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ppt/ink/ink5.xml" ContentType="application/inkml+xml"/>
  <Override PartName="/ppt/notesSlides/notesSlide11.xml" ContentType="application/vnd.openxmlformats-officedocument.presentationml.notesSlide+xml"/>
  <Override PartName="/ppt/ink/ink6.xml" ContentType="application/inkml+xml"/>
  <Override PartName="/ppt/notesSlides/notesSlide1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13.xml" ContentType="application/vnd.openxmlformats-officedocument.presentationml.notesSlide+xml"/>
  <Override PartName="/ppt/ink/ink9.xml" ContentType="application/inkml+xml"/>
  <Override PartName="/ppt/notesSlides/notesSlide14.xml" ContentType="application/vnd.openxmlformats-officedocument.presentationml.notesSlide+xml"/>
  <Override PartName="/ppt/ink/ink10.xml" ContentType="application/inkml+xml"/>
  <Override PartName="/ppt/notesSlides/notesSlide15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16.xml" ContentType="application/vnd.openxmlformats-officedocument.presentationml.notesSlide+xml"/>
  <Override PartName="/ppt/ink/ink13.xml" ContentType="application/inkml+xml"/>
  <Override PartName="/ppt/notesSlides/notesSlide17.xml" ContentType="application/vnd.openxmlformats-officedocument.presentationml.notesSlide+xml"/>
  <Override PartName="/ppt/ink/ink14.xml" ContentType="application/inkml+xml"/>
  <Override PartName="/ppt/notesSlides/notesSlide18.xml" ContentType="application/vnd.openxmlformats-officedocument.presentationml.notesSlide+xml"/>
  <Override PartName="/ppt/ink/ink15.xml" ContentType="application/inkml+xml"/>
  <Override PartName="/ppt/notesSlides/notesSlide19.xml" ContentType="application/vnd.openxmlformats-officedocument.presentationml.notesSlide+xml"/>
  <Override PartName="/ppt/ink/ink16.xml" ContentType="application/inkml+xml"/>
  <Override PartName="/ppt/notesSlides/notesSlide20.xml" ContentType="application/vnd.openxmlformats-officedocument.presentationml.notesSlide+xml"/>
  <Override PartName="/ppt/ink/ink17.xml" ContentType="application/inkml+xml"/>
  <Override PartName="/ppt/notesSlides/notesSlide21.xml" ContentType="application/vnd.openxmlformats-officedocument.presentationml.notesSlide+xml"/>
  <Override PartName="/ppt/ink/ink18.xml" ContentType="application/inkml+xml"/>
  <Override PartName="/ppt/notesSlides/notesSlide22.xml" ContentType="application/vnd.openxmlformats-officedocument.presentationml.notesSlide+xml"/>
  <Override PartName="/ppt/ink/ink19.xml" ContentType="application/inkml+xml"/>
  <Override PartName="/ppt/notesSlides/notesSlide23.xml" ContentType="application/vnd.openxmlformats-officedocument.presentationml.notesSlide+xml"/>
  <Override PartName="/ppt/ink/ink20.xml" ContentType="application/inkml+xml"/>
  <Override PartName="/ppt/notesSlides/notesSlide24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notesSlides/notesSlide25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notesSlides/notesSlide26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27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28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notesSlides/notesSlide29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notesSlides/notesSlide30.xml" ContentType="application/vnd.openxmlformats-officedocument.presentationml.notesSlide+xml"/>
  <Override PartName="/ppt/ink/ink36.xml" ContentType="application/inkml+xml"/>
  <Override PartName="/ppt/notesSlides/notesSlide31.xml" ContentType="application/vnd.openxmlformats-officedocument.presentationml.notesSlide+xml"/>
  <Override PartName="/ppt/ink/ink37.xml" ContentType="application/inkml+xml"/>
  <Override PartName="/ppt/notesSlides/notesSlide32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notesSlides/notesSlide33.xml" ContentType="application/vnd.openxmlformats-officedocument.presentationml.notesSlide+xml"/>
  <Override PartName="/ppt/ink/ink40.xml" ContentType="application/inkml+xml"/>
  <Override PartName="/ppt/notesSlides/notesSlide34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notesSlides/notesSlide35.xml" ContentType="application/vnd.openxmlformats-officedocument.presentationml.notesSlide+xml"/>
  <Override PartName="/ppt/ink/ink43.xml" ContentType="application/inkml+xml"/>
  <Override PartName="/ppt/notesSlides/notesSlide36.xml" ContentType="application/vnd.openxmlformats-officedocument.presentationml.notesSlide+xml"/>
  <Override PartName="/ppt/ink/ink44.xml" ContentType="application/inkml+xml"/>
  <Override PartName="/ppt/notesSlides/notesSlide37.xml" ContentType="application/vnd.openxmlformats-officedocument.presentationml.notesSlide+xml"/>
  <Override PartName="/ppt/ink/ink45.xml" ContentType="application/inkml+xml"/>
  <Override PartName="/ppt/notesSlides/notesSlide38.xml" ContentType="application/vnd.openxmlformats-officedocument.presentationml.notesSlide+xml"/>
  <Override PartName="/ppt/ink/ink46.xml" ContentType="application/inkml+xml"/>
  <Override PartName="/ppt/notesSlides/notesSlide39.xml" ContentType="application/vnd.openxmlformats-officedocument.presentationml.notesSlide+xml"/>
  <Override PartName="/ppt/ink/ink47.xml" ContentType="application/inkml+xml"/>
  <Override PartName="/ppt/notesSlides/notesSlide40.xml" ContentType="application/vnd.openxmlformats-officedocument.presentationml.notesSlide+xml"/>
  <Override PartName="/ppt/ink/ink48.xml" ContentType="application/inkml+xml"/>
  <Override PartName="/ppt/ink/ink49.xml" ContentType="application/inkml+xml"/>
  <Override PartName="/ppt/notesSlides/notesSlide41.xml" ContentType="application/vnd.openxmlformats-officedocument.presentationml.notesSlide+xml"/>
  <Override PartName="/ppt/ink/ink50.xml" ContentType="application/inkml+xml"/>
  <Override PartName="/ppt/notesSlides/notesSlide42.xml" ContentType="application/vnd.openxmlformats-officedocument.presentationml.notesSlide+xml"/>
  <Override PartName="/ppt/ink/ink51.xml" ContentType="application/inkml+xml"/>
  <Override PartName="/ppt/notesSlides/notesSlide43.xml" ContentType="application/vnd.openxmlformats-officedocument.presentationml.notesSlide+xml"/>
  <Override PartName="/ppt/ink/ink52.xml" ContentType="application/inkml+xml"/>
  <Override PartName="/ppt/notesSlides/notesSlide44.xml" ContentType="application/vnd.openxmlformats-officedocument.presentationml.notesSlide+xml"/>
  <Override PartName="/ppt/ink/ink53.xml" ContentType="application/inkml+xml"/>
  <Override PartName="/ppt/ink/ink54.xml" ContentType="application/inkml+xml"/>
  <Override PartName="/ppt/notesSlides/notesSlide45.xml" ContentType="application/vnd.openxmlformats-officedocument.presentationml.notesSlide+xml"/>
  <Override PartName="/ppt/ink/ink55.xml" ContentType="application/inkml+xml"/>
  <Override PartName="/ppt/notesSlides/notesSlide46.xml" ContentType="application/vnd.openxmlformats-officedocument.presentationml.notesSlide+xml"/>
  <Override PartName="/ppt/ink/ink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8"/>
  </p:notesMasterIdLst>
  <p:sldIdLst>
    <p:sldId id="257" r:id="rId2"/>
    <p:sldId id="258" r:id="rId3"/>
    <p:sldId id="259" r:id="rId4"/>
    <p:sldId id="260" r:id="rId5"/>
    <p:sldId id="261" r:id="rId6"/>
    <p:sldId id="262" r:id="rId7"/>
    <p:sldId id="301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302" r:id="rId18"/>
    <p:sldId id="274" r:id="rId19"/>
    <p:sldId id="275" r:id="rId20"/>
    <p:sldId id="30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0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9-30T06:52:04.4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7091 5461 4200 0,'0'-10'2881'0,"0"-3"-1729"31,4 4 329-31,1-4-97 16,-1 0 80-16,0 4 89 16,0 3-185-16,-4 3-304 0,0-1-216 15,0 4-304-15,0 0-208 16,0 0-160-16,0 0-176 15,0 0 0 1,0 16-136-16,-8 7 8 0,-5 18 128 16,-2 9 8-16,-5 14 64 15,-5 3-16-15,2 12-56 0,-8 10 48 16,6-7-48 0,1-8 0-1,4-11-8 1,5-15 0-16,-2 3-320 15,-2 2-512-15,-9-12-792 0,4-11-1193 16,3-18-2352-16</inkml:trace>
  <inkml:trace contextRef="#ctx0" brushRef="#br0" timeOffset="509.77">7100 5442 392 0,'0'0'9770'0,"32"-80"-8658"16,-9 36-464-16,18-7-368 31,2 7-32-31,9 2 400 16,8 7-40-16,4 7-304 0,-1 9-215 15,5 12-89-15,-5 7 0 16,-7 17-105-16,-8 14 33 0,-15 10 64 16,-14 10-256-16,-19 6 112 31,0 7 48-31,-24-1 104 0,-16 7 8 15,-7-3 0-15,-9 0 88 0,-8-7-88 16,-4-6 48-16,-4-7 40 16,9-8 8-16,3-11-32 0,8-6 64 15,16-12-88 1,12-7 57 0,8-3 391-16,9-9-112 15,7-8-256-15,0 2-128 0,0-1 144 0,7 6 400 16,5 4-280-16,-3 6-256 15,2 0-8-15,6 0-72 0,2 6 72 32,5 7 8-32,4 6 128 15,8 0 176-15,-1 3-160 16,-3 4-104-16,0 5 0 0,-4 1-40 16,-4 3 0-16,-3-3-8 0,-2 3 8 15,-7 0 32-15,0-4-40 31,-8-2-8-31,3 0-488 16,2-4-704-16,14-9-1337 0,-2-7-1592 16,3-9-3736-16</inkml:trace>
  <inkml:trace contextRef="#ctx0" brushRef="#br0" timeOffset="1159.14">8143 5623 8225 0,'0'0'1953'0,"0"0"-361"16,0 0-88-1,0 0-207 1,0 0-481-16,0 0-584 16,-15-20-232-16,-6 46-64 0,-3 12 64 15,-8 10 24-15,-7 18-24 0,3-5 0 16,0 6-8-16,1-4 8 0,7-9 8 31,0 0-8-31,4-10 0 16,3-12 0-16,10-10 8 15,7-19-8-15,4-3 104 0,4-31 208 16,31-42-312-16,18-32-496 0,6-10 232 16,-6 14 256-16,-10 28 8 31,-23 35 8-31,-4 9 88 15,0 4 104-15,-4 2 232 0,4 8-48 16,-8 2-32-16,-4 10 16 16,-4 0-296-16,3 3-72 0,5 0-104 15,5 9 8-15,-2 10 88 32,6 13-56-32,-2 3 64 15,2 10 40-15,-6 5-40 0,1 4-48 16,-4 7 32-16,0 2-240 0,-4-2 88 15,4-4 8-15,0-10-224 0,0-9 232 16,4-9-88 0,0-17-40-1,4-12-176-15,8-3 456 16,4-25 16-16,11-33-8 0,6-25 224 16,-10 4 144-16,-3 3 128 15,-13 15 160-15,-15 20 184 0,-4 6-88 0,0 3-71 31,0 12-257-31,0 11-16 16,-4 2-168-16,4 10-248 16,-3 0-264-16,-1 13-1017 0,0 32-207 15,4-4-728-15,-4-3-3330 16</inkml:trace>
  <inkml:trace contextRef="#ctx0" brushRef="#br0" timeOffset="1836.11">9000 5603 10698 0,'0'0'2208'0,"0"0"-1760"0,0 0-352 15,0 0 0-15,-72 74 112 16,44-30 145-16,-7 16-153 0,7 1-88 15,0 6 56-15,4 2-168 16,4-12 8 0,0 0 0-16,9-6-8 15,-2-16 56-15,5-9-56 0,4-20 8 16,4-6 88-16,0-10 248 16,0-37 200-16,20-32-424 15,16-39-104-15,8-16 64 16,4 14-80-16,-16 31 136 15,-9 38 408-15,-10 23 104 16,-6 9-232-16,1 6 152 0,5-3-288 16,-2 7 57-16,6-1-297 15,2 10-32-15,5 0-16 16,4 0-56 0,0 12-1-16,0 14 57 15,-4 6-88-15,-5 6 80 0,-2 10-96 16,-10 6 24-16,-3 6 88 15,-4 0-136-15,0 4-8 16,0-7-24-16,0-3 112 0,0-10-16 47,-4-6-56-47,4-12 88 16,0-10-8-16,0-10 40 0,0-6 8 15,12-6 200-15,8-23 48 16,12-22-120-16,8-31-56 15,8-23-64-15,-9-3 168 0,-14 16-56 0,-10 25 48 16,-10 26 89-16,-5 9-73 16,0-6 24-16,0 3-24 0,4-3-120 15,-4 13 72-15,0 9-136 16,0 6 0 0,0 4-88-1,0 6-560-15,0 0-529 0,0 16-3408 0,0-3-2224 16</inkml:trace>
  <inkml:trace contextRef="#ctx0" brushRef="#br0" timeOffset="3431.44">11200 5670 8065 0,'0'0'1040'0,"0"0"-15"16,0 0-545-16,0 0 344 15,0 0 552-15,0 0-232 0,-77-22-447 32,46 22-177-32,-1 9-160 15,0 4-88-15,0 0-40 16,8 3-160-16,1 0-64 0,3 0 56 0,7 3-64 15,5-1-8-15,4 2-64 16,4 2 32-16,4 3 32 16,20 4-40-1,8 3-128-15,0-1 96 16,4 1-64-16,-4 0 88 16,-12 3-120-16,-5-7 48 0,-10 1 120 15,-5-3-40-15,0-4 48 0,-20-3 48 16,-8-3 24-1,-15-4 160-15,-10-9 64 16,-3 1-88-16,-3-4-24 16,-1-7-72-16,13-12-104 15,10-3-8-15,18-4-232 0,19-11-1216 16,19 5-2513-16,14 6-3049 0</inkml:trace>
  <inkml:trace contextRef="#ctx0" brushRef="#br0" timeOffset="3771.59">11479 5892 7577 0,'0'0'3209'16,"0"0"-1553"-16,0 0-1016 15,0 0-64-15,-84 10 137 0,56 15-81 16,4 4-256-16,8 9-216 15,8 3-112-15,8 4-48 0,0-1 16 16,12-5-16 0,16-11-192-16,4-6 136 15,3-15 56-15,9-7 88 16,0-16 72-16,-4-16-64 0,-1-12 312 16,-11-4 64-16,-11-6 88 15,-13 3 88-15,-4 13-40 16,0 6-207-1,-17 10-137-15,-2 13-256 0,-1 5-8 16,0 4-545 0,0 16-967-16,4 22-1136 0,12-3-2378 0,4-6-4143 15</inkml:trace>
  <inkml:trace contextRef="#ctx0" brushRef="#br0" timeOffset="4035.7">11913 5924 10578 0,'0'0'2672'31,"0"0"-1391"-31,0 0-953 0,0 0-328 16,0 0 0-16,0 0 520 16,-45 108 232-16,22-48-320 0,-1 7-80 15,-4 19-168-15,4 3-88 16,-8 19-24-16,4 0-64 15,9-23 64 1,2-21-72-16,10-29-8 0,-1-6-264 16,3-7-608-16,-3 0-408 15,8-19-953-15,0-3-479 0,8-13-345 16</inkml:trace>
  <inkml:trace contextRef="#ctx0" brushRef="#br0" timeOffset="4311.42">11813 5988 6081 0,'0'0'1632'0,"0"0"-296"0,60-83-391 16,-24 58-273-16,7 9-144 15,2 6 56-15,6 7-304 16,-3 3-200 0,-1 13 144-16,-6 6-40 15,-9 7 24-15,-9 5-24 0,-11 4-56 16,-12 6 368-16,0 0 49 15,-24 7-193-15,-8 0 160 16,-11-7-24-16,-9-3-224 0,-4-3 104 31,-8-9-184-31,1-1-8 16,-1-6-176-16,4-6-40 0,8-13-872 16,16 0-2969-16,21-13-2608 0</inkml:trace>
  <inkml:trace contextRef="#ctx0" brushRef="#br0" timeOffset="4742.7">12446 5978 992 0,'0'0'9922'0,"0"0"-7794"0,0 0-1079 16,0 0-281-16,0 0-88 31,0 0-136-31,0 0-232 16,36-15-216-16,-4 8 24 0,8 1-120 16,8-7-72-16,-4-6-24 0,-4-3-80 15,-9-7 32-15,-15 1 80 16,-7-4 64-16,-9 0 24 31,-9 7 312-31,-14 9-96 0,-9 9-240 16,-12 7 8-16,-4 16 96 15,0 22-96-15,5 7 72 16,7 12 32-16,8 6-112 0,11 1 16 16,10 0-16-16,7-4-16 31,19-6 8-31,18-13-776 0,6-13 0 0,13-15 80 15,40-13-569-15,-9-22-871 16,-11-10-1857-16</inkml:trace>
  <inkml:trace contextRef="#ctx0" brushRef="#br0" timeOffset="5033.6">13131 5899 8641 0,'0'0'2489'0,"0"0"-1817"0,0 0-136 15,-79 41 256-15,44-6-192 16,-6 3-31-16,5 6-345 0,5 4-88 15,3-3-80-15,3-1-48 32,10-6-16-32,7-9-176 15,8-10-224-15,0-6-505 0,4-13 121 16,15 0 792-16,2-19 0 0,-1-26 256 16,-8-18 360-16,-9-7 369 15,-3 3 351-15,-15 10-272 31,-17 19-264-31,-12-4-40 0,-4 11-288 16,-8 9-351-16,1 12 31 16,7 10-152-16,16 6-545 0,28 33-1111 15,4-2-1369-15,24 2-2464 0</inkml:trace>
  <inkml:trace contextRef="#ctx0" brushRef="#br0" timeOffset="5391.59">13881 5861 5249 0,'0'0'4633'15,"0"0"-2801"1,0 0 232-16,0 0 65 0,0 0-425 16,12-80-696-16,-36 74-607 15,-8-1-257-15,-4 7-40 0,0 0-104 16,-3 13-56-16,11 10 8 0,8 8-120 31,12 8 0-31,8-2-129 16,4 8-23-16,12-1 0 0,11 1 48 31,-3-4 40-31,0-6 160 16,-8-6 72-16,-8-4 0 0,-8-9 0 15,0-3 0-15,-12-7 112 16,-24 0 328-16,-7-6-8 0,-9 0-192 15,-8-9-160-15,8-10-80 16,8-6-24-16,16-4-744 16,28-16-992-16,21 7-2745 0,14 3-4497 0</inkml:trace>
  <inkml:trace contextRef="#ctx0" brushRef="#br0" timeOffset="5929.23">13941 5985 7905 0,'0'0'2009'0,"0"0"-785"15,0 0 624-15,83 3-503 0,-46-3-305 16,-2-3-424 0,1-10-376-1,4 0-160-15,-5-6-72 0,1-6-8 16,-12-7-208-16,-4-3-448 16,-16-6-232-16,-4 2 536 0,-20 8 352 15,-8 5 224-15,-15 14 536 0,-1 12-456 31,-8 0 304-31,4 12-184 16,0 20-168-16,9 3-80 0,11 9-56 16,4 8-40-16,16-5-72 15,8 0-8-15,16 1 88 0,19-3-88 16,29-7-120-16,31-13 112 31,34-18-80-31,10-10-112 0,-8-33-280 16,-23-11-312-16,-40 6-1025 15,-20 0-1007-15,-16 2 815 16,-4-2 913-16,-13-3 1096 0,-7-1 40 16,-8 4 392-16,-20 3 184 15,-11 0 377-15,-1 6 655 0,4 3-592 32,4 11-32-32,0 11-351 15,4 7-409-15,0 7-136 16,-4 21 152-16,5 13 240 0,-2 19-192 0,14 26-24 15,7 32 56-15,7 5-192 16,9-14-72-16,4-27-96 16,-8-34 0-1,0-13-344-15,0 0-544 16,4-10-785-16,0-3-1271 16,-13-19-2361-16</inkml:trace>
  <inkml:trace contextRef="#ctx0" brushRef="#br0" timeOffset="6108.07">14211 5727 8665 0,'0'0'2129'0,"0"0"-1545"0,168-3 64 32,-33 3 712-32,20 13-391 0,6 0-513 15,-19 0-264-15,-46-1-40 16,-24-9-152-16,-28 4-624 15,-33-4-1825-15,-6 0-1728 0</inkml:trace>
  <inkml:trace contextRef="#ctx0" brushRef="#br0" timeOffset="7338.45">11223 5832 368 0,'0'0'1304'0,"0"0"-112"0,0 0-256 16,0 0 265-16,0 0-265 16,0 0 112-16,88-54-144 0,-76 48 240 15,-4-3 153 1,-4 5-9 0,-4 1 136-16,0 0-71 15,0 0-465-15,0 3-336 0,0 0-248 0,0 0-280 16,0 0-24-16,0 6-72 15,-8 10 0-15,-4 6 8 0,4 6 56 32,0 4 8-32,4 6 40 15,4 4-24-15,0-1-16 16,0 4 72-16,8-4-64 0,8 0-8 16,4-6 8-16,12-3 0 0,-1-10-8 15,5-13 8-15,5-5 0 31,2-4 152-31,5-16-144 16,-8-16 64-16,-1-6 16 0,-3-10-40 16,-8-6 8-16,-8-6 0 15,-8 3 8-15,-12 6 256 0,0 3-64 16,0 14-136-16,-4 8-128 31,0 10-208-31,0 13-912 16,0 3-3385-16,4 0-4769 0</inkml:trace>
  <inkml:trace contextRef="#ctx0" brushRef="#br0" timeOffset="8616.29">15909 5956 8937 0,'0'0'1745'16,"0"0"-713"0,0 0-104-16,-96-41 168 15,49 37 25-15,-9 4-353 0,3 7-280 16,2 15-240-16,11 4-240 16,8 8 16-16,16 1-24 0,13 7-120 15,3-4 64 1,39 3-304-16,29 0-160 15,8-12 56-15,-1-10-248 16,-15-12 335-16,-20-7 81 0,-4 0 136 16,-9-13 160-16,-18-10 352 15,-9-12 329-15,-16-3-241 16,-16-9-112 0,-8 2-32-16,1-2-48 15,-2 9 24-15,13 9-88 0,17 3-80 16,11 11-104-16,7 2-56 31,45-3-1096-31,32 0 536 16,4-3-321-16,-9 0 169 0,-7-3-128 15,-28 3 416-15,-1-7 480 16,-7-2 608-16,-16-1 672 0,-20 1 153 16,0 2-385-16,-11 4-136 15,-13 3-216-15,-4 6-144 16,-4 7-184-16,0 6-232 0,4 6-128 15,0 23-16 1,-4 25-40-16,8 28 32 16,9 46 8-16,7 18-8 0,8 3 8 15,12-9-8-15,-1-23-8 16,-2-15-24-16,-9-8 24 16,0-20 16-16,-9-14 0 15,1-16 8-15,-7-5-72 16,-5-1-400-16,-4 6-576 15,-12 0-824-15,4-15-1257 0,8-16-3833 16</inkml:trace>
  <inkml:trace contextRef="#ctx0" brushRef="#br0" timeOffset="8812.27">15642 6563 9538 0,'0'0'2104'0,"0"0"-408"0,112-42-447 32,-17 23-265-32,37 3-248 15,11 7-248-15,4 2-288 0,-15 7-40 16,-28 0-160-16,-9-9-384 16,-27 2-2280-16,-20-5-6154 0</inkml:trace>
  <inkml:trace contextRef="#ctx0" brushRef="#br0" timeOffset="9692.84">17586 5899 8873 0,'0'0'1673'15,"0"0"-129"-15,0 0-216 0,0 0 73 16,0 0 111-16,0 0-552 16,4-51-624-16,-12 60-336 15,-16 20-48-15,-11 12 40 16,-1 13 8 0,0 10-8-16,-1 0 8 15,10-7-200-15,3-13 64 0,8-12-88 16,8-17 0-16,4-8-136 0,4-7 360 15,0-7 136-15,8-21-136 16,16-13-120 0,8-13-32-16,8-6 40 15,4-7 48-15,-1 0 64 16,2 7 8-16,-6 2 56 16,-3 17 72-16,-12 10 48 0,-5 15 80 15,-6 9-152-15,-5 7-112 0,3 13-48 31,2 15-48-31,-5 11 88 16,-1 8-40-16,-3 10 48 16,1 7-48-16,-5 0 48 0,4-1-472 15,0-12 232-15,0-10-512 16,3-15 344-16,2-14 248 0,-1-12 160 31,7-12 760-31,9-30-544 16,8-31-56-16,4-22 184 0,4-6-64 15,-13 14 0-15,-6 28 24 0,-10 27 192 16,-2 10-56-16,-9 9 64 16,4 3 41-16,-4 4-425 15,0 6-120 1,0 9-801-16,-17 20 17 16,-11 31-320-16,1-3-1289 15,11-6-3024-15</inkml:trace>
  <inkml:trace contextRef="#ctx0" brushRef="#br0" timeOffset="10243.57">18411 5807 9498 0,'0'0'1880'0,"0"0"-288"0,0 0-447 31,0 0-809-31,0 0-328 15,0 0-8-15,-67 73 112 16,26-29 216-16,-2 4-176 0,-2 6-88 16,6-3-64-16,3-4 16 15,12-5-16-15,5-17 0 0,10-6-88 32,5-16 40-32,4-3 48 15,4-16 384-15,12-18-256 16,8-27-64-16,8-21 48 0,19-17 80 0,-2 7-72 15,-10 19 40-15,-7 26-24 16,-15 21 136-16,-2 4 104 16,-3 9 336-1,-4 10-440-15,-8 6-272 16,0 26-312-16,0 28 304 16,0 19 8-16,-11 23-8 0,-2-4 8 15,5-19-112-15,8-25-304 0,0-26 40 16,0 0-96-1,12-12 344-15,4-7 128 16,8-9 24-16,8-25 232 16,12-30-88-16,12-24-64 15,7-23 48-15,5-6-32 0,-16 16 112 16,-16 28 16-16,-21 26 200 0,-6 16-152 31,-1 6 152-31,-5 3-55 16,-3 9-393-16,0 7-72 15,-15 19-969-15,-29 42 145 0,0-4-1064 16,8-3-3177-16</inkml:trace>
  <inkml:trace contextRef="#ctx0" brushRef="#br0" timeOffset="10635.1">19124 6175 12546 0,'0'0'2817'0,"0"0"-1617"16,0 0-280-16,0 0-312 0,0 0-320 31,4 0-288-31,-12 3-1064 16,-4-3-4233-16</inkml:trace>
  <inkml:trace contextRef="#ctx0" brushRef="#br0" timeOffset="13671.31">6131 5953 3264 0,'0'0'5417'0,"0"0"-4008"16,0 0-481 0,0 0-256-16,0 0 712 15,-20-26 25-15,20 26-449 16,0 0-432-16,0 0-216 0,0 0-160 15,0 0-32-15,0 0-8 16,13 0 40-16,18 0 96 0,29-3-24 31,36-6-56-31,23 3 80 16,-8-4-96-16,-27 3-8 16,-32 4-96-16,-27 3 0 0,-2 0-40 15,-3 0-8-15,-4 0 8 0,-12 0-8 16,-4 0 0-16,0 0 0 15,0 0 0-15,0 0 48 32,0 0-40-32,0 0-8 0,0 0-200 15,0 0-312-15,0 0-768 16,8 0-1417-16,3 0-1303 0,2 0 1199 0</inkml:trace>
  <inkml:trace contextRef="#ctx0" brushRef="#br0" timeOffset="14131.03">6741 5750 4240 0,'0'0'1329'0,"0"0"-529"32,0 0-64-32,0 0 320 15,0 0 409-15,0 0 111 0,0 0-96 16,0 0-384-16,-24-41-127 16,24 41-345-16,0 0-288 0,0 0-64 15,0 0-200-15,0 0-72 31,0 0 0-31,0 9 0 16,4 4 8-16,8 2 0 0,4 2 56 16,4 1 96-16,-1-5-80 15,2 3 0-15,-10-6-72 0,-2-1-8 16,-5 1 8-16,-4-1-8 16,0 4 0-16,-8 3 96 31,-16 6-16-31,-4 3 168 0,-8 4-32 0,1 6-112 15,3 3-104-15,0 3-128 16,4 13-1304-16,8-9-3089 0,12-17-6329 16</inkml:trace>
  <inkml:trace contextRef="#ctx0" brushRef="#br0" timeOffset="14976.08">6139 7340 6409 0,'0'0'2552'16,"0"0"-1231"-16,0 0-353 16,0 0 600-16,0 0 33 0,0 0-537 31,0 0-360-31,0 0-152 16,0 0-120-16,4 0-40 0,8 0-224 15,13 0 8-15,6 0 48 16,17 0-128-16,4-3-16 15,8 3 0-15,3-3-72 0,1 0 0 16,-8 3-8 0,-13 0 0-16,-2 0-288 15,-18 0-264-15,-7 3-96 0,-4 0-104 16,-12-3-400-16,0 0-17 16,0 3-343-16,-4 0 432 15,-11-3-128-15,-6 4-1177 16,5-4-455-16,4 0-1976 15</inkml:trace>
  <inkml:trace contextRef="#ctx0" brushRef="#br0" timeOffset="15298.5">6558 7239 856 0,'0'0'3320'0,"0"0"-1191"0,0 0-601 31,0 0-336-31,0 0 361 0,0 0 207 16,0 0-256-16,0 0-511 15,-45-48-313-15,45 48-264 16,0 0-160-16,0 0 8 0,0 0-168 31,5 0-88-31,7 9 136 16,4 1-48-16,0 3 40 0,4 3-48 16,3-1-24-16,-3 2 24 15,1-2-88-15,-2 1 0 16,-3 0 56-16,0-3-56 0,-11 3-8 0,-5 0 8 15,0-4-8 1,-17 10 8 0,-15 4 0-16,-7-1-8 0,-10 4 8 15,-3 0-360-15,-6 2-760 16,9-5-1513-16,17-11-2048 16</inkml:trace>
  <inkml:trace contextRef="#ctx0" brushRef="#br0" timeOffset="21783.62">18626 5359 6873 0,'0'0'1640'0,"0"0"-800"0,-12-19-87 15,4 13 31-15,4-1 40 16,4 1 0-16,0-1-168 16,-4 4-168-16,4-3-15 0,-3 3-161 31,3 3-40-31,0 0-112 0,0 0-88 16,0 0 24-16,0-3-96 15,-4 3 0-15,0-3 8 16,-1-1 8-16,-3 1 40 0,-3-3-56 15,-2 0-8-15,-2-1 8 32,-2 1 8-32,-2-4-8 15,-5 4 8-15,-4 0 0 0,0-1 0 16,-8-2-8-16,1 3 0 16,-1-1 40-16,-1 4-40 0,1-4 0 15,5 7 0-15,-1 0-8 31,4 0 8-31,0 0 0 0,0 0-8 16,-4 0 8-16,0 0-8 0,-4 4 8 16,1 2 0-16,-5-3 0 15,8 4 8-15,-3-1-8 0,3 3 0 16,4 1 32 0,-4-1-32-16,4 1 0 15,0 2 0-15,-4 1 0 16,0-3 8-16,0 2-8 0,1 1 8 15,-1 0 104-15,0 0-104 16,0 0 64-16,-1-1-64 0,6 4 8 31,-5 0 48-31,1 3-64 16,-6 0 8-16,5-3 16 0,4 3-24 16,1-3 0-16,3 0 0 15,4 0-8-15,-4-1 8 0,4 7-8 16,-4-2 8-16,0 5-24 31,-4 1 32-31,0 2-8 16,0 4 48-16,0 0-48 0,-4 0-8 15,9-1 8-15,-5 1 0 16,8-1-48-16,1-2 56 0,2 3-8 16,1-4 0-16,0 4 0 31,5-3 8-31,2 3-8 0,1-4 0 15,5 1-40-15,-1-1 40 0,4 1 0 16,0-1 0-16,0-5-8 16,0 2 8-16,7-2 0 0,-3 2 0 15,9 0 0 1,-2 1 8 0,1 2 72-16,0-3-80 15,0 4 0-15,1 0 8 0,-2-4-8 0,5-3 8 16,-4 1 32-16,4-8-40 15,-4-2-8-15,7 3 0 0,-2-6-32 32,-2 2 40-32,2 1 0 15,-2-1 0-15,2 1 40 0,-2 0-40 16,1 3-8-16,0-4 8 16,-4-2 0-16,4 3 8 0,-4-1-8 15,8-2 0-15,-4 2 48 31,8-2-40-31,-5 3 40 16,6-4-40-16,-1 1 0 0,0-4 40 16,-5 0-48-16,1 4 0 15,1-7 32-15,2 7-16 0,-3-7-16 16,4 3 8-16,4 1 40 31,0-1 16-31,0 1-56 16,4-4 0-16,0 3 72 0,0 0-80 15,-4-3 0-15,-5 4-8 0,5-4 8 16,-4 0 8-16,4 1-8 0,-4-4 0 16,-1 2 48-1,5-2-40 1,0 0-16-16,4 4 16 16,-4-4-8-16,0 0 8 0,0 3-8 15,4-3 0-15,-4 0 40 0,4 0-40 16,-4 0-32-16,-4 0 32 0,4 0 8 15,0 0 72-15,-1-3-80 32,1-3 0-32,0-1 64 15,3 1-64-15,-3-4 0 0,4 4 0 16,-4 0-8-16,4-1-48 0,0 1-72 16,0 2 128-16,0-2 40 15,3 3-40-15,-3-3 0 31,5-1 0-31,-5 1 0 0,3-1 0 16,1-2 0-16,-4-1 0 16,0-2-8-16,-4-1 16 0,0 1-8 15,0-1 0-15,-4 0 0 32,-1 0 40-32,1 1-40 15,0-1-16-15,0 0 8 0,-1-2 16 16,5-2-8-16,-7 2 0 0,3-7 0 15,-5 2 8-15,1-2-8 0,-3 0-24 16,-2-3 16 0,2 3 8-1,-6-1 0-15,1 1 0 16,-4 0 8-16,4 0 48 0,-4-1-56 16,4 1 0-16,-4-3 64 15,0-4-64-15,-1 4 0 0,2-4 0 0,-5-3 16 31,0 0 40-31,-4 1-56 16,4 2 0-16,0-3 40 16,-4 7-40-16,3-4 0 0,-3 1-8 15,0 2 8-15,4 1 8 16,-4 0-8-16,5-1 0 0,-5 4-8 31,4-4 16-31,-4 8-8 16,0-1 0-16,0 0 0 0,0 3 8 15,-9 3-8-15,2-3 0 16,-1 6 0-16,0-2 8 16,-1 2-8-16,2 1 0 0,3-1 0 31,-8-3 0-31,8 4 0 16,-4-4 0-16,4 4 8 0,-8-7-8 15,5 4-8-15,-10-1 0 16,6 0 8-16,-2 0 0 0,2 4-8 15,-2-1-80-15,-2 1 80 16,3-4 8 0,-4 4-8-16,-1-1 8 15,2-3 0-15,-2 4 0 0,-2-4-8 16,-1 0 8-16,-1 4-8 16,-2-4 8-16,-1 0-8 0,-4 0 0 15,0-2-8 1,0 2 16-16,0 0-16 15,0 1 8-15,-4-1 0 16,-3 0-56-16,-5 3-160 0,5-2-136 16,-1 6-224-16,-12-7-545 15,12 3-919-15,4 1-6066 16</inkml:trace>
  <inkml:trace contextRef="#ctx0" brushRef="#br0" timeOffset="25737.18">9697 5245 6185 0,'0'0'1136'16,"0"0"-120"-16,0 0-544 0,0 0-160 0,0 0 393 15,0 0-401-15,-3-29 344 16,-1 26-288-1,-5 0-136-15,1 0-64 16,1-1-56-16,-1-2 48 16,-1 0 152-16,1 0-64 15,1-1-88-15,-6-3 72 0,5 1-40 16,-3-4 0-16,-6 1-56 0,6-4 152 47,-5 0 24-47,-4 0-184 15,0-3-64-15,0 3 177 16,0 0-137-16,0 1 48 0,-4 5-56 16,5-3-16-16,-2 4 32 15,1-1-56-15,1 4 0 0,-1-4-32 16,-5-3 56-16,2 4-72 16,3-4 0-16,-8 4 0 15,4-4 48-15,-4 0-48 0,-4 4-8 16,4-4 8-16,0 4 0 0,-4-1 48 15,1 4-48-15,4-4 0 16,-6 4 40 0,1 2-40-16,5-1-16 15,-6-2 16-15,6 1 0 16,-5 2 0-16,4-2-8 0,4 3 8 16,-4-3 8-16,4 2-8 0,5 1 0 15,-2 3 0 1,1-3 0-16,1 3 0 15,-1 0 0-15,-1 0 0 16,2 0-8-16,-5 0 8 16,0-3 0-16,-4 3 8 0,0-3-8 15,0-1 8-15,-8 2-8 32,4-5 8-32,0 4 32 0,1 0-40 15,-1-1-48-15,0 1 48 16,4 0 0-16,0 3 8 0,0-3-8 15,0 3 0-15,1 0-8 16,-1 0 8-16,4 0-8 31,0 0 0-31,-4 0 8 0,4 0 0 16,1 0-8-16,2 3 8 16,-3 0 0-16,0 0 0 0,1 4 0 15,-5-7 0-15,4 6 0 16,0-2 0-16,-4-2 0 15,0 5 0 1,0-1 24-16,1-3-24 0,-5 7-8 16,4-4-8-16,-4 4 8 15,0 0 8-15,-1-1-16 0,1 0 16 16,1 4 0-16,-1-3 0 16,0-1-8-1,4 4 0-15,5-4 8 16,-1 1 0-16,3-1 0 0,2 1 0 15,-1 0 0-15,0 2 0 16,0 4 0-16,-4-3-16 0,0 6 16 16,-4 0-8-16,0 3-56 31,-4 0-8-31,4 3 64 0,0-2-32 16,1-1-144-16,7-3-24 15,-4 0 72-15,0-3 72 0,1 6 56 16,2-2-64-16,-3 2 47 15,5 3-23-15,-9 0 48 32,4 4-8-32,0 0 8 0,0-1 0 15,-4 7 0-15,5-3-32 16,-2 2 32-16,5 2 0 0,1-5 0 16,2 4 0-16,6-6-8 15,-2 0 0-15,2-1 0 16,-2 1 8-1,5-4-40-15,-3 7 40 0,3-4-8 16,-4 4 8-16,4 0 0 16,-5 0 8-16,6 0 0 0,-1 2 8 15,8-2 40-15,-4 6-56 16,4-3 16 0,0 0-8-16,0 3-8 15,0-3 16-15,0 0-8 0,8-4-8 16,-4-1 73-16,-1-2-73 15,1 1-8-15,5 2 8 0,-5 1 0 16,4 6 0-16,-1 0 0 31,2 0 0-31,3-3 16 16,-1-3-16-16,6 0 0 0,3 0-16 16,-1-4 16-16,5-3 0 0,0 1 0 15,8-1 8-15,-4-3-24 16,12-2 16-16,-5-1 0 31,6 3 0-31,-1-6 0 0,3 3 0 16,1 3 0-16,0-3 0 15,-1 7 40-15,2-4-40 0,-2 0-8 16,-2 3 8-16,2-3 0 16,0-2-8-16,2-5 0 15,2 1-73-15,-3-6 81 0,4 3-72 16,0-7 72-1,4 0 0-15,-5 4 0 16,2-1 0-16,-2-2 8 0,-7 5 0 16,0-5 121-16,-1-1-121 15,-3 0-16-15,1 1 16 16,2-4-8-16,1-3 16 16,4 0-16-16,4 0 8 15,4 0 48-15,4-7-56 16,4-2 8-16,-2-4-8 0,-2 4 8 15,-4-4 16-15,-3 0 8 16,-2 1-16-16,-8-1 16 16,2 0-32-1,-1 0 0-15,-1 1-8 16,2-1 8-16,2-3 8 0,1 4-8 16,4-1-8-16,-1-3 8 15,1 0 0-15,-4-3 8 31,-4 3 0-31,-4 0 0 0,0 0 80 16,-8-2-80-16,0 1 0 16,0-1 120-16,0-2-120 0,0-2 64 15,0 0-56-15,3-3 88 16,1-1-64-16,4 1-40 31,-8 0 0-31,0-1 40 0,-1 0-32 16,-3 1-8-16,-8-4 48 15,4 4 8-15,-8-3 40 0,4-4 56 0,-4 3-48 16,4-3 88-16,0 1-112 16,-1-1-8-1,6 4 16 1,-6-1-40-16,2 1 0 0,3-2-32 16,-5 2 0-16,-3 0 64 0,0-4-80 15,-4 0 8-15,0 0-8 16,1 1 8-16,-2-4 112 0,1-1 0 15,-4-1 40-15,0-2 48 16,4-2-200 0,-4 0 88-16,0 3-96 15,0-3 72-15,0 2-56 16,0 1 56-16,-4 4-72 16,4-1 80-1,-4 0-72-15,0 0 48 16,0 3-8-16,0 0 24 0,0 1 96 15,0-1-56-15,0 3-104 16,-8 1 112-16,0-4-120 16,-3 3 0-16,-2-3 0 0,-2 4 0 15,2-4 8-15,-2 4-8 32,-2-1-72-32,-7 0 64 0,-8 4-144 15,-4 3 56-15,-11 0-96 16,-5 9-152-16,-12 6-368 0,-16 7-608 15,13 0-841-15,11 0-2656 0</inkml:trace>
  <inkml:trace contextRef="#ctx0" brushRef="#br0" timeOffset="49226.14">16531 7124 3504 0,'0'0'1681'0,"0"0"-993"0,0 0-496 16,0 0 192-16,0 0 376 16,0 0 48-16,0 0-224 0,0 0-104 15,0 0 33-15,0 0 63 32,0 0-72-32,0 0 16 0,0 0-136 15,0 0 0-15,0 0 64 16,0 0 48-16,0 0-32 0,0 0-48 15,0 0 17-15,0 0 71 16,0 0-56-16,0 0-16 31,0 0-40-31,0 0-96 0,4-3-104 16,3-6-16-16,13-1-176 16,0-3 8-16,4 1 120 0,4-4-32 15,4 0-88-15,0 0 56 0,3 0 16 16,2-3-24-1,-1 3 8 1,-5 1 8-16,1-1 80 0,-8 0-72 16,0 3 72-16,-4 4-56 15,-9-1 48-15,6 0-96 0,-6 1-48 16,6 3 152-16,-9-1-152 0,3-2 8 31,2 3-8-31,-2-1 16 16,-3 4 64-1,-3 0-72-15,-1-1-8 16,-4 4 0-16,0 0-88 16,0 0 16-16,0 0 16 0,0 0-16 15,0 0-24-15,0 0-80 16,0 0-96-16,0 0-96 0,0 0-288 16,-13 0 96-16,2 7-184 15,-6-1-913-15,-6 0-439 0,3 1-1009 16,3-4-3352-16</inkml:trace>
  <inkml:trace contextRef="#ctx0" brushRef="#br0" timeOffset="49802.12">16785 6800 4560 0,'0'0'1777'15,"0"0"-193"-15,0 0-424 16,0 0 193 0,0 0 79-16,0 0-248 15,0 0-504-15,0 0-392 0,0 0-167 16,-3-3 31-16,3 3-96 15,0 0-8-15,0 0-48 0,0 0 16 16,3 0 88-16,14 0 232 31,6 0 104-31,9 7 40 0,4-4-272 16,8 0-56-16,-1 0 24 16,6 1-176-16,-6-1 0 0,-3 0-8 15,-8 0-72-15,-12-3 64 16,-8 0 16-16,-8 0-128 31,-4 0 80-31,0 0 48 0,0 0 0 16,0 0 96-16,0 3 160 15,0-3 0-15,0 0-208 0,0 0-40 16,0 0-8-16,0 6-72 16,-8 1-24-16,-4 9 96 31,-8 3 8-31,-4 6 144 0,0 1-104 0,0 2-40 15,5-2 56-15,2-1-48 16,2-3 32-16,-1 3-48 0,4-2-8 16,-1-4 8-16,2 0-528 15,-2-3-784 1,9-4-1289 0,-3-5-1816-16</inkml:trace>
  <inkml:trace contextRef="#ctx0" brushRef="#br0" timeOffset="94744.93">7821 7797 808 0,'0'0'520'0,"0"0"-32"16,0 4 40-1,0-4-208-15,0 0-312 0,0 0 2865 16,0 3-777-16,0-3-1136 16,0 0-568-16,0 0-80 15,0 0-175-15,0 0-33 0,0 0-32 16,0 0-64 0,0 0 184-16,0 0 128 15,0 0 128-15,0 0 96 0,0 0-88 16,0 0 120-16,0 0 64 15,0 0-80-15,0 0 40 16,0 0-31-16,0 0 111 0,0-7-8 31,4-5-664-31,7-4 64 0,6-6-8 16,3-4 8-16,3-6-72 16,5-5-64-16,4-5 64 31,-4 1 192-31,0 0-192 0,-4 2 80 15,-4 2 72-15,-1 8 16 16,-6 3-16-16,-1 4-144 0,-5 6 0 16,2 4 72-16,-5 2-32 15,0 7-32-15,-4 0-16 16,0 3 0-16,0 0-64 0,0 0-16 16,0 0-368-16,0 0-256 15,0 0-368 1,-4 6 319-16,-9 7-191 0,2 2-800 15,-17 8-617-15,0-7-807 16,4-7-1737-16</inkml:trace>
  <inkml:trace contextRef="#ctx0" brushRef="#br0" timeOffset="95223.12">7825 7404 3976 0,'0'0'937'0,"0"0"-105"32,0 0 88-32,0 0 328 0,0 0 0 15,0 0-351-15,0 0-281 16,0 0-200-16,0 0-32 16,0 0 136-16,0 0 24 0,0 0 56 15,0 0-40-15,7 0-151 31,17-9-225-31,1-4-88 0,6 0-88 16,5-6 128-16,9 0-128 16,-6 0-8-16,1 0 0 15,-1 3 0-15,-7 3 0 0,-12 7 0 16,-3 0 0-16,-13 2 96 16,-1 4-96-1,-3 0 96-15,0 0-96 0,0 0 0 16,0 0-48-16,0 0 40 15,0 10 8-15,-7 9 160 16,-10 6 216-16,6 4-80 0,-6 3-96 16,2 0-64-1,-2 2 136 1,6 1-208-16,-2 0-64 16,9 6 88-16,1-6-88 15,3 3-312-15,16 7-880 16,3-14-1657-16,5-12-3536 15</inkml:trace>
  <inkml:trace contextRef="#ctx0" brushRef="#br0" timeOffset="104299.9">6908 9138 8969 0,'0'-7'2273'16,"0"4"-913"-16,0 0-264 0,0-1 305 16,0 4-345-16,0 0-328 15,0 0-256-15,0 0-216 16,0 0 32-16,0 0-232 0,0 0 24 16,0 0 80-1,0 0-152-15,0 0 104 16,0 0-112-16,0 13 0 0,0 6 336 15,0 10 17-15,-4 6-113 16,0 6 48-16,-3 0-128 16,-1 10-16-16,-5 3 72 15,6 0-96 1,-1 0 72-16,-5-3-184 0,6-4 72 16,-1-2 136-16,-1-1-208 0,1-9 88 15,5 0-80-15,-1-10-16 16,4-2 96-16,0-11-96 15,-4 1 0 1,4-3 24-16,0-4-24 16,0-3-208-16,0-3-184 0,0 0-176 15,-4 0-120-15,4-15-401 16,-4-8-2039-16,4-6-3154 0</inkml:trace>
  <inkml:trace contextRef="#ctx0" brushRef="#br0" timeOffset="104914.33">6889 9175 2680 0,'0'0'2049'0,"0"0"-265"16,0 0-264-16,0 0-472 15,0 0 345-15,0 0-361 16,0 0-240-1,71-72-24-15,-51 62-112 16,3 7-215-16,2-1-65 16,-1 4-88-16,8 0 32 0,-4 0-176 15,3 7 8-15,1 6 32 16,0-1-120-16,-4 10-64 0,-4 1-48 31,-1 6-40-31,-2-1 88 16,-1 7 176-16,-9 0-96 0,2 0 112 15,-1 3-80-15,-9 3 88 16,5 0-40-16,-8 4-96 16,0-1 48-16,0-3-24 0,-11 7-8 31,-1 0 144-31,-12-1-80 16,0 4 80-16,-8-3-48 0,-4-1-72 0,1-5 136 15,-14-11-64-15,6-2 144 16,-5-10 9-16,-5-3-129 15,2-10-16-15,-1-6 64 16,5-3-120 0,-1-16 16-16,4-6-144 15,8-4-464-15,13-21-201 0,6 11-1271 0,17 1-3025 16</inkml:trace>
  <inkml:trace contextRef="#ctx0" brushRef="#br0" timeOffset="105553.7">7634 9531 7281 0,'0'0'3961'31,"0"0"-2569"-31,0 0-328 16,0 0 233-16,0 0-49 15,0 0-88-15,0 0-488 0,28 0-232 16,7 0 17-16,9 0-241 31,12-6 56-31,3-1-272 0,1 1 56 16,-4 3-56-16,-9 0-72 15,-15 3-344-15,-8 0-473 16,-7 0-559-16,-17 12-1120 0,0 1-681 16,-9-4-1152-16</inkml:trace>
  <inkml:trace contextRef="#ctx0" brushRef="#br0" timeOffset="105784.83">7665 9728 5417 0,'0'0'2032'0,"0"0"-248"0,0 0-599 16,0 0 111 0,0 0-168-16,0 0-216 15,0 0 81-15,8 57 7 16,32-57-64-16,24 0-208 15,0-3-456-15,4-10-192 0,-1 1-80 16,-11 2-208-16,-9-3-864 16,5 4-1144-1,-12-1-2225-15,-16 1-2401 0</inkml:trace>
  <inkml:trace contextRef="#ctx0" brushRef="#br0" timeOffset="106783.12">9379 8820 4889 0,'0'0'2144'0,"0"0"-984"0,0 0-272 15,0 0-319-15,0 0 231 16,0-86-256 0,-13 73 88-16,2 0-64 15,-9 1 592-15,-8 2-576 16,0 1-303-16,-8 6-185 0,-7 3 0 16,2 0 64-16,-2 3-32 15,-1 6 88-15,0 8 0 0,0 1 0 31,0 8 56-31,4-1-120 16,9 4-24-16,-1 2-80 16,11 1-48-16,2 3 80 0,7-6-80 15,8 3 0-15,4-4-8 16,4 1 8-16,12-4-56 0,16 1-40 16,0-1 96-1,11 0 96-15,2-3 8 16,-2 1-96-16,-3-4 136 15,-4 3-144-15,-9 0 0 0,-10-6-88 16,-6 6 32-16,-6-3 48 16,-5-3 0-16,0 6 8 15,-16 4 40-15,-12-4 104 16,-8 3 168-16,-7 1 40 16,-6-4-48-16,-3 0-40 15,-4-3-152-15,13-3-104 0,7 0 120 16,8-3-128-16,12-1-64 31,12-5-40-31,4 6-112 16,4-7-16-16,16 3 32 0,16-2 200 15,4-1 104-15,4 0-48 0,-1 1 8 16,-2-4-64-16,-6 3 0 16,-7 1 8-16,-8-1-8 31,-8 4 0-31,-4-4 72 0,-4 4-16 15,-4-1 32-15,-4 7 184 16,-12 3 0-16,-12 10 184 0,0 2-168 16,-12 4-119-16,0 6 55 15,-3 7-152-15,2 6 32 32,6 0 40-32,3 3-16 0,8 4 120 0,4-1-176 15,8 3-8-15,8 1 288 16,4-4-160-16,9 1-72 0,18-7-40 15,13-10-64-15,11-6-16 16,22-13-88 0,18-21-312-1,9-30-744-15,-16-15-2905 0,-21-16-7658 16</inkml:trace>
  <inkml:trace contextRef="#ctx0" brushRef="#br0" timeOffset="108661.81">10251 8950 1720 0,'0'0'5553'0,"0"0"-3921"32,0 0-295-32,0 0-73 0,0 0 400 15,0 0-535-15,0 0-73 16,0-38-368-16,-7 38-208 16,-6 0-328-16,-6 3-136 0,-9 13 144 15,-4 6-48-15,-9 10 96 31,-6 9 80-31,-13 19 48 0,-11 23 160 16,-5 28-160-16,8 7-63 16,16-1 71-16,24-9-200 15,24-13-40-15,4 4 40 0,24-1-24 16,20-2 24-16,8-8-136 16,-4-18 0-1,-1-19 120-15,-11-16-112 0,0-9-32 16,4-4-160-16,-4 0-64 15,-8-6-112-15,-4-7-64 16,-16-9 63-16,-8 0 145 0,0-13-744 16,-36-18-904-1,8 2-1313 1,-4-2-4352-16</inkml:trace>
  <inkml:trace contextRef="#ctx0" brushRef="#br0" timeOffset="109218.88">10968 9194 9730 0,'0'0'2136'16,"0"0"-968"-16,0 0-15 16,0 0-273-16,0 0-472 15,-28 13-48-15,0 16 392 0,-8 12-208 31,-3 7-64-31,-5 9 80 16,-4 0-152-16,0 7-47 0,1-4-161 16,-5 3-32-16,0 1 72 15,4-4-128-15,0 1-112 0,1-4 96 16,6-7-96-16,2-2-8 31,7-10-384-31,8-6-497 16,4-10-871-16,8-6-2577 0,4-13-768 0</inkml:trace>
  <inkml:trace contextRef="#ctx0" brushRef="#br0" timeOffset="109638.97">10351 9223 6129 0,'0'0'2232'0,"0"0"-63"15,0 0-185-15,0 0 25 0,0 0-721 16,0 0-776-16,0-26-464 0,7 46 8 16,2 8 416-16,3 17 192 0,12 15-240 31,-5 4-120-31,9 3 64 15,-4-1-175-15,0-3-1 16,4 4-120-16,-4 6-16 0,0-3 24 16,3-3-80-16,-2-4 0 0,-1-9 32 15,-5-6-32-15,1-10 0 32,-8-6 0-32,0-7 0 15,-4-12 0-15,-4-1 0 0,0-8-88 16,-4-4 0-16,0 0-184 15,0 0-153-15,0 0-383 0,0-7-392 16,-12-9-1985-16,8-2-6489 0</inkml:trace>
  <inkml:trace contextRef="#ctx0" brushRef="#br0" timeOffset="110120.16">11092 9814 8993 0,'0'0'3865'15,"0"0"-2272"-15,0 0-249 0,0 0-288 16,0 0-416-16,0 0-440 16,-4 22 32-16,-8 3 400 15,0 7-327-15,4 6 39 0,0 3-32 16,0 4-40-16,4-4-72 16,4 0-136-16,0-3-56 0,0-3 64 0,12-6-72 15,4-4 0 1,4-5-232-1,4-5-352-15,16-15-457 16,-5 0-1447-16,-7-12-2609 0</inkml:trace>
  <inkml:trace contextRef="#ctx0" brushRef="#br0" timeOffset="110637.86">11243 9518 4032 0,'0'0'5217'0,"0"0"-3768"16,0 0-753-16,0 0-128 31,0 0-136-31,0 0 160 16,0 0-336-16,0 0-80 0,-71 76-96 15,71-53-80-15,0-4 0 16,0-4 0-16,0-2-288 0,11-9-40 0,-3-4-128 16,5 0 456-1,-6-4 96 1,1-11-72-16,-4-5 24 15,1 5 464-15,-5-1 8 0,0 6 1 16,-9 1 71-16,1 5-248 16,1 1-168-16,-1 3-96 15,8 0-80-15,0 0-96 16,0 0-120-16,0 0-160 16,0 0-273-16,0-6 505 15,8 3 144-15,-1-3 112 0,-7-1-104 16,0 1 705-16,0 2-585 15,-15 4-128-15,-18 4-432 16,10 9-1737 0,3-1-3824-16</inkml:trace>
  <inkml:trace contextRef="#ctx0" brushRef="#br0" timeOffset="111043.22">11761 10023 6585 0,'0'0'5193'15,"0"0"-4001"-15,0 0-512 16,0 0 185-16,0 0-281 16,0 0-128-16,36 19-8 0,-24-3-112 15,0 7-136-15,-4 2-56 16,-4 4 128-16,-4-1-120 15,0 3 80 1,-12 1-88-16,-12 0 152 16,-8-3-48-16,-7-4-128 0,-6 0-120 15,-15-2-88-15,5-7-1408 16,11-10-3521-16</inkml:trace>
  <inkml:trace contextRef="#ctx0" brushRef="#br0" timeOffset="112258.28">12351 9483 8665 0,'0'0'2129'16,"0"0"-561"-16,0 0-400 15,0 0-127-15,0 0-385 16,0 0-480-16,0 0 136 0,-16 45 88 16,4-20-120-16,4 7-160 15,0-3-16-15,8-1-96 0,0 1-8 32,0-7 0-32,8-3-8 15,12-6-480-15,0-7-16 0,15-6 160 16,-3-3-32-16,9-16-216 15,-6-9 111-15,-3-4 481 16,-4-3 128-16,-8-4-23 0,-8 8 423 31,-4 2 392-31,-8 7 184 16,0 6 120-16,0 10-432 16,0 3-239-16,0 3-249 0,-4 0-304 0,-4 15-136 15,0 11 88-15,-4 5-24 16,4 11 72-16,4 9-16 15,-4-1 16 1,8 7 0-16,0 4 0 16,0 2 0-16,0 10 0 15,0 13 0-15,-8 19 0 0,-7 3 0 16,-2-7 24-16,-11-9-32 0,4-25 8 16,5-10-16-1,2-18 0-15,2-7-56 16,-9-1 64-16,4-3-152 15,-4-2 152-15,4-7 8 16,-4-12 0-16,9-7 56 0,-10 0 184 16,1-20 72-16,0-15 160 0,0-21-32 31,5-31-128-31,11-24 200 16,8-12-240-16,23 8-8 15,9 30-120-15,0 28-88 0,-4 18-56 16,4 11-336-16,8-1-488 15,11 4-160-15,29-1-633 0,-16 8-1311 32,-12 5-5378-32</inkml:trace>
  <inkml:trace contextRef="#ctx0" brushRef="#br0" timeOffset="112652.47">12961 9887 7681 0,'0'0'3041'16,"0"0"-1153"-16,0 0-600 16,0 0-7-1,0 0-345-15,0 0-256 16,-40 25-8-16,20-3-176 16,-8 10-120-16,4 3-64 0,4 3-87 15,4 0-49-15,4 0-176 16,4-3 48-16,8 0-48 0,0-3-8 31,5-7-152-31,14-3-273 16,9-9-271-16,20-13-528 15,-5 0-1104-15,-3-6-2233 0</inkml:trace>
  <inkml:trace contextRef="#ctx0" brushRef="#br0" timeOffset="113089.83">13048 9575 7401 0,'0'0'2129'0,"0"0"-873"16,0 0-64-16,0 0 208 0,0 0-615 15,0 0-657-15,0 0-128 16,0 0-8 0,-48 48 0-16,40-20-64 15,5-5-72-15,3-4-393 16,0-6-415-16,0-4-280 0,3-9 304 16,13 0 696-16,0-6-256 15,-4-13 143-15,4-7 345 0,-8-2 521 31,0 2 367-31,-4 4 208 16,-4 6 448-16,0 7 105 16,0 6-697-16,-4 3-488 0,-12 0-368 15,0 12-96-15,-3 1 0 16,2 3-80-16,9-3-192 0,1-1-392 16,2-2-312-1,5-7-409-15,0-3-767 16,5 0-945-16</inkml:trace>
  <inkml:trace contextRef="#ctx0" brushRef="#br0" timeOffset="113607.25">13319 9029 9826 0,'0'0'2624'0,"0"0"-1960"15,0 0-344-15,0 0 1281 0,0 0-177 16,76 80-280-16,-33-39-328 0,13 19-279 15,8 23-241-15,8 18 0 16,-17 14-200 0,-18-10-96-1,-26-7 8-15,-11-12 0 0,-24-1 80 0,-11 1-88 16,-14 0 8-16,-6-6-32 16,3-14 24-16,4-12-408 0,9-16-409 15,-25 0-1015-15,12-9-2849 31,4-4-4505-31</inkml:trace>
  <inkml:trace contextRef="#ctx0" brushRef="#br0" timeOffset="114612.48">14602 9017 7249 0,'0'0'1912'16,"0"0"-455"-16,0 0-97 0,0 0 112 16,0 0-175-16,0 0-457 15,0-3-392-15,0 3-112 0,0 6-240 16,0 10-40-16,0 12 584 15,0 11 32-15,0 18-168 32,0 32-119-32,0 31-81 0,0 10 56 15,0 4-240-15,0-7-32 16,-4-19-72-16,0-7 32 16,0-6-40-16,4-9-8 0,-4-19 48 0,4-20-96 15,0-11-408 1,0-11-121-1,0 0-863-15,0-3-1280 0,0-9-2025 16</inkml:trace>
  <inkml:trace contextRef="#ctx0" brushRef="#br0" timeOffset="116029.63">15721 9350 7081 0,'0'0'2152'15,"0"0"-47"-15,0 0-137 16,0 0 233-1,0 0-473-15,0 0-688 16,0 0-632-16,0 0-271 0,0-19-137 16,0 38 0-16,0 13 264 15,0 12 136-15,0 11-40 0,0 4 16 16,0 5-152-16,0 3-88 31,0-4-32-31,0-3-104 16,0-5 112-16,0-11-112 0,-4-9 0 15,4-10-176-15,-4-9-304 16,1-10-168-16,3-6-233 0,-4-6-487 16,0-16-1192-16,4-3-6738 0</inkml:trace>
  <inkml:trace contextRef="#ctx0" brushRef="#br0" timeOffset="116510.36">16395 9436 8225 0,'0'0'1705'31,"0"0"-721"-31,0 0 880 15,0 0 129-15,0 0-561 16,0 0-832-16,0 0-448 0,0-22-48 16,-24 28-56-16,-7 10 208 0,-14 3 88 15,-2 0-120-15,-1 6 0 32,-1-6-32-32,14 1-120 15,-1-1 40-15,16-7-112 0,0 4-56 16,13-3 48-16,2 3-72 15,5-1-8-15,0 2 88 0,9 1 0 16,6 1 120-16,13-3-120 31,12 3 8-31,8-3 208 16,12 3-63-16,3-3 39 0,1-3-48 16,0-1-88-16,-8 1 64 0,-17-3-120 15,-11-4 0-15,-11-3 56 0,-10 0-56 16,-7-3-8-1,0 0-168 1,-7 0-256-16,-30 0-361 16,1-3-1639-16,4-3-3858 0</inkml:trace>
  <inkml:trace contextRef="#ctx0" brushRef="#br0" timeOffset="116898.72">16024 9855 4600 0,'0'0'4954'32,"0"0"-4202"-32,0 0-368 15,0 0 1128-15,0 0 224 0,92 26-343 16,-48-14-297-16,0 1-136 16,4-4-264-16,-1 1-144 0,1-1-111 0,-4 1-217 15,-4-1-80 1,-4 1-48-1,-8-4-40-15,-9-3 16 16,-2 0-72-16,-10-3-56 0,-3 4-216 16,0-4-521-16,-4 0-583 15,0-7-2897-15</inkml:trace>
  <inkml:trace contextRef="#ctx0" brushRef="#br0" timeOffset="117499.98">17112 9439 8689 0,'0'0'2641'16,"0"0"-137"-16,0 0-1063 15,0 0-105-15,0 0-592 16,0 0-488 0,-20 19-248-16,-4 16 336 15,-4 6 80-15,0 7-184 0,5-1-87 16,3 5 119-16,8-5-208 16,7 0 8-16,5-5-64 15,0-1 8-15,17-9-16 0,7-4-104 31,4-12-385-31,4-6-31 16,11-17-1000-16,-7-12-1289 0,-8-12-4128 0</inkml:trace>
  <inkml:trace contextRef="#ctx0" brushRef="#br0" timeOffset="117943.08">17287 9083 3144 0,'0'0'6073'0,"0"0"-4424"0,0 0-409 0,0 0-296 15,0 0-360 1,0 0-248-16,0 0 41 0,-43 13-281 15,31 3-40 1,7-3-56-16,1-4-104 16,4-3 40-16,0 4-200 15,13-7-145-15,2-3 409 0,6 0 248 16,-10-9-192-16,2-7 121 16,-5 3 15-16,-5-3 248 0,-3 7 312 31,0-1-152-31,0 7-136 15,-3 3-248-15,-5 0-152 0,-1 0-64 16,5 0-96-16,0 0-8 16,4 0-192-16,0 0 40 15,0 0 256-15,-3 0-16 0,-1 0-192 32,-13 3-496-32,2 0-1273 0,-2 0-2264 15</inkml:trace>
  <inkml:trace contextRef="#ctx0" brushRef="#br0" timeOffset="118426.33">17738 9575 6665 0,'0'0'2600'0,"0"0"-943"0,0 0 55 31,0 0 153-31,0 0-345 16,0 0-864-16,0 0-392 0,0 0-256 15,-40-9 152-15,3 15 176 16,-10 4-24-16,-5 0-48 16,5-1 128-16,2 4-192 0,10-4 1 31,11-3-81-31,8 4-120 16,12 0-72-16,4-1-121 0,8 4 185 0,16-1 8 15,16 4 273-15,8 0-49 16,3 0 0-16,5-7-112 15,-4 4 24-15,-5-3-128 16,-11-1 0 0,-8-2-8-16,-8-1-24 15,-8 1-544-15,-7-1-737 0,-14 3-1031 0,-10 1-329 16,-5-7-2832-16</inkml:trace>
  <inkml:trace contextRef="#ctx0" brushRef="#br0" timeOffset="118683.17">17343 9969 8281 0,'0'0'2233'15,"0"0"-785"-15,0 0 713 16,96 0-169-16,-65 0-656 0,1 3-416 15,4 4-399-15,1-4-257 16,-6 3 0-16,5 0-216 0,0 1-40 31,-4-1-8-31,0 4-304 16,-1-1-713-16,22 1-1055 16,-10-4-2569-16,1-2-3513 0</inkml:trace>
  <inkml:trace contextRef="#ctx0" brushRef="#br0" timeOffset="119313.32">18518 9610 5961 0,'0'0'4601'15,"0"0"-2977"-15,0 0-120 16,0 0-391-16,0 0-457 0,0 0-552 16,0 0-56-16,-67 51 120 0,35-13-80 31,0 3-80-31,4 7 40 16,4-7-40-16,1-2 32 15,6-8-40-15,10-8-176 0,3-8-128 16,0-8-176-16,4-7 360 15,0 0 120-15,8-19 48 0,7-10-48 32,5-6 8-32,5-6 16 15,2-4 48-15,5-2-16 16,-4 2-48-16,-1 4 472 0,-3 6 72 16,-7 13 312-16,-6 6-112 15,-7 10 80-15,-4 6-543 0,0 6-289 16,0 17-120-1,0 11 112-15,0 11 8 16,0 2 0-16,4 4 8 16,5-6-8-16,2-4-49 0,6-3-175 15,2-13-176-15,5-9 248 0,0-10-16 16,4-6 168 0,0-15 104-16,4-17-16 15,0-12 144-15,4-11 40 16,-1-5 25-16,1-3 39 15,-4 6-80-15,-8 3 128 0,-4 16 104 16,-12 9 0-16,0 13-112 0,-4 10-376 31,-4 6-24-31,0 0-736 16,-4 10-1161-16,-17 18 305 16,2-3-2913-16,7-6-7065 0</inkml:trace>
  <inkml:trace contextRef="#ctx0" brushRef="#br0" timeOffset="120645.56">19511 8915 4304 0,'0'0'4001'0,"0"0"-2528"0,0 0-513 15,27-79-192-15,-10 63 424 0,3 0-8 16,3 6-295-16,9 7-529 16,4 3-136-16,16 0-216 31,0 10 40-31,11 12 24 0,1 6 24 15,-4 4 64-15,-8 6-56 16,-9 4-96-16,-15 2 56 0,-16 0-64 16,-12 4-16-16,0-3 8 15,-27-4 8-15,-6 0 0 32,-10 1 8-32,-1-7 0 0,-8-4 176 0,-4-5-88 15,4-4 16-15,5 0-16 16,2-6-88-16,10 0 48 0,16-1-56 15,6 5-120-15,9-5 120 16,4 8-64 0,24-1 64-1,12 4 0-15,12-1-40 0,3 0-128 16,-2 1-32-16,-6-8 144 0,-11-1 8 16,-12-4 48-16,-8-4-16 0,-12-6-88 15,0 3 104-15,-24-2 352 31,-3 2 176-31,-9-3-200 16,-1 7 48-16,1-4-176 0,5 3-96 16,-1 4-56-16,4 3-48 0,8 0-8 15,4 6-40-15,1 7 48 16,10-1-8-16,5 4 8 31,0 0-8-31,5 0 8 0,10 3 0 16,1-7 0-16,4 4-16 15,0-7 16-15,-5 4 32 0,2-4-32 16,-6 1-8-16,2 2 0 16,-5 1-8-16,3 6 16 31,-2 6-8-31,-1 6 8 0,-1 8 56 0,-3 5-56 16,-4 3 0-16,0 4 0 15,-19-7 8-15,-9-9 40 0,-13-9 136 16,-10-11 0-16,-16-12 48 15,-21-15-80 1,-20-14-152 0,1-32-624-16,23-2-1888 0,28-3-8859 15</inkml:trace>
  <inkml:trace contextRef="#ctx0" brushRef="#br0" timeOffset="124257.64">10590 10468 984 0,'0'0'5393'15,"0"0"-3553"-15,0 0-904 16,0 0 25-16,0 0 255 16,11 0 424-16,-11 0-415 0,0 0-289 15,0 0-240 1,0 0-160-16,0 0-96 15,0 0-264-15,-3 0-176 0,-9 0 64 16,-4 0-64-16,-8 9 8 16,-8 4-8-16,5 3 0 0,-6 3 8 15,1 9-8 1,5 1 0-16,3 3 40 31,0 3-40-31,0 6 0 16,8 4 64-16,-4 5 40 0,8 7 16 15,0 4-72-15,4 5-48 16,8-2 184-16,0-1-88 0,0 1-24 16,4-4 128-16,0-2-56 15,5-5-64-15,-6-2 0 0,-3-7-80 16,4 1 112-16,-4-10-112 16,0-4 0-16,0-8 8 15,0-4 0-15,0-6 48 0,0-7-56 31,0 0-144-31,0-2-64 16,0-4-752-16,0 0-896 0,0 0-2537 16,0 0-2201-16</inkml:trace>
  <inkml:trace contextRef="#ctx0" brushRef="#br0" timeOffset="124528.39">10147 11493 2680 0,'0'0'9506'0,"0"0"-6969"15,0 0-1729-15,0 0-40 16,0 0-168-16,0 0-280 16,0 0-248-16,0 0-64 0,-4 16 288 15,8 0-64-15,5 3-144 16,2-3 72-16,6 0-152 15,-2-3-8 1,2-1-208-16,2-2-456 16,1-4-776-16,12-6-1057 0,-4 0-1720 15,-4-9-2080-15</inkml:trace>
  <inkml:trace contextRef="#ctx0" brushRef="#br0" timeOffset="124722.09">10510 11366 5633 0,'0'0'4929'0,"0"0"-3641"16,0 0 72-16,0 0 441 16,0 0-473-16,0 0-472 15,-8-12-280-15,-7 24-408 0,-9 4 256 32,-1 6-112-32,-6 4-159 0,6 2-49 15,-3 4-104-15,9 0-257 0,3 9-871 16,8-9-2633-16,4-7-3608 15</inkml:trace>
  <inkml:trace contextRef="#ctx0" brushRef="#br0" timeOffset="125971.76">10235 12230 5265 0,'0'0'4969'15,"0"0"-2961"-15,0 0-752 16,0 0-135-16,0 0 255 0,4-16-360 16,-4 16-320-16,-8 0-296 0,-11 16-152 15,-9 6 265-15,-13 10-217 16,-10 12-128-1,-5 7 136 1,-15 19-72-16,-13 13-56 0,-8 12-24 16,8-7-32-16,17-17-32 0,27-27-88 15,12-12 0-15,0-4 16 0,0 7-16 16,0-3-448 0,13-10-152-16,2-6-457 15,2-3-487-15,-2-13-1385 16,5 0-1303-16,1 0-1410 15</inkml:trace>
  <inkml:trace contextRef="#ctx0" brushRef="#br0" timeOffset="126416.82">9486 12293 2784 0,'0'0'6209'0,"0"0"-4744"15,0 0-665-15,0 0 384 0,0 0-8 16,0 0-7-16,0 0-409 0,20-44-368 16,-4 50-184-16,4 10 48 15,4 10-8 1,-1 5 280-16,5 14-112 15,0 15-8-15,8 19-112 16,5 20-8-16,2-10-119 0,-11-13-65 16,-4-25-96-1,-4-13 152-15,4 3-152 16,4 0 56-16,3 1-56 0,-7-8 56 16,0-2-56-16,-12-12-8 15,0-2 8-15,-8-5-16 16,-8-7-32-16,4 1 32 0,-4-4 0 15,0 0-80-15,0 0-88 16,0 1-89 0,0-2-383-16,0 5-328 15,0-4-736-15,-4 0-1225 16,-4-3-2704-16</inkml:trace>
  <inkml:trace contextRef="#ctx0" brushRef="#br0" timeOffset="127034.56">10386 12941 4000 0,'0'0'8162'0,"0"0"-6426"16,0 0-295-16,0 0 199 0,0 0-776 16,0 0-584-16,0 0-232 31,-15-3 104-31,2 22 240 16,2 3-143-16,-6 7 47 0,6-4 88 0,-1 4-192 15,4-1-96-15,4 1 40 16,0-4-88-16,4 0-40 0,0-2 32 15,0-1-40-15,8-3-8 16,4 0-472 0,-4-6-553-1,20-3-591-15,-8-7-2657 0,-1-3-1824 0</inkml:trace>
  <inkml:trace contextRef="#ctx0" brushRef="#br0" timeOffset="127519.59">10554 12576 5617 0,'0'0'2608'0,"0"0"-951"15,0 0-417-15,0 0 272 0,0 0-7 16,0 0-625-16,0 0-368 31,-20-26-360-31,16 26-152 16,4 0-80-16,0 10 80 0,-4-1 88 16,4 4-88-16,-4 3 0 0,4-3 16 15,0-1-16-15,0-2-8 0,0 0-40 16,0-4-40-1,-3 7 80 1,3-4-8-16,-5 0-96 16,5 1 96-16,-4-3-160 0,4-4 24 15,0 0 80-15,0-3 72 0,0 0 56 16,0 0-56-16,0-6 0 16,0-11 128-16,9 2-128 0,-6-4 280 31,1 3-32-31,0 3-128 15,-4 7 488-15,0 3-176 0,0 3-320 16,0 0-112-16,0 0-248 16,0 0-480-16,-8 9-632 0,0-5-4106 0</inkml:trace>
  <inkml:trace contextRef="#ctx0" brushRef="#br0" timeOffset="129275.37">11562 12591 8009 0,'0'0'3081'0,"0"0"-1169"16,0 0-767-16,0 0-353 0,0 0 344 16,0 0-192-16,-55-69-416 31,30 69-200-31,-3 0-32 0,-7 0 24 15,-6 13 1-15,-6 9-57 16,-1 3 32-16,0 10-128 16,0 0-8-16,5 10-40 0,3-1-24 31,7 1-16-31,10-1-80 0,7-3 0 16,12-3-72-16,4 0 40 15,4-6 24-15,20-3 0 0,8-4 0 16,7-3-88-16,10-9 32 15,7-6-144-15,3-4-48 16,5-3-321 0,-4-7-575-16,4-18-1112 15,-17 2-2345-15,-15 1-5425 0</inkml:trace>
  <inkml:trace contextRef="#ctx0" brushRef="#br0" timeOffset="129614.6">11028 12884 8121 0,'0'0'2977'0,"0"0"-1785"0,0 0-176 15,0 0 553-15,0 0-577 16,0 0-344-16,0 0-16 0,32-6-312 16,4 6 0-16,8-3-144 31,7-1-48-31,5 4 216 0,-4 0-152 16,8 0-87-16,-8 0-89 15,-1 0-16-15,-6 0-265 0,-2 9-783 16,13 1-1000-16,-17 0-2097 15,-3-4-3825 1</inkml:trace>
  <inkml:trace contextRef="#ctx0" brushRef="#br0" timeOffset="130173.93">12220 12535 8361 0,'0'0'3945'0,"0"0"-2297"16,0 0-175 0,0 0-33-1,0 0-184-15,0-32-776 0,0 32-191 16,0 3-289-16,0 16-136 0,-4 13 136 16,0 12 184-16,-9 10-24 0,2 10-80 15,-6 3-24-15,-2 2 104 16,3-5-152-16,-5-1 0 15,2-5 48-15,-5-8-40 0,4-2-16 16,4-10-120-16,0-6-496 0,4-10-401 16,5-9-575-16,3-13-1065 31,-1 0-39-31,5-13-1633 0</inkml:trace>
  <inkml:trace contextRef="#ctx0" brushRef="#br0" timeOffset="130767.14">12171 12395 3440 0,'0'0'2113'16,"41"-76"-1225"-16,-18 31-8 16,1 1 328-16,0 3-55 0,0 6-393 15,-4 6-24 1,4 7-216-16,0 3-160 15,4 9 8-15,0 4 216 16,4 6-488-16,3 0-88 0,5 22-16 16,-4 3-88-16,-1 10 96 15,-7 10 0-15,-3-1-32 0,-13 7-120 0,-8 3 96 32,-4 0 56-32,-13 0 40 15,-15 3 24-15,-7-3 24 16,-9 0 104-16,-8-6-32 0,-4-4 48 15,-4-6-40-15,-3-6-168 16,3-13 152 0,9-6-152-16,10-7 0 15,13-6 0-15,9 0 0 16,6-9 56-16,10 2-56 0,3-2 8 16,0 6 249-16,0-4-121 15,3 4 216-15,14 0-80 0,3 0-160 16,-1 3 160-16,5 0-152 31,-3 9-120-31,2 4 144 16,1 6 8-16,-4 6-104 0,-4 1 152 15,0 6-16-15,-4 3 24 16,0 2 96-16,-8 5-64 0,4-1 8 16,0 0-192-16,0-2 96 15,0-5-32 1,0-5-96-16,3-3 24 15,-2-11 8-15,-1 1-56 0,3-6-48 16,-2-7-616-16,10-3-424 16,-6-3-913-16,2-13-2287 0</inkml:trace>
  <inkml:trace contextRef="#ctx0" brushRef="#br0" timeOffset="131868.76">13020 11925 3448 0,'0'0'2969'0,"0"0"-1769"15,0 0-560-15,0 0 216 0,0 0 233 16,0 0-57 0,-16-76-176-16,4 63 56 15,-4 3-64-15,1 4-423 0,-6 0 159 16,-3 6-208-16,-4 0-48 15,1 0 80-15,3 3-208 16,0 13-64-16,0 3-136 16,8 7 8-1,4 5-16-15,4 1 8 0,4-4 0 16,4 1-48-16,4-4-112 0,13-5-8 16,2-11-112-16,9-6 256 31,0-3 24-31,8-9 0 15,-5-14 56-15,1-9 24 0,0-5 40 16,-4-5-120-16,0-9 0 16,0-18 0-16,4-23 48 0,-4 6 40 15,-4 7 488-15,-9 15-296 16,-11 29-56-16,5 6 408 0,-5 4 0 31,-4 12-127-31,0 10-97 16,0 3-408-16,0 0-120 0,0 6 64 15,-13 17-8-15,-2 2 64 16,-5 13 0-16,-5 10 0 31,2 3 176-31,-1 3-72 0,4 3-96 16,8 0 96-16,1-6-56 0,11 3-40 16,0-6-8-16,11-1 8 0,17-3-16 15,8-2 8 1,4-10-488-1,-5-10-297-15,6-16-639 16,-13-6-2625-16,-9-3-2512 0</inkml:trace>
  <inkml:trace contextRef="#ctx0" brushRef="#br0" timeOffset="136065.74">12689 10588 40 0,'0'0'784'15,"0"0"3249"1,0 0-3009-16,0 0-184 0,-27-6-88 15,23 3 248-15,4 3-120 16,0 0-39-16,0 0-193 16,0 0-288-16,0 0 40 0,0 0-64 0,0 0-8 31,0 0-32-31,0 0-104 16,0 0-80-16,0 0-24 0,0 0-80 31,0 0 48-31,0 0-56 15,0 0-72-15,0 0 48 16,0 3-96-16,16 7 120 0,-1 2 16 16,2 4-8-16,2 0 184 15,5 3-80-15,4 0 32 0,0 3 32 16,0 0-96-16,4 4 24 16,4-4-48-16,3 6-40 0,1-2 136 15,8 0-72-15,0-1-32 31,7 4 81-31,-2-1-73 0,2 1 48 16,-2-1-88-16,-6-2 48 16,-3 2-40-16,-4 1-24 15,-1-1 0-15,-3 1 48 0,0 0 8 16,0-1 64-16,4 1-40 16,-4-1-72-1,3 1 120-15,-2 6-128 0,2-3 8 16,-3-1 24-16,0 4-32 15,-4-3-8-15,3 0 8 16,-7-1 0-16,8 1 40 0,-4 0-40 16,5 0-8-1,6-1 8-15,-3 4 0 16,4-3 0-16,3 0 0 0,-2-4 8 16,2-2 40-16,-3-1-48 15,0 0 0-15,0 4 32 16,0-4-32-16,-1 1 0 0,1 3 0 31,0-4 0-31,0 4 64 0,0-1-64 16,0 1 0-16,-1-1 72 15,-7 1-64-15,4-4-8 16,-4 4 0-16,4-4 0 0,-4 4 32 16,3-4-32-16,-2 1 0 31,-2-1 56-31,1-3-56 0,-4 1 0 15,0-1 0-15,-4 0 0 16,0-3 0-16,-5 0 0 16,1-3 0-16,-4 3 24 0,4-6-24 15,-8-1 0-15,0 1 0 16,0 0 0 0,0-4 56-16,-4 1-56 0,-5-4 0 15,2-3 72-15,-1 4-64 16,-4-4 104-16,0-3 16 15,-1 3-56-15,-3-3 24 0,0 0-96 16,0 0 0 0,0 0 88-1,0 0-88-15,0 0-8 0,0 0-216 16,0 0-384-16,0 0-352 0,-7-3-1009 16,-5-7-1064-16,3 1-3264 15</inkml:trace>
  <inkml:trace contextRef="#ctx0" brushRef="#br0" timeOffset="136789.43">15299 12132 5281 0,'0'0'1656'31,"0"0"-712"-31,0 0 16 16,0 0 97-16,0 0 511 0,0 0-288 0,0-52 49 15,0 52-321-15,0 0-504 16,0 0-224-16,0 0-88 0,0 0-192 15,0 4-192 1,0 5 192 0,0 10 88-16,0 4 184 15,0 2-56-15,4 0-16 0,-4 7 80 0,8-3-64 16,-4-1-32-16,5 4 136 16,2-3-232-16,1 2-8 0,0-2-72 31,0-1 8-31,-1 1 72 15,2-1-88-15,-1-2 0 16,-4-4 56-16,0 0-56 0,-4-6 0 16,0-3-8-16,-4-3 8 0,4-1 8 31,-4-6-8-31,0 4 0 16,0-4 0-16,0-3 0 15,0 0 0-15,0 3-8 0,0 0 8 16,-12-3 104-16,-1 6-104 15,-6-2 0-15,-1-1 80 0,-8 3-80 16,-4-3 0-16,-4 4 0 31,-3-1 8-31,-6 0 8 16,2 1-16-16,-5 6 0 0,4-4 88 0,0 1-88 16,4 2 8-16,9-2 64 15,3-4-64-15,3 3 88 0,10-2-96 16,3-1 0-1,4-2 0 1,4-1 0-16,0-3 0 16,4 0-72-16,0 0-200 0,0 0-224 15,0 0-552-15,0 0-968 0,0-10-2521 16</inkml:trace>
  <inkml:trace contextRef="#ctx0" brushRef="#br0" timeOffset="-211309.39">18295 12001 7177 0,'0'0'2313'0,"0"0"-1129"0,0 0-344 32,0 0 264-32,0 0 80 15,0 0 49-15,0 0-369 16,0 0-312-16,0 0-208 0,0 0-104 15,0 0-48-15,0 3 176 0,12-3-168 16,8 4 72-16,8-1 104 31,12 0-39-31,4 0-89 16,7-3-96-16,9 3-48 0,16 3 112 16,20-2-144-16,20 2-56 15,-5-3 72-15,1-3-80 0,-17 0 72 16,-11 0-80-16,8 0 8 15,-5-3 72-15,13-3-80 32,-5-1-8-32,1 1 8 0,-1 3-8 0,1 3 8 15,-16 0-8-15,-16 0 16 16,-17 0 40-16,-6 0-48 0,2 0-8 16,5 3 8-16,3 3 0 15,-2 1 0 1,-6-4 0-1,-6 3-64-15,-2 1 56 0,1-1-112 16,-8-3-96-16,-9 0-80 16,-6 0-80-16,-5-3-41 0,-8 0-191 0,0 0-440 31,-44-12-712-31,-4-7-2977 16,-4-3-3025-16</inkml:trace>
  <inkml:trace contextRef="#ctx0" brushRef="#br0" timeOffset="-210290.72">18224 11991 1088 0,'0'0'48'0,"0"0"4953"16,0 0-3513 0,0 0-640-16,0 0 8 15,0 0 49-15,0 0-105 0,0 0-56 16,0-2-144-16,4 2-144 15,-4 0-176-15,0 0-24 0,0 0-144 16,0 12-104 0,0 4 304-16,0 10 113 15,0 5 15-15,-8 4-24 16,-1 6-184-16,2 4 0 0,-1 3-40 16,0-1-64-16,0 4 232 15,0 3-8-15,4 6-48 16,-4 0-16-1,0 7-112-15,0 13 96 16,-4-8-40-16,0 2-144 0,-4-2 72 16,4-8-88-16,-7 3 48 15,2 0-24-15,6-7-96 16,-1 0 48-16,3-6 16 0,2-3-64 16,-1-7 144-16,4 1-144 31,-5-7 0-31,5 0 81 0,-3 0-73 15,-1-6-8-15,-1-4 0 16,5-5 0-16,4-4 64 16,0-4-64-16,0-2 0 0,0-6-8 15,0 2 8 1,0-6-73-16,0 0-191 16,0 1-480-16,0-4-448 0,0-4-752 15,0-8-745-15,0-4-4873 16</inkml:trace>
  <inkml:trace contextRef="#ctx0" brushRef="#br0" timeOffset="-209750.7">17913 13655 1096 0,'0'0'8882'0,"0"0"-7162"16,0 0-1416-16,0 0-176 16,0 0 648-16,0 3 16 15,4 4-287-15,15-1-121 0,9 4 0 16,4 3-40-16,9-4-168 31,10 0-56-31,1 1 264 0,8 0 32 16,4-4 24-16,3 0-120 15,-3-3-72-15,3 4 24 16,-2-4-144-16,-5 0 40 0,3 1 104 31,-3-2-72-31,4 2 24 0,4-4 25 16,-1 3-73-16,4 0 72 0,2 3-104 16,-2 1-40-16,1 2 80 15,0 1-136-15,-1 5 48 16,5-2-8-16,0 0-24 0,-9-4 48 15,5 4-112 1,-4-3 0-16,0-1 64 16,-8-2-64-16,-4 2 0 15,-9-3-8-15,-3 1 16 0,-8-1 8 16,-8-2-16-16,0 2 0 16,-13-6 16-1,-3 3-8-15,-3-3-16 16,-5 0 8-16,-4 0-320 0,0 0-168 15,7-3-553-15,-3-10-911 16,4-3-4473-16</inkml:trace>
  <inkml:trace contextRef="#ctx0" brushRef="#br0" timeOffset="-208603.59">20571 12135 4256 0,'0'0'1489'15,"0"0"-545"1,0 0-184-16,0 0 64 16,0 0-184-16,0 0 65 15,0 0-233 1,0 0-168-16,-12 34 592 0,7-18-144 0,-3 7-296 15,5-1 160-15,-1 6 144 0,0 4-423 32,0 0 39-32,-5 6-72 15,-2-3-104-15,3 9 88 16,-5 1 40-16,-2 9 112 0,-1-3-168 16,4 9-32-16,-4-3-96 15,0 6-40-15,5-2-56 0,-6-1 176 31,6 1-112-31,2-4 80 16,-3 3-48-16,9-6-48 16,-5 3 112-16,-1-6-112 0,1-3-24 15,1-4 80-15,-1-2-136 0,-5-5 96 16,6 5 8-16,-6-1-40 16,2 0-32-1,3-2-48-15,0-2 0 16,-1 2 97-16,-2-4-97 15,7-4 0-15,-9 1 0 0,2-6 0 16,-1-1 8-16,-4 3-8 16,-4-2 0-16,4-4 112 15,0 0-112-15,0-3 0 16,0-3 0-16,8-6 8 16,1-1 0-16,7-3-8 15,-4-2 0-15,4-1 32 0,0-3-32 16,0 3-88-16,0-3-201 15,0 0-103-15,0 0-184 0,0 0-376 32,0-10-784-32,4-5-2457 0</inkml:trace>
  <inkml:trace contextRef="#ctx0" brushRef="#br0" timeOffset="-194186.13">18733 12655 7657 0,'0'0'1969'15,"0"0"-1377"-15,0 0-48 0,0 0 504 0,0 0 232 16,0 0-392-16,0 0-431 16,0 0-169-1,0 0-112-15,0 0 0 16,0 0 128-16,0 0-136 16,0 0-32-16,0 0-72 15,0 3-64-15,0 1 0 0,0 5 0 16,-7 10 0-16,-9 6 104 15,-4 14-8-15,-4-1 24 0,-4 6-24 16,0-2 0-16,0 2 48 16,5-6-144-16,-1 0 8 0,3-6 88 15,2-4-88-15,7-8-8 16,4-1 8-16,0-10-8 0,3-3 48 31,1-6-48-31,4 4 0 16,0-4 144-16,0 0 0 15,0-10 88-15,0-12-216 0,17-7-16 16,3-9-8-16,7-10 0 16,5 1-88-16,5-7 96 0,-2-3 0 15,1 3 8 1,-8 6-8-16,-4 7 0 16,-5 9 56-16,-2 13-56 15,-6 3 0-15,-7 6 56 0,5 8 8 16,-9-1 88-16,0 3-72 15,0 0-80-15,4 0-8 16,0 3-136 0,0 12-16-16,-1 11 152 0,1 9 8 15,4 6 0-15,-8 4 0 16,0-1 0-16,0 0 0 0,0 1 0 16,-8-4-32-16,4 0 16 31,-3-6-184-31,3-6-112 0,4-4-64 15,0-9 80-15,0-3 144 16,0-10 96-16,0 0 56 0,0-3 48 16,11-3 200-16,10-13-144 15,3-6-96-15,3-6 48 16,1-7 48-16,4-7-8 0,-4-5-16 31,-4-4 264-31,0-3-144 16,0-4 80-16,-12 8-88 0,4 2 16 15,-8 10 40-15,-1 9-80 16,-3 10-16-16,0 4 112 16,0 8-136-16,-4 4-24 0,0 0-104 15,0 3-200 1,0 0-736-16,-4 0-1448 16,-7 6-3249-16,-10 1-1489 0</inkml:trace>
  <inkml:trace contextRef="#ctx0" brushRef="#br0" timeOffset="-192655.63">19367 12712 7817 0,'0'0'1969'0,"0"0"-769"16,0 0 184-16,0 0 216 0,0 0-383 16,0 0-489-16,0 0-216 31,0 0-288-31,4-6-96 16,-4 6-128-16,0 9-56 0,-7 14 56 15,-10 5 80-15,-7 7-8 16,1 7 48-16,-9-1-112 0,0 3 0 15,4-3 0-15,0-2 8 32,8-7-16-32,1-4-16 15,6-6-304-15,5-6 56 0,8-6-152 16,-3-7-40-16,3 0-16 0,0-3 472 16,0-3 0-16,3-10 48 15,13-9 0-15,0-4-8 16,4-5-40-16,0-4-8 0,0-6 8 31,4-1 0-31,-5-2 0 16,2 0 0-16,-1-1 0 0,-5 7 88 15,2 6-80-15,-2 4 120 0,-3 8 104 16,0 8-112-16,0 2-24 16,0 4-88-16,-4 3-8 15,0-1 72 1,-4 4-72-16,0 0-16 15,-4 0-64-15,4 4 32 0,0 12-8 16,4 6-8 0,-8 6 64-16,0 7 64 15,0 6-64-15,0 7 8 16,-4-7 0-16,-4 4 64 0,4-4-64 16,-4-6-8-16,4-3 0 15,4-3-8-15,-4-7-16 16,4 0-104-16,0-9-24 0,0-4 48 31,0-3 48-31,0-2-16 0,0-4 72 16,0 0 8-16,4 0 80 15,4-7 216-15,4-9-192 16,4-6-64-16,0-6 120 0,3-7 16 16,6-4-176-16,-1-8 144 31,4-7-136-31,-4-3 104 0,-1 0 64 15,-3 6 104-15,1 6-32 16,-6 8-40-16,-3 7-64 16,-8 12 120-16,4 2-200 0,-4 6 32 15,0 4-56-15,-4 6-48 16,4-3-64 0,-4 3-720-16,0 0-1064 0,-8 19-1273 15,-8 0 1033-15,-4 0-3081 16</inkml:trace>
  <inkml:trace contextRef="#ctx0" brushRef="#br0" timeOffset="-183736.92">18737 14668 8161 0,'5'-6'4425'0,"-5"-1"-3481"0,4 1 329 0,-4 6-73 31,0 0 56-31,0 0-160 16,0 0-407-16,0 0-273 16,0 0-192-16,0 0-160 0,0 0 24 15,0 0-88-15,-13 13 0 0,-10 6 104 16,-5 9 120-16,-8 4-56 31,-4 6 24-31,1 7-40 16,-1-1 112-16,-4 4-48 0,0 2-88 15,4-2 32-15,-4-7-88 16,9 1 32-16,3-4-96 0,4-3-8 16,4-3 120-16,-1-7-120 31,14-3 0-31,-1-3 0 15,4-6-336-15,0-4-248 0,4-5-296 16,0-1-401-16,0-3-583 16,4-3-848-16,-4-10-1481 0</inkml:trace>
  <inkml:trace contextRef="#ctx0" brushRef="#br0" timeOffset="-183231.25">18271 14707 3896 0,'0'0'4889'0,"0"0"-3360"31,0 0 95-31,0 0 288 16,0 0-335-16,0 0-625 0,0 0-448 16,0-23-152-16,4 23-248 15,5 10-8-15,6 9 56 16,9 9 392-16,1 7-160 0,2 9-248 31,1 4-47-31,-4 6 143 16,0 0-96-16,0-3-8 0,-9-3-48 15,2-7 8-15,-6-6 8 16,-2-7-96-16,-1-2 0 16,-4-11 32-16,-1-2-24 0,-3-6-8 15,0-1 8 1,0-3-8-16,0 0 48 16,4-3-48-16,-4 0 0 0,0 0 16 15,0 0-8-15,4 0-16 16,0 3 8-16,1 1-176 15,-1 2-464-15,3 1-817 16,-3-7-959-16,4 0-1953 16,1 0-2545-16</inkml:trace>
  <inkml:trace contextRef="#ctx0" brushRef="#br0" timeOffset="-182764.66">18786 15224 9033 0,'0'0'2249'0,"0"0"-433"16,0 0 145-16,0 0-273 15,0 0-520-15,0-6-456 16,0 6-247-16,0 0-241 15,-4 2-216 1,-4 11 88-16,-8 3 224 0,4 7 96 16,-4 2-152-16,0 4-64 0,4 2 32 15,4-2-96 1,0-1-120-16,8 1 128 0,0-7-136 16,4 0-8-1,8-9-176-15,8 0-360 16,4-7-488-16,12-9-937 15,-4-13-1912-15,-4-3-3496 0</inkml:trace>
  <inkml:trace contextRef="#ctx0" brushRef="#br0" timeOffset="-182238.93">18969 14989 6993 0,'0'0'2777'16,"0"0"-1441"-16,0 0 32 16,0 0 24-16,0 0-415 15,0 0-529-15,0 0-448 16,0 0 56-1,-36 19 8-15,24-7-64 16,4 5 48-16,0-8-32 0,4 0-8 0,4-5-8 16,0-1-56-16,0 0-32 15,0-3 80-15,8 0-88 16,7 0 16 0,-2 0-16-16,-1-10-56 15,-4 4 152-15,-8 0 24 16,4 3 448-16,-4 0 184 0,0-1-272 15,0 4-240-15,-4-3-56 16,-4 3-80-16,8 0-8 0,0 0-32 31,0 0-64-31,0 0 40 16,3-3-24-16,10-6 72 16,2-1-248-16,2-3 240 0,-9 1 16 15,-5 2 552-15,-3 3 200 16,0 2 56-16,-7-2-808 0,-10 7-40 31,-10-3-960-31,3 3-1632 16,4-3-5042-16</inkml:trace>
  <inkml:trace contextRef="#ctx0" brushRef="#br0" timeOffset="-181221.34">18486 14487 2112 0,'0'0'1840'16,"0"0"-631"-16,0 0-33 0,0 0 224 31,0 0-184-31,0 0-199 15,-3 13-177-15,3-13-56 16,0 0 0-16,0 0 136 0,0 0-47 16,0 0 39-16,0 0-64 0,0 0 8 15,3-3-56-15,6-7-576 16,7-2-216 0,-5-4 160-16,6-3-152 15,-2-3 56-15,5-1 64 16,-3-6-8-16,2-2-56 0,1-4-64 15,0 0-8-15,0-3 136 0,4 0-128 16,-8 3 72 0,0 6 41-16,-5 7-105 15,2 6 120-15,-9 4 32 16,0 5 24-16,-1 4-16 16,-3 0-168-16,0 3 0 0,0 0 0 15,0 0-8-15,0 0-56 16,0 0-192-1,0 0-289-15,0 0-279 16,-7 3-144-16,-5 7 152 16,-4-1-1241-16,0 1-663 0,4-1-1433 15,0-3-1632-15</inkml:trace>
  <inkml:trace contextRef="#ctx0" brushRef="#br0" timeOffset="-180710.89">18495 14129 120 0,'0'0'5585'0,"0"0"-2945"15,0 0-1231-15,0 0-65 0,0 0 240 16,0 0-312-16,0 0-351 15,0 0-353 1,0 0-64-16,0 0 128 16,0 0-128-16,0 0-24 0,4 0-32 15,8 0-40-15,8 0-208 16,3-7-192-16,5-3 0 0,4-2 97 16,0 2-105-16,4-9 8 31,-4 3-8-31,-4-3 0 15,-5 4 64-15,-6 2-64 0,-6 3 0 16,-3 7 88-16,-3 0-16 0,-5 0 40 16,0 3-16-16,0 0-88 15,0 0-8-15,0 0-24 32,4 0-88-32,-4 0 104 0,4 3-112 15,3 10 48-15,1 5 72 16,5 2 0-16,-2 5 56 0,6 7-56 15,-2 0 0-15,-3 2 48 16,4 1-48-16,0 0-232 16,-8-6-577-1,-8-7-807-15,0-6-2297 0,0-12-2608 16</inkml:trace>
  <inkml:trace contextRef="#ctx0" brushRef="#br0" timeOffset="-170028.35">19224 12026 200 0,'0'0'2800'0,"0"0"-1496"16,0 0-919-1,0 0-313 1,0 0 192-16,0 4 464 0,0-4 80 15,0 0-176-15,0 0-16 0,0 0 40 16,0 0 64-16,0 0-191 0,0 0-105 31,0 0-136-31,0 0-128 16,0 0 0-16,0 0-96 16,0 0-64-16,0 0 120 0,0 0-112 15,0 0-8-15,0 0 24 16,0 0-16-16,0 0 120 0,0 0 16 31,0 0 8-31,0 0 248 16,0 0 176-16,0 0 280 0,0 0 129 15,0 0 23-15,0 0-144 16,0 0-160-16,0-4-160 0,3-5-224 16,10-10-272-16,-1 0-40 31,4-6 48-31,-4 3-48 15,8-7 0-15,-5 4 32 0,2-4-32 16,-2 0 80-16,-2-2-80 16,-2 2 72-16,1 4-72 15,-4-4 56-15,0 1 8 0,0 2-16 16,-4 0-48 0,4 8 112-16,-4 2-120 15,0 0 8-15,0 7 0 0,0-1 0 16,0 3 40-16,-4 4-48 15,0 0 0-15,0 0 0 0,0 3 0 16,0 0-64 0,0 0 56-16,0 0-160 15,0 0-40-15,0 0 40 16,0 0-408-16,0 0-136 0,0 0-880 31,-4 0-657-31,-20 0-135 16,1 0-729-16,2 3-1664 0</inkml:trace>
  <inkml:trace contextRef="#ctx0" brushRef="#br0" timeOffset="-169361.79">19188 11579 280 0,'0'0'288'15,"0"0"2736"1,0 0-1151-16,0 0-801 16,0 0-8-16,0 0 184 0,-16 0-263 15,16 0-257-15,0 0-184 16,0 0-120-16,0 0 0 0,0 0-168 15,0 0-104-15,0 0 56 0,0 0-16 32,0 0 64-32,0 0 32 15,0 0 24-15,0 0 88 0,0 0 1 16,0 0 31-16,0 0 80 16,16 0-160-16,4 0-112 15,3-10-136 1,5 1-48-16,4-7 96 15,0-3-144-15,-4 0 64 0,-4-3 128 16,-4 6-8-16,-8 0 80 16,0 3-48-16,-8 7-24 15,0-1 136-15,0 4-264 0,-4 3 0 32,0 0 104-32,0 0-168 15,0 0 0-15,0 0-8 0,0 0-48 16,0 0 48-16,0 0-104 15,0 0-8-15,0 0 112 16,0 7-128-16,0 6 120 0,0 5 8 16,4 8 0-1,0-1 56 1,0 7-48 0,4-4 40-16,0 4 72 0,0-3-120 15,-1-4 48-15,2-3-32 16,-1-6-16-16,-4-6 48 15,0-4-48-15,-4 1-8 0,3-7-232 0,-3 0-584 16,0 0-568-16,0 0-1417 16,0 0-2488-16</inkml:trace>
  <inkml:trace contextRef="#ctx0" brushRef="#br0" timeOffset="-164387.15">20017 11172 472 0,'0'0'6985'0,"0"0"-5713"0,0 0-287 15,0 0-105-15,0 0 280 32,0 0 24-32,4 0-424 0,-4 0-271 15,0 0-265-15,0 0 0 16,0 0-80-16,0 0-88 15,0 0-56-15,0 0-24 0,0 10 24 16,0 0 56-16,-4 5-56 16,4-2-8-1,0 3 0-15,0-4 8 0,0 1 40 16,15-3-40-16,2-1 0 16,3-2 56-16,3-1-56 15,5-6 0-15,0 0 16 0,-4 0-16 16,-4-10 72-1,0-5-72 1,-4-1 0-16,-1-6 64 0,-2-4-8 16,-5 4-48-16,3 0-8 0,-7 3 0 15,5 3 88-15,-5 3-88 16,0 7 0-16,-4 3 192 0,0 3 16 31,0 0-136-31,0 0-72 16,0 0 0-16,0 0-40 0,0 0-128 15,0 9 144-15,0 4 24 32,0 6 0-32,-4 3-8 0,0 1-16 15,0 2 24-15,-5 3 0 16,5 1 0-16,1 3 0 16,-5 6 0-16,4 0 0 0,-5 3 16 15,5 7-16-15,1 3 0 16,-5-1 0-16,-4-2 0 0,0 0 8 15,-4-4 0-15,0-6-8 16,1 0 0-16,-2-6 0 16,-3-3 0-1,4-4 8-15,5-6-8 0,-2-6 0 16,2-4 72-16,-2-2-64 16,5-4-8-16,-3-3 80 0,-2 0 120 15,2 0-16-15,3-10 96 16,-1-2 224-1,9-10 32-15,9-1-288 16,14-6-64-16,10-5-120 0,7-1-64 16,3-3 64-16,1-1-64 15,-4 5 0-15,-4-1 32 0,-5 6-32 32,1 1 0-32,-4 5 0 15,0 1 0-15,4 6 0 0,0 3-288 16,-4 4-488-16,8 3-384 15,-8 6-1273-15,-8-4-1888 0</inkml:trace>
  <inkml:trace contextRef="#ctx0" brushRef="#br0" timeOffset="-163183.8">20682 11572 4681 0,'0'0'2128'15,"0"0"-1088"-15,0 0 208 0,0 0 281 16,0 0-297-16,0 0-536 0,0 0-344 31,-8 0-248-31,0 4-32 16,-3 9 136-16,-6 6 176 0,-7 3 1 16,5 3-57-16,2 4-128 15,2-1 104-15,-2-3-176 0,14 1-40 31,-5-4-32-31,8 1-8 16,0-8 0-16,0 1-48 0,11-3-40 16,6-7-80-16,2 1-480 15,-2-7-785-15,-2 0-479 16,5-13-641-16,-8-3-2232 0,-3-6 730 16</inkml:trace>
  <inkml:trace contextRef="#ctx0" brushRef="#br0" timeOffset="-162719.1">20801 11395 5161 0,'0'0'1680'0,"0"0"-1224"16,0 0-288-16,0 0 144 16,0 0 592-16,0 0-207 15,0 0-225 1,-75 25-136-16,67-12-136 15,4-3-96-15,-1-1-64 0,5-3-32 16,0 1 64-16,5-4-72 16,11-3 8-16,4 0-8 15,-1 0-104-15,-2-3-56 0,-2-7 152 16,-6 1 8-16,-5 2 392 31,-4 1 480-31,-8 3 88 0,-8 3-512 16,0-4-128-16,-4 4 104 15,3 0-224-15,10 0-192 16,3 0-8-16,4 0-48 0,0-9-1048 16,0-4-1288-16,0-2-4242 0</inkml:trace>
  <inkml:trace contextRef="#ctx0" brushRef="#br0" timeOffset="-161849.66">20116 11011 5577 0,'0'0'1392'0,"0"0"-640"16,0 0 184 0,0 0 249-16,0 0-281 15,0 0-360-15,0 0-64 16,0 0 112-16,0 0 48 0,0 0-144 15,0 0-96-15,0 0 25 16,0 0-185-16,0 0-88 0,0 0-48 31,0 0 8-31,0 0 176 16,8-7 112-16,1-5-304 16,2-8-16-16,6-2-80 0,2-6-8 15,1-4 8-15,4-3 8 16,-5 0 56-16,6 4-64 0,-9 8 0 31,-4 10 320-31,-9 7-144 16,1 3-40-16,0 3 8 0,-4 0-144 15,0 0 0-15,5 0-160 0,-1 6 160 16,4 7-8-16,3 0 8 16,2 3 0-16,6-1 16 15,-3 8-8 1,12-1 40-16,-4 3-48 15,0 1 0-15,4 2-8 0,-8-2-296 16,0 2-1360 0,-1-9-1129-16,-11-9-5033 15</inkml:trace>
  <inkml:trace contextRef="#ctx0" brushRef="#br0" timeOffset="-152233.18">24124 9709 6185 0,'4'-10'2176'0,"-4"7"-623"0,0 0-337 0,5 0 208 16,-5 3-80-16,0 0-31 15,0 0-497-15,0 0-272 16,0 0-256 0,0 0-168-16,0 0-56 15,0 0-64-15,0 9-152 16,0 7 152-16,0 9 0 0,0 7 0 15,-5 7 8-15,1 5 48 32,4 0-8-32,-4 7-40 0,4 3-8 15,0 0 80-15,4 3-80 16,9 4 0-16,-6-1 8 16,5-3-8-16,-3 0 0 0,-2-3 0 15,1-6 0-15,-4 0 24 31,-4-4-24-31,0-3 0 0,0-6-8 16,-8-3 16-16,-7-4-8 0,-2-2 0 16,-7-4 0-16,5-3 16 15,-9 0-16-15,-4-3-8 0,0-4 8 16,-8-5 0 0,0-1 0-1,-8-6 0-15,1 0-88 0,2-6 88 16,2-10 0-16,7-6-24 15,4-4 24-15,12-2 0 0,9-1 0 16,7-2 0-16,4-1 16 0,0 3 16 16,15 1-32-16,9 3-8 15,-3 5 8 1,7 11-8-16,3 3-64 16,1 6 16-16,0 0 40 15,4 3-32-15,3 9 40 0,1 4 8 16,0 6-72-16,-8 7 72 31,0 0-48-31,0 2 40 0,-8-2 0 16,3 3 0-16,1 0 8 15,0-1 0-15,4-3 32 16,4 2-24-16,0-8 0 0,4 0 0 16,-1-10 64-16,2-5 32 31,2-4-56-31,-7-3-40 0,0 0 128 15,-1-19-128-15,-11-6 24 16,-7-4-32-16,-9-9-432 0,-16-13-1024 16,-12 10-1313-16,-8 9-2576 0</inkml:trace>
  <inkml:trace contextRef="#ctx0" brushRef="#br0" timeOffset="-151535.15">25104 9842 2664 0,'0'0'3177'0,"0"0"-1665"16,0 0-72-16,0 0-351 0,0 0 175 15,0 0 432-15,25-44-704 16,-25 44-583-16,-12 0-257 16,-16 16-48-16,-4 3 296 0,-4 6-112 31,-4 10-112-31,0 6 24 0,1 7 128 15,2 3-64-15,5 9-56 16,9 13-128-16,15 19 64 16,8 16-144-16,16-6 0 0,16-20 56 15,0-28-48-15,-1-22-8 32,13 0 0-32,12-4-224 0,0-2-216 15,11-20-696-15,-18-6-1505 16,-14-10-3032-16</inkml:trace>
  <inkml:trace contextRef="#ctx0" brushRef="#br0" timeOffset="-150484.75">25516 10023 5777 0,'0'0'2472'16,"0"0"-823"0,0 0 31-16,0 0-184 15,0 0-311-15,0 0-113 0,0-35-648 16,0 35-344-16,0 6-80 0,-13 11 0 15,1 1 56-15,-4 11-56 16,4 0 16-16,5 2 48 0,7 1-56 16,0 0-8-16,4-3 0 15,19-4 8-15,5-3 72 0,12-6-80 32,0-7-104-32,7-9 40 15,-3 0-48-15,0-12 40 16,-12-13 64-16,-8-10 0 0,-4 0 8 15,-4-4 0-15,-8 1 0 0,0 7 144 16,-4 2 128-16,0 10-112 16,0 3-8-16,-1 6 32 31,-3 10 8-31,0 0-192 0,0 0-32 16,0 0-80-16,0 17 0 15,4 1 104-15,1 11 8 0,-1 3 8 16,4 3 0-16,3 9-8 15,2 4 0-15,-2 16 56 16,10 18-56 0,-10 16 0-16,-3-9 0 0,-8-19 0 15,0-19-16-15,0-16 16 16,-16 6 0-16,-4 6 16 0,-8 1-16 16,0-3 0-1,1-7 8 1,3-6-8-16,0-13 8 15,0-6-8-15,5-10 0 0,-2-3 80 16,-3-10-72-16,5-12 56 0,-5-16-8 16,3-7 16-1,10-8 56-15,-2-5 0 16,13-5 112-16,0-4 120 16,9 0-176-16,14 7-72 15,5 9-64-15,0 10-32 0,0 9 24 16,0 10-40-16,-4 12-72 0,-4 7-224 15,4 3-960-15,-8 0-1793 32,0 0-1680-32</inkml:trace>
  <inkml:trace contextRef="#ctx0" brushRef="#br0" timeOffset="-149803.65">26244 10385 5089 0,'0'0'2192'0,"0"0"-712"0,0 0-287 16,0 0 7-16,0 0 88 15,0 0-568-15,-24 9-424 0,5 11 224 16,-6 2 65-16,1 16 15 15,0 3-112-15,9 1-272 0,2 5-88 16,6 1-24-16,7-7-16 0,0 1 24 31,16-8-112-31,8-5 0 16,-5-3 0-16,5-14-496 0,4-12-1008 16,-12-12-1097-16,0-18-4072 0</inkml:trace>
  <inkml:trace contextRef="#ctx0" brushRef="#br0" timeOffset="-149103.53">26225 10096 2904 0,'0'0'2633'0,"0"0"-1265"0,0 0-768 16,0 0-104-16,0 0 136 15,0 0-232-15,-5 0-112 16,-3 0-223-16,4 0 207 0,0 0 16 16,1 3-152-16,-6 1-88 15,5-1-40-15,4 0 8 0,-4 3 40 16,4 1-56-16,0 2 0 15,0 0 16-15,0 1-8 0,8 0-8 16,4-1-8-16,-4-2 8 16,-4-4 72-1,0-3-64-15,-4 0 584 16,0-3 320-16,0-13-616 0,0 0 64 16,0-3 240-16,0 0-272 15,0 3 296-15,-4 3-159 16,0 4-81-16,0 5-80 15,0 4-304-15,1 0-496 16,-1 7-481-16,-5 15-375 16,5-3-1112-16,-4 0-4554 0</inkml:trace>
  <inkml:trace contextRef="#ctx0" brushRef="#br0" timeOffset="-148769.04">26583 10665 6753 0,'0'0'1944'15,"0"0"-1215"-15,0 0-193 0,0 0 368 16,0 0-184 0,0 0-104-16,56 88-176 15,-56-59-56-15,-8 0-200 0,-16-1 8 16,-12-2-88-16,0-4-104 16,-8-3-80-16,-3-7-1072 15,15-5-1104-15,8-7-2753 0</inkml:trace>
  <inkml:trace contextRef="#ctx0" brushRef="#br0" timeOffset="-148094.3">27153 10153 3696 0,'0'0'3065'0,"0"0"-809"16,0 0-535-16,0 0-81 16,0 0 89-16,0 0-865 0,0 0-768 15,-9-22 0-15,-10 44-88 16,3 4 0-16,0 2 0 0,4 4 56 31,8 0 0-31,4-3-64 16,4-1 0-16,16-6 40 0,8-3-40 15,7-9 0-15,9-4-16 0,0-6-168 16,0-9-48-16,-9-14 64 16,-2-8 136-16,-10-8 24 15,-6-2 8 1,-10-3 0-16,-3 6 120 15,0 3 280-15,-4 9-40 0,0 10 16 16,0 4 0-16,0 9 24 0,0 3-400 16,0 0-48-16,0 15-120 15,0 11 160 1,-4 5 0-16,0 11-8 16,4 5 16-16,0 17 32 15,0 19-32-15,0 21 0 0,0 8 0 16,0-8 0-16,-20-8 0 15,-3-14 0-15,-5-9 0 0,4-19-8 32,-4-16-80-32,4-12 8 15,-4-4 80-15,-4-3 0 16,-4-6 8-16,1-13 128 0,-1-7 128 16,0-18 88-16,4-20-176 15,8-8-56-15,8-8-72 0,16-6-40 16,9 4 56-16,22 0-56 31,21 5-8-31,7 1 0 0,1 9-536 16,0 11-384-16,4 8-800 0,-20 13-1441 15,-8 3-4313-15</inkml:trace>
  <inkml:trace contextRef="#ctx0" brushRef="#br0" timeOffset="-147213.25">27208 9861 6105 0,'0'0'1512'0,"0"0"-1120"16,0 0-248-16,0 0 296 0,0 0 312 16,0 0 105-16,0 0-201 31,-4 16-176-31,4-16 168 15,0 0 416-15,0 0 265 0,16 0 183 16,0-9-848-16,12-7-200 0,4-7-32 16,3-5-8-1,2-4-32 1,3-6-64-16,-5 0-119 0,-3 3 87 16,-4 0-136-16,-8 13 96 15,-8 6-48-15,0 6-24 0,-4 10-56 16,-8 0-128-16,4 17-136 15,0 14 120-15,4 7 32 0,-1 7-24 16,2 9 8 0,7 3-352-16,12 29-569 15,-4-20-1295-15,4-12-3377 16</inkml:trace>
  <inkml:trace contextRef="#ctx0" brushRef="#br0" timeOffset="-146750.36">27902 10541 8449 0,'0'0'1481'16,"0"0"-25"-1,0 0 112-15,0 0 33 16,0 0-465-16,0 0-752 0,0 0-208 16,-44 41 152-16,20-12-24 15,4 2 32-15,4 7-152 0,4 0-32 16,4 7-32-16,4-1-112 16,4 7 56-16,0-6-64 15,16-4 0 1,4-6-16-16,4-7-160 15,-5-11-320-15,13-17-640 0,-8-7-2057 16,0-18-5633-16</inkml:trace>
  <inkml:trace contextRef="#ctx0" brushRef="#br0" timeOffset="-146316.33">28077 10176 7521 0,'0'0'1136'0,"0"0"1"16,0 0-177-16,0 0-520 15,0 0-200 1,0 0 56-1,-48 28-88-15,33-12-72 16,2 0-120-16,5 0 24 16,4-7-32-16,4-2-8 15,0-4 48-15,4-3-40 0,17 0-8 16,-2-10 48-16,5-9-48 16,-4 0-8-16,-4-6-56 15,-9 3 64-15,-2 3 56 0,-5 9 376 16,-5 3 8-16,-14 7-184 0,3 0-88 15,-4 7-56-15,4 6-112 16,4 3 48-16,9-4-48 31,-2 1 0-31,5-7-88 0,0-2-232 16,0-4-680-16,8 0-832 16,4-13-6538-16</inkml:trace>
  <inkml:trace contextRef="#ctx0" brushRef="#br0" timeOffset="-145874.45">28567 9814 7297 0,'0'0'1136'15,"0"0"-488"-15,0 0 57 16,0 0-89-16,0 0-200 0,0 0 128 15,24 57 808-15,-8-10-168 32,4 4-359-32,3 9-209 0,2 10-24 15,10 23-72-15,-3 15-176 16,-4 16-120-16,-12-7-72 16,-16-3 0-16,-3-12-96 0,-25-7-48 15,-13 0 72-15,-19-3-80 31,-7-6-112-31,3-16-688 0,-24-10-944 16,25-19-1473-16,-1-18-4649 0</inkml:trace>
  <inkml:trace contextRef="#ctx0" brushRef="#br1" timeOffset="-138928.47">26025 9696 4705 0,'0'0'4168'15,"0"0"-3159"-15,0 0-281 0,0 0-88 16,0 0 80-16,-12-47 192 0,9 37-16 16,-2 7 1-1,1 0-521 1,4 3-256-16,-4-4 56 16,0 1-80-1,-4 0 16-15,-4 0-112 16,-4 0 8-16,0 0-8 0,-7-1 0 15,-1 4 0-15,0 0-32 0,-4 0 32 16,0 0 0-16,-4 0-8 16,0 0 8-16,0 0 8 0,-4 4-8 15,5-4 0-15,3 6 32 16,-4-3-32-16,8 0-8 0,0 4 8 16,4-1 0-16,-4 1-8 15,8-2 0-15,-4 5-40 0,-4 3 40 31,4 0 8-31,-3-1-8 16,-5 4 8-16,4 3 0 0,-8 0 0 16,8 0 0-16,-4 1-24 15,0 2 24-15,5 0 0 32,-1 0-56-32,3 3 56 0,1-2 8 15,8 2 0-15,-3 1-8 16,6-1 0-16,-2 0-8 0,7 1 8 15,-4-1 0-15,-1 0-8 16,2 1 8-16,3 0-8 16,0-1 8-1,0-3 0-15,-1 3-8 0,5 1 8 16,0-1-8-16,0 0 8 16,0 4 0-16,0 0-8 0,0 2 0 15,0 1 8-15,0 0 0 16,0-3 0-1,0 2 0-15,0-2 0 16,-3 3 0-16,3-4 48 0,-4-2-48 16,0-1 8-16,4 0-8 15,-4 1 0-15,4-1 0 0,0 0 8 16,0 4 0-16,4-1-8 31,7 4 0-31,-2 0 0 0,3-3 48 16,0 2-48-16,0-5 0 15,3-1-16-15,2-2-24 0,-2-4 32 16,1 0-48-16,5-3-24 16,-6-1 80-16,-2 2-8 31,2-5-32-31,-3 4 32 0,0-7 8 16,-4 1-8-16,4 2-8 15,0-2-64-15,0-3 80 0,4 2-80 16,3 0 8-16,2 1 72 15,3-3-16-15,0 5 16 16,-5-6-48 0,5 4-72-16,-3-1 112 0,-6-2 0 15,5 2-80-15,-4-3 80 16,-4 1 8-16,4-1 0 0,-4 1 0 16,4-4 0-16,0 0 0 15,3 1 0 1,5-2 0-16,1 1 32 15,-1 1-32-15,-1-1-8 0,1 0 0 16,-4-3 8-16,4 0 40 16,-4 0-40-16,4 3-8 0,0-3 8 15,-5 0 16-15,1 0 16 32,1 0-24-32,-6 0-8 15,5 0 56-15,-4 0-48 0,4-3 56 16,-3 3 168-16,2-3-160 0,1 0 32 15,-4-1-104-15,4 1 88 16,0 1 40-16,-4-2-56 31,4-2-72-31,-5-1 96 0,5-2-48 16,-8 3 8-16,4-4-40 16,0 0 72-16,0 1-16 0,1-4-64 15,-2 1-8-15,5-1 80 16,-4-3-80-16,8-6 0 31,-4 3 0-31,3-7-8 0,2-2 0 0,-5-1 0 16,4 1-40-16,-5 2 48 15,-2-2 16-15,-2 2 0 0,-2 1-8 16,-6-1 152-16,1 1-72 16,0 0 16-1,-3-4-32 1,6 4 48-16,-3-4-120 0,4 0 0 15,4 1 0-15,-5-4-8 0,6 3-64 16,-6-2-24-16,2-1 0 0,-9 1 96 16,0 2 8-16,0-3-8 31,-4 4 0-31,0-1-8 16,0-3 8-16,0 4 0 0,-4-1-8 15,4 1 8-15,0-1-8 16,0 0 0-16,0 1-112 0,0 2-16 15,4-2 48-15,-4 5 24 32,0-2 64-32,0 3 0 0,0 0 0 15,-8-4-88-15,0 1 88 16,-1-4-8-16,2 7 8 16,-5-4 0-16,3 4 0 0,2 0 32 15,-5 3-32-15,8 0 0 31,-8 3 104-31,0 0-96 0,1 4 0 16,-6-1-8-16,-3 0 0 0,-3-3 16 16,-1 4-16-16,-8-1 0 15,0-3-8-15,0 0 8 0,-4 4 16 16,0-1 40 0,4 0-40-1,-4 0 64-15,4 4-80 0,0 0 0 16,-3 2 8-16,7 1 0 15,-4-1-8-15,0 4 0 0,0-3 0 16,-3 3 72-16,-1 3-72 0,-1 0-16 31,-2 0 16-31,-5 3-120 16,4 9-224-16,-4 5-776 0,-8 11-865 16,13-3-887-16,7 1-3786 15</inkml:trace>
  <inkml:trace contextRef="#ctx0" brushRef="#br1" timeOffset="-137355.28">26882 11443 5705 0,'0'0'2952'16,"0"0"-1519"-16,0 0-257 16,0 0-224-16,0 0-96 0,0 0-168 31,0-13-407-31,0 6-33 0,4 1-80 15,3-4-104-15,6-2 88 16,2-1-152-16,6-3 48 16,3 0 104-16,-1 1 176 0,-3 2-128 15,0 3-64-15,0 4-88 32,-4 6 56-32,0 0-104 0,0 0 0 15,-1 13-72-15,2 9 72 16,3 0-64-16,-5 7 64 15,6-1 0-15,-6 0 8 0,2 2-8 16,-2-5-8-16,-2-6 0 16,-2 0-8-1,1-6 8-15,-4-7 0 16,4-3-8-16,-4-3 8 0,4 0 8 16,0-3 0-16,-1-16 8 15,6-3 0-15,-6-4 0 0,2 1 48 16,-1-7-48-1,-9 7 64 1,1-1-56-16,1 7 80 0,-5 10 216 16,0-1-56-16,0 7-136 0,0 3-120 15,0 0 8-15,0 0-16 16,0 0-128-16,0 0-32 0,0 10 152 31,-5 2-32-31,-2 4 48 16,-1 0 0-16,0 3-48 0,-1 0 32 15,6 0-296-15,3 0-144 16,0-3-24-16,0 0-200 0,0-7-73 16,0-2-15-16,0-4 248 31,0-3 320-31,0 0 200 16,0 0 24-16,3-13 72 0,10-6-96 15,-1 0 8-15,4-3 104 16,3-4 56-16,1 4 128 0,1 0-176 15,-2 6 16-15,1 4 160 16,1 5-40 0,-6 1-176-16,1 6-24 15,0 0-40-15,-5 0 56 0,6 3-72 16,-6 7 0-16,6 2 48 16,-2-2 8-16,6 3 112 0,-5-1-8 15,3 1-15 1,1-1-9-1,5 1-120-15,-6 0-8 16,5 0 120-16,-8-4-120 0,4-3 72 0,-4-2-16 16,-4-4 88-16,-5 0 176 15,6 0-128-15,2 0-64 0,2-10 64 32,-2-3-24-32,5-9-24 15,1-3-48-15,2-10-56 0,1-3 24 16,0 0-72-16,-7 0-8 15,-6 6 8-15,-11 6-288 0,-16 4-800 16,-7 9-2081-16,-9 1-5481 0</inkml:trace>
  <inkml:trace contextRef="#ctx0" brushRef="#br1" timeOffset="-135327.68">23703 11103 3792 0,'0'0'5505'0,"0"0"-4136"16,0 0-649-16,0 0 72 0,0 0 520 31,0 0 1-31,-4 0-601 16,15 0-288-16,13 0-320 0,8 0-56 15,12 3 88-15,12 3 8 16,3 1 48-16,9 2-64 15,-1 4-128-15,1-4 80 0,1 4-80 16,-6 0 0 0,-3-4-320-16,-5 1-536 15,-7-4-568-15,1 4-633 0,-18-4-391 16,-11-6-1593-16</inkml:trace>
  <inkml:trace contextRef="#ctx0" brushRef="#br1" timeOffset="-135006.03">23654 11274 368 0,'0'0'5609'15,"0"0"-4129"-15,0 0-536 16,0 0 401-16,88 16-81 0,-45-13 176 31,10 4-264-31,6-1-271 16,17 0-145-16,0 1-384 16,-1 2-272-16,-2 0 64 0,-14 1-168 15,1-3 0-15,-13 2-368 16,-11-3-744-16,-12-3-689 0,-3 1-463 31,-14-4-2297-31</inkml:trace>
  <inkml:trace contextRef="#ctx0" brushRef="#br1" timeOffset="-128422.49">25830 11350 5145 0,'0'0'1592'0,"0"0"-904"0,0 0 40 16,4 0 112-16,-4 0 17 15,0 0-273-15,0 0-200 0,0 0-64 31,0 0 32-31,0 0 112 16,0 0 160-16,0 0-216 0,0 0-80 16,0 0-56-16,0 0-80 15,0 0-24-15,0 0-112 16,0 0-48-16,0 0 49 0,0 0-57 31,0 0-97-31,4 4-15 16,-4 5 64-16,4 7 48 0,0 0 0 15,3 6 8-15,-2-3 40 16,3 6-48-16,-1 1 0 0,1-1 0 16,1 4 0-16,-5-1 8 15,3 4-8 1,-3 0 0-16,4 0 64 16,1-1-64-16,-2-2 0 15,1 3 0 1,0-7 0-16,4 4 16 0,0-4-16 15,4-3 0-15,0 0 64 16,0-2-64-16,0-1 0 16,0 3 8-16,-4-6-8 0,4-4 0 15,0 1 0-15,0 0 0 0,3-7 65 16,5 4-65-16,0-4 0 16,4 3 0-16,-3-5 0 0,6 2 0 31,-3 1 0-31,-4-4 8 15,0 3-8-15,0-3 0 0,-9-3 0 16,2 3 0-16,-6-3 0 16,6 3 8-16,-6-3-8 15,6 0 8-15,2 0 24 0,1 0-32 32,8 0 0-32,-4 0 0 15,4 0 0-15,0 0 0 0,-5 0 0 16,-2 0 0-16,-1-6 64 15,-5 3-56-15,2-3 32 16,-6-1 104-16,6-2 64 0,-6 2 72 16,5-2-104-1,4-1-104-15,-4 1 40 16,4-1-112-16,0 1 0 0,4-1 8 16,-5 4-8-16,2-4 16 15,-1 1-8-15,-5 0 0 16,2-1 160-16,-2 0-64 15,2-2-48-15,-6 2 40 16,6-2-88-16,-6-1 40 16,-3 0-40-16,4 0 0 0,-4 0 128 15,4 1-120-15,-4-1 32 16,0 1 40-16,4-1-80 16,-5 0 88-1,2 4 88-15,3-4-88 16,-5 0 32-16,2-3-104 0,-1 0 32 15,3-2 8-15,-2-2-56 16,-1-2-8-16,3 0 0 16,2-3 0-16,-5 3 40 0,3-4-40 31,-3 4 0-31,1 3 0 31,-2 3 0-31,-3 3 0 0,0 3 0 16,0 1 8-16,-4 0 40 15,0 2-48-15,0 1 0 16,0-1 0-16,5 1 0 0,-5-4-8 0,4-2 0 16,-4 2 8-16,3-3 24 15,1 4-24-15,-4-4 0 0,4 4-40 16,-4 3 40-16,0-1 0 16,0 4 0-16,0 0 0 15,0 0 24-15,0 3-24 16,0-4-48-1,0 4 40-15,0 0-88 0,0 0-8 16,0 0 16-16,0 0 88 16,4 0-8-16,-4-3-32 0,0 0-112 15,4 0-352-15,0 0-304 16,4-7-289 0,12-3-527-16,-4 1-432 15,8-4-1057-15</inkml:trace>
  <inkml:trace contextRef="#ctx0" brushRef="#br1" timeOffset="-123112.66">26017 9744 2344 0,'0'0'2080'16,"0"0"-1247"-16,0 0-233 31,0 0 376-31,0 0-48 16,0 0-336-16,0-4-112 0,0 1-128 16,0 0-55-16,0-3 87 15,4 3-24-15,-4-4-56 0,4 1-96 16,0 0-80-16,4-1 48 31,0-2-168-31,4-4 0 0,-1 0 8 16,6 0-8-16,7-5 8 0,-5-1-16 15,5-1 0-15,0 1 56 16,1-6-56-16,-6 3 0 0,1-7 0 16,0 1 56-1,-4-1-48 1,4 4 0-16,-1 2 8 0,-2 1 136 15,3 7-72-15,-1 2-24 0,2 0-40 16,-1 0-8-16,3 7 40 16,-3 0-48-16,4 3 0 0,-4-1 0 31,-4 1 0-31,0 3 8 16,-4 0-8-16,4 0 0 15,-4 0 8-15,4 0-8 0,0 0 8 16,8 0 56-16,-1 7-64 0,9-1-8 15,0 3 8-15,5 1 8 32,-2 0-8-32,-3-1 8 15,-8 1-8-15,-4-4 96 0,-8 0-96 16,-4-3-16-16,-4 4 16 16,-1-4 0-16,1 7 0 0,5-4 0 15,-1 3 0-15,3 4 56 31,2 3-56-31,6-1-8 32,1 8 0-32,5-4 8 0,-10 0 0 0,1-3 0 15,0 0 0-15,-8-7 8 16,0 1 0-16,-4-1-8 0,0-2 8 16,0-1-8-16,0-3 16 15,-4 1-16-15,0-2 0 16,4 2 0-16,-4-1 16 0,0-3-16 15,8 6 8-15,-8 1 8 0,8-1 40 16,-4 0-56-16,4 4 0 0,-1-4 88 31,-2 3-88-31,3-2 0 16,-4-1 0-16,0-2 0 16,-1-1-16-16,-3-3 8 0,0 3 8 15,0-3 72-15,0 0-72 16,0 0 0-16,0 0 40 0,0 0-40 31,0 0-488-31,0 0-1472 16,0-6-3906-16</inkml:trace>
  <inkml:trace contextRef="#ctx0" brushRef="#br1" timeOffset="-103109.91">10068 10652 5825 0,'0'0'2056'15,"0"0"-1072"-15,0-3-295 16,0 0-225-16,0-1-128 0,0 4 232 16,0 0-16-1,0 0-64 1,0 0-152-16,4 0-136 0,0 0-48 15,8 0-144-15,11 0 8 0,9 0 136 16,13 4-72-16,22 2 96 16,21 3-16-16,19 4-40 0,13 3 88 31,-5 0-104-31,-7 0 16 16,-8 3 16-16,3-3-88 15,-3-1-32-15,0 2-8 0,-21-5-8 16,-15-2 89-16,-12-1-89 0,-9-3 0 15,5 1 40-15,8 2-40 32,4-5-8-32,-9 2 8 15,-6-3 0-15,-6 0 72 0,-11-3-72 16,-12 0 0-16,0 0-8 16,-12 0 16-16,-4 0-8 0,0 0 0 15,0 0 0-15,0 0 0 31,0 0-393-31,0 3-415 0,-8-3 8 16,-8 4-24-16,-16-1-672 0,4-3-969 16,5 0-2640-16</inkml:trace>
  <inkml:trace contextRef="#ctx0" brushRef="#br1" timeOffset="-102750.89">11566 10766 5737 0,'0'0'1936'16,"0"0"-103"-1,0 0-777-15,0 0-296 16,0 0 112-16,0 0-128 16,0 0-184-16,0-3-232 0,0 3-152 15,0 0-31-15,12 0-81 16,12 3 0-16,4 3 120 0,4 4-112 31,0 2 8-31,0 1-64 16,-13 4 48-16,1-5-16 0,-8 4-48 15,-7 3 0-15,-5 3 96 16,-5 0 32-16,-15 4 232 16,-11 2 80-16,-14 1-64 0,-2-3-88 31,-9-1-168-31,-4-3-112 15,4-3-8-15,5-3-120 0,3-7-1384 0,20-2-2385 16,12-7-5057-16</inkml:trace>
  <inkml:trace contextRef="#ctx0" brushRef="#br1" timeOffset="-98820.04">18383 13440 472 0,'0'0'4433'0,"0"0"-3121"0,0 0-312 16,0 0 200-16,8 0-7 15,-8 0-185-15,0 0-416 0,0 0-232 16,0 0-56-16,0 0-168 0,4 0-56 31,0 3-80-31,8 3 0 16,0 0 16-16,4 4-16 0,7 2 0 15,5 1 64-15,4 3-56 16,9-3-8-16,-2 0 0 0,5-1 0 16,4-2 64-16,-5 2-64 31,2-5 0-31,-10-1 32 0,1-3-16 15,-8-3-16-15,-4 0 0 16,0 0 8-16,4 0 64 0,-5 0-72 16,5-3 8-16,4-6 128 15,4 3-136-15,5-4 8 32,-2 3-8-32,4 1 0 0,-2-1 64 15,-5 2-64-15,-8-5 0 16,0 0 32-16,-5-2-32 0,1-1 72 15,0-3-72-15,4 0 8 0,-8-3 32 16,7 0-40 0,-3 3-32-1,4 0 24-15,-3 3 8 0,-1-2-8 16,-5 2 8-16,1-3 0 16,-3 3 0-16,-2-2 0 0,1-1 0 15,0 0 32-15,-5-6-32 16,6 2-96-1,-6-2-16-15,2-3 24 16,-1 3 80-16,-5-4 8 0,6-2-32 16,-2 3 24-16,2-1 8 15,2 0 0-15,-7 1 0 0,5 3 0 16,-2 0 40-16,2 0-40 31,-5 2-8-31,-5-2-8 0,-3 3 16 16,0-3-8-16,0-4-72 15,0-2 24-15,-7-1 48 0,-2-3 8 16,-3 4-16-16,5 0 8 16,3 2 16-16,-5 1-8 31,5-1 0-31,4 1 8 0,-4-1 96 16,4 4-104-16,-3 3 0 15,-5 0 32-15,-1 0-32 0,-2 3-8 16,-1 0-64-16,-4 0 48 15,0 1 16-15,0 2-104 16,0 0 48 0,0 0 56-16,0 1 8 15,-4-4-80-15,0 3 8 0,-8 0-8 16,0 1 72-16,1-1 0 0,-5 3-64 16,4 1 64-16,-4 0 8 15,4-1-104 1,-4 1 32-16,5 2-24 15,-9-3 88-15,8 5 0 0,-9-5-16 16,1 0 16-16,5 4 8 16,-1 0 0-16,0-1-16 0,8 4 16 15,-3 3 16-15,-1 0-16 32,0 0 0-32,-8 0-16 0,-1 0 16 15,-2 6 0-15,-1 0 0 16,1 4-8-16,-2-3 8 0,9 6 0 15,1-4 0-15,3 0 0 16,0 4 0-16,0 0-8 31,-4 2 8-31,0 2-8 0,-4 5 0 16,4-3 8-16,1 6 0 16,-1 3-8-16,0 2 8 0,0 1-16 15,0 4 8-15,0 6 8 16,1 4-8-16,-5 5 0 31,4 5 8-31,4-1-8 0,4-4 8 0,8-2 0 16,8-7-8-16,4-3 8 15,4 0 8-15,8-3 40 16,12 4 32-16,0-2 80 0,8 5-152 16,0-1 8-1,-1 0 64-15,5 0-80 16,5 4 16-16,-2-4-8 15,5 1-8-15,-1-7 88 0,6-7-88 16,-2-2-8-16,2-11 8 16,-6-5 64-16,1-4-64 0,-5-6-48 31,10-6-288-31,-9-13-712 16,-5-6-2841-16</inkml:trace>
  <inkml:trace contextRef="#ctx0" brushRef="#br1" timeOffset="-89311.29">17881 14497 440 0,'0'0'1144'0,"0"-3"-808"16,0-1-336-16,0 1-312 0</inkml:trace>
  <inkml:trace contextRef="#ctx0" brushRef="#br1" timeOffset="-85941.32">11016 9080 3968 0,'0'0'1425'15,"0"0"-377"-15,0 0-224 16,0 0-256-16,0 0 320 0,12-25 153 15,-12 21-377 1,4 2-136 0,-4-5-40-16,0 4-184 0,0 0-184 15,0 0-8-15,0 3 168 0,0 0-176 16,0 0 96-16,0-4 24 16,0 4 32-16,0-3 104 15,0 0-248-15,-4-3-104 16,-4 3 96-16,-4-4-104 15,0 1 8-15,-3-1 24 16,-6 1-32-16,1 0 0 0,-4-1-8 16,5 1-8-16,-2 3 8 15,2 0 8 1,3 0 0-16,4-1-16 16,-4 1 16-16,4 3-16 15,-4-3 16-15,0 0 0 0,-4 3 0 16,0 0 0-16,1 0-16 15,-6 0-32-15,1 0 48 0,0 0-8 32,5 3 8-32,-1 0 0 15,-1 0-8-15,6 4 8 16,-1-4-8-16,0 0 0 0,0 3-40 16,0-6 48-16,0 7 0 15,0-4 0-15,0 0 56 0,1 1-56 31,-6-2 0-31,6 5-8 0,-2-1 0 16,2 1 8-16,-1-1-16 16,4 3-48-16,-4 1 56 0,4-4 8 15,0 4 0 1,-4-1-8 0,5 1 0-16,-2-1 8 0,-2 1 0 15,-2 3 0-15,6-4 0 0,-6 4 0 16,2-1-8-16,2 1 8 15,2 3-16-15,-2-3 16 0,1-1-8 16,1 4 8-16,2 3-16 16,-2-6 16-1,-1 3-8-15,3 0 0 16,-2 0-8-16,3 0 16 16,0-1 0-16,-4 2 0 0,8 2 16 15,-4-1-16-15,1 1-16 16,2 4 0-16,1 2 8 0,-4 1 8 31,4-1-8-31,0 0-8 16,1-3 8-16,-2-2 8 15,1 2 0-15,4-3 0 0,0-3 0 16,0 3 8-16,0 0-8 16,0 0 0-16,0 0 32 0,0 0-32 31,0 3 0-31,0 1-8 15,0-1 8-15,0-3 0 16,0 3 0-16,0 0 0 0,0-3 16 0,0 1-16 16,4-2 0-16,1 1 0 15,-2 0 0-15,5-3 0 16,0 3 0 0,4 1 8-16,0-1 56 15,0-1-64-15,4-1-8 0,4 1 8 16,-4-1 0-16,0-2 0 0,3 1 0 15,2 0 8-15,-6 0-8 32,5 0 0-32,-3 0 0 15,-2 0 8-15,2-1-8 0,-2-2-8 16,-2 3 0-16,2-3 8 16,1-1 8-16,0 1-8 0,4-4 0 15,-1 4 0-15,5-3 8 31,4-1 112-31,4 1-48 0,4-7-64 16,5 4 144-16,2-1-136 16,-4-6 32-16,10 3 16 0,-10 3-56 15,-7-6-8-15,0 3 0 32,-8 4 0-32,0-7 40 15,-8 6-40-15,4-3-8 0,4 0 8 16,-5 1 0-16,9-4-8 15,-4 3 8-15,4-3 0 0,-3 0 0 0,-2 0 0 16,1 0 0-16,0 0 48 16,-4 0-40-1,-4 0 0 1,4 0-8-16,-5-3 8 0,2-1 24 16,2-2-24-16,5 0-8 15,-4-4 57-15,8 1-57 0,-3-4 0 0,3 3 0 31,3-2 0-31,-7 2 0 16,4-3-8-16,-8 4 8 16,4-4 80-16,-9 4-72 0,6-7 48 15,-6-3-56-15,5-4 0 16,1 5 56-16,-2-5-56 0,5 1 0 16,-8 0-16-16,4 0 24 31,-4 6-8-31,-4-3 0 0,-1 0 16 15,2 0 24-15,-9-1-40 16,3 1 0-16,-3-3 64 0,-4-3-56 16,0 0-8-16,0-4 0 15,0-3 0-15,0 1 40 32,5-1-40-32,-1-3 0 0,0 3 56 15,3 3-56-15,1-3 0 16,-4 4-8-16,-4 3 8 0,0-7 48 0,0 0-48 15,0-6 0 1,-8 0 96 0,1-3-40-16,-5 3-8 15,3 3 0-15,2 0 16 0,-1 6 80 16,4 0-144-16,-5 1 0 16,2 2 88-16,-1 4-88 0,-5 0 16 15,-2 3 64-15,-1 0-32 0,-8 0 32 31,0 3-80-31,-4 4 0 16,0-1-24-16,0 3 24 0,4 4 0 16,1-4-48-16,-1 7 48 15,4-3 0-15,-4 0 0 0,-3-1 0 16,-10 1 0-16,1-1 0 31,-7 1-48-31,-9 0 40 0,0-1 8 16,-3 1 32-16,-1 0-32 15,3 3 0-15,6 3-48 0,-1-4 48 16,8 4-8-16,0 0-120 31,4 7-96-31,4 2-136 16,0 7-393-16,-11 10-863 0,7-4-1113 16,8-7-4736-16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1T05:37:21.9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8434 5442 3064 0,'-3'0'3185'0,"3"0"-1113"0,0 0-1440 16,0 0-296-16,0 0 329 15,0 0 39-15,0 0-112 16,0 0 48-16,0 0 184 0,0 3-96 16,0-3-144-16,0 0-87 15,0 0-105-15,0 0-112 31,0 0-96-31,0 0-16 0,0 0-88 16,0 0 0-16,0 0-64 16,0 0-16-16,3 0 8 0,13 0 192 15,4 0 32-15,12 0 72 16,4 0-152-16,8-7-48 16,3 1-8-1,5 3-88-15,4-3 80 0,-1-1 8 16,-3 4-16-16,4-3 16 15,-3 2-8-15,-6-2-16 0,5 3 0 16,-5-3-56-16,5 3 64 16,4-1-32-1,0 1-40 1,0 0 40-16,-5 0-40 0,5 3 112 16,-4-4-112-16,4 4-8 0,-5-2 64 15,5-2 0-15,0 4-56 0,-3-3 56 16,-2 0-56-16,1 3 0 31,-5-3 8-31,-3 3-16 16,-4 0 80-16,1-3-80 0,-2-1 8 15,-7 4 8-15,0-3-16 0,-8 3 0 16,-5-3 48-16,1 3-48 16,-8 0 0-16,-3-3 0 31,-2 3-80-31,-3 0-152 0,-4 0-304 15,0 0-448-15,-4 0-480 16,-12 0-1209-16,-7 0-2752 0</inkml:trace>
  <inkml:trace contextRef="#ctx0" brushRef="#br0" timeOffset="1349.53">8315 5454 2320 0,'0'0'2833'0,"0"0"-1521"0,0 0-376 15,0 0 96-15,0 0-23 16,0 0-233-16,0 0-248 31,0 0-104-31,0 0-208 0,0 0-72 16,0 0-80-16,0 0-56 16,0 3-8-16,0 10 336 0,0 3 264 0,0 3-120 15,0 7 0-15,0-4 8 16,0 10-103-16,-4-4 47 15,0 4-88-15,0 0-184 16,-1 0-24 0,1 2 16-16,1 1 0 15,-1 0-16-15,0 3 80 0,0 0 40 16,-4 4-32-16,0-1-16 0,4 0-56 31,-4 3-8-31,4 4-72 16,0-3 0-16,1-1 16 0,-2-3-72 15,5-2 56-15,0-4-24 16,0 2 16-16,0-2 104 0,0 6 32 16,0-2-80-16,0-1-48 31,0-3-24-31,0 0-40 0,0-4 64 16,0 4-24-16,0 0 8 15,5-3-48-15,-2 0-8 16,1-3 8-16,-4-4 40 0,4 0-40 15,-4 4-8-15,0-1-8 32,0 4 8-32,0 3 0 0,0 0 0 15,4 0 8-15,-4 0-8 16,4-6 8-16,-4-4 0 16,4-3 0-16,-4 0 0 0,4-3 0 15,-4-3 0 1,0 0 0-16,0 0-8 15,0-3 16-15,0-1-8 0,0 1-8 16,0 0 8-16,0-4 40 16,0 4-48-16,0-7 0 15,0 4 0-15,0 0-120 16,-4-4-152-16,4-3-400 16,0 0-472-16,0 3-904 0,-8-2-361 15,4-4-240-15,-4 3-2248 16</inkml:trace>
  <inkml:trace contextRef="#ctx0" brushRef="#br0" timeOffset="2068.09">8199 7286 1096 0,'0'0'48'0,"0"0"3256"0,0 0-1447 16,0 0-1153-16,0 0 16 15,0 0 384-15,28 3-183 16,-12-3-161-16,4 0 32 0,0 0-176 0,4 0 96 16,4 0 40-1,0 0-224 1,-1 0-47-16,1 0-105 0,0 0 64 15,4 0-48-15,-4 0-104 16,7 0-48-16,6 0-128 0,-1 0 8 16,-1-3 64-16,6 3 32 15,-2 0 16 1,-3-3-64-16,0 3-64 16,0 0 0-16,3 0 16 0,-6-3-64 15,2 3 80-15,-3-3-32 16,0 0 16-16,3 3 40 15,-2-3-64-15,2-1 16 0,-3 1 0 32,4 3-48-32,-4-3 16 15,-4 3-24-15,4-3-48 0,-4 3 40 16,3 0-48-16,1 0 72 16,-4 0 1-16,4 0-65 0,-1 0 64 31,6-4-16-31,-5 2-48 15,3 2 136-15,-3-4 32 0,1 4-72 16,2-3-96-16,-3 3 0 16,-1 0 40-16,5 0-32 15,1 0-8-15,2 0 40 0,1-3-40 16,4 0-8-16,-4-1 56 16,-1 4-56-1,-3-3 0-15,-8 3 0 0,-4 0 48 16,-8 0-48-16,0 0 0 15,-12 0 0-15,0 0 0 16,-4 0 0-16,-4 0 8 0,0 0-8 16,0 0-16-1,0 0-120-15,0 0-280 16,0 0-417-16,0-9-887 0,-8 6-2697 16,0-10-3353-1</inkml:trace>
  <inkml:trace contextRef="#ctx0" brushRef="#br0" timeOffset="3243.96">10207 5451 200 0,'0'0'2616'0,"0"0"-143"0,0 0-1225 15,0 0-416-15,0 0 48 32,0 0-104-32,0 0-127 15,0 0-169-15,0 0-96 0,0 0-80 16,0 0-128-16,0 0-96 15,0 0-72-15,0 0 0 0,0 0 0 16,0 0 0-16,0 0 72 47,0 0 120-47,0 0-24 16,0 0-120-16,0 0 24 0,0 0 64 15,0 0 40-15,0 0 104 0,0 0-40 16,0 0-72-16,12 0 32 0,4 0 336 15,4 0-224-15,0 0-184 0,8 0-63 16,-1 0-17-16,5 0-56 16,5 0 8-16,-1 0 56 0,3 0-48 15,-3 0-16-15,0 0-104 16,-12 0-409-16,0 0-223 16,-13-3 144-1,-2 0-96-15,-9 3 24 16,-9-3-224-16,-6-1-1641 15,-5 1-1712-15</inkml:trace>
  <inkml:trace contextRef="#ctx0" brushRef="#br0" timeOffset="4413.39">10403 5407 328 0,'0'0'136'0,"0"0"1224"15,0 0 848-15,0 0-1295 32,0 0-601-32,0 0-168 15,0 6 760-15,11-3 288 0,2 1-432 16,2-1-120-16,2-3-216 16,-2 3-87-16,5 0-57 0,-4-3-80 0,0 0-16 15,-8 3-80 1,4-3-24-1,-8 3-72-15,0-3 56 16,-4 3-64-16,0 1 16 0,4-1 176 16,-4 6 56-16,0-2-16 15,0 6 88-15,0 2-40 0,0 1 0 0,0 3-32 32,0 0-16-32,-4 4 24 15,4-1 24-15,-8 6 40 16,4 1-48-16,0-4-48 0,-4 7 17 15,0 0-41-15,0 0-32 16,4-4-40-16,-4 7-24 16,4 0 0-1,-3-3 40-15,-2 3 8 16,1 2-16-16,0 2 32 0,1 2-88 16,-2 0 24-16,1-2-40 15,1-1-56-15,3-4 8 16,-5-5 64-16,9-1-72 0,-4-5 48 31,0 2-48-31,0 1 64 16,4-1-64-16,-3 0 64 0,3 1-64 15,-4-4-8-15,4 1 144 16,0-1-24-16,0 0-48 16,0 0-64-16,0-3 88 0,0-3-88 15,0 3 0 1,0-6 8-16,0 2-8 15,0 2-8-15,4-2 24 0,-4 5-16 16,0-5-8-16,0 4 16 16,0 0-8-16,0 0 0 15,0-3 8-15,0 0-16 16,0-3 8-16,0 3 0 16,0-4 0-16,0 1 0 15,0 3-8-15,0 0 16 0,0 0-8 16,0 0-8-16,0-1 8 15,0 2-8-15,0-5 8 16,0 1 0 0,0-1-8-16,0 1 8 15,0 0-8-15,0 0 0 0,0-1 8 16,0-2 0-16,0-1-8 16,0 1 56-16,0-1-56 15,0 1 0-15,0-4 0 0,0 0 8 31,0 4-8-31,0-3 8 16,0 2-8-16,0-3-8 0,0 1-144 16,0-1 16-16,0 1 40 15,0-4 48-15,0 0 40 16,0 0-136-16,0 0 32 0,0 0 56 16,0-3 56-1,0 7-48-15,-4-4 40 16,4 3 8-16,-4 0 0 0,0 1 40 15,4 2-40-15,-5-3-8 16,1 1 8-16,0-1 0 16,4 1 8-16,-3-1 0 15,-1 0-8 1,4-3 8-16,-4 4-8 16,0-4 0-16,-1 4 8 0,1-4 0 0,0 0-8 15,1 3 8-15,-1-6 0 16,0 3 0-16,0 0-8 15,0-3 8 1,-8 0 40 0,4 0-48-16,-8 0-96 0,-8 0-312 0,-28 0-568 15,9-12-1521-15,-5-4-5265 0</inkml:trace>
  <inkml:trace contextRef="#ctx0" brushRef="#br0" timeOffset="12274.27">9434 9020 2920 0,'0'0'1873'0,"0"0"-1433"16,0 0-208-16,0 0 2168 15,0 0-719-15,0 0-753 0,0 3-176 31,0-3 40-31,0 0-24 16,0 0-152-16,0 0-152 16,0 0-63-16,0 0-41 0,0 0-40 15,0 0-64-15,0 0-120 0,0 0-16 16,0 0 0-16,0 0 40 31,0 0 168-31,0 0 80 16,0 0 8-16,0 0-40 0,0 0 16 15,0 0-64-15,0 0-8 16,0 0-104-16,0-6-136 0,0-4 113 16,0 0-17-16,0-5-72 15,0 2-16 1,0-3-80-16,0-3 64 16,0 0-64-16,-4 3 0 0,0-3 72 15,0 3-32-15,1 1 24 16,3-5-56-16,-4 1 96 0,4 3-24 15,0-3 8 1,0 0-96 0,0-3 16-16,0 0-8 0,0 3 0 15,0-3 8-15,0 0 56 0,0-1-72 16,0 4 8-16,0-6 0 16,0 6 0-16,0-1 0 0,0 5 0 31,0-1 8-31,0 0-8 15,0 0 64-15,0 3-72 16,4-3 8-16,-4-6-8 0,3 3 8 16,1-6 0-16,-4 3 8 15,0-3 24-15,0-1-40 0,0 4 0 32,0-4 0-32,0 4 16 15,0 0-16-15,0 3-8 0,0 3 8 16,0 0 8-16,0 0-8 15,0 0 8-15,0 0-8 0,0 1 8 16,0-5 0-16,0 1 0 31,0 1 0-31,0-8 8 16,0 7-8-16,0-3 0 0,0 0 0 0,0-1 0 16,0 4 0-16,0 0 0 15,0 0 0-15,0-3-8 0,0 3 16 16,0 3-16-1,0 0 0 1,0 0 0-16,0 3 0 16,0-2 0-16,0-5-16 0,0 8-24 15,0-4 32-15,0 7-56 0,0-1 56 16,0 3 8-16,0 4 0 0,0 0 0 31,0 3-144-31,0 0 16 16,0 0-80-16,0 0-88 15,0 0-176-15,0-3-249 0,0 0 209 16,0-3-3289-16,0 2 737 0,0 1-1881 16</inkml:trace>
  <inkml:trace contextRef="#ctx0" brushRef="#br0" timeOffset="12866.21">9187 7889 2816 0,'0'0'2329'16,"0"0"-769"-16,0 0-288 0,0 0-24 16,0 0-111-16,0 0-361 15,0 0-136-15,0 0 80 0,0 0 48 16,0 0-168 0,0 0-159-16,0 0-57 15,0 0 72-15,4-3 8 16,16-6-208-16,-3-10-176 0,6 0 16 15,5-3-56-15,0-10-40 16,3 0-88-16,-3 0 24 0,0-3-136 31,-3 3 0-31,-6 7 192 16,-7 6 8-16,0 4-8 0,-8 2 8 16,1 6 56-16,-5 1-48 15,4 2-8-15,-4 2 232 16,0 2 24-16,0 0-56 0,0 0-96 31,0 0-104-31,0 0-72 0,0 0-80 16,0 0-24-16,3 0-104 15,1 12 104-15,4 1 176 16,0 9 96-16,4 0 16 16,0 7-24-16,4-4-24 0,0 7-16 15,4-3 16 1,-5 2-56-16,2 1-8 15,3 16-1056-15,-1-13-1713 0,-6-7-3632 16</inkml:trace>
  <inkml:trace contextRef="#ctx0" brushRef="#br0" timeOffset="14687.98">9155 9375 4520 0,'0'0'1857'16,"0"0"-409"-1,0 0-216-15,0 0-95 16,0 0 303-16,0 0 152 15,9-9-359-15,-9 9-313 16,0 0-296-16,0 0-136 0,0 0-288 16,0 0 0-16,-5 6-200 0,-7 10 8 31,-8 10 0-31,1 9 96 16,-9 2-96-16,4 8 48 15,-4-4-48-15,4 1 72 0,-4-5-32 16,5 2-40-16,-2-4 8 15,5-3-8-15,1-4 48 0,2-6-56 32,6-3-40-32,-2-6-128 15,9-3-288-15,1-4-472 16,3-3-280-16,0 0-809 0,0-3-455 0,0 0-505 16,0 0-3312-16</inkml:trace>
  <inkml:trace contextRef="#ctx0" brushRef="#br0" timeOffset="15093.77">8857 9436 6737 0,'0'0'2464'0,"0"0"-1255"16,0 0-641-16,0 0-312 0,0 0-248 31,0 0 64-31,0 0 528 16,40 47 80-16,-20-18-80 16,3-1-80-16,1 7-31 0,4 0-161 15,-4 1 32-15,0-1-144 16,-1-1-88-16,2 1-48 0,-9-3-72 31,-1-3 56-31,-2-4-56 16,-1-6 40-16,-5-3-40 15,1-4 0-15,-3-2 8 0,-1-4-16 16,-4-2-224-16,4-1-8 0,-1 0-64 16,-3 0-489-16,0 3-903 15,0-6-608 1,0 0-2185-16</inkml:trace>
  <inkml:trace contextRef="#ctx0" brushRef="#br0" timeOffset="15536.15">9494 9410 5009 0,'0'0'1872'16,"0"0"-392"-16,0 0-119 31,0 0-97-31,0 0-392 15,0 0 336-15,-23-18-608 0,14 18-288 16,-3 0 113-16,0 6-121 16,-4 10-48-16,0 6-72 0,-3 6 40 15,-2 7-8-15,6 4 24 16,-1 2 0-16,4 0 24 16,-1-3-72-1,10 0-40-15,3 0-144 0,0-3 72 0,0-6-72 16,12-1-8-1,7-2 0-15,2-7-40 0,3-3-440 16,8-4-504-16,7-5-1121 16,-7-7-383-16,0 0-1953 15</inkml:trace>
  <inkml:trace contextRef="#ctx0" brushRef="#br0" timeOffset="15906.37">9697 9426 6849 0,'0'0'2176'0,"0"0"-647"31,0 0-593-31,0 0-120 0,0 0-272 15,0 0-216-15,0 0-272 16,0 0-8-16,-3 32 80 0,-6-4 553 16,1 8-241-16,-3-1-24 15,-2 0-48-15,1-4-80 32,1 4 48-32,7-3-160 0,-5 3-24 15,9-7-48-15,0-2-80 0,0 2 24 16,0-6-40-16,4 1 0 0,9-7-8 15,2-1-88-15,5-5-376 16,5 0-480 0,6-10-817-1,-3 0-647-15,-4 0-3241 0</inkml:trace>
  <inkml:trace contextRef="#ctx0" brushRef="#br0" timeOffset="16183.37">9542 9677 8225 0,'0'0'1737'0,"0"0"-1313"0,0 0-128 16,0 0 280-16,0 0 344 15,0 0-200-15,43 0 96 0,-11 0-175 16,0 0-273-16,9-6-128 16,-2-1-120-16,5 1-64 31,-4-1-56-31,7-5-1537 0,-2 2-1455 0,-13-2-4730 16</inkml:trace>
  <inkml:trace contextRef="#ctx0" brushRef="#br0" timeOffset="16471.23">9980 9286 8145 0,'0'0'2553'0,"0"0"-745"31,0 0-408-31,0 0-615 15,0 0-273-15,0 0-336 0,0 0-56 16,0 0 80-16,84 58-24 16,-56-20 104-16,-5 3-24 0,-6 7-152 15,-2 6 24-15,-10-4-64 32,-5 1-16-32,0 4-48 0,-24-2-56 15,-8 1-304-15,-39 13-1072 16,11-16-2665-16,-5-13-5033 0</inkml:trace>
  <inkml:trace contextRef="#ctx0" brushRef="#br0" timeOffset="18868.02">6610 6413 6969 0,'0'0'1544'0,"0"0"-984"16,0 0 73-16,0 0-49 0,0 0 8 0,0 0-144 15,0 0-88-15,0 0 24 16,0 0 176-16,0 0-24 0,0 0-56 15,8 0-128 1,3-3-47 0,9 0 7-16,5-4-32 15,3 1 16-15,11 0-48 0,8-1-88 16,5 4-16-16,4-3-40 0,4 3-48 16,-4 3-8-16,-1 0-40 15,-7 0 0 1,-4 0 0-16,0 0 0 15,-8 0 0-15,0 0 48 16,-1 0-56-16,6 0 0 0,-9 0 0 16,3 0 8-16,-3 0 40 0,-4 0-48 15,-4 0-8-15,3 0 8 32,-3 0 0-32,1 0 0 15,-1 0 0-15,8 0 8 0,-1 0 0 16,9 0-8-16,1 0 8 15,-2 0 48-15,-7 0-56 0,-4-3-8 16,-5 3 8-16,-7-3 8 31,-12 3-8-31,0 0-8 16,-4 0-440-16,0 0-80 0,0 0 344 16,-4 0-64-16,-7 0-288 0,2 3-561 15,-3 0-207-15,9 0-272 0,3-3-769 16,0 0-1568-1,0 0 761 1</inkml:trace>
  <inkml:trace contextRef="#ctx0" brushRef="#br0" timeOffset="19357.75">7821 6239 5937 0,'0'0'2792'0,"0"0"-1631"16,0 0-345-16,0 0 144 0,0 0-40 15,0 0-128-15,0 0-256 32,0 0-95-32,-4-4-89 15,4 4-136-15,8 0-88 0,3 0 56 0,6 0 72 16,7 10-120 0,0-3-24-16,3 2 8 0,5 0-48 0,-4 4-72 15,3-3 96 1,-3 2-88-1,-7-2 0-15,-1-1-8 16,-12-2-80-16,-4-1-32 0,-1 0 104 0,-3 4 8 16,-3 0 88-1,-9 2 88-15,-8 4 112 0,-8 0-16 16,0-1-16 0,-8-2-88-16,4 4-72 15,-3-2-96-15,-1 1-184 16,-16 12-672-16,12-5-1465 0,0-7-2984 15</inkml:trace>
  <inkml:trace contextRef="#ctx0" brushRef="#br0" timeOffset="21289">5199 6372 1032 0,'0'0'7353'0,"0"0"-5512"15,0 0-449-15,0 0-32 0,0-13-416 16,0 10 305-16,0 0-457 0,0-4-504 16,0 4 584-16,0-6-224 15,0-1-496 1,0 1-104-16,0-7 48 15,-8 0-96-15,-4 0-64 16,-3-6 8-16,-6-1 48 0,-7-2-64 16,-4 0 0-16,1 6 24 15,-9 6 32-15,4 7-72 0,0 6 32 32,-4 9 48-32,1 17-40 15,3 9 40-15,4 6 0 16,8 3-72-16,4 7 72 0,8 0-64 15,12 3-64-15,0-6 64 16,12-7 8-16,12-3 56 0,11-13-88 31,5-12-32-31,4-13-64 16,4 0-232-16,-4-22 368 16,-1-13 48-16,-2-9 0 0,-5-7-64 0,-13 0-40 15,1-6 48-15,-11 0-144 16,-2 9 128-16,-7 10 80 15,0 9 88 1,-4 14 360-16,0 5-64 16,0 10-200-16,0 0-184 15,0 0-120-15,0 16 120 0,0 9 8 0,-4 3 88 16,0 7-48-16,0 4 32 16,0 5-72-1,1-3 40-15,3 7-32 16,0 0-16-16,0-4 8 15,0 4 0-15,11-7-8 16,5 1 0-16,4-11-312 0,8-9-728 31,16-9-408-31,0-3-841 0,-9-10-784 16</inkml:trace>
  <inkml:trace contextRef="#ctx0" brushRef="#br0" timeOffset="21660.1">5800 5956 5881 0,'0'0'1776'16,"0"0"-920"-1,0 0 353-15,-88-3-145 16,62 13-96-16,-2 5 240 16,-4 7-368-16,4 7-31 0,4 6-249 15,3 10-208-15,6 5-104 0,2 7 8 16,6 1 0 0,3 2-56-16,4-3-24 15,0 4-96-15,11-4-16 16,10-7-48-16,3-5 0 15,0-7-16-15,4-6-8 0,-1-7-424 16,10-13-280-16,14-12-472 0,-3 0-1057 31,-9-2-1696-31</inkml:trace>
  <inkml:trace contextRef="#ctx0" brushRef="#br0" timeOffset="22206.7">5984 6010 7465 0,'0'0'1808'0,"0"0"-663"15,0 0-201-15,0 0-392 16,0 0-128-16,-8 41 288 0,-8-6 32 16,4 7-7-16,-3 8-97 15,-2 1-88-15,6 3-136 31,-6-3-96-31,9-7-56 0,1 0-104 0,3-5-40 16,4-4-48 0,0-7-64-16,11-2 0 0,10-7 40 15,2-7-48-15,5-2-296 16,4-10-256-16,-1 0-464 16,10-13-1033-1,-9-6-2072-15,-9-3-2880 0</inkml:trace>
  <inkml:trace contextRef="#ctx0" brushRef="#br0" timeOffset="22437.43">5817 6334 8089 0,'0'0'2537'0,"0"0"-793"16,0 0-360-16,0 0-559 31,0 0-233-31,0 0-352 0,0 0-88 16,0 0-64-16,99-10 104 15,-55 7-136-15,-4-3-56 0,0 2-552 16,8-2-1249-16,-9 3-2183 16,-11 0-2850-16</inkml:trace>
  <inkml:trace contextRef="#ctx0" brushRef="#br0" timeOffset="22676.21">6243 6289 8449 0,'0'0'2481'0,"0"0"-1497"0,0 0-88 0,0 0-360 15,0 0-336-15,0 0-120 16,0 0-8 0,72 0-72-16,-44 0 0 15,0 0-464-15,7-3-880 0,-7-3-968 16,-4 3-2674-16</inkml:trace>
  <inkml:trace contextRef="#ctx0" brushRef="#br0" timeOffset="22956.62">6569 6013 7617 0,'0'0'1825'0,"0"0"-1161"15,0 0 16-15,0 0-72 0,0 0-88 16,-67 102-80-16,59-67-104 16,-5 6-88-16,10-3-64 31,-5 7-80-31,4-4-56 0,-4-3-48 16,8-3-584-16,-8 3-864 0,4-6-1241 15,4-10-3952-15</inkml:trace>
  <inkml:trace contextRef="#ctx0" brushRef="#br0" timeOffset="23456.83">6614 5807 5857 0,'0'0'2552'31,"0"0"-1143"-31,0 0-329 0,0 0-312 16,0 0-312-16,0 0-136 16,0 0-176-16,0 6 168 0,7 7 368 15,10 6-111-15,2 3-57 0,-2 7-184 16,-2 2-136-1,-2 5-56 1,-2 8-120-16,-3 6 64 0,-8 8 40 16,0 8-64-16,-12 7 16 0,-23 19 0 15,-21 14-32-15,-12 5-40 16,-8-7-272-16,4-15-840 0,20-32-1337 31,13-18-2728-31</inkml:trace>
  <inkml:trace contextRef="#ctx0" brushRef="#br0" timeOffset="28414.95">10438 6311 1040 0,'0'0'984'0,"0"0"-568"16,0 0-152-16,-3 0-96 0,3 0 64 16,0 0 72-16,0 0 176 15,0 0 192-15,0 0-95 16,0 0-105-16,0 0-120 0,0 0-64 31,0 0 32-31,0 0-40 16,0-2-64-16,0 2 32 0,0 0-56 15,0 0-40-15,0 0 104 16,0 0 80-16,0 0-24 16,0 0 24-16,0 0-120 0,0 0-136 31,0 0-8-31,0 0-72 0,0 0 8 16,0 0 0-16,0 0 48 15,0 0-48-15,0-4 65 0,0 4-65 16,0 0 104-1,0 0 32 1,0 0-80-16,0 0 32 0,0 0-48 16,0 0 16-16,0 0-16 15,0 0-40-15,0 0 72 0,0 0 64 16,0 0 0-16,0 0 72 0,0 0 48 16,0 0-8-16,0 0-48 15,0 0-80 1,0 0-24-16,0 0-56 15,0 0-40-15,0 0 0 16,0 0 0-16,0 0-8 0,0 0 8 16,0 0-8-16,0 0 0 15,0 0 0-15,0 0-48 16,0 0 40 0,0 0-104-16,0 0-40 15,0 0 152-15,11 0-8 16,-3 0-32-16,4 0 40 0,0 0 184 15,1 0-80-15,2 0 160 32,1 0 8-32,4 0-160 0,0-3 64 15,0 3-96-15,-1-3 24 0,2 3-40 16,3-3-64 0,-1 3 72-16,1-3-24 0,0 3 104 15,-3 0-64 1,2-4 8-16,1 4-96 15,0 0 72-15,-4 0 16 0,0 0-80 16,4 0 0-16,-4 0 96 16,3 0-104-16,5 0 56 0,-4 0-16 15,4 0-40-15,0 0 0 0,-4 0 72 16,4 0-72-16,0 0 8 16,-1-3 120-1,1 3 88-15,-4 0-7 16,4 0-73-16,-4 0 40 15,1 0-48-15,3 0-56 0,-1-3 8 16,4 3 40-16,1 0-72 16,1-3 32-16,3 3-72 0,-4 0 104 31,-1-3-104-31,1 3 168 16,-4 0-56-16,4-3 64 15,-4 3-8-15,4-4-80 0,0 4-24 16,0 0-16-16,3-3-48 15,-3 0-8-15,-4 3 16 0,0-3-16 32,4 3 8-32,-4 0 64 15,0 0-64-15,-1 0-8 16,6-4 8-16,-1 4 56 0,3 0-16 16,1-3 48-16,-4 3-40 0,0 0-56 15,3-2 0-15,-7 2 8 16,0 0 56-1,0 0-64-15,0 0 0 16,-4 0 0-16,0-4 16 0,0 4 32 16,-4 0-48-16,-1 0 56 0,-2 0-48 31,-6-3 56-31,2 3 0 16,-6 0-56-16,1 0 64 0,-4 0-72 15,5 0-8-15,-5 0 8 16,-1 0 0-16,1 0 0 15,-4 0-16-15,0 0 8 0,0 0-240 16,0 0-248-16,0 0-360 0,0 3-409 31,-7 1-367-31,-2-2-2649 0</inkml:trace>
  <inkml:trace contextRef="#ctx0" brushRef="#br0" timeOffset="29352.59">12431 5985 4849 0,'0'0'2360'0,"0"0"-592"0,0 0-231 16,0 0 463-16,-24-13-504 15,24 13-351-15,-4 0-217 0,4 0-296 16,0 0-184-16,0 0-192 31,0 0-128-31,0 0-64 0,0 0-56 16,4 6 8-16,7 10 232 15,6 0-64-15,2 6-96 0,5 0 32 16,4 4-120-16,0-4 16 16,0 4-8-16,0-4 88 31,-4-3-88-31,-1 3 8 0,-6-9-8 15,-6-1-8-15,-2 1 0 16,-5-7 8-16,-4 4-8 0,0-1-48 16,0 4 40-16,-13 0 8 31,-6 9 48-31,-13 4-40 16,-8 2 0-16,-4 4 80 0,-4 2-32 0,-3 2-48 15,3-1-8-15,4 0-104 16,-12 6-608-16,12-6-1096 0,12-10-2929 15</inkml:trace>
  <inkml:trace contextRef="#ctx0" brushRef="#br0" timeOffset="30745.81">11550 5559 7681 0,'0'0'2233'16,"0"0"-921"-16,0 0-128 0,0 0-136 31,0 0-39-31,0 0-465 16,0 0-72-16,0 0-240 0,0-63-8 16,0 46-24-16,0 2-96 15,-4-4-56-15,-7 0 8 16,-2-4-40-16,-7 1 40 0,0 7-48 15,-4-1 0-15,-4 6 464 32,-7 10-376-32,-5 0-96 0,0 22 0 15,0 7-16-15,0 15 8 16,5 4-48-16,14 6 56 0,5 0-8 16,12-3-48-16,4-7-64 0,13-6 64 15,11-9-64 1,12-10-80-1,-1-10 104-15,5-9 88 0,4-6 8 16,0-16 104-16,-5-10 56 16,-7-9-160-16,-4-10-88 15,-8 3 0-15,-4 1-8 0,-4 5 96 0,-8 7 0 32,0 13 176-32,-4 10 72 15,0 9 40-15,0 3-288 0,0 3-176 16,0 16 64-16,0 3 112 15,0 13 88-15,4 3 0 16,-4 3-88-16,4-3 0 0,0 0 16 31,4 0 48-31,4-6-64 0,8-3-8 16,-1-4 0-16,9-6-104 31,4-3 16-31,4-9-608 16,4-7-728-16,-12-7-2521 0,-8-12-4953 15</inkml:trace>
  <inkml:trace contextRef="#ctx0" brushRef="#br0" timeOffset="31116.44">12064 5213 6065 0,'0'0'1400'16,"0"0"216"-16,0 0-127 0,0 0 247 15,0 0-320 1,0 0-567-16,0 0-241 0,-72-25-8 15,49 40-160-15,-1 11-176 0,-1 6-16 32,5 6 0-32,5 3-64 0,3 7-56 15,7-4-48-15,5 3-80 16,5-2 0-16,18-7-8 16,5-2 8-16,8-5 0 0,5-12-320 31,6-3-520-31,20-16-944 15,-11 0-1361-15,-11-7-5657 0</inkml:trace>
  <inkml:trace contextRef="#ctx0" brushRef="#br0" timeOffset="31480.28">12435 5083 7785 0,'0'0'1921'0,"0"0"127"16,0 0-448 0,0 0-455-16,0 0-393 15,0 0-256-15,0 0-264 16,0 0-152-16,-24 28 104 15,7-2 328-15,2 9-128 0,-2 3-8 16,6 3-160-16,-1 0-24 16,8 4-136-16,0-4 48 0,4-3-96 15,0 0 56-15,12-6-56 16,4-7-16-16,8-2 8 0,0-4-72 16,8-6-408-16,3-11-208 31,21-2-568-31,-16-6-1489 15,-1-10-1864-15</inkml:trace>
  <inkml:trace contextRef="#ctx0" brushRef="#br0" timeOffset="31706.17">12216 5331 8673 0,'0'0'2265'0,"0"0"-657"16,0 0-640 0,0 0-87-16,0 0-265 0,0 0 0 15,0 0 0-15,123-7-136 16,-68-3-256-16,14 5-80 0,-9-5-144 16,-1 3-336-16,9-2-1248 15,-17-1-1209-15,-10 1-3304 0</inkml:trace>
  <inkml:trace contextRef="#ctx0" brushRef="#br0" timeOffset="31968.87">12833 4997 1096 0,'0'0'7009'0,"0"0"-4960"0,0 0-513 15,0 0-248-15,0 0-648 16,0 0-264-16,0 0 129 0,100 29-73 16,-69 2 96-16,1 8-144 31,0 2-88-31,-4 3-168 0,-8 4-48 16,-8 2-64-16,-12 8-8 0,0-1 0 15,-28 3-8-15,-47 29-40 16,2-19-904-16,-2-13-3433 0</inkml:trace>
  <inkml:trace contextRef="#ctx0" brushRef="#br0" timeOffset="33552.85">9447 5407 2784 0,'0'0'1929'0,"0"0"-761"0,0 0 48 16,0 0-400 0,0 0 96-1,0 0 17-15,0 0-345 0,0 0-80 16,0 0 24-16,0 0 88 0,0-4 104 16,0 4-96-16,0-6 0 15,0 0-111-15,0 0 223 0,0-4-464 16,0-3-152-16,0-3-56 15,3-3 32-15,-3 1-16 0,4-5 16 32,0 1 80-32,-4-4 0 15,4-2 48-15,-4-4-40 0,4-3-120 16,1-3-56-16,-5-3 64 16,4-3 8-16,-1-4-72 15,-3 0 136-15,4 1-72 0,-4-5 152 31,4 5-128-31,-4-4-40 16,4 1-48-16,0-4 40 0,0-3 16 16,1-1-64-16,2 5 8 15,-3 5 40-15,0 7 24 16,0 9-64-16,-4 3 80 0,0 4-88 16,0 2 8-1,0 4-8-15,0 0 0 16,0 3-72-16,0 4 72 0,0 2 0 15,0 4 0-15,0 2 0 16,0 4-80-16,0 0-192 16,0 0-288-16,0 0-752 15,-16 0 144-15,0 10-4154 16,-3 3-111-16</inkml:trace>
  <inkml:trace contextRef="#ctx0" brushRef="#br0" timeOffset="34064.44">9271 4435 7769 0,'0'0'1881'0,"0"0"-1153"16,0 0-552-16,0 0-88 16,0 0 8-16,0 0-16 15,0 0 16-15,0 3-8 0,0-3 56 16,0 0 168 0,0 0 120-16,0 0 288 15,0 0 128-15,0-6 161 0,12-10-337 16,4-3-432-16,8-12-160 15,-1-4 40-15,1-7-80 16,4-2-40-16,0-4 0 16,-7 4 0-1,-2-1 8-15,-7 10 72 0,0 7-80 16,-8 6 312-16,0 9-112 0,-4 6 104 16,5 7-184-16,-5 0-120 15,0 0-304-15,3 10 0 16,9 6 304-1,0 9 0-15,4 1 16 16,8 8-8-16,0 1 40 0,8 4-40 16,4 2 0-16,-1 3-8 15,13 1 0-15,-4-1-376 16,8 4-1393-16,-8-13-1303 0,-13-10-6162 16</inkml:trace>
  <inkml:trace contextRef="#ctx0" brushRef="#br0" timeOffset="35023.21">10410 4562 6553 0,'0'0'1472'0,"0"0"-344"0,0 0-407 16,0 0-33-16,0 0-40 0,0 0-104 15,-24-73 48-15,13 57-240 16,-2-2-88-16,-2-2 112 15,-9-2-96 1,4 3-48-16,-4 0 25 16,0 6-89-16,-4 4 24 0,4 9-192 15,-4 0-8-15,0 13 8 0,1 15 0 16,3 10-8-16,4 7 0 16,4 2 8-1,8 4-16-15,8 3-32 16,0-10-56-16,16-3 96 15,8-12-40-15,8-6-40 16,4-14-81-16,7-9 161 0,-2-7 8 16,2-18 56-16,0-10-56 0,-2-6-32 31,-9-10-144-31,-8 1-32 16,-5-5-32-16,-6 1 16 15,-6 7 224-15,-3 12 200 16,-4 6 200-16,0 17 441 0,0 2-161 15,0 10-384-15,0 0-296 16,0 7-272 0,0 8 88-16,-7 14 184 15,3-4 0-15,-5 7 64 16,5 0-56-16,4-7-8 0,0 7 0 0,0-7 0 16,0 4-56-16,13-1 56 15,-2-2 0-15,6 0-240 31,6-4-721-15,1-3-623-16,8-7-304 16,-4-6-985-16,0-6-2800 0</inkml:trace>
  <inkml:trace contextRef="#ctx0" brushRef="#br0" timeOffset="35310.54">10857 4159 7057 0,'0'0'1704'16,"0"0"89"-16,0 0-513 0,0 0 32 31,0 0-351-31,0 0-529 16,0 0-432-16,-20-3 8 16,0 28 296-16,-4 7 72 0,0 6-80 15,-4 6 8-15,4 4-56 31,4 0-64-31,1-1-104 0,10 1-8 16,5-7-72-16,4-2 0 16,0-5-128-16,24-5 112 15,4-3-72-15,8-4-96 0,12-10-232 16,3-5-664-16,22-7-865 0,-10-10-567 16,-11-9-3682-16</inkml:trace>
  <inkml:trace contextRef="#ctx0" brushRef="#br0" timeOffset="35601.08">11159 4156 4368 0,'0'0'2281'16,"0"0"-201"-16,0 0-183 0,0 0-73 15,0 0-864-15,0 0-672 16,-11 0-280-16,-1 25 345 0,-4 10 135 15,4 3-160-15,-4 7-128 32,8-1-72-32,0 1 0 0,3-1-112 15,5-3 32-15,0-6-40 16,9-3-8-16,7-6-8 0,8-8-120 16,7-2-400-16,25-13-897 15,-8-3-743-15,-4 0-2025 0</inkml:trace>
  <inkml:trace contextRef="#ctx0" brushRef="#br0" timeOffset="35823">10940 4410 5097 0,'0'0'1704'0,"0"0"-416"16,0 0-224-16,0 0-607 15,0 0-401-15,0 0 0 0,20 0 1040 16,16 0 176 0,4 0-528-16,12-10-232 15,8-2-208-15,11-1-304 16,-2-3-456-16,-2 3-56 0,12-6-1192 16,-19 3-1473-16,-16 4-2616 15</inkml:trace>
  <inkml:trace contextRef="#ctx0" brushRef="#br0" timeOffset="36085.87">11507 3914 6177 0,'0'0'1568'0,"0"0"249"31,0 0-161-31,0 0-200 16,0 0-152-16,0 0-703 0,0 0-313 15,0 0 192-15,103-63-264 32,-51 79-16-32,3 9-64 0,1 10 40 15,0 3-24-15,-8 7-152 16,-8 2 0-16,-12 4 0 0,-9 7 0 16,-19 14-24-16,-8 17-264 0,-39 22-1024 15,3-18-769-15,0-21-2232 16</inkml:trace>
  <inkml:trace contextRef="#ctx0" brushRef="#br0" timeOffset="37863.35">12733 6318 2592 0,'0'0'2097'0,"0"0"-1081"15,0 0 128-15,0 0 256 16,0 0 57-16,0-3-257 15,0 3-216-15,0 0-64 0,0 0-136 32,0 0-287-32,0 0-105 15,0 0-112-15,0 0-168 0,0 0-64 16,0 0-48-16,0 0-248 16,9 0-216-16,6 6-1009 0,1 1-191 15,4 2-417-15,-4 4-607 16,0-4-49-1,-4 1 297-15</inkml:trace>
  <inkml:trace contextRef="#ctx0" brushRef="#br0" timeOffset="37977.32">12865 6404 384 0,'0'0'1408'15,"0"0"-296"-15,0 0 8 0,0 0-15 0,0 0-193 16,0 0-168 0,28 41-8-1,-24-32-296-15,0 4-200 0,0 6-240 16,-4-3-688-16,4 0-1720 15</inkml:trace>
  <inkml:trace contextRef="#ctx0" brushRef="#br0" timeOffset="38138.33">12916 6629 5881 0,'0'0'1720'15,"0"0"-1288"-15,0 0-320 16,0 0-104-1,0 0-8-15,0 0-96 16,0 0-944-16,0 32-1473 16</inkml:trace>
  <inkml:trace contextRef="#ctx0" brushRef="#br0" timeOffset="38265.25">12912 6788 3208 0,'0'0'1400'0,"0"0"-687"16,0 0 111-16,0 0-560 0,0 0-264 16,0 0-2609-16</inkml:trace>
  <inkml:trace contextRef="#ctx0" brushRef="#br0" timeOffset="38428.31">12785 7000 5025 0,'0'0'2808'0,"0"0"-1808"16,0 0-231 0,0 0-121-16,0 0-368 15,0 0-280-15,0 0-440 16,0 0-1161-16,-60 71-1311 0</inkml:trace>
  <inkml:trace contextRef="#ctx0" brushRef="#br0" timeOffset="38583.15">12609 7213 4384 0,'0'0'1889'0,"0"0"-809"15,0 0-56-15,0 0-240 0,0 0-351 16,0 0-433-16,0 0-1121 31,-79 45-1247-31,55-29-3736 0</inkml:trace>
  <inkml:trace contextRef="#ctx0" brushRef="#br0" timeOffset="38865.31">12283 7395 1072 0,'0'0'4433'0,"0"0"-3281"16,0 0-480-16,0 0 240 0,0 0-320 15,-35 0-392-15,26 0-200 16,1 0-232-16,-3 0-32 0,-2 0-504 15,-2 2-224 1,-2 1 448 0,-2 1-56-16,3-4-393 0,0 3 105 15,0 0 448-15,4 0 168 0,-4-3 48 16,4 0 224-16,0 0 200 16,0 0 768-16,4 0 257 0,-4 0-769 31,-4 0-456-31,5-3-568 15,-2 0-1641-15</inkml:trace>
  <inkml:trace contextRef="#ctx0" brushRef="#br0" timeOffset="39017.67">11825 7400 6769 0,'0'0'1560'0,"0"0"-760"16,0 0 113-16,0 0-441 15,0 0-280-15,0 0-192 0,0 0-1465 16,0 0-1215-16,-80-15-1457 0</inkml:trace>
  <inkml:trace contextRef="#ctx0" brushRef="#br0" timeOffset="39138.86">11658 7382 5569 0,'0'0'1904'0,"0"0"-544"15,0 0-231-15,0 0-657 16,0 0-472-16,0 0-152 0,-76-29-1457 16,60 26-3552-16</inkml:trace>
  <inkml:trace contextRef="#ctx0" brushRef="#br0" timeOffset="39287.37">11419 7331 6529 0,'0'0'1616'15,"0"0"-584"-15,0 0-247 0,0 0-297 16,0 0-304-16,0 0-184 0,0 0-912 16,-80-60-2353-16,68 56-2920 0</inkml:trace>
  <inkml:trace contextRef="#ctx0" brushRef="#br0" timeOffset="39454.64">11247 7235 3832 0,'0'0'2585'15,"0"0"-721"-15,0 0-936 32,0 0-63-32,0 0-257 15,0 0-320-15,0 0-288 0,-64-76-848 0,49 70-1121 16,-2 0-927-16,2 2-193 16</inkml:trace>
  <inkml:trace contextRef="#ctx0" brushRef="#br0" timeOffset="39660.31">11112 7137 1016 0,'0'0'1696'0,"0"0"289"15,0 0-617-15,0 0-608 16,-41-22 72-16,34 13-384 0,-1 2-40 16,0 1-176-16,-4-4-232 0,4 4-232 15,-4 0-624-15,4-1-512 16,0 1 80 0,0 2 135-16,1-2 769 15,3 3 384-15,-1 0 760 16,1 0 473-16,-4-4-793 0,1 1-120 15,-1-3-72-15,-5-1-248 16,2 3-40-16,-10-5-792 0,6 2-1129 31,2 4-1127-31</inkml:trace>
  <inkml:trace contextRef="#ctx0" brushRef="#br0" timeOffset="39844.55">10734 6931 1176 0,'0'0'1264'16,"0"0"832"-16,0 0-143 0,0 0-185 15,0 0-543-15,0 0-713 16,0 0-32-16,0 0-480 0,-45-22-144 16,34 22-1601-16,-2 0-151 15,-2 0-473 1,-2 0-775-16</inkml:trace>
  <inkml:trace contextRef="#ctx0" brushRef="#br0" timeOffset="40067.21">10554 6915 912 0,'0'0'1176'0,"0"0"-608"15,0 0-304 1,0 0 248-16,0 0 512 16,0 0-191-16,0 0-313 15,0 0-280-15,0 0 616 0,0 0 256 16,-32-6-24-16,29 6-247 15,3 0-169-15,0 0-136 0,0 0-208 32,0 0-136-32,0-3-112 15,0 3-80-15,0 0-136 0,0 0-200 16,0 0-376-16,0 0-1105 16,-5 0-2712-16,1 0 1289 0</inkml:trace>
  <inkml:trace contextRef="#ctx0" brushRef="#br0" timeOffset="40768.8">10713 6661 5065 0,'0'0'2120'0,"0"0"-976"0,0 0-344 15,0 0-239-15,0 0-41 16,0 0-72-16,0 0-200 15,0 0-96 1,-3 3 112-16,-10 7-24 16,1 2-112-16,-4 1-24 15,-3-1-16-15,2 5-80 0,-7-5 88 16,5 4-40-16,3-3-56 16,-4 0 8-16,8-4 0 0,4 0-8 31,4-5 0-31,0 2 0 15,4-6-80-15,0 3 32 0,0-3-8 16,0 0 56-16,0 0 8 16,0 0-8-16,0 0 8 15,0 0 48-15,0 0 96 0,0 0 192 16,0 0 56 0,0 0-160-1,0 0-112 1,0 4-120-16,0 2 0 0,8 3 144 15,-4 7 16-15,4 0-8 16,0 6-8-16,0 1 0 16,4 2-47-16,0 4-33 15,0 2-64-15,-1-2 48 16,6 2-40-16,-6-2 40 16,2-3-48-16,-2-1 8 0,-3-9-16 15,-3-3 8-15,-1-4 0 31,-4 1 40-31,0-7-48 0,0 7-16 16,-13 2-401-16,-6-2-1215 16,2-1-3089-16</inkml:trace>
  <inkml:trace contextRef="#ctx0" brushRef="#br0" timeOffset="55321.98">8869 10137 1240 0,'0'0'1760'0,"0"0"-1632"0,0 0-120 0,0 0 768 15,0 0 785-15,0 0-1025 16,0 0-264-16,0 0 24 0,0 0-64 16,0 0-24-16,0 0-8 31,0 0-40-31,0 0-8 0,0 0 16 15,0 0-40-15,0 0-8 16,0 0 48-16,0 0 40 0,0 0 48 16,0 0 72-16,0 0 48 15,0 0-79-15,0 0-161 32,0 0-32-32,0 0 24 0,0 0 80 15,3 0-56-15,5 0-96 16,1 0 40-16,-1 0 8 0,3 0 80 15,6 0-24-15,-2 0-80 16,5 0 64-16,-4 0-136 31,0 0 120-31,4 0-56 0,-4 0 56 16,-4 0 128-16,8 0-96 0,0 0 120 16,-1 0-56-16,1-2-8 0,5 2-88 15,-5-4-8 1,3 4-48-1,-7 0-56-15,0 0-16 16,-4 0 0-16,0 0-120 0,1 0 112 16,-2 0 0-16,1 4 8 0,4-4 0 15,-4 2 56-15,4 1-48 0,-1-3 0 16,6 0 0-16,3 0 0 31,-1 0 104-31,1 0-64 0,0 0-32 16,-3 0-8-16,-2 0-8 15,-3 0 8-15,0 0-8 0,0 0 0 16,0 0 8-16,0 0 0 16,-1 0 56-16,6 0-56 47,-1 0 48-47,3 0-56 0,-3 0 120 15,4-3 8-15,-3 1-120 16,2-2 176-16,-3 1-40 0,4 0 40 15,-8 0-55-15,4 3-49 16,-5-4-16-16,2 4-56 16,3 0 40-16,-5 0 80 0,6 0-48 15,-2-3 8-15,5 3-80 16,0-3 128-16,4 0 40 0,0 0 32 0,-4 0 80 16,3-1 16-16,-6 1-168 15,3 0-128 1,-13 0 40-1,-3 3-48-15,1 0 8 0,-5 0-8 16,-4 0 8-16,0 0-8 16,0 0 0-16,0 0 0 0,3 0-8 0,-3 0-168 15,4 0-440-15,0 0-320 32,5 0-1505-32,-9 0-2024 15</inkml:trace>
  <inkml:trace contextRef="#ctx0" brushRef="#br0" timeOffset="72407.58">15347 7928 8489 0,'0'0'2481'16,"0"0"-177"-16,0 0-895 15,0 0-481-15,0-10-216 16,0 10-136-16,0 0-184 16,0 0-248-1,0 0-144-15,0 0-56 0,4 3-64 16,4 13 120-16,4 3 0 0,4 10 80 16,0 6-80-16,0 6 0 15,3 6 0-15,-2 5 8 16,2 2 8-1,1-1 16-15,-3-2-32 16,-2-9 0-16,2-14-8 16,-10-9-8-16,1-9 8 0,-4-10 8 15,0 0 80-15,1-7 904 16,6-21-135-16,1-14-561 0,4-21 8 31,8-23 0-31,-1 7-64 16,-2 6-56-16,-5 19-96 0,-8 25-16 15,0 4-56-15,-1 6-8 16,-7 13 0-16,4 6-1088 16,9 22-1681-16,-6 10-1384 0,-3-1 905 0</inkml:trace>
  <inkml:trace contextRef="#ctx0" brushRef="#br0" timeOffset="72795.55">15985 8061 9097 0,'0'0'2289'0,"0"0"448"16,0 0-1401-16,0 0-848 15,0 0-328-15,0 0-160 0,0 22 0 16,-4 7 256-16,-4 9-40 15,-1 9-88-15,2-2-80 16,-1 3 16-16,-5-4-64 0,9-6-264 31,-3-6-768-31,7-7-897 0,0-9-631 16,0-10-2033-16</inkml:trace>
  <inkml:trace contextRef="#ctx0" brushRef="#br0" timeOffset="72955.38">16016 7956 8873 0,'0'0'1721'0,"0"0"223"0,0 0-928 31,0 0-696-31,0 0-320 16,0 0-1576-16,0 0-336 15,0 0-441-15,12 67-3616 0</inkml:trace>
  <inkml:trace contextRef="#ctx0" brushRef="#br0" timeOffset="73452.16">16451 8166 6905 0,'0'0'1496'15,"0"0"-175"-15,0 0-401 0,31-80-176 16,-27 55 544-16,-4 0-320 31,0-1-199-31,-19 4 87 0,-1 6-208 16,-12 4-112-16,-4 12-280 0,0 0-168 15,1 22-80-15,-6 9 8 16,13 14-16-16,5 5-64 0,7 8 56 16,4-1-64-16,12-6-8 15,0-7-176-15,16-9 0 16,8-16-144-1,4-12 208-15,7-7 192 16,1-26 392-16,8-12 40 0,-4-26-72 16,3-27-24-16,-2-18-272 0,-5-8 208 31,-17 12-96-31,-3 23 8 16,-12 28 48-16,0 15 304 0,-4 14-7 15,0 0-25-15,0 9 48 16,0 3-72-16,0 10-232 15,-4 3-248-15,4 23-288 0,-8 27 216 16,1 23 72-16,2 26 0 0,5-8 16 31,0-14-16-31,0-23-80 16,12-16-312-16,4 6-176 16,0 4-569-16,20 3-711 0,-8-16-1257 15,0-13-2688-15</inkml:trace>
  <inkml:trace contextRef="#ctx0" brushRef="#br0" timeOffset="73828.07">16797 8147 6481 0,'0'0'2624'0,"0"0"-1839"15,0 0-537 1,0 0 24-16,0 0-48 15,0 0 224-15,0 0-296 0,0 0 96 16,0 0-248-16,88-51-136 0,-76 32-480 31,0-4 616-31,-12-5 24 16,0-1 160-16,-12 1 80 0,-8 6 296 16,-4 6 544-16,-4 6-96 15,0 10-287-15,1 4-169 16,-1 14-224-16,4 14-120 0,7 3-96 15,6 9-8-15,7 4-96 16,4 0 64 0,8-1-72-16,16-5 0 15,8-7-248-15,3-10-312 16,14-9-416-16,2-13-313 0,5-3-183 16,15-41-240-16,-7 0-1577 15,-12-7-2352-15</inkml:trace>
  <inkml:trace contextRef="#ctx0" brushRef="#br0" timeOffset="74117.05">17255 7972 904 0,'0'0'5097'0,"0"0"-1969"31,0 0-439-31,0 0-1025 0,0 0-943 0,0 0-345 16,-79 16-8-16,55 19-104 16,0 6-136-16,8 3-32 0,8 1-80 15,4 3-16-15,4-7 0 16,9-3-456-16,6-10-152 15,13-11 151-15,4-11-439 0,0-6 288 16,3-23 448-16,-3-11 160 16,-4-14 360-16,-8-6 456 15,-12-3 209-15,-8 3 79 16,-4 6 144-16,-20 13 56 16,-8 7-407-16,-3 12-433 0,-5 13-248 15,3 3-216-15,6 9-40 16,4 36-800-16,2-1-1241 15,9-2-3480-15</inkml:trace>
  <inkml:trace contextRef="#ctx0" brushRef="#br0" timeOffset="75030.48">18778 7829 9738 0,'0'0'1600'0,"0"0"48"0,0 0-920 15,-84-25-159-15,48 25 239 16,0 0-176-16,5 6-24 0,3 10-392 16,7 3-216-16,10 7-56 31,7 5-8-31,4 4-88 15,12 3 152-15,16 0-56 0,7 0 88 16,5-3-32-16,0 0 8 0,4-6 40 16,-9-4-48-16,-7 1 0 31,-11-1-216-31,-13-2 72 16,-4-5 40-16,-9 1 104 0,-23-3 112 15,-15-6 352-15,-5-4 80 16,-8-3-144-16,0-3-136 0,9 0-104 15,10-6-16-15,22-10-144 16,15-6-120-16,27-19-1008 31,22 6-3433-31,6 0-520 0</inkml:trace>
  <inkml:trace contextRef="#ctx0" brushRef="#br0" timeOffset="75356.19">19025 7925 7577 0,'0'0'3057'0,"0"0"-153"0,0 0-911 16,0 0-1177-16,0 0-816 0,-4 15-64 16,-9 20 64-16,6 10 48 15,3 6 0-15,4-1-48 16,0 1 0-16,8-6-16 0,12-11-40 15,8-8-368-15,4-13-8 0,0-13 304 16,-1-10 128-16,1-19 656 16,-8-12-296-16,-4-13 416 31,-13-3 32-31,-7-6-240 0,0 9 57 16,-4 6 7-16,-7 13-136 15,3 13-152-15,4 12-344 0,-1 10-176 16,2 32-1713-16,-1 3-431 15,4 6-2489-15</inkml:trace>
  <inkml:trace contextRef="#ctx0" brushRef="#br0" timeOffset="76045.63">19467 7953 8905 0,'0'0'2025'0,"0"0"351"0,0 0-1055 0,0 0-297 15,80-76-368-15,-61 76-592 32,-2 0 120-32,3 12-184 15,-5 14-112-15,-3 6 112 0,-3 6 8 16,-6 6 72-16,-3-2-80 15,0-1-120-15,-3-3-8 0,-10-10 72 16,1-2-48-16,-4-10 96 31,4-10 8-31,1-6 8 0,2 0 88 16,1-12 16-16,8-17-112 16,0-6-8-16,17-9-136 15,2-4 144-15,9-3 0 0,0 4 0 31,4 8 0-31,-8 14 144 16,0 9-96-16,-5 13 88 0,-2 3-136 16,-2 19-176-16,2 10 72 15,-6 9 104-15,-3 3 80 16,-3 4 16-16,-5-4-48 0,0 0-48 16,0-6-8-1,0-6-336-15,-9-7-232 16,1-13 248-16,1-6 24 0,-1-3 176 15,3-15 120-15,5-14-352 16,0-9-153-16,9-10-223 0,10-2 184 16,5-4 80-16,4 6 472 0,0 9 40 31,-4 11 584-31,-1 12 208 16,2 10-407-16,-5 6-89 0,-5 6-336 15,6 16-80-15,-5 4 72 16,-4 9 8-16,4 0 64 15,-4 6 0-15,-1 0-64 0,6-6-457 32,7 0-591-32,19-9-120 0,-7-4-904 15,3-16-2537-15</inkml:trace>
  <inkml:trace contextRef="#ctx0" brushRef="#br0" timeOffset="76398.57">20494 7826 7617 0,'0'0'2217'16,"0"0"-385"-16,0 0-512 16,0 0-856-16,-111 3-88 0,72 26-47 15,2 6-73-15,5 3-120 0,9 3-64 16,7-3-56 0,8 3 0-1,8-9-16-15,0-7-200 0,8-5-385 16,16-17 17-16,8-3 568 15,0-13 64-15,7-15 360 16,2-11-416-16,-10-5 241 16,1-3 111-16,-12 5 248 15,-4 10 192-15,-8 10 280 16,-8 12 40-16,0 10-536 0,0 4-584 16,0 18-168-16,-4 10 168 15,-9 12 0-15,9 1 0 16,1 5-8-1,3 1-248-15,0-3-632 16,7-3-248-16,10-11-880 0,15-12-121 16,-1-12-311-16,1-10-2722 0</inkml:trace>
  <inkml:trace contextRef="#ctx0" brushRef="#br0" timeOffset="77313.33">20981 7753 8425 0,'0'0'1737'0,"0"0"239"16,0 0-55-16,0 0-9 0,0 0-544 31,0 0-896-31,0 0-328 15,0 0-64-15,0 0 16 0,-104 64 16 16,69-23-104-16,-1 7 72 16,4 2-72-16,8 1-8 0,8-4-8 31,8-2-232-31,8-4-240 16,0-12-88-16,8-7-112 15,8-9 24-15,3-10 8 0,-6-3 360 16,-2-16 288-16,-3-15 240 15,-8-8-88-15,0-5 312 0,-15-7-72 16,-9 0 16-16,-4 4-88 31,-8 5-48-31,8 8-144 16,9 11-128-16,6 7-320 0,17 10-2184 0,20 3-537 16,4 3-6617-16</inkml:trace>
  <inkml:trace contextRef="#ctx0" brushRef="#br0" timeOffset="77758.08">21343 7645 11322 0,'0'0'2592'16,"0"0"-1527"-16,0 0-945 0,0 0-24 15,-71 61 32-15,47-20-120 16,0 3 8-16,12 1-8 15,12-1-8-15,0-6-336 0,8-6-552 16,16-7-193-16,4-15-199 0,4-10 392 16,4-3 648-16,-1-23 240 31,5-12 360-31,-8-9 112 16,-4-1 296-16,-12-3 296 0,-4 10 41 15,-9 9 383-15,-3 10-88 16,0 9-112-16,0 13-719 0,-3 3-569 31,-5 23-96-31,4 12 24 16,4 13-80-16,0 16 56 15,19-1 15-15,2 4-143 0,3-1-560 0,-4-11 416 16,-8 8 160-16,-1-2 56 16,-11-7 144-16,-4-6 8 0,-24-10 72 15,-15-3-56 1,-21-9 72-1,-35-7-88-15,-21-12-112 16,12-7-2200-16,20-3-4930 0</inkml:trace>
  <inkml:trace contextRef="#ctx0" brushRef="#br0" timeOffset="78645.7">15678 8769 7737 0,'0'0'1697'16,"0"0"-121"-16,0 0-248 0,0 0-80 15,0 0-623-15,0 0-169 16,0 0-392 0,0 0-64-16,16-9 0 15,44 9 872-15,39-4 144 0,49-2-392 16,19-4-224-16,-4 8 24 16,-40 2-216-16,-50 0-208 0,-26 0 16 15,-15 2 24-15,-4 2-40 16,-4-1-392-16,0 3-272 0,-12-3-576 31,-8 1-552-31,-4-4-225 16,0 0-687-16,0 0-5274 0</inkml:trace>
  <inkml:trace contextRef="#ctx0" brushRef="#br0" timeOffset="79376.5">18933 8655 4689 0,'0'0'5441'15,"0"0"-3585"1,0 0-288-16,0 0-423 16,0 0-265-16,0 0 80 0,0 0-432 15,24 0-384-15,3 0 568 16,22-4-208-16,26-2-183 15,29 0-1-15,39-4-24 16,17 4-128-16,-1 0 48 16,-7-1-208-16,-17 1 104 15,-4-3-48-15,-15-1-56 0,-8 4 80 16,-29-1 8-16,-15 1-96 16,-20 3 64-16,-12 3-56 15,4-3-16 1,-8 3-80-16,3 0-328 15,-15 0-569-15,-7 0-599 0,-9 0-1553 16,0 6-2416-16</inkml:trace>
  <inkml:trace contextRef="#ctx0" brushRef="#br0" timeOffset="100110.09">4960 11248 1360 0,'0'-6'5641'0,"0"0"-3665"16,0 0-575-16,0 6-577 31,0-4 464-31,0 4-296 16,0 0-359-16,0 0-177 0,0 0-80 16,-4 0-40-16,0 0-64 15,-8 7-112-15,-8 8 104 0,-4 8-16 16,-4 6-112-16,-7 6-24 15,-5 6 32-15,-4 6 64 0,-9 8 8 16,6 4-72-16,-1 2-96 31,5-1 16-31,3-3-56 0,8-5 0 16,0-8 40-16,4-3-32 16,4-3-8-16,4-6-8 15,1-4-120-15,2-5-432 0,2-1-176 16,6-6-600-16,-2-4-1041 15,7-5-864-15,0-7-2896 0</inkml:trace>
  <inkml:trace contextRef="#ctx0" brushRef="#br0" timeOffset="100552.76">4406 11290 5145 0,'0'0'2784'0,"0"0"-919"15,0 0-1049-15,0 0-328 16,0 0-240-16,0 0-192 15,0 0 272-15,0 54 424 0,0-16 192 16,8 3-432-16,4 7-183 0,4 3-81 31,8 6 0-31,8 0-88 16,0-3 8-16,3-3-64 16,-3-3-48-16,0-7 40 0,-4-3-96 15,-4-3 0-15,-9-3 72 31,2-4-72-31,-9-6 0 0,-5-3 72 16,-3-6-64-16,0 0-8 16,0-7 8-16,0 1-8 15,0-7-328-15,0 0-480 0,0 0-1153 0,0 0-215 16,0-7-1849-16</inkml:trace>
  <inkml:trace contextRef="#ctx0" brushRef="#br0" timeOffset="101257.21">4984 11865 7513 0,'0'0'2217'0,"0"0"-785"0,0 0 248 16,0 0-335-16,0 0-465 0,0 0-328 31,0 0-272-31,0 3-176 16,-4 13 64-16,0 3 200 15,-4 10-64-15,0 2-64 16,0 1 16-16,4 3-80 0,-4-4-8 16,0 1-24-16,4-6-136 31,0-1 40-31,0-9-40 0,4-3-8 15,0-4-8-15,0-2-568 16,12-7-784-16,-4 0-1857 0,0 0-5137 0</inkml:trace>
  <inkml:trace contextRef="#ctx0" brushRef="#br0" timeOffset="102737.06">3581 13601 7401 0,'0'0'2313'16,"0"0"-1177"-16,0 0-704 0,0 0-224 16,0 0 328-16,-28 80 224 15,17-39-32-15,3 13-199 0,-1 6-129 32,1 1 16-32,1 15 88 15,-10 19 16-15,2 26 48 0,-5 2-96 16,0-2-48-16,4-6-232 15,4-20 104-15,-4 0-152 0,4-6-56 32,5-3 32-32,-6-13-120 15,9-19 64-15,4-19-64 0,-4-3 16 16,4-4 64-16,-3 0-80 16,3-2-192-16,0-7-264 15,0-3-624-15,0-10-168 0,-4 1-1185 31,0-4-55-31,-1-3-3105 0</inkml:trace>
  <inkml:trace contextRef="#ctx0" brushRef="#br0" timeOffset="103407.84">3581 13668 120 0,'0'0'7769'16,"0"0"-5464"-16,0 0-1249 15,0 0-392-15,0 0-144 0,0 0-296 16,9-6-48 0,10 6 368-16,1-4-16 15,16 4 1-15,4 0-249 0,8 0 56 16,8 0-160-16,19 0 0 15,21 0-80-15,12 0-96 16,11 0 0-16,-4 0 0 0,-11 0 48 0,-12-3-48 31,-17 0 0-31,-15 3-8 16,-17 0 8-16,-2 0-80 0,-1 0-192 16,-1 0-208-16,2 0-16 15,-9 3 55-15,-5 0-263 16,-3 1 112-16,-8-1-80 0,-1-3-208 31,2 3-192-31,3-3-729 0,-4 0-903 31,0 0-2105-31</inkml:trace>
  <inkml:trace contextRef="#ctx0" brushRef="#br0" timeOffset="103959.47">5083 13646 5737 0,'0'0'2264'0,"0"0"-1488"15,0 0-119-15,0 0 367 16,0 0-272-16,-15 79 48 16,6-40-136-16,-2 8 8 0,3 7-144 15,-5 6-119 1,2 16 63-16,-6 13 56 16,-2 19-88-16,-1 3-24 0,0-9-48 15,4-10-152-15,5-22-80 16,-2-13-64-16,5-12-24 15,5-4-8-15,-6 7-24 0,1 6-32 16,4 6 32 0,-3-3-16-16,-1 0 0 15,-1-9 8-15,5-7 40 0,-3 0 0 16,3-6-48-16,-4-3 48 16,3-7-40-16,-3-6 0 15,5-3 0 1,3-6-8-16,-4-4-8 15,4 1-112-15,-4-7 40 0,4 0 24 16,-4 0 48-16,-5 0 8 16,-2 0 40-16,-10 0-32 15,-7 0 48-15,-3-4-40 0,-13-2 32 16,-8-1 24-16,-15-2 8 31,-25 6-32-31,-20-3 80 0,-7 6 200 16,7 0-40-16,9 0-88 15,23 3 48-15,16 0-80 16,16 3-47-16,12 0-17 0,-3-2-56 16,-5 5-48-16,4-2-88 15,12 2-8 1,5-3-401-16,6 1-231 16,6 3-48-16,2-4-544 0,1-6-1009 15,5 0-111-15,3-4-2193 16</inkml:trace>
  <inkml:trace contextRef="#ctx0" brushRef="#br0" timeOffset="104598.43">3972 13694 336 0,'0'0'5089'16,"0"0"-3761"0,0 0-936-16,0 0 72 15,0 0 328-15,0 0 217 16,0 0 103-16,0 0 192 0,-4 9 216 15,4-9-135-15,0 0-241 16,0-9-336-16,0-10-584 0,0-7-128 16,8-2 8-16,-1-4-96 31,2-3-8-31,-5 10-120 16,4-1-256-16,-1 7-152 0,-3 6-128 15,1 7-1089-15,3 3 49 16,0 3-985-16,3 0 161 0,-2 0-345 0</inkml:trace>
  <inkml:trace contextRef="#ctx0" brushRef="#br0" timeOffset="105310.72">4064 13458 2904 0,'0'0'2793'15,"0"0"-1129"1,0 0-216-16,0 0-263 15,0 0-201-15,0 0-384 16,0 0-216-16,43-35 16 0,-27 33-136 0,5 2-16 16,2-4-144-16,1 4 32 15,4 0-8-15,0 0 40 0,4 6-80 32,3 1-40-32,1-1 48 15,9 1 0-15,-2 2-16 16,5-6 0-16,3 0-32 0,1 1 8 15,4-1-56-15,-5-3 89 0,9 0-17 16,-8 0-72-16,4 0-72 31,-4 0 72-31,0 0 48 16,0 0-48-16,-4 0 0 0,-1 0 56 16,2 0-56-16,-10 0 8 15,1 0 0-15,-5 0 0 0,2-3-8 31,-10 3 0-31,-3 0 8 16,0 0-8-16,-7 0 0 16,-6 0 0-16,-3 0-16 0,-4 0-48 15,-4 0-161-15,0 0 57 16,0 0 168-16,0 0 144 0,0 0 57 0,0 0-57 16,0 0-96-1,0 0-40 1,0 0-8-16,0 3-8 15,0 3 8-15,0 4 56 0,0 6-48 16,-8 3 56-16,4 3 16 16,-3 6 48-16,3 4-32 0,-9 3 16 15,5 9 80 1,-3 4 16-16,-2 9-80 16,2 4 16-16,-2 2 8 15,2-3 72-15,-1 1-144 0,-1-1 0 31,2-6 8-31,3-6-88 16,-1-7 0-16,2 0 104 0,3-5-96 16,4-8 8-16,0-3-8 15,0-6 0-15,0-3-8 0,0-3-296 16,-8-1-832-16,-1-5-1185 16,2-4-1592-16</inkml:trace>
  <inkml:trace contextRef="#ctx0" brushRef="#br0" timeOffset="105836.39">4638 13468 3712 0,'0'0'1977'16,"0"0"-1305"-16,0 0-408 16,0 0 472-16,0 0 432 0,0 0 193 31,0 0-97-31,0 0 72 15,0 0-24-15,0-6-279 0,0-7-729 16,7-3-200-16,1-3-8 16,0-6-88-16,0 0 0 15,0-5-8-15,-4 5-96 0,0 6-160 16,-4 7 128 0,4 5-16-16,-4 7-1353 15,0 0-1207-15,0 7-297 0,0-1-1936 16</inkml:trace>
  <inkml:trace contextRef="#ctx0" brushRef="#br0" timeOffset="106555.84">4696 13255 5825 0,'0'0'1536'0,"0"0"-32"31,0 0-543-31,0 0-241 0,0 0-72 15,0 0-136-15,0 0 168 16,0 0-160-16,60-19 72 0,-39 19-272 16,-1 0-136-16,8 0-127 15,4 0 95-15,3 0-8 32,5 0 8-32,4 4 8 0,7-4-16 15,5 0-24-15,0 0 96 16,8 0 24-16,-4-7-128 0,4-3-104 15,-8 4 48-15,-5 3-56 16,1-3 0-16,-8 6 96 16,0-4-48-16,-5 4-48 0,-3 0 0 15,1 0-40 1,-6 0 32-16,1 0 8 16,-4 0 0-16,-1 0 16 0,-3 0-16 15,-3 0 0-15,-10 0 0 16,2 0-8-1,-9 4-216 1,3-4 176-16,-7 0-32 0,0 0 80 16,0 0 0-16,4 0 16 0,-4 0 32 15,0 0 0-15,0 0 56 0,0 3-104 16,0-3-176-16,0 3 128 16,0 6-8-16,0 4 56 0,-4 6 304 31,0 4-96-31,-3 5-8 15,-2 4-32-15,1-1 0 0,1 11 0 16,-1-1-8-16,-5 13 8 16,-2 13 56-16,-9 18 48 15,0 17 48-15,4-10-120 0,0-19-80 32,7-22-72-32,6-16 8 15,-1 0-56-15,0 3 8 0,5 0-8 16,-2-6 8-16,1-7 0 15,4-6 8-15,-4-6-8 32,0 0-8-32,4-4-128 0,-8 1-136 15,1-1-160-15,-14 4-656 16,1-3-1016-16,1-8-2153 0</inkml:trace>
  <inkml:trace contextRef="#ctx0" brushRef="#br0" timeOffset="106931.23">5605 13068 8513 0,'0'0'2609'15,"0"0"-769"-15,0 0-615 0,0 0-417 32,0 0-408-32,0 0-224 15,0-3-80-15,0 3-96 0,4 0-568 16,0 0-1425-16,5 0-2080 0,-5 0-368 16</inkml:trace>
  <inkml:trace contextRef="#ctx0" brushRef="#br0" timeOffset="107113.2">5753 12986 4889 0,'0'0'672'0,"0"0"-672"0,28-23-640 15,-20 14-2209-15</inkml:trace>
  <inkml:trace contextRef="#ctx0" brushRef="#br0" timeOffset="107291.97">6015 12817 6129 0,'0'0'1912'0,"0"0"-744"15,0 0 57-15,0 0-225 0,0 0-120 16,0 0-16-16,0 0-456 0,0 0-408 16,0 0-568-1,0 0-688-15,0 0-1008 0,41-41-561 0,-33 44-3528 16</inkml:trace>
  <inkml:trace contextRef="#ctx0" brushRef="#br0" timeOffset="108270.93">6139 12471 3808 0,'0'0'5249'0,"0"0"-3912"16,0 0-585-16,0 0-16 15,0 0-64-15,0 0-192 0,0 0-296 31,0 0-136-31,0 0-48 0,9 0 0 16,6 3 376-16,5 1 33 16,8 2-129-16,0-3-136 15,4 0-136-15,8 0 120 0,-1-3-72 16,10 4 176-16,-6-4-72 16,1 0-152-16,-4 0 32 31,-4 0-32-31,-8 0 8 0,-4 0-16 15,-5 3 72-15,-6-3-72 16,-2 0 0-16,-3 0 0 0,-3 0 0 16,-1 0-16-16,-1 0 16 15,5 0 0-15,-4 0 8 16,0 0 32 0,0 3-40-16,-4-3-8 0,0 0-256 15,0 0 0 1,0 3 248-1,0 0-40-15,0 0 56 0,0 10 0 16,0 3 224-16,-8 3-48 0,-4 10 0 16,0 3 72-16,0 5 40 15,-3 11-72-15,-2 0-32 0,1-1-96 16,1 7-16-16,-2-6-8 16,6 0-56-16,-5-4 40 0,4-3-40 15,0 1 0-15,-1-8 0 31,6-2-8-31,-1-7 0 0,4-5-224 16,0-8-656-16,4-2-905 16,0-7-327-16,0-3-3057 0</inkml:trace>
  <inkml:trace contextRef="#ctx0" brushRef="#br0" timeOffset="113319.93">4211 15455 2664 0,'0'0'5073'0,"0"0"-3320"15,0 0-881 1,0 0-384-16,0 0-176 15,0-3-160-15,0 3-80 0,0 13 144 16,0 3 32-16,-4 6 96 16,-4 1-16-16,0 8 72 31,0 1-40-31,-4-1 128 0,0 1-111 16,0 7-89-16,0-4-56 15,4 0-32-15,1-1-56 0,-1-2-48 16,3-3 40-16,5-1-64 15,0-6-64-15,0 1-8 16,0-8 0-16,0-2 0 0,9 0-112 16,2-10-192-1,6 0-128-15,-2-3-249 16,9 0-351-16,-8-3-240 16,4-16-1209-16,-9 3-631 0,-7 0-2784 15</inkml:trace>
  <inkml:trace contextRef="#ctx0" brushRef="#br0" timeOffset="113658.98">4039 15748 6313 0,'0'0'2336'16,"0"0"-1023"-16,0 0-457 16,0 0-232-16,0 0-48 0,0 0-176 31,0 0-32-31,0 0-56 16,0 0-32-16,0 0-16 15,13 0 137-15,6-4 591 0,5-5-136 16,1 0-352-16,2-1-248 31,-3 0-256-31,4 4-128 0,-4 3-712 16,-4 0-192-16,4 3-905 0,-5 0-1039 15,-11 0-3394-15</inkml:trace>
  <inkml:trace contextRef="#ctx0" brushRef="#br0" timeOffset="113958.17">4466 15757 5673 0,'0'0'2304'0,"0"0"-1320"32,0 0-79-32,0 0-193 0,0 0-88 15,-28 89-240-15,24-63 48 16,4 2-40-16,-4 4-216 16,4-3-176-16,0-1 0 0,0 1-632 15,0-7-912-15,0-6-2601 0</inkml:trace>
  <inkml:trace contextRef="#ctx0" brushRef="#br0" timeOffset="115746.25">5319 15094 1088 0,'0'0'1256'0,"0"0"-192"15,0 0 321-15,0 0-161 16,0 0 80-16,0-70 96 0,0 60-319 15,0 4-113-15,0 0 240 32,0 6 192-32,0-4-207 15,0 4-353-15,0 0-336 0,0 0-352 0,0 0-64 16,0 4-88-16,0 8-8 16,0 7 8-16,-4 10 112 0,-1 3-48 15,-3 6-56-15,5-4 88 16,-1 8-16-1,0-4-32 1,0 3 8-16,0-6 8 0,4 0-16 0,0-3-48 16,0-7 8-16,4-2-8 15,4-5 0-15,-1-1 0 0,1-2 0 16,9-2-48-16,-6-4-256 31,6-2-520-31,3-1-616 16,12-6-297-16,-9 0-1039 0,-3-9-3034 0</inkml:trace>
  <inkml:trace contextRef="#ctx0" brushRef="#br0" timeOffset="116006.79">5123 15338 8041 0,'0'0'2937'0,"0"0"-1841"0,0 0 64 16,0 0-271-16,0 0-201 0,-4 0-264 15,4 0 32-15,17-3 16 16,2-3-208-16,13-4-24 15,-1-2-240-15,6 2-368 0,14-3-1184 0,-15 7-1425 16,-3 0-2960-16</inkml:trace>
  <inkml:trace contextRef="#ctx0" brushRef="#br0" timeOffset="116448.3">5482 15335 7705 0,'0'0'2361'0,"0"0"-1417"0,0 0 112 16,0 0-176-16,0 0-96 0,0 0-143 15,0 0-273-15,0 0-40 16,88 0-88-16,-73 9-120 16,-2 1-120-1,-9 3 0-15,-4 6 80 16,0 3 128-16,-8 3 208 0,-12 7-48 15,-1-6-48-15,2-4-168 16,3-3-56-16,8-7-40 0,4-2-56 16,4-10-112-1,0 0-80-15,19 0-176 16,13-16 368-16,13-3-368 16,18-19-664-16,-7 0-2193 0,-12 3-5457 15</inkml:trace>
  <inkml:trace contextRef="#ctx0" brushRef="#br0" timeOffset="117151.96">5729 14935 4336 0,'0'0'5986'0,"0"0"-3698"0,0 0-767 15,0 0-281-15,0 0-256 16,0 0-424-16,8-16-544 15,0 10-16-15,4 0-552 16,3-1-352-16,9-9-1321 16,1 4-1631-16,-1-5-4498 15</inkml:trace>
  <inkml:trace contextRef="#ctx0" brushRef="#br0" timeOffset="117345.4">6064 14636 5873 0,'0'0'2016'16,"0"0"-1032"-16,0 0-704 15,0 0-152-15,0 0-128 0,0 0-96 32,0 0-608-32,71-38-120 15,-51 32-1168-15,-4 0-185 0</inkml:trace>
  <inkml:trace contextRef="#ctx0" brushRef="#br0" timeOffset="117446.25">6315 14443 1720 0,'0'0'2008'16,"0"0"-1664"-16,0 0 192 16,0 0-536-16,0 0-1136 0,0 0-672 15</inkml:trace>
  <inkml:trace contextRef="#ctx0" brushRef="#br0" timeOffset="117796.73">6578 14246 1776 0,'0'0'1056'16,"0"0"-144"-16,0 0-440 15,0 0-96-15,0 0-376 0,0 0-240 16,0 0-696-16,75-57 224 16,-54 44 272-16,2 1 232 0,-3-1 128 31,0 0 80-31,4 0 160 16,-8 0-24-16,4 4 88 15,-8-4 904-15,-1 4 145 0,2-1-169 16,2-2-616-16,2-1-488 15,3 0-56-15,3-2-904 0,5-2 127 16,0 5 489-16,0-4 224 16,0 7 224-1,0-1-208-15,-9 3-56 16,-6 4-1088-16</inkml:trace>
  <inkml:trace contextRef="#ctx0" brushRef="#br0" timeOffset="117957.74">7164 13877 864 0,'0'0'4985'0,"0"0"-4105"0,0 0-600 15,0 0 88-15,0 0-184 16,0 0-184 0,0 0-704-16,0 0-1408 15,19-50-2632-15</inkml:trace>
  <inkml:trace contextRef="#ctx0" brushRef="#br0" timeOffset="119658.15">4071 16491 8329 0,'0'0'3169'0,"0"0"-1633"0,0 0-696 15,0 0-343-15,0 0-97 16,0 0-152-16,0 6-152 0,0 10-80 16,0 9 168-16,0 7 88 15,0 6-112-15,0 3 16 16,0 4 0-16,0-1-48 0,0 1-48 31,0-7 16-31,0 0-48 16,0-10-48-16,4-2 0 0,5-4 56 15,6-6-56-15,2-6-8 16,2-4-424-16,13-3-544 16,8-6-961-16,0-13-543 0,-12-3-4026 0</inkml:trace>
  <inkml:trace contextRef="#ctx0" brushRef="#br0" timeOffset="119896.51">3932 16710 7817 0,'0'0'2537'0,"0"0"-1393"0,0 0-576 16,0 0-336-16,0 0 48 16,0 0 16-16,0 0-8 15,12 0 24 1,8 0 569-16,8 0-273 15,4 0-304-15,4 0-208 16,3-10-96-16,1 1-984 0,12-10-969 16,-13 3-1960-16,-7 0-4599 0</inkml:trace>
  <inkml:trace contextRef="#ctx0" brushRef="#br0" timeOffset="120872.15">4363 16732 5577 0,'0'0'2528'16,"0"0"-847"-16,0 0-393 16,0 0-160-16,0 0-56 0,0 0 9 15,0 0-233-15,0 0-240 0,0 0-144 16,4-3-216-16,7-4-56 16,2-2-184-16,6 2 0 15,-3-2-8 1,4 3-320-16,-4-1-592 15,8-2-1377-15,-5 6-167 16,-6 0-1841-16</inkml:trace>
  <inkml:trace contextRef="#ctx0" brushRef="#br0" timeOffset="121152.12">4363 16834 4032 0,'0'0'1681'0,"0"0"-97"16,0 0-104-16,0 0-423 0,0 0-121 16,0 0-176-16,91-26-88 15,-71 17-360-15,0 3-128 0,0-4-184 31,-4 3-264-31,12-6-688 16,-4 4-1217-16,-5 0-3832 0</inkml:trace>
  <inkml:trace contextRef="#ctx0" brushRef="#br0" timeOffset="122141.26">4756 16570 4729 0,'0'0'2704'0,"0"0"-559"15,0 0-353-15,0 0-8 0,0 0-255 16,0 0-425-16,0-7-232 15,0 7-328 1,0 0-176-16,0 0-168 16,0 0-144-16,0 0-56 0,0 10-80 15,9 6 80-15,-1 6 112 16,-1 1-32-16,6 2-64 0,-1 0-8 31,-5-5 0-31,2-2-8 16,-1-2 0-16,-1-3-216 0,-3-1-328 15,0-2-312-15,-4 0-528 16,0-4-553-16,0 0-319 0,0 1-377 16,-4-4-1936-16</inkml:trace>
  <inkml:trace contextRef="#ctx0" brushRef="#br0" timeOffset="122372.4">4749 16513 4624 0,'0'0'2593'0,"0"0"-825"0,0 0-623 16,0 0-273-16,0 0-320 16,0 0-104-16,0 0-152 0,-84 25-200 15,76-9-96 1,4 6 0-1,4 10-688-15,0-3-1184 16,0-4-3490-16</inkml:trace>
  <inkml:trace contextRef="#ctx0" brushRef="#br0" timeOffset="122583.5">4737 16913 8689 0,'0'0'2353'0,"0"0"-1321"16,0 0 136-16,0 0-255 15,96-54-281-15,-65 38-200 16,5-3-272-16,0 3-160 0,16-6-1152 16,-9 3-1225-16,-11 3-2880 0</inkml:trace>
  <inkml:trace contextRef="#ctx0" brushRef="#br0" timeOffset="123302.86">5486 16037 3976 0,'0'0'3097'0,"0"0"-776"15,0 0-617-15,0 0-144 16,0 0-360-16,0 0-311 16,0 0-289-16,0 0-352 0,-4-7-120 31,4 20-80-31,0 6 240 16,0 6 64-16,4 7-128 0,0 0-80 15,-1 3-32-15,6 0-64 16,-1-4 16-16,0 4-56 0,4-6 0 31,-4 0 8-31,3-4 32 16,2-6-48-16,6-6-496 0,2-4-336 15,7-5-592-15,11-4-641 16,-3-10-815-16,-4-6-3682 0</inkml:trace>
  <inkml:trace contextRef="#ctx0" brushRef="#br0" timeOffset="123534.95">5362 16310 1480 0,'0'0'5609'0,"0"0"-3833"15,0 0-151-15,0 0-241 0,17-4-480 16,2-5-272-16,5-4-200 16,4 1-280-16,20-8-152 0,-8 5-1192 15,-4 2-1616-15</inkml:trace>
  <inkml:trace contextRef="#ctx0" brushRef="#br0" timeOffset="123913">5697 16161 4656 0,'0'0'4994'0,"0"0"-2946"0,0 0-472 15,0 0-783-15,0 0-417 16,0 0 144-16,0 0-96 15,0 0-80-15,0 0-144 0,84-32-200 0,-61 25-288 32,-3 1-1040-32,-12 6-841 15,-3 3-1000-15,-5 7-1680 0</inkml:trace>
  <inkml:trace contextRef="#ctx0" brushRef="#br0" timeOffset="124090.54">5757 16252 4809 0,'0'0'2408'0,"0"0"-1496"15,0 0 8-15,0 0-175 0,0 0-209 32,0 0-536-32,103-25-256 31,-75 16-2121-31</inkml:trace>
  <inkml:trace contextRef="#ctx0" brushRef="#br0" timeOffset="124368.99">5984 15970 5841 0,'0'0'1976'0,"0"0"-271"0,0 0-489 15,0 0-280-15,0 0 112 16,0 0-256-16,91-57-336 15,-78 57-311-15,-2 3-137 16,-11 13 0-16,0 9 96 16,0 4 64-16,0 3-8 15,-7 0 112-15,-6-1-88 0,5-8-16 16,5-5-120-16,-1-8 0 16,4-4-48-1,0-6-48-15,4 0 48 16,20 0 120-16,4-16 8 15,19-15-128-15,-3-1-936 0,-8 0-2201 16</inkml:trace>
  <inkml:trace contextRef="#ctx0" brushRef="#br0" timeOffset="124637.02">6573 15668 6617 0,'0'0'1680'0,"0"0"-1680"16,0 0-80-16,0 0-1520 16,0 0-1657-16</inkml:trace>
  <inkml:trace contextRef="#ctx0" brushRef="#br0" timeOffset="124810.7">6837 15437 1016 0,'0'0'6401'31,"0"0"-4969"-31,0 0-919 16,0 0-513-16,0 0-1873 16,80-64-2416-16</inkml:trace>
  <inkml:trace contextRef="#ctx0" brushRef="#br0" timeOffset="124960.82">7132 15205 4977 0,'0'0'1376'0,"0"0"-1376"16,0 0-272-16,0 0-1657 15,0 0-127 1</inkml:trace>
  <inkml:trace contextRef="#ctx0" brushRef="#br0" timeOffset="125187.46">7665 14925 3448 0,'0'0'344'0,"0"0"-344"0,0 0-1208 16,0 0-456-16</inkml:trace>
  <inkml:trace contextRef="#ctx0" brushRef="#br0" timeOffset="125257.78">7665 14925 1088 0,'107'-76'1536'16,"-107"73"-1480"-16,0 0-56 0,0 0-968 16</inkml:trace>
  <inkml:trace contextRef="#ctx0" brushRef="#br0" timeOffset="128007.51">9391 11354 6937 0,'0'0'2897'16,"0"0"-1425"-16,0 0-464 0,0 0-272 15,0 0-200-15,0 0-224 0,0-4-224 16,-4 17-31-16,-4 0 223 16,3 6-96-16,1 3-176 15,4 7 56 1,0-4-24-16,0 4-40 15,13-7-8-15,-2 3 0 0,10-9-160 16,-2-3-337-16,1-7 17 0,4-6 48 31,-4 0 40-31,0-3 240 16,-8-13 160-16,0-6 152 0,-4-4 32 16,-4-2 168-16,-4 2 16 15,0 1 56-15,0 6-63 16,0 6 351-16,0 4 16 0,-4 9-144 15,4 0-544-15,-4 0-40 0,4 12-200 32,-4 11 192-32,0 5 0 15,-4 7 0-15,8 7 8 16,-8 5 0-16,8 1 0 0,-4 2 0 16,0 5 8-16,0-1 0 15,0 3-8-15,1-3-112 0,-6 0-152 31,-3-4-40-31,1-5 88 16,-6-4 88-16,-3-9 120 0,-8-10-8 16,5-3 16-16,-5-9 200 0,-4-4 176 15,0-6 160 1,0 0-8 0,1-16 40-16,3-9 8 0,0-4 32 15,11-9-103-15,13-3-209 16,4-4-296-16,13-3-64 0,14 4 64 15,17 0-448-15,28 6-929 0,-9 12-879 16,-3 4-2457-16</inkml:trace>
  <inkml:trace contextRef="#ctx0" brushRef="#br0" timeOffset="128702.77">9781 11680 1120 0,'0'0'6137'0,"0"0"-4089"16,0 0-311-16,0 0-1 0,0 0-552 15,0 0-343-15,0 0-369 16,0-9-240-16,0 9-168 31,0 13-64-31,0 3 0 0,-8 12 712 16,0 4-304-16,0 0-216 15,1 2-88-15,2 5-24 0,5-8-16 16,0-2-56-16,0 0 0 16,0-10 56-16,0-3-56 15,0-7-8 1,0-6 0-16,0 0 0 0,0-3-216 16,0 0-528-16,5 0-760 15,-2 0-2625-15,5-9-2481 0</inkml:trace>
  <inkml:trace contextRef="#ctx0" brushRef="#br0" timeOffset="134283.76">8844 12855 888 0,'0'0'6441'15,"0"0"-5177"1,0 0-688-16,0 0 201 0,0 0-153 15,0 0 144-15,0 0 208 0,0 0-24 16,0 0-200 0,0 0-239-16,0 0-257 0,0 0-136 0,0 0-120 15,0 0-8-15,0 0 8 16,0 0-48 0,13 0 40-16,10 0 8 15,5 0 72-15,13-3 48 16,-2 0-112-16,9 3 112 15,-4-3-80 1,3 3-32-16,5 0-8 16,4 0 8-16,4-3 48 0,0 3-48 15,0 0 56-15,3-4-56 16,-3-2 0-16,4 0-8 16,-4-4 8-16,0 1 8 0,-5-4 56 15,-7 0-56-15,-5 4 32 31,-11 2-40-31,-8 1 0 0,-11 0 40 16,-9 6-48-16,-1 0 0 0,-3 0-352 16,0 0-1489-16,-28 19 89 15,-3 0-408-15,-9-3-6994 0</inkml:trace>
  <inkml:trace contextRef="#ctx0" brushRef="#br0" timeOffset="134815.01">8761 12919 3832 0,'0'0'2393'0,"0"0"-1225"16,0 0-176-16,0 0-80 0,0 0-263 15,0 0-313-15,0 0-184 16,0 0-136-16,0 9 168 16,0 7 304-1,0 3-48-15,0 7 56 16,0 2-64-1,0 4-24-15,0 3-104 16,0 0-128-16,0 0-72 0,0 0-24 16,4-3-24-16,-4-1-48 15,0-2-8-15,0-4-128 16,0-3-600-16,0 4-472 0,0-11-1169 16,-4-5-4352-16</inkml:trace>
  <inkml:trace contextRef="#ctx0" brushRef="#br0" timeOffset="135197.17">8813 13414 5817 0,'0'0'1696'0,"0"0"-944"15,0 0 136 1,0 0-143-16,0 0-57 15,0 0-56-15,95-3-176 16,-67 0-24-16,8 0-72 0,4-1-16 16,11 1-120-16,5-3-40 15,4 3-88 1,4-4-40-16,0 1-40 16,-1 3 56-16,-3-1-8 15,-4 4 0-15,-12 0 40 0,-4 0-40 16,-4 0 48-16,-8 0-56 0,4 0 169 15,-1 0-41-15,1 0-8 0,4 0 48 32,4 0-40-32,-4-3-88 15,-4 1-88-15,-5 2 32 0,-7 0-40 16,-3 0-384-16,-13 0-481 16,-4 0-1079-16,0 0-1273 0,-8 0-2088 15</inkml:trace>
  <inkml:trace contextRef="#ctx0" brushRef="#br0" timeOffset="135675.57">9952 12925 5521 0,'0'0'2312'16,"0"0"-783"-16,0 0-529 0,0 0-288 16,0 0-184-16,0 0-216 15,0-3-136-15,0 3-40 0,0 0-64 16,0 10 24-16,4 5 200 15,-4 4 184 1,4 10 200 0,-4-1-111-16,0 7-249 0,0 4 8 15,0-2-120-15,0 2-40 0,0-1-112 16,0 0-48-16,0 0 40 0,0-6-40 31,0 0 40-31,0-10-48 16,0-3 8-16,0-3 0 0,0-3 8 15,0-7-8-15,0 0 0 16,0-3 0-16,0 4-8 0,0-7-136 16,-4 3-568-16,-4 0-281 31,1 0-1159-31,3-3-2929 0</inkml:trace>
  <inkml:trace contextRef="#ctx0" brushRef="#br0" timeOffset="135917.91">10303 13376 5457 0,'0'0'2760'0,"0"0"-1527"0,0 0-561 15,0 0-400 1,0 0-152-1,0 0 224-15,0 0 552 0,0 0 152 16,-20 54-184-16,4-35-231 0,-4 3-305 16,0 0-168-16,0-3-160 15,-3 3-704-15,2-5-1481 0,5-11-2824 16</inkml:trace>
  <inkml:trace contextRef="#ctx0" brushRef="#br0" timeOffset="136284.03">10554 12916 6409 0,'0'0'2288'31,"0"0"-215"-31,0 0-401 0,0 0-320 16,0 0-551-16,0 0-337 0,0 0-344 15,0-16-120-15,0 32 0 16,0 6 432-16,0 6-128 16,4 7-104-16,0 4 0 15,-4-1-72 1,4 0-56-16,-4 3-24 15,0-3 16-15,0-3 0 0,0 0-64 16,0-3-216-16,0-4-632 0,-4-6-881 16,0-3-535-1,0-9-2057-15,0-4-2080 0</inkml:trace>
  <inkml:trace contextRef="#ctx0" brushRef="#br0" timeOffset="137108.97">10582 12827 6545 0,'0'0'2488'0,"0"0"-543"16,0 0-689-16,0 0-680 0,0 0-192 31,0 0 8-31,0 0-224 0,60-23-24 16,-24 20 129-16,3 0-9 0,1 0-88 15,8 0-120-15,4 3-48 16,-1 0 144-16,5 0-144 0,4 0 88 0,-4 0-96 31,8-3 8-15,-4-4-8-16,-1 1-56 0,1-1 56 15,-9-2 104-15,-10 3-32 0,-5-1-16 16,-8 1-32-16,-13 3 80 16,-2-3 24 15,-6 2-40-31,-3 4 64 16,0-3-88-16,0 3-56 15,0 0-8-15,1 0-56 0,2 3-48 16,-3 7 56-16,4 3 32 15,-4-1 32-15,0 4-16 0,0 0 48 16,0 3-48-16,-4-3 8 16,0 0-8-16,4 3 0 0,-4 0 8 15,4 3 64-15,-4 0-56 16,0 4-16-16,0 2 56 16,0 1-48-16,0 3-8 0,0 3 8 15,0-4 0-15,4 1-8 31,0-4 40-31,0-5-32 0,-1-1-16 16,2-6 0-16,-1 0-72 0,0-4-24 16,0-2 96-16,-4 0-96 15,0-4 56-15,-4 0 0 0,-9 1 32 16,-2 2 16 0,-13-3 0-1,0 4 8-15,-12 0 0 0,1-1 0 16,-13 1-8-16,-4-4 8 15,-4 1-8-15,-8-2 8 16,-3-1 0-16,3-1-8 0,0-3 16 0,8 0-8 31,4 0-8-31,9 0 16 16,3 0-16-16,8 0-8 0,0 0-192 16,4-3 16-16,8 3-168 15,9 0-425-15,2 0-639 0,9 0-720 31,4 0-3065-31</inkml:trace>
  <inkml:trace contextRef="#ctx0" brushRef="#br0" timeOffset="137500.71">11905 13322 7561 0,'0'0'2497'0,"0"0"-1313"16,0 0-184-16,0 0-368 15,0 0-312-15,0 12-272 0,0-2 224 16,0 6 337-16,-5 0-353 16,1 3-152-16,-7 0-48 15,3 3-40 1,-4-3-16-16,-4 3-496 15,-12-6-905-15,8-3-855 16,1-3-3794-16</inkml:trace>
  <inkml:trace contextRef="#ctx0" brushRef="#br0" timeOffset="137979.91">12207 12849 7321 0,'0'0'1728'16,"0"0"-615"-16,0 0-353 0,0 0-296 31,0 0-176-31,0 0-280 15,0 0 824-15,0 0-240 0,-8 89-24 16,8-51-143-16,0 7-9 16,0-1-176-16,-4 0-88 0,4 4-64 31,-3-7 0-31,-1 1-8 16,0-4-32-16,-1-4-40 15,1-5 56-15,4-6-64 0,0-8-112 16,-4-5-808-16,4-4-993 15,0-6-2160-15</inkml:trace>
  <inkml:trace contextRef="#ctx0" brushRef="#br0" timeOffset="138850.57">12188 12804 7113 0,'0'0'2537'31,"0"0"-1425"-31,0 0-544 16,0 0-160-16,0 0 112 15,0 0-144-15,0 0 40 0,75-15 88 16,-34 12-144-16,2-1-151 16,4 4-89-16,9 0-48 0,8 0-64 15,0 0 48-15,4-3-8 16,0-3 0-16,-5-1-40 16,5 1 8-16,-4-3-8 0,-1-1 64 15,-3-3-64-15,0 0 0 16,-4 4 56-16,0 0-56 0,-5-1 0 15,-3 3 0-15,-8 1-8 16,0 6 0 0,-13 0 8-16,-3 0-8 15,-7 0-16-15,-6 0-72 0,-3 0-32 16,-3 4 16-16,-5-4 24 16,0 2 64-16,0 2 8 15,0-1 8 1,0 3 72-16,0 7 312 15,-5 0-104-15,1 2-88 0,0 5-56 16,0 2-40-16,-3 0-80 0,3 3 40 16,-5-2-48-16,5 6 40 15,-7-4-48 1,7 3 8-16,-5 1 0 16,2 3 40-16,-1 0 24 15,4 2-16-15,0-2-8 16,4 3 8-16,0-6-40 0,0 2 40 15,0-2-48-15,8-4 0 0,-4 4 0 16,3-7 0-16,-7 3 0 31,0-5 72-31,0-1-80 16,0-6 16-16,-3-4 32 0,-9-3 0 16,-4 4 48-16,-12-4-24 15,-4 0-24-15,-12 1-48 0,-8-1 72 31,-8 3-72-31,-15-2 0 16,-20 3 8-16,7-7 0 16,8 0 0-16,16 0-8 0,17-3 0 0,2 0 0 15,-2 0-64-15,15 0-200 16,4 0-296 0,8 0-464-1,5-6-865-15,6-1-535 0,1-2-3290 16</inkml:trace>
  <inkml:trace contextRef="#ctx0" brushRef="#br0" timeOffset="139486.14">13646 13354 7161 0,'0'0'3113'0,"0"0"-2273"16,0 0-624-16,0 0 104 0,0 0 128 15,0 0 288-15,16 47-216 16,-16-27-176-16,-5 2-40 31,-10-3-95-31,-5 3-33 0,-8 0-176 16,-4-3-104-16,-16 0-1497 15,13-3-1455-15,7-10-5874 0</inkml:trace>
  <inkml:trace contextRef="#ctx0" brushRef="#br0" timeOffset="139750.17">13932 13246 8809 0,'0'0'1889'31,"0"0"-1265"-31,0 0-624 0,0 0-672 15,0 0-544-15,0 0-1409 16,0 0-376-16</inkml:trace>
  <inkml:trace contextRef="#ctx0" brushRef="#br0" timeOffset="139915.68">14175 13236 7481 0,'0'0'2409'16,"0"0"-1201"-16,0 0-848 0,0 0-360 16,0 0-720-16,0 0-1809 15,0 0-5496 1</inkml:trace>
  <inkml:trace contextRef="#ctx0" brushRef="#br0" timeOffset="140065.03">14463 13201 8601 0,'0'0'1489'15,"0"0"-1113"-15,0 0-376 0,0 0-2241 32,0 0-3744-32</inkml:trace>
  <inkml:trace contextRef="#ctx0" brushRef="#br0" timeOffset="140699.97">14877 12769 8425 0,'0'0'2977'16,"0"0"-1697"-16,0 0-736 31,0 0-288-31,0 0-192 0,0 0 72 16,16 45 497-16,-16-16-49 16,4 3-8-16,0 5-224 15,0 5-96-15,-4-1-72 0,4 0-32 16,-4 4-32-16,0-4-40 15,4 0-8 1,-4-3-56-16,3 1 32 16,1-8-40-16,1-2 96 0,-1-4-96 15,4 1-8-15,-4-11 0 16,-1 1-200-16,-3-3-240 0,0-3-824 16,0-4-809-16,-7-3-159 15,-1-3-2345-15</inkml:trace>
  <inkml:trace contextRef="#ctx0" brushRef="#br0" timeOffset="141344.49">14972 12776 4544 0,'0'0'1217'16,"0"0"7"-16,0 0-16 0,0 0-176 15,0 0-183-15,88-7-49 0,-68 7-208 16,4 0-80 0,0 0-72-1,4 0-8-15,4 0-120 0,3 0 0 16,1 0-16-16,4 0 17 15,0 0-185-15,8 0 16 0,-4 0 16 16,-1 0-88-16,5 0 80 0,1 0-104 16,-6 0 56-16,9-3 0 15,-5-3-16 1,9 0 24-16,0-1 40 16,8-2 16-16,0-4-64 15,3 3-24-15,1 1-64 0,-5 3-8 16,-3-1 40-16,-4 4-48 31,-4 0-8-31,-4 3 8 0,-8-3 8 31,0 3-8-31,-8 0 0 16,-1-4 0-16,-6 4-192 16,-5-2-240-16,-5 2 128 0,2 0-272 15,-10-4-401-15,-3 1-7 16,-4 0-664-16,0 0-2969 0</inkml:trace>
  <inkml:trace contextRef="#ctx0" brushRef="#br0" timeOffset="142168.51">16507 12630 176 0,'0'0'4665'0,"0"0"-3473"16,0 0-520-16,0 0-224 15,0 0 312-15,0 0-32 0,0 0-7 0,28 32-121 32,-21-14 16-32,-3 5-136 15,5-1-88-15,-5 7-112 16,-1-1 56-16,5 4-56 0,-4-3 0 16,0-1-40-16,0-6-64 15,1 7 32-15,-2-4-64 0,1 4-16 16,0 3 32-16,-4-4 32 31,4 4-23-31,0 3 7 0,0 0-24 16,-4 3-8-16,4-3-96 15,0 0-40-15,0-3 96 0,0-4-96 16,0-2 48-16,4-4-48 31,-4-7 48-31,-1 2-56 16,-3-5-16-16,5-5 16 0,-5 2-8 15,0-6 8-15,0 1-144 16,-5-2-16-16,-6-2 160 0,-9 0 0 16,-4 0-144-16,-4 0-281 0,1 0-87 15,-5 0 240 1,-4 0 176 0,0 0 96-16,-4 0 16 0,0 0 40 15,1 0-8-15,2 0 64 16,-3 0-96-16,5 0 40 0,-9 0 0 15,0 0-48-15,0 0-8 0,-8 0 8 32,-4 0 32-32,0 0-40 15,1 0-8-15,-4 0 8 0,3 0-8 16,4 0 8-16,-1 0 0 16,6 0-48-16,-1 0 48 0,5 4 8 31,-1-1-8-31,0 0 0 15,-4 0 0-15,-4 1 0 0,4-4 0 16,1 0 8-16,-1 3 0 16,4-3 0-16,0 0 0 0,4 0 0 15,4 0-8-15,-3 0 0 16,7 0 8-16,0 3 0 31,8 0 48-31,0 0-8 0,4 0-40 16,0 0-8-16,4 1 8 15,4-4 0-15,0 0 0 0,0 0 48 16,1 0-56-16,-2 0 0 16,6 0-160-16,-5 0-368 15,-1 0-792 1,6 0-2753-16</inkml:trace>
  <inkml:trace contextRef="#ctx0" brushRef="#br0" timeOffset="145839.21">9426 13243 4905 0,'0'0'1312'16,"0"0"-208"-16,0 0-752 31,0 0-256-31,0 0-96 16,-11-10 72-16,7 10 88 0,-1 0 176 0,-3 0 128 15,1 0-232-15,-1 0-56 16,-9 7-88 0,6 2 41-1,-9 4 23-15,-5 3 160 0,6-4 48 16,-5 7 24-16,8-3-24 15,-4 6-96-15,4 0-64 0,4 1-96 0,9 6-56 16,-1 2-40-16,4 7 80 16,0 1-80-16,4 2 56 15,3 3-48 1,1 0 112-16,0 1 72 16,0-1 160-16,0 1 16 0,0-4-64 15,1-6-112-15,-2-3-72 16,1-3 24-16,-4-7-80 15,0 0-16-15,0-6-8 0,-4 0-40 32,4-3 88-32,-4-1-96 15,0-2 16-15,0-1 32 0,0-6-40 16,0 4-8-16,0-1-264 16,-16 0-1000-16,4 0-720 31,-4-6-2857-31</inkml:trace>
  <inkml:trace contextRef="#ctx0" brushRef="#br0" timeOffset="146139.97">9060 13986 6185 0,'0'0'2904'0,"0"0"-1351"16,0 0-625-16,0 0-536 15,0 0-344-15,7 0-40 0,10 0 1056 16,7 6-79-16,4 3-305 16,4-2-200-16,3-1-144 0,1 1-96 15,4 2-88-15,-9-3-144 31,-3 4-8-31,0-1-304 0,-7 1-856 16,-6 2-569-16,-6-2-463 16,-5-7-2441-16</inkml:trace>
  <inkml:trace contextRef="#ctx0" brushRef="#br0" timeOffset="146388.43">9514 13827 7465 0,'0'0'2073'0,"0"0"-633"0,0 0-608 15,0 0-408-15,0 0 448 16,0 0 105 0,-67 73-353-16,39-41-72 15,3-4-120-15,-3 4-128 0,8-1-128 16,1-2-40-16,6-4-136 15,2-2-240 1,11-1-920 0,0-9-1201-16,0-7-1552 0</inkml:trace>
  <inkml:trace contextRef="#ctx0" brushRef="#br0" timeOffset="147556.5">11179 13109 5873 0,'0'0'2040'0,"0"0"-1144"0,0 0-15 16,0 0 295-16,0 0 200 31,0 0-240-31,0 0-295 0,0 0-145 16,-3 0-360-16,-10 0-240 16,-2 0-96-16,-6 0 0 15,-2 7 0-15,-5 2 0 0,0 4 0 16,4 3-8-16,0 3 0 31,5 0-48-31,2 6 40 0,6 7-32 16,7 0-8-16,4 6 56 0,0 3 0 15,0 0 0-15,4 4 8 16,3-4-8-16,1 1 0 0,0-1 96 16,1 0 16-1,-2-3 8 1,1 3-16-16,0-2-8 0,4-4 8 0,-4-4-48 15,4 1-8-15,4-4-32 16,-4-6 32-16,0-2-40 16,0-5-8-16,-5-2-312 0,2-3-496 31,-9-1-945-31,0-6-2232 0,-4 4-1384 16</inkml:trace>
  <inkml:trace contextRef="#ctx0" brushRef="#br0" timeOffset="147791.84">10884 13862 6969 0,'0'0'2529'0,"0"0"-1561"0,0 0-520 15,0 0-224-15,0 0-72 31,0 0 624-31,0 0-232 0,28 47-64 16,-19-34-256-16,6 0-64 0,-2-1-160 16,6 1-32-16,-2-7-1032 15,6-6-656-15,1 0-1529 0,-8 0-4159 16</inkml:trace>
  <inkml:trace contextRef="#ctx0" brushRef="#br0" timeOffset="147991.93">11168 13801 7761 0,'0'0'2673'0,"0"0"-1497"0,0 0-344 15,0 0-64-15,0 0-32 16,0 0-415-16,0 13 359 0,0 6 64 16,0 0-136-16,-9 6-320 15,1 4-104-15,-3 0-184 16,-2 9-608-16,2-10-2377 0,7-6-5432 0</inkml:trace>
  <inkml:trace contextRef="#ctx0" brushRef="#br0" timeOffset="148771.53">13064 13138 6025 0,'0'0'2232'0,"0"0"-1456"16,0 0-263-16,0 0-217 15,0 0 312 1,0 0 96-16,0 0-64 16,-96-26 112-16,76 26-216 0,-3 13-216 0,3 0-32 15,3 9 40 1,-2 4-95-16,3 2-41 0,0 7-64 15,4 0-16 1,0 3 56-16,4-3 16 31,4 3-32-31,4-3 72 16,-3 0-120-16,3 0-8 0,0-1 0 16,0-2-40-16,7-3-48 15,1 3 48-15,4-4 40 0,0 4 8 16,0-3 0-16,0-1 24 15,0-2-120-15,-4 2 40 0,-1-3 8 16,-2 1-56-16,-1 0-680 16,-4 5-768-16,-4-8-1353 0,-8-8-2584 15</inkml:trace>
  <inkml:trace contextRef="#ctx0" brushRef="#br0" timeOffset="149009.34">12682 13823 7249 0,'0'0'2088'0,"0"0"-1303"0,0 0-705 16,0 0 16-16,0 0 400 15,0 0-168-15,60 74-176 0,-32-55-152 16,0-3-40-1,7-4-1072-15,-7-5-1225 16,-5-1-2176-16</inkml:trace>
  <inkml:trace contextRef="#ctx0" brushRef="#br0" timeOffset="149177.26">13060 13782 4112 0,'0'0'5418'16,"0"0"-2986"-16,0 0-984 0,0 0-856 15,0 0-135-15,0 0 455 16,-56 48-288-16,28-23-432 0,5 1-72 16,-1 2-120-16,0 7-984 15,7-6-2009-15,6-10-6433 0</inkml:trace>
  <inkml:trace contextRef="#ctx0" brushRef="#br0" timeOffset="150294.47">15769 13233 6449 0,'0'0'1704'0,"0"0"-471"0,0 0-57 0,0 0-368 16,0 0-64-16,0 0 152 15,0 0 48-15,0 0 241 16,8-38-553-16,-16 38-384 16,-7 0-248-1,-5 0 8 1,-1 3 40-1,-3 10-40-15,1 3 0 0,-1 3 0 16,4 3 0-16,4 3 56 0,0 7-64 16,4 0 0-16,5 0-8 15,7 6-32-15,0 0 40 0,0 0 48 16,7-3-40-16,1 0 80 16,0-3-80-16,4 3 88 0,-4-4 24 15,4 1 64-15,0-3-32 16,0 3-40-16,0-1-56 0,-4-3 40 31,4 4-88-31,-9-6 56 16,-3-1-64-16,0-6-400 0,0 3-608 15,0-3-1433-15,0-3-1752 16,-3-3-3792-16</inkml:trace>
  <inkml:trace contextRef="#ctx0" brushRef="#br0" timeOffset="150585.34">15403 13932 4456 0,'0'0'6410'0,"0"0"-4826"16,0 0-1000-16,0 0-376 0,0 0-72 15,0 0 512-15,44 12-39 16,-21-2-49 0,9 2 72-16,0-2-48 15,5 0-336-15,-2-1 0 16,-3-3-200-16,-4 4-48 0,-9-3-520 16,2-2-384-16,-10-1-665 15,2-1-711-15,-9-3-2361 0</inkml:trace>
  <inkml:trace contextRef="#ctx0" brushRef="#br0" timeOffset="150858.72">15865 13766 7641 0,'0'0'2609'0,"0"0"-593"15,0 0-464-15,0 0-535 16,0 0-433-16,0 0-360 0,0 0-168 16,0 0 296-16,-44 74 8 15,16-37-176 1,1 2-72-16,-5-1-48 16,-4-3-64-16,0-1-816 0,-4 8-1209 15,8-17-1015-15,8-3-3826 16</inkml:trace>
  <inkml:trace contextRef="#ctx0" brushRef="#br0" timeOffset="158756.64">4980 11922 1040 0,'0'0'992'16,"0"0"-656"-16,0 0 320 0,0 0-584 16,0 0-64-16,0 0 72 15,-4-3 1168 1,4 3-287-1,0 0-457-15,0 0-176 0,0 0-176 16,0 0-72-16,0 0-16 0,0-4 64 16,0 1 312-16,0 3-216 0,0-6 48 15,0 0 504-15,0 2-240 32,0 1-160-32,0 0 81 15,0 3-249-15,0 0-48 0,0 0 48 16,0 0-56-16,0 0 8 0,0 0-8 15,0 0 48-15,0 0-16 16,0 0 0-16,0 0-136 31,0 0-48-31,0 0-8 0,0 0-40 16,0 0-80-16,-5 0 48 16,2 13 80-16,-1-1 48 0,0 8-40 0,0-1-8 15,-4 6 56 1,4-3-48-16,-4 7 88 31,4-1-8-31,-4 1-40 0,4-1-32 0,-3 1 48 16,2-4-16-16,5 1-40 15,0 2 112-15,0-2-112 0,0-4 0 16,12-3 104-16,0 0-104 16,4-6 40-1,4-3-40 1,8-1 8-16,-4-3 88 0,8-6-48 15,-1 0-56-15,-3 0-448 0,12-12-752 16,-12-4 55-16,-4-3-1831 0</inkml:trace>
  <inkml:trace contextRef="#ctx0" brushRef="#br0" timeOffset="159617.15">5052 11696 4200 0,'0'0'1369'0,"0"0"-113"15,0 0-208-15,0 0-432 0,0 0 216 16,0 0 41-16,-32-25-201 31,32 25-384-31,-4 0-272 0,0 0-16 16,4 9 0-16,-4 4-8 15,4 0-40-15,0 0-56 16,0-4 48-16,0 0-16 0,4-2-80 16,4-4-32-16,-4 0-176 31,3 1 360-31,-2-4 0 0,3 0-304 15,-4 0-16-15,-4 0 320 0,0 0 232 16,0 0-152 0,0-10-80-16,0-2 0 0,-4-1 280 0,-4 0 112 15,3 0-144 1,-2 7 48 0,7 3 216-16,-4 3-56 0,4 0-456 15,0 0-16-15,-4 6-152 0,4 7 120 16,0-1 48-1,0 1-72-15,0 0-32 16,0-7-104-16,8-3-184 16,4-3 88-16,4 0 104 15,-5 0 200-15,2-9 24 0,-6 0 96 16,-3-1 48-16,-4 0-104 16,0 4 384-16,-7 0-192 15,-10 6-136-15,6 0-120 0,-5 0-232 31,4 19-880-31,0-1-1497 0,8-1-4872 16</inkml:trace>
  <inkml:trace contextRef="#ctx0" brushRef="#br0" timeOffset="162137.59">9765 11709 1696 0,'0'0'1944'0,"0"0"-423"31,0 0-577-31,0 0 120 16,0 0-360-16,0 0 304 0,0 0-31 16,0-25-297-16,0 25-224 15,0 0-224-15,0-4 240 0,0 4-96 31,0 0-112-31,0 0-64 16,0 0-128-16,0 0-24 0,0 0-48 16,0 0 0-16,0 0 0 15,0 0-16-15,0 0-40 16,0 0-16-16,0 0 0 0,0 7-80 31,-4 9 136-15,0 3 8-1,-3 0 8-15,2 3-8 0,1 0 8 16,0 1 0-16,0-1 0 16,0 0 0-16,0 0 0 0,1-3 8 15,3 0 0-15,-4 1 88 0,4-5-48 16,0 1-40-16,4 0 32 16,3-4-32-16,9 1 56 0,4 0-64 15,0 0 0-15,3-4-16 16,1-5-56-16,4-1-192 0,4-3-704 15,-8 0-512 1,-3-3-2585-16</inkml:trace>
  <inkml:trace contextRef="#ctx0" brushRef="#br0" timeOffset="162852.06">9781 11404 5801 0,'0'0'1712'16,"0"0"-560"-16,0 0-423 16,0 0-369-16,0-3-216 0,0 3-144 15,0 0-120-15,0 3 112 16,4 4 0-16,-4 2 8 16,4 1 8-1,-4-4-8-15,8 1 0 16,-4-4-88-16,3-3-136 0,2 0 55 15,-5 0 161-15,4 0-224 16,-5-3 208-16,-3-7-176 16,0-3 200-16,0 0 16 0,0 1-8 31,0 2 128-31,-7 4 64 16,3 3 113-16,0-1 71 0,4 4-64 15,0 0-296-15,0 0-24 16,0 0-256-16,0 7 256 15,0-4-8-15,0 4-48 0,8-4 48 32,-1 0-48-32,10-3 56 0,-6 0 384 15,-3-3 216-15,1-7-320 0,-9 4-168 16,0-4 144-16,0 4 24 16,-4 0-208-16,-12 2-72 15,-5 4-352-15,6 4-816 16,2 2-2865-1</inkml:trace>
  <inkml:trace contextRef="#ctx0" brushRef="#br0" timeOffset="183498.06">4354 14538 536 0,'0'0'808'0,"0"0"-648"16,0 0-104-16,0 0-8 16,0 0-48-16,0 0 8 0,0 0 120 15,0 0 192 1,0 0-88-1,0 0-56-15,0 0 56 0,0 0 64 16,0 0 64-16,0 0 24 16,0 0 96-16,0 0-72 15,0 0-119-15,0 0-1 0,0 0-24 16,0 0-80-16,0 0-88 16,0 0-88-16,0 0 96 0,0 0 72 31,0 0 264-31,0 0 144 0,0 0-16 15,0 0 8 1,0 0-40-16,0 0-112 0,0 0-111 0,0 0-137 16,0 0-32-16,0 0 24 15,0 0 80-15,0 0 8 16,0 0-24 0,0 0-88-16,0 0-24 15,0 0-16-15,5-3-56 0,-5 3 64 16,0-3-32-16,4 3-16 0,-4-3 40 15,4-1 48-15,-1-2-16 16,5-4 40-16,0 4-104 0,4-3 8 31,-4-1-72-31,0-3 144 16,4 7 24-16,-4-4-128 16,0 1 64-16,-1-1-64 0,2 1-40 15,-5 2 96-15,4 1-24 0,-4 0 24 31,4-4 8-31,0 1-48 16,0 3-16-16,-1-4 104 16,2 1-56-16,3-1-88 0,-5 0 0 15,1 1 0-15,1-1 64 16,-1 4-64-16,-1-6 0 0,-3 5 40 31,5-3 40-31,-1-3-16 16,-1 1 112-16,6 2-112 15,-5-5 97-15,3 2-113 0,2-3 16 16,-2 3 16-16,1 1-88 0,-4 2 8 16,4-2 80-16,0 2-88 15,0-3 0-15,0 4 8 16,0-1 0 0,0 0 16-16,-4-2 24 15,4 2 0-15,-4 1 16 0,3-1-48 16,-3 1 32-16,5-1 0 0,-6 1-40 31,6-1 48-31,-1 0 16 16,-1 1-72-1,2 3 0-15,-2-4 56 16,6 1-48-16,-6 2-8 16,1-2 0-16,0 2-16 0,4-2 0 15,-4 3 16-15,0-4 0 16,4 1 0-16,0-1 72 0,0-6-72 15,0 4-8-15,4-5-88 16,-5 2 96-16,2 2 56 0,2-3-16 16,1 0-32-16,1 4 32 15,-2-4-32-15,1 0-8 32,0 3 48-32,0-3-48 0,0 4-8 15,0-8-40-15,3 5 48 16,-2-1 104-16,3-3-40 0,-5 3-56 15,1 0 72-15,-3 0-80 16,-2 3 120-16,2 1-40 16,-6-1-64-1,5 1 40-15,-4-1 0 0,3 0-40 16,-2-6-8-16,2 3 360 16,10 0-288-16,-5-3-80 0,-1 3-64 15,9 0 64-15,-4 1 0 16,0-5 0-1,1 8-80-15,-2-4 32 16,-7 0 32-16,8 0 16 0,-5 0 0 16,2 3 80-16,-5-2-64 15,3-4-16-15,6-1 16 0,-5-2 96 16,3 0-104-16,1 3 8 31,-4-3-16-31,1 6 8 0,-6 0-56 16,1 3 96-16,0 1-32 15,-5-1-16-15,6 3 8 0,-6-2-16 16,6 2-136-16,2-3 136 16,1-2 8-16,5-1 0 31,-1 0 0-31,-1 0 0 0,-3 3-168 31,-3-3 168-31,-2 4 8 16,-3-1 72-16,4 0 120 0,-8-3-88 15,8 4-64-15,-1-4-48 16,6 0 8-16,3-6-8 0,0 3 0 16,8-7-40-16,0 7-160 0,0-6 16 15,-1 6 80 1,-3 0 104-16,-5 3-64 0,2 0 64 0,-9 3 16 16,-1-3 56-16,-2 4-56 15,2-1 0-15,2 1-16 16,-2-5 0-16,6 2-72 15,-2-1 64-15,5 0 8 16,-4-3-8-16,-1 0 8 16,6 0 48-16,-5-1-40 0,-5 5 48 15,6-1-48-15,-10 3 48 32,6 0-48-32,-6 4-8 0,2-1 8 15,-2 1 0-15,10-4-8 16,-6-3 8-16,1 4-8 0,4-1-32 15,-8 0 32-15,4 4 16 16,-8-1-8-16,4 1 72 31,-8 2-64-31,3 1-16 0,-2 3 48 16,3-7-32-16,-4 4-8 16,4 0 0-16,4-4-8 0,-4 1 0 15,7 2-48-15,-2 1 40 16,-2-3 8-16,2 5-8 15,-5-2-8 1,-1 3 8-16,1-1 8 0,1-2-56 16,-5 3 56-16,3-1 8 15,-3 2 0-15,-4-2 48 0,4 1-8 16,-4 3-48-16,0 0-88 16,4 0 16-1,-4 0-128-15,0 0-376 16,0 0-625-16,0 0-855 0,0 0-689 15,0 0-479-15,-12 0 119 16,1 0 1177-16</inkml:trace>
  <inkml:trace contextRef="#ctx0" brushRef="#br0" timeOffset="184195.65">6784 12233 856 0,'0'0'1928'0,"0"0"-256"31,0 0-351-31,0 0 151 0,0 0-288 16,0 0-296-16,0 0-191 0,-3 0-153 16,3 0-88-16,0 0-72 15,0 0 8-15,0 0 0 0,0 0-16 16,0 0-72 0,0 0-96-1,0 0-72-15,0 0-64 0,0 0-72 16,0 0 0-16,3 0-64 0,18 0 64 15,7 0 0 1,11-3 120-16,13-4-40 0,4-2 24 0,-1-1-40 31,-3 1-56-31,-3 3 0 16,-14 2 8-16,-10 1-8 0,-10 0-8 16,-11 3 8-16,0 0 0 15,-4 0 64-15,0 0 0 0,0 0 8 16,0 0 121-16,0 0 231 31,0 0 72-31,0 0 0 0,0 0-152 16,0 0-144-16,0 0-144 15,0 0-64-15,0 0-64 16,0 0-16-16,0 12 40 0,0 11 40 16,-8 9 16-16,-4 9 48 31,-4 4 0-31,1 9 8 0,2 3 48 15,-6 0 8-15,6-3-120 0,2-7 8 16,3-2-8-16,4-7 0 16,4-10 16-16,0-2 24 0,0-10-96 15,0-4-160 1,0 1-352 0,12-3 8-16,-5-7-1585 0,6-3-1848 15</inkml:trace>
  <inkml:trace contextRef="#ctx0" brushRef="#br0" timeOffset="191258.55">20902 11207 6225 0,'0'0'2608'0,"0"0"-1239"16,0 0-137-16,0 0-208 15,0-9-176-15,0 9-63 0,0 0-257 16,0 0-264 0,0 0-48-1,0 0-216-15,-4 13 56 0,-9 9-24 16,-6 6 88-16,-1 11-64 0,-5 8 40 15,1 4 24-15,1 9-112 16,-5 1 56-16,4 2-48 0,4-2 80 31,0-8-88-31,4-8 0 16,1-10 0-16,6-10 8 0,5-12-8 16,0-4-8-16,0-6 0 15,4-3-64-15,0 0 64 0,0-15 136 16,12-17-120-16,4-19-16 31,8-22 8-31,0-22-8 0,0 3 0 16,-8 19-48-16,-4 22 32 15,-5 16 16-15,2 4 0 16,-1-5 8-16,0 1 64 0,3 7 24 16,-2 6 72-16,-1 6-72 31,-1 0-48-31,1 3 80 0,1 4 40 15,-5 6-40-15,-1-1-64 0,1 1-64 16,0 3-64-16,0 0-128 16,1 13 112-16,6 6 72 0,1 10 8 15,1 6 0 1,-2 6 56 0,-3 0-48-16,4 0-8 0,4 4 8 15,0-4 0-15,0 4 0 16,4-4-8-16,0-3 8 0,-1 0-8 15,-2-3 8-15,-6-7-8 0,1 1 8 32,-3-10-8-32,-2-3-8 15,1-3-80-15,-8-10 80 0,4 0-40 16,1-3-16-16,-1 0 64 16,3 0 64-16,5-13 40 15,-3-6 16-15,2-6-24 0,1-10 64 31,-3-3 88-31,-2-3-8 0,1-10-32 16,-4 0 80-16,0-3-8 16,-1-3-8-16,-3 0-72 15,5 3-127-15,-1 0-25 0,0 0-40 16,0 6 0-16,4 4 80 31,0 5 16-31,0 8-32 0,0 5-72 16,-4 4 16-16,-1 9-8 15,-3 4 40-15,0-1-48 16,0 7-392-16,0 3-1113 0,0 0-3032 0,-3 0-2648 16</inkml:trace>
  <inkml:trace contextRef="#ctx0" brushRef="#br0" timeOffset="198307.81">21774 10979 936 0,'0'0'4505'0,"0"0"-3153"16,0-3-544-16,-4 3 24 0,4 0-64 16,-4 0 89-16,0 0-25 15,-1 0-272-15,5 0-128 16,-4 0-8-16,1 0-48 0,-5 0-48 0,-4 6 104 31,-4 7-40-31,-8 3 65 16,1 9 143-16,-5 7 64 0,0 3-312 15,-4 6-80-15,8 7-72 16,3 2-48-16,2 8-40 16,7-1 8-16,0 3-16 0,12 1-40 31,0-4-16-31,0-3-48 0,4-4 8 15,16-5-8-15,3-7 8 16,9-10 0-16,5-5 0 16,6-4 64-16,1-10-72 0,-4 1-808 15,0-10-1216-15,-12-3-2153 32,-13-13-4753-32</inkml:trace>
  <inkml:trace contextRef="#ctx0" brushRef="#br0" timeOffset="199021.42">22172 11144 5529 0,'0'0'1744'0,"0"0"-80"16,0 0-87-16,0 0-49 0,0 0 248 15,0 0-279 1,0 0-529-16,0 0-328 15,12-19-280-15,-12 19-168 16,-12 10-136-16,-8 9 8 0,1 3 40 16,-9 9 16-16,0 8-64 15,-4 2 88-15,4 3-24 0,0 4 32 32,0-1-56-32,4 1-40 15,5-3-48-15,2-1 0 0,2-3 0 16,2-2-8-16,2-4-296 15,3-7-464-15,3-6-344 0,1-3-816 16,4-9-1033-16,0-7-2688 0</inkml:trace>
  <inkml:trace contextRef="#ctx0" brushRef="#br0" timeOffset="199389.2">21822 11246 4216 0,'0'0'4193'16,"0"0"-2088"-16,0 0-241 0,0 0-688 0,0 0 353 31,0 0-577-31,0 0-584 16,0 0-368-1,0 0-272-15,12 0 272 0,8 22 512 0,3 3-144 16,9 10-104-16,0 0-128 0,0 3-56 16,4 4-24-16,0-5-40 31,0 2-8-31,-1-1 56 16,-3-3-56-16,-4-4 40 0,-4-2-48 15,-3-7-200-15,-2 0-184 16,-7-6-216-16,0-3-264 0,-1-6-913 15,-2-4-175-15,-5-3-2601 32,0 0-2016-32</inkml:trace>
  <inkml:trace contextRef="#ctx0" brushRef="#br0" timeOffset="199736.9">22352 10877 384 0,'0'0'8449'15,"0"0"-6848"-15,0 0-521 16,0 0-464-16,0 0-616 0,60-9 384 0,-37 24 184 15,10 14-88-15,-2 3 105 16,1 9-105-16,4 4 104 0,-8 5-216 31,4 1-168-31,-13 3-40 16,-3 0-64-16,-12 0-88 16,-4 3 0-16,0 4 56 0,-16-1-56 15,-7 0-8-15,-22 23-664 16,2-17-1545-16,-2-11-2360 0</inkml:trace>
  <inkml:trace contextRef="#ctx0" brushRef="#br0" timeOffset="203760.84">22415 11576 336 0,'0'0'3240'0,"0"0"-1623"15,0 0-369-15,0 0 312 16,0 0-400-16,12-22-183 31,-12 18 287-31,4 1-280 0,-4 0 80 16,0 3-7-16,0 0-177 0,0 0-288 16,0 0-120-16,0 0-184 15,0 0-152-15,0 0-72 31,0 0-64-31,0 0-48 0,0 0 40 16,0 6-88-16,-4 7 88 0,0 3 8 16,0 6 16-16,0 0 96 15,1 4-96-15,3-4-8 0,0 0 0 16,0 0 88-16,3-2-96 16,5-5 8-1,4-2 0-15,0 0 40 16,4-4-48-16,0 1 0 15,8-4-128-15,-5-6-368 0,13 0-840 16,-11 0-1145-16,-1-12-2272 16</inkml:trace>
  <inkml:trace contextRef="#ctx0" brushRef="#br0" timeOffset="204432.45">22367 11300 1192 0,'0'0'2432'16,"0"0"73"0,0 0-465-1,0 0-1040-15,0 0 345 0,0 0-521 0,0 0-464 16,0-13-256-16,0 13-104 15,0 0-104-15,0 9 104 16,0 4 48-16,0 0-48 0,4 0 16 31,1-1-8-31,3-5 0 16,-5-1-8-16,1 0-72 0,0-6 72 16,0 0 56-16,0 0 24 15,-4 0 72-15,5-9-72 0,-5-1-72 16,0-2 32-16,0 2-40 31,-5 0 88-31,-3 1 184 0,0 6 8 16,-3 0-40-16,2 3-136 15,5 0-104-15,0 0 0 16,4 6-80-16,0 0-32 0,0 1 40 16,4-1-24-16,4-3 96 31,5 0 16-31,2-3 72 0,-2 0-88 0,-2-3-8 15,-3-3-32-15,-8-4 40 16,0 4 304-16,-4-4 32 16,-8 7-136-16,0 0-88 0,-4 3-112 15,5 3-640 1,-2 10-800 0,6-4-2777-16</inkml:trace>
  <inkml:trace contextRef="#ctx0" brushRef="#br0" timeOffset="211216.15">20806 12868 184 0,'0'-3'8601'16,"0"0"-6912"-16,0-1-537 0,0 4-40 15,0 0-96-15,0 0-223 32,0 0-369-32,0 0-304 0,-5 4-120 15,-6 12 16-15,-10 12 160 16,2 7-40-16,-9 10-40 16,4 9-16-16,-4 6-8 0,4 0-64 15,-4 1 40-15,5-4 0 31,2-10-40-31,6-3 0 0,2-12 0 0,10-10-8 16,-1-5 0-16,4-11 8 16,0-6-8-16,0 0 8 15,0-3 48-15,4-19 120 0,7-10-120 16,6-13-8 0,3-21-48-1,3-17 8-15,-3 4-8 0,1 6-8 16,-2 16-8-16,-7 15 8 15,4-2 8-15,-4 2 0 16,4 7 0-16,-5 10 8 0,2 6 64 0,-5 6 264 31,-1 7-16-31,2 3-144 16,3 3-136-16,-1 0-40 0,6 6-8 16,3 13-96-16,-5 7 88 15,6 9 16-15,3 9 8 0,-5 3 72 16,5 8-64-16,-4-1-8 31,0 6 0-31,4-6 56 0,-8-3-64 16,3-7-128-16,-2-6-24 15,-6-9 48-15,1-7 32 16,1-9 64-16,-6-10 0 0,1-3 8 16,1 0 56-16,-2-23 312 31,5-11-216-31,4-26-8 0,-4-23 88 15,1-19 56-15,-2-6-16 0,-3 19-40 16,-4 23-32-16,-1 25-31 16,-3 5 55-16,9 8 48 0,-9-1-152 15,4 7-56 1,0 9-56 0,-4 7-8-16,0 6-344 0,0 0-841 15,0 29-1591-15,4 3 711 16,-4-4-3144-16</inkml:trace>
  <inkml:trace contextRef="#ctx0" brushRef="#br0" timeOffset="211781.15">21643 12604 4793 0,'0'0'4705'0,"0"0"-3249"16,0 0-776 0,0 0-184-16,-88-9 520 15,48 28 241-15,0 6-81 16,0 16-360-16,1 20-320 0,7 19-144 16,8 18-72-16,16 4-72 31,8-7-128-31,15-22-24 0,6-16-8 15,3-16-32-15,4-3 64 16,11 3-80-16,5-2 0 16,8 2-176-16,19-12-872 0,-11-14-1032 15,-8-12-2233-15</inkml:trace>
  <inkml:trace contextRef="#ctx0" brushRef="#br0" timeOffset="212655.07">22069 12649 8425 0,'0'0'2377'0,"0"0"-321"0,0 0-695 31,0 0-233-31,0 0-640 16,0 0-400-16,-20 29-8 16,3 8 120-16,2 8-40 0,2 3-40 31,6 2-64-31,7-8-8 15,0-4-48-15,0-10 8 0,16 1-8 0,3-13-88 16,5-4-312-16,8-12 72 16,0 0 56-16,4-9-264 15,-4-13-152-15,-4-10 335 0,-8-6 201 16,-4-6-32-16,-4-4 112 16,-4 0 72-16,-8 0 200 0,0 11 313 15,0 11 247 1,0 10-72-16,0 10-64 15,0 6-344 1,0 0-280-16,0 16-112 0,0 12 40 0,0 11 64 16,0 8-8-16,3 1 8 15,10 5 0-15,-1 5 8 0,-1 2 8 16,-2 4-8-16,-5 8-64 31,-4-2-168-31,0 1 80 0,-8-2-40 16,-12-8-208-16,-4-1 96 15,-1-3-56-15,-1-13 232 0,-2-15 128 16,3-7 80-16,1-12 376 31,0-10 496-31,0 0 88 16,1-22-184-16,-1-10-312 0,3-25 1 16,10-29-145-16,11-28-64 15,0-4-32-15,20 13-232 0,3 35 48 16,-2 29-64-16,-1 16-56 15,3 2-112 1,9 8-304-16,8 2-296 16,0 13-257-16,3 13-815 0,-11 12-2249 15,-12-3-1760-15</inkml:trace>
  <inkml:trace contextRef="#ctx0" brushRef="#br0" timeOffset="213006.2">22655 12969 7881 0,'0'0'2585'15,"0"0"-1297"-15,0 0-504 32,0 0-352-32,0 0 384 15,0 0 9-15,-60 48-129 0,47-16-272 16,-2 3-80-16,6 3-64 16,5 0-80-16,4 3-112 0,0-2-80 15,9-1 0-15,6-10-8 31,6-2-8-31,3-4-904 16,8-12-136-16,-9-8-889 0,-3-2-1079 0</inkml:trace>
  <inkml:trace contextRef="#ctx0" brushRef="#br0" timeOffset="213448.27">22722 12630 1136 0,'0'0'4673'0,"0"0"-3049"16,0 0-888-16,0 0-304 0,0 0-88 16,0 0 249-16,-56 28-201 15,52-2-208-15,1 5 40 16,3 1-112-16,0 0-96 0,3-10-32 31,5 0-56-31,5-12-504 16,2-7 424-16,-3-3 152 0,0-9 80 15,-4-14-72-15,-8-2-8 16,0-10 432-16,0 3 168 16,-12 0 40-16,-4 7 112 0,4 9 312 31,-4 13-272-31,4 3-455 15,0 3-337 1,4 16-88-16,0 7 24 0,5 5-177 16,3-5-287-16,0-1-296 15,0-9 64-15,0-6-304 16,3-10 608-16,5 0 448 0,-4-13-640 16,-4-19-1009-16,0 7-351 15,0 3-3121-15</inkml:trace>
  <inkml:trace contextRef="#ctx0" brushRef="#br0" timeOffset="213806.58">23013 12449 8425 0,'0'0'3009'15,"0"0"-1713"-15,0 0-624 16,0 0-320-16,0 0 129 0,0 0-97 31,104 66 216-31,-72-27-120 16,-4 8-104-16,7 10-88 0,-3 0-64 15,-4 7-104-15,-5-4-24 0,-10 4 8 16,-9-1-56-16,-4 1-40 16,-17 3 48-16,-14 2-56 15,-9-2-168 1,-31 19-1008-16,11-16-1721 16,0-16-4160-16</inkml:trace>
  <inkml:trace contextRef="#ctx0" brushRef="#br0" timeOffset="-202014.02">13371 15173 1176 0,'0'-7'9442'16,"0"4"-7122"-16,0 1-855 16,0-2-729-1,0 4-200-15,0 0 24 16,0 0-160-16,0 0-208 0,0 0-88 16,0 0 16-16,0 0-72 15,-4 9-48-15,-4 17 0 0,-8 9 144 16,-4 10 24-16,0 9 8 0,-4 3-104 15,5-3-72-15,-2 0 16 16,5-7-8 0,1-6 72-16,7-12-80 15,-1-7 0-15,2-9 0 16,7-6 48-16,0-7-48 0,0 0 80 16,0 0 216-16,0-23 176 15,3-15-279-15,18-22-129 0,3-29-64 31,11-19 0-31,-3 6 0 16,-4 26-72-16,-5 25 64 0,-6 23 8 16,3 2 0-16,-1 1 8 15,-6 3-8-15,2 12-48 32,-7 7-24-32,-3 3-57 0,6 0-47 15,1 13 168-15,4 5 0 16,5 5 8-16,-2 9 0 0,1 6 0 15,4 6 8-15,-4 7 32 0,0 6-32 16,4 4-8-16,-8-4 0 16,0-3 0-16,-1-4-144 15,-2-8-56 1,-2-10 0-16,-3-10 48 16,1-7 0-16,-5-11 88 0,0-4 64 15,-1 0 0-15,5-23 552 0,0-8-336 16,4-14-120-16,-4-8 112 15,-4-11-39-15,0 0-1 0,-4-3-88 32,0 7 64-32,0 0 24 15,0 6-112-15,0 6 16 0,0 4-56 16,4 9-16-16,1 3 48 16,-2 13-48-16,1 6-240 0,-4 13-401 31,8 0-1119-31,5 13-3089 15,-10 3 968-15</inkml:trace>
  <inkml:trace contextRef="#ctx0" brushRef="#br0" timeOffset="-201532.93">14363 14855 9057 0,'0'0'2297'0,"0"0"-585"15,0 0-495-15,0 0 183 16,0 0-216-16,0 0-464 0,0 0-504 31,-83 0-88-31,46 29 136 16,-6 9 136-16,3 10-135 0,4 9-17 15,4 10-96-15,4 15-56 16,12-6 24-16,8-9-120 31,8-7 72-31,12-9-64 0,16 0 0 16,11 6-8-16,10-12-120 16,-1-8-232-16,3-7-465 15,13-18-791-15,-16-6-1521 0,-8-6-3352 0</inkml:trace>
  <inkml:trace contextRef="#ctx0" brushRef="#br0" timeOffset="-201210.55">14916 14862 4849 0,'0'0'6113'0,"0"0"-4385"0,0 0-1424 15,0 0-176-15,0 0 280 16,-67 104 273 0,43-59 7-16,-8 6-8 15,4 3-136-15,1 3-128 16,-6 0-112-16,6 3-136 0,-1-2-64 15,0-8-104-15,4 2-32 16,0-15-616-16,5-2-768 0,-6-13-1049 31,9-9-1392-31,4-13-2824 0</inkml:trace>
  <inkml:trace contextRef="#ctx0" brushRef="#br0" timeOffset="-200921.9">14426 15138 4745 0,'0'0'5449'0,"0"0"-3617"16,0 0-72-16,0 0-463 15,0 0-569-15,0 0-120 0,0 0-328 16,24-48-272-16,-3 65 80 16,3 8 392-16,-1 9 16 15,5 8-72-15,4 12-128 31,0 6-104-31,-1 4-111 16,6-4-9-16,-1 1-72 16,-1-5-329-1,1 8-959-15,-8-16-1480 16,-8-14-3338-16</inkml:trace>
  <inkml:trace contextRef="#ctx0" brushRef="#br0" timeOffset="-200406.09">15303 15202 3528 0,'0'0'6130'16,"0"0"-4562"-16,0 0-608 16,0 0 104-16,0 0-23 0,0 0-329 15,-32-4-400-15,20 17 160 31,0 6 112-31,1 6-32 0,-2 4-112 16,2 9-56-16,-1 1-120 16,3 2-96-16,2 3-96 15,7-3-16-15,0-2-48 0,0-8 0 16,0 1-8-16,16-10-256 16,3-9-376-16,17-10-552 0,-4-3-1433 31,0-9-2528-31</inkml:trace>
  <inkml:trace contextRef="#ctx0" brushRef="#br0" timeOffset="-199955.32">15299 14900 2816 0,'0'0'5817'0,"0"0"-4184"16,0 0-817 0,0 0-248-16,0 0 128 15,0 0-104-15,0 0-320 16,0 0-120-16,-59 92-96 0,59-76-48 16,7-4 0-16,1-5-8 15,5-4 0-15,-6-3 0 31,5-3 0-31,-3-10-16 16,-6-3 8-16,-3-3 8 0,0 3 16 16,0 4 288-16,-12 5 129 0,0 7-65 15,-4 0-40-15,4 10-104 16,1 2-120-16,2 8-104 31,5-4 0-31,4-4-48 0,0-6-40 16,0-6 88-16,0 0 0 0,0 0 352 15,0-9 136-15,0-7-328 0,0 0-152 16,0 3-16-16,-4 10-48 16,1 3-928-1,-1 10-3281 1,4 3-4681-16</inkml:trace>
  <inkml:trace contextRef="#ctx0" brushRef="#br0" timeOffset="-199598.66">15498 14776 4689 0,'0'0'6753'0,"0"0"-4881"15,0 0-551-15,0 0-609 16,17-16-536-16,-2 20-56 0,9 11 384 16,0 7 0-16,8 14-136 31,0 5-144-31,4 6-112 16,-4 14-64-16,-8-1-32 0,-9 7 40 15,-10-1-40-15,-5 1 96 16,-9 3-48-16,-15-3-16 0,-3-4 16 15,-10-6 0-15,2-6-64 0,-9-7-712 16,12-15-1208 0,8-16-2841-1</inkml:trace>
  <inkml:trace contextRef="#ctx0" brushRef="#br0" timeOffset="-199035.62">16475 15043 8881 0,'0'0'2105'0,"0"0"-1385"0,0 0 0 16,0 0 64-16,0 0-48 15,0 0-71 1,0 0-33-16,0 0-128 15,-17 9 80-15,45-9 480 0,4 0-224 16,12 0-215-16,8-6-265 16,0-3-176-16,-4-1-40 0,3 3-72 15,-3 1-24-15,-4 6-48 32,-4 0-168-32,-4 0-785 0,0 4-863 15,-4 5-1113-15,-12-3-1568 0</inkml:trace>
  <inkml:trace contextRef="#ctx0" brushRef="#br0" timeOffset="-198758.75">16383 15402 7705 0,'0'0'2225'0,"0"0"-1273"15,0 0-432 1,0 0 472-16,0 0 881 16,84 3-609-16,-29-13-648 0,21-9-280 15,-4 4-40-15,4-2-32 16,-9 5-144-16,-15 9-120 0,-4-4-104 16,-16 7-1008-1,-12 0-648-15,-12 0-153 16,-8 0-687-16,0 0-313 0,-8-3-2168 15</inkml:trace>
  <inkml:trace contextRef="#ctx0" brushRef="#br0" timeOffset="-198429.05">16682 14757 7985 0,'0'0'2377'0,"0"0"-905"15,0 0-40-15,0 0 153 16,0 0-409-16,0 0-624 16,-4-28-312-16,4 37-168 0,0 19-72 15,0 24 792-15,-5 30-200 31,-10 23-192-31,2 9-175 0,-6-3 7 0,3-12-176 16,4-17 40-16,1-15-48 16,6-13-40-16,5-16-8 15,0-6-384-15,0 3-649 0,0-4-687 16,12-2-2441 0,4-20-3673-16</inkml:trace>
  <inkml:trace contextRef="#ctx0" brushRef="#br0" timeOffset="-197157.65">18045 14872 3712 0,'0'0'5041'0,"0"0"-3024"15,0 0 167-15,0 0-335 0,0 0-593 16,0 0-344-16,0 0-392 0,3-23-192 31,-18 46-216-31,-13 14 72 16,-4 11 176-16,0 13-208 0,-4 2-152 15,4 4 72-15,4-7-72 16,5-6 49-16,2-7-41 0,6-12 0 16,2-12 0-16,6-11 0 31,7-8 0-31,0-4 56 15,0-13 40-15,7-22 24 0,18-19-128 16,10-25-8-16,9-20 0 16,-4 4-120-16,-12 22 128 0,-9 25 0 15,-2 23 0-15,-9 3 16 32,3 6 104-32,2 3-48 15,-2 13-72-15,2 0-120 0,6 22-8 16,5 13 120-16,0 10 16 15,-3 5-8-15,2 1 0 0,1 3 0 0,-4-3 0 16,3-4-56 0,-2 1-64-1,-1-7-161-15,-5-2-135 16,-2-11-104-16,-5-9 240 0,-5-6 160 16,1-10 96-16,0-3 24 15,5-16 776-15,-1-16-184 16,7-12-400-16,1-23 25 15,5-22-41-15,-2-15 104 16,1 8-48-16,-4 24 48 16,-8 24-160-16,-4 29-48 0,4 3 0 15,-4 3-72-15,-4 7-96 16,4 6-584-16,3 3-1025 0,2 35-575 31,-1 0-489-31,-1-3-3848 0</inkml:trace>
  <inkml:trace contextRef="#ctx0" brushRef="#br0" timeOffset="-196837.63">19096 14636 6481 0,'0'0'4521'16,"0"0"-2577"0,0 0-639-16,0 0-681 15,0 0-96-15,0 0-40 0,-95 23 112 16,51 15-144-16,-12 25 112 16,-7 26-64-16,-1 23-24 0,8 2-207 0,20-6-73 31,24-13-192-31,12-22-8 15,4-16 0-15,16-13 0 16,4-9-497-16,12 4 113 0,3-4 32 16,10-7-536-16,26-19-1216 15,-12-9-2249-15,-10-3-5137 0</inkml:trace>
  <inkml:trace contextRef="#ctx0" brushRef="#br0" timeOffset="-196453.85">19527 14814 8785 0,'0'0'2641'0,"0"0"-617"0,0 0-151 15,0 0-577-15,0 0-584 16,0 0-312-16,-4-22-200 0,-13 44-120 16,-6 13 400-1,-9 13-79-15,-4 9-185 16,0 9-64-16,-4 1-80 15,5 3-64-15,3-3-8 0,4-1-304 16,-4-2-577-16,4-10-615 16,-4-3-1032-16,4-16-641 0,8-16-1768 15</inkml:trace>
  <inkml:trace contextRef="#ctx0" brushRef="#br0" timeOffset="-196167.32">19089 14849 5433 0,'0'0'3000'0,"0"0"-783"0,0 0-697 0,0 0-544 16,0 0-312 0,0 0-183-16,0 0 15 0,0 0-264 15,11 16 320-15,9 16 432 31,1 9-200-31,2 13-272 0,1 0-184 16,0 7-160-16,4-2-40 0,-9 5-40 16,5-7-72-16,1 4-16 15,-5-7 0-15,-1-4-680 0,1-8-376 16,4-10-1368 0,-8-10-465-1,0-16-2792-15</inkml:trace>
  <inkml:trace contextRef="#ctx0" brushRef="#br0" timeOffset="-195900.84">19650 15278 4913 0,'0'0'7017'0,"0"0"-5025"16,0 0-863-16,0 0-177 0,0 0-536 15,116-13 8-15,-60 3-176 16,11-2-144-16,1 2-56 16,-4 4-48-16,-12-1-1024 0,-20 5-1513 31,-17 2-455-31,-15 0-2841 0</inkml:trace>
  <inkml:trace contextRef="#ctx0" brushRef="#br0" timeOffset="-195651.94">19777 15262 7033 0,'0'0'2953'0,"0"0"-2089"0,0 0-184 0,0 0 528 16,0 0 16-16,17 86 41 15,-9-58-473-15,-5 7-392 16,1 4-200 0,-4-2-72-16,0 2-56 31,-4-2-16-31,-11-5-56 0,-9-3-280 16,-8-3-248-16,-4-11-400 15,-16-5-593-15,4-7-511 16,12-3-2249-16</inkml:trace>
  <inkml:trace contextRef="#ctx0" brushRef="#br0" timeOffset="-195248.56">19861 14833 960 0,'0'0'9370'15,"0"0"-7538"-15,0 0-736 0,0 0-616 16,0 0-232-16,0 0 57 16,-91 26 31-16,79 2-112 31,7 1-224-15,5 3-40-16,0-4 32 15,5-2-168-15,7-14-280 0,3 1-1 0,-2-13 153 16,-2 0 304-16,2-7 705 15,-13-11-529-15,0-8-88 16,0 1 264-16,-9-1 72 0,-6 8-40 16,-2 5 296-16,6 9-352 15,3 4-312-15,-1 0-16 0,5 10-112 16,4 3-24-16,0 3-240 16,0-4-280-16,0 1-312 0,0-6-481 46,0-5-519-46,0-2-593 16,0 0-3032-16</inkml:trace>
  <inkml:trace contextRef="#ctx0" brushRef="#br0" timeOffset="-194858.19">20108 14672 5881 0,'0'0'4681'0,"0"0"-2393"15,0 0-719-15,0 0-809 16,0 0-632-16,0 0-120 16,0 0 568-16,88 57-16 0,-44-13-24 15,8 23-232-15,-9 0-136 16,-2 2-56-16,-6 10-16 16,-19 7-80-1,-12 16 88-15,-4 3-104 16,-23-20 96-16,-5-21-40 0,0-23-56 15,0 0-624-15,-32 26-888 16,4-10-2353-16,0-6-1592 0</inkml:trace>
  <inkml:trace contextRef="#ctx0" brushRef="#br0" timeOffset="-187949.96">13431 16465 1144 0,'0'0'264'0,"0"0"-264"16,0 0-1280-16</inkml:trace>
  <inkml:trace contextRef="#ctx0" brushRef="#br0" timeOffset="-187191.9">13442 16351 776 0,'0'0'4257'0,"0"0"-2089"16,0 0-816-16,0 0-391 0,0 0-321 31,0 0-208-31,0 0-56 16,0 0-128-16,0 19 272 0,0 4 344 16,-8 8-200-16,-3 7-200 15,7 4-87-15,-9 5-153 16,6-3 32-16,-1 4-96 0,-5-4-56 15,6-2-96 1,-1-8 80-16,4-4-88 16,0-12 24-16,-1-5 24 0,5-7-40 15,-3-2 40-15,3-4 40 16,0-4 80-16,0-15 368 16,0-9-192-16,8-14-288 15,8-18-56 1,-4 0 48-16,8-7 16 0,0 0-56 15,-1 13 48-15,1 4-48 0,-3 8-8 16,-2 17 8-16,-2 13 0 16,-9 5 32-16,-1 7-40 15,5 0-296 1,0 16-288-16,8 6 576 16,0 10 8-16,0 9 80 15,4 3-8-15,0 4-64 0,0 0 88 16,4-1-96-16,-1-2 8 15,-3-1-8-15,1-2-192 0,-6-5-184 32,5-7-1329-32,-12-12 1225 15,0-8 384-15,4-10 96 0,-8-3 856 16,8-20 297-16,0-14-633 16,0-21 56-16,0-24-80 31,0-20-232-31,-4-3-104 0,0 20-48 15,-5 21-40-15,-3 32 64 16,0 13 32 0,0 3-88-16,5 4-80 0,-5 5-176 15,0 7-1584-15,8 32-1361 16,-4 0 937-16,4 3-4202 16</inkml:trace>
  <inkml:trace contextRef="#ctx0" brushRef="#br0" timeOffset="-186803.35">14502 16072 7433 0,'0'0'2625'15,"0"0"-121"-15,0 0-455 0,0 0-809 16,0 0-472-16,-24-13-296 16,-4 35-304-16,-3 10-24 0,-9 6 88 31,0 26 144-31,-8 12 64 15,9 22-151-15,7-9-9 0,12-16-96 16,16-22-80-16,4-13-96 16,4 3-8-16,16 4 0 0,12-1-152 15,15-12 56-15,5-7-216 16,36-15-625 0,-13-10-1983-16,-15 0-2193 15</inkml:trace>
  <inkml:trace contextRef="#ctx0" brushRef="#br0" timeOffset="-186064.78">14877 16202 5657 0,'0'0'4537'0,"0"0"-2729"16,0 0-120-16,0 0-799 15,0 0-585-15,0 0-296 0,0 0 0 16,-16 44 248 0,12-9-120-1,0 6-8-15,0 0 48 0,4 1-112 16,0-4-48-16,8-7-16 16,4-5 0-16,4-7-248 15,0-12-232-15,3-7-80 0,5 0 312 0,4-22 55 31,0-10 185-31,0-10-288 16,-4-5 176-16,-4 2 120 0,-4 4 72 16,-8 6 417-16,-4 16 511 15,-4 13 192-15,0 6-512 16,0 0-536-16,-8 19-136 0,0 9 64 31,1 7-64-31,-2 7-8 0,9 2-16 16,0 7 16-16,0 3-48 15,9 6 48-15,-2 4 0 16,-3 6 0-16,-4-1-48 0,0-2-96 16,0-3 136-16,-11-7 8 15,-10-10 0-15,1-6 0 0,1-12 8 32,-2-13 208-32,-6-6 216 15,2-10 208-15,-6 0 105 16,-5-20-193-16,0-12-104 0,0-5-160 0,1-27-56 15,18-18 8-15,17-26-144 16,12 6-96-16,25 23-24 16,-2 28-392-1,1 26-200-15,28-1-593 16,-8 4-1175-16,-9-1-3649 16</inkml:trace>
  <inkml:trace contextRef="#ctx0" brushRef="#br0" timeOffset="-185692.07">15403 16402 9057 0,'0'0'2953'0,"0"0"-216"0,0 0-1129 15,0 0-904-15,0 0-448 0,0 0-168 16,-44 79-8-16,36-34-24 15,0-1-8 1,8 4 0 0,0-7-40-16,0-3-8 0,12-9 0 15,8-7-440-15,-4-9-640 16,16-13-920-16,-4 0-833 0,0-16-2208 16</inkml:trace>
  <inkml:trace contextRef="#ctx0" brushRef="#br0" timeOffset="-185318.66">15526 16186 3624 0,'0'0'3913'0,"0"0"-1808"15,0 0-889-15,0 0-760 16,0 0-320-16,0 0-72 0,0 0 64 15,-52 47 0-15,44-28-64 16,5 1-56-16,3-5 0 31,0-2-8-31,0-7-8 0,0-2-128 16,3-4 8-16,5 0 128 0,-3-4 88 16,-1-5-16-16,-4-4 16 31,0 4 216-31,0-4 408 15,0 3 184-15,-4 8-127 0,-1-2-121 16,-3 4-296-16,8 0-216 0,-3 0-136 16,3 0-96-16,0 0-112 15,0 0-296-15,0 6-577 0,-4 1-327 16,4-1-208-16,-4 4-3833 16</inkml:trace>
  <inkml:trace contextRef="#ctx0" brushRef="#br0" timeOffset="-184958.82">15754 16145 5313 0,'0'0'5329'0,"0"0"-2729"15,0 0-1231-15,0 0-929 16,0 0-432-16,0 0 304 0,0 0 16 16,111 79 0-16,-79-38 0 15,0 10-144-15,-8 3-16 31,-8 9-112-31,-4 1 40 0,-12 2 0 0,0 1-8 16,-17-3 32-16,-11-7-24 16,-4-3-96-16,-3-10-128 0,-16-2-520 15,10-14-1432-15,9-12-3186 16</inkml:trace>
  <inkml:trace contextRef="#ctx0" brushRef="#br0" timeOffset="-184407.97">16587 16456 5393 0,'0'0'4889'0,"0"0"-2753"0,0 0-279 15,0 0-681-15,0 0-592 16,0 0-328-16,0 0-128 0,-21 3-32 15,42-3 56-15,14 0 520 32,13 0-72-32,11 0-280 15,9-3-120-15,-3-7-200 0,-7 7-184 16,-9 3-632-16,-14 0-280 16,-10 6-520-16,-10 7-1209 0,-6-3-1376 15</inkml:trace>
  <inkml:trace contextRef="#ctx0" brushRef="#br0" timeOffset="-184159.51">16482 16837 7457 0,'0'0'3089'0,"0"0"-1625"15,0 0-392-15,0 0 33 16,0 0 55-16,128-13-440 0,-68 0-240 0,7-3-168 31,5 4-48-15,-4-1-88-16,3 1-120 0,-11 2-56 16,-4 3-528-16,-4 1-992 15,-12 3-1169-15,-16-3-2456 0</inkml:trace>
  <inkml:trace contextRef="#ctx0" brushRef="#br0" timeOffset="-183764.9">16893 16224 6953 0,'0'0'2729'0,"0"0"-609"15,0 0-640-15,0 0-719 16,0 0-201-16,0 0-32 0,0 0-48 15,-59 98 96-15,59-53-48 0,0 9-104 16,0 3-152 0,3 0-40-1,13 3-40-15,-4 4-112 0,4-4 16 16,-8 4-96-16,0-7 16 16,-4 0-16-16,-4-6-112 15,0-6-560-15,-4-4-768 0,-4-13-2505 16,8-12-1944-16</inkml:trace>
  <inkml:trace contextRef="#ctx0" brushRef="#br0" timeOffset="-182204.25">18156 16250 1216 0,'0'0'6913'16,"0"0"-4088"0,0 0-865-16,0 0-407 15,0 0-441-15,0 0-512 0,0 0-312 16,-20 44-216-16,4 0-64 0,-7 20 40 15,-5 18-48-15,7-3 16 16,1-12-8-16,9-10 0 0,3-15-8 31,-1-4-112-31,1-3-128 16,8-16 48-16,-3-6 16 0,3-13 176 31,0-4 56-31,7-21 304 16,10-17-240-16,-2-8-120 0,9-7 48 15,-3-10-32-15,-2 0-8 16,1 1 64-16,0 3-16 16,-4 8-40-16,0 11-8 0,-4 15 216 15,-5 14-48-15,2 8-56 16,3 7-120-16,-1 3-120 0,10 16 48 16,7 7 0-16,3 9-24 31,1 2 96-31,4 8 0 15,-4-1 0-15,0 4 0 0,-4-3 0 0,-4 3 0 16,-4-7-216-16,-5-3-160 16,-2-10-144-16,-5-6 48 0,-1-9-8 15,-3-10 280 1,4-3 200 0,1-12 864-16,-2-17-464 15,5-25 80-15,4-22 48 0,-4-29-184 0,4-3-112 16,-12 13-128-16,4 28-56 15,-8 36 16 1,0 11-16-16,0 8 8 16,0 9-56-16,0 3-744 15,0 28-1776-15,0 10-65 16,4 0-4584-16</inkml:trace>
  <inkml:trace contextRef="#ctx0" brushRef="#br0" timeOffset="-181852.69">19164 16072 6769 0,'0'0'3873'0,"0"0"-1353"0,0 0-311 16,0 0-945-16,0 0-792 16,0 0-320-1,-88 41-32-15,48 3 144 16,1 7 40-16,-1 19-16 0,4 13-88 16,12-4-40-1,8-6-96-15,16-13-8 16,8-12-56-16,24 0-8 15,8-1 8-15,11-9-288 0,9-12-360 16,28-20-920-16,-17-6-2217 16,-6-6-3696-16</inkml:trace>
  <inkml:trace contextRef="#ctx0" brushRef="#br0" timeOffset="-181149.38">19579 16202 3168 0,'0'0'7714'15,"0"0"-5058"-15,0 0-1207 16,0 0-937-16,0 0-512 0,0 0 0 16,-41 48 0-16,30-14-8 0,3 4 0 31,4-3 0-31,4 1-8 15,0-8 0-15,12-6-32 0,4-9-64 16,3-7-128-16,5-6 80 16,4-3 160-16,0-16 8 0,0-10-8 15,-5-6 48-15,2 4 16 16,-9-1 176-16,-4 10 216 0,-5 3 64 31,-2 9 120-31,-5 7-232 16,0 3-384-16,0 3-24 0,4 16-528 15,-4 13 424-15,8 9 104 16,-4 13 0-16,3 12 0 16,-3 21 8-16,1 14 8 0,-5 4-8 31,-5-20-8-31,-10-18-256 31,3-25-744-31,0-4 736 0,-9 3 200 16,2 0 56-16,-1-6 8 0,-4-10 56 15,1-8 344-15,2-14 616 16,-7-3-144-16,0-10 0 0,-4-15 9 16,1-10-49-16,-1-13-336 15,0-15 56-15,16-26 40 0,20-19-232 16,36-10-360-16,12 26-72 16,3 25-472-16,-11 39-496 0,20 12-849 15,-8 6-3104 1,-13 1-5665-16</inkml:trace>
  <inkml:trace contextRef="#ctx0" brushRef="#br0" timeOffset="-179782.29">20084 16608 2616 0,'0'0'4369'31,"0"0"-1632"-31,0 0-809 16,0 0-488-16,0 0-423 16,0 0 15-16,0 0-528 0,80-13-48 15,-40 4-56-15,3-1-200 16,2 1-120-16,-2 3-80 0,-2 6-1008 31,-13 0-1465-31,-9 0-1512 16,-11 0-3120-16</inkml:trace>
  <inkml:trace contextRef="#ctx0" brushRef="#br0" timeOffset="-179528.98">20140 16630 6953 0,'0'0'2577'0,"0"0"-1705"16,0 0-424-16,0 0 440 0,0 0 88 31,16 76 72-31,0-47-255 16,0 3-89-16,0 0-400 0,0 3-160 15,0 3-48-15,-9-4-16 16,-7 1-72-16,0-3 40 0,-11 0-48 16,-17-3-232-16,-12-7-344 15,0-6-392-15,-19-13-705 16,7-3-383-16,4-10-3866 0</inkml:trace>
  <inkml:trace contextRef="#ctx0" brushRef="#br0" timeOffset="-179075.02">20208 16332 4785 0,'0'0'4224'0,"0"0"-2775"16,0 0-673-1,0 0-440-15,0 0-208 16,0 0-128-16,0 0 0 16,0 0 0-16,0 0-112 0,0 0-64 15,-36 51 80-15,44-51-48 0,4 0 0 16,-4 0 144-1,-4 0 112-15,-4-3 144 16,0-4-136 0,-12 1 88-16,0 2-104 0,-7 2-96 15,2 2 160-15,2 0 168 0,6 6-224 16,5 3-112-16,4 4 0 0,0-7-56 31,4-3-40-31,9 1 8 16,-2-4 88-16,-3 0 48 15,1-4 80-15,-6-5-8 0,-3 0-8 16,0 2 192-16,-3 1-144 16,-14 6-160-16,2 3-616 0,2 10-1112 31,5 2-3593-31</inkml:trace>
  <inkml:trace contextRef="#ctx0" brushRef="#br0" timeOffset="-178742.22">20614 16176 10778 0,'0'0'4329'0,"0"0"-3193"16,0 0-512-16,0 0-384 16,0 0-232-16,48 39 312 0,-20-4 24 15,8 12-72-15,3 7-16 32,2 6-48-32,-5 3-144 0,-8 4-16 15,-9-3-40-15,-10 3-8 16,-9-4-128-16,-17 4-512 0,-50 18-120 15,-1-11-1792-15,-4-14-7138 0</inkml:trace>
  <inkml:trace contextRef="#ctx0" brushRef="#br1" timeOffset="-164257.18">15829 14589 4296 0,'0'0'1689'16,"0"0"-273"-16,0 0-432 16,0 0-160-1,0 0-199-15,0 0-25 16,-48-48-64-16,36 39 80 16,-3 2 8-16,2 1-96 0,-2-4-120 15,2 4 216-15,-2-3-343 16,-1-1-169-16,-4 3-24 0,-4 1-40 31,0 0-40-31,-8 0 8 16,0 2-8-16,-3 4 8 15,-1-3-8-15,-1 3 0 0,2-3 0 16,3 0 0-16,4 0 0 16,5 3 0-16,-5-3 8 0,3-1-8 31,-2 1-8-31,-1 3 8 0,0 0 8 15,-8 0-8-15,-4 0 0 16,5 0 0-16,-10 0 0 0,2 7-8 16,2-4 8-16,-2-3 8 15,3 3-8-15,-4 0-8 16,0 0 48 0,-4 0-48-16,5 1-8 15,-5 2 8-15,0 0 8 0,8 4-8 16,0-4 0-16,5 4 8 0,-5-4-8 15,4 0 0-15,0 1 0 16,0-1 0 0,-4 1 8-16,1 2-8 15,-6 1 0-15,6-4 0 16,-1 0 0-16,4 4 0 0,-4-4 0 16,8 1 0-16,-4-1 0 15,-3 0 8-15,2 4 0 0,-6-4-8 31,3 3 0-31,-4 1 8 16,4-4-8-16,1 4 0 16,7-4 0-16,0 4 0 0,0-7 0 15,8 4 56-15,0-2-56 16,4 2-16-16,0-1 8 31,0 4 0-31,1-1 8 0,-5 1 0 16,-4 3-8-16,4-1 8 0,-4 4-8 15,0-3 0-15,0 3 0 0,0-4 8 16,5 1-8-16,2 3 8 16,-3 0-8-1,5 0 0 1,-5 3 8-16,0 3-8 0,0-3 0 0,-1 3 0 16,-2 0 0-16,7-5 0 15,-4 2 8-15,5-7-8 0,2 4 8 16,1-6 0-16,4-1-8 31,1 1 8-31,-2-1 0 16,5 4 0-16,-3 0 0 0,2 6-8 15,2 0 8-15,-1 0 0 16,-5 3 0-16,9 0 0 0,-3 3 0 16,-1-2 0-16,4 2 0 31,0 1-16-31,-1-1 16 0,2 0-8 15,-1 1 16-15,4 2-8 16,0-2 0-16,-4 5 0 0,4 1 16 16,0-6-8-16,-4 2 0 15,4 1-8-15,0-7 0 32,0 1 8-32,0-1-8 0,0-7 0 15,8-2 0-15,8 3 0 16,0-3 0-16,4-1 8 0,0 1 40 0,-1 0-32 15,5 3-8-15,-3-3-8 16,2 5 8 0,1-2 0-1,0 0 0-15,0 3-8 0,4-6 8 16,0 0-8-16,4-1 16 16,0-5-8-16,7-1 0 0,-3-3 48 15,4 0-48-15,-5-3 0 0,-2 4-8 31,-1-1 8-31,-5-3-8 16,-3 3 8-16,0 0-8 0,-3 3 0 16,-2-6-8-16,1 3 16 15,0 1-8-15,4-1 0 0,0-3 8 16,4 3 0-16,0-3 0 31,3 0 0-31,1 0 8 0,4 0 40 16,5 0-40-16,-6 0 40 15,5 0-48-15,-4 0 0 0,-1 0-8 16,1 0 16-16,-3 0-8 16,-1-3 40-16,-1 0-48 31,-4-1 8-31,6 1 0 0,-6 0-8 16,5 3 8-16,-4-3-8 15,4 3 0-15,0 0 0 0,0 0 0 16,-1 0 0-16,2 0 0 15,-6 0 0-15,-3 0 0 16,1 0 0 0,-1 0 0-16,-9 0 0 0,5 6 0 15,1-6 8-15,-6 3-8 16,5 1 0-16,4-1 0 0,0 0 0 16,0-3 0-16,0 0-8 15,-5 3-40 1,5-3 48-16,-4 4-8 15,-4-1 0-15,4-3 8 0,0 0-8 16,-4 0 0-16,8 0 8 16,0 0 0-1,0 0 0-15,-1 0-16 16,2-3 16-16,-5 3-8 16,-1-4 8-16,-3 4-48 0,0 0 48 15,0 0 0-15,1-3-8 31,-2 3 8-31,2-3 0 0,-2 3 0 16,5-7-8-16,-4 4 0 16,4 3 8-16,-5-3-8 15,6 0 8-15,-5 0-8 0,0 0 8 16,0 3 0-16,-4 0 0 16,-1-3 0-16,2-1 0 0,-2 1 0 15,2 3 8-15,-2-3-8 16,10 0 0-16,-10 0 0 15,9 0 0 1,0-1-8-16,-4 1 16 0,0-3-8 16,0 3 0-16,-4-1 0 15,4-2 0-15,-4 3 8 0,-1-3-8 16,6-1 8-16,-1 1 0 16,-1 0 8-1,6-1-16-15,-6-2 0 16,5 2 0-16,-4 1-8 0,-4 0 0 15,0 2 0-15,-1-5 0 16,-2 6 8-16,3-7 8 16,-5 4-8-16,6-4 8 0,-1 1-8 31,0-1 8-31,0 1-8 0,-1-4 0 16,6 4 0-16,-6-1 0 15,2 1 0-15,-5-1 8 16,-1 0 8-16,1 1-8 0,1-1 0 15,-6 1 0-15,5-4-8 32,0 4 0-32,4-7 0 0,0 3 0 15,1-6 0-15,2 3 0 16,-3 0-16-16,4 1 16 16,-4 2 0-16,-4 0 0 0,0 0 0 15,0 0 0-15,-4 1 8 16,-1 2-8-1,-3-3 0-15,4-2 0 0,1-1 0 16,-1 0 0 0,0 0 8-1,0 0-8-15,3-3 0 16,2 0 0-16,-5 0-8 0,4 0 8 16,-4 0 8-16,-4 0-8 0,0 0 8 15,0 3-8-15,0 0-8 0,0-3 8 16,0 6 0-16,0-2 0 15,0-1 0-15,-4 3 0 16,0-3 0-16,0 0 0 0,0 3 0 31,-5-2 8-31,2-5-8 16,-1 2 16-16,-1-5-16 0,5 5 8 16,-3-2 0-16,-5 1-8 15,8 4 0-15,-4-2 0 0,0 5 0 16,0-4 8-16,-4 0 64 31,4 0-64-31,0 4 0 0,-3-5 0 16,2 2 0-16,1 2 48 15,0-3-56-15,0 0 16 16,0 0-8-16,0 4 0 0,1-4-8 16,-2 3 16-16,-3 1-8 31,5-5 120-31,-10 5-8 0,6 2-40 0,-6-3-64 15,6 1 32-15,-10-1-40 16,6 4 0-16,2-4 0 16,-2 0 0-16,2 1 8 0,-2-1-16 15,-5 0 8 1,4 0-8 0,-8 4-8-16,0-4-160 0,1 3-16 15,-10 1-272-15,-14 3-841 0,2-1-1111 16,10 7-4194-16</inkml:trace>
  <inkml:trace contextRef="#ctx0" brushRef="#br1" timeOffset="-150631.52">20913 16243 4825 0,'0'0'792'0,"0"0"1176"0,0 0-672 31,0-6-856-31,0 6-327 16,4 0 15-16,-4 0 160 0,0 0 224 0,0 0 216 15,0 0 272 1,0 0 192-16,0 0-71 31,0-4-233-31,0 4-288 0,0 0-216 16,0 0-152-16,0-3-88 0,0 0-48 15,-4-3-88-15,0 3 0 0,-3 0 48 16,3-4-8-16,-5 1-40 16,-3-1 40-16,5 1-40 15,-2 0 56-15,-3-4-56 16,-4 4 48 0,4 0-8-16,-3-1 24 0,2 1-64 15,-2-1 8-15,2 1 40 0,-2 3-56 16,-1-3 0-16,-4 2 0 15,0-2 8-15,-4-1-8 16,0 4 0 0,-8-3 8-16,4 3-8 15,1 3 0-15,-5 0 0 0,-1-3 0 16,6 0-8-16,-1-1 8 16,0 1 0-16,0 0 8 15,8-3-8-15,-4-1 0 0,1 1 16 31,-1 0-8-31,0 0 0 16,-1-1-8-16,-3 4 8 0,-3-4-8 16,-1 4 8-16,0 0-8 15,4 0 0-15,5 0 0 16,-1 0 8-16,3 0-8 0,2 3 0 31,-1-4 8-31,-4 4-8 16,-4 0 0-16,-4 0 8 0,4 0-8 0,-8 0 0 15,4 0 8-15,1 0-8 16,-1 0 0-16,4 0 0 16,0 0 8-16,4 0-8 15,1 0 0 1,-2 0 8-16,1 4-8 16,0-4 0-16,-4 3 0 0,-4 0 0 15,4-3 8-15,1 0-8 0,3 0 8 31,4 0 0-31,1 0-8 16,-2 0-8-16,9 0 8 0,-4 0-8 16,-4 0 0-16,1 0-80 15,-5-3 24-15,0-4 48 0,-4 4-32 16,-4 3 0-16,0-3 40 16,0 0-40-16,8-1-16 0,-4 1 48 31,9 0 8-31,2 0 8 15,6 0 0-15,3 0 0 16,-8 0 0-16,0 3-8 0,0-4 8 16,0 1 0-16,-4 3 0 15,0-3-8-15,0 3 8 0,0 0 0 32,0 0 0-32,1 0 0 15,-2 0-8-15,5 0 8 16,-3 0 0-16,-2 0-8 0,6 0 8 0,-9 0 0 15,4 0 0-15,0 3-8 16,0 0 8-16,0 1-8 16,0-4 8-1,0 3 0-15,0 0 0 16,1-3-8-16,-2 3-8 16,6-3 8-16,-5 3 0 0,-4 0 0 15,-1 0-8-15,6 4 8 0,-5-1-8 16,0 1 16-1,5-4-8-15,-5 6-8 16,3-2 0-16,1 2 8 16,5-3-8-16,-2 1 8 15,6-4 0-15,-5 0 0 0,4 4 8 16,-4-4 0-16,0 3-8 0,-8 0 8 31,0 4 0-31,-4-1 0 16,0 4-8-16,-3-3 8 15,-1 2-8-15,4-2 8 0,4 0 0 16,0-1 0-16,8 1-8 16,0-4 0-16,4 0 8 0,0 0 0 31,-4 1 0-31,4 3-8 16,-4 2 0-16,0 1-40 15,0 3 40-15,0 3 0 0,1-3 0 16,7-1-8-16,-5 1-32 0,2 0 40 15,3 3 0-15,-1 0-8 16,2 0 8 0,3 1 0-16,-4 2 0 15,4 0 0-15,4 0 0 16,-5 1 0-16,5 5 0 0,0-6-40 16,0 4 40-16,0-4-16 15,5 3-24-15,-1 0 48 16,4 1-8-16,-4-4 0 15,-1 4 0-15,1-4 8 16,5 0-8-16,-1-3 0 16,-1 0 8-16,6-3-8 0,2 0 0 15,2 3 0-15,-2-3 8 0,5 0 8 32,4 3-8-32,0-3 0 15,0 3 0-15,4 0 0 16,-8 0-8-16,7 0 8 0,-7-3 0 15,5 3 0-15,-1-4 0 16,-1 2-8-16,1-5-8 0,0 1 16 31,-4-3 0-31,0-1 8 16,0 1 0-16,0-1-8 16,3 0 0-16,-2 4-8 0,3 0 16 15,0 0 0-15,8 2 0 16,-1 5-8-16,5-1 0 0,0 3 0 15,3-3 8 1,-3 0-8-16,1 3 0 16,-1-6 64-16,-5 3-64 15,5-3 8-15,-4-3-8 0,0-1 0 16,0-2 8-16,3 0 0 0,1-1 48 16,5-3 0-1,-2 1 8-15,4 2-56 16,2-3 0-16,-2 1 8 15,2 2 72-15,-2-2-72 16,-3 2-8-16,0 1 0 0,-4-4-8 16,0 3 8-16,3-2-8 0,2 3 8 31,2-4 0-31,5 1-8 16,-4 2 8-16,8-3-8 15,-5 1 8-15,1-1-8 0,-4-3 8 16,4 3 0-16,-8-6-8 15,-1 4 8-15,2-4-8 0,-6 0 8 32,5 0 0-32,-4 0 0 15,4 0 48-15,0 0-48 16,3-4 40-16,-2-2-40 0,2 3-8 16,-3 0 0-16,0-4 8 15,-4 1 0-15,-4 3 0 0,0-6 8 16,-4 5 32-1,0-5-40-15,3 2 96 16,-3-3-32-16,4 1 16 16,4-4-80-16,-4 4 0 0,0-4 8 15,-1 0-8 1,1 4 0 0,-4-1 0-16,0 1-8 0,-5 0 8 15,1-1-8-15,1 0 8 0,3-2-8 16,0-1 0-16,3-3 8 15,1 3-8-15,0-6 8 0,-4 4 0 16,4-1-8-16,-4-3 8 31,0-1 40-31,0 1-40 0,0-3-8 16,-5 0 16-16,1 3-16 16,4-3 8-16,-4 3-8 0,-5 3 0 15,6 0 0-15,-5 0 0 31,-1 0 0-31,-2 3 8 16,-1-2 0-16,-1-1-8 0,-3 3 8 16,-3-3 8-16,2-3-16 15,-3 0 72-15,1 0-64 0,-2-3 0 16,-3-1 0-16,4 1-8 16,-8 3 0-16,4 0 8 15,-4 0-8 1,0 4 8-16,0-5-8 0,0 1 8 15,0-3 0-15,0 0 0 16,-4-1 0-16,-4 1-8 0,1 0-8 16,-6 0 0-16,1-4 0 15,-4 4 0 1,-3-3 8 0,-5-1-8-16,3-2 8 0,-11 3 0 15,4-1 8-15,-3-2 0 0,-1 2-8 16,-4 7 8-16,8 0 40 0,-8 0-40 15,8 3 0-15,4 4 0 32,-3-1 56-32,-1 0-64 15,4 4 8-15,-8-1 0 0,1 1-8 16,-10-1-56-16,-2 3-40 0,-6-2 0 16,-2 6-72-16,-5 0-184 15,-4 3-392-15,1 0-736 31,-33 0-937-31,13 0-1496 0,6 0-4160 16</inkml:trace>
  <inkml:trace contextRef="#ctx0" brushRef="#br1" timeOffset="-138212.02">15909 9690 2528 0,'0'-7'1824'0,"0"1"-127"16,0-3-209-16,0-1 248 31,-8 1-335-31,4-1-97 0,-4 4 488 0,4-1-591 16,0 1-209-1,0 3-224-15,0 0-168 0,4 3-136 16,0 0-256-16,-4 0-208 0,-4 15-160 15,-4 24-32-15,-8 27 192 16,-4 20 0-16,5 0 8 16,2-13-8-1,10-26-8-15,-1-15 8 16,3-3 8-16,1 2-8 16,0-5-16-16,1-13-168 0,3-7-56 0,0-6 208 15,0-3 32-15,0-20 0 16,11-27-424-1,13-26-224-15,12-29-8 16,1-7-152-16,-10 21 224 31,-11 27 487-31,-8 32 97 0,-4 13 105 16,-4 10 263-16,0-1 424 16,3 7-344-16,-3 3-448 0,5 9-376 15,3 14 320-15,7 5 48 16,6 7 8-16,3 0-64 15,8-3 64-15,3-3-40 0,5-7 32 16,0-9-48-16,-4-11 56 16,4-2-56-16,-5-9 48 0,-3-16-120 31,-8-7 80-31,-7-6-112 16,-6-1 8-16,-7 8 0 15,-4 3 152-15,0 11 208 0,0 11 224 0,-4 6-432 16,0 6-456-16,-12 23 456 15,4 9 0-15,-4 7 0 16,5 2 0 0,-6 1 0-16,2-1 72 15,3-5-64-15,-4-4-8 16,-1-7-8-16,10-11-216 0,-5-8-281 16,12-9 185-1,-4-3 320-15,4-6 264 16,0-19-264-16,4-16-184 0,20-20 168 15,8-24-24-15,15-21-336 16,5-5 192-16,-8 26 184 16,-12 24 8-16,-20 33 528 0,-4 12 177 15,-4 10 199-15,0 2-416 0,-4 4-496 32,0 20-312-32,0 21 312 15,0 16 112-15,0 10 8 16,0 9-24-16,-4 16-40 0,4-10-48 15,0-8-8-15,0-17-96 16,12-13-1000-16,11 0-521 0,22 1-287 31,-9-13-841-31,3-16-1752 0</inkml:trace>
  <inkml:trace contextRef="#ctx0" brushRef="#br1" timeOffset="-137757.72">16862 9944 5169 0,'0'0'1816'16,"0"0"-520"-16,0 0-400 16,35-80 129-16,-23 49-561 15,-4-4-168-15,-5-3-248 0,-3-4-48 16,0 7 48-16,-7 3 48 0,-13 10 424 16,-11 7 144-1,-2 15-168-15,-7 0-352 16,1 9 192-16,3 19-216 15,4 4-16-15,8 7-96 16,11-1-8-16,6 0-72 0,7-3 48 16,0-7-80-16,16-8-40 15,3-8-96 1,9-9 192-16,0-3 48 16,4-3 128-16,0-16 184 15,-4-6-216-15,-4-4 80 0,-12-3-168 16,-4 10 136-16,-8 0-40 31,0 9 665-31,0 7 199 0,-3 6-664 16,-14 12-248-16,1 14-32 15,4 3-24-15,4 5 0 0,8 1-264 16,0-3-144-16,12-7-224 16,16-3-257-16,8-9-311 15,4-9 200-15,8-4-776 16,23-20-609-1,-11-8 569-15,-8-4-945 0</inkml:trace>
  <inkml:trace contextRef="#ctx0" brushRef="#br1" timeOffset="-137540.49">17283 9582 4608 0,'0'0'2569'0,"0"0"-441"16,0 0-519 0,0 0-297-16,0 0-368 15,0 0-544-15,-107-22-160 0,71 50 89 16,-4 7-25-16,8 10-96 15,4 2-120-15,13 7-80 0,7-6 8 16,8 3-16-16,4-4 0 31,24-5 0-31,15-7-88 0,9-10-368 16,24-13-281-16,19-12-207 16,4-22-656-16,-11-10-881 0,-28-9-2928 15</inkml:trace>
  <inkml:trace contextRef="#ctx0" brushRef="#br1" timeOffset="-137296.31">17439 9306 7457 0,'0'0'904'16,"0"0"625"-16,0 0-417 16,0 0 72-16,0 0-1184 15,0 0 0 1,0 0 0-16,0 32 168 0,12 15 192 15,0 13-104-15,-1 4-80 16,2-1-40-16,-2 1-8 0,6-1-80 16,-2-9-48-1,6-6-416 1,-6-13-376-16,5-10-288 0,0-12-192 16,12-19-585-16,-9-13-311 0,2-10-737 15</inkml:trace>
  <inkml:trace contextRef="#ctx0" brushRef="#br1" timeOffset="-137133.96">17753 9575 5753 0,'0'0'3248'32,"0"0"-1375"-32,0 0-1361 0,0 0-200 15,-11 89-136-15,11-44-72 16,0-1-56-16,0-3 8 16,11 4-56-16,2-7 8 0,2-3-8 15,2-3-768-15,3-7-760 31,3-9-1217-31,-11-9-4303 0</inkml:trace>
  <inkml:trace contextRef="#ctx0" brushRef="#br1" timeOffset="-136996.83">17753 9375 7921 0,'0'0'1633'0,"0"0"-1633"0,0 0-881 0,0 0-327 16,0 0-696-16</inkml:trace>
  <inkml:trace contextRef="#ctx0" brushRef="#br1" timeOffset="-136508.4">17953 9788 6057 0,'0'0'1904'15,"0"0"-560"-15,24-73-55 0,-9 45-377 16,2 2-272-16,2 7-48 16,1 6 40-16,1 10-496 31,2 3 32-31,-3 10-168 0,0 18-8 15,-4 4 8-15,0 9 16 16,-8 1 32-16,-4-1 16 0,0-3-64 16,-4-6 0-16,0-13 0 15,0-6 0-15,0-7 0 32,0-6 72-32,0-3 433 0,0-19-137 15,0-17-368-15,3-8-152 16,14-7 8-16,3-3 136 0,-4 2 0 15,4 8 8-15,-5 15 0 16,6 13 32 0,-6 13 24-16,5 6-56 15,1 13 8-15,3 9 40 0,-5 10-48 16,-3 5 88-16,0 5-40 16,-4-1-40-16,0-3 40 0,-1 4-48 0,6-7-168 15,-2 3-1329-15,6-10-943 31,-10-9-4650-31</inkml:trace>
  <inkml:trace contextRef="#ctx0" brushRef="#br1" timeOffset="-136096.75">18550 9779 6249 0,'0'0'2640'16,"0"0"-1423"-16,0 0-593 0,0 0-8 16,0 0-24-16,0 0-96 0,17-4-480 15,7-8 680-15,-5-1-544 16,5-9-96-16,-4 0-48 0,-8-3-8 15,-8-5-8 1,-4 2 0 0,-4-1 8-16,-16 4 8 15,-7 6 0 1,3 9 120-16,-4 10 24 0,3 0 32 16,-3 20 41-1,9 8 87-15,3 7-144 0,12 10-8 0,4-1-8 16,0 4 16-16,20-4-160 15,16-2 80-15,3-7 0 0,13-10-88 16,3-6 0-16,5-10-248 16,20-9-608-16,-12-9-993 15,-12-10-3856-15</inkml:trace>
  <inkml:trace contextRef="#ctx0" brushRef="#br1" timeOffset="-135759.22">19367 9293 8193 0,'0'0'2097'0,"0"0"239"15,0 0-687 1,0 0-961-16,0 0-600 0,0 0-80 16,0 0 376-1,-3 108-80 1,3-54-16-16,11 0-64 0,2 0-24 16,-2-3-104-16,5-1-40 0,0-5-8 15,-4-1-48-15,0-3 0 16,0-2-296-16,-1-1-1224 0,-2-13-817 15,-5-6-2072-15</inkml:trace>
  <inkml:trace contextRef="#ctx0" brushRef="#br1" timeOffset="-135554.97">18997 9214 9450 0,'0'0'1168'32,"0"0"-728"-32,0 0 48 0,131-22 160 15,-39 22 136-15,20 0-320 16,-1 9-288-16,-24 4-176 16,-10 9-984-16,-38-3-1720 0,-3-6-4418 0</inkml:trace>
  <inkml:trace contextRef="#ctx0" brushRef="#br1" timeOffset="-135189.59">19893 9366 3240 0,'0'0'5849'16,"0"0"-4448"-16,0 0-929 0,0 0-384 15,0 0 104-15,-28 83 344 0,13-39-248 16,-9 3-40-16,7 1-136 15,2 0-48-15,6-3-56 16,9-4 64-16,0-3-72 0,5-10-56 31,10-9 0-31,6-9-64 0,-2-10 120 16,-3-3 360-16,-4-23 304 16,-12-5-160-16,0-8 129 15,-23-5-185-15,-14-4-112 0,-6 4-16 16,-9 2 16-16,0 8-56 31,0 9-128-31,13 15-152 0,7 10-8 31,8 6-600-31,11 20-800 16,18 21-793-16,14-5-423 16,9-8-2994-16</inkml:trace>
  <inkml:trace contextRef="#ctx0" brushRef="#br1" timeOffset="-134761.08">20180 9538 4865 0,'0'0'1792'16,"0"0"-176"0,0-93-263-16,-12 62-153 0,-8 5-232 15,-4 10 208-15,1 13-416 0,-5 3-271 16,4 13-313-16,-4 15-72 15,7 11-40-15,6 2-56 0,7 3 0 32,4-3 48-32,4-2-56 15,8-7 0-15,7-7-8 0,2-6 8 16,7-13 0-16,-1-6 8 16,1 0 48-16,0-19 96 0,-3-12-72 15,-6-5 64-15,-3-11-56 31,-7 2-24-31,-5-2-56 16,0 12 360-16,0 13 432 0,0 12 168 16,0 10-816-16,0 13-152 0,-5 19-8 15,5 12 8-15,0 3-16 16,16 1 16-16,4 3-8 31,3-7-160-31,5-5-328 0,-3-8-360 16,-1-9-208-16,0-15-785 0,-9-7-183 15,-7 0-1025-15</inkml:trace>
  <inkml:trace contextRef="#ctx0" brushRef="#br1" timeOffset="-134340.45">20335 9407 3504 0,'0'0'4801'0,"0"0"-2568"0,0 0-513 15,0 0-1264-15,0 0-352 16,32 16 96-16,-12 10-96 0,1 6-24 31,-2-1-24-31,-3 4-8 16,-4 6 32-16,-8-6-16 15,-4 6 24-15,0-6-8 0,-12-3-24 16,-4-3-48-16,4-10-8 0,1-6 48 16,7-11-48-16,-1-2 216 31,5-12 113-31,0-17-329 15,12-9-104-15,8-6-105 0,4-10-175 16,0-3 144-16,-4 9 208 16,-4 4 32-16,-4 15 656 0,0 16-87 15,-5 13-561-15,6 3 40 32,-1 19 32-32,3 10-32 15,-2 3-40-15,-2-3 0 0,2 3 0 16,-6-6 8-16,9-1-16 0,-4-6-232 15,4-9-617-15,8-3-287 0,8-10-264 16,28-13-561 0,-8-10-455-1,-1-5-1977-15</inkml:trace>
  <inkml:trace contextRef="#ctx0" brushRef="#br1" timeOffset="-134082.02">21080 9321 6969 0,'0'0'3137'0,"0"0"-1489"0,0 0-792 0,-79-12-304 31,34 21-32-31,6 17-192 16,7 2-175-16,8 7-81 16,5 0-72-16,15 4 0 0,4-5 0 15,8-2 0-15,20 0 0 0,0-1-72 32,7-5 72-32,-3-4 8 15,-4-3 8-15,-13-6-16 16,-2-4 8-16,-9-2-8 0,-4-1 8 15,-8 0 88-15,-20-2 16 16,-9 2-16-16,-2-3-96 0,-12-3-665 16,6 0-1583-16,14-13-3529 0</inkml:trace>
  <inkml:trace contextRef="#ctx0" brushRef="#br1" timeOffset="-133853.1">21104 8944 6105 0,'0'0'6481'0,"0"0"-4040"0,0 0-1793 16,0 0-648-16,0 0-16 0,0 0 16 16,24 89 264-1,-12-36 48-15,0 18 64 16,8 21-144-16,8 22-96 15,-4 4-72-15,-4-11-64 16,-8-27-80-16,-9-17-816 0,1-15-1505 16,1-23-2488-16</inkml:trace>
  <inkml:trace contextRef="#ctx0" brushRef="#br1" timeOffset="-133176.31">21650 9563 8313 0,'0'0'1753'0,"0"0"-649"0,0 0-408 16,-28-80-248-16,13 52-64 16,-5-1 16-16,-8 4-48 0,-4 6 56 31,-4 9 113-31,0 10-225 16,1 0-192-16,-2 29 0 0,5 6-96 15,9 10-8-15,10 2 0 31,10-3 0-31,3-6-8 16,11-9 8-16,9-4-8 0,5-12-96 16,6-9 104-16,5-4 0 15,0-17 392-15,-1-8-120 0,-3-10-168 16,-8-3 0-16,1-3 16 16,-10-3 136-16,-6 8 120 15,-5 8-48-15,-1 9 96 0,1 15-208 16,-4 4-216-1,4 13-224-15,0 13 176 16,9 9 48-16,2 6 8 0,9 0-8 16,4-3 16-16,4 0-16 15,7-6-232 1,2-7-648-16,2-18-640 16,-3-4-617-16,-8-3-1000 0</inkml:trace>
  <inkml:trace contextRef="#ctx0" brushRef="#br1" timeOffset="-132967.56">22049 8763 11690 0,'0'0'1712'16,"0"0"-39"-16,0 0-1033 0,0 0-632 16,0 0 48-16,-40 117 120 15,40-22 120-15,12 7 128 16,16 3-56-16,7-4-168 0,1-12-96 31,-4-12-104-31,-8-17 0 16,-7-22-144-16,-2-10-912 0,-2-5-1289 15,-6-11-1791-15</inkml:trace>
  <inkml:trace contextRef="#ctx0" brushRef="#br1" timeOffset="-132785.35">21862 9293 8529 0,'0'0'929'15,"0"0"-929"-15,119-25-40 16,-44 8-73-16,21 2-167 16,-8 2-56-16,11-6 48 15,-26 7-1112-15,-30-1-1393 16</inkml:trace>
  <inkml:trace contextRef="#ctx0" brushRef="#br1" timeOffset="-132624.33">22507 9118 4336 0,'0'0'2241'16,"0"0"-361"-16,0 0-247 15,0 0-1169-15,0 0 176 0,-32 79 48 16,25-31-144-16,2 19-264 16,5-4-152-16,0 1-72 15,0-4-48-15,0-15-8 0,12-4-712 31,0-16-352-31,0-9-953 16,-4-13-2448-16</inkml:trace>
  <inkml:trace contextRef="#ctx0" brushRef="#br1" timeOffset="-132466.31">22479 9017 10538 0,'0'0'1696'0,"0"0"193"0,0 0-1889 15,0 0-329-15,0 0-151 16,0 0-128 0,64 82-1136-1,-36-47-2521-15</inkml:trace>
  <inkml:trace contextRef="#ctx0" brushRef="#br1" timeOffset="-132217.42">22773 9251 8729 0,'0'0'2425'0,"0"0"-1417"16,0 0-784-16,0 0-64 16,-51 80-64-16,39-39-32 15,12 1-64-15,0 2-8 16,5-3 8-16,14-9-56 0,5-10-88 16,0-6-8-16,0-13 96 0,-5-3 56 31,-2-15 152-31,-6-20 216 15,-11-10 112-15,0-9 24 16,-15-3-175-16,-9-3-25 0,-4 12-304 16,-4 0-449-16,8 20-1343 15,9 12-2873-15</inkml:trace>
  <inkml:trace contextRef="#ctx0" brushRef="#br1" timeOffset="-131807.84">22945 9179 9762 0,'0'0'1960'0,"0"0"200"16,0 0-863-1,0 0-673-15,0 0-384 16,103 3-144-16,-71 25 32 16,0 7-120-16,1 10 56 0,-6 3-56 0,-11-1 0 15,-4-6-8-15,-12-6-128 16,0-13-200-1,0-6 24-15,-8-12 224 16,-3-4 64 0,2-10-64-1,1-15 80-15,8-10-8 0,0-10-40 16,20-5-232-16,8-2-72 16,4 2 248-16,0 6 104 0,-4 9 0 15,0 9 384-15,-5 16 192 16,1 10-352-16,0 7-168 15,4 15-8-15,0 13-48 0,0 6 8 16,-4 4 0-16,-4 2 0 16,-4 4-8-16,-4-3 8 0,-8-4-8 31,-4-6 0-31,-4-3-1008 16,-8-9-1545-16,0-14-3848 0</inkml:trace>
  <inkml:trace contextRef="#ctx0" brushRef="#br1" timeOffset="-131618.65">23937 9242 10642 0,'0'0'2536'0,"0"0"-1351"16,0 0-505-16,0 0-264 0,0 0-416 15,0 0-1024-15,-24 3-1409 16,1-3-2392-16</inkml:trace>
  <inkml:trace contextRef="#ctx0" brushRef="#br1" timeOffset="-124773.04">26615 8128 6009 0,'0'0'2392'0,"0"0"-775"0,0 0-441 15,0 0 1024-15,0 0-607 16,0 0-441-16,0 0-120 0,24-57-384 16,-24 57-232-16,0 0-192 0,-4 0-224 31,-16 12-120-31,-12 13 120 15,-20 27 8-15,-16 20 0 0,4 4-8 16,5 1 0-16,-1-1 8 16,16-19 8-16,-4 7 24 0,-3 3-32 31,10-8-16-31,-2 2-48 16,11-10-512-16,4-7-248 0,4-9-352 15,12-9-544-15,5-20-577 16,7-3-768-16,0-3 313 0</inkml:trace>
  <inkml:trace contextRef="#ctx0" brushRef="#br1" timeOffset="-124478.78">26029 8286 6313 0,'0'0'1608'15,"0"0"481"1,0 0-657-16,0 0-752 0,0 0-384 16,0 0-296-16,0 0 8 15,0 0 608-15,16 83 16 16,4-35-111-16,0-1 55 16,8 7-128-16,7-3-96 15,-3 0-48-15,4-4-152 16,0 1-104-16,4-3 32 15,4-8 0-15,0 5-80 0,-1-4 0 16,-3-6-664-16,8 6-1001 16,-16-13-871-16,-4-5-2569 0</inkml:trace>
  <inkml:trace contextRef="#ctx0" brushRef="#br1" timeOffset="-124168.06">26985 8458 6081 0,'0'0'2544'0,"0"0"-991"0,0 0-721 15,0 0-832 1,0 0 352-16,0 0 576 15,-68 89-320-15,48-51-248 16,9 3-208-16,7-6-88 0,4 0-64 16,0-6-16-16,15-7-32 15,13-3-88-15,4-10 32 0,9-9-600 16,14-12-280 0,-11-11-1337-16,-8-5-1887 15</inkml:trace>
  <inkml:trace contextRef="#ctx0" brushRef="#br1" timeOffset="-123867.68">27153 8195 5881 0,'0'0'2112'0,"0"0"-327"15,0 0-929-15,0 0-392 0,0 0-64 16,0 0-392-16,-88 28 56 31,76 0-64-31,12 4-72 31,0 0 64-31,0 0-8 0,20-10-136 16,0-6-88-16,3-10 0 16,5-6 240-16,-4-3 16 0,-3-16 200 15,-14-3 400-15,-7-4-336 16,0-2 80-16,-20 6 280 0,-3 6-624 15,-5 10-16-15,0 12-360 0,8 16-936 16,8 7-1729-16</inkml:trace>
  <inkml:trace contextRef="#ctx0" brushRef="#br1" timeOffset="-123001.95">25407 9775 8121 0,'0'0'1969'0,"0"0"-233"15,0 0-288-15,0 0-431 0,0 0 127 0,0 0-392 16,-3-3-472-16,10 0-160 15,17-3-64 1,12-4 472 0,24-6-240-16,35-6 48 0,33-6-176 15,19-4-104-15,1 3 0 16,-21 7-48-16,-35 10 40 0,-28 5-48 16,-21 4 0-16,-15 0-232 15,0 3-264-15,-8 0-472 0,-8 0-1072 16,-24 6-1169-1,-16 3 632-15,-11 1-5704 16</inkml:trace>
  <inkml:trace contextRef="#ctx0" brushRef="#br1" timeOffset="-122678.63">25379 9814 7041 0,'0'0'2969'16,"0"0"-289"-16,0 0-967 0,0 0-665 15,0 0-480-15,0 0-528 0,-3 15-40 16,3 2 0-1,0 11 96 1,0 7 24-16,7 6-48 0,6 3 32 16,2 1-96-16,2 3 64 15,-2-4-72-15,2 1 0 0,-2-7-16 16,-2 0-592-16,-2 3-1088 0,1-9-1185 16,-7-13-2032-16</inkml:trace>
  <inkml:trace contextRef="#ctx0" brushRef="#br1" timeOffset="-122405.43">25351 10306 6793 0,'0'0'2232'0,"0"0"-1231"31,0 0-865-31,0 0 352 0,0 0 56 16,0 0-152-16,124-10 144 15,-56 1 24-15,27-7-16 16,30-9 32-16,6-4 89 0,-20 6-161 31,-31 11 144-31,-32 2-360 16,-12 7-120-16,-4-3-168 0,-1 0 0 16,-3 2-232-16,-12 1-592 15,-12 0-201-15,-4 3-599 0,0-3-696 16,0-4-3746-16</inkml:trace>
  <inkml:trace contextRef="#ctx0" brushRef="#br1" timeOffset="-121957.64">26352 9592 5641 0,'0'0'2240'0,"0"0"-431"0,0 0-305 31,0 0-384-31,0 0-472 16,0 0-480-16,0 0-168 0,0 2 0 15,0 18 568-15,12 5-111 16,-5 10-73-16,2 0-184 15,6 3-24-15,2 0-72 0,-2 3-16 32,6-3-88-32,-2-3 0 15,1 0 0-15,0 0 80 0,-8-10-64 16,0 1-8-16,-8-7-8 16,0-6 8-16,-4-1-8 15,0-2-8-15,0-1 8 0,-16 1 8 31,-3 0 320-31,-13 2 200 0,-9 4-248 16,2 0-48-16,-10 3-64 0,-2 0-168 16,11-3-608-16,4-3-1753 15,12-4-847-15,12-9-3970 16</inkml:trace>
  <inkml:trace contextRef="#ctx0" brushRef="#br1" timeOffset="-121725.78">26846 10020 8361 0,'0'0'1929'0,"0"0"-1081"16,0 0-240-16,0 0-608 0,0 0-40 15,56 9 40-15,-56 14 128 31,0-1 392-31,-16 7-56 0,-8 3-192 16,-1-4-272-16,-10 3-1128 16,12-2-1272-16,2-16-2121 0</inkml:trace>
  <inkml:trace contextRef="#ctx0" brushRef="#br1" timeOffset="-121438.5">27101 9633 7537 0,'0'0'2377'15,"0"0"151"-15,0 0-607 16,0 0-841-16,0 0-928 16,0 0-136-16,0 0-16 15,0 0 8-15,15 107 144 16,-6-55 56-16,6 5-56 0,-2-3-64 31,2-4-16-31,2-5-72 16,-6-7-64-16,-3-6-728 0,1-13-817 15,-9-10-447-15,0-6-1065 16,0-3-4816-16</inkml:trace>
  <inkml:trace contextRef="#ctx0" brushRef="#br1" timeOffset="-120909.38">27140 9585 6617 0,'0'0'2745'0,"0"0"-553"0,0 0-1144 31,0 0-704-31,0 0-144 0,88-32-32 16,-40 26-64-16,7 3-64 15,14-1-24-15,2-2-32 0,1 0-32 16,-4-4-224 0,0-2 56-1,-12-1 216-15,-9-6 80 0,-11 3 72 16,-12 3 360-16,-8-3 393 0,-4 4 55 16,-4 2-304-16,-5 1 0 15,1 5-224-15,-4 2-184 0,0 2-248 31,0 0-160-31,5 6-232 16,-1 13 160-16,0 9 232 0,0 4 8 31,0 6 40-31,-1 4 40 16,5-1-40-16,1 0-40 0,2 1-8 16,6-1 0-16,-6-6-88 15,-3-4-208-15,1-5 0 0,-5-7 104 16,-4-6 16-16,0-4-16 15,-4-3 160-15,-17 1 32 16,-7 2 224-16,-15 1 0 0,-5 2 72 16,-12 4-72-16,-8 3-24 31,-3 7-64-31,3-1-88 0,0 1-48 16,16-1-200-16,8-3-344 15,17-3-984-15,15-6-1169 0,8-7-2064 16</inkml:trace>
  <inkml:trace contextRef="#ctx0" brushRef="#br1" timeOffset="-120663.52">28105 9918 9337 0,'0'0'2225'16,"0"0"-753"-1,0 0-1288-15,0 0-184 16,0 0-328-16,0 0 328 16,20 35 24-16,-20-13 184 15,0 7 48-15,-12 0-112 0,-4-1-136 32,-4 1-8-32,-12-1-1104 0,8-6-1136 15,4-12-2177-15</inkml:trace>
  <inkml:trace contextRef="#ctx0" brushRef="#br1" timeOffset="-120347.77">28388 9534 9265 0,'0'0'3289'0,"0"0"-1600"15,0 0-985-15,0 0-328 16,0-6-376-16,0 22-56 0,0 9 56 0,0 7 160 16,0 3-56-16,0 6-8 31,8-6 32-31,3 6-120 15,2-6 72-15,-2-3-64 0,2-3 32 16,-5-4-48-16,-5-6-416 16,1-6-1561-16,-4-7-2408 0,0-6-3744 15</inkml:trace>
  <inkml:trace contextRef="#ctx0" brushRef="#br1" timeOffset="-119742.56">28420 9464 7513 0,'0'0'2161'0,"0"0"-1049"16,0 0-552-16,0 0 112 0,0 0 16 15,0 0-408-15,91-60-24 16,-51 50 136-1,12 4-304-15,8 0-88 16,7-1-192-16,5 1-472 0,4-3 256 16,-1-1 64-16,-3-6 216 15,-4 3 0-15,-4-2 32 0,-13-1 192 16,-10 3-8-16,-10-3-72 0,-3 4 368 31,-12 2 56-31,-4 0-64 16,-8 7 120-16,0 0 41 0,-4 0 87 15,0 3-624-15,0 0-256 16,0 6-96-16,0 10 328 0,0 6 24 16,0 7 48-16,0 3-40 31,0 3 0-31,-4-1 40 0,0 5-40 16,4-1 48-16,-4-3-48 15,4-3-8-15,0-4 8 0,0-2-8 16,0-4 0-16,0 0 0 15,0-3-80-15,0 3-80 32,-4-6 15-32,-4 3-15 0,-7-3 160 15,-6 0 32-15,-7 0 64 16,-4-1 105-16,-7-2 103 0,-9 3-40 16,-4 0-136-16,-12 0-112 15,0 0 120 1,4-4-128-16,5 1-8 15,7-7-632-15,16-2-1537 0,12-4 17 16,12 0-3570-16</inkml:trace>
  <inkml:trace contextRef="#ctx0" brushRef="#br1" timeOffset="-119506.91">29447 9750 10322 0,'0'0'2264'0,"0"0"-1424"15,0 0-840-15,0 0-72 0,0 0 72 16,0 0 16-16,-11 57-16 16,-6-25 272-16,-2 0-64 0,-9 3-208 15,4-4-1024-15,-8-2-688 16,8-10-1393-16,9-10-1864 0</inkml:trace>
  <inkml:trace contextRef="#ctx0" brushRef="#br1" timeOffset="-119302.13">29790 9538 8489 0,'0'0'2825'0,"0"0"-1449"16,0 0-1112-1,0 0-264 1,0 0-440-16,0 0-1136 0,0 0-1153 16,0 0 313-16,60-4-3081 0</inkml:trace>
  <inkml:trace contextRef="#ctx0" brushRef="#br1" timeOffset="-119179.25">29982 9490 5297 0,'0'0'1496'15,"0"0"-768"-15,0 0-672 16,0 0-56-16,0 0-152 16,95-9-712-16,-71 9-2017 0</inkml:trace>
  <inkml:trace contextRef="#ctx0" brushRef="#br1" timeOffset="-119033.55">30229 9417 8057 0,'0'0'2473'0,"0"0"-1417"32,0 0-848-32,0 0 48 15,0 0-256-15,0 0-400 0,0 0-1224 16,0 0-1529-16</inkml:trace>
  <inkml:trace contextRef="#ctx0" brushRef="#br1" timeOffset="-118636.27">30579 9128 8361 0,'0'0'2417'0,"0"0"-1849"16,0 0-552-16,0 0 376 0,0 0 552 15,0 0-128-15,64 79-175 16,-53-44-281-16,-2 6-112 16,3 4-96-16,-5 6-72 0,-3-1-64 15,1-2-8-15,-5-3 64 32,4-10-72-32,-4-4-64 0,0-9-768 0,4-9-729 15,4-3-375-15,-5-7-1249 16,1-3-4327-16</inkml:trace>
  <inkml:trace contextRef="#ctx0" brushRef="#br1" timeOffset="-117924.27">30591 9068 6433 0,'0'0'2408'0,"0"0"-2016"15,0 0 17-15,0 0-217 0,91 0 160 16,-46 0 96-16,11-4-96 31,15 4 112-31,-3-3-56 0,8 0-96 16,-1-4-56-16,-11 1 8 15,3 0-144-15,1-4 272 16,-8-2 8-16,-4 2 129 0,-8-3-465 16,-5 4 104-16,-3-1 120 31,-12-2-64-31,0 5 80 0,-8 4 0 16,0-3-184-16,0 3-120 15,-4 3 0-15,3 0-56 0,-2 0-16 16,-2 0 48-16,-6 0-48 15,-5 0-208 1,-4 0-184-16,0 3 192 0,0 0 272 16,0 0 0-16,0 7 32 15,0 2 168-15,-4 5-120 16,-5 5 24-16,5 3-96 0,1 0-8 16,-1 7 16-1,0 0-8-15,-4 3 8 16,-1-1-8-16,6-2 8 15,-1-3 32-15,0-1-48 0,4-2-8 16,0-4 8-16,0 1-104 16,0-1-64-16,0-3 96 15,8 3 72-15,-5-3-48 0,-3 0 48 32,0 0 0-32,0-3-112 0,-11 0-32 15,-13-3 56-15,-4-1 88 16,-12 1 72-16,-16 3-64 15,-11 3 104-15,-33 0 56 0,-19 3-160 32,-13-6 40-32,9 0-32 15,23-7 72-15,32-2-88 0,21-1-240 16,10-2-417-16,1 2-159 16,-3-3-752-16,3 0-881 15,20-3-3552-15</inkml:trace>
  <inkml:trace contextRef="#ctx0" brushRef="#br1" timeOffset="-114342.83">26463 11487 7345 0,'0'0'2273'16,"0"0"-313"-16,0 0 216 0,0 0-839 0,-8-29-97 16,8 29-336-16,0 0-288 15,0 0-368-15,-4 0-248 16,4 3-24-16,0 14-80 0,0 11 104 15,0 3 8-15,0 11 0 16,16 2-8 0,0-6 0-16,12-3-8 15,0-9-48-15,4-13-232 16,4-11 40-16,3-2 144 0,2-12-120 16,-5-17 24-16,-5-9 200 15,-6-9-8-15,-10-4-96 0,-11 0 104 31,-4 10 0-31,0 3 272 16,0 15 368-16,0 11 88 16,0 6 1-16,0 6-505 0,0 0-224 15,0 9-344-15,0 16-1 32,-4 10 273-32,4 13 56 0,0 6 8 15,0 0 8 1,0 3 0-16,4 4 0 15,4-4 0-15,4 0 0 16,0 0-120-16,0 3-184 0,-4-3-304 16,-8 1 80-16,0-8 104 15,-4-9 80-15,-12-9 112 0,-4-10 232 16,-4-9 0-16,-4-10 312 0,-7-3 200 16,-6-13 104-16,1-18 280 15,1-10-383-15,7-10-177 0,4-6-176 16,8 2-88-16,12 5-72 15,8 9-120 1,20 12-248-16,28 13-897 16,39 16-479-16,-6 0-2673 15,-6 0-3393-15</inkml:trace>
  <inkml:trace contextRef="#ctx0" brushRef="#br1" timeOffset="-114097.22">27280 11500 10138 0,'0'0'2336'0,"0"0"-1048"15,0 0-375-15,0 0-913 0,0 0 0 32,0 0-112-32,0 0 112 15,8 76 96-15,-4-32 24 0,4-3-48 16,0 1-64-16,12-10-8 0,-4-4-160 15,8-12-985-15,-1-6-55 16,5-17-184-16,-4-12-473 16,-7-7-951-1</inkml:trace>
  <inkml:trace contextRef="#ctx0" brushRef="#br1" timeOffset="-113822.06">27411 11287 6209 0,'0'0'2152'0,"0"0"-623"0,0 0-809 16,0 0-336-16,0 0-144 16,-47 22-96-16,42-6-64 0,5-4-80 15,0 1 0-15,0-3-80 16,17-4-224-16,-2-6 288 0,2 0-216 31,-2-3-136-31,-2-10 368 16,-6-6 192-16,-3 0 240 15,-4 0-48-15,-4 4 600 0,-11 5 336 16,-5 0-207-16,3 7-305 16,6 3-536-16,-1 0-272 31,3 16-816-31,9 6-1169 0,-3 0-1896 0</inkml:trace>
  <inkml:trace contextRef="#ctx0" brushRef="#br1" timeOffset="-113103.09">26343 12878 8569 0,'0'0'1985'0,"0"0"-649"16,0 0 8-16,0 0-375 0,0 0-137 15,0 0-376-15,0 0 32 16,84-29-64-16,-35 16 136 0,18-2-112 31,25-8 96-31,19-2-296 16,5-1-240-16,-17 7 168 0,-31 6-176 16,-24 7-56-16,-8 3-208 15,-1-3-72-15,-3 3-184 0,0-4-400 16,-8 7 32-16,-8-3-144 15,-4 3-449-15,-8 0-71 32,0 0-649-32,-4 0-2912 0</inkml:trace>
  <inkml:trace contextRef="#ctx0" brushRef="#br1" timeOffset="-112787.13">26348 12909 8121 0,'0'0'2689'0,"0"0"-1729"0,0 0-216 16,0 0-304-16,0 0-352 15,0 0 328-15,47 25 177 0,-35-5-73 16,1-1-128-16,2 6-40 31,1 7-40-31,-4 3 40 0,1 3-144 16,-2 6-80-16,1-2-120 16,0-8-8-16,-4 5-480 0,12-1-680 15,-8-13-1441-15,-1-6-4232 0</inkml:trace>
  <inkml:trace contextRef="#ctx0" brushRef="#br1" timeOffset="-112526.2">26611 13306 7097 0,'0'0'2080'0,"0"0"-1647"0,0 0-177 0,0 0-104 15,87-13 80-15,-55 7 64 16,8-3 208-16,12-4-64 0,0-3 24 16,12-3-120-16,3 0-128 15,1 0 0 1,-1 3-216 0,-7 0-216-16,-8 3-520 0,-8 4-528 0,-9-1-153 15,-7 1-199-15,-7-1-624 16,-17 1-369-16</inkml:trace>
  <inkml:trace contextRef="#ctx0" brushRef="#br1" timeOffset="-112142.77">27408 12636 5825 0,'0'0'2312'0,"0"0"89"16,0 0 15-16,0 0-679 16,0 0-969-16,0 0-464 15,0 0-304-15,-4-3 8 0,8 28 48 16,3 7 56-16,6 0-56 31,2 6 24-31,6-3-32 0,-6 0-40 0,5-3-8 16,1-4 8-16,-6 1 8 15,-3-4-16-15,0-3 8 16,0 1-8-16,-8-4 0 16,-1-4-8-1,-3 2 8-15,0 1 8 16,-11-1 56-16,-17 5-56 0,-8 0 64 0,-3 0-64 16,-6 0-8-16,6-3-320 15,-1 0-1088-15,16-6-1729 16,12-10-3200-16</inkml:trace>
  <inkml:trace contextRef="#ctx0" brushRef="#br1" timeOffset="-111979.52">27830 13008 10002 0,'0'0'2576'0,"0"0"-1840"31,0 0-512-31,0 0-224 0,0 0-232 15,0 0 232-15,0 0 0 16,0 0-56-16,-20 92-288 16,-20-60-784-16,5-7-1825 0</inkml:trace>
  <inkml:trace contextRef="#ctx0" brushRef="#br1" timeOffset="-111632.28">28205 12557 6889 0,'0'0'6009'31,"0"0"-4248"-31,0 0-961 16,0 0-592-16,0 0-200 0,0 0 368 16,35 79 136-16,-18-37-32 15,-6 5-192-15,1-3-160 16,0-2-72 0,0-4-40-16,4-7-8 15,-4-2-8-15,0-4-448 0,0-5-248 16,-4-8-696-16,3-9-961 15,-7-3-855-15,1 0-3210 0</inkml:trace>
  <inkml:trace contextRef="#ctx0" brushRef="#br1" timeOffset="-111059.74">28205 12404 7985 0,'0'0'2145'0,"0"0"-665"15,0 0 136 1,0 0-1192 0,79-41-248-16,-27 35-72 0,19-1 33 15,21-2 39-15,20 0-72 16,4-4-88-16,-9-3-16 0,-19 0-1009 16,-29 7-151-1,-15-1 360-15,-8 0 344 16,4-2 320-16,3-1 136 15,-2 1 168-15,-9 2 192 0,-13 0 320 16,-3 4 608-16,-12 2-151 16,0 4-17-16,-4 0-344 0,0 0-392 31,0 0-296-31,0 0-88 16,0 10-160-16,4 10 160 0,0 5 0 15,5 9 8-15,-6 5 8 16,1 2-16-16,4 3 0 15,-4-2 0-15,0-4 0 0,1 3-72 16,-2-6 0-16,1 0-48 31,0-3-56-31,4-1-160 0,-4-2 176 16,4-1-168-16,-4-2-24 16,-4-1 176-16,0-2 8 15,0-4 64-15,-12-4 104 0,-8 1 72 16,-16-3 0-1,-12 0 48-15,-7 0 112 16,-21 6 168-16,0-4-48 16,5-2 64-16,-1 3-152 0,24-6-128 15,5-1-136 1,15-3-352-16,7 1-1904 16,17-4-2906-16</inkml:trace>
  <inkml:trace contextRef="#ctx0" brushRef="#br1" timeOffset="-110822.45">29571 12652 1616 0,'0'0'8410'16,"0"0"-8114"-16,0 0-112 0,0 0-40 31,32 86-136-31,-28-55 56 16,-4 1 24-16,0 3 96 15,0-6-72-15,-12-4-64 0,-8 1-48 16,0-10-1000-16,4-7-4602 0</inkml:trace>
  <inkml:trace contextRef="#ctx0" brushRef="#br1" timeOffset="-110564.18">29874 12401 9418 0,'0'0'5121'16,"0"0"-4161"-16,0 0-960 0,0 0 48 15,0 0-40-15,36 89 8 16,-29-51 40 0,-2 3-40-16,-1 1-8 15,4-4-8-15,-4 3-608 16,12-6-1553-16,-4-3-303 0,-5-13-4074 16</inkml:trace>
  <inkml:trace contextRef="#ctx0" brushRef="#br1" timeOffset="-109964.39">29982 12208 7193 0,'0'0'2152'15,"0"0"-799"-15,0 0-401 16,0 0-576-16,131-54-160 0,-43 41 88 16,19-3 104-16,13 3-24 15,-12 4-232-15,-9-4-72 0,-24 3-80 0,-15 1-824 16,-12-1-120-16,-8 1-104 16,0-4 880-16,-5-3 168 15,2 4 528-15,-18-4 256 0,-2 3 224 16,-10 4-192-16,1 2-55 15,-4 4 143 1,-4 0-320-16,5 3-504 16,-5 0-80-16,7 3-264 15,5 13 256-15,1 6 0 0,-2 3 8 16,-3 7-64-16,0 3-88 16,-8 4-96-16,0-5 120 0,0 1-32 15,0 0 16-15,0-3-56 31,4-3 136-31,4-4 48 16,4 0-96-16,-5 1 104 0,2-1 0 16,-1-2-40-16,-4-1 48 15,-4-3 0-15,0-1-8 0,-8 2 8 32,-8-1 0-32,-8 0 56 0,-7-3 0 15,-10 3 16-15,-6-1 32 16,-5 2-40-16,-8-1 16 0,-8 3 16 15,1 0-88-15,3-6-8 16,0 3-32-16,-8-3-1201 0,12 0-303 16,17-10-1433-16</inkml:trace>
  <inkml:trace contextRef="#ctx0" brushRef="#br1" timeOffset="-108529.29">25926 10099 6177 0,'0'0'2184'0,"0"0"-855"16,0 0-17-16,0 0-104 47,0 0 0-47,0 0-471 0,0 0-353 15,0 0-336-15,0 0-48 16,-40 41 264-16,12-2-24 0,-12 21-152 16,-8 26-88-16,0 18-112 0,5-5-792 15,15-7-905 1,15-32-775-16,9-34-3354 0</inkml:trace>
  <inkml:trace contextRef="#ctx0" brushRef="#br1" timeOffset="-107862.38">27619 9877 6617 0,'0'0'2696'0,"0"0"-935"0,0 0-977 15,0 0-248-15,0 0-96 16,-4 6-392-16,-8 17 552 0,-8 2 289 16,-4 7-321-16,0 6-264 31,-4 3-176-31,0 4-88 0,4-1-40 15,8 1-1032-15,5 2-1337 16,6-9-800-16,5-9-4104 0</inkml:trace>
  <inkml:trace contextRef="#ctx0" brushRef="#br1" timeOffset="-107258.48">28974 9696 6409 0,'0'0'2176'16,"0"0"49"-16,0 0-1017 0,0 0-744 15,0 0-392-15,0 0-64 16,0 0 248-16,-41 76 96 0,18-34-176 16,-1 2-80-16,0 4-32 0,0 3-64 15,4-1-688-15,8 7-800 16,12-9-1593-1,0-13-4152-15</inkml:trace>
  <inkml:trace contextRef="#ctx0" brushRef="#br1" timeOffset="-106621.14">31093 9353 5881 0,'0'0'2680'0,"0"0"-375"31,0 0-1201-31,0 0-448 0,0 0-168 16,0 0-384-16,0 0 208 16,0 0 321-16,-48 108-337 0,28-57-136 15,-12 0-80-15,4 3 0 16,-8 0-80-1,1-3-176-15,-13 15-1401 16,8-15-1271-16,8-13-3826 0</inkml:trace>
  <inkml:trace contextRef="#ctx0" brushRef="#br1" timeOffset="-102909.93">25531 15430 744 0,'0'0'1488'15,"0"0"808"-15,28-82-159 31,-16 47 159-31,-4 3-471 16,-4 3-169-16,0 10-160 0,0 6-7 16,-4 7-273-16,0 3-496 0,0 3-408 15,0 3-312-15,-17 13-304 32,-2 16 304-32,-9 6 64 15,0 13-64 1,0 3 0-16,4 3-8 15,9-3 8-15,-6-7 16 0,6-8-8 16,6-8-8-16,5-14 0 16,0-8 8-16,4-6 64 0,0-3 104 15,0-16 248-15,17-15 8 16,6-14-416-16,5-9 80 16,8-7-96-16,0 1-32 0,-4 0 16 0,0 15-88 15,-9 10 24-15,-3 13-8 16,-3 13-64-16,-2 9 144 0,2 6-216 31,-2 19 112-31,5 7 56 16,0 13 56-16,-4-1 0 15,4 0 0-15,-8 1-80 0,8-3-32 16,0-8 104-16,-4-5-184 31,-4-7-88-31,0-9-8 0,0-10 152 16,-1-3 136-16,-2-13 608 15,6-19-288-15,6-28-272 0,-2-25 0 16,5-20-48-16,-4 6 80 16,-8 23 8-16,0 32 192 15,-8 25-40-15,0 3 65 0,-4 6-161 32,4 4-144-32,0 6-881 15,0 16-1847-15,8 32 1439 0,-4-4-1223 0,4 0-1977 16</inkml:trace>
  <inkml:trace contextRef="#ctx0" brushRef="#br1" timeOffset="-102593.64">26559 14957 8889 0,'0'0'1633'16,"0"0"687"-16,0 0-727 15,0 0-753-15,0 0-440 16,0 0 24-16,0 0 56 0,0 0-176 16,-119 35-56-16,63 6 48 15,4 13-24-15,4 16-64 47,8 16-80-47,16-7-56 0,12-6-24 16,12-13-48-16,12-18-40 15,12 2-8-15,12 4 48 0,8-17-504 16,7-8-320-16,5-14-528 16,20-15-1273-16,-12-13-591 15,-13-13-3154-15</inkml:trace>
  <inkml:trace contextRef="#ctx0" brushRef="#br1" timeOffset="-102349.85">27112 15094 7281 0,'0'0'1936'16,"0"0"-39"-16,0 0-1 15,0 0-735-15,0 0-1161 0,13-16-56 0,-22 28 56 16,-6 17 176 0,-9 9 432-1,-8 10-104-15,0 6-24 16,4 3-232-16,4-3-128 0,5 0-120 15,-2-6 0-15,10-7-968 16,-2-6-1361-16,-6-13-71 0,6-9-369 16,6-13-1624-16</inkml:trace>
  <inkml:trace contextRef="#ctx0" brushRef="#br1" timeOffset="-102134.5">26779 15198 7577 0,'0'0'2201'15,"0"0"-161"-15,0 0-712 16,0 0-792-16,0 0-528 0,110 29 216 31,-70-1-39-31,4 14-17 16,-8-1-80-16,-8 7 24 0,0-1-112 16,-12 4-40-16,0-3-232 15,-4-1-569-15,0 4-127 16,-4-6-1408-1,0-20-2409-15</inkml:trace>
  <inkml:trace contextRef="#ctx0" brushRef="#br1" timeOffset="-101909.34">27396 15363 7585 0,'0'0'2177'0,"0"0"-449"15,0 0 208-15,0 0-255 16,0 0-785-16,0 0-576 15,0 0-320-15,0 0-160 0,4-2 64 16,-4 30 96-16,0 7 8 16,-4 9 0-16,4 1 0 0,0-4-8 31,0-6-480-31,0-4-680 16,12-11-529-16,-1-8 201 0,13-12-288 15,-3-12 71-15,-6-8-2912 0</inkml:trace>
  <inkml:trace contextRef="#ctx0" brushRef="#br1" timeOffset="-101598.45">27499 15119 7465 0,'0'0'1688'16,"0"0"169"-16,0 0-705 0,0 0-1152 15,0 0-464-15,0 0 0 16,-4 19 368-1,1-3 96-15,3-4-328 16,0 1 96-16,0-6 104 0,0-4-48 16,0-3 176-16,0 0 296 15,0-10 24-15,0-3-176 0,0-9-144 16,0 0 80 0,-9 3 0-16,-3 0 72 15,-4 13 96-15,0 6-136 16,0 0-112-16,1 9 0 15,3 11-16-15,3 2-144 0,6 0-296 32,3 0-616-32,0-3-1081 15,7-9-3496-15</inkml:trace>
  <inkml:trace contextRef="#ctx0" brushRef="#br1" timeOffset="-101318.27">27694 14919 10786 0,'0'0'2608'0,"0"0"-831"0,0 0-1145 16,0 0-488-16,104 35-136 16,-68 3 0-16,-4 7 160 0,-4 8-32 15,-9 5 0 1,-6 14-40-16,-13 11-24 15,-20 16-16-15,-20-10-56 16,-4-17-64-16,4-20-608 0,-28-8-1681 16,9-6-783 15,-1-6-5122-31</inkml:trace>
  <inkml:trace contextRef="#ctx0" brushRef="#br1" timeOffset="-94730.97">25574 16424 10178 0,'0'0'2592'0,"0"0"-1127"0,0 0-153 16,-7-9-712-16,7 9-376 31,0 0-144-31,-4 0-40 0,-4 6-32 16,-4 13 56-16,-4 10 160 16,-8 8-32-16,9 11-8 0,-10 6-56 15,5 3-64-15,1 0-8 16,2-3-48-16,1-3 0 15,8-6-8-15,-3-13 0 0,7-13 0 32,0-10 48-32,4-9 8 31,0 0 96-31,4-26 536 0,11-15-384 16,13-22-231-16,4-23 95 15,8-15-112-15,0 2 16 0,-12 23-72 16,-12 25 8-16,-4 25-8 0,0 1 16 15,-5 6 32 1,1 4-48-16,-8 11 0 0,5 4-64 16,-1 0-160-16,0 4-465 0,7 14 353 15,2 8 288-15,6 6 48 0,1 6 8 16,1 3-8 0,2 6 16-16,9 4-8 15,0 0 8-15,-1-3-8 16,1-4-8-16,-8-12-304 15,-7-6-144-15,-2-14 80 0,-2-12 368 32,-6-3 112-32,5-26 872 0,1-22-712 15,-2-28-184-15,6-25 32 16,-6-7-40-16,-7 15 64 16,4 29 80-16,-3 32-23 0,-5 16-25 15,0 4 48-15,0 8-224 31,0 4 0-31,0 3-1041 0,3 19-1551 16,-3 13 1528-16,8 25-1353 16,-4-6-1704-16,0-4-2144 0</inkml:trace>
  <inkml:trace contextRef="#ctx0" brushRef="#br1" timeOffset="-94415.9">26590 16163 1320 0,'0'0'7489'0,"0"0"-5872"16,0 0 199-16,0 0-56 15,0 0-719-15,0 0-401 16,0 0-320-16,-3-47-224 16,-41 76-96-16,-12 12 0 15,-4 13 24-15,-7 16 232 16,7 15-8-16,20-6-24 0,9-8-72 31,22-11-80-31,9-19-64 16,12 7-8-1,16-7 0-15,12-6-224 16,12-12-352-16,3-11 8 16,5-12-688-16,24-12-297 0,-13-11-999 15,-15-9-1961-15</inkml:trace>
  <inkml:trace contextRef="#ctx0" brushRef="#br1" timeOffset="-93876">26945 16189 8601 0,'0'0'1793'16,"0"0"591"-16,0 0-319 16,0 0-1161-1,0 0-880-15,0 0-24 16,0 0-16-16,-56 98 16 15,41-53 0-15,10-4-48 0,5-6 0 16,0-3-24 0,5-10 24-1,10-6-64-15,10-10-104 0,-1-6 88 16,-1 0 128-16,5-19 8 0,4-9 56 16,-4-7 56-16,-8-4-120 15,0 5-8-15,-8 5 8 0,-8 10 88 16,0 10 360-16,-1 9-408 15,-3 0-40 1,0 12-792-16,0 17 600 16,4 6 184-16,1 6-40 15,-1 10 48-15,4 3 0 0,-4 0 8 16,-4 6 0-16,0 10 0 31,-8 19-8-31,-24 16-8 0,-12 6 0 16,0-19-825-16,8-29 17 15,8-28 616-15,8-13 120 16,1-2 72-16,-1-5 8 0,-4-11 760 16,8-4 681-16,4-13-497 31,0-15-88-31,12-27-360 0,0-24-104 16,24-26 56-16,16-6-136 15,-1 16-152-15,2 28-47 0,-14 29-113 16,-3 16-321-16,4 9-239 0,0 3-456 15,11 10-1032-15,-7 0-2025 16,-8 4-3537-16</inkml:trace>
  <inkml:trace contextRef="#ctx0" brushRef="#br1" timeOffset="-93564.7">27492 16440 8161 0,'0'0'1817'0,"0"0"-233"0,0 0 504 15,0 0-839-15,0 0-817 32,0 0-328-32,-32 19-96 0,8 9 144 15,-1 4 16-15,5 6-8 16,5 3-32-16,3-2-40 15,12-1-88-15,0-7 8 0,0-5-8 16,16-7-80-16,0-7-448 16,3-8-128-16,5-4-201 31,4-26-167-31,-3-2-816 0,-10-7-2369 0</inkml:trace>
  <inkml:trace contextRef="#ctx0" brushRef="#br1" timeOffset="-93198.4">27479 16224 4865 0,'0'0'4264'15,"0"0"-2767"-15,0 0 23 0,0 0-352 16,0 0-864-16,0 0-304 0,-32-3-88 31,21 15 80-31,3-2-56 16,-1 3 56-16,5 0-104 15,4-4 112-15,0 0-144 0,0-2 40 16,13-7-112-16,2 0 216 16,-3 0 0-16,4-3 200 0,-8-10 152 15,1-3-200-15,-9 4 128 32,0 2 425-32,0 0-97 0,-17 7-336 15,6 3-184-15,-2 0-88 16,2 6-88-16,3 7 16 0,3-3-64 15,5 3-8-15,0-7-112 16,0-3-176-16,0 0-41 31,0-3 185-31,0 0-40 0,13-3-416 16,-6-10-1472-16,1 4-3530 0</inkml:trace>
  <inkml:trace contextRef="#ctx0" brushRef="#br1" timeOffset="-92918.21">27795 16230 10162 0,'0'0'1976'31,"0"0"-264"-31,0 0-967 16,0 0-513-16,0 0-232 0,103 16-64 15,-71 13 64-15,-4 9 80 16,-4 12 168-16,-5 5-8 0,-6 5-16 31,-13 16 24-31,-9 13-80 16,-38 13-120-16,-13-10-48 16,-20-3-456-16,-3-26-984 0,23-25-1169 15,4-6-2672-15</inkml:trace>
  <inkml:trace contextRef="#ctx0" brushRef="#br1" timeOffset="-85552.25">25256 15341 5065 0,'0'0'976'16,"0"-9"1616"-16,0 3-1263 0,0-1-433 15,0 1 160-15,0 2 24 16,0 2 137-16,0 2-233 0,0 0-352 16,0 0-224-16,0 0-208 31,0 0-128-31,-4 0-72 0,-7 0 0 16,-10 0 0-16,-11 6-56 15,-12 7-24-15,-7-4 80 0,-9 4 8 16,-16 2-8-16,-20-2-136 15,-15-6-72-15,-8-4 80 32,23-3 80-32,20 0 48 0,33-3 0 15,2-7 8-15,-6 0 40 16,-5 1-40-16,-12-7 0 0,4 4 0 16,0-1 0-16,-3 0-8 15,-1-3 0 1,-4 4-8-16,1-5 8 15,-5-1 8-15,0-1 0 0,-3-4 0 16,6-2-8-16,2-1-8 16,3 1 8-16,4 3-8 0,4 0 8 15,5 2 0-15,-1 2 0 16,0-1 0 0,5 3 0-1,-5-3 8-15,0 2-8 0,4 2 0 0,0-1 0 16,-3 3-48-16,3-2-80 15,-4 2-40-15,8 0 160 0,-4 4 0 16,1-1-64-16,2 3 72 31,-6 1 0-31,-1 6 0 0,-8-3-8 16,-4 3 8-16,-3 0 0 16,3 0 0-16,1 0 0 0,3 0 0 15,4 0 0-15,12 3 0 31,0 0 8-31,12 0 0 16,0 7 0-16,0 3-8 0,4 3-8 16,-3 9 8-16,-5 10-8 15,4-3-32-15,0 2 40 0,4-5 0 16,0-3-8-16,4-7 8 31,5-4 0-31,-5 1 16 0,3-6-16 16,2-1 8-16,-5-2-8 0,8-1 8 15,4-2-8-15,4-2 8 16,0 1-8-16,8-3 0 0,-4 0 0 16,4 0 0-16,0 0-408 15,0 0-729 1,0 0-207-16,0 0-144 16,0 0-633-16,9-3-1047 0</inkml:trace>
  <inkml:trace contextRef="#ctx0" brushRef="#br1" timeOffset="-85023.18">21757 14707 6161 0,'0'0'912'0,"0"0"-32"15,0 0-48-15,0 0-512 0,0 0-200 16,0 0-112-16,-39 2 48 16,15 8 8-16,-3 6 257 15,-1 3 199-15,0 6-120 0,-4 7-104 0,-5 9-16 16,-2 7-16 0,-5 6-64-1,0-3-24-15,-3-1-64 0,2-5 16 16,2-7 40-16,3-6 64 15,3-7 0-15,11-6 0 16,9-6 80-16,9-7-160 16,5-2-136-1,3-4 72-15,0 0-40 16,0 0-40-16,0 0-8 0,0 0 0 0,0 0 0 16,15 3 88-16,5 3 393 15,12 0 7-15,11 4-216 16,21 6-64-16,28 3-80 0,27 10 16 31,1 2 16-31,-17 1-48 16,-30-10-56-16,-30-3-48 0,-11-3-8 15,-4 3 0-15,-4 0-64 16,0-3-112-16,-12 0-168 0,-8-6-40 31,-4-1-72-31,0-3-129 16,-12 1-119-16,-8-4-424 0,1-3-2753 15</inkml:trace>
  <inkml:trace contextRef="#ctx0" brushRef="#br1" timeOffset="-79641.51">25009 16694 3848 0,'0'0'1729'16,"0"0"-89"-1,0 0-992-15,0 0 1393 0,0 0-361 16,4 0-88-16,-4 0-527 16,0 0-321-16,0 0-424 0,0 0-240 15,0 0-64-15,0 0 64 16,0 0-80-1,0 3-96-15,-16 0 88 16,-4 3-88-16,-12 4 48 16,-7 0 48-16,-2 2 0 0,-2 1 40 15,-1-1-32-15,0-2-16 32,1 3 8-32,2-6 0 15,-2-5 0-15,-1 2 0 0,4-4 0 16,4 0 8-16,0 0 0 15,1 0 8-15,-1 0-8 0,-1-4 0 16,-2-2 8-16,-5 0-8 16,0-1-8-16,0-2-8 31,0 0-56-31,8-4 16 0,-3 0 40 16,7 0 0-16,0 0 8 15,-4 1-48-15,1-1-24 0,-6 1-56 0,-2-5 24 16,-2 2 24-16,-2 2 72 15,-9-3 0 1,4 3 8 0,-8-2-8-16,5 5-40 0,-1-3 40 15,0 4 8-15,-7-4-8 0,7 4-8 16,-8-1 16-16,4-2 0 0,-7 5 0 16,-1 1 0-1,-4-4 0 1,-4 7 0-16,1-6 0 15,-1 2-72-15,5 1 64 0,3-1 8 16,3 1 0-16,7 6 0 0,-2 0 56 16,0 0-56-16,0 0 8 15,0 3-8-15,0 7 0 32,1-1 0-32,6 0 0 0,6-2 0 15,3 3 0-15,8-7 0 16,8 0 8-16,4 0-8 0,9-3 16 15,7 4 64-15,-1-4-8 32,1 0-72-32,5 2 0 15,-1 2 0-15,0-1-16 0,0 0-64 16,-1 0 8-16,-3 0-272 16,5 1-129-16,3-1 65 0,0-3-176 0,0 0-112 15,0 0-328-15,0 0-600 16,7-10-1241-16</inkml:trace>
  <inkml:trace contextRef="#ctx0" brushRef="#br1" timeOffset="-79216.95">22204 16237 7097 0,'0'0'776'0,"0"0"-288"16,0 0-304-16,0 0-128 31,0 0-56-31,-80-4 56 16,40 14-48-16,1 6 72 0,-9 0 344 16,0 0 225-16,-4 3 39 15,4 3-168-15,-3 0-40 0,6 4-136 16,6-4-136-16,3 0-80 15,12-3-56-15,4-3-64 32,12-3 16-32,0-1-16 0,8 1-8 15,0 0 0-15,8 3 8 16,9 3 96-16,14 3-8 0,9 0 8 0,8 4-8 16,7-4-48-16,10 0 56 15,2-3-96 1,-3 3-8-1,-4-3-352-15,-4 0-264 0,3 6-440 16,-15-2-761 0,-16-10-1039-1</inkml:trace>
  <inkml:trace contextRef="#ctx0" brushRef="#br1" timeOffset="-73364.83">13614 17697 5217 0,'0'0'2048'0,"0"0"-624"0,0-25 185 16,-4 15-649-16,0 7-8 0,4 0 176 16,0 3-327-16,0 0-289 15,0 0-184-15,0 0-32 0,0 0-32 31,0 0-72-31,0 0-136 16,0 0-56-16,-4 19-104 0,0 29 0 16,-8 44 104-16,-12 38 64 15,4 19-56-15,-4-3 0 0,4-22 0 16,5-39 40-16,2-21-40 16,9-22-8-16,0-11-8 0,0-5-96 31,-3-4 48-31,7-7 56 15,-4-8 0-15,4-7 72 16,0-29 56-16,8-34-128 0,7-42-152 16,9-19-144-16,-4-12 296 31,0 9-328-31,4 25 96 0,-8 23 80 16,0 22-176-16,0 18 47 0,-4 14 281 15,4 0 209-15,0 3-49 16,0 3-104-16,-1 9-56 0,2 10 0 15,2 0-256-15,1 19 240 16,1 13 8-16,7 25 8 16,3 29 8-1,13 31 0-15,-5 10 88 0,6-6-96 16,-10-14 0-16,-7-30 8 16,-3-20-8-16,-10-19 8 0,1-6-8 15,0-4-56 1,4-5-153-16,-4-4 1 15,0-16 112-15,-4-9 96 16,4-39 377-16,-1-37-73 16,-6-45 96-16,-5-26 40 15,-4 1-312-15,-4 6-32 0,-12 35 72 32,0 25 32-32,0 29 128 15,8 22-64-15,-1 13-16 0,2 2-104 16,3 2-64-16,0 5-80 15,4 10-536-15,0 3-1552 0,24 12-681 16,-5 10 64-16,-2 1-135 0</inkml:trace>
  <inkml:trace contextRef="#ctx0" brushRef="#br1" timeOffset="-72594.19">14809 17595 8209 0,'0'0'1993'15,"0"0"-1025"-15,0 0-264 16,0 0-224-16,-91 35-72 0,63-3 312 16,-8 19-7-16,8 25-129 31,8 26-8-31,12 2-48 0,8 2-192 16,12-15-184-16,19-11-56 15,-3-14-96-15,0-12 0 0,0-12 16 16,-4-4-16-16,8 3 16 31,4 4-16-31,8-1-480 16,0-15-928-16,27-20-729 0,-11-9-567 15,-4-13-3282-15</inkml:trace>
  <inkml:trace contextRef="#ctx0" brushRef="#br1" timeOffset="-72309.24">15582 17570 1744 0,'0'0'8250'16,"0"0"-5594"-16,0 0-1151 16,0 0-1025-16,0 0-376 15,0 0-64-15,-75 124 192 0,27-19-72 16,-4 15 80-16,12 1-32 15,4-7 40-15,8-19-144 0,0-9-16 32,8-13-80-32,9-19-16 15,-1-15-96-15,3-14-472 0,2 0-945 16,3-12-543-16,0-4-577 16,0-9-1807-16</inkml:trace>
  <inkml:trace contextRef="#ctx0" brushRef="#br1" timeOffset="-72061.79">15120 17758 5777 0,'0'0'1984'15,"0"0"153"-15,0 0-225 0,0 0-304 16,0 0-1192-16,0 0-416 16,0-22 0-1,28 44 192-15,8 9 393 16,7 10 55-16,5 10-120 0,4 19-264 15,-8-3-104-15,0 3-24 16,-8 2-72-16,-4-11-48 16,0 12 0-16,-4-7-8 0,-5-5-80 15,-3-4-808 1,12 0-993-16,-8-15-735 16,0-17-3537-16</inkml:trace>
  <inkml:trace contextRef="#ctx0" brushRef="#br1" timeOffset="-71806.63">16088 17888 8025 0,'0'0'1793'0,"0"0"103"15,0 0-232-15,0 0-167 0,0 0-1009 16,0 0-416-16,-40 44-72 15,16 32 8-15,-4 20-8 0,9 8 8 16,11-21 48-16,3-23-48 16,5-21-8-16,0-8 0 0,13 4-56 15,6-3-864-15,22-10-721 32,-6-13-639-32,-3-9-1689 0</inkml:trace>
  <inkml:trace contextRef="#ctx0" brushRef="#br1" timeOffset="-71431.75">16084 17647 8449 0,'0'0'2009'0,"0"0"-897"15,0 0-80-15,0 0-424 16,0 0-360-1,0 0-248-15,0 0 0 16,0 0-112-16,0 0 24 0,-75 44-32 31,75-31 48-31,4-4-88 16,3-3 64-16,6-2 40 16,-2-4 56-16,-3 0 88 0,5-10 144 15,-10-6 168-15,-3-3 80 16,0-3 129-16,0 3-1 0,-8 0-96 15,-8 6 136-15,9 3-176 16,-6 4-264-16,9 6-104 16,0 0-104-16,1 0-496 0,3 13-464 15,3 12-376-15,9-3-929 32,8-6-2168-32</inkml:trace>
  <inkml:trace contextRef="#ctx0" brushRef="#br1" timeOffset="-71152.01">16375 17595 7457 0,'0'0'2385'0,"0"0"-57"16,0 0-439-16,0 0-681 15,0 0-776-15,0 0-352 0,0 0-80 31,76-34 0-31,-48 62 80 16,3 17 48-16,1 18 0 0,-4 29 8 16,-11 35-48-16,-17 10-24 15,-5-4 8-15,-27-9-72 0,-8-22-8 32,-3-10-232-32,7-19-328 15,-8-10-776-15,16-24-921 0,9-24-2904 16</inkml:trace>
  <inkml:trace contextRef="#ctx0" brushRef="#br1" timeOffset="-70801.94">17040 18190 10882 0,'0'0'2792'0,"0"0"-1223"0,0 0-633 31,0 0-696-31,0 0-168 15,127-67-8-15,-67 48-64 0,9 3 8 16,-2 3 48-16,1 0-40 16,-4 4-16-16,-8 5-104 0,-9 4-976 31,-11 0-1097-31,-16 17-335 16,-13 1-729-16,-7-1-48 0</inkml:trace>
  <inkml:trace contextRef="#ctx0" brushRef="#br1" timeOffset="-70592.69">17152 18488 5977 0,'0'0'1456'0,"0"0"-696"0,0 0-248 16,0 0-64-16,0 0 441 15,88 38-65-15,-37-45-400 16,14-15-64-1,2-3 128-15,5-7 64 16,-9 4-552-16,-7 6-32 16,-9 2-1128-16,-22 8-584 0,-13-1-145 15,-12 6 81-15</inkml:trace>
  <inkml:trace contextRef="#ctx0" brushRef="#br1" timeOffset="-70315.19">17363 17672 7161 0,'0'0'2689'0,"0"0"-465"16,0 0-312-16,0 0-1007 0,0 0-641 15,0 0-216-15,0 0 224 16,8 92 352-16,12-7-144 0,0 33 56 31,-4 16-96-31,-8-4-216 16,-8-13-152-16,0-16-16 15,-16-2-8-15,0-10-48 0,4-19-136 16,0-4-856-16,4-21-1304 16,8-19-2161-16</inkml:trace>
  <inkml:trace contextRef="#ctx0" brushRef="#br1" timeOffset="-69573.63">18475 17859 9874 0,'0'0'2600'0,"0"0"-575"16,0 0-521-16,0 0-568 31,0 0-440-31,0 0-144 16,0 0-272-16,0 0-80 0,-76 156 0 15,44-52-8-15,4-11 0 16,12-27-8-16,9-25 8 0,7-5-8 0,-4-5-32 16,-1-2 40-1,1-4 0 1,4-9-8-16,0-13 16 15,0-3 0-15,4-16 128 0,12-28 96 16,16-39-224-16,8-34-48 16,-5-7-16-16,-7 22-8 15,-11 33 72 1,-13 43 64-16,0 10 0 0,-4 7 128 16,3 5-144-16,1 4-48 15,9 10-200-15,-2 22 48 0,6 15 136 16,6 7-32-16,-3 7 40 15,4-1-40-15,4-6 0 0,-4-3 32 32,3-13 0-32,1-3 8 15,-3-13-216-15,-1-9-32 0,0-10 8 32,-5-3 160-32,1-16 88 15,1-28 368-15,-2-35 48 0,-6-36-120 16,-2-15-72-16,-7 19-96 15,-4 31 16-15,0 36 8 16,0 18 169-16,-4 4-97 0,0 7-48 16,0 2-176-16,4 13-424 15,0 41-1801-15,4 3-864 0,4 7-2136 0</inkml:trace>
  <inkml:trace contextRef="#ctx0" brushRef="#br1" timeOffset="-69274.39">19339 17608 10866 0,'0'0'2224'0,"0"0"-1151"0,0 0-1073 15,0 0-32-15,0 0-769 16,-39 76 801-16,-9 4 272 15,-5 21 337 1,2 11 119-16,11-5-8 16,13-11-248-16,18-17-168 0,5-9-208 15,4-19-48-15,4-13-48 16,13-7-144-16,7-2-672 31,11 3-688-31,25-7-233 0,-9-9-319 16,-6-12-4290-16</inkml:trace>
  <inkml:trace contextRef="#ctx0" brushRef="#br1" timeOffset="-68183.61">20073 17897 6793 0,'0'0'2472'0,"0"0"-391"0,0 0-481 15,0 0-215-15,-21-82 15 16,21 75-352-16,0 7-344 0,-3 0-328 16,3 0-256-16,0 16-120 15,-4 16-160-15,-4 25 160 0,3 3 8 16,1 7-8-16,4-6 16 15,0-17-16-15,4 1-72 16,9-20-264-16,2-9-88 0,9-16 88 31,4-10 312-31,0-19 24 16,8-15 72-16,-8-7-24 0,0-3 24 0,-8 0-16 16,-8 13 32-16,-5 12 144 15,-3 16 96 1,-4 13-328-1,4 13-176-15,1 35-400 0,7 32 408 16,8 27 104-16,-5 11 0 16,-2 0-88-16,-9-17-216 0,-4-15-24 15,-4-14 88-15,-13-17 48 16,6-21-24-16,-9-5 112 16,-8 0 160-16,-4-7 8 15,-12-9 144-15,4-7 720 16,-11-6 248-16,2-22-216 15,10-13 8-15,-1-25-127 0,20-33-273 16,20-27-160-16,15 5-104 16,22 27-240-16,7 33-296 0,-1 33-368 31,33 22-417-31,-8 0-1247 16,-1 4-2873-16</inkml:trace>
  <inkml:trace contextRef="#ctx0" brushRef="#br1" timeOffset="-67914.05">20793 18008 10218 0,'0'0'1504'0,"0"0"-200"15,0 0-239-15,0 0-681 16,0 0-376-1,0 0 8-15,-87 93 0 16,59-40 40-16,8 1-40 16,4 4 48-16,12-1-56 0,4-10-8 0,0-5 0 15,17-7-8-15,2-10-697 16,5-9-439 0,15-16 8-16,-7-13-816 15,0-15-4082-15</inkml:trace>
  <inkml:trace contextRef="#ctx0" brushRef="#br1" timeOffset="-67567.86">20818 17713 8105 0,'0'0'1713'0,"0"0"-569"16,0 0-584-16,0 0-560 0,0 0-56 31,0 0-192-31,0 0 176 0,0 0 64 16,-44 45 16-1,32-20-8-15,8-3 8 0,0 0 0 16,4-2-8-16,4-8 8 16,12-6 0-16,-4-6 104 0,8 0 88 15,-8-12 16 1,-1-7 56-16,-7-7 216 0,-4 4 616 15,0 0-199 1,-15 3-313-16,-6 10-336 0,2 5-184 16,-5 4-72-1,4 9-536 1,12 23-1065-16,4 3-655 0,4-6-2481 0</inkml:trace>
  <inkml:trace contextRef="#ctx0" brushRef="#br1" timeOffset="-67263.4">21220 17662 11266 0,'0'0'3041'0,"0"0"-1705"0,0 0-1024 31,0 0-304-31,0 0 0 16,88 105 72-16,-49-25-72 16,6 24 8-16,-10 11-8 0,-10-1 48 15,-18-6 48-15,-7-10-96 32,-28 0 40-32,-20-2-48 0,-20-1-40 0,-19-12-688 15,15-26-1769-15,9-19-4432 16</inkml:trace>
  <inkml:trace contextRef="#ctx0" brushRef="#br1" timeOffset="-65641.52">12164 15433 8633 0,'0'0'1489'15,"0"0"-121"-15,0 0-624 32,0 0-352-32,-4-72-160 0,0 62 152 15,4 7 296-15,-4-1-87 16,-1 1 103-16,-6 3-432 0,-5 0-136 15,-8 13-128-15,-12 16-16 32,-12 21 8-32,-19 33-48 15,-10 38 56-15,2 18 0 0,19 1-8 16,24-16 0-16,28-29-48 0,4-19-8 16,16-25-8-16,8-7 16 0,12-2 48 15,27 8-40 1,34 8 48-1,30-1 0-15,8-9-64 16,-11-14 64-16,-33-14-8 0,-35-8-8 16,-16 1-328-16,-12-1-40 15,0 8 56-15,-8-1 55 0,-4 6 17 0,-16 4 168 16,-4 2 0 0,-24 4 0-1,-12 3-104-15,-12-3 0 16,0-3 16-16,-3 0 80 0,7-7 88 15,12-9 8-15,12 0 0 16,9-6 0-16,11-1 0 0,4-3-144 31,15 4 72-31,17-1 72 16,16 1 208-16,3 0-56 0,9-1-24 16,0-3-120-16,-4 1-8 15,-8-1 0-15,-12 1-8 0,-8 5-8 16,-13 1-32-16,-7 6 48 31,-8 0 0-31,-8 7 0 16,-16 2 72-16,-11 0 40 0,-1-2 32 15,-4-4 96-15,8-3 80 16,12-3-8-16,9-3-55 0,11 3-257 16,3-4 0-16,22 7-8 0,14 4 8 15,1 2 16 1,-1 7-16-1,-6 12 0-15,-18 7-8 0,-15 22 0 16,-15 32 0-16,-41 28 8 16,-20 10 40-16,-3-10-32 0,15-31 224 15,24-42 368 1,16-18-24-16,16-14-216 16,8 4-208-16,8-7-152 15,32-6-200-15,44-19-168 0,35-22 56 16,20-26-568-16,-23 1-1129 15,-33 6-2232-15</inkml:trace>
  <inkml:trace contextRef="#ctx0" brushRef="#br1" timeOffset="-45025.25">8685 2632 4112 0,'0'0'1097'0,"0"0"-281"15,0 0-144-15,0 0-224 0,0 0 216 16,-67-51-56-16,54 48 88 31,9-4-47-31,-3 5-105 0,7-2-128 16,-4 4-200-16,4-3-80 16,0 3-128-16,0 0-8 0,0 0 8 15,0 0 0-15,0 0 0 16,0 0 0-16,0 0 8 15,0 0-8-15,0 0 56 0,0 0-64 32,11 0-64-32,10 0 64 15,10-3 0-15,9 0 16 0,12-4 88 16,0 4 8-16,-1 0-8 0,9-1 16 16,-8 4-32-1,0 0-72 1,3 0 56-16,1 0-16 0,-4-2-48 15,4-1 0-15,4-1 0 16,4-5 40-16,0 2 8 0,11-5 48 16,-8 2 16-16,6-2-48 0,-13 2 8 31,-4 3-24-31,-13 1-48 16,-7 3 48-16,-5 0-48 0,-6 3 0 15,3-3-8-15,3 0 8 16,9-1 56-16,8-5-16 0,12-1 104 15,4-2-104-15,3-4 24 16,-3 3-16-16,-4 1 24 16,0 2-72 15,-8 0 0-31,-13 4 0 16,1 2-8-16,-8 2 8 0,-1-2 0 15,10 1-8-15,-1 0 8 16,7-3 0-16,25-4 8 15,20-6-8-15,19-3 120 0,-7 3 0 16,-16 1-48-16,-33 8 24 16,-11 1-88-16,0 2 32 0,8 2-48 31,-5-2 8-31,-6 4-8 0,-2-3 8 16,-7 0 48-16,4 3-56 15,-1-3 16-15,2-1-16 0,-1 4 8 16,3-3-8-16,-11 0 8 15,0 3 0-15,-8 0 0 0,-8 0-8 16,-4 0 0-16,-4 0-8 16,-4 0 0-1,0 0 8-15,0 0-8 16,0 0 0-16,0 0 8 0,0 0 0 16,0 0-8-16,4 0 0 15,4 0-496-15,15 0-168 0,1 0-1000 16,1 0-2761-16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1T05:44:07.27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2462 4178 5009 0,'0'0'2168'31,"0"0"-776"-31,0 0-111 16,0 0-233-16,0 0 344 15,0 0-224-15,4-57-519 0,-4 57-305 16,0 0-224-16,0 6-120 16,0 13-24-16,-4 10 24 0,-4 15 208 15,4 20 352-15,-1-1-168 16,2 1-184-16,-1 3-136 15,4-10 48-15,0 0-8 0,0 0-104 16,0-6 0-16,4-7 40 16,-1 1-40-16,-3-8-8 0,0-5 0 31,0-6-48-31,0-4-792 0,0-6-320 16,0-16-1057-16,-11-3 185 15,3-19-2209-15</inkml:trace>
  <inkml:trace contextRef="#ctx0" brushRef="#br0" timeOffset="325.64">2271 4178 3264 0,'0'0'4633'0,"0"0"-3465"16,0 0-231-16,-4-73 63 15,23 54-616 1,9 3-216-16,12 6-104 15,8 7 96-15,8 3 176 16,4 0-104-16,7 23-80 0,-3 15-56 16,-4 6-88-16,-8 23 64 15,-9 18 0-15,-11 24-16 0,-20 5-56 32,-12-9 72-32,-8-10-64 15,-20-12 48-15,-4-14-48 16,0-12 48-16,4-9-48 0,-3-10-8 15,-9 0-40-15,4-3 32 16,-8-3 8-16,-3-19-640 0,11-7-744 16,8-6-1393-1</inkml:trace>
  <inkml:trace contextRef="#ctx0" brushRef="#br0" timeOffset="582.53">3119 4477 8993 0,'0'0'801'16,"0"0"335"-16,0 0-416 16,0 0-328-1,0 0-64-15,92-83-104 16,-48 64-88-16,11-3-32 15,10 3-104-15,-2 3-8 16,1 6-512 0,0 7-808-16,-21 3-1649 15,-15 0-2312-15</inkml:trace>
  <inkml:trace contextRef="#ctx0" brushRef="#br0" timeOffset="768.67">3155 4762 4000 0,'0'0'4369'0,"0"0"-3929"15,0 0-160-15,0 0 1297 16,0 0 23-16,128-6-552 0,-64-7-39 0,-1-6-425 16,9 0-352-1,19-6-232 1,-14 5-2049-16,-22 2-1191 0</inkml:trace>
  <inkml:trace contextRef="#ctx0" brushRef="#br0" timeOffset="1570.86">4526 3797 7537 0,'0'0'1272'15,"0"0"-215"-15,0-95-201 16,-4 57 144-16,-9 6 664 31,-6 3-415-31,-1 1-473 0,-8 9-320 16,0 0-24-16,-4 6-272 15,-4 10-152-15,-3 3 152 0,-6 3-160 16,-6 22 0-16,-1 7 56 0,0 6-16 16,12 7-40-1,9 5-96 1,15-2-16-16,11 9 16 15,5-3 24 1,21 0 24-16,18-10 0 16,9-2-72-16,12-10-176 0,0-7 128 0,4-6 8 15,-8-6-32-15,-5-1 8 16,-16-2-16-16,-7 0 128 16,-15 2-160-16,-9 1-48 0,-4 3 80 15,-24 6 200-15,-8 4 120 16,-11-1 64-16,-6 0 136 0,2 1-16 15,6-4-64-15,6 0-168 16,11-9-24-16,8-1-48 0,12-5-272 31,4-1-512-31,12 1-297 16,20-7 777-16,7 0 304 0,13 0 104 16,4 0 8-16,0 0-96 15,-5 0 32-15,-2 0-48 31,-17 3-8-31,-1 9-248 0,-14 8-8 16,-9 14 264-16,-8 8 0 16,-17 25 128-16,-26 22 232 0,-21 28 120 15,-8 13-63-15,4 0-65 16,12-16-16-16,20-34-112 16,12-20-56-1,17-15 8-15,7-4 24 0,0 7-96 16,12-1-104-16,20 1 0 15,28-10 0-15,27-19 0 0,36-19-80 0,13-16 32 16,-8-35-1328-16,-37 7-721 16,-39-1-5184-16</inkml:trace>
  <inkml:trace contextRef="#ctx0" brushRef="#br0" timeOffset="2490.55">5414 3791 7417 0,'0'0'1504'0,"0"0"1"0,0 0-265 15,0 0-72-15,0 0-296 16,-48-3-511-16,12 28-33 16,-7 10 192-16,-9 25-56 0,-12 20-8 31,4 24-160-31,8 14 8 15,20-10-32-15,25-7-88 0,7-24-88 16,11-17-80-16,13-16-16 16,12-6-8-16,12 4 0 0,12 5-40 15,28 4 40-15,23-13-680 32,-16-16-792-32,-14-12-2625 0</inkml:trace>
  <inkml:trace contextRef="#ctx0" brushRef="#br0" timeOffset="2806">6266 3765 9690 0,'0'0'1960'16,"0"0"-256"-16,0 0-967 16,0 0-457-16,0 0-264 15,-47 73 168-15,15-22 224 16,0 13-120-16,1 2-112 0,6 7-40 31,-6 19-40-31,6-9-24 16,6-10-24-16,3-13-48 0,4-9-352 15,0-3-904-15,-12 15-881 16,0-18-367-16,4-20-3378 0</inkml:trace>
  <inkml:trace contextRef="#ctx0" brushRef="#br0" timeOffset="3065.03">5658 3870 9329 0,'0'0'1449'0,"0"0"-625"0,0 0-824 15,0 0 48-15,0 0-48 16,67 73 496-16,-20-22 424 0,2 6-176 16,14 13-295-16,-11 0-249 31,-1-1-48-31,-2 5-72 0,-10-14-32 15,-3 3-48-15,-4-9-112 0,1-6-729 16,6-7-839-16,-11-12-360 16,0-10-2361-16</inkml:trace>
  <inkml:trace contextRef="#ctx0" brushRef="#br0" timeOffset="3349.31">6562 4235 9634 0,'0'0'1520'16,"0"0"504"-16,0 0-791 16,0 0-801-16,0 0-416 15,0 0-16-15,-16 48 256 0,7-13 24 16,6 9-80-16,-1 1-96 31,4-1-32-31,0-3-16 0,7-2-48 16,10-8-8-16,2-9 0 0,9-6-464 15,9-9-312 1,10-11-721-16,-7-11-255 0,-4-7-3681 0</inkml:trace>
  <inkml:trace contextRef="#ctx0" brushRef="#br0" timeOffset="3716.47">6614 3988 6753 0,'0'0'1064'0,"0"0"481"15,0 0-161-15,0 0-616 16,0 0-384-16,0 0-288 15,0 0-96-15,0 0 8 0,-41 57-8 32,37-32-8-32,0-3-8 15,4-2-64-15,0-8-248 0,0-6-40 16,0-2-48-16,8-4-464 31,5-4 728-31,-6-12 152 0,1-6 88 16,1 0-72-16,-9-3 192 15,0 3 384-15,-9 5 192 16,-6 5-256-16,-6 9-120 0,2 3-240 16,-5 0-168-16,4 12-40 15,4 8-568-15,8 11-648 0,4-5-1705 16,4-7-3792-16</inkml:trace>
  <inkml:trace contextRef="#ctx0" brushRef="#br0" timeOffset="3975.35">7080 4394 1776 0,'0'0'4961'0,"0"0"-3713"15,0 0 48-15,0 0-79 16,0 0-281-16,0 0-72 0,0 0-88 31,75 66-72-31,-75-43-239 16,-4 5-57-16,-11 7-208 0,-9 3-184 15,-4 1-16-15,-4 2-913 16,4-6-1999-16,7-16-4618 0</inkml:trace>
  <inkml:trace contextRef="#ctx0" brushRef="#br0" timeOffset="4689.83">7439 3965 9938 0,'0'0'1504'16,"0"0"-376"-16,0 0-864 15,0 0-256-15,0 0 32 0,-45 95 16 16,38-50-8-16,7-4-40 31,0-6 8-31,7-3-8 0,14-7 0 16,-2-12-8-16,9-7-192 15,0-6 192-15,4-9 152 0,3-16 256 16,-3-7-256-16,-4-6 248 31,-4-3 137-31,-7-1-305 16,-10 4 416-16,1 9 160 0,-8 7-176 15,0 9-16-15,0 10-264 16,0 3-352-16,0 23-192 0,4 12 136 16,0 12 56-16,5 20 0 31,2 21 0-31,6 14 8 0,2 9 0 16,-3-9 0-16,-4 3 8 0,4-7 24 15,3 14-40-15,2 1-8 16,3-11-64-16,-9-16-272 0,-2-26-304 15,-9-25 440 1,-4-7 160 0,0-5 48-16,0-1 0 0,-4-6 48 15,-16-10 704-15,-8-6 264 0,-4-12-279 16,-8-20-1-16,0-9-184 16,4-32-120-16,13-36-96 0,18-27-80 31,5-7-184-31,28 29-72 15,0 41-96-15,-8 38-312 0,8 13-312 16,23 3-745-16,-2 3-1303 16,-6 3-2361-16</inkml:trace>
  <inkml:trace contextRef="#ctx0" brushRef="#br0" timeOffset="4999.21">8208 4232 6369 0,'0'0'4473'15,"0"0"-2937"-15,0 0-840 16,0 0-536-16,0 0 32 15,0 0 168 1,-73 92-176-16,62-50-63 16,3 2-9-16,8-3-64 0,0 0-32 0,12-6-16 15,12-6-16-15,4-13-553 16,23-13-655-16,-11-3-360 16,0-7-1505-16</inkml:trace>
  <inkml:trace contextRef="#ctx0" brushRef="#br0" timeOffset="5335.6">8219 3959 6425 0,'0'0'1984'15,"0"0"-511"-15,0 0-393 16,0 0-608-16,0 0-296 15,0 0-120-15,-48-3-56 0,40 15-16 32,4 4 8-32,4 0-40 15,0 0-112-15,4 0-384 0,13-3-192 16,-6-7-225-16,6-3-287 0,-2-3 56 16,-7 0 1192-16,-4-12 24 15,-4-5 360-15,0 2 472 16,-8-1 112-1,-11-3-63-15,2 3-89 16,1 6 48-16,4 4-184 0,8 6-312 16,1 0-368-16,3 19-1376 0,0 0-176 15,3 0-4010-15</inkml:trace>
  <inkml:trace contextRef="#ctx0" brushRef="#br0" timeOffset="5666.96">8446 3537 9898 0,'0'0'2128'16,"0"0"-1104"-16,0 0-1024 0,0 0-40 15,0 0 40-15,0 0 184 32,76 101 240-32,-25-50 185 0,13 6 79 15,8 16-112-15,8 16-272 0,0 16-80 16,-24 6 16-16,-25-3 24 16,-27-6-176-16,-20-4 0 0,-28-6-40 15,-15-3 8 1,-9-6-56-1,-8-7-144-15,21-19-1024 0,3-16-1857 16</inkml:trace>
  <inkml:trace contextRef="#ctx0" brushRef="#br0" timeOffset="7022.75">9813 3432 8993 0,'0'0'1705'31,"0"0"-289"-31,0 0 88 16,0 0-911-16,0 0-593 0,0 0-8 15,0 0-217-15,-16 121 225 16,16 3 193-16,8 22 87 0,8 6-48 15,12 0-32-15,0-15 16 16,4-4-56-16,3 1-16 0,5-10-96 16,-4-11 40-16,-8-14-80 31,-8-20 56-31,-8-25 0 0,-9-19 0 16,-3-16 8-16,5-3-56 15,-5 0-16-15,0-10 0 16,0-19-712-16,0-12 56 0,-5-13-5314 0</inkml:trace>
  <inkml:trace contextRef="#ctx0" brushRef="#br0" timeOffset="8298.23">11849 3965 7297 0,'0'0'1656'0,"0"0"729"0,0 0-521 16,0 0-895-16,0 0-681 16,0 0-280-16,-16 19 40 0,8 7 104 15,0 6 16-15,0-1-72 16,4 4 64-16,4 0-32 16,0 0-64-1,0-3-8-15,12-4-56 0,4-2-80 16,8-4-568-16,15-9-753 15,2-7-495-15,-9-6-2417 0</inkml:trace>
  <inkml:trace contextRef="#ctx0" brushRef="#br0" timeOffset="8643.49">11917 3521 7089 0,'0'0'1896'16,"0"0"-87"-16,0 0-881 0,0 0-640 15,0 0-232-15,0 0-48 0,0 0-8 16,-32 57-48-16,32-32 48 16,4 1-8-16,12-4-200 31,3-9-200-31,5-4-128 0,-3-9 8 15,-2 0 384-15,-10-9 144 16,-5-14 8-16,-4 1 208 0,-9-3 112 16,-14-1-16-16,-1 7 16 15,-4 7 216-15,3 5 128 16,1 7-32 0,9 0-216-16,2 4-416 0,6 15-8 15,3 3-456-15,4 13-704 16,0-7-1136-16,0-6-3770 0</inkml:trace>
  <inkml:trace contextRef="#ctx0" brushRef="#br0" timeOffset="9059">11430 4086 8369 0,'0'0'1609'0,"0"0"239"31,0 0 224-31,0 0-631 0,0 0-817 16,0 0-352-16,0 0-200 15,-115 0-64-15,71 19 80 0,-4 0 32 16,8 3-24-16,1 0 8 16,3 4-56-1,12-4-32 1,0 0-16-16,12-3 0 0,12 4-72 0,0-4-24 16,8-4-40-16,20-2-240 15,28 0 120-15,27-7 0 16,21-6-224-16,-8 0-424 0,-17 0-721 15,-15 7-367 1,-32-4-697 0,-12 3-3896-16</inkml:trace>
  <inkml:trace contextRef="#ctx0" brushRef="#br0" timeOffset="9281.62">11064 4619 6433 0,'0'0'1656'0,"0"0"-952"16,0 0 273-16,0 0 623 0,0 0 344 15,84 0-383-15,-45 0-465 32,2 0-408-32,2-3-232 0,-7 0-264 15,3 0-192-15,-2 0-808 16,-5-7-1456-16,-9 1-833 15,-10-1-5233-15</inkml:trace>
  <inkml:trace contextRef="#ctx0" brushRef="#br0" timeOffset="9972.21">10470 4130 7257 0,'0'0'1608'0,"0"0"849"32,0 0-273-32,0 0-951 15,0 0-729-15,0 0-504 0,0 0 104 16,0 0-32-16,4 73 280 15,4-28 48-15,1 6-176 0,2 6-128 16,1 0-24-16,0 0-56 16,0 0-16-16,0 19-768 0,0-19-1353 31,-4-12-2071-31</inkml:trace>
  <inkml:trace contextRef="#ctx0" brushRef="#br0" timeOffset="10638.47">12742 3753 6673 0,'0'0'2280'0,"0"0"169"16,0 0-249-16,0 0-871 15,0 0-329-15,0-23-488 0,-9 23-288 16,-7 7-184-16,-15 12-32 16,-14 9-8-1,-10 11 16-15,-5 2 32 16,-3 3 24-16,3-3-64 0,8-9 0 15,12-3 0-15,12-10 32 16,12-3-40-16,16-1-128 0,0-5-96 16,32 3 24-1,12-1-72-15,16 1 272 16,7-3 200-16,-3-4-200 16,-4-3-112-16,-8 4-376 0,-9-4-496 15,-7 3-897-15,-4 0-727 16,-16-2-3458-16</inkml:trace>
  <inkml:trace contextRef="#ctx0" brushRef="#br0" timeOffset="10959.8">12379 4308 6649 0,'0'0'2600'0,"0"0"-1303"16,0 0-161 0,0 0-40-16,0 0-280 15,0 0-392-15,0 0 641 0,0 0-153 16,119 0-408-16,-63 0-328 15,8 3-48-15,0-3-128 0,3 3 0 16,-7 1-800 0,12-1-792-16,-20-3-905 15,-13 0-4112-15</inkml:trace>
  <inkml:trace contextRef="#ctx0" brushRef="#br0" timeOffset="11824.24">13423 3864 7937 0,'0'0'1360'0,"0"0"25"0,0 0 55 16,0 0-208-16,0 0-640 16,-8-10-415-16,-4 29-161 0,-4 13 64 31,-4 3-72-31,3 9 112 15,6 4-112-15,-5 0 56 0,8-7-56 16,4-3 0-16,0-3 0 16,0-13 56-16,4-9-56 0,0-7 0 15,0-6-8-15,0 0 168 32,0-22 136-32,8-10-104 15,4-6-200-15,4-13 8 0,0-3 0 16,-4-3 8-16,4 0 64 15,-8 6-72-15,0 10 64 0,-1 12 184 16,-3 14 40-16,5 15-296 31,-1 3-32-31,7 25-40 0,5 13 0 16,4 11 72-16,1 4 0 0,3 1 0 16,3-5 0-16,-3-8-8 15,-1-6-56-15,1-6-96 16,-7-10-8-16,-5-6 8 15,-4-7 56 1,-5-9 104-16,1 0 32 16,-3-13 648-16,-1-12-408 0,0-9 264 0,3-11 120 15,-3-19-168-15,4-25-264 16,1 10 168-16,-6 6-168 16,5 19-128-16,-4 22 73 0,0 4-17 31,-4 8-80-31,4 11-72 15,-4 9-72-15,5 4-1385 0,-2 37-671 16,1 0-841-16,-4-6-5633 0</inkml:trace>
  <inkml:trace contextRef="#ctx0" brushRef="#br0" timeOffset="13399.53">14104 3280 5657 0,'0'0'1512'0,"0"0"168"16,0 0-79-1,0 0-561-15,0 0-144 16,0 0 336-16,0 0 73 0,-32-74-585 15,36 65-704-15,8-7-16 16,8 4 0-16,12-1 72 0,3 3 48 16,10 4 8-1,6 6-24-15,1 0-104 16,8 9-56-16,-8 11-216 16,-1 11 24-16,-7 1 240 0,-8 6-104 15,-12 3 104-15,-8-3-56 16,-8 1 56-16,-8-2-48 15,0-2-232 1,-12 0 200-16,-12 0 88 16,-8-3 24-16,-8 0 40 0,-3-3 48 15,-1-4-104-15,8-3 112 16,8-6-40-16,12 3-80 16,8 0-48-16,8-3-48 0,4 6-24 31,16 0-32-31,16 4 16 15,12-4 136-15,8-3 0 16,-1 0-56-16,-3 0 40 0,0-3 16 16,-12-7-8-16,-12 4-8 15,-12 0-40-15,-8-4-112 0,-8 7-40 16,-8 0 208 0,-20 3 8-16,-13-3 296 15,-2 6-112-15,-9-3 64 16,8 1-32-16,9-2-72 0,3 1-80 15,8 1-8-15,11 2-48 16,6 3 56-16,7 1-24 16,0 2-48-16,7-3 16 15,14 1 88-15,3 2-56 16,0-6-40-16,-5 4 88 16,5-4-96-16,-4-3 48 0,-4 1-48 15,0 2 8-15,0-3 56 16,4 3-64-16,-5 6 16 0,6 1-32 31,-5 6 16-31,7 3-8 16,-6-3 0-16,-6 0 8 0,2 0 0 15,-13 0-56-15,0 3-208 16,-13-7 200-16,-22 1 56 0,-9-6-72 31,-44-4-1128-31,8-9-1969 16,1-10-4721-16</inkml:trace>
  <inkml:trace contextRef="#ctx0" brushRef="#br0" timeOffset="20343.36">18045 3677 7665 0,'0'0'1360'0,"0"0"105"0,0 0 119 16,0 0-328 0,0 0-439-16,0 0-393 15,-17-26-424-15,17 35-24 16,-8 17 24-16,-3 25 48 0,-6 22 24 15,-7 25-72-15,9-6 48 16,-5-12-48-16,8-30 0 16,4-14 8-16,0-2-8 15,0-2 0-15,0-7-48 16,8-9 40-16,0-16 8 16,0-3 336-16,0-25 744 0,8-14-808 15,8-21-168-15,7-29-48 16,5-19 40-1,0-7-96-15,-3 23 80 16,-9 28-32-16,-4 36-40 16,-9 11 120-16,1 5 192 0,0 2 112 15,0 6-16-15,1 7-344 16,3 0-72-16,3 7-248 0,13 18 112 31,4 10 128-31,12 22 8 16,4 22-8-16,7 20-8 15,-10-10-176-15,-9-16-112 0,-13-22-96 16,-10-20-24-16,2 1-104 16,1-7-32-16,-4-2 232 0,0-17 120 31,0-6 208-31,0-16 1392 0,0-22-672 16,4-25-256-16,-1-29 160 15,-2-29-160-15,-1 0-168 0,-4 23-63 16,-4 28-25-16,0 35 16 15,0 16 96-15,4 0-144 16,-4 10-24-16,3-1-152 16,-3 10-648-16,4 10-1625 15,5 53 297-15,-5-6-297 16,0 1-1728-16</inkml:trace>
  <inkml:trace contextRef="#ctx0" brushRef="#br0" timeOffset="20681.59">19001 3343 8585 0,'0'0'2329'16,"0"0"-121"-16,0 0-823 0,0 0-609 15,-24-13-632-15,4 23 168 16,-8 12-48-16,-8 13-48 0,4 3-96 31,0 13-16-31,4 6-32 16,9 6-64-16,-2 4 48 0,14 0-40 16,7-1-16-16,0-5 0 0,15-4-8 15,17-13-88-15,9-6-64 16,14-12-296-16,5-7-320 15,32-16-1185 1,-17-3-583-16,-11 0-2713 16</inkml:trace>
  <inkml:trace contextRef="#ctx0" brushRef="#br0" timeOffset="20966.64">19622 3375 7345 0,'0'0'1192'0,"0"0"585"0,0 0-169 31,0 0-48-31,0 0-519 31,0 0-801-31,0 0-232 16,0 0 144-16,-64 73-24 0,29-9 16 15,-5 18-136-15,0 16 40 16,0 7-32-16,16-19-16 0,9-26-48 16,6-25-672-16,9-10-921 15,-4-3-351-15,0-2-1113 0,4-8-4376 16</inkml:trace>
  <inkml:trace contextRef="#ctx0" brushRef="#br0" timeOffset="21214.02">19128 3457 8105 0,'0'0'1945'0,"0"0"-297"0,0 0-664 15,0 0-984-15,0 0 48 32,28 16-48-32,-4 13 304 15,12 9 104-15,0 3 233 0,12 7-121 16,-5 3-160-16,9 3-88 0,-4 0-72 15,0-4-96-15,-9 4-104 16,1-3 0-16,-7-6-856 31,3-1-905-31,-9-12-175 0,-7-13-2769 16</inkml:trace>
  <inkml:trace contextRef="#ctx0" brushRef="#br0" timeOffset="21497.25">19933 3712 3816 0,'0'0'4345'16,"0"0"-2080"-16,0 0-513 15,0 0-328-15,0 0-807 16,0 0-465-16,-24 18-88 0,12 14 176 15,1 12-48-15,-2 4-112 16,9 3 0-16,4-3-64 0,0-4 32 0,0-6-48 16,13-6 0-16,2-13-440 31,5-3-809-31,16-16-263 16,-8 0-2633-16,0-10-2664 0</inkml:trace>
  <inkml:trace contextRef="#ctx0" brushRef="#br0" timeOffset="21865.73">19937 3524 6025 0,'0'0'1768'0,"0"0"553"15,0 0-761-15,0 0-520 31,0 0-680-31,0 0-280 0,0 0-24 16,0 0 40-16,0 0-24 16,-60 79-72-16,60-50-40 0,0-4 32 15,0-5-72-15,9-5-128 16,6-8-80-16,-3-7-248 16,0-4 536-1,-4-14 232-15,-4-5-104 0,-4-2 200 16,0-4 32-16,-8 4-104 15,-8 6 232-15,4 6 89 0,-3 7-169 16,2 6-376-16,-2 3-32 16,7 13-176-1,-1 9-945-15,9 7-671 16,4-4-1225 0,9-9-5384-16</inkml:trace>
  <inkml:trace contextRef="#ctx0" brushRef="#br0" timeOffset="22149.7">20192 3308 8793 0,'0'0'2121'0,"0"0"-913"15,0 0-776-15,0 0-424 16,0 0 88-16,48 54 464 0,-17-19 152 16,10 3-119-16,-1 9-169 15,3 1-104-15,-7 3-144 16,-5 6 0 0,-6 13-120-16,-22 19 24 0,-6 19-72 15,-33 3 8-15,-16-3-16 16,-12-9-344-16,17-39-1913 0,6-12-3024 15</inkml:trace>
  <inkml:trace contextRef="#ctx0" brushRef="#br0" timeOffset="28169.79">18017 4959 9161 0,'0'0'2241'0,"0"0"-825"16,0-10-191-16,0 7-201 0,0 3-560 15,-4 0-376-15,-4 13-80 16,-5 9 40-16,2 13 120 0,-9 6-40 16,4 4-32-16,0 6-88 15,-5-1 80 1,6-2-88-1,-1 0 8-15,0-7 56 16,0-6-8 0,8-7-56-16,0-11-40 0,5-8-64 15,3-9 104-15,0-6 128 0,3-20 248 16,18-18-368-16,6-20 32 16,9-25-40-16,4-19 0 15,-4 10 0-15,-12 25 64 0,-9 29-56 16,-6 24 0-16,-1 5 152 15,-1 2 40-15,-3 0 40 0,5 13-240 16,2 0-40-16,5 9-96 31,8 17 72-31,8 6 64 0,3 6 0 16,-3 9-8-16,5 5 0 16,-1-5 0-16,-4 0-120 0,-1-8-88 15,-7-4-104-15,-4-10-24 16,-8-9-8-16,0-7 24 31,-8-9 328-31,0-6 256 0,-1-19 552 16,6-29-576-16,-1-32-16 15,-4-19 56-15,0 0 0 0,-4 26-112 0,0 28 136 16,0 26 200-16,0 3-63 16,0 6-1-1,0 3-344-15,0 13-88 16,0 0-1233-16,0 19-1311 15,0 32 1072-15,3-6-2465 16,6-4-1945-16</inkml:trace>
  <inkml:trace contextRef="#ctx0" brushRef="#br0" timeOffset="28503.09">19008 4464 7697 0,'0'0'1897'16,"0"0"-297"-16,0 0-160 0,0 0-192 15,-91 3-239-15,55 22-281 16,-3 14-264-16,-6 21-32 15,2 22-56-15,11 23-184 0,12 9-88 16,16-9-96-16,4-29-8 0,20-22-48 16,8-22-24-16,4-6 8 15,15-4-8-15,25-3-272 16,24-3-464-16,7-16-840 16,-15-10-1265-1,-24-9-8001-15</inkml:trace>
  <inkml:trace contextRef="#ctx0" brushRef="#br0" timeOffset="30145.59">19419 4549 7377 0,'0'0'2393'16,"0"0"-841"-16,0 0-688 0,0 0-528 0,0 0-152 16,0 0-8-16,-52 76-8 15,45-44-88-15,2 3-72 16,5-3 0-16,0 0-8 0,12-10-56 31,9-3 40-31,6-6-192 16,9-7-160-16,0-6 16 0,0 0-80 31,-1-16 352-31,-3-6-80 16,-8-7 160-16,-8-2 408 0,-11-4 40 15,-1 3-64-15,-4 4 144 16,-4 8 425-16,-5 5 295 0,1 2-208 16,4 13-392-16,1 0-552 15,-1 0-96-15,4 19-344 16,0 10 176-16,4 8 96 0,7 11-32 15,9 10-72-15,0 11-104 32,0 17 24-32,-4-4 128 0,0-12 8 15,-9-6 48-15,-7-13-16 16,0 3-8-16,0 13-152 0,0-8-88 16,-19 2-264-16,-1-13 367 0,-8-10 153 15,0-10 80 1,0-12 313-1,0-9 647-15,1-7-24 0,-10-7-208 16,9-18 160-16,-4-10-16 0,1-22-191 16,15-23-137-16,16-21-144 15,16-14-328-15,15 23-72 0,10 19-48 32,-9 35-160-32,4 13-488 15,7 3-617-15,17 12-847 0,-8 4-1873 16,-16 6-6865-16</inkml:trace>
  <inkml:trace contextRef="#ctx0" brushRef="#br0" timeOffset="30527.38">20017 4829 4296 0,'0'0'5594'15,"0"0"-3194"1,0 0-287-16,0 0-377 0,0 0-432 15,0 0-680-15,0 0-296 16,-52-16-328-16,40 38-8 16,4 10 0-16,-4 6-48 0,8 10 0 0,4-1 48 31,0 1 0-31,16-7-96 16,0-3-432-16,8-6-208 15,0-10-472-15,12-12-753 0,-12-7-87 16,-1-3-2585-16</inkml:trace>
  <inkml:trace contextRef="#ctx0" brushRef="#br0" timeOffset="30879.6">20084 4524 7465 0,'0'0'1704'0,"0"0"209"0,0 0-889 16,0 0-760-16,0 0-144 0,0 0-120 15,-63 89 104-15,59-54-96 0,4-3-8 16,0-1-40 0,4-8 32-1,12-4-272-15,-4-13-72 16,4-6-136-16,-4 0 488 0,-1-13 384 15,2-9-88-15,-13-3-184 16,0-7 904-16,0 3-151 0,-13 7-25 16,-2 3-232-1,-2 10 176-15,2 5-416 16,2 4-368-16,6 13-328 16,-1 9-352-16,8 23-1345 0,0-10-783 15,8-7-2729-15</inkml:trace>
  <inkml:trace contextRef="#ctx0" brushRef="#br0" timeOffset="31292.57">20224 4508 8369 0,'0'0'2257'15,"0"0"-873"-15,0 0-432 0,0 0-520 16,0 0-288-16,0 0 16 15,0 0 777-15,75 32-161 0,-30-6-312 16,-2 5-16 0,5 7-192-16,-4 7-8 15,-5 6-144-15,-7 15-32 16,-15 20 24-16,-17 16-48 0,-13 2-40 16,-19-15-8-16,0-22 0 15,4-26 0-15,1-6-824 0,-13 12-1248 31,4-5-817-31,1-10-6009 16</inkml:trace>
  <inkml:trace contextRef="#ctx0" brushRef="#br0" timeOffset="41371.11">21718 4603 10970 0,'0'-6'2064'0,"0"3"-575"15,0 0-489-15,0 3-520 16,0 0-280-16,0 0 80 0,0 0-24 16,0 0-112-16,4 0-144 15,-1 0-40 1,10 3-32-1,-1 6 72-15,0 11 0 0,4 2 0 16,-9 6 96-16,-2 4-96 16,-5 3 8-16,-16 0 64 0,-16 6 0 0,-4 4-72 15,-8 8-744-15,8-11-2177 32,8-10-3344-32</inkml:trace>
  <inkml:trace contextRef="#ctx0" brushRef="#br0" timeOffset="42459.4">23272 3813 9450 0,'0'0'1656'0,"0"0"680"15,0 0-543-15,0 0-985 0,0 0 208 16,0-38-280-16,0 38-264 16,0 0-208-16,-12 16-176 15,-8 12-80-15,-4 17-8 0,-4 12 8 16,0 10 0-16,4 2 0 15,0-5 8-15,9-4-16 0,-2-6-104 0,6-12-152 16,3-14-16 0,8-9 16-1,0-9 56-15,0-10 200 16,0-13 248-16,8-19 24 0,12-25-200 16,8-22 32-16,8-26-104 15,-1-9 16-15,-3 22-8 0,-12 25 8 16,-12 38 56-16,0 10 136 31,-4 10 185-31,0 3-73 0,0 2-296 16,4 4-24-16,4 10-280 15,4 18 272-15,7 10-40 0,9 7 48 16,1 9 0-16,-1 0-8 16,0 3-104-16,-1-6-97 31,-3-7-119-31,-5-3-208 0,-2-5 88 15,-6-8-136-15,-2-6 96 16,-6-9 152-16,-3-7 160 0,0-6 176 16,-4 0 344-16,0-16 744 15,0-12-736-15,0-14 40 16,0-21-48 0,5-26-80-16,7-25 97 0,-1 9-73 15,2 19-72-15,-9 32-64 16,-1 26-8-16,5 2 96 0,-8 4-80 15,4 3-104-15,-4 16-56 16,0 3-512 0,0 19-1217-16,0 45 273 15,0-1-896-15,-4 0-2578 0</inkml:trace>
  <inkml:trace contextRef="#ctx0" brushRef="#br0" timeOffset="42834.4">24228 3499 10066 0,'0'0'1776'0,"0"0"-120"16,0 0-303-16,0 0-609 0,0 0-192 16,-115-10 192-16,71 38-256 31,0 17-104-15,-3 16-48-16,-2 28-88 0,14 15-104 15,14-6 8-15,14-21-144 16,7-23 89-16,11-19-89 15,13 3-8-15,16 3 0 0,8 0-129 16,12-6-175-16,0-6-312 16,19-10-992-16,-11-10-1577 0,-17-9-5289 15</inkml:trace>
  <inkml:trace contextRef="#ctx0" brushRef="#br0" timeOffset="43102.24">24794 3556 9818 0,'0'0'1776'0,"0"0"857"16,0 0-761-16,0 0-992 0,0 0-552 31,0 0-168-31,0 0 40 16,-96 89-24-16,57-29 72 15,3 23-192-15,-1-7-8 0,14-10-32 16,-1-5-16-16,8-20-120 31,-4 4-752-31,0-4-704 0,-4-10-761 16,5-9-1720-16,6-12-3672 0</inkml:trace>
  <inkml:trace contextRef="#ctx0" brushRef="#br0" timeOffset="43307.71">24320 3645 10114 0,'0'0'2216'0,"0"0"209"15,0 0-1177-15,0 0-1248 16,0 0-192 0,0 0 192-16,71 54 352 15,-31-13 200-15,4 7-48 16,-4 2-264-16,0 4-104 0,-9 3-64 15,-3 0-72-15,0-6-496 16,-4 13-848-16,1-17-1177 0,-10-12-2520 16</inkml:trace>
  <inkml:trace contextRef="#ctx0" brushRef="#br0" timeOffset="43575.33">25009 3737 9946 0,'0'0'2672'0,"0"0"-543"0,0 0-1169 16,0 0-736-16,0 0 24 16,-40 86 64-16,24-39-80 0,4 7-112 15,9 3-24 1,-1-6-48-1,4-3-48-15,7-7-56 0,9-9-504 16,12-10-496-16,0-6-737 0,16-16 153 16,-12-3-752-16,-4-14-2978 15</inkml:trace>
  <inkml:trace contextRef="#ctx0" brushRef="#br0" timeOffset="43922.47">25033 3600 6265 0,'0'0'1296'0,"0"0"336"31,0 0-231-31,0 0 175 0,0 0 8 16,0 0-271-16,0 0-809 16,0 0-488-16,-39-16-16 15,34 35-112-15,1 1 32 0,4 5-72 16,0-6-400-16,12 0-16 15,4-10-217-15,-4-5 281 0,-4-4 272 32,4-4 232-32,-8-11 432 15,-4-11-248-15,0 1 296 0,-8-4 33 16,-12 4-17-16,4 6-88 0,-4 3 224 16,8 6-128-1,5 7-144 1,3 3-360-16,-1 7-720 0,5 12 64 15,0 22-641-15,12-3-367 16,-4-6-1449-16</inkml:trace>
  <inkml:trace contextRef="#ctx0" brushRef="#br0" timeOffset="44252.18">25216 3334 10842 0,'0'0'2544'0,"0"0"-471"16,0 0-1209-16,0 0-856 16,0 0 0-16,48 22 136 0,-8 3 232 15,4 13-96-15,4 10-32 31,-1 2-80-31,-2 11-168 16,-10 12-8-16,-7 16 8 0,-24 16-16 16,-4-4-40-16,-20-18 8 15,-4-26-72-15,-4-16-136 0,-4 7-160 0,-4 2-872 16,-7 8-1225 0,11-20-1424-1,12-13-4072-15</inkml:trace>
  <inkml:trace contextRef="#ctx0" brushRef="#br0" timeOffset="44568.4">25985 3695 9578 0,'0'0'2344'16,"0"0"-127"-16,0 0-441 0,0 0-1000 16,0 0-192-16,0 0-200 31,96-28-64-31,-57 21-112 15,1-2-32-15,1 9-176 0,-6-3 0 0,-7 3-400 16,-4 0-912 0,-12 6-664-16,-8 4-1233 0,-4-1-3088 0</inkml:trace>
  <inkml:trace contextRef="#ctx0" brushRef="#br0" timeOffset="44748.68">25873 4045 6361 0,'0'0'2240'0,"0"0"41"0,109 0 119 16,-50-10-863-16,5-2-569 0,4-1-200 16,16-6-768-16,-17 3-2096 15,-11 0-3314-15</inkml:trace>
  <inkml:trace contextRef="#ctx0" brushRef="#br0" timeOffset="45475.56">26973 3317 12202 0,'0'0'2977'15,"0"0"-985"-15,0 0-856 0,0 0-760 0,0 0-376 16,0 0-168-1,0 0 168-15,-52 115 104 0,28-45-40 16,1-4-64-16,-1 4 16 0,4-3-16 16,8-13-488-16,-4-3-280 15,8-10 152-15,0-15 40 0,4-14 264 47,4-12 312-47,0 0 296 16,0-25 392-1,8-10-464-15,12-26-88 32,0 1-88-32,0-7 0 15,4-3 224-15,-5 13-24 0,-2-3 152 16,-2 9-40-16,-6 17 313 16,-5 11-97-16,0 17-152 0,-1 6-424 15,1 3-96-15,4 23-320 16,5 15 296-16,2 6 120 15,5 13 32-15,1 1-32 0,2-1-176 16,1-6-160-16,4-6-40 16,0-7-41-16,-4-9 97 15,-1-16 32 1,-7-7 64-16,0-9 224 0,-4-9 192 16,0-23 424-16,1-25 97 15,2-19-97-15,5-26-168 0,-4 10-216 16,-4 19 24-16,-4 22-112 15,-4 26 96-15,4 3 48 16,-5 3-136-16,-3 6-152 16,0 13-104-16,0 0-992 15,0 19-1465-15,0 29 1177 16,0-7-2521-16,0 0-3040 0</inkml:trace>
  <inkml:trace contextRef="#ctx0" brushRef="#br0" timeOffset="45732.94">27778 3099 10058 0,'0'0'2424'16,"0"0"441"-16,0 0-1153 16,0 0-848-16,0 0-816 0,0 0-40 15,0 0 400-15,-108 98 9 0,61-31-257 16,11-1 48-1,8 1-120-15,8 3-80 0,16-10-8 32,4 4-8-32,0-7-72 0,24-6-409 15,8-10-63-15,4-10-264 0,23-14-440 16,-6-14-1449-16,-10-3-3184 16</inkml:trace>
  <inkml:trace contextRef="#ctx0" brushRef="#br0" timeOffset="46269.09">28089 3149 11002 0,'0'0'3057'0,"0"0"-1969"15,0 0-944-15,0 0-40 16,0 76-88-16,0-37 72 0,0 2-40 15,8-3 24-15,8-10-72 16,-1-5-176-16,6-11-136 0,-1-12 312 31,3 0 40-31,-3-15 392 16,4-14-264-16,-3-6-8 0,-6-6 56 16,-3 0 256-16,-4 2 248 15,-4 11 168-15,0 6 225 16,-4 9-281-16,0 10-328 0,0 3-504 15,0 6-168-15,0 19-464 32,0 14 512-32,0 8 120 0,0 10 0 15,0 4 0-15,0 5 0 0,4 14-120 16,-4 12-80-16,0 22-40 16,0 1-48-16,-12-17 280 15,-8-25-96 1,9-32-17-16,-10-18 25 15,1-1 40-15,-8-9 56 0,-4-4 88 16,-3-9 489-16,-5-13-121 0,0-18 48 16,9-23-104-16,6-26-88 15,25-25 96-15,4-3-280 16,32 19-128 0,4 23-32-16,-4 34-280 15,-4 10-248-15,32 6-904 0,-8 0-1337 16,-5 3-3424-16</inkml:trace>
  <inkml:trace contextRef="#ctx0" brushRef="#br0" timeOffset="46555.48">28650 3235 10506 0,'0'0'3937'0,"0"0"-1897"16,0 0-1072-16,0 0-832 0,0 0-128 15,-43 76 184-15,23-31 0 16,0 9-104-16,4 0-16 16,12-1-72-1,4-5-40-15,0-7-304 16,16-9-304-16,8-13-360 0,0-12-224 15,4-7 103-15,8-19-39 0,-9-13-648 16,-2-6-4330-16</inkml:trace>
  <inkml:trace contextRef="#ctx0" brushRef="#br0" timeOffset="46937.43">28659 2937 9161 0,'0'0'1873'0,"0"0"191"16,0 0-663-16,0 0-1153 16,0 0-176-16,0 0-72 0,0 0-8 15,-68 76-88-15,56-51 8 31,8 4 88-31,4-7-344 16,0-6-369-16,0-10 17 0,16-6 400 16,-4 0 296-16,0-9 272 15,-5-13-184 1,-7-1 192-16,0-6 761 0,0 4-329 16,-7 3-136-16,-5 3-72 15,3 9 80-15,6 7-72 16,-1 3-512-16,0 7-592 0,0 12 296 15,0 3-320-15,4 19-640 16,0-9-1025-16,0-3-2200 0</inkml:trace>
  <inkml:trace contextRef="#ctx0" brushRef="#br0" timeOffset="47231.65">28946 2873 10962 0,'0'0'3121'0,"0"0"-1729"0,0 0-1296 31,0 0-40-31,0 0 96 16,63 98 288-16,-35-50-96 15,4 9-40-15,8 13-128 0,-5 19-112 16,-14 13-56-16,-14 2 0 16,-10-8-8-16,-37-4-512 0,-16-3-312 15,-19-1-856 1,15-17-1345-16,-4-18-4873 16</inkml:trace>
  <inkml:trace contextRef="#ctx0" brushRef="#br0" timeOffset="54922.95">23209 5378 8185 0,'0'0'1553'0,"0"0"-753"0,0 0-336 16,0 0-152-16,-9 16-32 15,-3 13 488-15,-8 12 8 0,-3 10-192 16,3 6-151-16,-5 3-129 16,5 4-96-1,1-10-192-15,-1 0 32 16,4-7 0-16,4-12-40 15,4-10 8-15,4-9 80 0,0-6-96 16,4-10 64-16,0-3 224 16,0-20 600-16,0-14-352 0,4-27-296 31,11-19 40-31,10-18-32 16,-5 6-56-16,-5 21-80 15,-2 30 8-15,-9 19 48 0,3 9 224 16,-3 0 49-16,4 3-137 15,-3 10-224-15,6 3-80 32,6 10-256-32,6 15 160 0,5 10 40 0,4 9 56 15,0 7 0-15,-1 6-8 16,-6-3-233-16,-1 0-55 0,-9-3 8 16,2-9-296-16,-10-11-160 15,1-9 96 1,-3-9-16-1,-1-10 496-15,0-3 168 0,-4-16 1280 16,7-15-672-16,1-30-64 0,8-21 144 16,0-1-175-16,-4 3-329 0,0 14 40 15,-4 21-16-15,-3 1 0 32,-2 3-120-32,1 15 16 15,-4 11-104-15,0 11 0 0,0 4-296 16,0 4-881-16,4 21-519 15,-4 29-184-15,4-7-2193 0,0-2-3721 16</inkml:trace>
  <inkml:trace contextRef="#ctx0" brushRef="#br0" timeOffset="55217.86">23946 5137 7481 0,'0'0'2465'16,"0"0"-433"-1,0 0-424-15,0 0-663 0,0 0-529 0,0 0 192 16,-101 73 312-16,58-19-96 16,-1 28-136-1,0 14-48 1,16 5-295-16,13-18-145 0,10-23-80 15,5-19-120-15,12-5 0 0,16-2 0 16,8 8-136-16,16-7-425 0,31-13-519 16,-7-7-840-16,-12-15-2393 15</inkml:trace>
  <inkml:trace contextRef="#ctx0" brushRef="#br0" timeOffset="55495.57">24431 5172 3440 0,'0'0'9538'16,"0"0"-7481"-16,0 0-977 15,0 0-632-15,0 0-184 31,0 0 256-31,-92 114 16 0,60-60-208 16,5 6-112-16,-1 4-88 0,-4 6-104 16,5-6-24-16,3 2-24 0,-4-9-760 15,0-6-896-15,-8-13-809 16,8-9-391 0,4-17-3057-1</inkml:trace>
  <inkml:trace contextRef="#ctx0" brushRef="#br0" timeOffset="55698.38">23946 5372 7377 0,'0'0'3113'31,"0"0"-569"-31,0 0-615 16,0 0-1153-16,0 0-544 0,0 0 56 16,0 0 376-16,118 63-64 15,-66-24-136 1,4 5-192-16,0 4-160 15,-8 2-24-15,-8-2-88 16,-8-3-328-16,-5-1-584 0,6-3-648 16,-10-9-1561-16,-3-10-4184 0</inkml:trace>
  <inkml:trace contextRef="#ctx0" brushRef="#br0" timeOffset="55951.71">24747 5356 10058 0,'0'0'3040'0,"0"0"-615"0,0 0-945 16,0 0-800-16,0 0-528 0,0 0-144 15,-45 64 136-15,30-20-56 16,2 10-80-16,5-4 72 0,8 2-72 15,0-8-8-15,8-6-464 0,9-6-400 32,18-13-624-32,-7-4-1009 15,0-11-1728-15</inkml:trace>
  <inkml:trace contextRef="#ctx0" brushRef="#br0" timeOffset="56276.47">24822 5245 7881 0,'0'0'2521'0,"0"0"-545"15,0 0-704-15,0 0-831 0,0 0-289 16,0 0-8-16,0 0-136 31,0 0 40-31,-4 6-48 0,4-3-192 16,0 0-297-16,0 1-143 15,0-4 88-15,0 0 304 16,0 0 240-16,0 0 208 0,0-7 184 16,-4 1 592-16,-5-4 25 15,-2 1-113 1,3 0-216-16,-4 2 136 0,4 1-312 16,0 2-144-16,4 1-176 15,4 3-104-15,-4 0-80 16,-8 13-1168-16,0 6-1248 0,5 0-2409 15</inkml:trace>
  <inkml:trace contextRef="#ctx0" brushRef="#br0" timeOffset="56607.01">24977 5035 11642 0,'0'0'2529'0,"0"0"-1641"0,0 0-568 32,0 0-272-32,0 0 216 0,84 76 640 15,-41-41 96-15,10 10-504 16,-1 2-184-16,-1 7-232 15,-3-3 24-15,-12 6-56 0,-8-3-40 32,-21 7-8-32,-7-4-144 15,-11 0-8-15,-21-3 48 0,-8-3-40 0,-15 9-328 16,2-15-1080-16,18-14-3169 16</inkml:trace>
  <inkml:trace contextRef="#ctx0" brushRef="#br0" timeOffset="56938.6">25718 5314 11402 0,'0'0'3097'16,"0"0"-1593"-16,0 0-224 31,0 0-536-31,0 0-144 0,0 0-303 16,88-22-185-16,-28 7-104 15,3 2 56-15,5 0-64 16,-8 0-433-16,-8 10-487 0,-13 0-936 15,-18 3-1001-15,-17 3-1392 32,-4 7-3032-32</inkml:trace>
  <inkml:trace contextRef="#ctx0" brushRef="#br0" timeOffset="57145.48">25746 5598 5841 0,'0'0'5465'0,"0"0"-4009"0,0 0 545 16,0 0-841-16,0 0-448 15,120-17-112 1,-45 2-56-16,-6-1-248 16,6 0-176-16,0-3-120 15,-10 6-312-15,6-10-1096 0,-15 8-1425 16,-16 2-1872-16</inkml:trace>
  <inkml:trace contextRef="#ctx0" brushRef="#br0" timeOffset="57747.14">25905 4924 11426 0,'0'0'2665'16,"0"0"-833"-16,0 0-792 15,0 0-664-15,0 0-128 0,0 19-112 16,0 13 120-16,8 16 384 15,5 18-167-15,6 20-105 16,5 12-168-16,0 7-56 0,4-13-8 16,-4-16-80-16,-12-22 0 0,-1-9-40 15,2-7-16-15,-9 6-688 0,7 20-1121 16,-7-7-3176 0,5-19-4473-1</inkml:trace>
  <inkml:trace contextRef="#ctx0" brushRef="#br0" timeOffset="58844.52">26938 5003 10218 0,'0'0'2952'0,"0"0"-463"16,0 0-937-16,0 0-904 31,0 0-400-31,0 0-168 16,0 0-80-16,-28 74 128 0,15-24-56 15,-2 8-8-15,2-1-56 16,6 6 0-16,3-2 0 0,0-11-8 31,0-2-416-31,4-7-256 0,0-15-248 16,0-7 32-16,0-13 136 16,0-6 136-16,4-3 616 0,4-19 736 15,-5-13-552 1,6-10-88-16,-1-12 32 0,-1-3 240 0,1-4 192 15,1-3-40 1,2 1-32-16,1 6-176 16,1 9-16-16,-6 13-40 15,1 16 256-15,-4 12-183 0,5 7-281 16,-2 3-48-16,1 15-80 16,8 14 8-16,0 12 56 0,4 7 0 31,-4 3-64-31,0 0 7 15,-4 3 1-15,4-4 64 0,-4-2-192 16,0 0-368-16,0-10-352 16,-1-10-264-16,-2-5-168 15,-1-14 327-15,-1-6 569 0,-3-3 456 32,5-22 1000-32,-5-13 81 15,0-9-65-15,-1-13-24 0,5-17-416 16,-4-11-152-16,0 2 0 15,5 17 9-15,-6 11-209 16,1 27-168-16,4 2-56 0,-4 11-120 31,1 12-705-31,2 18-2103 0,1 14-1169 16,-8 3-400-16</inkml:trace>
  <inkml:trace contextRef="#ctx0" brushRef="#br0" timeOffset="59133.17">27675 4727 10338 0,'0'0'2112'15,"0"0"-519"-15,0 0-657 16,0 0-464-16,0 0 336 0,-112 105-64 15,76-26-96-15,4 20-192 16,8 5-144-16,20-5-184 16,4-26-56-16,8-19-64 0,12-16 89 31,5 0-97-31,10-3-129 16,13 0-311-16,4 0-608 0,19-22-384 15,-15-13-1465-15,-4 0-5497 0</inkml:trace>
  <inkml:trace contextRef="#ctx0" brushRef="#br0" timeOffset="59952.27">28340 4711 8185 0,'0'0'2713'0,"0"0"-265"16,0 0-799-16,0 0-521 15,0 0-168-15,0-6-352 0,0 6-296 16,-8 16-224-16,-4 16-16 16,-12 25 128-16,0 32-24 15,-12 19-56-15,8-6-47 0,0-23-1 31,8-25-72-31,5-17 0 16,-5 5-113-16,0 3-463 0,0-1-416 0,4-3-840 16,0-13-857-1,8-11-1464-15</inkml:trace>
  <inkml:trace contextRef="#ctx0" brushRef="#br0" timeOffset="60218.08">28037 4861 9097 0,'0'0'2665'0,"0"0"-168"16,0 0-1377-16,0 0-872 16,0 0-232-16,0 0 456 15,44 98 120-15,-20-47-128 16,3 3-208-16,1 0-128 0,4-6-32 0,-4-1-24 31,-4-6-48-31,0-3-24 16,0-6-448-16,4-3-824 15,-8-7-1513-15,-4-9-2296 0</inkml:trace>
  <inkml:trace contextRef="#ctx0" brushRef="#br0" timeOffset="60490.46">28607 5127 10842 0,'0'0'3016'15,"0"0"-1639"-15,0 0-673 0,0 0-528 16,0 0-128 0,92-6-48-16,-49-1-224 15,5 4-400-15,-4-6-504 16,-4 3-289-16,-4-7-215 16,-8 0-697-16,-16 4-1551 0</inkml:trace>
  <inkml:trace contextRef="#ctx0" brushRef="#br0" timeOffset="60738.8">28603 5203 3896 0,'0'0'2345'0,"0"0"-137"31,28 74-223-31,-5-46-409 16,1 4 88-16,4-1-223 15,0 1-409-15,0-3-272 0,-7-1-360 16,-6-2-264-16,-11 2-48 16,-4-5-72-16,-12-1-16 0,-20-3 0 15,-12-3-312 1,-23-13-1248-16,7-3-1657 16,12-3-4993-16</inkml:trace>
  <inkml:trace contextRef="#ctx0" brushRef="#br0" timeOffset="61083.32">28798 4756 1856 0,'0'0'8194'0,"0"0"-6506"15,0 0-992 1,0 0-536-16,0 0-112 15,0 0-40-15,0 0 0 16,-47 86-8-16,38-61-248 0,5-3-528 16,4-6-336-16,0-7 136 15,0-5-201-15,4-4 585 0,9-7 592 32,-2-12 160-32,-3 0 488 15,-4-3 585-15,-4 3 183 16,0 3 200-16,-12 7-584 0,-3 5-415 15,-9 4-169-15,3 0-264 16,6 0-184-16,-1 13-208 0,12 6-833 31,0 1-735-31,4-8-1137 0</inkml:trace>
  <inkml:trace contextRef="#ctx0" brushRef="#br0" timeOffset="61426.67">29101 4683 10986 0,'0'0'2936'16,"0"0"-655"-16,0 0-977 15,0 0-960-15,15 6-336 0,6 16 144 16,7 13 232-16,7 10-112 16,10 9-71-16,2 3-33 0,1 7-64 31,-4-1-8-31,-5 0 32 16,-2-5 32-16,-14 2-56 15,-7-6-48-15,-12 0 8 0,-4 3-64 16,-28 3-80-16,-56 26-784 15,5-16-2969-15,-9-13-7098 0</inkml:trace>
  <inkml:trace contextRef="#ctx0" brushRef="#br0" timeOffset="65608.05">22718 5127 7865 0,'0'0'1665'16,"0"0"-873"-16,0 0-192 31,0 0-392-31,0 0 24 16,0 0 256-16,0 0-32 0,0 0-168 15,68-28 64-15,-36 18-72 0,3-2 360 16,5-1 97-16,4-3 15 16,4 0-328-16,8-3-16 31,-4 3-120-31,0-3-72 0,-5 3-64 15,5 0 56-15,-8 1-64 16,4-5-64-16,3 5-16 0,1 2-56 16,4-3 120-16,-4 4-112 15,3-1 88-15,-3 0-8 32,-3 0-8-32,-2 4-80 0,1-1 88 0,-1 1-96 15,2-1-8-15,-2 0 8 16,1-2 0-16,-1 2 0 0,-2 4 0 15,-2-3 80-15,2-1-64 16,2 0-16 0,5 4 0-16,4-7-16 15,0 4 32-15,8-1-8 0,-5 1-8 16,1-4 0-16,-5 4-8 16,-3-1 0-16,-3 3 8 15,-2-2 0-15,-3 3 0 0,-4-1 8 31,3-2 0-31,5 3-8 0,0-1-8 16,8 1 8-16,7-3 0 16,1-1 0-16,5 3-56 15,-6-2 56-15,-3 3-16 0,-9-1 80 16,1 4-64-16,-3 0 8 31,-10-4 40-31,4 7-48 0,2-6 0 16,-6 0 0-16,5 3 16 15,4-4 56-15,-1 1-64 16,9 0 152-16,0-1-8 0,0 1-88 16,0 3-56-16,-1-1-8 15,-3 1 0 1,-3 1 8-16,-6-2-8 0,1 4 0 16,-8-3-8-16,8 0 8 15,-5 0 8-15,5-1-8 16,4 1 0-16,4-3 8 15,0 2-8 1,4 2 0-16,-9-2-8 0,1 1 0 16,-4 0 8-16,0 0-8 0,0 3 0 15,-1-7 8-15,1 4-8 16,4-3-64-16,-4 0-24 16,7 2 96-16,-3-2-16 0,5 0 0 31,-2 0 8-31,-3 2-40 0,0-2-56 15,-4-1 104-15,3 4 56 16,-7 0-56-16,0 0 8 16,3-3 0-16,2 3 0 0,-2-1 0 15,5-2 0-15,0 3 80 32,4-4-88-32,0 4-8 0,-1-3 8 15,-3 3 0-15,4-4-16 16,-8 1-56-16,0 0 72 15,4-1 0-15,-4 1 8 0,3-4 0 32,1 4 0-32,-4 0 0 15,4-1-8-15,-1 1-64 0,-2-1 64 0,-6 1 0 16,5 0 0-16,-4 0 0 16,4-1 0-16,-1 1 8 15,1 0 48-15,-4 2-40 0,4 1-8 16,-8 0-8-1,0 0 0 1,-4 3-192-16,0-4 16 0,-1 4 48 0,1 0 128 16,4 0 0-16,4 0 8 15,4-3 24-15,4 3-32 16,-5-2-192-16,5-5 32 0,-4 4 40 31,0 0 104-31,-9-4-24 16,-2 4 40-16,-6 0 0 0,-3 0 144 15,0 0-136-15,-3 3 232 16,-2 0-144-16,-3-4-88 0,4 4 48 16,0 0-48-16,0 0-8 31,-1 0-112-31,2 0-136 0,-1 4-120 16,-5 2-264-16,2 0 256 15,-2 4 168-15,-7 0 40 16,1-1 8-16,-6 4 96 0,1 2 8 15,0 5 56-15,0-1 0 32,0-1 8-32,1 8 16 0,-5-1-24 0,0 0 16 15,4 7-16-15,-4 0 8 16,0 3 0-16,0 0 0 16,0 0-8-16,0 3 8 15,0-3-8 1,0 3 48-16,0 1 80 15,0-2 48-15,0 5-80 0,0-1-96 16,7 0 104-16,-3 0-88 0,0 1-16 16,0-1 48-16,0 4-40 15,-4-1-8 1,5 0 16-16,-5-3 48 16,3 4-56-16,1-4 0 15,4-3 0-15,0 3 0 0,0-2-8 16,0 2 8-16,0-6 0 15,3 0 0-15,-2 0 0 0,-1-7 0 16,0 1 0-16,-5-7 0 31,2 3 0-31,-5-5-8 0,0-5 8 16,0 5-8-16,0-4 8 16,0 2-8-16,0 5 0 15,0-4 0-15,0 6 8 0,4-3-8 16,-4 4 0-16,4-1 0 31,0 0-8-31,-4-2 0 0,0-1 0 16,0-3 0-16,0 0 8 15,-8-3 48-15,-1 0-48 0,2-3-56 16,-5 3 56-16,-4-1-64 0,4 4-72 16,-4-3-88-1,4 0 120 1,1 0-16-16,-2 0 112 15,1-3-72-15,0-4 72 0,-4-3 8 0,-8 4 0 16,-7-3 8-16,-5-1 0 16,-9 0 40-16,-2 4-32 0,-1-1 32 31,-3 4-40-31,-5-3-8 16,0 5 8-16,-4-2-8 15,0-4-104-15,-3 1-72 0,-5 0 80 16,4-1-56-16,1-3 24 0,-1 4 16 15,4-3-40-15,-4 2-16 32,5 0-16-32,-9 4-160 15,0 3-41-15,-12-4 233 0,-15 5-48 16,-17 1 88-16,0-5 32 16,13 0 16-16,15-4-48 0,29 1-32 15,7-4 64-15,8 1 80 31,-4-1 0-31,-8 6 8 16,-4-2 0-16,4 0 0 0,-4 0-8 16,5-1 0-16,-9 0 0 0,1 1 0 15,-5-4 0-15,0 1 0 16,-3-1 0 0,2 0 104-16,-2 0 40 15,3 4-40-15,-4 0-24 16,5 2-80-16,-1 1 0 0,0-4 0 15,4 4-232-15,-3 0 0 0,-1 0 32 16,4-4 40-16,-3 4-144 0,-6-4-544 31,2 1 216-31,-1-3 424 16,-3-1 168-16,-2 0 40 16,2 0 144-16,3 4 208 0,5-4-64 15,-1 1-160-15,4-1-128 0,0 4-72 16,0-1-72-16,1 1-344 31,-9-1 0-31,4 0-433 16,-3 1 345-16,-6-1-248 0,6-2 320 15,-1-1 120-15,5 1 384 16,-5-4 112-16,8 0 104 0,1 0-56 16,-5 3 40-16,4-2 40 31,0-1-40-31,-3 3-16 15,3 1 16-15,0-1 120 0,-4 0-56 16,8 4 88-16,0-7-183 16,0 4-49-16,5-5-112 0,3 5-8 15,0-4 8-15,0 0 72 16,-4 0-72 0,-4 4 280-16,5-4-88 15,-9 3 56-15,4-3 32 16,-3 1 184-1,6-1-168-15,6 0-48 16,-1 0-72-16,5-3 16 0,3 0 192 0,3 4 16 16,2-4-136-16,-1 0-96 15,4 0-16-15,0 3 64 16,4-3 0-16,0 0 9 0,4 0-105 16,1 0 0-16,-1 0 72 15,4 0-72-15,-4 0 72 0,4 0 32 31,0-3 72-31,0 3 16 32,0 0-112-32,4-4 0 0,1 1-16 15,2 0-8-15,1-4 128 16,5 1-48-16,-2-3 128 0,5-4-144 16,-4-3-104-16,1 0 184 15,-1-6-16-15,-1 0-7 16,2 0-121-16,-1-7-136 0,0 4-48 31,-4-7 24-31,0 3 24 16,-1-2-48-16,6 2 16 0,-1-3 40 15,4-3-48-15,0 3 40 0,0 1-40 16,0-5 48-16,-4 5-48 16,4-4-8-16,-4 7 0 0,5-4 8 15,-6 3-8-15,1-6 0 16,0 3 8-16,5-2 8 15,-1-4-8 1,-1 2 0-16,1-2 0 0,0 4 8 16,0-1-8-16,0 0 88 15,-3-4-88-15,-2 2 0 0,-3 2-8 16,1 0 48-16,2 3-40 16,-2-3 0-16,-1 7 40 0,3-4 0 31,2 3-40-31,3 1-8 15,-4 2 8-15,4 0 48 0,-5 4 8 16,6 3-56-16,-1 1 96 16,0 1-96-16,-4 4 8 15,3 1-8-15,1-1 40 16,1-3-40 0,-5-2-8-16,8-2 0 15,-4-2 0-15,-4-3 0 0,4-7 8 16,0 3-8-16,-4-6-32 15,4 7-8-15,0 2 32 16,0 8 8-16,1 5-48 0,-2 3 40 16,5 7-48-1,0 3-40-15,0 0-1072 16,0 3-1401-16,0 10-1408 0,0 0-672 16</inkml:trace>
  <inkml:trace contextRef="#ctx0" brushRef="#br0" timeOffset="71020.39">24427 3175 2936 0,'0'0'1176'0,"0"0"25"16,0 0-289-16,0 0 360 15,0 0-16-15,0-32-455 0,0 29 151 32,0-3-48-32,0-1-80 15,0 7-104-15,0-3 56 0,0 3-183 16,0-3-185-16,0 3-88 15,0 0-208-15,0 0-24 0,0 0-88 16,0 0 0-16,0 0 0 31,0 0-8-31,0 0-88 16,0 0 0-16,0 0 24 16,4 6 72-16,5 7 0 0,-2-1 0 15,1 5 16-15,0 2-8 0,4 3 0 16,-8-3 64-16,4 0-72 31,-4-3 0-31,0-4 0 16,-4-6 8-16,5 1-16 0,-5-7 16 15,0 0-8-15,3 0 256 0,-3 0 440 16,4 0 216-16,0 0-200 0,4-13-168 16,8-3-96-1,0-6-271-15,4-6-1 16,12-7-8-16,3-6-96 15,5-4 48-15,8-6-120 0,4 4 0 16,-4-1 0-16,-9 4-128 16,-2 8 128-16,-14 11 32 0,-7 9-32 31,-8 7 0-31,-8 6-104 16,0 3-288-16,0 0-489 15,0 6-903-15,-20 26-961 0,1 2 745 16,2-2-2545-16</inkml:trace>
  <inkml:trace contextRef="#ctx0" brushRef="#br0" timeOffset="72900.69">28069 2587 4600 0,'0'0'2169'0,"0"0"-113"16,0 0-287-16,0 0-497 0,0 0 32 31,0 0-207-31,-12-44-297 16,12 44-208-16,0 0-216 0,0 0-168 15,0 0-208-15,0 0-72 31,0 13-168-31,0 12 56 16,0 13 176-16,4 10 8 0,0 6-8 16,-4 3 8-16,0-3-8 15,0-13-168-15,0-9-48 0,0-10 48 0,4-12-64 16,-4-10 176-16,8 0 64 16,4-3 400-16,4-23 640 15,11-15-528-15,10-20-312 16,-1 1 136-1,-5-10-144-15,9 4-40 16,-8 15-56-16,4-3-24 0,-5 6 24 16,-3 13-32-16,-7 10-64 0,-10 12-176 15,-2 7 176-15,-5 6-64 16,-4 0-1320 0,0 19-320-16,-4 10 935 15,-12 8-431-15,-20 14-256 16,4-9-1361-16,4-7-3744 0</inkml:trace>
  <inkml:trace contextRef="#ctx0" brushRef="#br0" timeOffset="79558.73">22550 6956 4721 0,'0'0'2584'0,"0"0"-1000"16,0 0-319-16,0 0-129 15,0 0-88-15,0 0 280 0,-19 0-263 16,19 0-249-16,0 0-200 0,0 0-144 15,0 0-112-15,0 0-112 16,0 0-16-16,0 0-32 16,0 0 16-16,0-3-64 0,12-7 16 31,8-5 104-31,12-11-216 16,11-6 120-16,13-9-39 0,19-13-1 15,21-10-40-15,-8 5-88 16,-8 7 96-16,-16 11-88 15,-21 13 72-15,9-4-88 0,-4 0 8 32,-8 4 80-32,-8 6-80 0,-4 2 56 15,-9 4-64-15,-6 4 64 16,-2 2-64-16,-7 7 0 0,1 0-104 16,-5 3 8-16,0 0-192 15,0 0-153-15,0 0-327 16,0 0-448-1,0 0-768-15,0 13 623 16,-9 9 49-16,1 0-1128 0,1-6-3234 16</inkml:trace>
  <inkml:trace contextRef="#ctx0" brushRef="#br0" timeOffset="79990.89">23188 6422 6481 0,'0'0'1560'0,"0"0"241"16,0 0-161-16,0 0-360 16,0 0-144-16,0 0-159 0,0 0-185 15,0 0-304-15,12-18-248 16,4 11-144-16,12 1-40 0,8-4 16 31,0-2-64-31,3-1 48 16,-2 3-48-16,-10-2 64 0,-3 2 32 15,-8 4 120-15,-4-1 96 0,-8 5 24 16,0 2-72-16,-4 0-48 16,0 0-32-16,0 0-192 15,0 0-112 1,0 0-208-16,0 15 168 15,0 11 152-15,0 5 96 0,0 8-40 16,0 2-40-16,0 3-8 0,-8-3 40 16,0 4-40-16,1-4-8 15,-2 1-360 1,9-1-1032-16,0-6-1641 16,0-16-3000-16</inkml:trace>
  <inkml:trace contextRef="#ctx0" brushRef="#br0" timeOffset="80972.39">27049 6753 6249 0,'0'0'2472'0,"0"0"-1487"16,0 0 175-16,0 0-64 16,0 0 544-16,0 0 329 0,0 0-433 15,0 0-968-15,-16-42-160 0,24 20-40 31,4-3 1-31,12-10-49 16,4-3-32-16,7-7-104 16,14-5 0-16,18-17-64 0,33-22-48 15,19-25-72-15,12-3 32 16,-26 21-32-16,-34 29 96 31,-27 36-24-31,-20 12-72 0,-8 6 48 16,-4 4-16-16,-5 2-32 15,-2 4 0-15,-5 3-152 0,0 0-240 16,0 0-88-16,0 0-521 16,-5 6-759-16,-6 7 216 15,-17 15-433 1,4 1-415-16,-3-6-1737 0</inkml:trace>
  <inkml:trace contextRef="#ctx0" brushRef="#br0" timeOffset="81387.12">27507 5966 7209 0,'0'0'2361'31,"0"0"-697"-31,0 0-480 0,0 0 160 15,0 0-375-15,0 0-273 16,0 0-280-16,-8-10-376 0,12 10-40 16,13-6-128-16,10-1 128 15,9-2 352-15,12-1-232 32,0-3 56-32,-1 1-168 0,-11-1 32 15,-3 4 56-15,-18 2-32 16,1 4 8-16,-12 0-72 0,-4 3-48 15,0 0-112-15,0 0-80 16,0 6 176-16,0 10 64 16,0 7 0-1,0 5 8-15,0 3 16 0,0 5-8 16,-12 2 56-16,0 3-72 16,1 0 0-16,-2 4-568 0,-7-1-1249 15,4-9-591-15,5-9-3993 16</inkml:trace>
  <inkml:trace contextRef="#ctx0" brushRef="#br0" timeOffset="88431.01">6406 10522 5961 0,'0'0'2952'16,"0"0"-1191"-16,0 0-729 16,-11-7-600-16,11 7-224 15,0 0-48-15,0 0 72 16,0 0 104-1,0 0 168-15,0 0 25 0,0 0-49 16,0 0-120-16,0 0-104 0,0 0-144 16,0 0-112-16,11 0 0 15,17-3 0-15,16 0 424 16,24-6 64-16,32-1-168 0,19-6-32 31,16 3 104-31,-4 1 0 0,-15 2-144 16,-13 7-16-16,-6 0-40 15,-5-1-72-15,-6 1-120 16,2 3 0-16,0-6 16 0,4 3 32 16,-4-7-40-16,-13 4 0 31,-12-1-8-31,-14 1 16 0,-14 3-8 16,1 0 80-16,-4 0-88 15,-4 0 0-15,-12 3-176 16,-12 0-144-16,-4 0-296 0,0 0-400 31,-44 9-1088-31,0 4-889 16,-8 0-6817-16</inkml:trace>
  <inkml:trace contextRef="#ctx0" brushRef="#br0" timeOffset="89364.39">6335 10629 5961 0,'0'0'1680'16,"0"0"-72"-16,0 0-583 0,0 0-369 15,0 0-80-15,0 0 8 32,0-3 56-32,0 3-80 0,0 0 24 15,0 0-175-15,0 0-233 16,0 0-176-16,0 16 0 16,0 3 40-16,0 13 248 0,0 10 56 15,0 2-72-15,4 10 32 31,0 13-32-31,-1 18-16 0,9 10-48 16,1 7 8-16,-2-6-8 16,6-5-8-16,-2-5 24 0,-2 3 88 15,-2-3-112-15,-3-16-24 0,-4-10-48 16,1-19-64 0,-5-3-56-1,3 7 40-15,-3 3-48 16,0 5 16-16,0-5 40 0,4-1-48 15,-4-2 40-15,0-7-32 0,0-3-8 16,0-7 0-16,0-2 0 0,0-7-8 31,0-6-160-31,0 0-560 16,0-7-640-16,0-3-1433 16,-4-3-1376-16,-4 0-3488 0</inkml:trace>
  <inkml:trace contextRef="#ctx0" brushRef="#br0" timeOffset="89754.22">6478 12233 7193 0,'0'0'2056'0,"0"0"-1535"31,0 0-57-31,0 0 536 15,0 0-40-15,87 0 8 0,-55 0 73 16,4 0-161-16,8-3-136 16,24-6-112-16,24-4-184 0,23-6-72 0,17 3-104 15,-5 3-56 1,-4 3-112 0,-18 7-16-16,-2-3-24 15,-4 3-48-15,-7-3 104 0,-12 2 88 16,-20 1-112-16,-17 0-8 15,-7 3-88-15,8 0 8 0,4-3 56 16,4 3-56 0,-13 0 40-16,1-4-40 15,-3 1 0-15,-14 0 33 16,1 0-41-16,-8 0-249 0,-4-3-239 16,4-1-424-16,-4-9-952 0,-5 3-1321 15,-7 1-6081-15</inkml:trace>
  <inkml:trace contextRef="#ctx0" brushRef="#br0" timeOffset="90628.88">8156 10411 5209 0,'0'0'1536'0,"0"0"-1112"0,0 0-296 16,0 0 576-16,0 0-8 16,0 0 209-1,0 0-177-15,24 66-120 16,-17-40-88-16,5 2-24 0,-3 7-112 16,-2 0-32-16,5 6 136 15,-4 4-48-15,0 3-40 0,4 6 57 16,-4 3-1-1,0 9-136-15,0-2-144 16,0 2-48 0,3 4 24-16,-2-3 72 0,-1 0-72 0,-1-4 40 15,1 0-16-15,1-2 48 16,-1-1-8-16,-5 1-64 0,1-4-32 31,5-3-48-31,-9-7-64 16,4-5 64-16,0-7-16 0,0-1-48 15,-4 1 8-15,0 0-8 16,0-3 0-16,0-3 8 16,0-4-8-16,0-6 64 0,0-3-64 31,0-7-8-31,0-6-72 16,0 1-328-16,0-4-536 0,7-19-640 15,1-3-617-15,-3-7-8265 0</inkml:trace>
  <inkml:trace contextRef="#ctx0" brushRef="#br0" timeOffset="91918.83">7235 13443 7329 0,'0'0'2161'0,"0"0"-1441"16,0 0-376-16,0 0 40 0,0 0 152 31,-60 32 64-31,40-4 32 15,-3 3 40-15,-5 14 105 0,0 6-89 16,-4 16-32-16,4 0-128 16,-4 2-192-16,0 1-136 0,8-13-56 15,-4 10-64-15,0-4-8 16,4-9 0 0,5 0-64-16,2-6 0 15,6-7 8-15,-2-6-16 0,6-6-104 16,3-4-440-16,0-9-192 0,0-3-1137 15,4-4-247-15,-4-9-2737 16</inkml:trace>
  <inkml:trace contextRef="#ctx0" brushRef="#br0" timeOffset="92296.75">6661 13811 8345 0,'0'0'2521'0,"0"0"-809"16,0 0-135-16,0 0-337 0,0 0-504 31,0 0-432-31,0 0-160 0,36 0-56 16,-8 22 208-1,3 10 152-15,6 6-72 0,3 0-136 16,-5 7-48-16,9-8-88 16,-4 5-48-16,4-1-48 0,-5-3 0 15,-2 1 64 1,-1-4-64-16,-4-4 8 16,-8-3-8-16,-5 2-8 15,-3-12-256-15,-4 1-24 0,-4-6 32 16,-3 0-448-16,2-4-864 15,-7 1-993-15,0-7-2464 0</inkml:trace>
  <inkml:trace contextRef="#ctx0" brushRef="#br0" timeOffset="92776.99">7411 14243 6785 0,'0'0'4441'0,"0"0"-3209"16,0 0-592-16,0 0-240 15,0 0 40 1,0 0 257-16,-52 60-1 0,40-31-152 16,3-1-160-16,5 4-136 15,4-4-112-15,0-2-40 0,0-4-88 16,0-3 72-16,17-6-80 16,-2-4-272-1,9-6-368-15,4-3-640 16,0 0-833-16,-8-5-2720 0</inkml:trace>
  <inkml:trace contextRef="#ctx0" brushRef="#br0" timeOffset="93166.22">7351 14018 8593 0,'0'0'1689'0,"0"0"-761"15,0 0-128-15,0 0-520 16,0 0-184-16,0 0-96 0,-24-7-48 16,24 17 48-16,0 2 0 15,0 4 40-15,7 0-40 16,1-4-64-1,1 1-120-15,-1-6-200 0,-5-4-288 16,5-3 112-16,-8 0 560 16,0 0 424-16,0-3 120 0,0-10-80 15,-15 0 208-15,-2-3 40 16,-2 4 97 0,-1 2-121-16,-1 4-112 15,10 6-216-15,3 0-192 16,4 0-168-16,4 9-528 0,0 14-1081 15,8-5-695-15,4-1-3529 0</inkml:trace>
  <inkml:trace contextRef="#ctx0" brushRef="#br0" timeOffset="93577.07">7868 13589 8673 0,'0'0'2457'0,"0"0"-1329"16,0 0 96-16,0 0-655 16,0 0 127-16,-68 0 48 0,45 16-16 15,-5 6-80-15,-3 9 104 16,3 20-232-16,-8 26-136 16,12-5-31-16,3-1-41 0,14-11-104 15,7-9-64-15,0 6-40 0,15 3-40 16,17-3-56-16,9-9 40 31,10-7-48-31,5-6-248 16,20-9-296-16,-12-11-1385 0,-13-11-7457 15</inkml:trace>
  <inkml:trace contextRef="#ctx0" brushRef="#br0" timeOffset="95957.12">8291 13712 6185 0,'0'0'1760'0,"0"0"-247"16,0 0 111-16,0 0 152 0,0 0 209 15,0 0-625-15,0 0-456 31,0 0-432-31,0-15-248 0,0 21-176 16,0 10-40-16,0 6 56 16,0 10 24-16,3 3-72 0,1 3 40 15,1 0-48-15,3 3 40 16,0-6-40-16,-1 3 8 16,6-3 32-16,-5 0-40 0,3-3 40 15,-2 0-40-15,-5-4 8 31,0-2-8-31,-1-7 0 0,1-4 0 16,0 1 0-16,-4-6-8 0,0-4-464 16,4 1-248-1,-4-4-848-15,0-3-1393 0,0 0-1960 0</inkml:trace>
  <inkml:trace contextRef="#ctx0" brushRef="#br0" timeOffset="96374.27">8291 13776 5417 0,'0'0'2256'16,"0"0"-543"-16,0 0-137 0,0 0-488 15,0 0 696-15,-4-35-519 16,4 32-313-16,0 0-136 0,0 0-32 31,-4 3-336-31,4 0-216 16,-4 0-72-16,0 0-72 15,-8 9-72-15,-8 10-8 0,-4 0 40 16,-4 7-40-16,0 2 0 16,8-3-8-16,1 4 8 0,-2-4-8 0,14-2-640 15,3 2-1024 1,4-9-2201 0,0-6-2528-16</inkml:trace>
  <inkml:trace contextRef="#ctx0" brushRef="#br0" timeOffset="97019.36">8203 14281 6305 0,'0'0'2280'0,"0"0"-1239"16,0 0-217-16,0 0-104 15,0 0-144-15,0 0-136 0,0 0-56 16,0 6-64-16,0-3 128 16,0-3 200-16,9 4 121 0,6-1-33 31,9-3 192-31,8 0-32 15,4 0-344-15,3-3-264 0,2-7-56 16,-2 3-16-16,-7-2-95 16,-4 6-113-16,-8 0 56 0,-4 0-64 15,0 3 0-15,-8 0-113 32,-4 0-279-32,0 0-424 15,-4 0-688-15,3 0-945 0,-3 0-1912 16,0 0-2192-16</inkml:trace>
  <inkml:trace contextRef="#ctx0" brushRef="#br0" timeOffset="97524.34">8438 13570 8793 0,'0'0'1729'16,"0"0"-153"-16,0 0 88 0,0 0-447 31,0 0-601-31,0 0-328 16,0 0-192-16,40-10 8 0,-8 20 296 15,8 6-64-15,4 3-40 16,8 6-128-16,-1 7-88 31,-3 3-16-31,-1 0-56 0,-6 6 40 16,-5-3-24-16,-8 3-16 0,-4 1 56 15,-5-1-16-15,-6 3 24 16,-6 0-64-16,-3 1 0 0,-4-1-8 16,0 4-8-16,-15-3-288 15,-13 5-360-15,0-11-1072 16,0-8-2457-16</inkml:trace>
  <inkml:trace contextRef="#ctx0" brushRef="#br0" timeOffset="99799.19">7538 13189 3064 0,'0'0'2953'0,"0"0"-1689"0,0 0-608 15,0 0 400-15,0 0 33 16,0 0-129-16,0 0-224 16,0 0 112-16,0 0 8 0,0 0-47 15,0 0-73-15,0 0-80 16,0 0-96-16,0 0-48 15,0 0-56-15,0 0 88 16,0-3 56 0,0-10-159-16,0 0-297 0,0-9-88 15,-9 0-40-15,5-7 40 0,-3-3-40 16,3 0-8-16,0-5 40 16,-4 5 0-1,3 0-40-15,-2 0 0 16,3 7 64-16,-4-4-72 15,4 4 8-15,-4-4 0 0,4 1 64 16,-4-1-64-16,4-3 40 16,-3 4-40-16,3-1 0 0,-1 1 88 31,1-1-96-31,0 7 8 16,4 6 120-16,-4 0-72 15,4 3 8-15,-4 4-8 0,1-1-8 16,-1 1 40-16,4-1-88 15,-9 1 8-15,9-4 16 0,-8 0-16 32,4 1 0-32,1-1 0 0,-1 0-8 15,0 3 16-15,4 5-8 16,-5 1 0-16,5 4-8 0,0 0-8 16,0 0-224-16,0 0-184 15,0 0-313-15,-4 4-367 16,-4 11-728-1,5 17-585-15,-5-7-1912 16,-1-3-4088-16</inkml:trace>
  <inkml:trace contextRef="#ctx0" brushRef="#br0" timeOffset="100306.89">7271 12715 4480 0,'0'0'4729'0,"0"0"-3864"16,0 0-593-16,0 0 168 0,0 0 88 15,0 0-168-15,0 0-144 16,0 7-32-16,0-4-24 31,-4-3 224-31,4 3 96 0,0-3-240 16,0 0 160-16,0 0 361 0,0 0-1 15,0 0 64-15,0-3-8 0,0-10 32 16,4-9-368-16,0-13-368 16,8-3-48-1,0-13-64 1,-5 0-104-16,6 1 24 0,-5 2 80 15,-4 7 72-15,-4 12-64 0,3 7 104 16,-3 9 144-16,0 10 81 0,0 3-305 31,0 0-32-31,0 0-128 16,4 10 24-16,5 9 88 16,3 0 8-16,3 3 8 0,9 0 0 15,8 0 0-15,4 4-16 0,0-1-33 16,12 7-375-16,4 16-1016 15,-9-11-1673-15,-11-5-3536 0</inkml:trace>
  <inkml:trace contextRef="#ctx0" brushRef="#br0" timeOffset="102443.09">7224 10483 1560 0,'0'0'1096'15,"0"0"-672"-15,0 0 448 16,0 0 705-16,0 0 31 0,0 0-104 15,0 0-199-15,0 0-257 32,0 0-296-32,0 0-192 0,0 0-144 0,0-3-240 15,0 0 80-15,0 0-32 16,0-3 80-16,0-1-40 16,0-2-87-16,0-4 79 0,0 0-8 15,0-2-48 1,0-4 136-1,0-4 32-15,0 1-64 0,-5-3 40 0,-3-1 0 16,0-6 32-16,-3 4-200 16,2-4-88-16,1 4 64 15,4-4 24 1,1 6 24-16,-1 1 72 16,-1 3-128-16,1 3-24 15,4-4-8-15,-8 5-40 0,4-8-8 16,1-6-56-16,-1 1 40 15,-5-8 56-15,1-2-104 0,4 0 16 16,-3 3-8-16,-1 0 0 31,-1 3 81-31,2 3-41 0,-1 3 88 16,-1 1-40-16,1-1 24 16,1 1-24-16,-1-4-88 15,4-6 112-15,-5 0-120 0,6-4 8 16,3 5 0-16,0-2 72 31,-4 7-72-31,0 4 32 0,4 6 8 16,-8 3-24-16,4-1 32 15,-1 8-8-15,2 2-32 0,-1-2-8 16,4 2 0-16,0 1 0 0,-4 3-8 16,4-1 0-1,0 1 0 1,0 2 0-16,0 1 0 0,0 3-16 15,0 0-504-15,0 0-817 0,0 0-1119 16,0 10-49-16,0 2-2104 16,0-2 1353-16</inkml:trace>
  <inkml:trace contextRef="#ctx0" brushRef="#br0" timeOffset="103044.88">6844 9334 5753 0,'0'0'1640'16,"0"0"-280"-16,0 0-503 0,0 0-417 15,0 0 88-15,0 0-32 0,0 0-168 16,-15 4-96 0,15-4-40-1,0 0 40-15,0 0 88 16,0 0 72-16,0 0 72 0,0 0 64 0,0 0 1 15,0 0 87-15,0 0 312 16,0-4 80-16,0-12-304 0,0-6-704 31,4-6 96-31,3-4-48 16,1-3-48-16,1 3 8 16,-1-3 64-16,-5 10 0 0,1 2 0 15,0 8 0-15,0 5 56 0,-4 4 48 16,0 2 72-16,0 4-176 31,0 0-72-31,5 0-112 16,-1 0-8-16,3 0-32 0,9 4 152 15,8 5 8-15,4 4 48 16,4 3-56-16,3 3 8 0,10 3 0 16,-6 7 0-16,5 0-8 31,-4 2 0-31,0 4-352 15,-4 0-656-15,8 6-1032 0,-16-6-1153 16,-9-12-3480-16</inkml:trace>
  <inkml:trace contextRef="#ctx0" brushRef="#br0" timeOffset="105010.16">6685 7972 7153 0,'0'0'2409'0,"0"0"-1569"16,0 0-536-16,0 0-304 0,0 0-80 16,0 0 80-16,-11 0 488 15,2 13-128-15,9-3-200 16,0 5 16-16,0 1-24 0,0 0-24 31,16 0-120-31,5-3 40 16,5-4-48-16,7-3 0 0,3-6 48 0,0 0-48 15,-1 0 0 1,-3-3 120 0,-4-9-120-16,-7-5 272 15,-2-1-56-15,-10-8-168 0,-6 1 48 16,-3 0-48-16,0-4 112 15,-3 6 288-15,-10 1 97 0,1 7 207 0,4 2-24 16,0 9 160-16,4 2-184 16,4 2-536-16,0 0-168 15,0 6-240 1,0 7 232-16,4 9-8 16,4 3 8-16,4 7 8 15,0 6 0-15,4 3-8 0,-4 4 0 16,4 9 8-16,3 13 8 15,-2-4-8-15,-6 4 0 0,2-1 0 32,-1-8 8-32,-5 1-8 15,2-4 64-15,-5-8-64 0,-4-6 8 16,0-2-8-16,0-11 8 16,0-6 0-16,-13-6-8 15,2-3 16-15,-6-7 272 0,-6-6 168 31,-1 0 72-31,-12-12-103 16,-8-11-233-16,-7-5 104 0,3-10-24 0,-1 0-64 16,10-7 64-16,11-3 48 15,12-2-320-15,16-4-72 16,4-3-48-16,24-4-424 16,36-5-801-1,-8 15-1439-15,-13 7-3578 16</inkml:trace>
  <inkml:trace contextRef="#ctx0" brushRef="#br0" timeOffset="105677.51">6702 7734 7985 0,'0'0'1328'0,"0"0"97"0,0 0-201 15,0 0-456 1,0 0-456-16,0 0-208 16,0 0-104-16,0-13-80 0,0 17 80 15,3 2 112-15,1 0-48 16,-4 0-48-16,0-2 40 16,4-1 0-16,-4-3 16 0,0 0 160 15,4 0 673-15,-4-7 255 0,8-8-216 31,-5-7-624-31,-3-7-224 16,5-3 8-16,-5 0-96 16,0 1 0-16,0 5 48 0,0 4 64 15,0 9 176-15,0 4 64 16,0 5-96-16,0 2-168 0,0 2-96 31,4 0-136-31,8 6-32 16,4 6 168-16,7 4-8 15,5 7 0-15,17-1-96 0,22 19-848 16,-3-9-1456-16,-12-4-2057 0</inkml:trace>
  <inkml:trace contextRef="#ctx0" brushRef="#br0" timeOffset="106234.05">7506 7712 7497 0,'0'0'1296'0,"0"0"-175"16,0 0-217-1,0 0-240-15,0 0 296 16,-108 31 328-16,80-5-167 16,5 6-521-16,-1 3-288 0,7 9-16 15,10 4-136-15,7 6-8 16,0 3-56-16,7 6-96 15,21 1 0-15,4-1-56 16,13-2 56-16,6-11-104 16,1-11-360-16,4-14-512 15,11-19-993-15,-11-6-471 0,-12-3-3922 16</inkml:trace>
  <inkml:trace contextRef="#ctx0" brushRef="#br0" timeOffset="106546.2">7721 7858 5761 0,'0'0'5105'15,"0"0"-3561"-15,0 0 393 0,0 0-681 16,0 0-704 0,0 0-488-16,0-9-64 15,0 24 0-15,0 7 56 16,4 4 40-16,4 9 72 0,-4 0-160 16,5 6 72-1,-2 3-80 1,-3 1 8-16,8 3-8 0,-4 2-928 0,8 4-921 15,0-10-1087-15,-4-14-3498 16</inkml:trace>
  <inkml:trace contextRef="#ctx0" brushRef="#br0" timeOffset="106876.9">7825 7661 6969 0,'0'0'4257'16,"0"0"-3305"-16,0 0-400 0,0 0 32 15,0 0 112-15,91-7-7 16,-47 27-17-16,8 5-16 31,0 10-40-31,4 3-296 0,-5 10-104 16,-3 6-128-16,-16 6-88 0,-4 13 0 15,-20 19-88-15,-8 19 0 0,-12 4-344 16,-16-14-744-16,8-31-1721 16,1-32-4640-16</inkml:trace>
  <inkml:trace contextRef="#ctx0" brushRef="#br0" timeOffset="108688.57">8354 11226 5657 0,'0'0'1592'0,"0"0"-952"31,0 0 160-31,0 0-7 16,0 0-73-16,0 0-32 0,0 0-96 15,0 0 88-15,60-34-168 16,-43 27 496-16,7-2-223 16,-1 2-401-16,1 1-96 0,4-3-48 31,4 5 24-31,0-2-128 15,3 3 0-15,10 3 32 0,-2-4-96 16,9 2 40-16,4-2-104 16,3 1 64-16,1 0-16 0,0 3-48 15,-4-3 80-15,0 0-88 32,-4-1 0-32,-1 1 8 0,-7 0-8 15,3 3 16-15,2-6-8 16,3 3 80-16,8-1-80 15,-5 1-8-15,4-3 8 0,1-1-8 16,4 5 56-16,-4-5-48 16,0 1-8-1,-1 2 0-15,-3-2-8 0,0 0 8 16,-8 3 32-16,0-1-32 16,-1-2 0-16,1 3 8 15,-4-4 0-15,-4 5 8 0,-4-5-16 16,0 4 8-1,-4 0 0-15,-4-1 0 16,3 1 48-16,-3 0-56 0,4 0 0 16,-4-3 8-16,0 3 0 15,4-1-8-15,-9 1 48 16,5 0-48-16,-4 0 0 0,0-1-16 31,1 4 16-31,-10-3-48 0,5 3 40 16,-4-3 8-16,4 3-8 15,0 0 8-15,-4-3-16 16,0 3 8-16,3 0-88 0,-2 0-184 16,3-3 40-16,-1 3-184 31,2 0-192-31,-1 0-296 0,-1 0 167 16,-2 0 1-16,-6 0 184 15,-3 0-88-15,-4 0-64 16,1 0 368-16,-2 0 72 0,1 0-536 15,-4 0-793-15,0 0-311 32,4 0-41-32,-4 0-511 0</inkml:trace>
  <inkml:trace contextRef="#ctx0" brushRef="#br0" timeOffset="109119.64">10629 10763 8841 0,'0'0'2489'15,"0"0"-489"-15,0 0-567 0,0 0-441 16,0 0-440-16,-3-6-392 15,14 6 64-15,6 0 224 0,7 0-128 16,4 0-104-16,4 9-80 31,7 4-64-31,-3 2-72 0,3 5 16 16,2-1-8-16,-2 3 64 16,1 0-72-16,-8 1 0 15,0-8-32-15,-8 5 16 0,-8-8 16 16,-8 1 0-16,0-4-48 15,-8 1-40 1,0 3 88-16,-21-1 48 16,-6 4 96-16,-13 3 0 0,-7 7-88 15,-9-1-56-15,-12 10-224 16,-24 16-1648-16,16-4-1929 16,9-9-3120-1</inkml:trace>
  <inkml:trace contextRef="#ctx0" brushRef="#br0" timeOffset="110393.65">9095 10553 7697 0,'0'0'1897'0,"0"0"-137"16,0 0-512-16,0 0-176 31,0 0 81-31,0 0-473 15,0 0-136-15,0 0 24 0,0-88-232 16,0 75-112-16,0-6-16 16,-7 3-120-16,3-7 48 0,-8 5 8 0,0 2-96 15,-4-3 8 1,0 6 8 0,-3 0-8-16,-2 10-48 15,-3 3-8-15,0 0 0 0,-4 19-72 16,0 7 24-16,1 9 40 15,3 9-56-15,4 3 56 16,8 7-112-16,12-3 112 16,0-6-56-16,0-7-40 15,19-6 96-15,9-13-200 16,8-6-104-16,5-7 120 0,6-6-32 16,5-6-72-16,-4-14-64 0,-8-5-296 15,-8-4 656-15,-12-6 256 31,-9-3-56-31,-7-3-80 16,-4-3-120-16,-4-1 144 16,-7 4 56-16,-2 6-8 0,6 6 184 15,-1 13 40-15,4 4 32 0,4 9 32 16,0 3-304-16,0 0-176 31,0 0-152-31,0 15 24 16,0 5 128-16,0 8 0 0,8 7 8 15,-1 6 8-15,1 4 0 16,1-1 0-16,2 0-8 0,1 4 0 16,1-10-8-16,6 0 0 15,5-6 0 1,4-6-8-16,4-8 8 16,0-5-136-16,7-9-80 0,-2-4 184 15,-5-4 32-15,-4-14 176 16,-5-5-104-16,-11 1-24 0,-8-4-40 15,-4 1 112 1,0 0-40-16,-4 3-8 16,-4 5 152-16,4 5-72 15,-4 6 57-15,8 2-81 0,0 4-128 16,0 0-112-16,0 0-729 16,0 4-895-16,0 11 344 0,0 1-1313 31,0-6-4536-31</inkml:trace>
  <inkml:trace contextRef="#ctx0" brushRef="#br0" timeOffset="110807.06">9877 10128 6905 0,'0'0'2056'16,"0"0"-703"-16,0 0-177 15,0 0-96-15,0 0-152 0,0 0-175 16,-80-19-65-1,52 22-64-15,0 7 96 16,0 3-24-16,9 5-184 16,-2 8-232-16,6 2-208 0,6 7-16 15,9 4-40-15,0 2 56 32,9 3-56-32,14 1 40 0,5-4 8 15,4 0-64-15,4-12 8 16,0-4-8-16,0-9-184 0,-4-7-328 15,0-5-608-15,3-11-1169 16,-7-9-879-16,-12-6-4994 0</inkml:trace>
  <inkml:trace contextRef="#ctx0" brushRef="#br0" timeOffset="111115.62">10048 10150 6209 0,'0'0'3953'0,"0"0"-2153"15,0 0-632-15,0 0-199 0,0 0-313 16,0 0-304-16,0 0-240 16,0 13 456-16,0 6 0 15,0 0-152-15,0 9 88 16,0 1-64-1,4 3-112-15,0 3-160 0,4 0-88 16,-4 6-32-16,4-3-40 0,4 0-8 16,-4-3 0-16,3-6-528 15,2-4-712-15,2-6-936 16,-3-6-1761 0,1-13-3049-16</inkml:trace>
  <inkml:trace contextRef="#ctx0" brushRef="#br0" timeOffset="111435.13">10167 9966 9538 0,'0'0'1856'0,"0"0"472"0,0 0-255 31,0 0-497-31,0 0-784 0,0 0-600 16,0 0-184-16,0 0 377 0,0 0-97 15,116 3-168-15,-76 20-72 16,4 2-40-16,-4 10 48 16,-5 3-40-16,-7 7 56 15,-7 5-72 1,-14 4 0-16,-7 3 64 15,0 0-64-15,-20 4 0 0,1-7-144 16,-9 9-993-16,4-15-1263 0,3-13-3041 16</inkml:trace>
  <inkml:trace contextRef="#ctx0" brushRef="#br0" timeOffset="113641.29">4095 11601 10186 0,'0'0'1440'0,"0"0"-872"15,0 0-136-15,0 0-248 16,0 0-96-16,0 0 128 0,0 0-112 16,-28-73 200-16,17 51 168 15,-9 0-111-15,-1 3-161 16,-7-3-64-1,-7-1-40-15,-5 10-72 16,1 1-16-16,-2 6 40 0,5 6-48 16,4 0-8-16,1 22-48 0,3 6 32 15,4 13 16-15,4 10-64 0,9 3 72 32,6 7 16-32,5-7-8 15,0-7 8 1,16-9-16-16,4-9-48 0,12-13-8 15,4-10-80-15,11-6 72 0,2-13 16 16,6-12 48-16,-7-13 288 31,-4-10-272-31,-12-9 208 0,-9-3 48 16,-14 2-264-16,-9 1 48 16,0 10 48-16,-13 9-24 0,-2 12 400 15,-2 14 328-15,10 9-160 16,-1 3-248-16,4 12-384 31,-1 17-16-31,5 12 0 0,0 10 8 16,0 9 40-16,13 1-48 0,11-4 0 15,-1-7 0-15,9-2-48 16,5-10 48 0,-2-6-216-16,9-7-368 15,0-3-496-15,16-6-833 16,-9-9-879-16,-6-4-3433 0</inkml:trace>
  <inkml:trace contextRef="#ctx0" brushRef="#br0" timeOffset="113971.6">4617 11160 8569 0,'0'0'1521'32,"0"0"-257"-32,0 0-24 0,0 0-128 15,0 0-767-15,0 0-81 16,-91 29 320-16,59 5 32 0,0 11-40 16,4 18-72-16,4 20 72 15,12 18-256-15,12-5-120 31,0-17-120-31,16-25-16 0,8-22-56 16,12 3 48-16,8 0-48 0,12-3-8 16,3-10-624-16,17-10-664 0,-16-9-2577 15,-21-3-3865-15</inkml:trace>
  <inkml:trace contextRef="#ctx0" brushRef="#br0" timeOffset="114521.28">4864 11341 9057 0,'0'0'1937'0,"0"0"-809"15,0 0-520-15,0 0-304 16,0 0 104-16,-99 63 112 0,79-24-47 0,8 5-137 16,8 4-64-16,4 2-88 15,4 1-80 1,24-7-56 0,8-9-40-16,3-9 0 0,10-13 40 15,2-10-48-15,-3-3-96 16,-5-16 96-16,-7-10 0 0,-12-11 8 0,-11-8 136 15,-13-6 16-15,-13 0 136 32,-19 4 32-32,-7 6-104 15,-6 9 48-15,-2 13-120 0,3 16-96 16,4 3-56-16,12 9-40 16,9 10-992-16,19 19-1425 0,0-9-1776 31,4-7-4008-31</inkml:trace>
  <inkml:trace contextRef="#ctx0" brushRef="#br0" timeOffset="114814.51">4984 11093 9337 0,'0'0'1489'16,"0"0"15"-1,0 0-304-15,0 0-423 0,0 0-489 16,92-41-144-16,-64 60 8 16,4 6 176-16,3 7 24 15,-3 6 8 1,8 7-184-16,-9-1 0 0,-3 7-40 16,0 6-16-16,-11 0-72 15,-2 7 8-15,-11-1 16 16,-4 7-72-16,0-3-8 0,-4-4-144 15,-16 7-760 1,5-16-1593-16,-2-16-2088 16</inkml:trace>
  <inkml:trace contextRef="#ctx0" brushRef="#br0" timeOffset="115663.46">5076 12090 2536 0,'0'0'6097'16,"0"0"-4376"-16,0 0-585 0,0 0-104 16,0 0 120-16,-4 0-311 15,4 0-137-15,0 0-80 16,8-3-264-16,3 0-112 0,13-1 8 15,4 2-136-15,4-5-72 16,8 1-40 0,4-1 8-16,3 4 32 0,5-6 0 15,4-4-40-15,8 0 8 16,0 1 40-16,-1-1-48 16,1 3 0-16,0 1 0 0,-8-1 8 15,-4 7-8 1,-9 0 0-1,-3 0 0-15,-4 3 0 0,-9 0 0 0,-2-3-8 16,3-1 8-16,-4 1 0 16,0-3 0-16,-1 0 8 15,1-1-8 1,-4 1-8-16,-4-1 8 16,-7 4-8-16,-6 3-48 15,1 0 40-15,-4 0-64 0,0 0-392 16,0 0-200-16,-20 0-896 15,1 3-1169-15,-2 4-3264 0</inkml:trace>
  <inkml:trace contextRef="#ctx0" brushRef="#br0" timeOffset="116035.74">5905 11750 9113 0,'0'0'2625'0,"0"0"104"16,0 0-945-16,0 0-768 15,0 0-520-15,0 0-248 16,0 0-104-16,-9-3-144 16,18 3-40-1,10 0 40-15,5 10 56 16,4 2 8-16,4 1-56 0,-4 3 0 15,0 0 48-15,-13 3-48 0,5 0-8 16,-12 7 8-16,1 5-8 16,-9 1 8-16,0 3-8 0,0 3 8 31,-17 3 0-31,-3 4-8 16,-3-4-272-16,-9 9-768 0,8-8-1472 15,0-13-2353-15</inkml:trace>
  <inkml:trace contextRef="#ctx0" brushRef="#br0" timeOffset="119400.49">11207 10074 9193 0,'0'0'1601'0,"0"0"-497"0,0 0-432 15,0 0-440-15,0 0-232 16,-11 22 0-16,11 0 472 16,0 10 224-1,0 3-119-15,0 6-49 0,8 7 56 16,7 6-80-16,9 16-104 16,8 15 8-16,4 17-56 15,4 3-112-15,-8-6 56 0,-4-11-96 16,-9-5-72-16,-2 6-40 0,-10 3-8 15,1-3 16 1,0 0-16-16,-3-7 0 16,2-12-72-16,1-13 0 15,-4-16-8-15,4-2 0 16,0 2 0-16,0-3 8 0,0 0-8 16,-4-6-368-16,1-10-800 15,-5-3-936 1,0-6-553-16,0-10-2040 0</inkml:trace>
  <inkml:trace contextRef="#ctx0" brushRef="#br0" timeOffset="120013.63">11131 10090 7393 0,'0'0'1328'0,"0"0"865"0,0 0-897 16,0 0-424-16,0 0-168 15,-4-19-568-15,21 16-15 0,11-7 535 16,11 4-192-16,10-4-48 16,10 1-416-16,9-1 64 0,15-2 48 31,21-1-104-31,20-3 64 16,11-3-24-16,-4 0-48 15,-3 3-120-15,-13-3 120 0,5 0 0 16,-1-3-32-16,-7 0 32 15,-8 2 0-15,-21 1 0 0,-23 6-88 16,-20 4 88 0,-1 3 16-16,-7-1-16 15,5 1-80-15,2 0-224 16,-14 6-288-16,-6 0-377 0,1 0-303 16,4 0-216-16,4 0-641 15,-5 0-2688-15</inkml:trace>
  <inkml:trace contextRef="#ctx0" brushRef="#br0" timeOffset="120712.31">13140 9712 4232 0,'0'0'2201'16,"0"0"-1657"-16,0 0-104 0,0 0 80 15,0 0 160-15,44 92 193 16,-37-60 159-16,2 3-56 31,-1 3-200-31,3 6-32 0,-2 4 72 16,-1 9-111-16,3 13-265 16,-3 19-72-16,4 19-120 0,0 9-72 15,1-6-16-15,-2-12-40 31,1-16-48-31,4-4-16 16,0-16 80-16,4-5-8 0,-9-17-64 16,6-3 40-16,-2 9-48 0,-2 4 32 15,6 0-80-15,-3-3 72 0,-8-7-72 16,5 0-8-16,-9-12 48 16,-1-1-40-1,1-9 0 1,0 1 0-16,-4-5 0 0,0-2 0 15,0-4 8-15,0 1-8 0,0-3-8 16,0 2-8-16,-8-3 0 0,-8 4 0 16,-7-4 8-16,-5 0 0 31,-8-2 0-31,-4 2 8 16,-11-3 56-16,-18 7-64 0,-18-4 8 15,-21 4 8-15,-8 2 32 16,5-2-40-16,-4-1 0 0,7 4 40 31,-3 3 72-31,-1 0 8 16,24 3 0-16,24-3-32 0,13 0 120 15,11-4-16-15,-4 8-96 16,0 2-88-16,-4 0-8 0,13-3-8 16,3 0 8-16,8-3 0 15,-4-3-8-15,4 2 8 31,-8-2 0-31,0 0 0 0,-4-4 8 16,-3-2-16-16,3-4-392 16,3-3-648-16,-2-6-928 0,11-11-881 0,12 2-3360 15</inkml:trace>
  <inkml:trace contextRef="#ctx0" brushRef="#br0" timeOffset="121734.75">12343 12478 9009 0,'0'0'2225'16,"0"0"-249"-16,0 0-975 0,0 0-529 15,0 0-168-15,0 0 248 16,-108 111-48-16,65-45 0 16,3 1 32-1,0 3-16-15,-4 13-104 16,0-1-72-16,4 1-168 0,8-11-80 15,8-11-88-15,5-11 8 16,-1 5-8-16,4-1-8 16,0-7-320-16,4-5-800 0,7-14-840 15,-2-6-577-15,3-12-1496 32,-4-7-1384-32</inkml:trace>
  <inkml:trace contextRef="#ctx0" brushRef="#br0" timeOffset="122036.93">11709 12811 8673 0,'0'0'1753'16,"0"0"23"-16,0 0-80 16,0 0-319-16,0 0-513 15,0 0-488-15,0 0-376 16,0 0 72-1,45 22 480 1,-6 16 144-16,8 7-152 16,9 5-95-16,4 5 47 0,0-1-160 15,0 3-184-15,0 3-80 16,-8-6-64-16,-5-3 0 16,-6-4-8-1,-6-2-72-15,-7-7-296 16,0-3-537-16,-5 3-783 0,1-13-2561 15,-7-9-3873-15</inkml:trace>
  <inkml:trace contextRef="#ctx0" brushRef="#br0" timeOffset="122560.76">12701 13195 8785 0,'0'0'2897'0,"0"0"-1161"16,0 0-519-16,0 0-657 31,0 0-104-31,0 0 64 0,-79 60-72 16,63-31-88-16,4 6 24 16,4 0-96-16,4 3-112 15,4 0-128-15,0-6-40 0,8-4-8 16,11-9-112-16,2-3-416 15,7-7-480 1,7-9-744-16,-3-2-753 16,-4-11-3528-16</inkml:trace>
  <inkml:trace contextRef="#ctx0" brushRef="#br0" timeOffset="122929.85">12634 12995 6977 0,'0'0'2457'0,"0"0"-625"0,0 0-592 0,0 0-760 31,0 0-216-31,0 0-64 16,0 0-96-16,-52 0-104 0,52 9 0 15,0-2-72-15,0-1-56 16,0 0-56-16,8-6-40 0,-4 0-32 15,0 0 208-15,-4 0 48 32,0 0 384-32,0 0 408 15,-8 0-231-15,0 0-345 0,-8 0-128 16,4 0-40-16,0 0 0 16,4 0 24-16,4 0 24 0,4 0-96 31,0 0 64-31,0 0-64 15,0 0 0-15,0 0-864 16,12 0-1281-16,-3 0-2744 0</inkml:trace>
  <inkml:trace contextRef="#ctx0" brushRef="#br0" timeOffset="123283.9">13163 12627 9882 0,'0'0'1928'0,"0"0"-336"15,0 0-247-15,0 0-721 0,0 0-272 31,0 0 304-31,-91 47 104 16,67-6-120-16,4 10-88 16,5 10-63-16,2 2-105 0,13 10-160 15,0-6-128-15,0 3-88 16,17-7 64-16,6-12-64 0,13 3-8 16,4-10-520-16,3-12-401 31,17-12-1071-31,-4-15-2169 15,-16-5-3969-15</inkml:trace>
  <inkml:trace contextRef="#ctx0" brushRef="#br0" timeOffset="123767.67">13323 12868 8793 0,'0'0'2369'16,"0"0"-769"-16,0 0 153 15,0 0-889-15,0 0-536 0,0 0-128 16,60-22 16-16,-37 22 80 31,-2 3-80-31,-1 10-112 31,-9 3-56-31,-7 9 72 0,-4 4 112 16,0 2-32-16,-11 4-24 0,-9 3-32 16,-8-3-16-16,0 0-32 0,8-9-8 15,4-1-32-15,8-9-48 16,8-7-8-16,0-5 0 16,24-4 0-16,12 0 104 0,15-7-104 15,5-9-48-15,28-13-504 16,-16 7-1152-16,-13 0-3489 0</inkml:trace>
  <inkml:trace contextRef="#ctx0" brushRef="#br0" timeOffset="124123.11">13681 12627 10594 0,'0'0'2496'15,"0"0"-343"-15,0 0-209 32,0 0-1048-32,0 0-360 15,0 0-311-15,92-23-1 0,-40 30 88 16,0 15-8-16,3 10-96 15,-3 6-112-15,-12 6-88 0,-8 7 8 16,-12 0 32-16,-12 3-40 16,-8 0-8-1,-8 3 8-15,-16 0-8 16,-16 4-144-16,-3-4-464 0,-22 6-1593 16,10-12-1688-16,7-16-3488 15</inkml:trace>
  <inkml:trace contextRef="#ctx0" brushRef="#br0" timeOffset="125070.9">12637 12389 6185 0,'0'0'2264'0,"0"0"-175"16,0 0-545-16,0 0-264 0,0 0-159 15,-3 0-265-15,3 0-120 16,0 0-56-16,0 0 40 16,0 0-72-16,-4 0-104 15,0-3-111 1,0-7-273-16,-4-3-24 15,3-3-8-15,-2-9 40 0,-5-4-24 0,4-6 32 16,-4-2-72-16,4-11-16 16,0-3-80-16,-4 0-8 15,4 0 8 1,0 10 40-16,0 9-48 16,4 10 96-16,0 9 48 15,0 7 8-15,4 6-136 0,0 0-16 16,0 0-232-16,0 0-776 31,0 16-401-31,0 3 489 0,0 16-2080 16,0-10-1529-16,4 0-2049 0</inkml:trace>
  <inkml:trace contextRef="#ctx0" brushRef="#br0" timeOffset="125529.08">12390 12160 6161 0,'0'0'2944'16,"0"0"-1839"0,0 0-257-16,0 0 240 0,0 0-16 15,0 0-504-15,0 0-239 16,0 0-137-16,0 0-64 0,0 0-16 0,0 0 32 15,0 0 136-15,0 0 192 32,0 0 208-32,0 0 200 15,0-6 152-15,0-10 25 0,13-13-841 16,2-2-168-16,2-11-48 16,2 1-152-16,-3 0 104 0,0-1 48 15,-4 4 0-15,-4 3 80 16,0 10-80-16,-4 6 96 0,-4 6 232 31,0 7-24-31,0 6-240 16,0 0-64-16,0 0-128 0,5 9-80 15,6 7 160-15,6 9 48 16,6 4 0-16,9 6 0 16,8 0 8-16,0 0-8 0,7 0-416 31,13 9-937-31,-16-12-2520 15,-8-10-3024-15</inkml:trace>
  <inkml:trace contextRef="#ctx0" brushRef="#br0" timeOffset="127576.81">12132 9934 3776 0,'0'0'1993'0,"0"0"-1105"31,0 0-32-31,0 0 216 16,0 0 321-16,0 0 7 0,0 0-192 15,0 0 40-15,0 0-103 0,0-9-721 16,0 2-72-16,-4-2 128 31,0-1 48-31,0 1-328 31,-4-7-56-31,-4 0-16 0,4-3 88 16,-4-6-32-16,0-1 8 16,4-5 16-16,0-4-40 0,0-6 24 15,4-4-88-15,-4-6-24 16,-4-19 8-16,0-22 41 15,-12-28-25-15,0-8 64 0,-4 11 104 16,5 15-112-16,-1 32-56 16,7 13-56-16,2 16-40 0,-1 6 48 0,4-6 40 15,0 3 0-15,0 0-16 16,4 9 72 0,8 7-32-1,-4 9-112-15,4 7 8 0,0 3-16 16,0 3-184-16,0 0-736 0,0 0-561 15,0 6-1519-15,4 13 1087 0,0 13-279 32,4-7-833-32,-8-3-3664 15</inkml:trace>
  <inkml:trace contextRef="#ctx0" brushRef="#br0" timeOffset="128008.72">11673 8797 6769 0,'0'0'2152'0,"0"0"-935"0,0 0-329 16,0 0-176-16,0 0 16 16,0 0 64-16,0 0-56 31,0 0-111-31,0 0-33 0,0 0 0 15,0 0-32-15,0 0-24 16,0 0 0-16,0-6 8 0,0-6-368 0,0-7-104 16,-3-7-72-1,-1-2 0 1,0-7-8-16,4 0 0 16,-4-6-8-16,4 2-48 0,0 1 64 15,0 10 0-15,0 2 80 16,4 11-80-16,0 5 0 0,7 3-256 0,-3 4 256 15,12 3 32-15,1 0-32 32,7 16-80-32,7 0 80 15,1 9 8-15,4 4 0 0,4 3-8 16,-1 3-224-16,2 0-416 16,14 12-720-16,-15-5-945 0,-8-10-1607 0</inkml:trace>
  <inkml:trace contextRef="#ctx0" brushRef="#br0" timeOffset="129119.64">11311 7436 10298 0,'0'0'1656'0,"0"0"96"0,0 0-927 16,0 0-777-1,0 0-40-15,0 0-8 16,-32 70 64-16,28-33-56 0,4 2 8 16,0 2-16-16,20-6-72 15,4 0 72-15,0-10 0 16,7-9-136 0,1-7 88-16,0-9-24 31,5 0 8-31,-10-18-104 0,1-11 160 15,-8-6-32-15,-8-6 32 16,-8-4 16-16,-4 1 16 16,0 2 152-16,0 5 88 0,-4 8 136 15,-4 10 96-15,8 3 160 16,0 13-168-16,0 3-488 0,0 0-104 16,12 15-96-16,0 8 200 15,8 12 64-15,-4 6-56 16,8 3 0-16,-4 8 56 0,3 5-56 15,-3-1-8-15,5 5 8 16,-10-1-8 0,-2 4-8-16,-6-7 0 0,-7-3-96 15,0-7-24 1,-11-8 32 0,-6-8 88-16,-7-12 8 15,0-3 104-15,-8-12 208 0,0-1 80 16,-3-3 160-16,3-7-64 0,0-12-136 15,4-6 233-15,9-4-33 0,6-3-64 16,9-9-288-16,4 0-200 16,12-3-104-16,12-4 40 15,4 0-480-15,4 4-665 0,-4-7-863 32,-4 13-2289-32,-16 6-3281 0</inkml:trace>
  <inkml:trace contextRef="#ctx0" brushRef="#br0" timeOffset="129669.26">11363 7245 1376 0,'0'0'8762'0,"0"0"-7266"0,0 0-568 0,0 0-584 15,0 0-344-15,0 0-8 16,-4-10 8-16,4 10 0 16,0 0 8-16,0 0 112 0,0 0 224 31,0 0 569-31,0 0 199 16,0 0 48-16,0-12 8 0,0-14-792 15,0-2-232-15,0-7-72 16,0-3-64-16,-8 0 64 0,3-3-64 31,2 6 80-31,-1 6-80 16,0 7 96-16,4 9-8 31,0 6-96-31,0 7-48 0,16 0-264 16,4 17 312-16,11 8 0 15,5 10-48-15,8 3 32 0,4 3-296 16,4 4-680-16,24 15-848 15,-17-9-1145-15,-7-16-3328 0</inkml:trace>
  <inkml:trace contextRef="#ctx0" brushRef="#br0" timeOffset="130045.33">12216 7220 9378 0,'0'0'1352'31,"0"0"-256"-31,0 0-560 16,0 0-400-16,0 0 40 0,-92 82 184 15,72-34 256-15,3 6-207 16,6 6-57-16,11 4-56 0,0 3-168 16,8-1-56-16,20 1-64 31,12-7 8-31,7-9-16 15,9-10-656-15,24-9-713 0,-16-13-1015 0,-9-16-4242 16</inkml:trace>
  <inkml:trace contextRef="#ctx0" brushRef="#br0" timeOffset="130466.78">12394 7502 9762 0,'0'0'1448'15,"0"0"232"-15,0 0-215 0,0 0-561 31,0 0-224-31,0 0-248 16,84-38-264-16,-56 38-96 0,0 16-72 16,-8 3 0-16,-4 10-56 15,-12-1 56-15,-4 4 80 0,-8 6 16 32,-20 0 24-32,-4-3-48 15,0-3-24-15,4-7-40 16,8-3 8-16,12-9-16 0,8-7 0 15,4-2-96-15,24-4-144 16,20 0 232-16,8-16-128 0,12 0-584 16,20-22-512-16,-17 3-2649 15,-15-3-3225 1</inkml:trace>
  <inkml:trace contextRef="#ctx0" brushRef="#br0" timeOffset="130744.54">12674 7124 10114 0,'0'0'2248'0,"0"0"-511"16,0 0-1321-1,0 0-408-15,0 0 1384 16,103 16-584-16,-43 7-160 15,0 2-168-15,0 10-120 0,0 6-136 16,-9 7-104-16,-11 5-120 16,-17 8 0-16,-10 12-8 0,-13 19-40 15,-13 19-392-15,-18 0-1032 32,3-25-1585-32,4-29-4400 0</inkml:trace>
  <inkml:trace contextRef="#ctx0" brushRef="#br0" timeOffset="132328.03">13479 10858 6433 0,'0'0'1248'0,"0"0"-80"0,0 0-503 0,0 0-409 16,0 0 168-16,0 0 120 15,0 0 8-15,-4 0 16 16,4 0 56-16,0 0 136 16,0-3 105-1,0 0-81-15,0 0-400 16,11-4 48-16,5-2-136 15,8 0-192-15,8-4 304 16,8 3-56-16,4-2-112 16,12 2-80-16,4 0 24 15,7 4-56-15,17 0-120 0,15-1 72 16,25 1 48-16,7 3-32 16,5-3-16-16,-5 6-64 0,-7 0 112 15,3-4-56-15,8 1 0 31,5-3 16-31,-5-1 24 0,1-2-104 16,-4 3-8-16,-1-4 8 16,-4 0 128-16,-3 1-128 0,-8-4 0 15,-8 4 113-15,-13-1-65 16,-16 0-48-16,-19 1 0 16,-16 3-8-16,-12-1-32 0,0 1 32 31,0-1 104-31,4 1-104 15,-12 0-104-15,-5 3 96 16,-2 0-129-16,-6 3-583 0,2 0-480 0,-2 0-488 16,-7 0-465-16,4 6-495 15,-8 0-1977-15</inkml:trace>
  <inkml:trace contextRef="#ctx0" brushRef="#br0" timeOffset="132660.47">16192 10347 8105 0,'0'0'2225'0,"0"0"-617"0,0 0-592 15,0 0-216-15,0 0-119 0,0 0-665 31,28-3 400-31,0 16 256 16,8-1-96-16,3 7-216 16,5 4-200-16,0 2 8 0,-1 7-152 15,-11 3-16-15,-8-1 0 32,-7 1 0-32,-13 4 0 0,-4-1 0 15,-32 0 88-15,-20 10-88 16,-40 9 0-16,-24 3-1280 15,9-9-1257-15,19-17-3648 0</inkml:trace>
  <inkml:trace contextRef="#ctx0" brushRef="#br0" timeOffset="133606.51">14478 10077 7937 0,'0'0'1280'0,"0"0"-639"0,0 0-73 16,0 0-304-1,-35-79 200-15,23 53 0 16,-4 4 144-16,0-3 160 16,0-1-48-16,-4 4-31 15,-4 3-209-15,0 7-88 0,-4 8-160 16,-4 4-112-16,-3 4-104 0,-1 14 32 31,-1 14-32-31,6 3-8 16,7 6 0-16,0 7 0 31,12 0 40-31,8-1-48 0,4-2-48 16,12-7 40-16,16-7-40 15,4-5-32-15,8-13 32 0,7-10-80 16,-3-3 56-16,-4-13 72 16,-4-12 552-16,-4-4-224 15,-12-9-184-15,-4-3-32 0,-8-3-112 16,0-8 16-16,-1 5 32 15,-3-1-48-15,1 13 64 0,-1 10 176 16,0 6 40 0,0 16-32-16,0 3-224 15,-4 0-24-15,3 12-176 16,1 17 176-16,0 3 144 0,1 6-48 16,-5 6 8-16,0-2-8 15,4-1-40-15,4-3 0 16,-1 0-56-16,10-3-48 15,-2 0 40-15,13-7 8 16,4-5-320-16,4-4-216 16,8-13-584-16,7-6-993 0,-7-6-1751 31,-12-10-1834-31</inkml:trace>
  <inkml:trace contextRef="#ctx0" brushRef="#br0" timeOffset="133882.91">15004 9734 7561 0,'0'0'1512'0,"0"0"-47"16,0 0-385-16,0 0-432 0,0 0-40 15,-107 0 296-15,75 19-175 16,-3 10-97-16,-2 6-96 15,14 9-96 1,2 1-128-16,10 6-128 0,11-1-64 16,0-2-24-16,23 0-48 15,13-4-40-15,12-3-8 0,4-6 0 16,4-9-328 0,15-11-528-1,-11-8-1073-15,-16-7-1167 16</inkml:trace>
  <inkml:trace contextRef="#ctx0" brushRef="#br0" timeOffset="135871.6">7534 9753 8129 0,'0'0'1273'0,"0"0"-577"0,0 0 48 31,0 0-360-31,0 0 160 16,0 0-88-16,-28-76 104 0,24 63 552 16,4 0-303-16,-5-2-81 15,5 2-160-15,-3 4-120 16,-1-4-200-16,0 4-128 0,0 2-48 31,-4-3-64-31,0 7 40 0,0 0-48 16,-4 3 16-16,0 0-16 15,-7 16-8-15,2 9 0 16,2 7 0-16,2 3-72 0,5 3 72 31,8 4-48-31,0-7 48 16,12-1-64-16,12-5 64 0,4-10-40 16,8-10 0-16,-1-9-56 15,2 0 88-15,-5-12 16 16,-4-4 40-16,-1-6 168 0,-11 0-80 31,-4-4-112-31,-7-2-8 0,-5-4-8 16,0-3 0-16,-9 3 8 0,1 0-8 15,-3 7 8-15,6 6 8 16,-3 9 184-16,8 7 56 16,0 3-256-16,0 0-24 0,0 19-112 15,0 3 128 1,0 4 8-1,0 6 8-15,0-1 0 0,0 4 88 0,4-3-88 16,0 0 40-16,1-1-48 16,-1 1 8-16,7-3-16 15,6-1-296 1,6-6-856-16,1-2-833 16,20-11-295-16,-8-6-1625 0,-4-3-2936 15</inkml:trace>
  <inkml:trace contextRef="#ctx0" brushRef="#br0" timeOffset="136190.66">8088 9340 8145 0,'0'0'1657'0,"0"0"-601"31,0 0-592-31,0 0 8 0,0 0 80 16,-84 70 16-16,64-31 176 0,4-2 41 16,4 8-137-16,0-1-192 15,8 1-144-15,4-1-72 16,0-5-56-16,0-2-88 31,20-5-80-31,4-3-8 16,8-10-8-16,8-6-128 15,0-7-536-15,-1-6-480 0,6 0-665 16,-13-13-2040-16,-9-2-3192 16</inkml:trace>
  <inkml:trace contextRef="#ctx0" brushRef="#br0" timeOffset="136575.57">8208 9477 8209 0,'0'0'2377'0,"0"0"-241"15,0 0-255-15,0 0-769 0,0 0-728 16,0 0-384 0,7 9 0-1,1 17 0-15,0 6 80 16,-4 3 24-16,4 3-56 0,0 0-48 0,-4 0 0 15,4-6-600-15,0-4-976 16,8-9-465-16,-9-6-1832 0,6-10-1128 16</inkml:trace>
  <inkml:trace contextRef="#ctx0" brushRef="#br0" timeOffset="136815.64">8322 9283 8793 0,'0'0'2409'0,"0"0"-1465"0,0 0-568 15,0 0 248-15,105 7-40 16,-62 6 209-16,5 2-241 0,0 7-184 47,-13 10-208-47,-7 6-152 15,-15 7 0-15,-13 6 96 0,-5 3-48 16,-22 6-56-16,-33 23-24 0,8-14-1648 16,4-12-2777-16</inkml:trace>
  <inkml:trace contextRef="#ctx0" brushRef="#br0" timeOffset="138004.6">12578 9064 7401 0,'0'0'1272'16,"0"0"-287"-16,0 0-465 0,0 0 40 16,0 0 64-16,0 0 96 15,0 0-80 1,-92-82 200-16,76 63-31 15,-4 0-1-15,1 3-400 0,-5 0-184 16,-4 10-96-16,0 6-80 16,0 0-48-16,0 19-8 0,4 9 0 15,4 7-64-15,8 6 24 16,4 4 48-16,8-1-104 0,4-2 56 31,12-8 40-31,4-8-64 31,8-10 24-31,0-10-80 0,7-6 80 16,-3-9 48-16,0-10 176 16,-4-10-56-16,-4-3 32 15,-11-3-48-15,-6 0-24 0,-7-3-32 16,0 3 24-16,0 7 40 16,-7 2 80-16,-2 14 312 0,5 6 16 15,4 2-400-15,0 4-120 16,0 6-296-16,0 14 240 15,0 8 56 1,0 4 16-16,0 3-16 0,0 3 0 16,0 0 0-16,4 0 0 15,5 0 0-15,2-9-280 0,5-4-832 16,8-6-624-16,20-19-161 16,0 0-367-16,-5-3-841 15</inkml:trace>
  <inkml:trace contextRef="#ctx0" brushRef="#br0" timeOffset="138264.2">12845 8807 7577 0,'0'0'2257'0,"0"0"-497"15,0 0-944-15,0 0-504 0,0 0-32 16,0 0 120-16,-92 64-8 15,77-36-111-15,2 11 47 32,5-5-32-32,5 1-112 0,3-3-120 15,0-3-48-15,7-1-8 16,14-6-8-16,3-6 0 0,8 0-80 16,3-9-480-16,-3-4-617 15,4-3-743-15,-8-3-1201 16,-13-10-2224-16</inkml:trace>
  <inkml:trace contextRef="#ctx0" brushRef="#br0" timeOffset="139174.37">13008 8909 7721 0,'0'0'2409'16,"0"0"-665"-16,0 0-120 31,0 0-335-31,0 0-249 0,0 0-392 16,0 0-344-16,28-32-24 0,-12 32-192 15,4 0-80-15,-4 6 64 16,-1 7-64-16,-6 6-8 0,-9 6 0 16,0 1 48-1,-9 0-32 1,-6-1 64-16,-1-6-16 0,0-4-64 16,8-8 0-16,5-1 0 15,3-6 0-15,7 0-48 16,21 0-416-16,8-9 392 0,16-4-600 15,12-15-1192-15,-4 2-497 0,-21-2-4072 16</inkml:trace>
  <inkml:trace contextRef="#ctx0" brushRef="#br0" timeOffset="139426.19">13275 8696 6065 0,'0'0'4873'0,"0"0"-4113"16,0 0-584-16,0 0 56 0,0 0-64 15,0 0 552-15,0 0 857 16,80 48-409-16,-44-29-336 0,4 6-384 31,-9 1-280-31,-3 5-64 16,-11 7-96-16,-10 0 0 15,-7 4 64-15,-3 2-72 0,-33 20-440 16,-1-14-1144-16,2-8-2905 0</inkml:trace>
  <inkml:trace contextRef="#ctx0" brushRef="#br0" timeOffset="140326.59">15148 9881 9329 0,'0'0'2249'0,"0"0"-633"0,0 0-503 16,0 0-145 15,0 0-96-31,0 0-360 0,0 0-216 0,60-4-168 16,-45 4-80-16,2 6-48 15,-10 10-8-15,-7 3 8 16,0 0 64-16,-11 7-56 16,-13-1 168-1,-4 1-56-15,4-4-40 16,8-6-64-16,4-7-8 0,12 1-8 0,0-10-88 15,24 0 88-15,15 0 48 16,10-3-48-16,6-10-448 16,21-19-984-16,-13 3-1497 0,-14 1-6385 15</inkml:trace>
  <inkml:trace contextRef="#ctx0" brushRef="#br0" timeOffset="140622.24">15451 9598 9602 0,'0'0'2320'16,"0"0"-544"-16,0 0-623 16,0 0-177-16,0 0-440 0,15-4-232 15,10 14 360-15,14 6 8 31,2 0-160-31,6 6-231 16,1 3-129-16,-8 1-104 0,-8 5-40 0,-8-2 8 16,-13 3-16-16,-11 6 8 15,0-3 40-15,-24 3-48 0,-12 0-120 16,-35 16-545-16,7-12-1799 16,4-7-5338-16</inkml:trace>
  <inkml:trace contextRef="#ctx0" brushRef="#br0" timeOffset="141997.57">16598 9766 6833 0,'0'0'1688'16,"0"0"-47"-16,0 0-33 0,0 0-248 16,0 0-87-16,0 0-161 15,-4-9-512-15,0 9-264 16,4 0-232-16,0 12-96 0,-3 7 160 0,3 10 208 31,-5 9-96-31,5 13 8 16,0 12-80-16,0 23 32 0,0 22-32 15,0 10-40-15,0 2 0 16,8-6-47-16,0-12-9 16,8-1-48-1,0-2 40-15,4-7-56 16,0-3 0-16,-4-16-40 0,-1-19 0 15,-2-13 64-15,-1-6-64 16,-1 0 0-16,6 0 0 16,-6-3-8-16,2-7 0 0,-9-9 0 15,-1-3-304-15,1-4-481 32,-4-6-615-32,0-3-1016 0,-4 0-193 15,-7-3-4056-15</inkml:trace>
  <inkml:trace contextRef="#ctx0" brushRef="#br0" timeOffset="142651.34">16618 9734 4560 0,'0'0'1489'0,"0"0"303"16,0 0 209-16,0 0-481 0,0 0-224 15,0-16 137-15,8 10-441 16,11 0-416-16,9-1-216 16,9-2-40-16,14-4 16 0,25 0-40 15,20 0-128 1,31-2-32-16,12 2 0 15,5 4-8-15,-17 5-80 0,-15 1-40 16,-16 3-8-16,-21 0 8 16,-15 0-8-16,-16 0 8 15,-4 0 0-15,-4 0-8 0,-1 0-8 32,6 0-488-32,-13 0-680 15,-9 0-472-15,-2 0 143 0,2 0 33 16,-3 0-569-16,1-3-2816 0</inkml:trace>
  <inkml:trace contextRef="#ctx0" brushRef="#br0" timeOffset="143356.34">18156 9585 5905 0,'0'0'2176'0,"0"0"-1056"15,0 0-319-15,0 0-177 0,0 0-424 31,0 0 168-31,0 0 144 16,0 0 96-16,0 0 144 0,40 96 112 0,-28-62 17 16,4 4-105-16,-1 7-272 15,2 3-160-15,-2-1-48 16,2 4-32-16,-6 3 0 0,6 3-56 16,-6 0 80-1,6 0-128 1,-2 3-48-16,1 4-16 0,0 0-80 0,-4 5 144 15,8-2 0-15,-8 0-24 16,4-1-40-16,-5-9-47 16,2 1-41-1,-5-7 40-15,-1-4 0 16,2-3-40-16,-5-2-8 16,4-1 16-16,-8-3-8 0,3 0 8 15,-3-2-8-15,0-8 32 16,0 1-32-16,0-4-8 0,0-3 8 31,0 0-8-31,-3-3-8 16,-5-3 8-16,-5-3-16 15,6 0-64-15,-1 0 0 0,-5-4-57 16,-2-3 81-16,-2 4-40 16,-6-4 16-16,-9 0-32 0,-4-2 32 15,-4-1 32-15,-7 0 40 31,-9-3-40-31,-4 0-40 16,-7 0-64-16,-6 0 72 0,2 0 24 0,-4 0 48 16,-2 3 8-16,6 0 0 15,-1 7 0-15,0-4 8 16,5 4-8 0,-1 2 0-16,1 1 0 15,2 0 0-15,1 3 0 16,4-1 0-16,2 2 0 0,2-2 16 0,0-2-16 31,4 0 16-31,4-4-16 16,8-2 0-16,12-1 16 0,12-6 32 15,5 0-48-15,11 0 8 16,0 0-8-16,0-3-1104 16,0-7-4113-16</inkml:trace>
  <inkml:trace contextRef="#ctx0" brushRef="#br0" timeOffset="146617.6">17347 12157 12226 0,'0'0'1881'16,"0"0"-657"-16,0 0-160 15,0 0-368-15,0-13-232 0,-4 13-184 32,-11 13-168-32,-9 15-56 15,-12 13 192-15,-9 13 192 16,-11 20-167-16,-7 18-57 0,-12 16-136 15,-2 3-16-15,18-19-56 0,19-22-16 16,16-32 8-16,4-10-352 16,4 7-361-1,1-3-727-15,7 3-1176 16,-1-7-1721-16,9-18-3249 16</inkml:trace>
  <inkml:trace contextRef="#ctx0" brushRef="#br0" timeOffset="146890.17">16729 12252 10490 0,'0'0'1920'16,"0"0"441"-1,0 0-641-15,0 0-1120 31,0 0-600-31,0 0 8 16,0 0 424-16,77 80 112 0,-30-26 16 16,5 9-215-16,8 0-89 15,-4 1-88-15,4 3-120 0,-9-4-40 16,-3-3 40-16,-8-3-40 16,-5-2-8-16,-11-11-408 15,-3-3-465-15,-2 4-1103 0,-7-10-2177 16,-12-10-4985-16</inkml:trace>
  <inkml:trace contextRef="#ctx0" brushRef="#br0" timeOffset="147700.29">17661 12766 7209 0,'0'0'2705'0,"0"0"-801"32,0 0-64-32,0 0-463 0,0 0-273 15,0 0-352-15,-7-9-424 16,3 18-184-16,0 14 160 0,-4 2 344 16,0 7-264-16,4 0-135 31,-4 2-81-31,4 1-88 15,4-3 0-15,0-3-64 0,0-4 40 16,16-6-56-16,8 0-320 0,8-9-641 16,16-10-1015-16,-5 0-1985 0,-7-10-3881 15</inkml:trace>
  <inkml:trace contextRef="#ctx0" brushRef="#br0" timeOffset="148123.25">17654 12455 7633 0,'0'0'2081'16,"0"0"-225"-16,0 0-440 0,0 0-480 16,-16-6-583-16,8 12-265 15,0 10 8-15,-4 0 32 0,8 6-80 16,4-3-32-16,0-3-16 16,0-3 0-16,0-7-192 31,4-6-200-31,4 0 392 0,0-3 72 15,0-10 96-15,-4-6-8 0,-4 0 136 16,0-3 32-16,0 6 200 0,-8 3-192 16,-4 4-24-16,4 9-120 15,1 0-192 1,2 6 0 0,-3 10-536-16,8 13-968 0,0-4-921 15,4-6-3392-15</inkml:trace>
  <inkml:trace contextRef="#ctx0" brushRef="#br0" timeOffset="148469.49">18239 12233 6753 0,'0'0'5897'16,"0"0"-4328"-16,0 0-9 0,0 0-728 15,0 0-376-15,-99-25 56 16,63 53-64-16,5 7-32 31,6 13-119-31,5 6-97 0,9 12 16 16,11 1-56-16,0 0-96 15,3 3-56-15,22-10 8 0,10 0-16 16,10-9-192-16,2-10-417 16,29-12-863-1,-12-13-2449-15,-9-10-2920 16</inkml:trace>
  <inkml:trace contextRef="#ctx0" brushRef="#br0" timeOffset="149734.81">18443 12423 9514 0,'0'0'2216'16,"0"0"-168"-16,0 0-231 15,0 0-553-15,0 0-264 0,0 0-119 32,0 0-257-32,4-54-328 15,24 42-224-15,11 2-72 0,6 1 0 16,-6 6 0-16,1 3-8 16,-8 0-256-16,-8 12-112 15,-16 4-17-15,-8 7-55 0,-4 2 232 16,-20 0 216-16,-8 1 8 31,4-4 0-31,-4-3 8 0,13-3-8 0,-2-7 40 16,18-2-48-16,3-4 0 15,0 0-144-15,11 6-16 16,13 1 152-16,8 3 0 16,4 3-72-1,-8-1-168-15,0 2 0 16,-12-2 120-16,0 4 80 15,-13 0-8-15,-3 4 40 16,0 2 16-16,-19 4 0 16,-9-1 40-16,-12 1 64 15,-8-4 40-15,-8 0-88 0,4-8-56 16,-3-8-56-16,11-3-920 16,16-6-2993-16</inkml:trace>
  <inkml:trace contextRef="#ctx0" brushRef="#br0" timeOffset="150039.64">18893 12071 9273 0,'0'0'5250'0,"0"0"-4250"15,0 0-440-15,0 0-104 0,104-19-40 16,-68 25 144-16,7 14-168 0,5 8-120 16,0 7-72-1,-4 6-64-15,-5 7-24 0,-7 6-64 0,-11 0-32 16,-18 16 89 0,-6 19-89-1,-46 18-16-15,-2-8 0 16,-9-20-457-16,8-25-1559 0,-11-15-513 15,7-11-2600-15,3-3-3184 0</inkml:trace>
  <inkml:trace contextRef="#ctx0" brushRef="#br0" timeOffset="152150.31">17826 12080 7313 0,'0'0'4129'0,"0"0"-3505"0,0 0-424 0,0 0-24 16,-25 17 344-16,22-17 705 15,3 0-321-15,0 0-144 0,0 0 72 16,0 0 56-16,0 0-136 16,0 0-119-16,0 0-73 15,-4 0-8 1,0 0 0-16,0-13-104 16,-9-6-312-16,-2-7 16 15,2-9 64-15,-2-6-72 0,2-7-72 16,2-9-64-16,3-6 56 15,-1-4-56-15,6 0 0 0,-5 7 56 32,4 9-64-32,0 13 8 15,4 16-8-15,-4 10-8 0,4 8-216 32,0 4-328-32,0 0-304 15,0 0-809-15,0 16-959 16,0 13 23-16,0-1-1680 0,0-3-1816 0</inkml:trace>
  <inkml:trace contextRef="#ctx0" brushRef="#br0" timeOffset="152584.01">17470 11874 5521 0,'0'0'1424'0,"0"0"-504"16,0 0 192-16,0 0-207 16,0 0-49-1,0 0-112-15,0 0-88 16,0 0 144-16,0 0 144 16,0 0-127-16,-11 35-41 0,11-35 112 15,0 0 112-15,0-3 16 31,0-13-79-31,0-6-665 0,4-10-136 16,7-12-40-16,10-7 8 16,-5-6-32-16,3-7-56 15,2 4 48-15,-1 6 8 0,-5 16-72 16,-3 13 96-16,-7 8 200 31,-2 11-56-31,-3 6-240 0,4 0 0 16,8 6-144-16,4 14 104 15,4 8 40-15,11 4 8 16,6 3 0-16,7 0-8 0,4 0 0 0,3-3-688 16,21 3-1041-1,-17-10-3296-15,-10-9-6329 0</inkml:trace>
  <inkml:trace contextRef="#ctx0" brushRef="#br0" timeOffset="161999.29">17487 9617 7641 0,'0'0'1921'0,"0"0"-1321"16,0 0-328-16,0 0-88 0,0 0 160 15,0 0 240-15,0 0 88 32,0 0 368-32,0 0 161 15,0 0-289-15,0-7-496 0,0 1 32 16,0 3 336-16,0-4-360 16,0 1-48-16,0 0-56 0,-4-4-96 31,0-2-48-31,-1-8-48 15,1-2 33-15,4-10 23 0,-3-5-48 16,-1-8-48-16,4-12 8 16,-4-16 16-16,0-19 16 0,-5-16 120 15,2-6-88-15,-5 5 0 16,4 11 48-16,3 22 0 31,2 16-96-31,3 12-40 0,0 13-24 16,0 0 0-16,0-6 8 31,0 0-48-31,8 6 0 0,0 0-8 16,0 6 0-16,-4 7 0 0,3 9-280 15,-2 7-48-15,-5 3-368 16,0 3-841-16,0 9-2616 0,0 33 1633 16,-5-1-33-16,-2-6-3208 15</inkml:trace>
  <inkml:trace contextRef="#ctx0" brushRef="#br0" timeOffset="162435.34">17208 8683 6665 0,'0'0'1464'15,"0"0"-792"-15,-9 0-360 0,9 3-208 16,-4-3 97-16,4 0 215 16,0 0-8-16,0 0 376 15,0 0 88-15,0 0 128 0,0 0 64 16,0 0-103-16,0 0-25 16,0 0 24-16,0-6 32 0,0-10-272 15,9-12-495-15,3-4-153 16,4-12-64-16,0-8-8 15,4-5 56-15,-1-6-48 0,-2 0-8 16,3 2 8 0,-9 11 64-16,1 11 96 15,-3 11 80-15,-6 9 0 0,5 12-176 0,-8 4-24 16,4 3-48 0,0 13-248-16,8 16 88 15,8 8 160-15,8 15 0 0,11 1 0 16,10 5 0-1,7-1-176-15,3-3-537 16,24 9-719-16,-18-9-1761 0,-22-13-2888 16</inkml:trace>
  <inkml:trace contextRef="#ctx0" brushRef="#br0" timeOffset="164544.84">18188 8845 3632 0,'0'0'5641'0,"0"0"-4216"31,0 0-313-31,0 0-40 16,0 0-608-16,0 0 649 0,-5-51-465 15,2 39 56-15,-1-1-88 0,-4-6-264 16,0-3-56-16,-4-3-72 16,-4-7-16-1,-4 0-72-15,0-3 0 16,-7 0 8-16,3 9-48 16,3 4 248-16,6 13-152 0,-1 9-192 0,-5 3-64 15,6 22 8-15,-5 7-8 16,4 13 8-1,12 2-40-15,4 1 88 16,0 0-80-16,8-7 80 16,12-6-256-16,3-7-144 15,-2-15 40-15,7-4 120 0,-8-9 152 16,-1 0 96-16,2-18 352 0,-6-8-160 16,-3-9-16-16,-4-6-72 31,0-4-88-31,1-2 104 15,-6 5 8-15,1 11 96 0,-4 9 216 16,0 9 33-16,0 10-153 16,0 3-320-16,0 9-248 0,0 16 120 31,0 14 120-31,0 2 8 16,-7 3 0-16,7 4 16 15,-5-7-16-15,5 0-56 0,0-2-769 16,16-11-271-16,8-2-496 15,16-10-641-15,-4-10-879 0,-5-6-3290 16</inkml:trace>
  <inkml:trace contextRef="#ctx0" brushRef="#br0" timeOffset="164792.09">18447 8480 9329 0,'0'0'1785'0,"0"0"-185"16,0 0 257-16,0 0-905 16,0 0-472-16,-72-9-200 0,48 31-48 15,4 16 56-15,1 3-88 32,6 13-48-32,9 3-72 0,4 0-24 15,0 0-40-15,21-5-16 16,7-8-240-16,11-6-696 0,17-9-976 15,-9-14-793-15,-2-8-2264 0</inkml:trace>
  <inkml:trace contextRef="#ctx0" brushRef="#br0" timeOffset="165225.44">18595 8604 8673 0,'0'0'1785'0,"0"0"-417"0,0 0-448 16,0 0-104 0,63-86-432-16,-31 74-79 15,0 2 39-15,0 7-160 0,-8 3 0 16,-9 0-168-16,-2 0-16 16,-9 3-48-1,-4 7 48-15,0 5 144 16,-13 4 112-16,-2-3 152 0,-6 3-64 15,6-6-128-15,6-4-72 16,2 1-96-16,7 0-48 0,0-1-48 16,0 4 48-16,16 3-32 15,7 0 24-15,1 3 8 16,0-1-312 0,-3-1-112-16,-6-2 24 15,-11 1 176-15,-4 0 96 16,0 0 128-16,-8 3 16 0,-12-3 120 15,-3 3 16-15,-9-3-32 16,-5 3-48-16,5-6-72 0,-3-7-384 47,7-3-2009-47,8-3-4824 0</inkml:trace>
  <inkml:trace contextRef="#ctx0" brushRef="#br0" timeOffset="165415.34">18993 8432 4176 0,'0'0'7098'0,"0"0"-6098"0,0 0-176 15,83 32 305-15,-51-6-281 16,-8 2-168-16,-4 7-208 16,-8 7-256-16,-12 2-136 15,-4 7-16-15,-32 6-64 16,-20 10-176-16,-47 12-1240 15,11-19-2497-15,1-12-5633 0</inkml:trace>
  <inkml:trace contextRef="#ctx0" brushRef="#br0" timeOffset="166508.49">16718 7102 6769 0,'0'0'2288'0,"0"0"-887"0,0 0 263 16,0 0-448-16,0 0-656 15,0 0-560-15,0 0 48 16,-32 13 16 0,24 25 177-16,3 6-73 0,5 4-88 15,0-7-72 1,13-3 8-16,6-12-8 0,9-7-8 0,9-10 8 15,-1-9 272-15,3 0-208 16,-7-6 80 0,4-19 40-16,-12-4-40 15,-9-12-88-15,-2-1-56 16,-13-2 80-16,0 3 16 16,0 9 304-16,0 10 288 0,0 12 24 31,0 7-168-31,0 3-552 0,0 16-400 15,0 16 256-15,4 9 136 16,7 10 0-16,10 6 0 16,7 3 0-16,0 0-56 0,7 14 64 15,-3-8-56-15,-12 1-112 16,-4 0-16-16,-12-16-208 0,-4 2 96 31,-12-11 104-31,-16-8 0 16,-4-11 192-16,-7-11 16 15,-6-8 592-15,2-4 200 0,-2-13-96 0,6-13-39 16,11-11-257-16,12-11-96 16,8-3-248-16,8-13 24 15,12 5-96 1,12 4-128-16,0 11-576 16,4 12-209-16,-16 20-1167 15,-4 5-2609-15,-8 7-4329 0</inkml:trace>
  <inkml:trace contextRef="#ctx0" brushRef="#br0" timeOffset="166993.59">16774 6883 3880 0,'0'0'6258'0,"0"0"-4762"31,0 0-608-31,0 0-544 0,0 0-216 16,0 0-128-16,0 0 128 15,0 19 248-15,0-10-48 16,0 1-111-16,0-3-73 0,0-1-64 15,0-6 48-15,0 0 264 16,0 0 856 0,0-6 344-16,4-11-552 0,3-8-759 15,-3-7-121 1,9-5-152 0,-6-2-8-16,-3 1 0 15,0 7 0-15,0 2 48 0,0 10 24 0,0 6 32 16,-4 10-16-16,5 3-88 15,6 7-272 1,6 11 184-16,2 11 88 16,9 12 0-16,8 1 8 15,3 5-8-15,6 1-120 16,7 3-593-16,15 12-1383 0,-11-12-1073 16,-9-13-3464-16</inkml:trace>
  <inkml:trace contextRef="#ctx0" brushRef="#br0" timeOffset="167293">17646 6874 7825 0,'0'0'2233'0,"0"0"-353"16,0 0 112-16,0 0-655 0,0 0-753 15,0 0-520-15,0 0 296 16,-75 54-128 0,38-4-8-16,-2 17-152 15,7 22 48-15,8-6-56 16,8-11-64-16,16-8 0 0,4-17-8 16,24 1-168-16,12 3-112 15,16-13-272 1,3-10-16-1,33-15-841-15,-21-6-575 0,-11-7-3745 0</inkml:trace>
  <inkml:trace contextRef="#ctx0" brushRef="#br0" timeOffset="167730.31">17845 7045 8041 0,'0'0'1537'0,"0"0"215"47,0 0-576-47,0 0-304 0,0 0-256 16,96-73-215-16,-69 70 55 15,5-1-224-15,-4 4-80 0,-4 0-152 16,-3 13-192-16,-14 0 40 15,-7 3 112-15,0 0 40 0,-11 6 192 16,-10-6 312-16,1 3 96 0,1-6-264 16,2 0-88-16,10-1-248 15,7 4-144-15,0 0 32 0,20 3 40 16,12 3 72 0,7 4 0-1,1-1-128-15,0-3-128 0,-13-3 128 16,-10 0 32-16,-9-3-32 15,-8 3 56-15,0-3 72 0,-25 6 80 16,-6-2 120-16,-5-2 40 0,-4-5-48 16,9 0-88-16,-1-4-104 31,4-9-1160-31,11 0-1513 16,6-6-2120-16</inkml:trace>
  <inkml:trace contextRef="#ctx0" brushRef="#br0" timeOffset="167944.21">18120 6588 7921 0,'0'0'2929'16,"0"0"-1465"-16,116-16-800 0,-57 16 280 16,1 16-303-16,0 9-217 31,-4 14-168-31,-13 2 112 15,-7 6-200-15,-12 4-168 0,-16 10-48 16,-8 8-72-16,-32 17-56 0,-19 16-384 16,3-16-1417-16,0-20-2128 0</inkml:trace>
  <inkml:trace contextRef="#ctx0" brushRef="#br0" timeOffset="169333.45">18486 10480 7177 0,'0'0'1624'31,"0"0"377"-31,0 0-457 16,0 0-544-16,0 0-368 0,0 0-151 15,0 0-73-15,9-9 144 16,7 3 48-16,4-1-8 15,12 1-104-15,7-4-144 0,9 4 64 0,24-4-216 16,23-2-24 0,25-1 16-1,11 4-112-15,5-1-8 0,-4 0 96 16,-9 4 25-16,4 0-9 16,12-1-56-16,9 4-56 15,3-3-48-15,1-1 48 0,-1 1-56 16,1 3-8-1,-8 0 48-15,-5 0-40 16,-8-1 0-16,-12 1-8 0,-7 0 8 16,-24 3-8-16,-20-3 0 15,-20 0 0-15,-1 0-16 16,5 0 16 0,8-1 40-16,0-2-40 15,-9 3 0-15,-10-1-160 0,-13-2-136 16,-13 6 192-16,-7-3 48 15,-8 3-281-15,0 0-655 32,0 0-48-32,-12 0-1064 0,-12 0-137 15,4 0-79-15,1 0-897 0</inkml:trace>
  <inkml:trace contextRef="#ctx0" brushRef="#br0" timeOffset="169771.63">21177 10083 5673 0,'0'0'1776'0,"0"0"137"15,0 0-401-15,0 0 328 0,0 0-487 47,0 0-161-47,0 0 240 0,0 0-736 16,51-37-496-16,-35 43-192 15,8 10-8-15,3 3 120 16,1 6 24-16,9 3-24 0,-1 8-32 16,-5-1 0-16,1 0-40 15,-8 0-48-15,-8-4-8 0,-9 4-56 32,-7-3 56-32,-3 0-40 15,-25 3-80-15,-23 9-280 16,-50 3-1056-16,6-5-2921 0,3-14-6065 0</inkml:trace>
  <inkml:trace contextRef="#ctx0" brushRef="#br0" timeOffset="170956.12">19614 9798 1136 0,'0'0'6809'0,"0"0"-5352"15,0 0-473-15,0 0-640 0,-16-13-96 16,8 7 296-16,1-4-80 16,-6 1 48-16,-2-7 104 0,-2 0-272 15,-2 0-112 1,-9-3 0 0,-4 3-31-16,0-3-89 15,-7 7-48-15,-2 2-56 0,2 7 120 0,3 3-80 16,4 9-32-16,0 17 32 15,8 9-48-15,4 15 0 0,12 1 8 32,4 6 8-32,4 0-8 15,8-9-8-15,8-10-8 16,7-13-40-16,-2-8-32 0,7-11 80 16,0-6 280-16,7-10 544 0,-3-12-648 31,4-13 176-31,-8-6-304 15,0-4 8-15,-8-5-32 16,-1 2-8-16,-2 4 120 0,-6 5-48 16,-2 14 24-16,-1 9 96 15,-8 10 8-15,4 6-216 0,0 3-272 32,-1 16 24-32,5 10 248 15,1 2 8-15,-1 8 56 16,-5-5-56-16,9 1 80 0,-7-3-80 0,3 0 8 15,3-4-16-15,6 1-696 16,2-4-1152-16,17-6 7 0,-4-9-991 16,4-7-2810-16</inkml:trace>
  <inkml:trace contextRef="#ctx0" brushRef="#br0" timeOffset="171212.73">19937 9512 9794 0,'0'0'1376'0,"0"0"544"16,0 0-399-16,0 0-1057 15,0 0-408-15,0 0-8 0,0 0 80 16,-79 67 112-16,51-29 48 0,7 3 80 16,2 0-128-16,6 7-72 31,10-1-88-31,3 1-32 15,7-3-32-15,21-1-8 0,8-6 48 16,8-9-56-16,4-7-552 16,8-9-736-16,-12-7-1337 0,-12-6-3032 0</inkml:trace>
  <inkml:trace contextRef="#ctx0" brushRef="#br0" timeOffset="171766.34">20148 9553 120 0,'0'0'6105'0,"0"0"-4001"16,0 0-439-16,0 0-249 0,0 0 64 15,0 0 105-15,0 0-601 16,28-70-224-16,-28 70-432 16,0 0-312-16,0 13-16 0,-8 6-8 31,-4 10 8-31,0 2 8 16,-3 8 48-16,-6-2-56 0,5 2 64 15,4-7 8-15,5-1-24 16,3-5-32-16,4-4-8 15,0-6 8-15,15-4-8 0,13-5 64 16,8-4-24 0,8-3-48-16,7 0-280 15,-2-6-1056-15,-10-7-337 0,-11-3 153 16,-16 0 152-16,-12 0-313 16,0 1 89-1,-12 2-1577 1</inkml:trace>
  <inkml:trace contextRef="#ctx0" brushRef="#br0" timeOffset="171984.06">20344 9623 3144 0,'0'0'2977'16,"0"0"-89"-16,0 0-623 15,0 0-385-15,0 0-383 16,0 0-441 0,0 0-344-16,0 0-392 15,-5 0-264-15,-7 16 136 0,5 9-8 16,-6 1 8-16,5 9-96 15,1 3-40-15,3 3-48 32,0 1 8-32,4 2-8 0,0-3-8 15,0-6-560-15,0-7-656 16,0-2-593-16,8-13-359 0,-1-7-1833 16,1-6-1488-16</inkml:trace>
  <inkml:trace contextRef="#ctx0" brushRef="#br0" timeOffset="172276.18">20339 9360 7633 0,'0'0'2441'16,"0"0"-169"-16,0 0-215 15,0 0-1073-15,0 0-936 16,0 0 32-16,0 0-72 15,0 0 344 1,92 95 200-16,-40-54-224 16,0 1-48-16,-1 5-96 15,1-3-48-15,-12 1-72 16,-9-1-56-16,-14 4 40 0,-17 0 8 16,0-1-8-16,-24 1-48 15,-12 0-64-15,-20 12-1344 0,5-13-2513 16,-1-12-4545-16</inkml:trace>
  <inkml:trace contextRef="#ctx0" brushRef="#br0" timeOffset="175068.71">20052 9693 6633 0,'0'0'1560'0,"0"0"-343"15,0 0-377-15,0 0-32 0,0-29-240 16,0 23-56-16,4-1-72 15,0-2 272-15,1 0 24 32,7-1 105-32,-1 1-209 0,6-1-392 15,7 0-104-15,8-2-128 16,-1 5 168-16,9-2 0 0,-4 3-48 16,8 3 0-16,-4 3-56 31,-1 0-72-31,-7 0-56 15,-8 9-88-15,-4 0-16 0,-8 8 136 0,-12-2 16 16,0 4 0-16,-12 6 8 16,-20 5 80-16,-4 1-8 0,-11-3 8 15,-2 1-72 1,6 0 88 0,-2-10-88-16,14 0 0 15,3-3 0-15,8-7 0 0,13-2-8 16,-2-1 0-16,9-6-96 0,0 3-72 15,0-3-176-15,4 0-232 0,16 0 520 32,4 0 56-32,8-6 104 15,8-4-24-15,4 4 16 16,-1-3-96-16,-3 2 8 0,-3 4-8 16,-6 3 0-16,-7 0-128 0,-4 6-16 15,-5 7 56-15,-2-4 88 16,-5 8 48-16,4-2-40 31,-4 4 0-31,0 0 56 0,-1-3-48 16,2 3-8-16,-5 0 8 15,0 0-8-15,-4 0-8 0,0-3 0 16,-17 3 152-16,-15 1 296 31,-11 2 56-31,-9-3-256 16,-8 3-168-16,-4 0 0 0,5-3-64 15,3 0-16-15,8 0-200 16,0 0-1024 0,16-6-1041-16,13-4-1688 0</inkml:trace>
  <inkml:trace contextRef="#ctx0" brushRef="#br0" timeOffset="176117.31">22105 10287 10778 0,'0'0'2720'15,"0"0"-1143"-15,0 0-337 16,0 0-272-16,0 0-304 16,0 0-288-16,4-16-160 0,-4 16-216 31,3 0-200-31,1 0-816 0,17 0-1752 16,-2 0-2802-16,-3 0-1351 0</inkml:trace>
  <inkml:trace contextRef="#ctx0" brushRef="#br0" timeOffset="176296.36">22511 10198 7057 0,'0'0'1480'16,"0"0"-239"-16,0 0-889 15,0 0-352 1,0 0-1001-1,0 0-119-15,0 0-352 16,0 0-913-16</inkml:trace>
  <inkml:trace contextRef="#ctx0" brushRef="#br0" timeOffset="176413.64">22801 10194 6481 0,'0'0'1952'0,"0"0"-935"16,0 0-1017-16,0 0-1065 15,0 0-359-15,0 0-1185 0</inkml:trace>
  <inkml:trace contextRef="#ctx0" brushRef="#br0" timeOffset="176550.92">23089 10201 5617 0,'0'0'2424'31,"0"0"-1304"-31,0 0-1120 0,0 0-608 16,120-9-560-16,-77 9-1569 0</inkml:trace>
  <inkml:trace contextRef="#ctx0" brushRef="#br0" timeOffset="176678.56">23435 10217 6689 0,'0'0'2152'16,"0"0"-823"-16,0 0-17 15,0 0-648-15,0 0-664 0,0 0-2793 16,56-10-2176-16</inkml:trace>
  <inkml:trace contextRef="#ctx0" brushRef="#br0" timeOffset="178102.63">25089 9309 7801 0,'0'0'1272'16,"0"0"209"-1,0 0-241-15,0 0-120 16,0 0-160-16,0 0-375 15,0 0-305-15,0 0-280 0,-13 38 80 16,10 3 280-16,-1 13 160 16,0 22 0-16,0 20-152 31,4 15 0-31,0 13-32 0,8-7-96 16,8-9-48-16,0-10-32 15,0 1-8-15,-1-4-104 0,-3 0-40 16,-3-19-8-16,-2-21-8 15,1-18 8-15,-4-8 0 0,0 0 0 16,-4-4-184-16,5-2-40 16,-5-11-144-1,0-2-272-15,-5-10-552 16,-3 0-497-16,0-10-1063 0</inkml:trace>
  <inkml:trace contextRef="#ctx0" brushRef="#br0" timeOffset="178821.81">25204 9321 5369 0,'0'0'2224'15,"0"0"-303"-15,0 0-553 16,0 0-288-16,0 0 48 0,-4-9 145 16,4 3-377-16,9-4-488 15,6 0-32-15,9-2-120 16,4-1-8 0,8-3 256-16,11 0-152 15,22 1-64 1,26-5-80-16,20 5-120 0,17-1 96 0,-1 6-32 15,-7 1-72-15,-8 3-72 32,0-1-8-32,2 4 80 0,-2-4-72 15,-4 4 40-15,-5-6 32 16,-7-1-72-16,-21 1 0 0,-15-4-8 16,-16 4-40-16,-8-4-128 15,3 0-128-15,2 0-328 16,-2 1-72-16,-11-1-120 0,-4 6-352 15,-8 4-769 1,4 3 9-16,-4 0-401 16,-8 0-863-16</inkml:trace>
  <inkml:trace contextRef="#ctx0" brushRef="#br0" timeOffset="179902.52">27368 8963 5353 0,'0'0'2944'0,"0"0"-1343"0,0 0-1001 16,0 0-456 0,0 0-96-1,0 0 224-15,0 0 384 0,0 0 176 16,4 76-40-16,4-41-312 16,-1 9 97-16,2 4 231 0,-5 19-240 15,0 18-96-15,0 17-8 16,-4 3 0-16,0-7-120 15,0-9-88-15,7-13-88 0,-3 4-72 32,5-1-48-32,-1-12-32 15,-1-13 72-15,-3-10-80 0,0 1 0 16,0 18-8-16,1 0 8 16,2 11-8-16,-3-2 0 15,4-8 8-15,1 0-8 0,-2-4 8 31,1-6-8-31,4-7 0 32,-4-8 8-17,4-2-8-15,-4-1 0 16,0-5 0 0,-4-2-8-16,0-4-144 15,-4-5 0-15,4-1 56 16,-4-7 88-16,4 1 8 0,0-3-8 0,-4-1 8 15,0 0 0-15,4-2 0 16,-4 3 0-16,0-8 0 0,0 5-40 31,0-4-152-31,0-3-224 16,0 0 56-16,-4 0 320 0,-8 0 40 16,-12 0 176-16,-4 0-56 15,-8 0-40-15,-7 0-72 16,-1 0-8-16,-4 0-8 0,0 0-16 15,-4 0-72-15,-3 0-32 16,3 0 72-16,-4 0-16 0,-4 3-32 16,4 4-88-16,-4-4-96 15,-3 6-32-15,-1-2-16 16,-4 2 88-16,5-3 48 0,-1 1 72 16,0-4 32-16,4 3 96 15,1-2 0-15,-1-1 8 0,0 0 8 16,4-3 48-16,-4 0-56 15,0 3 40-15,1 0-40 0,4 0 0 16,-1 4 72-16,0-4-16 0,7 3 16 16,2-2-24-16,3 2-40 15,4-6 40-15,4 6-48 16,1-6 0 0,3 3 64-16,0 1-72 15,4-4 8-15,0 0-8 0,0 0 8 16,4 0 8-16,1 0-8 0,6 0 72 15,1 0 8-15,4 0 24 16,-3 0 160 0,-1 0 8-16,0 0-136 15,-4 0-80-15,4 0 0 16,-4 0-56-16,4 0 56 0,4 0 40 16,5 0 240-16,-2 0-40 31,9 0 224-31,-4-4 16 0,4-2-111 15,-4-1-321-15,4-2-64 16,-4 0 48-16,4-1 128 16,0-3 160-16,-4-3-216 0,4 1 88 15,-3-4-112-15,3-3 0 32,0-7-64-32,0-3-16 0,0-6-64 15,0-7-80-15,-4-24-512 16,-1 5-1233-16,-3 7-2912 0</inkml:trace>
  <inkml:trace contextRef="#ctx0" brushRef="#br0" timeOffset="181432.83">25842 11858 9394 0,'0'0'1912'16,"0"0"-264"-16,0 0-375 15,0 0-297-15,0 0-248 0,-12-3-208 16,-12 13 0-16,-4 12 32 15,-8 6-32-15,1 11-272 32,-6 8-80-32,-2 20-96 0,-9 15 24 15,-3 17-24-15,-5-1-23 16,4-2 23-16,7-14-72 0,14-16 0 16,3-11-40-16,8-14 40 31,5-6 8-31,-6 3-8 15,1-3-137-15,0 0-471 0,9-16-696 0,-2-6-936 16,10-10-209-16,-1-3-1552 16</inkml:trace>
  <inkml:trace contextRef="#ctx0" brushRef="#br0" timeOffset="181784.63">25149 11989 7865 0,'0'0'2585'16,"0"0"-553"0,0 0 489-16,0 0-1305 15,0 0-672-15,0 0-432 0,0 0-112 16,0 0 0-16,36 37 144 15,-1 11 424-15,5 10-64 16,8 8-120-16,3 7-176 0,1-3-71 16,0 0-33-16,1-1-56 15,-6 1-40-15,1-3-8 0,-5-6 8 16,-7-11-8-16,0-2 0 31,-8-7 0-31,-4-12-248 16,-4-4-225-16,0-6-223 0,0 0-520 15,-5-3-1337-15,-2-7-1807 0</inkml:trace>
  <inkml:trace contextRef="#ctx0" brushRef="#br0" timeOffset="182260.4">26133 12601 7345 0,'0'0'3105'16,"0"0"-537"-16,0 0-1119 31,0 0-849-31,0 0-96 0,0 0-240 16,0 0 336-16,-48 51 48 15,28-13-256-15,4-3-56 0,4 6-64 16,0-3-152-16,8 1-24 31,0-7-88-15,4-1 0-16,0-5-8 16,8-7-88-16,8-4-632 0,16 1-608 15,-5-9-1145-15,6-4-551 0</inkml:trace>
  <inkml:trace contextRef="#ctx0" brushRef="#br0" timeOffset="182670.31">26096 12239 1408 0,'0'0'6569'16,"0"0"-5096"-16,0 0-417 0,0 0-752 31,0 0-144-31,0 0 24 16,0 0 64-16,-35 13-64 0,35 0-104 15,0-4-72-15,0 1 40 16,7-7-48-16,6 0 8 0,-1-3 72 15,0 0 32-15,0 0-40 0,-5-6 160 16,-3-7-64 0,1 0 0-1,-5-6-16-15,0 3-32 0,-9 1 56 16,-2 5 104-16,-2 3 80 16,9 5-24-16,-3 2-191 15,7 0-145-15,-4 0-305 0,4 6 73 0,0 7-376 31,0 5-160-31,0 2-1208 16,0-8-4418-16</inkml:trace>
  <inkml:trace contextRef="#ctx0" brushRef="#br0" timeOffset="183150.75">26659 11941 8145 0,'0'0'2017'16,"0"0"-313"-16,0 0-120 0,0 0-231 16,0 0-1-16,0 0-728 15,0 0-312-15,-84-45-72 16,48 52 40-16,1 18-16 15,-6 10-40-15,5 13-16 0,1 19 0 16,3 18-24-16,12 17 9 16,8 6-41-16,12-10-40 15,12-6-112-15,12-9 0 0,4-14 0 32,0-15 0-32,0-15 0 0,0-11-344 15,11-2-321-15,25-1-647 16,-8-6-1480-16,-9-13-2410 0</inkml:trace>
  <inkml:trace contextRef="#ctx0" brushRef="#br0" timeOffset="184830.74">26934 12195 8265 0,'0'0'2281'0,"0"0"199"16,0 0-519-16,0 0-697 15,0 0-784-15,0 0-432 0,0-10-48 16,0 33 0-16,-13 8 0 31,2 14 16-31,-6 3 48 16,-2 2-64-16,3 4-8 0,-5-3 8 15,2-3-8-15,-1-7 8 0,4-9 0 16,8-10 0-16,0-9 0 0,8-10 0 16,0-3 0-1,0-10 296 1,4-18-96-16,12-14-136 16,4-5-56-16,0-10 0 0,4-4 40 0,-5-2-40 15,1-1 48-15,1 4-48 16,-10 12-8-1,2 10 192-15,-9 16 184 16,0 9 144-16,-1 13-199 16,1 0-321-16,0 16-273 15,4 13 273-15,4 6 0 0,0 9 8 16,8 4 57-16,1 2-65 0,-2 1 0 16,1-3-73-16,-4 0-231 31,0-4 16-31,-4-6-232 15,-5-13 112-15,-2-5 88 0,-1-14 184 16,0-6 136-16,0-4 736 16,3-21-88-16,2-9-376 15,6-14 169-15,-3-6-145 0,8-16-40 32,4-19-40-32,1 7-72 15,-6 5-96-15,-3 17-48 0,-8 19 8 16,0 6 0-16,-4 6 0 0,-4 14-8 15,0 15-32 1,0 5-1177 0,-16 24 233-16,-8 35-344 0,9-4-1497 15,-2-6-2512-15</inkml:trace>
  <inkml:trace contextRef="#ctx0" brushRef="#br0" timeOffset="185131.27">27735 11937 9498 0,'0'0'2112'0,"0"0"-160"0,0 0-127 31,0 0-697-31,0 0-568 16,0 0-200-16,-97-18-32 0,58 46-48 15,3 16-48-15,-7 23-56 16,2 19-24-16,13-7-72 31,9-5-31-31,15-11 15 0,4-15-64 16,19 2-8-16,13 1-65 16,12-6-399-16,11-10-392 0,26-13-560 15,-18-10-905-15,-11-12-3176 0</inkml:trace>
  <inkml:trace contextRef="#ctx0" brushRef="#br0" timeOffset="185469.42">28188 12065 8553 0,'0'0'2033'16,"0"0"391"-16,0 0-543 0,0 0-1185 15,-8-7-520-15,-12 27-88 0,1 8 152 16,-5 7-32-16,0 6-72 15,0 3-64-15,0 8-64 16,0-5-8-16,0 4-144 0,4-4-1368 31,-7 1-657-31,3-13-895 16,4-13-2722-16</inkml:trace>
  <inkml:trace contextRef="#ctx0" brushRef="#br0" timeOffset="185709.47">27838 12119 8305 0,'0'0'1913'15,"0"0"231"-15,0 0-1168 16,0 0-976 0,0 0 0-1,0 0 240-15,99 98 40 0,-54-57-39 0,2 7 127 16,-3 0-80-16,-4 2-184 15,-8-2-64-15,-8 0-40 0,-9-4-752 16,2 7-625-16,-13-13-751 31,-1-9-1809-31</inkml:trace>
  <inkml:trace contextRef="#ctx0" brushRef="#br0" timeOffset="185986.68">28519 12312 8313 0,'0'0'2585'16,"0"0"-1377"-16,0 0-936 31,0 0-208-31,0 0 392 0,0 0 304 15,-8 74-15-15,5-39-297 0,-1-1-144 16,4 1-152-16,0 3-96 0,0 0-56 16,4-6-176-16,11-3-1065 15,1-10-159-15,16-10-120 16,-4-6-857-16,0-3-6271 0</inkml:trace>
  <inkml:trace contextRef="#ctx0" brushRef="#br0" timeOffset="186345.96">28555 12043 6209 0,'0'0'2312'0,"0"0"-527"15,0 0-577-15,0 0-304 31,0 0-624-31,0 0-272 0,0 0 208 16,-24 37-8-16,24-14-72 16,0-1-64-16,0 0-24 15,0-6-48-15,0-6-72 0,0-7-160 16,0-3 232-16,0 0 784 16,0-10-367-16,0-9-417 0,0-3-96 31,0-3 96-31,-8 3 208 15,4 2 184-15,-4 8 152 0,5 5 208 16,3 4-320-16,-4 3-432 16,4 0-392-1,-5 10-528-15,1 15 128 16,-4-3-993-16,8-3-1455 0</inkml:trace>
  <inkml:trace contextRef="#ctx0" brushRef="#br0" timeOffset="186653.86">28622 11935 8833 0,'0'0'1737'15,"0"0"-369"-15,0 0-400 16,0 0-592-16,0 0-296 16,41 41 104-16,-13-6 272 0,0 9 17 15,8 7 87-15,-5 0-200 16,1 6-112-16,-8 0-144 0,-8 4-56 16,-8-4-48-1,-8 3-616 1,-16 13-1033-16,-8-16-863 0,0-13-3898 15</inkml:trace>
  <inkml:trace contextRef="#ctx0" brushRef="#br0" timeOffset="186975.6">28786 11693 10458 0,'0'0'1656'0,"0"0"-56"31,83-13-535-31,-34 17-129 0,7 21-368 16,0 13 72-16,11 26-160 15,5 21-168-15,-13 23-24 16,-10 10-96-16,-34-10-88 0,-15-3-88 16,-24-17-16-16,-27 8-432 31,-18-4-592-31,18-23-1552 0,3-17-3986 0</inkml:trace>
  <inkml:trace contextRef="#ctx0" brushRef="#br0" timeOffset="188376.78">26925 13132 2784 0,'0'0'5641'16,"0"0"-3880"-16,0 0-425 0,0 0-272 15,-4-74 160-15,12 49-191 31,8 0-481-31,0 3 152 0,8 2-16 16,0 5-64-16,0 2-208 16,8 0-240-16,4 7 40 15,3-1-88-15,-3 4-32 0,8 3-40 16,0 0-48-16,-4 10 0 0,0 9-8 16,-4 6 0-16,-5 4-8 15,-3 2-40-15,0 1-24 31,4-3 0-31,0-1-136 0,0-2-80 16,4-7 88-16,3-10 72 0,2-6 0 16,2-3-88-16,-3 0-144 0,0-15 120 15,-12-7 136-15,-5-10 104 16,-2-6 0-16,-14-3 112 16,-3-4 96-1,-4 7 144-15,0 6 72 16,0 6 88-16,-7 11-40 0,3 8-55 15,4 1-89-15,0 6-280 16,0 0-48-16,-4 0-224 0,0 13-48 31,4 0 264-31,0 6 0 16,0 3 0-16,0-3-81 16,0 0-87-16,0-3-16 0,8 6-16 15,-4-3-8-15,-1 0 64 0,1 3 32 16,-4-2-32-16,0 2-48 15,5-7-104-15,-5-5-96 32,0 0-96-32,0-8 112 0,0-2 320 15,0 0 64-15,0-2 240 16,4-11-168-16,0-6-64 0,4-6 0 16,3-4 0-16,9-6-8 15,1 0 0-15,7 0 8 31,0 6 80-31,3 4 208 0,1 9-160 0,-4 3-64 16,4 10-16-16,4 0-56 16,-4 3 0-16,3 0-8 0,1 10-40 15,4 3 48 1,0 2 88 0,4 1 184-16,-9 0-80 0,6 3-112 15,-6 0-72-15,-7 0-8 0,4-3 8 16,-9-3 8-16,5 2 0 15,-3-8-8-15,6-4 72 0,1-3 8 16,0 0 16-16,4 0 0 31,0-12 16-31,-4-8-24 16,-9-2 0-16,2-10-32 0,-5-3-64 16,-9-6-128-16,-11-29-824 0,0 16-1544 15,0 7-3186-15</inkml:trace>
  <inkml:trace contextRef="#ctx0" brushRef="#br0" timeOffset="193313.27">26472 11728 5657 0,'0'0'4257'0,"0"0"-3593"0,0 0-552 16,0 0-40-16,0 0 88 31,0 0 424-31,0 0-216 0,0 0-168 16,0 7 0-16,0-7 136 0,-5 2 432 15,5-2-7 1,0 4-273 0,0-4 72-16,0 0 96 0,0 0 72 15,0 0-24-15,0 0-88 16,0 0 16-16,0 0 65 0,-4-6 15 16,0-7-120-16,0-9-432 15,-7-13-40-15,2-4-64 16,1-5 72-16,1-3-32 0,-1-4-80 0,-1 0 40 31,5 0-8-31,4-3-32 16,0 4 32-16,-4 8-40 0,4 7 40 15,-3 10 56-15,3 9 24 16,-4 10 16-16,4 2-144 0,0 4 0 16,0 0-328-16,0 4-464 31,-4 11-248-31,0 5 648 0,4 8-1137 15,0 10-1407-15,0-10-1697 16,-5-5-2817-16</inkml:trace>
  <inkml:trace contextRef="#ctx0" brushRef="#br0" timeOffset="193778.45">26176 11493 3608 0,'0'0'664'16,"0"0"273"-16,0 0-169 15,0 0-88-15,0 0 424 0,0 0-336 0,0 32 321 31,0-32 351-31,0 0 0 16,0 0 329-16,0 0-33 0,0-3-208 16,0-10-287-16,12-6-833 15,8-6-272-15,4-7 8 16,1-6 8-16,-2 0-8 0,1-4-72 31,0-5-8-31,-4 2-8 16,0 4-48-16,-8 6 72 0,-4 10-24 15,-1 9 256-15,-7 6-72 16,4 7-96-16,-4 3-144 0,0 0-64 16,4 10-64-16,5 9 64 15,6 9 64-15,6 4 8 0,7 3 0 32,3-4-8-32,9 1 8 15,3-3-8-15,-2-1-136 16,2 1-840-16,2 6-785 0,-18-6-2464 15,-7-13-3288-15</inkml:trace>
  <inkml:trace contextRef="#ctx0" brushRef="#br0" timeOffset="195059.79">26201 9182 6281 0,'0'0'2352'0,"0"0"-631"16,0 0-833-16,0 0-280 15,0 0-96-15,0 0 304 0,0 0 233 16,0 0-161-16,0 0-176 31,0 0-56-31,0 0-40 16,0 0-96-16,0 0-64 0,0 0 104 15,0 0 25-15,0 0-41 16,-4-10-8-16,4-2-312 0,-5-8-168 16,5-2 32-16,-4-10-16 31,4-3 8-31,-4-2 64 15,0-11 80-15,0-6-176 0,1 0-40 16,-1-7-8-16,0 4 48 0,4 0-40 16,-5 3 48-16,5 7-48 0,0 5-8 15,-4 10 56 1,4 7-48 0,-4 9-8-16,4 7 0 15,0 6 0-15,-4-1-72 0,4 4-432 16,0 0-104-16,0 0-1737 0,0 7-1928 15,0 15 2817-15,4-6-1593 0,4-4-2032 0</inkml:trace>
  <inkml:trace contextRef="#ctx0" brushRef="#br0" timeOffset="195519.43">26005 8680 4656 0,'0'0'1433'0,"0"0"-65"0,0 0-416 16,0 0-144-16,0 0 225 31,0 0 79-31,0 0-120 16,0 0 336-16,-12 3-47 0,12-3-113 15,0-3 88-15,-4-6-504 0,4-11-552 16,0-2-88-16,0-3-16 0,0-7-8 16,4-6 225-16,0 0-217 15,9-3-16 1,-6-4 256 0,1 4-240-16,-4 6 256 0,4 9-16 0,-4 8-80 15,0 5-184-15,-4 7-72 16,4 2-96-16,0 4-40 0,4 0-152 15,8 7 272-15,7 9 16 32,10 9 48-32,7 0 8 15,-1 7-48-15,9 0 0 0,4 3-8 16,0-3-72-16,0 0-592 16,-1-1-569-16,1 4-831 0,-12-3-2393 31,-20-16-4177-31</inkml:trace>
  <inkml:trace contextRef="#ctx0" brushRef="#br0" timeOffset="196751.26">25750 7452 10610 0,'0'0'1384'16,"0"0"128"-16,0 0-79 15,0 0-401-15,-15-29-392 16,15 29-640-16,-5 0 0 0,1 13-48 31,-4 12 48-31,4 7 168 32,0 6-32-32,4 3-16 0,0 0-112 15,12 0 0-15,12-6-16 16,0-6 8-16,8-10-48 15,0-6-24-15,7-10-56 0,1-3 128 0,-3-10-200 16,-5-8-24-16,-13-11 168 16,-7-6 40-16,-8 0 16 0,-4-6 0 15,0 6 80-15,-7 3 208 16,-2 10 104-16,1 6 160 16,4 13 40-16,4 3-592 0,-4 0-80 15,4 19-544 1,0 9 488-16,0 11 136 15,4 5 48-15,4 7-40 0,8 6 0 16,-4 0-8-16,4 7 40 16,0 2-40-16,-5-2-408 15,-6-1-312 1,-5-2-288-16,0-4 280 16,-20-9 448-16,-12-11 200 0,-4-8 80 15,-4-10 312-15,-7-9 320 16,2-10-16-16,2-7-48 15,3-15 280-15,8-10-232 0,8-9 144 32,8-4-167-32,12-8-249 15,4-1-216-15,28 0-128 0,4 3-200 16,8 9-424-16,0 11-873 16,-1 9-647-1,-14 9-2569-15,-14 3-4953 0</inkml:trace>
  <inkml:trace contextRef="#ctx0" brushRef="#br0" timeOffset="197306.12">25763 7395 9097 0,'0'0'2041'0,"0"0"63"31,0 0-935-31,0 0-537 16,0 0-312-16,0 0-192 15,0 0-128-15,0 0-56 0,-9-7 16 16,9 16 40-16,0-2 0 16,0 2 80-16,0-9-80 0,0 4 48 15,0-4 8 1,0 0 536-1,0 0 544-15,0-10 104 0,0-9-423 16,0-10-705-16,9-6 16 0,-6-6-32 16,-3 0-40-16,4 6-40 15,-4 10-8-15,0 6 112 16,0 9-40 0,0 7-80-16,4 3-224 15,4 0-216-15,4 15 216 0,12 8 224 16,4 9 8-16,3 2 40 0,10 8-48 15,-2-1-424-15,17 22-1505 16,-12-11-2288-16,-12-15-2112 0</inkml:trace>
  <inkml:trace contextRef="#ctx0" brushRef="#br0" timeOffset="197799.24">26631 7254 8769 0,'0'0'1641'0,"0"0"-49"15,0 0 168-15,0 0-183 0,0 0-1 16,0 0-560-16,4-69-736 15,-21 75-216 1,-6 13 48-16,-13 16 88 16,-8 6-55-16,5 13-57 15,-2 16 40-15,9 16-56 16,17 19-64-16,15 0 48 0,24-7 32 16,23-22-88-16,25-6 8 0,12-7-8 15,-8-9-8-15,-1-6-689 31,-7-16-1263-31,-24-16-2993 16,-8-10-4673-16</inkml:trace>
  <inkml:trace contextRef="#ctx0" brushRef="#br0" timeOffset="199044.61">27164 7423 8617 0,'0'0'1977'16,"0"0"-201"-16,0 0-368 31,0 0-383-31,0 0-673 0,0 0-352 16,-15 13-136-16,3 18 136 16,-4 10 48-16,0 4-40 0,-8 6 0 15,4-1 96-15,4-2-32 16,0-10-64-16,0-9 8 15,8-7-8 1,4-12-8-16,1-4 56 0,3-6 40 16,0 0 304-16,3-16 808 15,9-9-904-15,8-13-256 0,0-7-48 16,0-6-40-16,-4 1 24 16,-4-4 16-1,-4 6 0-15,-5 7 128 16,1 9 24-16,-4 10 160 0,5 9-32 15,-1 10-160-15,-4 3-120 16,12 9-440-16,-5 17 392 0,10 9 48 16,-2 9 8-16,5 4 48 31,1 3-48-31,3-1 32 0,-1-2-40 16,1-7 0-16,-4-9 8 15,-4-3-8-15,-9-16-8 0,2-4-88 16,-5-9 96-16,0 0 64 15,0-13 712-15,3-18-463 32,2-11-233-32,3-12 8 0,-5-6-80 15,6-4 8-15,-5-2-8 16,3 2 88-16,-7 7-88 0,1 6 40 16,-1 13 0-16,0 13 40 15,-4 15-88-15,0 10-248 16,0 10-1705-16,-13 37-199 0,-2-2-449 15,-2-4-3912 1</inkml:trace>
  <inkml:trace contextRef="#ctx0" brushRef="#br0" timeOffset="199883.14">27583 7502 7617 0,'0'0'2129'15,"0"0"-265"-15,0 0-96 16,0 0-271-16,0 0-745 16,-8-19-680-16,8 22-72 0,-4 13-8 15,-4 3 8-15,4 7 0 0,4 2 0 16,0-6 16-16,0 1-16 15,0-4-8-15,12-10-176 0,4-3-72 32,8-6 72-32,-1 0 184 15,5-6 176-15,0-13-176 0,-4-6 0 16,-8-1 0-16,-4 1 8 16,-8 3 144-16,-4 6 296 0,0 9 144 15,0 7-152-15,0 4-440 31,-11 21-64-31,-2 13 56 0,-2 23-16 16,2 21-24-16,5 20 48 16,5-7-8-16,-1-19 8 15,0-22-104-15,4-13-72 0,-9 4 24 16,2 6 16-16,-5-1 48 31,-4-8 80-31,0-10 8 0,0-13 0 16,-5-10 96-16,2-9 592 15,-5 0 256-15,0-13-248 0,5-12-87 16,-2-7-41-16,5-12-192 0,8-7-168 16,8-10-88-16,0 2-120 15,24-5 0-15,8 7-144 16,8 6-904 0,4 16-1553-16,20 16-2056 15,-8 13-112-15,-17 6-1048 0</inkml:trace>
  <inkml:trace contextRef="#ctx0" brushRef="#br0" timeOffset="200170.42">28053 7645 7361 0,'0'0'1856'15,"0"0"-199"-15,0 0-913 0,0 0-400 16,0 0 88-16,-64 57 160 16,48-19-216-16,4 4-120 0,5-1-24 15,7-3-112-15,0-3-80 0,0-10-40 16,19-3-328-1,1-9-392-15,20-13-320 0,-8-3-1448 0,-4-16-593 16</inkml:trace>
  <inkml:trace contextRef="#ctx0" brushRef="#br0" timeOffset="200528.18">28105 7464 5265 0,'0'0'1432'0,"0"0"-184"0,0 0-464 16,0 0-264-16,0 0-159 15,0 0-249-15,0 0-96 16,0 0-16-16,0 0 0 0,-28-3 0 31,24 9-8-31,4 4 8 0,0-1 0 16,0 1 0-16,0-4 8 15,0 4-8-15,0-7 8 16,0 0-8-16,0-3 48 0,0 0 408 16,0 0 688-16,0-10-784 31,4-5-264-31,-4-1-96 0,0-7 0 16,-4 5 128-16,-12-5 144 15,1 10-112-15,-10 4-80 16,9 9-80-16,-3 6-72 0,10 14-856 0,1-1-1809 15</inkml:trace>
  <inkml:trace contextRef="#ctx0" brushRef="#br0" timeOffset="200865.83">28431 7134 11546 0,'0'0'2296'0,"0"0"-2120"0,0 0-95 15,56 76-81-15,-20-28 328 16,8 12 440-16,8 13-240 15,4 16-104-15,-4 16-120 0,-17 3-120 16,-23-10-40-16,-12-18-88 47,-12-26-56-47,-23 12-64 16,-33 7-864-16,8-9-1321 0,-3-7-4304 0</inkml:trace>
  <inkml:trace contextRef="#ctx0" brushRef="#br0" timeOffset="203819.34">27623 7343 1432 0,'0'0'1176'0,"0"0"208"31,0 0 481-31,0 0-825 0,0 0 400 0,0-37-127 15,0 30-297-15,0 1 32 16,0-1-224-16,0 4 0 16,0-3-95-16,0 3-137 0,0 0-64 15,0 3-48-15,0 0-240 16,0 0-192-16,-4 0-48 0,-4 0-56 16,-8 12 48-1,-1 1 8 1,-2 3-8-16,3 0 8 0,-4 3 0 15,4 6 0-15,-3 0-8 0,-2 7-8 16,1 3 16-16,1 7 0 16,-5 2 112-1,4 3-8-15,0 1-24 16,0 3 32-16,4 3-48 16,4-3 16-16,4 2-8 0,8-1-64 15,0-2-8-15,12-2-8 16,12-1-72-16,12-5 80 0,3-4-200 31,6-3-584-31,11-4-1009 16,-13-8-1191-16,-7-11-3794 0</inkml:trace>
  <inkml:trace contextRef="#ctx0" brushRef="#br0" timeOffset="204540.68">28109 7365 5633 0,'0'0'1872'0,"0"0"57"16,0 0-465-16,0 0-128 0,0 0 56 15,-4-2-415-15,4 2-265 0,0 0-336 16,0 0-376-16,0 0-128 15,16 12 128 1,4 10 264-16,4 4 48 16,3 12-96-16,1 0-48 15,0 10-40-15,-4 6 24 16,-4-1-48-16,-8 8-40 0,-8-4-64 16,-4 0 72-16,-12 0-24 0,-8 0-48 15,-12-3-88-15,-20 13-912 31,5-10-1193-31,2-18-1727 0</inkml:trace>
  <inkml:trace contextRef="#ctx0" brushRef="#br0" timeOffset="206332.56">23873 4607 8065 0,'0'0'1537'16,"0"0"-689"-16,0 0-496 15,0 0 168 1,0 0 304-16,0 0 128 0,0 0-64 15,56-19-47-15,-24 12-193 16,28-6-72-16,32 1 8 0,47-4-184 16,25 0-128-16,6 6-72 15,-6 7-120 1,-29 0 32 0,-7 3-8-16,-33 0-32 0,-31 0-24 15,-20 0-40-15,-16 0 40 0,-8 3-48 16,-8 0 0-16,4-3-160 15,-12 4-272-15,-4-4-208 0,3 6-240 32,6-3 112-32,27 1-729 15,-8 2-535-15,11-6-4809 0</inkml:trace>
  <inkml:trace contextRef="#ctx0" brushRef="#br0" timeOffset="206875.09">27631 3988 1840 0,'0'0'1528'0,"0"0"-1528"0,0 0-504 31,0 0-1192-31</inkml:trace>
  <inkml:trace contextRef="#ctx0" brushRef="#br0" timeOffset="207360.33">27722 4035 5129 0,'0'0'1304'31,"0"0"-552"-31,0 0-280 0,0 0 560 16,0 0 113-16,0 0-649 15,28 0-376-15,0-3 72 16,8 0 104-16,12 3 48 0,3-4 136 16,25-2-8-16,12 3-32 31,0-3-72-31,-9-1 0 0,-11-2 16 0,-12 3-160 16,4-4 201-1,3-3-121-15,-7 1-48 16,-12-1-56-16,-8 3 32 0,-9 1 16 15,-3 2-144-15,-7 5-88 16,-2 2-16 0,5 0-8-16,1 0-184 0,-6 0-384 15,5 2-296-15,0 5-89 16,-8-1 97-16,0 4-424 16,-8-1-633-16,0-6-1367 0</inkml:trace>
  <inkml:trace contextRef="#ctx0" brushRef="#br0" timeOffset="212547.49">7338 15103 12578 0,'0'0'1336'0,"0"0"-559"16,0 0-401-1,0 0-376-15,-7-6-248 16,7 6-545-16,20 0-95 0,16 0 608 16,23-7 280-16,41-5 0 15,31-20 88-15,17-6 312 16,-5-4-96-16,-15 5 24 0,-40 11-111 15,-29 13 7-15,-23 7-80 32,-17 3-136-32,-6 3-8 0,-5 0-16 15,-1 0 16-15,-7 0 464 16,0 0-24-16,0 0-176 16,0 0-112-16,0 0-64 0,0 0-80 15,0 0-8-15,9 3-272 16,3 7-432-1,19 5-457-15,5-2-1479 16,-4-13-6658-16</inkml:trace>
  <inkml:trace contextRef="#ctx0" brushRef="#br0" timeOffset="-213781.92">7909 10249 4761 0,'0'0'1776'0,"0"0"-496"16,0 0-200 0,0 0-351-16,0 0-369 0,0 0 32 15,-88-83-152-15,76 74-40 16,-4-1 80-16,0-2 168 16,0 2-72-16,-4 3-176 15,-3-2 16-15,-5 3 8 16,0 2-40-16,-4-2-88 0,-4 6-96 15,-8 0 0-15,0 0 8 16,0 0 64-16,-3 6-56 16,-2-2-8-16,6 2 0 15,-5 0 0-15,4 1 0 0,0 2-8 32,4 0 8-32,-3 1 0 0,2 3 80 15,-2 0 56-15,3 3-8 16,-4 3-88-16,1-1 56 15,3 5-88-15,-1-1-8 0,6 4-8 32,-5-4 0-32,12 3 0 15,-4 0 0-15,8 4 0 0,0-4 0 16,5 7-8-16,-5 3-40 16,0 0 32-16,-1 6 0 15,1 4 16-15,-3-4 0 0,-1 0 0 16,0 0 0-16,0 1 0 15,4-4 0 1,4-3 8-16,5 0 0 16,-2 0-8-16,6-3-40 0,3 3 32 15,0 0 0-15,3 2 0 16,1 5 0-16,1-1-40 16,3 7 48-16,0 2 0 15,0 1 0-15,0 0 0 16,7 0-8-16,10 0-56 0,3-4 0 15,-1 1 8-15,9-4-16 16,4 1 72-16,4-4 0 16,-1 0 8-1,6-6 0-15,-1 3 0 16,-1-3 88-16,2 0-96 0,-2 3 16 16,1 1 32-16,0-2-48 15,-4 2 8-15,4-4-8 16,-5 0 0-16,1-4 8 0,0-2 0 31,0-7-8-31,0-3 0 16,4-3-112-16,4-7 112 0,3 1 32 31,9-3-32-31,4-2 0 16,4-1 32-16,-1-4 40 15,1 3 8-15,0 0-72 0,-4 0 0 16,-1 1 40-16,-3 2-40 15,-3-3-8-15,-2 0 16 0,1-3 32 0,0 0 0 16,-1 0-48-16,1-9 8 16,4-4-8-16,0 1 8 15,-5-5-8-15,-3-2-72 16,0 3 72 0,-8 1 0-16,-4-7 0 15,-4 2 48-15,-4-5 88 16,-5-4 8-16,5-3-136 0,-8-5-8 0,0-5-304 15,4-5 296-15,-8-1 8 16,-5-3-56 0,2 0 32-16,-5-3 48 15,-4 1 48-15,-1-5-72 16,-3 4 0-16,0 1 136 0,0 1-128 16,0 2 104-16,-3-1-96 15,-1 4-16-15,-4-1 88 0,-1 0-40 31,-2 7 0-31,-1-4-40 16,0 7 121-16,-4 4 143 16,-4-1 32-16,1 6-80 0,-5 0 40 15,-4 1 40-15,0-1-152 16,-4 1-32-16,4-4-64 0,0 0 32 31,0-3-32-31,0-6 24 0,0 3-16 16,0-6-16-16,-8 5 64 15,-3 1 248-15,-1 6-16 0,-12 10-224 16,4 0-48-16,-3 6-24 16,6 0 8-16,2 1 16 15,7-2-64 1,8 2 0-16,-4-1 56 16,0-3 0-16,4-1-16 15,-3 1 40-15,-9 1-40 0,-1 5-48 0,-6 7 0 16,-5 6 0-16,-4 0-56 15,-4 6-192 1,4 16-264-16,5 4-480 16,12 5-576-16,-2 20-385 15,13-7-1272-15,9-2-3408 16</inkml:trace>
  <inkml:trace contextRef="#ctx0" brushRef="#br0" timeOffset="-200837.67">27280 13055 4240 0,'0'0'2185'15,"0"0"-673"-15,0 0-552 16,-4 0 145-1,4 0 159-15,0 0-152 0,0 0-112 16,0 0-159-16,0 0-121 16,0 0-176-16,0 0-168 0,0 0-128 15,0 0-72-15,0 0-48 0,0 0-80 16,0 0 0 0,0 0-48-16,0 0-128 15,4 0 88-15,12 0 40 16,8 0 224-16,8 0-24 15,7 0-48-15,6 0-64 0,7 0 88 16,3-3-128-16,5 3 56 31,-1 0-96-31,5-3 136 16,5 3-48-16,-2 0-24 0,1-3 8 16,-1 0-56-16,1 0 32 0,-1-1 8 15,-2-2-56-15,-5-3 80 16,3-1-80-16,-8 0 48 15,-2 1 64-15,-5-1-104 0,-9 1 120 32,-3 2-128-32,0 4 0 15,-12 0 56-15,4 0-56 0,-8 3 0 16,-4 0-8-16,-5 0 0 16,-2 0-88-16,-5 0-384 15,-4 0-632-15,0 0-784 0,-17 6-713 16,-6 4 825-1,-9-4-1297-15</inkml:trace>
  <inkml:trace contextRef="#ctx0" brushRef="#br0" timeOffset="-200318.39">27387 13068 6489 0,'0'0'2264'31,"0"0"-1696"-31,0 0-87 0,0 0 327 16,0 0 112-16,0 0-88 16,0 0 64-16,101 0-55 0,-69-3-161 15,3-4 120-15,13 4-288 16,4-3-152-16,19 0-40 31,29-1-40-31,24-2-8 0,-1-1-56 16,-23 4-216-16,-25-1 112 0,-27 4-8 15,-12 0 8-15,7 0-104 16,6 0-8-16,-10 0 128 0,-7 0-80 16,-16-1-40-1,-4 4 56-15,-4 0-8 16,-3 0-48-16,-5 0-8 16,0 0-48-16,0 0-120 0,0 0 96 15,0 0-80-15,0 0-440 0,0 0-600 16,0 0-1505-16,0 10 105 31,0-7-2721-31</inkml:trace>
  <inkml:trace contextRef="#ctx0" brushRef="#br0" timeOffset="-183076.78">5987 4899 5129 0,'0'0'880'0,"0"0"-48"15,0 0-264-15,0 0 80 16,0 0-152-16,0 0-104 15,-3-57 233-15,-1 50 223 0,4 4-296 32,-4 0-72-32,4 3-296 15,0-4-80-15,0 4-32 0,0 0-72 16,0 0 0-16,0 0 0 0,0 0-64 16,0 0 0-1,0 0-16 1,0 0 0-16,0 0 32 0,4 0-16 15,8-2 0-15,15-5 64 16,14 1-8-16,6-4 8 0,13-2 0 16,7-4 8-16,6 0 0 15,-2 0 8-15,-3 3-8 16,-5 0 48-16,-10 1-56 16,-14-1 16-16,-7 4-8 15,-8 2-8-15,-11 4 0 16,-9 0 0-16,-4 3-544 0,-4 0-1353 15,-17 10-359-15,1-1-977 16</inkml:trace>
  <inkml:trace contextRef="#ctx0" brushRef="#br0" timeOffset="-182703.41">6191 5016 1256 0,'0'0'4593'16,"0"0"-3857"-16,0 0-344 16,0 0 64-16,0 0 64 0,0 0-72 15,0 0-296 1,-11 0-24-16,14 0-64 15,9 0 160-15,12-9 481 0,12-7-33 16,3 0-104-16,13-3-192 16,1-3-160-16,3 2-72 15,-2-2-32-15,-9 10-56 16,-9-1-8-16,-12 7-40 16,-13 2-8-16,-7 4 0 15,-4 0-160-15,0 0-480 0,0 10 272 16,0 12-504-16,-4-3-881 15,0-3-2648-15</inkml:trace>
  <inkml:trace contextRef="#ctx0" brushRef="#br0" timeOffset="-167799.32">20961 12769 6633 0,'0'-15'2769'0,"0"-1"-1321"15,4 3-216-15,-4 3-248 16,0 7-232-16,4 3-159 15,-4-3-161-15,0 3-128 16,0 0-16-16,0 0 16 0,0 0-144 16,0 0-64-16,0 0-40 31,4 6-56-31,0 17-48 0,0 5 48 16,8 10 216-16,-8 7-64 15,4-1-72-15,-1 1-32 16,2-4 16-16,-1-6-64 0,3-6 8 15,-3-10 0-15,1-3 48 16,2-10-48-16,6-6-8 0,15 0 304 31,7-26 592-31,13-15-336 16,20-22-288-16,8-23-103 16,-5 4-81-16,-11 5-24 0,-12 17 8 15,-20 25-64-15,0 0 40 0,-4 6-40 16,-9 11-8-1,-10 11-216 1,-2 1-401-16,-7 6-599 0,0 3-1216 16,0 10-2081-16,0-1 1952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1T06:07:24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23172 4594 576 0,'0'0'16'31,"0"0"2752"-31,0 0-1119 16,0 0-745-16,0 0 32 16,0 0-152-16,0 0-136 0,0 0-8 15,0 0 97-15,0 0 95 0,0 0-176 16,0 0-160-16,0 0-64 15,0 0-120 1,0 0-56-16,0 0-56 16,0 0-40-16,0 0 40 15,0 0 24-15,0 0 40 0,0 0-8 0,0 0-55 16,0 0-33-16,0 0 16 16,0 0-56-1,0 0-8-15,0 0-16 16,0 3-32-16,0-3-64 15,0 0 8-15,0 0-16 16,0 0 16-16,5 0 24 0,2 0 208 16,1 0-16-16,4 0 152 15,0 0-88 1,0 0-64-16,4 0-32 16,-4 0-8-16,4-3-80 15,0 0-24-15,0 0-24 0,-1 3 8 16,6-4-64-16,-2 1 0 15,-3 3-8-15,1-3 64 0,2 0-40 16,-2 3 32 0,-2-3-56-1,-2 3 64-15,-2-4-64 16,6 4 8-16,-6-2 8 0,1 2-16 16,0 0 16-16,0 0 32 0,-1-4-40 15,6 4 0-15,-2 0 0 16,5-3 8-1,1 3-8-15,3-3 48 16,-5 3-56-16,1 0 8 16,-4 0 0-16,-4 0-8 0,-4 0 8 15,4 0 0-15,-4-3 0 16,0 3 0-16,0 0-8 16,4 0-8-16,0-4 8 15,3 4 0-15,2-3 8 16,3 0 0-16,3 0 0 15,-3 3 0-15,1-3 0 0,-2 0-8 16,1 0 0-16,-8 3 8 16,4-4-8-1,-4 4-8-15,0 0 8 16,4 0 0-16,0-3 0 16,0 0 0-16,0 3 0 0,3-3 16 15,-2 3-8-15,7-4 48 16,-1 4-48-16,-3-3-8 0,1 0 8 31,-2 3-8-31,1-3 56 16,0 0-48-16,0 3-8 15,0 0 8-15,-5-3 0 0,2 3 0 16,-1 0 0-16,-4-3 0 16,-1-1-8-16,2 1 0 0,2 3 0 15,-2-3 48 1,6 0-48-16,1 0 0 15,-4 0-72-15,4-1 72 16,0 1-8-16,-4 0 0 0,4 3 0 16,-4-3 0-1,0-1 8 1,4 1 0-16,-4 1 40 0,4-2-32 0,-5 1-16 16,6 0 16-16,-6 0-16 15,9-1 16-15,-4 1 56 16,0-3-16-16,4 2-40 0,0 2-8 15,-4-2 48-15,0 1-40 32,0 0 40-32,0 0-40 0,-5 3 8 15,6-3-8-15,3 3 0 16,-1-4-8-16,-3 1 72 0,4 0-64 16,-4 0-8-16,4 0-24 15,-4 3 24-15,-1-3 8 31,2 3-8-31,-1-4 0 0,-1 4 8 16,1-3 0-16,1 3 0 16,-6-3 8-16,5 0-8 0,-4 3-8 15,4 0 8-15,0-3-8 16,-4-1 72-16,4 2-64 31,-4 2 8-31,0-4-16 0,-1 4 0 0,-6-3 0 16,3 3 8-16,-5 0-8 15,2-3 8-15,-1 3 0 0,-4 0 0 16,3-3-8-16,-3 3 0 16,5 0 8-1,-1 0-16-15,-1-4 16 16,-3 4-8-16,0 0 0 0,1 0 8 16,-5 0-8-16,0 0 8 15,0 0-16-15,0 0-64 0,0 0-568 16,0-3-1328-16,0 3-2329 31,-9 0-3537-31</inkml:trace>
  <inkml:trace contextRef="#ctx0" brushRef="#br0" timeOffset="4778.28">27153 4171 184 0,'0'0'672'0,"0"0"2440"0,0 0-1135 15,0 0-1049 1,0 0 264-1,0 0-176-15,0 0-543 16,0 0 15-16,0 0 56 16,0 0-176-1,0 0-152-15,0 0-56 16,0 0-32-16,0 0-40 0,0 0-16 16,0 0-16-16,0 0 8 0,0 0 16 15,0 0-24-15,0 0 48 16,0 0 16-16,0 0-8 0,0 0-8 15,0 0 40-15,0 0-56 16,0 0 0-16,8 0-8 0,-1 0 48 31,6 0 48-31,2 0 32 16,6 0-72-16,-6 0-8 0,1 0-32 16,4 0 48-16,-4 0 8 15,0 0-24-15,0 0-39 16,-1 0 15-16,2 0 16 0,-1 0-16 31,4 0 16-31,-4 0-8 16,3 0-40-16,5 0-24 0,-3 0 8 15,-2 0-8-15,1 0-40 16,-3 0 0-16,-6 0-8 16,5 0 8-16,-4 0 0 0,0 0 0 15,0 0-8 1,4 0 8-16,-4 0 48 15,4 0-56-15,4 0 16 0,-5 0-8 16,6-3 40-16,-6 3 64 16,5 0 32-16,1-2-40 15,-6 2 0-15,1-4-16 16,0 1-80-16,0 3 0 16,0-3 16-16,4 3-16 15,-5 0 0-15,2 0 0 0,-2-3 8 16,2 3 32-16,3 0-48 15,-5-4 8-15,6 4 0 16,-6 0-8 0,1-3 8-16,0 3-8 15,-4 0 8-15,0 0 0 0,1 0 0 16,-2 0 0-16,1-3 0 16,0 3 16-16,0-3 24 15,4 3 0-15,4-3-40 0,0 0 40 31,0 3-32-31,-1 0-8 16,2-4 48-16,-6 1-56 0,5 0 8 16,-3 3 0-16,-6-3 0 15,5 3 0-15,-4 0 0 16,-4-3-8-16,4 3 8 0,-4 0-8 31,4-4 8-31,-1 4 0 0,6-2 0 16,-2-2-8-16,2 4 8 0,-1-3 0 15,-4 3-8-15,3-3 0 16,-2 3 0-16,-2-3 8 16,-3 3 0-16,4-4 0 15,-4 4-8-15,5-3 8 16,-2 3 0-16,1 0-8 16,4-3 0-16,0 3 0 0,4 0 0 15,0-3 16-15,0 3 0 16,0-3-16-16,-5 0 8 15,-2 3-8-15,-2-3 0 0,2-1 0 32,-2 4 0-32,-7 0 8 0,4-3 0 15,-3 3 0-15,3 0 0 16,-1-3-8-16,5 0 8 16,4-1 8-16,0 1-8 0,0 3 8 31,4-3-8-31,-4 0 0 15,0 0 0-15,0 0-8 0,-4 0 8 16,4 3-8-16,-5-4 0 16,2 1 0-16,-2 0 8 15,6 0 0-15,-6 3-8 0,-3 0 0 32,1-4 8-32,-2 2-8 15,-3 2 0-15,0-4 8 0,-4 4 0 0,4 0 8 16,-4 0-16-16,0 0 0 15,0 0-16-15,0 0-224 16,0 0-424-16,0 0-817 16,0 0-1015-1,0 0-2337-15</inkml:trace>
  <inkml:trace contextRef="#ctx0" brushRef="#br0" timeOffset="11903.67">9478 14973 9482 0,'0'0'2240'0,"0"0"-1496"16,0 0-744-16,-24-86-264 15,24 51-552-15,17 1 816 16,10-5 384-16,9 1-176 0,4 0 104 31,12 7-16-31,3 2-96 16,5 4 32-16,4 2-232 0,8 4 0 15,7 3 48-15,25 0-40 16,7 4-16-16,13 2 8 16,-9 7-120-16,-6 0 32 0,-2 3 40 15,8 0 48 1,13 0 56-16,7 3 432 15,20 3 401-15,5 4 231 0,11 3-648 16,9 9-152-16,11 3-160 16,8 7-72-16,8 6 0 15,0 4-56-15,1 5-32 16,3 0-152-16,-4 4-200 16,-12-3-176-16,-11-10 296 15,-13-6-200-15,-12-10-296 0,-4-16 39 16,9-6 489-16,3 0 200 15,1-15 288-15,3-7 120 16,0-7-159 0,-4-3-97-16,1-3-64 15,-21 7 136-15,-11 2 208 0,-25-2-160 16,-27 5-272-16,-20-2 0 16,-20 3-176-16,-8-7 32 15,3-9 56-15,6-10 88 0,-6-6 0 31,-3-3 8-31,-8 0 112 16,-8 6 56-16,-4 10 224 0,-9 10 104 16,-3 5 16-16,-4 10-160 15,0 3-160-15,0 7 104 16,0 3-88-16,0 3-104 0,0 0-112 16,0 0-112-1,9 3-440-15,6 16 184 16,2 6 360-16,6 10 8 0,5 0 0 15,0 0-256-15,-4 3-176 16,0-3-16-16,-5-3 64 16,2 0 184-16,-5-10 96 15,-1-3-16-15,-2-3-32 16,2-4-80-16,-7-5 72 16,1-1-145-16,-9-6-71 0,4 0 168 15,-4 0 208-15,0 0 136 16,0-13-40-16,3-2-88 15,1-11 40 1,4-5-40-16,8-8 8 16,4-5 72-16,4-4-88 15,8-2 8-15,8 2-8 0,4 3 0 16,3 8-128-16,5 8-32 16,4 6-8-16,0 4 64 0,4 4 96 31,-4 5 0-31,-1 0-8 15,1 4 16-15,-4 3-8 0,4 0 8 16,-5 3-16-16,9 0-48 16,0 9 64-16,-1 4 128 15,9 3 128-15,-4 3-168 0,8-3-72 32,11 3-8-32,17 3 56 0,24 7-8 15,3-7-56-15,1-3 16 0,-13-3-8 16,1-4 72-16,11-2-80 15,12 3 8-15,17 0 40 16,16 5 497-16,2-1-65 16,9 8-96-1,6-3-32-15,6 3-168 16,3 4-16-16,10-4-48 0,-1 1 40 0,12-1-72 16,4 1-72-16,0-4 40 15,-4 0-48-15,-4 0 0 16,-4-2 0-1,-3-2 0-15,-4-1-8 16,-2-2 0-16,-6-2 0 0,-5 0 8 16,8-4 32-16,-3-2 48 15,2 2 56-15,-3 1-40 16,-3-4-56-16,-4 3-40 0,-5-6 0 31,-5 1 0-31,-6-1 8 16,-5-3-8-16,-7 0-8 15,-13-10 0-15,-3-9 0 0,-13 0 0 16,-8-3 0-16,-11-3 0 16,-12-4 0-16,-24 7 56 0,-16 3-48 31,-17 3 0-31,-7-3 104 0,4 0-40 16,4-4-72-16,3-8 16 15,-3-1-8-15,-4-3 0 0,4-3-8 16,-4-6-80-16,-4-1-120 15,-5 7-96-15,-6-3-296 16,-10 9-744 0,-15-9-1145-16,-15 6-2872 15,-10 10-1583-15</inkml:trace>
  <inkml:trace contextRef="#ctx0" brushRef="#br0" timeOffset="17634.4">7594 7556 1488 0,'0'0'848'16,"0"0"184"-16,0 0 649 16,0 0-529-1,0 0-104-15,0 0 8 16,0 0-176-16,0 0-23 0,0 0-113 16,0 0-168-16,0 0-48 15,0 0 16-15,0 0-24 16,0 0 80-16,0 0-63 0,0 0-97 15,4 0-40-15,0-3-152 32,0-3-168-32,3-4 24 0,6 1-40 15,2-7 0-15,9-7 88 16,8-2 8-16,8-7-24 0,4-5 8 16,3-8-8-16,2-6-8 15,2-3 72 1,-3 0-104-16,0-3 48 15,-4 9 56-15,-5 4-88 0,-7 6 104 16,0 6-144-16,-8 7-64 16,-4 6 0-16,0 0 64 15,-4 3-72-15,-4 3 0 16,4 0 0-16,-4 0 0 16,-5 4 0-16,2 3 0 15,-5-1 0-15,0 4 0 0,-4 3-16 16,0 0-480-16,0 0-440 15,0 6-1024-15,-4 11-1009 16,-9-2-960-16</inkml:trace>
  <inkml:trace contextRef="#ctx0" brushRef="#br0" timeOffset="20105">8590 6511 3672 0,'0'0'1465'16,"0"0"-41"-16,0 0-296 16,0 0 184-16,0 0-95 0,4-50-105 15,-4 41-24-15,3 2 112 16,-3 4-15-16,4 0-249 0,-4 3-424 31,0 0-336-31,0 0-176 16,0 3-88-16,0 9-32 15,0 11 120-15,0 5 8 0,0 4 0 16,4-4 8-16,9 1-16 16,2-6 0-16,5-5-64 0,5-8 8 15,6-3 56 1,5-7 48-16,-4 0-40 15,-4-13-8-15,-4-9 16 16,-5-7 40-16,-6-6-48 0,-5 0 40 16,-5-3-48-1,-3 3 0-15,0 10 8 16,0 5-8-16,0 5 120 16,0 8 0-16,0 7-40 0,0 0-80 15,8 0-232-15,1 16 88 16,2 12 144-16,6 8 0 0,2 11 8 15,5 17-8-15,0 19 0 32,4 18-8-32,0 10 8 15,-8 0-8-15,-4-9-32 0,-12-16 40 16,-4-14-64-16,0-21-32 0,0-19-184 16,0-13 96-16,-17 0 120 15,2-3 32-15,-9-3 32 31,-12-10 360-31,1-3 160 0,-10-19-120 16,6-13 0-16,-10-25-128 16,14-23-88-16,11-14-16 0,8 1-112 15,16 23 16-15,0 23-72 16,16 18 0-16,4 1-96 16,0-1 88-1,8 1-536-15,-5 9-464 0,1 6-992 16,-3 3-1041-16,-10 7-3641 15</inkml:trace>
  <inkml:trace contextRef="#ctx0" brushRef="#br0" timeOffset="20528.57">9256 6328 6705 0,'0'0'1744'0,"0"0"-335"0,0 0-281 16,0 0 192-16,0 0-488 15,0 0-824-15,0 0 480 32,0 0-79-32,-109 94 71 0,74-39-152 0,11 5-112 15,8 3-208-15,11-5 0 16,5-5-8-16,21-5 0 0,14-7-80 15,10-12-16-15,6-10-208 16,9-9-136 0,12-20-681-1,-12-12-647-15,-17-10-2313 0</inkml:trace>
  <inkml:trace contextRef="#ctx0" brushRef="#br0" timeOffset="20708.12">9450 6422 7257 0,'0'0'1920'0,"0"0"-679"16,0 0-1129-16,0 0-8 0,0 0 64 16,32 87 24-16,-16-50-16 0,0 11-72 15,-4 3-88-15,0 3-16 16,0 0-152-16,-4 6-696 31,-5-12-1281-31,2-16-2608 0</inkml:trace>
  <inkml:trace contextRef="#ctx0" brushRef="#br0" timeOffset="20932.96">9578 6264 10178 0,'0'0'1656'15,"0"0"-48"-15,0 0-1144 0,0 0-135 0,80-25-105 16,-33 25-80-16,5 15 64 15,4 11-200 1,-5 12 0 0,-2 7-8-16,-14 9 0 0,-14 3-8 15,-18 15 0-15,-3-1-352 16,-24-2-817-16,-32 20-279 0,9-25-656 0,-1-10-2289 16</inkml:trace>
  <inkml:trace contextRef="#ctx0" brushRef="#br0" timeOffset="22162.96">12016 6131 8193 0,'0'0'1425'0,"0"0"247"0,0 0-128 16,0 0-207-16,0 0-641 15,0 0-696-15,-12-16 0 16,9 38 0-16,-1 7 0 0,4 2 48 31,0 1-48-31,0 0-8 0,4-7 0 16,3-2-56-16,5-8 16 16,4-2 40-16,0-10-88 15,0-3 40-15,0-3 56 0,0-13 216 16,4-12-48-16,-8-1 16 31,-1-9-96-31,-2 0 88 0,-1 0 80 16,-4 3-8-16,-1 9 64 0,1 7-40 15,0 10 136 1,-4 5-184-16,0 4-224 0,4 0-160 16,5 17-24-16,2 8 120 15,6 10 64 1,2 12 56-16,-3 4-56 0,0 6-8 15,-4 0 8-15,0 7 0 16,-4 3-56-16,-8-1 56 16,0-2-144-16,0-7-120 0,-4-12-88 15,-8-11 24 1,-4-12 152-16,0-12 120 16,-12-10 56-16,0 0 840 0,-7-25-192 15,-1-14-264-15,4-8-24 16,4-20-24-16,16 4-104 15,12-4-80-15,0 4-152 0,24 15-48 16,12 3-152-16,8 14-760 16,23 8-1400-1,-3 8-833-15,-12 8-2928 0</inkml:trace>
  <inkml:trace contextRef="#ctx0" brushRef="#br0" timeOffset="22411.54">12658 5892 10818 0,'0'0'2184'0,"0"0"-1087"0,0 0-889 16,0 0-208-16,0 0 584 16,-68 121-72-1,40-60-192-15,4 2-160 0,9 4-64 16,10-7 0-16,5-3-96 15,0-9 0-15,28-7-8 16,8-9-192-16,12-10-504 0,28-22-208 16,-12-6-1257-1,-9-17-2072-15</inkml:trace>
  <inkml:trace contextRef="#ctx0" brushRef="#br0" timeOffset="22712.76">12905 5953 2664 0,'0'0'5033'0,"0"0"-3128"16,0 0-177-16,0 0 104 0,0 0-679 15,-4-32-953-15,4 32-200 16,11 0 0-16,10 6 256 0,3 13-32 16,4 7-48-16,0 6-120 31,-9 6-48-31,-6 9 40 15,-13-2-48-15,0 2 128 0,-21-6 544 16,-7-6 8-16,4-6-168 16,0-10-192-16,12-6-184 0,9-7-136 15,3-2-104-15,31-4-232 32,33-10 336-32,36-15 0 0,15-23-560 15,-3-12-1408-15,-36 6-321 0,-28 3-3616 16</inkml:trace>
  <inkml:trace contextRef="#ctx0" brushRef="#br0" timeOffset="22967.91">13375 5667 7761 0,'0'0'2041'0,"0"0"-1641"15,0 0 8-15,0 0 696 0,0 0 184 31,0 0-247-31,111 67-361 16,-75-33-248-16,4 5 72 0,0 5-224 16,-4 7 0-16,-12 6-32 15,-8 13-64-15,-16-7-168 0,0 8 160 16,-25-2 32-16,-10-5-208 31,-33 28-1112-31,16-19-360 16,1-13-3041-16</inkml:trace>
  <inkml:trace contextRef="#ctx0" brushRef="#br0" timeOffset="24407.62">12526 7017 9738 0,'0'0'1456'15,"0"0"-96"-15,0 0-192 16,0 0 41-16,0 0-297 31,0 0-504-31,40-54-280 16,-4 28 128-16,16-5-88 0,4-5-16 15,7 5-144-15,-3-4 72 16,-5 6-80-16,-14 4-592 16,-17 3-624-16,-24 9-57 0,0 9-231 15,-20 4-4825-15</inkml:trace>
  <inkml:trace contextRef="#ctx0" brushRef="#br0" timeOffset="24968.57">16614 6622 7457 0,'0'0'1888'0,"0"0"-815"16,0 0-121-16,0 0 760 16,0 0-583-16,-24-31-425 15,32 21-232-15,12-2-216 0,16-7-160 32,8 0 80-32,8-1 24 0,7-5-200 15,1 6-8-15,8-3-1352 0,-21 3-1497 16,-14 3-4665-16</inkml:trace>
  <inkml:trace contextRef="#ctx0" brushRef="#br0" timeOffset="25857.45">25491 7560 4296 0,'0'0'1201'0,"0"0"-713"16,0 0 16-16,0 0 384 0,0 0-96 0,0 0-80 15,28-39 57-15,-24 33 55 16,-4 3 320-16,4-1-320 15,-4 2 184 1,0-2-263-16,0 1-169 16,0 3-144-16,0-6-280 15,0 2-152-15,-16-5-16 0,-7 0-144 0,-18-8-144 16,-23-8-320-16,-39-16-265 16,-33-13-135-1,9 0-672-15,12 3-1009 16,46 19-1688-16,41 17 3145 15</inkml:trace>
  <inkml:trace contextRef="#ctx0" brushRef="#br0" timeOffset="28591.05">15689 5226 4825 0,'0'0'1256'0,"0"0"-504"0,0 0 136 16,0 0 24-16,0 0-87 31,0 0 23-31,0 0 56 0,32-29-176 16,-32 29-72-16,0 0-144 16,0 0-200-16,0 0-160 0,0 0-152 15,0 0-64-15,-8 0-32 0,-11 3 96 16,-9 7 104-1,-9 0-40 1,-10 2-56-16,-9 4 72 0,0 0 168 16,1-1-168-16,-5-2 41 15,4 4 55-15,4-2-72 0,5-2 32 16,3 3-40-16,8-3 0 0,4-1-96 31,4-2-8-31,13 2-8 16,2-2 8-16,5 0-120 0,5-1-72 15,3-3 40-15,3 4 56 16,13-4 31-16,16 4 73 0,12-1 0 16,12 0 121-16,8 1-113 31,-1-3 72-31,5-1-32 0,-8-3 32 16,-8 7-24-16,-9-4-8 15,-11-3 8-15,-8 4-56 16,-8-4 0-16,-12 3-80 0,0-3 0 15,-4 7 24-15,0-4 56 32,0 7 0-32,-20 3 8 0,-4 3 72 15,-8 0-16-15,-3 0-8 16,-14 6-48-16,-2 1 0 16,-5-1 72-16,-4 4-80 0,1-1 8 0,3 4-8 15,0 0 0 1,8 0 8-1,9-1-8-15,2-2 0 0,14-4-8 16,7-9-56-16,8-3 56 16,4-4-72-16,4-2 32 15,0-1-80-15,0 0 120 16,4-2-32-16,16-2 40 16,3 2 8-16,9-4 272 15,16 0 56-15,8 0 32 0,20-4-104 16,19-8 128-16,21-1-56 15,-13 1-64-15,-23 2-72 16,-28 1-72-16,-20 6-120 0,0-1 88 31,-9 1-48-31,1-3-48 0,-11 6 0 16,-9-4 8-16,0 4-8 16,-4 0-40-16,0 0-416 15,0-3-456-15,-17 3-1049 0,6 0-687 16,-6-3-2137-16</inkml:trace>
  <inkml:trace contextRef="#ctx0" brushRef="#br0" timeOffset="30105.64">16216 5188 6121 0,'0'0'1672'0,"0"0"-504"16,0 0 121-16,0 0-409 16,0 0-192-16,8-51 392 0,-8 51-416 31,0 0-664-31,-13 6 56 15,-6 13-56-15,-13 10 264 16,-4 9-79-16,0 12-1 0,-4 5-16 16,8 5-64-16,4 10-8 0,17-3-40 15,11 2-56-15,8-2-56 32,27-3 48-32,29-1 0 15,24-6-40-15,20-9-152 0,3-16-793 16,-12-23-343-16,-30-9-1393 15,-22-3-4208-15</inkml:trace>
  <inkml:trace contextRef="#ctx0" brushRef="#br0" timeOffset="30428.26">17053 5045 7889 0,'0'0'2089'16,"0"0"-761"-16,0 0-664 16,0 0-368-16,28 3-296 0,-9 13 72 15,13 9 32-15,12 10 208 16,3 7 0-16,6 5-40 15,-5 4-136-15,-1 3-40 0,-11 3-40 16,-8 0 32-16,-17-3-88 0,-11 0-16 31,-7 0-160-31,-61 19-640 16,1-16-904-16,-5-6-3329 0</inkml:trace>
  <inkml:trace contextRef="#ctx0" brushRef="#br0" timeOffset="30970.66">15447 6213 7241 0,'0'0'1360'16,"0"0"-103"-16,0 0-433 15,0 0-160-15,0 0 88 16,0 0 112-16,127-41 112 0,-35 22-303 31,35-10 143-31,25 1-120 16,7 2-184-16,-7 1-232 0,-17 9-128 15,-36 0-104-15,-23 7-48 16,-28 5-32-16,-20 4-272 16,0 0-448-16,-8 0-328 0,-20 0-857 15,0 4-503 1,-24 2-825-16</inkml:trace>
  <inkml:trace contextRef="#ctx0" brushRef="#br0" timeOffset="31249.4">15530 6388 4841 0,'0'0'2408'0,"0"0"-1944"16,0 0 888 0,0 0 377-16,132-13-401 15,-49-3-224-15,33 0 145 0,11-6-409 16,1 6-16-16,-12 0-296 16,-29 4-352-16,-23 5-96 31,-21 4-80-31,-15 3-424 0,-7-3-736 15,-6 3-769-15,-15 0 41 16,-4 0-2153-16,-15 0-2128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1T06:08:20.4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6019 1349 992 0,'0'0'968'0,"0"0"-968"0,0 0-504 47,0 0-480-47</inkml:trace>
  <inkml:trace contextRef="#ctx0" brushRef="#br0" timeOffset="1783.7">4546 3603 1136 0,'0'0'7625'15,"0"0"-5504"-15,0 0-361 0,0 0-95 16,0 0-361 0,0 0-320-1,0-25-272-15,0 25-128 0,0 0-80 16,-5 0-167-16,5 0-177 0,-4 0-120 16,-3 16-40-16,-9 22-88 15,-12 25 80-15,-9 30 0 16,2-1 8-1,3-19 16-15,13-23-16 16,6-15 8-16,-2-3-8 16,2 0 0-16,5-7 0 0,1-6 0 15,3-12-96-15,4-4-121 0,0-3 217 16,0-16-8 0,11-29-136-16,17-37-272 15,12-39 264 1,4-6 88-16,-8 26-40 0,-8 28 0 15,-13 44 8-15,-2 10 96 0,-1 0 120 16,-1 3 104-16,6 7-144 0,3 2-80 31,-1 7-80-31,9 0 32 16,4 10 32-16,4 9-40 16,0 9 56-16,0 7 0 0,-8 10-72 15,0 8 64-15,-9 5 0 16,-2 8 0-16,-6 1 0 0,-7-3 0 31,-4-7 0-31,0-6 8 16,0-16 0-16,0-13 0 15,0-10 0-15,0-8 0 0,0-4 136 16,0-16 704-16,0-32-63 16,13-38-561-1,6-37 24-15,-3-10-88 0,0 21 0 16,-4 36-104-16,-8 41 40 15,0 13-80-15,-4 9 0 16,4 4 0-16,-4 2-8 0,0 7-88 0,4 0-360 16,-4 16-977-16,12 35 81 15,-4-7-1168 1,4 1-2353-16</inkml:trace>
  <inkml:trace contextRef="#ctx0" brushRef="#br0" timeOffset="2114.15">5717 3280 7457 0,'0'0'2601'0,"0"0"-241"0,0 0-928 31,0 0 81-31,0 0-937 16,-84 9-216-16,45 23 168 16,-9 9 24-16,-8 22 144 0,0 24-160 15,5 14-119-15,15 7-161 16,16-6-96-16,20-23-104 0,0-25-8 16,7-10-40-1,17-12 0-15,8 3 48 16,16-3-56-16,28 3-8 15,19-20-256-15,17-15-312 0,-16 0-977 16,-29-19-4448-16</inkml:trace>
  <inkml:trace contextRef="#ctx0" brushRef="#br0" timeOffset="2722.03">6363 3406 9778 0,'0'0'2192'16,"0"0"-1400"-1,0 0 32-15,0 0-63 16,0 0-145-16,-76 83 0 16,44-32-88-16,-8 15 64 0,-4 17-152 15,-3 16-216-15,2-7-72 16,13-23-96-16,13-21-40 31,6-16-8-31,2-4-8 0,-6 1-56 16,6-3-608-16,-1-17-728 15,8-9-1241-15,-4-7-479 0</inkml:trace>
  <inkml:trace contextRef="#ctx0" brushRef="#br0" timeOffset="2985.15">5960 3457 9297 0,'0'0'2753'16,"0"0"-865"-16,0 0-495 15,0 0-681 1,0 0-360 0,0 0-352-16,0 0 48 0,40 51 272 15,-21-10 136-15,9 10 8 0,4 22-232 16,5 13-80-16,2 19-64 0,-3-13-80 16,-12-19 0-16,0-19 8 31,-8-13 32-31,0 3-48 15,3 11-480-15,9-5-1928 0,-7-12-513 16,-6-18-7169-16</inkml:trace>
  <inkml:trace contextRef="#ctx0" brushRef="#br0" timeOffset="3424.17">6670 3880 7497 0,'0'0'2553'0,"0"0"-1097"16,0 0 288-16,0 0-319 31,0 0-713-31,0 0-120 16,0 0-96-16,-69 98-96 0,58-60-64 15,-1 3-64-15,7 1-120 0,5-4-72 16,0 0-24-16,0-3-40 16,20-10-16-16,1-3-256 31,7-12-616-31,15-10-384 0,-3-10-1281 16,-9-9-3688-16</inkml:trace>
  <inkml:trace contextRef="#ctx0" brushRef="#br0" timeOffset="3800.23">6784 3594 7513 0,'0'0'2113'15,"0"0"-521"1,0 0-568-16,0 0 8 15,0 0-432-15,0 0-335 0,0 0-73 16,-39 29 24-16,35-11-96 16,0 1-80-16,4-2-32 0,0-2-8 0,0-5 0 15,12-4-200-15,-5-6-8 32,2 0 136-32,3-6 72 15,-1-14 120-15,-2-5 8 0,-5 0 24 16,-4 3 48-16,0 6 504 15,-8 3 256-15,-4 7-328 0,-4 6-416 16,0 0-168-16,0 0-48 31,4 9 0-31,4 1-8 0,4-1-112 16,4 1 24-16,0 0-576 16,0 2-488-16,4-2-1097 0,4-4-2072 15</inkml:trace>
  <inkml:trace contextRef="#ctx0" brushRef="#br0" timeOffset="4116.01">7012 3337 11002 0,'0'0'4129'0,"0"0"-3617"16,0 0-344-16,0 0-48 16,0 0-120-16,0 0 224 15,79 82 64-15,-43-41 8 16,5 11-72-16,-6 4-120 16,-3 17-96-16,-8 23 40 0,-16 15-32 15,-8 6 40-15,-24-9-40 16,-4-25 72-16,-4-29-88 15,-11 9-64-15,7-22-984 0,-1-6-3585 0</inkml:trace>
  <inkml:trace contextRef="#ctx0" brushRef="#br0" timeOffset="4613.88">7845 3749 8121 0,'0'0'4737'0,"0"0"-3368"0,0 0-49 31,0 0 216-31,0 0-504 0,0 0-480 16,0 0-119-16,8-6-297 15,16 3-120-15,15-3 40 16,10-1-48-16,10-2 0 0,20-4 8 31,-2 3-8-31,-2 1 40 16,-4 0-48-16,-19 5-256 0,4 1-329 15,-12 3-479-15,-16 3-1096 16,-16 6-1841-16,-12 4-1784 0</inkml:trace>
  <inkml:trace contextRef="#ctx0" brushRef="#br0" timeOffset="4881.85">7856 4086 8553 0,'0'0'2097'16,"0"0"-1353"-16,0 0 1104 15,84-13-271-15,-36-3-553 16,8 1-288-16,7-8-232 0,5 4-184 16,4 0-128-16,-8 0-136 15,0 6-48 1,-12 7-8-16,-9 3-240 31,-11 3-560-31,-8 0-784 0,-16 0-609 16,-8 0-407-16,0 0-2457 0</inkml:trace>
  <inkml:trace contextRef="#ctx0" brushRef="#br0" timeOffset="5230.91">8139 3416 7817 0,'0'0'2289'0,"0"0"-417"16,0 0 337-16,0 0-497 15,0 0-352-15,0 0-656 16,0-35-448-16,0 45-256 0,0 15 40 15,0 32-40 1,0 29 136-16,-4 37 32 16,4 18 81-16,0-8 39 15,0-12-32-15,0-27-112 0,0-17-48 16,0-17-24-16,0-12-16 16,0-7-48-16,0 0-8 0,0 7-80 31,0-10-16-16,0-19-736-15,0-9-1161 0,0-10-3280 0</inkml:trace>
  <inkml:trace contextRef="#ctx0" brushRef="#br0" timeOffset="6434.41">9554 3553 7681 0,'0'0'2513'16,"0"0"-369"0,0 0-207-16,0 0-625 15,0 0-224-15,0 0-592 16,0 0-344-16,0 0-144 0,-48 53 64 16,20 21 104-16,-7 24-72 15,3 13-88-15,8-19-8 0,3-25 56 16,14-29-56-16,-6-10-8 31,5 1 8-31,1-6-8 0,3-8-8 16,4-12-56-16,0-3 64 15,4-25 0-15,20-29-104 0,4-35 8 16,11-35 96-16,-3-6 0 0,-8 25 8 16,-11 39 64-1,-10 37-24 1,-3 20 136-16,0 2 288 15,0 7-400-15,8 0-72 0,8 22-208 16,15 26 160-16,14 31 48 16,10 23-8-16,-3-7 0 0,-12-19 8 15,-16-25-72 1,-8-22-320-16,-1 0-264 16,2-7-80-16,-6-3 320 15,-6-16 416-15,-5-3 72 0,-4-41 912 16,0-42-688-16,3-37 176 15,5-23-64-15,-4 0-144 0,5 34-168 32,-5 43 225-32,-4 28-65 15,3 19 184-15,-3 9-48 0,4 4-256 16,0 6-136-16,4 13-952 16,12 34 79-16,16 36-343 0,-8-7-1200 15,0-9-2786-15</inkml:trace>
  <inkml:trace contextRef="#ctx0" brushRef="#br0" timeOffset="6709.8">10450 3375 10202 0,'0'0'3080'16,"0"0"-823"-16,0 0-705 0,0 0-504 15,0 0-576-15,0 0-255 16,-103 82 7-16,51 4 96 0,-8 22-56 16,16 16-160-1,16-7 32-15,21-21-128 16,7-33 0-16,7-19-8 16,21-9-96-16,4 1-456 0,17-8-177 15,9-6-151-15,34-22-464 16,-16-16-2569-16,-4-13-4113 15</inkml:trace>
  <inkml:trace contextRef="#ctx0" brushRef="#br0" timeOffset="7247.8">10904 3464 10122 0,'0'0'3880'15,"0"0"-2967"-15,0 0-305 0,0 0-176 16,0 0-424-16,0 0 64 16,-20 79 80-16,16-38-40 15,4-2-64-15,0-2-40 0,4-8-8 32,9-4-280-32,2-12-288 0,2-13-16 15,7 0 584-15,-1-22 0 0,5-10 96 16,0-12 0-16,-8-1 56 15,-4 4 152-15,-8 6 176 16,-4 9 648-16,0 11-56 16,-4 12-207-16,0 3-449 15,0 0-416-15,0 22-168 16,4 9 120-16,0 27 48 0,3 27 8 16,2 33 0-16,-9 12 0 15,0 0-8-15,-9-12-8 16,-6-17-240-1,-9-2-56-15,0-7 167 16,-4-6 49-16,1-20-56 0,-1-15 96 16,7-19 32-16,-3-10-576 15,-4-3 592-15,-3-9 168 16,-9-4 424-16,-3-9 193 0,2-29-177 31,-2-25-136-31,11-35 112 16,24-45-56-16,16-15-64 0,48-1-344 15,15 20-120-15,1 44-432 16,-17 29-400-16,22 28-456 16,-26 16-865-16,1 7-3104 0</inkml:trace>
  <inkml:trace contextRef="#ctx0" brushRef="#br0" timeOffset="7581.76">11490 3734 7681 0,'0'0'3081'0,"0"0"-489"15,0 0-303-15,0 0-617 16,0 0-896-16,0 0-552 0,0 0-128 16,-60 98 144-16,41-47-135 15,-1 3-9-15,7 0-96 0,9-7 56 32,4-8-56-32,9-8-305 15,10-5-391-15,2-14-416 0,14-12-192 16,-7 0-1641-16,-4-6-3696 0</inkml:trace>
  <inkml:trace contextRef="#ctx0" brushRef="#br0" timeOffset="7962.91">11582 3416 9273 0,'0'0'2089'0,"0"0"-1313"16,0 0 64-16,0 0-504 0,0 0-176 15,0 0-88-15,0 0-56 0,-28 70-8 16,28-54-8-16,0-6-56 16,0-1-328-1,8-9-176-15,0 0 320 16,4 0 112-16,-4-7 32 15,-5-5 96-15,-3 2 88 0,0 0 416 16,-3 4 488-16,-17 3-559 16,4 3-97-16,-8 0 192 0,8 3-128 31,4 3-216-31,4 1-168 16,4-4-16-16,4-3 0 0,0 0-104 15,0 0-352-15,0 0-168 16,8 0 231-16,1 0-639 15,-2 0-3321-15</inkml:trace>
  <inkml:trace contextRef="#ctx0" brushRef="#br0" timeOffset="8264.2">11937 3410 12338 0,'0'0'3009'0,"0"0"-2305"15,0 0-616-15,0 0-88 0,0 0 0 16,51 72 352 0,-27-27 16-16,0 9-224 15,0 16-16-15,-4 16 48 16,-8 19-32-16,-12 2-64 15,-5-8-32-15,-30-7 80 0,-9-9-8 16,-4-17-120-16,-27 11-64 0,19-20-1392 31,-4-20-1609-31</inkml:trace>
  <inkml:trace contextRef="#ctx0" brushRef="#br0" timeOffset="27344.72">17112 2587 1640 0,'0'0'264'15,"-3"0"2112"-15,3 0-919 16,0 4-833-16,0-4-104 0,0 0 48 15,0 0-56-15,0 0-16 16,0 0 48-16,0 0 137 0,0 0-89 16,0 0-144-16,0 0-96 0,0 0-40 15,0 0-56 1,0 0-48-16,0 0-32 16,0 0-40-16,0 0 40 15,0 0 120-15,0 0 48 16,0 0-24-16,0 0-128 0,0 0-16 15,7 0 104-15,9 3 169 0,0 0-9 32,3-3-72-32,6 3-88 15,-1 0-32-15,4 0-16 16,0 1-104-16,0-1-56 0,0 0 32 16,0 0-56-16,-5 0 8 15,5 3-56-15,-8 1 56 0,8-1-48 31,-4 1 8-31,3-1 32 16,-3-3 8-16,8 3 0 16,-4-2 64-16,4-1 0 0,0 0 80 15,0 0-104-15,-1 1 56 16,1-2-48-16,5 2-32 16,-5-1-16-1,0 0-8-15,-1-3-40 0,1 3 40 16,-4-3-32-16,-5 3-8 15,5 1 48-15,0-1 24 0,0-3-72 16,0 0 0-16,4 3 56 16,-4 0-64-1,4 0 0-15,0 0 8 16,0 1-8-16,-4-1 8 0,4 0 64 16,-1 0-72-16,5 1 0 15,-4-1 0-15,4-1 8 0,-1-2 0 16,6 4-8-16,-2-1 24 31,1 0-16-31,4-3 0 0,-4 3 0 16,-1-3 0-16,2 0-8 15,2 0 72-15,2 0 8 0,-2 0-72 16,4 0 8-16,-2 0 32 16,-6-3-40-16,2 0 72 31,-5 0-80-31,-1 3 8 0,1-4 0 15,0 2-8-15,-1-1 72 16,1 3-72-16,1-4-64 0,-5 4 64 16,3-3 8-16,1 0-8 15,0 3 8-15,-4-3 40 16,-1-1-40 0,5 1 0-16,-4 0 0 0,-4 0 0 15,4 0 40-15,-4 3-32 16,0-3-16-16,4-1 56 0,-4 1-40 15,0 0 40-15,0 0 9 16,-4 0-17 0,0 3-48-16,-5-4 48 15,-2 4-32-15,-6-2 40 0,1 2-56 16,-4-4 8-16,0 4-8 16,-4 0-24-16,0 0 16 0,-4 0-425 15,0-6-1071-15,0-4-2529 31,0 1-5681-31</inkml:trace>
  <inkml:trace contextRef="#ctx0" brushRef="#br0" timeOffset="29277.53">25658 2628 1344 0,'0'0'4281'0,"0"0"-2449"16,0 0-664-16,0 0 257 31,0 0-249-31,0 0-512 0,-4 0-216 16,4 0 104-16,0 0 160 15,0 0-95-15,0 0-337 16,0 0-56-16,4 0-88 0,4 0 136 0,8 0 56 16,-4 0-144-1,8 0-64 1,4 0-16-16,-4 0-56 0,4 0 16 15,0 4 48-15,0-4 24 16,-1 3 64-16,5 0-32 16,0 0-96-16,4 1 112 0,5-1-184 15,-2 3 96 1,5-3 16-16,3 0-16 16,-2-3 96-16,10 3-32 0,1 1-72 15,4 2-80-15,4-6 120 16,0 7-128-16,-4-5 0 15,-9 2 0-15,1-1 16 0,-4 0 96 32,-1 0-112-32,1 0-64 0,-4 4 64 15,4-7 16-15,-4 6 32 16,7-3-48-16,1 4 0 16,1-7-40-16,-2 3-16 0,5 0 48 15,-5-3 0-15,-2 0-176 31,-2 0 184-31,2 0 80 0,-6-3-56 16,1 0-24-16,0-4-40 16,-4 1 32-16,3 0 16 15,1-1 136-15,4 1-40 0,4-1-32 16,4 1-64 0,0 3-16-16,-1 0 16 15,5 0 64-15,-4 3-72 0,-5-4 0 16,2 4 0-16,-2 0-24 15,1-3 0-15,4 3 16 16,-4 0 16-16,4 0-8 0,0 0 168 0,3 0-64 31,-3 0-104-31,4 0-104 16,0 0-8-16,-5 0 8 0,-3 0 96 16,-1 0 0-16,-2 0 8 15,-9 0-8-15,-1 0-216 16,-7 0 104-16,0 0 112 0,-8 0 8 31,0 0-104-31,-8 0-160 0,0 0 16 16,-4 0-80-16,0 0-352 15,-4 0-920-15,-4 0-1529 16,0-6-3881-16</inkml:trace>
  <inkml:trace contextRef="#ctx0" brushRef="#br0" timeOffset="32880.47">4187 8156 6489 0,'0'0'1824'32,"0"0"-952"-32,-36 118-39 15,16-54-241-15,9 2 72 16,-6 1 136-16,6-4-32 0,-2-2-104 0,1-5-160 16,5-1-95-16,-1-8-201 0,3-3-64 15,1-5-56 1,0-4-72-1,1-7-16-15,-1-6-352 16,0-3-128-16,-4-6-521 16,-4-6-471-16,4-4-913 0,0-3-1975 0</inkml:trace>
  <inkml:trace contextRef="#ctx0" brushRef="#br0" timeOffset="33200.86">4112 8207 6905 0,'0'0'3073'16,"0"0"-2153"-16,0 0-320 0,0 0 144 15,0 0 16-15,0 0 16 16,47-32-167-16,-23 26-137 0,4 0 104 31,12 3-88-31,8-7-136 16,12 3 32-16,15-2-8 15,-4 3-80-15,10 6-208 0,-6 0-32 16,-12 0-56-16,6 0-600 0,-1 6-752 16,-5 0-505-16,9-3-159 15,-20 1-521 1,-9-4-1823-16</inkml:trace>
  <inkml:trace contextRef="#ctx0" brushRef="#br0" timeOffset="33603.82">5164 8128 6057 0,'0'0'2808'32,"0"0"-1775"-32,0 0-713 15,0 0-40-15,0 0 696 16,0 0 152-16,0 95-136 15,0-54-447-15,0 10-297 0,-9-3-120 16,1 6 32-16,-3 0-64 0,-2-4 136 16,1 8 16-16,-4-1 0 15,4 3-40-15,-3 0-16 16,2-2-136-16,2-4 24 0,3-7-64 16,3-6-8-16,-2-9 40 15,7-3-48-15,-4-10 0 0,0-4 8 31,0-2 0-31,-5-3 40 16,-2-1-48-16,-10 1 136 16,-6-7 32-16,-13 4 336 0,-7-7 144 15,-26 0-64-15,-18 0 81 16,4-13-265-16,7 0-248 16,20 0-40-1,20 4-104-15,5-1-8 0,7 1-224 16,15-10-1281-1,13 3-3016 1,0-6-4169-16</inkml:trace>
  <inkml:trace contextRef="#ctx0" brushRef="#br0" timeOffset="34005.15">4446 8121 8937 0,'0'0'2297'16,"0"0"-1257"-16,0 0-32 16,0 0 241-16,0 0 87 31,0 0-192-31,0 0-640 0,12-54-256 16,-4 29-24-16,3-7-80 0,2-3-48 15,-5 0-32-15,-1 1-16 16,6 2-32-16,-5 7-16 0,-4 5-472 15,-1 11-560-15,10 9-1248 16,-5 0-2385 0,3 0 248-16</inkml:trace>
  <inkml:trace contextRef="#ctx0" brushRef="#br0" timeOffset="34457.18">4593 7867 7865 0,'0'0'2153'31,"0"0"-457"-31,0 0-72 0,0 0-183 16,0 0-729-16,0 0-464 16,24 0-184-16,1 0-8 0,2-3-48 15,17 3 0-15,8-3 48 16,16-4-48-16,23-2 0 31,21-7-8-31,3 7 8 0,-7-4-8 16,-20 3-104-16,-28 8-128 15,-17-5 88-15,5 4 64 0,3 0 32 16,5-4 48-16,0 4-8 16,-8 0 8-16,-8 3 8 31,-12 0-8-31,-9 0-8 0,-2 0 0 0,-9 0 8 16,-8 0 8-16,0 0 64 15,0 3 104-15,0 13 0 0,0 3 56 16,0 10-40-16,-12 12 24 15,-4 3-64 1,-9 23 96-16,-6 16 56 16,-5 18 16-16,0 1-176 0,8-16-40 15,13-23 0-15,-2-25-104 16,10-3 0-16,-6 3 0 0,2-3 0 16,-6 3-624-16,6-9-592 31,3-14-1841-31,0-8-3208 15</inkml:trace>
  <inkml:trace contextRef="#ctx0" brushRef="#br0" timeOffset="34846.65">5087 7778 9057 0,'0'0'2425'0,"0"0"-1097"16,0 0-160-1,0 0-127 1,0 0-81-16,0 0-104 0,0 0-104 0,0-6 8 16,0-6-111-16,0-8-521 15,13-8-128-15,-2-7-8 0,-3-3-112 16,5 0-56-16,-6 6-161 31,-7 3 129-31,4 13 48 16,-4 4-632-16,0 12-768 0,-4 0-569 15,1 0-3704-15</inkml:trace>
  <inkml:trace contextRef="#ctx0" brushRef="#br0" timeOffset="35315.11">5175 7534 9337 0,'0'0'2425'16,"0"0"-433"-16,0 0-391 0,0 0-649 15,0 0-648-15,0 0-208 32,84-35-96-32,-44 22 8 0,3 4 40 15,9-4-40-15,4 3-8 0,15 4 0 16,25-3-8 0,20-1 8-16,0 1-288 0,-21 2-128 0,-24 1 24 15,-22 3 104 1,-14-1 8-1,9 1 160-15,0 1 104 0,0-2 0 16,-13 1 16-16,-6 3 0 16,-9 0 0-16,-8 0 152 0,-4 0-24 15,-4 0 72-15,0 0-32 0,0 12-16 32,0 11 208-32,0 8-88 15,0 14-96-15,-8 16-40 0,-5 18-48 16,2 16-32-16,-10 10 24 15,2-10-72-15,-1-6 0 16,0-22 40 0,0-14-40-16,4-8-8 15,-3-7 8-15,-5 3 0 0,-1 4 0 16,-6-4 16-16,3-9-24 16,3-13-304-16,-14-9-752 15,3-10-1977-15,8 0-5729 0</inkml:trace>
  <inkml:trace contextRef="#ctx0" brushRef="#br0" timeOffset="35616.65">6103 7328 10282 0,'0'0'2592'0,"0"0"-1407"0,0 0-185 15,0 0-392-15,0 0-608 16,0 0-736-16,36-39-849 0,-12 24-367 15,-4-1-1201-15,0 3-3312 0</inkml:trace>
  <inkml:trace contextRef="#ctx0" brushRef="#br0" timeOffset="35734.93">6343 7153 7049 0,'0'0'1864'0,"0"0"-903"31,0 0-609-31,0 0-160 0,0 0-192 16,71-73-1249-16,-51 64-1503 0</inkml:trace>
  <inkml:trace contextRef="#ctx0" brushRef="#br0" timeOffset="35865.18">6625 6956 824 0,'0'0'6233'15,"0"0"-4969"-15,0 0-920 16,0 0-344-16,0 0-496 0,0 0-2440 16</inkml:trace>
  <inkml:trace contextRef="#ctx0" brushRef="#br0" timeOffset="36047.15">6996 6677 5097 0,'0'0'2328'0,"0"0"-480"0,0 0-327 31,0 0-377-31,0 0-488 0,0 0-376 16,0 0-176-16,35-60-96 15,-31 60-8-15,1 0-784 32,-1 0-2024-32,0 0-2074 0</inkml:trace>
  <inkml:trace contextRef="#ctx0" brushRef="#br0" timeOffset="36713.44">6784 6502 10178 0,'0'0'2296'0,"0"0"-1312"0,0 0-135 16,0 0-17-16,0 0-280 15,0 0-280-15,0 0-136 0,4 0-120 16,17 0 144-16,7 0 16 31,15 0-16-31,5 0-40 16,8 0-48-16,8-3-48 0,3 0 24 15,1-4-40-15,-4 4-8 16,-1-3 0-16,-7 3-64 0,0 3 48 31,-4-3 8-31,-4-1-40 16,0 4 40-16,-9-3-64 0,-7 0 64 16,-4 0-8-16,-7 3 8 0,-10 0 0 15,-3 0 0-15,1 0 0 16,-9 0-16-16,0 0-24 0,0 0 40 15,0 0 0 1,0 6 8-16,-5 13 16 16,-11 4 144-16,-4 8-8 15,-8 7 48-15,0 6-16 16,1 4-80-16,-1 3-96 0,0 3-8 16,0 3-104-16,-4 13-1256 0,8-16-1761 31,4-13-4216-31</inkml:trace>
  <inkml:trace contextRef="#ctx0" brushRef="#br0" timeOffset="37954.39">5490 5572 6009 0,'0'0'1664'15,"0"0"-552"1,0 0 433-16,0 0-305 16,0 0-88-16,0 0-8 15,0 0-447-15,-12-13-289 0,-1 22-208 16,-6 11-48-16,-5 8-136 31,-4 10 104-31,-4 10 16 0,0 6-40 16,-7 12-88-16,-9 21 48 15,-8 11-16-15,12-9-32 0,9-22-16 16,14-26-72-16,10-16-480 16,-2 0-328-16,2-5-689 15,-1-11-367-15,3-9-545 0,5 0-535 0</inkml:trace>
  <inkml:trace contextRef="#ctx0" brushRef="#br0" timeOffset="38224.81">5020 5753 5097 0,'0'0'1864'16,"0"0"-296"-1,0 0-359-15,0 0-17 16,0 0-264-16,0 0-216 0,0 0-504 15,71-29 248-15,-47 48-352 16,8 6 224-16,-4 14 81 16,-4 5-129-16,4 4-128 15,0 6 8-15,0 0-88 16,-1 3 0-16,-3-3 0 16,4 0-16-16,-4-10-56 0,4-3-80 15,-8-9-857-15,0-10-551 16,0-5-288-16,-4-8-921 0,-4-6-4776 15</inkml:trace>
  <inkml:trace contextRef="#ctx0" brushRef="#br0" timeOffset="38502.36">5777 5892 8913 0,'0'0'2097'0,"0"0"-377"16,0 0-167-16,0 0-697 31,0 0-584-31,0 0-208 0,0 0-48 0,-65 71 40 16,54-30 16-16,7 3 0 15,4 4-64-15,0-4 40 0,12 1-40 16,8-10-8-16,0-10-96 15,8-3-472-15,16-19-745 16,-5-3-727-16,-7 0-2273 0</inkml:trace>
  <inkml:trace contextRef="#ctx0" brushRef="#br0" timeOffset="38825.71">5880 5702 7601 0,'0'0'1240'16,"0"0"-768"-16,0 0-119 15,0 0-65-15,0 0 32 32,0 0-24-32,-59 19-208 0,59-6-72 15,0-1-8-15,3 1 8 16,10-4-8-16,-1 1 16 0,-1-3 32 15,-2-1-56-15,-5-6-152 16,-4 0 152-16,0 0 240 16,0-3 552-16,0-10-440 0,-9 1 432 31,-3-5-48-31,-3 8 49 0,2-1-121 16,2 7-336-16,-6 3-184 0,10 0-144 15,-10 13-568-15,6 9-1777 16,-1-3-3648-16</inkml:trace>
  <inkml:trace contextRef="#ctx0" brushRef="#br0" timeOffset="40518.81">5737 9004 7465 0,'0'0'1808'0,"0"0"-775"16,0 0-57 0,0 0-176-16,0 0 184 15,0 0-128-15,0 0-271 16,0 0-305-16,0 0 0 0,0 0-160 15,8-3-16-15,-4-4-32 32,4-2-24-32,3-1 0 0,6-2-48 15,-2-7 56-15,9 3-56 16,1-6 8-16,3-1 0 16,3 4 40-16,-3-3-40 0,0 3-8 15,0 0 0-15,-1 0-8 16,1 0 8-16,-4 0-8 0,4 3 8 31,-3-3 72-31,-1 0-72 16,-1-3 0-16,5 2 0 15,-4 1 0-15,0 1 8 0,0-1-16 0,-5 3 8 16,2-3-104-16,3 6 96 16,-5-6-64-16,5 3 24 15,0-3 40 1,1 6 0-16,-2-6-8 15,1 3 8-15,0 0 8 16,-4-3 0-16,-1 0 0 0,6 3 0 0,-5-3 0 31,-1 3-8-31,1-3 8 16,1 4 8-16,-2-1-8 0,1-3 0 16,4 3 0-16,-4-3 0 15,4 6 0-15,-4-3 0 16,-1 0 0-16,5 0 8 0,1 1-8 15,-5 2 0-15,3-3 0 0,-3-3 0 32,4 3 56-32,1-3-56 31,-2 3 0-31,1-3-8 16,0 0 8-16,0 3 0 0,-1-3 0 15,1 3 8-15,4 0-8 16,-4 0 8-16,4-3-8 0,-3 4 0 15,-2-2 8-15,1 2-8 16,-4-1 8-16,-1 3 8 16,2-3 32-16,-5 7 0 0,3-7 48 15,2 0-24-15,-1 0-24 16,7-3-40-16,1 0 0 16,0 0 0-1,0 0-8-15,0 0 16 0,-4 3-8 16,0 0-8-16,-1 3 88 15,-6 1-88-15,-2 2 96 0,-2 1-24 16,-2-4 96-16,6 3 0 16,-2-3-16-1,1-2 0-15,4-1-104 16,4 0-40-16,-4 0 0 0,0 3 0 16,0 1-8-16,-4-1 16 15,-8 7-8-15,3 0-8 0,-7 2 16 16,1 1-16-16,-1 0 16 31,-4 3-16-31,0-3-80 0,4 3-360 16,0-3-856-16,-4-1-737 15,0 1-95-15,0 0-2689 0</inkml:trace>
  <inkml:trace contextRef="#ctx0" brushRef="#br0" timeOffset="40970.46">7550 7410 5353 0,'0'0'1688'0,"0"0"-592"0,0 0-328 15,0 0-239-15,-12 0-201 16,12 0-200-16,0 3 0 0,8 1 88 15,3 2 200-15,10-6 48 0,-1 3-80 32,8-3-136-32,0 0-120 15,4 0-24-15,0-6-96 0,-4-4 64 16,-5 4-64-16,1-1 0 16,-13 1 0-16,2 3 144 0,-9-3 496 31,0 6 424-31,-4-4 81 15,3 4-313-15,-3 0-232 0,0 0-264 16,0 0-160-16,0 0-112 16,0 0-72-16,0 10-104 0,0 6 16 15,0 9 88-15,-7 10 8 16,3 3 64-16,-9 7-64 31,9-1 8-31,-3 1-8 0,-1-1 40 16,4 1-48-16,0-4-504 15,-4-6-1088-15,4-7-2297 0,4-15-3737 0</inkml:trace>
  <inkml:trace contextRef="#ctx0" brushRef="#br0" timeOffset="42380.6">9797 6137 2616 0,'0'0'6938'16,"0"0"-5442"-16,0 0 64 0,0 0-127 15,0 0 407-15,0 0-536 0,0 0-560 32,0-35-384-32,0 35-264 15,0 3-96-15,0 16-56 0,-8 10 48 16,4 9 0-16,4 3 0 15,0 1 8-15,0-5 0 0,12-5-64 16,8-6 16-16,4-10-192 31,3-7-64-31,10-9 8 0,-1 0-168 16,3-16 64-16,-3-9-8 16,0-10 24-16,-12-3 32 15,-4-7 208-15,-12 1 32 0,-1 3 40 16,-7 6 72-16,0 9 400 15,0 11 288 1,0 8-312-16,0 7-352 16,0 10-24-16,0 18-128 15,0 10 128-15,-4 13 64 0,1 9-48 16,3 10 32-16,0 16-40 16,0 19 0-1,0 2 40-15,0-1-40 16,-8-14-8-16,-5-10 0 0,2-15 0 15,-5-10 0-15,0-19-88 16,4-3 16-16,-8-3 72 16,4-4 0-16,-7-5 0 0,2-10 296 0,-3-13 432 31,0-4 40-31,-3-22-103 16,-1-11-177-16,0-14-112 0,12-19-104 15,12-19-40-15,4 6-112 16,8 11-72-16,19 11-48 15,1 23-240-15,8 6-368 0,9 4-249 32,18 12-911-32,-7 6-2009 0,-12 7-3672 15</inkml:trace>
  <inkml:trace contextRef="#ctx0" brushRef="#br0" timeOffset="42675.5">10399 6483 6953 0,'0'0'2569'0,"0"0"-425"16,0 0-224-1,0 0-527-15,0 0-593 0,0 0-472 16,0 0-88-16,0 0 336 15,-48 92-112-15,32-54-312 16,8 7-32-16,4-4-64 0,4 0-48 0,0-6 0 31,16-3-8-31,3-10-320 16,5-6-400-16,21-9-592 16,-13-7-817-16,0-4-1015 0</inkml:trace>
  <inkml:trace contextRef="#ctx0" brushRef="#br0" timeOffset="43039.65">10470 6204 8585 0,'0'0'1865'0,"0"0"-729"15,0 0-64-15,0 0-520 16,0 0-408-16,0 0-136 16,-11 22-8-16,11-3 72 0,0 0-64 15,0 0-8-15,7 0-40 16,5-6-128 0,-3-7-112-16,-5-3-168 15,3-3 448-15,-7 0 56 0,4-9 376 16,-4-10-224-16,0-3 256 15,-4 2-7-15,-7-2-33 16,-2 6-8-16,2 4 128 16,2 8-208-16,5 4-144 15,-4 0-192-15,4 7-208 16,4 15-776-16,0 1-1377 0,4-8-3144 16</inkml:trace>
  <inkml:trace contextRef="#ctx0" brushRef="#br0" timeOffset="44270.24">11223 6334 5089 0,'0'0'1952'0,"0"0"-192"15,0 0-103 1,0 0 151-16,0 0 289 15,0 0-585-15,40-73-128 16,-40 73-384-16,0 0-431 0,-16 0-321 16,-12 9-176-16,-12 10-72 0,-8 10 8 15,-3 9 0-15,-5 3 0 0,13 7 72 32,2-4-80-32,13 1 0 15,13-4 0-15,7-6-56 16,8-3 40-16,12-7 8 0,19-3-144 15,9-6-144-15,12-6-97 0,8-7-191 32,0-3-376-32,19-9-416 15,-14-7-1081-15,-18-3-2648 0</inkml:trace>
  <inkml:trace contextRef="#ctx0" brushRef="#br0" timeOffset="44474.04">10793 6572 8193 0,'0'0'2217'0,"0"0"-1697"16,0 0-40-16,91-9 424 16,-39-1-128-16,16 0-64 15,-4-2-135 1,8-1-241-16,-1 0-336 15,1 1-200-15,-4-1-2377 0,-21 3-4424 16</inkml:trace>
  <inkml:trace contextRef="#ctx0" brushRef="#br0" timeOffset="45358.87">12012 5988 6905 0,'0'0'2064'15,"0"0"-871"-15,0 0-73 0,0 0 216 32,0 0-136-32,-15-73-511 15,-6 60-177-15,1 7 16 0,-8-1-264 16,-8 7-128-16,-3 0-40 16,-1 13 112-16,0 9 16 0,0 0-40 15,8 7-88-15,4 0-48 16,8 2-32-16,9 4-8 15,11 4 0 1,0-2-8-16,3-2 8 16,22 0-8-16,3-3 0 0,7-10-72 15,5 1 0-15,4-7 16 16,-8-4 0-16,-4 1-40 16,-4-1 24-16,-13 5 0 0,-11 1 64 31,-4 1-8-31,-8 7 16 15,-16 0 0-15,-8-1 144 0,-3 3-40 16,-5-2 24-16,4-7-112 16,8 0 64-16,8-7-80 31,12 1 0-31,5-7-40 0,3 4-56 0,11-3 88 16,17-2-112-16,4 2 0 15,4-1-104-15,-1 1 104 0,-2-1 24 16,-14-2 48-16,-11 5-24 15,-3 4 0-15,-5-1 72 16,-13 11 128-16,-11 2 208 16,-7 6-8-16,-1 4 152 15,4 7-112-15,5-1 0 16,6 4-168-16,13-1-48 0,4 4-80 16,8-4-8-16,24-2-48 15,4-11-16-15,12-5-56 16,12-17-288-1,20-12-248-15,-13-16-1040 16,-7-10-4794-16</inkml:trace>
  <inkml:trace contextRef="#ctx0" brushRef="#br0" timeOffset="47630.57">12454 6334 5633 0,'0'0'3048'16,"0"0"-1375"-16,0 0-1 0,0 0-480 0,0 0-359 16,-36-19-121 15,21 19-136-31,-5 0-272 0,-1 16 104 16,-2 6-80-16,-5 6 48 0,4 4-160 15,4 7-112-15,12-2-48 16,8-2-56-16,0 0 0 0,12-6-16 15,16-7-56-15,4-6-88 16,12-10-88 0,-1-6 24-16,6-3-112 15,-6-16 160-15,-7-13 176 0,-8-6 48 16,-16-3 32-16,-12 0 120 16,0 0 120-16,-20 5 64 0,-12 5-40 15,-4 12-168-15,-3 9-32 31,2 10-96-31,5 0-48 0,4 13-152 16,17 9-1040-16,11 16-1064 16,8-6-937-16,16-6-3793 0</inkml:trace>
  <inkml:trace contextRef="#ctx0" brushRef="#br0" timeOffset="47854.48">12888 6515 5265 0,'0'0'1984'0,"0"0"-1200"16,0 0 304-16,0 0-47 15,0 0-321 1,88 66-24-16,-79-43-216 0,-9-1-88 16,0 6-96-16,-5 1-40 15,-11-1-48-15,-8 1-72 0,-4-4-136 16,-3 1-856-16,3-7-1216 15,12-12-3281-15</inkml:trace>
  <inkml:trace contextRef="#ctx0" brushRef="#br0" timeOffset="48079.23">13163 6191 7281 0,'0'0'6409'0,"0"0"-4992"16,0 0-1025-16,0 0-280 0,0 0-8 16,0 0 456-16,0 73 40 15,0-32-272-15,0 7-152 32,0 6-88-32,0-3 0 0,0 6-88 15,0 0-888-15,9 0-1320 16,-1-12-1889-16,-1-17-2817 0</inkml:trace>
  <inkml:trace contextRef="#ctx0" brushRef="#br0" timeOffset="48275.42">13522 6556 9033 0,'0'0'2017'15,"0"0"-1193"1,0 0 320-1,0 0-200-15,0 0-407 0,0 0-113 16,0 0 40-16,60 79-136 16,-60-50-88-16,-12 6-176 0,-12-6-64 15,-11 6-480-15,7-13-1921 0,3-7-2304 16</inkml:trace>
  <inkml:trace contextRef="#ctx0" brushRef="#br0" timeOffset="48592.36">13932 6267 8433 0,'0'0'2345'15,"0"0"-1081"-15,0 0 8 16,0 0-576-16,0 0-287 0,0 0 319 31,52 61-96-31,-67-26-176 16,-9 6 0-16,-4-3 64 0,0 0-104 15,0-3-120-15,8-7-160 0,12-6-72 16,8-6-64-16,0-6 0 16,24-4 8-16,16-3-8 0,8-3-144 15,23 0-472 1,-11-12-1056-1,-12-1-3593-15</inkml:trace>
  <inkml:trace contextRef="#ctx0" brushRef="#br0" timeOffset="48808.66">14363 6511 9033 0,'0'0'2017'0,"0"0"-1089"15,0 0 432-15,0 0-479 0,0 0-249 32,0 0 24-32,0 0-184 15,56 96-88-15,-56-68-128 0,-8 1-256 16,-9 3-144-16,-2 0-896 16,-1-7-1785-16,8-9-2512 0</inkml:trace>
  <inkml:trace contextRef="#ctx0" brushRef="#br0" timeOffset="49035.31">14833 6569 5393 0,'0'0'2632'15,"0"0"-2072"-15,0 0-320 16,0 0-80-16,0 0 144 16,0 0 145-16,0 0 15 0,52 6-464 0,-28-6-720 31,4-6-3329-31</inkml:trace>
  <inkml:trace contextRef="#ctx0" brushRef="#br0" timeOffset="49159.44">15116 6540 5577 0,'0'0'4297'32,"0"0"-3665"-32,0 0-256 0,0 0-16 15,0 0-224-15,0 0-136 16,103-16-1472-16,-75 13-4634 0</inkml:trace>
  <inkml:trace contextRef="#ctx0" brushRef="#br0" timeOffset="49308.08">15474 6470 9025 0,'0'0'4705'16,"0"0"-3408"-16,0 0-145 15,0 0-248-15,0 0-552 0,0 0-352 16,28-3-1400 0,-8 0-2441-16,1-3-4713 15</inkml:trace>
  <inkml:trace contextRef="#ctx0" brushRef="#br0" timeOffset="49543.63">15909 6146 12002 0,'0'0'2769'0,"0"0"-1377"16,0 0-816-16,0 0-568 0,0 0 96 31,4 80 184-31,-4-32-112 0,0 9-72 16,-4 16 16-16,-4 9-120 15,4 1 0-15,0-17-96 16,-4-8-944-16,8-20-3249 0,0-6 2113 16,8-13-5698-16</inkml:trace>
  <inkml:trace contextRef="#ctx0" brushRef="#br0" timeOffset="49893.09">16200 6280 10562 0,'0'0'2072'0,"0"0"-840"16,0 0 33-16,0 0-57 15,0 0-496-15,20-16-640 0,-16 38-56 16,0 10 184-16,-4 6 0 15,7 13-96-15,-3 3-96 0,9 0 64 16,-2-6-48 0,6-7-16-16,-2-10 0 15,5-8 0-15,5-17-8 16,6-6 48-16,1-10 72 0,4-22-40 16,-4-9 8-16,-4-12 352 15,-13-5 41 1,-11 5-97-16,-4 2 264 15,-23 9-16-15,-18 14-240 16,-26 9-248-16,-5 12-144 0,-4 7-176 16,-3 10-672-16,-5 34-528 15,17-2-3297-15,15-4-8698 0</inkml:trace>
  <inkml:trace contextRef="#ctx0" brushRef="#br0" timeOffset="50881.96">16809 5854 7785 0,'0'0'2177'15,"0"0"-897"-15,0 0 312 0,0 0-215 16,0 0-361-16,0 0-64 31,0 0-624-31,0 0-168 0,104-41-48 16,-72 41-56-16,-1 0-48 0,5 9 40 16,-4 4-40-16,5 0 0 15,-9 3 8-15,-5 3-16 16,-3 0 0-1,-5 0 0-15,-10 3-8 16,-5 1 8-16,0 2-8 16,-16 0 8-16,-8 1 8 0,-8-4 40 0,-4 6 32 15,1-5-64-15,3 2-8 16,4-2 0-16,7-1 0 0,6 3-8 31,7-3-8-31,8 3-72 16,0-2 80-16,12 2-8 0,8 4 0 15,-1-7 8-15,6 3 8 16,-5-9-8-16,-5 0 48 0,-2-3-48 16,-5 0-16-16,-8 0 0 31,0-1 16-31,-8 7 8 16,-12-3 288-16,-5 3 152 0,5 0-96 15,1-3-88-15,2 3-184 16,10-3-8-16,7-4-72 0,0 8 8 31,0-5 96-31,16 8 41 16,7-4-17-16,5 3-80 15,0-3-32-15,4 0-8 0,-8-3 0 0,-4-4-8 16,-8 5 0-16,-4-5-8 16,-4 4 0-16,-4 3 0 0,0 0 8 15,-4 0 8 1,-8 7 0-1,-4-1 96-15,-4-3-56 16,-7 7-32-16,-5-4-16 0,-9-2-136 16,-34 2-801-16,7-9-2079 0,5-7-4978 15</inkml:trace>
  <inkml:trace contextRef="#ctx0" brushRef="#br0" timeOffset="163812.03">9821 8458 4232 0,'0'0'4937'0,"0"0"-3768"16,0 0-353-16,0 0 120 15,0 0 264 1,0 0-79-16,4-13-193 0,-4 13-120 16,0 0-72-16,0 0-88 15,0 0-112-15,0 0-144 0,0 0-87 16,0 0-129-16,0 0-112 16,0 4-64-1,-4 5-48-15,-4 10 0 16,-8 10 40-16,0 5 8 0,-4 8 8 15,0-1-8-15,1 0 8 16,2-2 0-16,2-8 0 0,2-2 0 16,5-10 0-16,5-7-8 31,-1-9-88-31,4 1 80 16,0-4 8-16,0 0 88 0,0-7 16 15,0-15-104-15,4-12-56 16,15-24-96-16,1 1 104 0,4-10 40 15,4-3 0-15,-8 13 0 32,4 0 0-32,-4 10 0 0,0 12 8 15,-8 9 8-15,-1 11-8 16,-2 5 8-16,-5 7-8 16,4 3-73-16,-5 9-103 0,9 13 104 15,1 17 24-15,2 8 48 31,-2 10-8-31,-2 7 0 0,2-4 0 16,-6 1-48-16,1-7-96 0,-4-7-88 16,4-9-64-1,-8-9 104 1,5-7 0-16,-2-13-72 0,1-6 104 16,0-3 168-16,8-12 56 0,0-20 208 15,12-22-120-15,3-22-80 16,5-26 96-16,-4 10-32 0,-11 26 0 15,-10 24-32-15,-7 27 104 16,4 2 128-16,-4 6-56 0,0 1-135 31,0 6-137-31,0 0-137 16,0 0-759-16,4 6-904 0,5 23-313 16,-2-1-223-16,-3 1-2497 0</inkml:trace>
  <inkml:trace contextRef="#ctx0" brushRef="#br0" timeOffset="164149.66">10629 8147 7825 0,'0'0'2745'0,"0"0"-1769"16,0 0-136-16,0 0 296 0,-87 13 1 15,55 12-281 1,-4 7-136 0,-3 12-96-16,3 7-64 0,-1 9-64 15,10 0-112-15,-1 4-128 16,12 0-71-16,8-1-89 15,8-6-80-15,0 3 48 0,24-3-64 0,12-5-120 32,11-8-153-32,13-6-343 15,28-19-1136-15,-12-16-2257 0,-8-3-6241 16</inkml:trace>
  <inkml:trace contextRef="#ctx0" brushRef="#br0" timeOffset="164817.63">10968 8255 9209 0,'0'0'2865'15,"0"0"-1969"1,0 0-248-16,0 0-63 0,0 0-369 16,0 0-80-16,0 0 240 15,-11 105-120-15,7-70-160 16,4-1-40-16,0-5-48 0,11-7-8 0,6-9-104 31,2-7-400-31,5-6 184 16,8 0 232-16,-4-22-48 0,4-10-73 15,-4-9 129-15,-4 0 72 16,-9-4 8-16,-2 10 112 0,-13 10 409 16,4 9 327-16,-4 10 296 31,0 6-368-31,0 0-528 0,0 15-248 15,-9 14-56-15,5 6 56 16,0 13 0-16,0-1 0 16,4 7 0-16,-3 0 0 0,-1 7 16 15,-9-1-16-15,2 7-168 32,-10 2-80-32,-2-5 24 0,-1 0 136 15,-4-11 80-15,4-12 8 16,-4-12 0-16,4-13 296 15,1-16 288-15,-1 0 120 0,-1-22 97 16,5-13-273-16,12-29 48 16,8-28-136-1,28-25-248-15,17 2-96 0,2 24-96 16,-7 34-288-16,0 25-320 16,20 0-312-16,-9 10-649 15,1-1-3680-15</inkml:trace>
  <inkml:trace contextRef="#ctx0" brushRef="#br0" timeOffset="165198.69">11475 8538 1632 0,'0'0'7169'0,"0"0"-5280"15,0 0-977-15,0 0 240 16,0 0 88 0,-84 82-455-1,67-44-249 1,2 0-200-16,7 0-160 0,8 0-88 16,0-6-88-16,4-7-168 15,15-3-696-15,18-18-577 0,-5-4-551 16,0 0-3409-16</inkml:trace>
  <inkml:trace contextRef="#ctx0" brushRef="#br0" timeOffset="165590.21">11578 8296 4745 0,'0'0'3176'16,"0"0"-1527"-16,0 0-65 15,0 0-272-15,0 0-624 0,0 0-304 16,-20 6-56-16,16 7 153 31,-4 6-169-31,4 0-120 16,4-3-144-16,0-3-48 0,0-4 0 16,0-5-344-16,0-2 8 15,8-2 127-15,0 0 153 0,0-6 48 16,0-6-128-16,-4-1 48 15,-4 0 88-15,0 7 240 16,0-1 393 0,-8 5-233-16,-4 2-192 0,4 0 8 15,0 0 96-15,1 0 8 16,2 0-56-16,5-4-144 0,0 4-112 0,0 0-8 31,0 0-296-15,0 0-832-16,0 0-1753 15,0 6-3704-15</inkml:trace>
  <inkml:trace contextRef="#ctx0" brushRef="#br0" timeOffset="165928.44">11754 8249 9129 0,'0'0'2329'16,"0"0"-1601"-16,0 0-344 16,0 0-168-16,0 0 632 0,0 0-7 15,67 89-385-15,-43-52-256 16,-1 5-56-1,-2 5 32 1,-5 4-24-16,-4 3-16 0,-5 0-40 0,-7 6 0 16,-4-3 40-16,-11 0-16 15,-9-3-48-15,-8-9-72 0,-12-1-536 16,8-15-1096 0,4-10-3130-1</inkml:trace>
  <inkml:trace contextRef="#ctx0" brushRef="#br0" timeOffset="166757.28">12390 8604 10626 0,'0'0'3881'16,"0"0"-3257"-16,0 0-376 15,0 0 232 1,0 0 56-16,0 0-64 16,0 0-72-16,0 0-104 0,92 6 80 15,-44-6-160-15,4 0-120 16,0 0-32-16,-4-6-64 0,-1-1-184 15,-10 5-704 1,-14-2-752-16,-11 4-1177 16,-12 0-263-16,0 0-2498 15</inkml:trace>
  <inkml:trace contextRef="#ctx0" brushRef="#br0" timeOffset="166978.51">12359 8750 2712 0,'0'0'2777'0,"0"0"-1281"16,0 0-264-16,0 0 9 15,0 0 199-15,0 0 568 0,55 41-383 47,-6-41-761-47,22 0-408 16,-3-3-208-16,12-13-112 0,-5 4-136 15,5-4-632-15,-12 0-3241 16,-12 6-5321-16</inkml:trace>
  <inkml:trace contextRef="#ctx0" brushRef="#br0" timeOffset="167298.54">13598 8277 624 0,'0'0'11626'16,"0"0"-9649"-16,0 0-1217 16,0 0-120-16,0 0-176 0,0 16-304 15,0 6 312-15,0 13 120 16,4 6-240-16,0 4 0 0,4-1-184 15,3 1-80-15,-2-1-72 16,3-3 72-16,-5 0-80 16,2-2-8-16,-1-4-72 0,0-7-440 31,-5-6-512-31,1-9-992 16,-4-7-2281-16,0-6-2737 0</inkml:trace>
  <inkml:trace contextRef="#ctx0" brushRef="#br0" timeOffset="167553.31">13574 8210 7481 0,'0'0'2737'16,"0"0"-793"-16,0 0-824 15,0 0-23-15,0 0-161 16,0 0-360-16,0 0 80 0,0 0-280 16,-95 61-224-16,63-33-56 15,4 1-96-15,0 9-408 16,-4 10-1576 0,4-11-2777-16,4-2-3225 15</inkml:trace>
  <inkml:trace contextRef="#ctx0" brushRef="#br0" timeOffset="167764.76">13355 8947 6873 0,'0'0'2016'16,"0"0"-311"-16,0 0 71 0,115 3-592 15,-59-3-527 1,4-10-305-16,11 1-176 16,-2-4-176-16,19 4-24 15,-25-1-1593-15,-15 4-3152 0</inkml:trace>
  <inkml:trace contextRef="#ctx0" brushRef="#br0" timeOffset="209625.81">13191 8121 1256 0,'0'0'704'16,"0"0"-424"-16,0 0 1520 15,0 0-375-15,0 0-449 0,0 0-232 16,-4 0-168-16,4 0-112 16,0 0-64-16,0 0-16 31,0 0 1-31,0 0-49 0,0 0-96 16,0 0 8-16,0 0-40 15,0 0-56-15,0 0 8 16,0 0-8-16,0 0 8 0,0 0 64 0,0 0-8 15,0 0-8 1,0 0 40 0,0 0 80-16,0 0 32 0,0 0 112 15,0 0 80-15,0 0-167 16,4 0-185-16,9 0 8 16,6-3-32-16,9-3-96 0,0 0-64 15,4-1 32 1,7 1-40-16,2-1 0 15,-1 4 8-15,4 0 0 0,-5 0-16 16,1 0 8-16,0 3 0 16,0 0 0-16,-4 0-8 15,-1 0 8-15,-3 0-8 0,0 0 8 32,0 0-8-32,0 0 0 0,4 0 0 15,-5 0 8-15,-3 0 0 16,4 0-8-16,-4 0 0 15,-4 0 0-15,-3 0 0 0,-2 0 8 16,-3 0 0-16,-4 0 0 31,-4-3 40-31,-4 3-48 0,0 0-8 16,0 0 8-16,-4 0-8 16,0 0 0-16,0 0 0 15,0 0-40-15,0 0 0 0,0 0-48 16,0 0-16-16,0 0 24 15,0 0-16 1,0 0 48-16,0 0-112 0,4 0-113 16,-4 3 145-16,4 6 120 15,0 4 8-15,3 3 8 16,-2 0-16-16,-1 3 16 0,0 3 16 16,0 0-16-1,0 7 8-15,0 0-8 16,-4 2 0-16,0 4 8 0,0 0 0 15,0 0 48-15,0-3-48 16,-4 0 24-16,0-1-32 16,0-3-8-16,0 4 8 0,4-3 0 31,-4 3 16-31,-1 3 0 16,5-7-16-16,0 4 8 0,0-3-8 15,0-1 8-15,0 1 0 16,0-4 0-16,0 0-8 0,0 1 0 15,0-1 0-15,0 4 8 32,0-1-8-32,-3-2 0 0,-1 0 0 15,0-1 0-15,4-6 8 16,-4-4-8-16,4 5 0 16,-4-1-8-16,0-3 0 0,0-4 8 15,4-2-8-15,0-4 8 31,0 0-8-31,0-6 0 0,0 4-96 16,0-1-256-16,0 0 128 0,0-3 104 16,0 0-48-16,0 3 80 15,0-3 88-15,0 0 8 0,0 0 8 16,0 0 40 0,0 0-48-16,0 0 16 15,0 0 32-15,-4 0 64 0,-8 0 32 16,-3 0-88-16,-6 0-56 15,-7 0 8-15,0 0 0 16,-3 4-8-16,-9-1 0 0,-4 0 0 31,-4 3 0-31,0-6 0 16,1 6 0-16,6-2 0 0,2-1 0 16,7 0-80-16,0 0 72 15,8 3 8-15,0-3 8 0,1 4-8 16,-2-1-8-16,-3 1 0 31,1-1 8-31,-1 0 0 0,-4 1 0 16,4-4 8-16,0 0-8 15,5 0 0-15,-2-3-8 16,1 0 8-16,4 4 0 0,1-4 8 16,-1 0-8-16,-1 2 0 31,6-2 0-31,3 0 0 0,0 0 0 15,4 0 8-15,4 0 56 0,0 0 112 16,-1-2 64-16,2-5-24 16,-1 1-88-16,0-4 9 0,4 1 39 15,0-4-120 1,0 1 8 0,0-1-16-16,0-3-48 0,0 0-8 15,-4 0 8-15,4-3 8 0,-4 0-8 16,4 0 8-16,0-4 8 15,0 1 32 1,0 3-40-16,0-3-8 16,0 0 8-16,0 3 48 15,-4-3 128-15,0 0-56 16,0 2 16-16,-4 1-56 0,4-3-72 16,0 0 32-16,0-1 0 0,4-2 32 31,0-3-8-31,0 2-64 15,0-2 48-15,0 2-48 16,4-2-8-16,4-4 0 0,0 3 0 16,-4 1 0-16,0-1 0 15,0 4 8-15,0 3 0 0,0 0-8 16,-4 2 8-16,4 1-8 31,-4 0 8-31,4 0-8 16,-4 0 0-16,3 4 8 0,-3-5-8 15,0-2 8-15,0 3 24 16,0-3-32-16,0-1-8 0,5 1 8 0,-5 0 0 16,4 0 0-1,-4 3 8 1,4 3-16-16,-4 0 8 16,0 3 0-16,0 1-8 0,0 2 8 15,0 4 0-15,0-1 0 16,0 4 32-16,4 0-32 15,-4 0 0-15,0-1-8 16,0 4 8-16,0 0-8 16,0 0 0-16,0 0 8 15,0 0-8-15,0 0-40 0,0 0-8 16,0 0-144-16,0 0-96 0,0 0 0 16,0 0 8-16,0 0-97 31,0 0-223-31,0 0-184 15,8 0-128-15,27 0 144 0,-3 0-488 16,5 0-3986-16</inkml:trace>
  <inkml:trace contextRef="#ctx0" brushRef="#br0" timeOffset="212058.3">9980 10020 5249 0,'0'0'4985'0,"0"0"-3353"16,0 0 104-16,0 0-295 0,0 0-729 31,0 0-208-31,0-26-128 16,0 26-144-16,0 0-88 0,0 0-72 0,-8 13-72 15,-4 9-64-15,-7 17 64 16,-6 8 16-16,1 7 0 16,0 6 32-16,1 1-48 15,3-4 0 1,3-6 8-16,6-10-8 16,3-6 8-16,4-13 0 0,-4-9-8 15,8-7 16-15,0-6 40 0,0-6 192 16,12-20 24-16,7-28-152 15,9-25-112 1,4-32 56-16,9-6-56 16,-9 21-8-16,-8 23 48 15,-9 38-40-15,2 10-8 0,2 0 8 16,-3 6-8-16,4 3 0 16,4 12 8-16,-4 4-8 0,12 7-48 31,3 15 40-31,1 13-40 15,0 3 48-15,1 0 0 16,-6 7 48-16,-4-1-48 0,-3-3-8 16,-3-5 0-16,-1-5-40 15,-8-5 40-15,-5-7-8 0,1-10 8 32,-8-6 8-32,5-3 8 15,-1-3 120-15,3-23 192 16,5-11-224-16,4-24-24 0,5-24-24 15,-6 5 64-15,-3 7-16 0,0 13 65 16,-8 22-33-16,0 0-56 16,0 6-24-1,0 13-48-15,0 9 0 16,-4 7 0-16,0 3-777 16,4 6-1263-16,8 36 160 0,0-8-945 15,0 5-2280-15</inkml:trace>
  <inkml:trace contextRef="#ctx0" brushRef="#br0" timeOffset="212343.72">11028 9639 304 0,'0'0'5977'16,"0"0"-4145"-1,0 0 33-15,0 0 95 16,0 0-176-16,0 0-319 15,0 0-961-15,-36-22-400 0,-3 54 0 16,-13 25 144-16,-4 19 152 16,12 0 152-16,4-3-184 0,13-10-80 31,18-15-168-31,1 6-56 16,8 0-56-16,4-6-8 15,24-7-48-15,12-12-128 0,8-10-144 16,12-13-448-16,24-16-824 0,-13-18-2377 15,-15-7-2873-15</inkml:trace>
  <inkml:trace contextRef="#ctx0" brushRef="#br0" timeOffset="212874.97">11291 9651 4889 0,'0'0'3176'16,"0"0"-1391"-16,0 0-1089 15,0 0-352-15,0 0 832 16,-8 74-24-16,-4-30-640 16,1 1-288-16,6-1-168 0,5-3-56 15,0-6-96-15,0-9-488 16,16-11-64 0,4-8 208-16,4-7 336 15,4-13 104-15,3-16 80 16,-3-5 248-16,-7-8 64 0,-1 1 320 15,-9 6 113-15,-3 16 263 16,-4 3 176-16,-4 10-152 0,0 6-832 31,0 6-280-31,0 16-128 16,0 17 128-16,0 8 40 16,4 10-32-16,1 10 8 0,-5 16-8 15,0 15-8-15,0 13 0 16,-13 4-896-16,-11-11 592 0,-3-24 232 15,3-27 72 1,-4-14 0-16,0-17 0 16,-8 3 48-16,-4-5-48 15,-4-8 104-15,1-9 128 0,2-3 240 16,6-22-104-16,7-16-120 0,12-26-56 16,16-27 161-1,8 2-209-15,16 3-88 16,16 19-56-16,-1 26-56 15,13 0-136-15,25 2-113 16,-2 17-311-16,24 12-568 0,-19 7-1545 16,-24 3-2872-16</inkml:trace>
  <inkml:trace contextRef="#ctx0" brushRef="#br0" timeOffset="213117.06">11821 10099 8849 0,'0'0'1601'0,"0"0"-1081"16,0 0 96-16,0 0-200 0,0 0 72 16,0 0 144-16,124 7-72 15,-77-7-199-15,5 0-129 0,0-7-232 16,-12 4-104-1,-9-3-1473-15,-14-3-311 16,-13 2-1025-16,-4 1-3072 16</inkml:trace>
  <inkml:trace contextRef="#ctx0" brushRef="#br0" timeOffset="213318.67">11945 10049 4961 0,'0'0'1360'0,"0"0"-504"15,0 0 376-15,3 95-312 16,5-54-391-16,0 7-145 0,-3 2 80 16,-5 8-112-16,0-1-144 15,-21 3-72-15,-7-3-16 16,-3-6-8-16,-1-6-32 0,-4-10-80 16,-3-10 0-16,7-13-208 0,-5-15-272 15,14-16-712-15,3-9-3209 0</inkml:trace>
  <inkml:trace contextRef="#ctx0" brushRef="#br0" timeOffset="213673.64">12020 9881 7281 0,'0'0'1816'0,"0"0"-607"0,0 0-89 16,0 0-464-16,0 0-656 0,0 0-56 16,0 0 56-16,0 0 0 15,0 0 88 1,12 72-16 0,-4-53-72-16,0-6 8 0,4 0 8 15,-4-10-8-15,-4-3 40 0,0 0 112 16,0-7 320-16,-4-8-304 0,0-7 176 15,-4-4-32-15,-16 1 1 32,0 2 215-32,-4 4 144 15,9 10-272-15,2 0-88 0,5 9-296 16,5 0-24-16,3 15-1208 0,0 5-921 16,0 2-1071-16</inkml:trace>
  <inkml:trace contextRef="#ctx0" brushRef="#br0" timeOffset="214082.41">12311 9703 10042 0,'0'0'2616'16,"0"0"-1632"-16,0 0-431 15,0 0-273-15,0 0 280 0,0 0 208 0,64 89-224 16,-36-45-176-16,0 3-88 31,4 10-8-31,-4 1-120 16,-1 2 0-16,-3 4-64 0,-8 2-88 15,-8 17 0-15,-8 12 8 16,-20-6-8-16,-8-13-112 0,1-15 32 16,-1-24-216-16,-9 2-576 31,-6 2-880-31,11-15-2225 0,4-14-5689 15</inkml:trace>
  <inkml:trace contextRef="#ctx0" brushRef="#br0" timeOffset="214406.97">13096 10115 10162 0,'0'0'2064'0,"0"0"-976"0,0 0-343 15,0 0-337-15,0 0-72 31,0 0-168-31,108 0-88 16,-57 0-32-16,1 0 24 0,-4 0-64 16,0 0 0-16,-9 0-8 15,-11 0-312-15,-12 7-1017 0,-12-1-911 16,-4 3-2137-16</inkml:trace>
  <inkml:trace contextRef="#ctx0" brushRef="#br0" timeOffset="214622.13">13036 10401 7137 0,'0'0'1216'0,"0"0"-360"15,0 0 513-15,80 0-617 16,-33-3-232-16,9-7 112 0,4-2-8 15,0 2-272-15,0 1-352 16,3-4-616 0,-18 4-1904-16,-10-1-4570 0</inkml:trace>
  <inkml:trace contextRef="#ctx0" brushRef="#br0" timeOffset="-213935.84">14319 9893 8585 0,'0'0'2329'0,"0"0"-1273"15,0 0 256-15,0 0 25 16,0 0-377-16,0 0-448 16,-8-10-112-16,8 10 0 0,0 0 8 15,8 0-144-15,12 0-168 31,12 4 80-31,12 2-48 0,8 0-32 0,8 1-40 16,-4-1-40-16,-9 0-8 16,-8-6 0-16,-7 4-8 15,-11-1-112-15,-14 0-64 0,-7 0 96 16,0 3-40 0,0 4-32-1,-11 6 136-15,-6 3 16 0,-2 10 16 0,-1-1-8 16,-1 4 56-16,6 9-64 15,-1 0 0-15,4 7 0 16,4 3 8 0,1 6 56-16,2-6-64 15,1 6 0-15,0-3 8 16,0 0-8-16,4-7-728 0,-4-2-752 16,-3-7 31-16,-2-13-1647 15,1-9-3722-15</inkml:trace>
  <inkml:trace contextRef="#ctx0" brushRef="#br0" timeOffset="-213694.61">14371 10264 6225 0,'0'0'3257'0,"0"0"-1361"16,0 0 208-16,0 0-327 0,0 0-713 15,0 0-640-15,4-22-272 0,28 22-144 16,19 0 40-16,21 0-48 16,24 0 40-16,0 0-40 0,-16 0 0 15,-13 0-416 1,-23 0-752 0,-9 0-1593-16,-3 7-1912 0,-23-4-1640 15</inkml:trace>
  <inkml:trace contextRef="#ctx0" brushRef="#br0" timeOffset="-211850.45">14179 9598 5937 0,'0'0'1896'15,"0"0"-704"-15,0 0-223 16,0 0-305-16,0 0-304 15,0 0-96-15,-4 9 384 0,8-2 144 16,9 2-176-16,2 1-120 16,9-4 49-16,0 1-17 0,8-2-152 15,4-5 0-15,7 0-120 32,10 0-104-32,3 0-32 0,7 0-8 15,5 0-40-15,-1 0-48 16,2 0-24-16,-6-2 48 15,-3 2-40-15,-5 0-8 0,-3 0 0 0,-7 0 0 16,-6 0 0 0,-3 0-8-1,-8 0-96-15,-4 0 104 16,-8 0-8-16,-4 0 0 0,-8 0 8 16,4 0 0-16,-8 0 0 0,4 0-16 15,3 0 8-15,-2 0 0 0,3 2 0 31,0 5-32-31,-1 3 32 16,2 3 16-16,-5 2-16 16,0 1 8-16,-4 9 0 0,0 1 8 15,0-1 64 1,0 4 16-16,0 3-16 0,0 0-8 0,-4 2-8 31,0 1 16-31,-1 0 8 16,1 3 88-16,-3 3-32 0,-1 1 8 15,0 2 72-15,-4 4-56 16,0 3-88-16,-1 0 72 0,2-1-136 16,3 1 40-16,-1 3-40 31,2 0 0-31,-1-6 0 16,4-4-8-16,-4-6 8 0,4-6 0 15,-4-7 48-15,4-6-56 16,0 1 8-16,0-8 0 0,0 1 0 15,1-1-8-15,3-2 8 16,0 0-8 0,0-4 0-16,0 0 0 15,0-3 0-15,0 4-72 0,0-4-32 16,0 4 8-16,0-5 0 16,0 5 24-16,-5-4-40 0,1 3-200 15,-4 1-40 1,4-1 152-16,-7-3 80 15,-2 4 56-15,-2-4-24 16,-6 0 80-16,-3-3 0 0,0 0 0 16,-8 0-104-16,-3 0 24 15,-5 0 24 1,-4 0-24-16,0-3 32 16,1-7 40-16,-1 4 8 15,4 0 8-15,0 2-16 0,0-2 8 16,4 3 8-16,4 0 0 15,1 3 0-15,-1-4-8 0,0 4 8 16,4 0 0-16,-4 0 0 31,8 0 0-31,1 0-8 16,2-2 8-16,1 2 0 0,9-7 56 16,-2 4 24-16,5 0 72 15,1-4 32-15,3 4 8 16,-4-4-120-16,3 5 16 0,-2-1 56 15,3-4-16 1,-4-3-56-16,4 1-72 16,-5-4 80-16,6-2 128 0,-1-5 0 15,0-5-32-15,0 0-128 16,4-7-32-16,0 0 88 16,-4 0-32-16,0 0 0 15,-1 1-24-15,2-1-32 16,-1 0-8-16,0 4-8 15,0-7 16-15,0-3-8 0,4 0 0 16,0-7 0-16,0-2-8 16,0-7 8-16,4-4 64 15,0 1-24 1,4 9-40-16,0 4 48 16,-4 6-56-16,-4 3-8 0,0 7 0 15,4-1 8-15,-4 1 16 16,0 5-16-16,4-6 0 15,0 7 0-15,3 0 8 0,-2 7-8 32,-1 2 8-32,-4 6 0 15,0 1 0-15,0 6 8 0,0 0-16 16,0 0 0-16,0 0-16 16,0 0 16-16,0 0 0 15,0 0 0-15,0-4-8 0,0 4-32 16,0-2 40-1,0-5-48-15,0 4 48 16,0 0 0-16,0 3-144 0,0 0-480 16,0 0-440-16,0 0-1697 0,0 6-1496 15,0 1-3272 1</inkml:trace>
  <inkml:trace contextRef="#ctx0" brushRef="#br0" timeOffset="-205753.49">14925 9769 5977 0,'0'0'3897'16,"0"0"-3017"-16,-80 60-648 15,16-6 152-15,-23 26 56 0,-17 18 312 0,-8 10 208 16,17-13-263 0,23-18-41-16,28-24-208 0,16-11-240 15,5-7-120 1,7 3-80-16,0 0-8 15,4 0-744-15,12-12-833 16,24-20-447-16,11-6-1217 0,5-3-4272 16</inkml:trace>
  <inkml:trace contextRef="#ctx0" brushRef="#br0" timeOffset="-205496.69">15191 9918 1112 0,'0'0'9330'16,"0"0"-7122"-16,0 0-1344 15,0 0-624-15,-83 45 153 16,27-4 327-16,-11 10-72 0,-17 19-24 16,-15 22 32-16,-9 16-80 15,0 0-280-15,28-16-120 16,24-25-56-16,25-30-120 0,6 2-8 15,2-1-744 1,3 13-1048-16,4-7-2057 16,12-15-3273-16</inkml:trace>
  <inkml:trace contextRef="#ctx0" brushRef="#br0" timeOffset="-204808.28">15745 9893 1120 0,'0'0'11762'0,"0"0"-9961"31,0 0-1497-31,0 0-296 0,0 0 56 16,0 86 192-16,0-42-136 16,0 4-8-16,0 6-64 0,0 3-32 15,0-3 40-15,0 0-56 16,-4 0-1048-16,1-6-217 16,-1-4-239-16,-4-12-2537 0,-1-13-2648 0</inkml:trace>
  <inkml:trace contextRef="#ctx0" brushRef="#br0" timeOffset="-204593.72">15741 9877 6305 0,'0'0'5297'0,"0"0"-3761"16,0 0-599-16,0 0-401 15,0 0-232-15,0 0-160 16,-84 57-144 0,56-25-128-16,-7 25-1089 15,-1-9-1255-15,4-4-4049 16</inkml:trace>
  <inkml:trace contextRef="#ctx0" brushRef="#br0" timeOffset="-204419.85">15431 10563 5873 0,'0'0'4105'0,"0"0"-3081"15,123-32-424-15,-31 1 424 16,24-11-312-16,7-2-432 0,-12 6-280 31,-35 9-696-31,-28 13-1808 0</inkml:trace>
  <inkml:trace contextRef="#ctx0" brushRef="#br0" timeOffset="-203237.46">10682 11315 1240 0,'0'0'9690'16,"0"0"-7570"-16,0 0-1320 0,0 0-599 16,0 0-201-16,0 0 0 15,-45 92 0-15,45-53-121 16,0 2 121-16,13-3 0 0,11-6-56 16,-1-10-168-16,9-6-56 15,5-16 48-15,2 0 0 16,5-13 8-16,0-19-16 15,-8-3 32-15,-5-6 200 16,-3 0 8-16,-12 9 88 16,-7 7 464-16,-2 9 480 0,-7 16-7 15,0 0-321-15,0 25-568 16,0 29-88 0,12 32-32-16,12 28-8 15,8 10 0-15,0-7 8 16,-8-12-16-16,-9-12 0 0,-11-5-152 15,1-15-224-15,-5-19-248 16,0-15 32-16,-13-5 95 0,-6-5 257 31,-9-1 240-31,-4-2 136 16,-8-13 449-16,-4-13 351 16,-4 0 192-16,-3-26 96 0,3-15-136 15,4-19-247-15,12-23-233 16,24 4-184-16,8 3-296 0,20 12-128 15,40 10-120 1,35-3-296-16,33-4-560 16,4 14-913-16,-33 18-1976 15,-35 13-3432-15</inkml:trace>
  <inkml:trace contextRef="#ctx0" brushRef="#br0" timeOffset="-203029.98">11593 11798 8225 0,'0'0'3137'0,"0"0"-2033"16,0 0-592-16,0 0-152 15,84 0-168-15,-44-3-64 16,12-7-128-16,19-6-816 0,-15 4-1056 15,-7-4-2305-15</inkml:trace>
  <inkml:trace contextRef="#ctx0" brushRef="#br0" timeOffset="-202776.54">11745 11773 7193 0,'0'0'4585'0,"0"0"-3249"31,0 0-752-31,0 0 65 0,-8 79-153 0,8-41 16 16,8 7-64-16,8-1-216 16,-4 7-160-16,4-3 0 0,-4 2-64 15,0-2 80-15,-8-1-88 16,-4-2-328 0,0-7-472-16,-16-3 584 15,-8-10 128-15,-8-12 88 0,-4-10-8 16,-3-3 8-16,-10-50-969 15,10 2-895-15,7-13-2465 0</inkml:trace>
  <inkml:trace contextRef="#ctx0" brushRef="#br0" timeOffset="-202415.85">11757 11478 8953 0,'0'0'3945'0,"0"0"-2961"31,0 0-39-31,0 0-393 0,0 0-304 16,0 0-184-16,0 0-64 15,-44 66-312-15,57-47-320 0,2 0-313 16,5-9-39-16,1-7 384 16,-6-3-40-16,-3 0 176 15,-4-13 232 1,-8-6 232-16,-8 0 152 0,-16-3 464 15,0 6 288-15,-4 3 240 16,0 10-23-16,8 3-265 0,12 0-384 16,1 6-328-16,7 10-144 15,0 7-160 1,15 2-168 0,5 0-128-16,-8-6-40 0,4-3-96 0,-12-3-17 15,-4-7-279-15,0-2-312 16,-4-1 464-16,-7-3-1345 0</inkml:trace>
  <inkml:trace contextRef="#ctx0" brushRef="#br0" timeOffset="-202154.33">12311 11833 12378 0,'0'0'4049'15,"0"0"-3321"-15,0 0-464 16,0 0-88-16,0 0-24 31,0 0-96-31,72 3 64 0,-20-13-104 16,8-2-16-16,3-1-512 0,9-3-560 15,-16 4-1441-15,-17 6-2224 0</inkml:trace>
  <inkml:trace contextRef="#ctx0" brushRef="#br0" timeOffset="-201928.72">12304 12080 6913 0,'0'0'3289'31,"0"0"-1105"-31,0 0-343 16,0 0-545-16,0 0-96 0,0 0-320 15,103 26-344-15,-36-45-352 16,29 0-184-16,35 9-352 0,5 7-376 16,-33 3-1320-16,-30 0-5786 0</inkml:trace>
  <inkml:trace contextRef="#ctx0" brushRef="#br0" timeOffset="-201466.85">13447 11487 2880 0,'0'0'10754'0,"0"0"-9009"0,0 0-225 0,0 0-528 15,0 0-552-15,0 0-120 31,0 0-143-31,15-35-177 16,13 29 0-16,12-1 0 0,4 1-8 16,7 3-137-16,-2-1-127 15,-6 4 16-15,-11 0 88 0,-8 0 72 16,-8 17 0-16,-12 8 16 31,-4 10 80-31,0 22 152 0,-4 19 216 16,-8 20-80-16,12 5-112 15,0-6-79-15,0-3-49 16,12-19 16-16,-4-12-64 0,-4-11-1097 16,4-11 601-16,0 11-1584 31,0-8-2185-31,-4-8-2633 0</inkml:trace>
  <inkml:trace contextRef="#ctx0" brushRef="#br0" timeOffset="-201260.1">13399 11985 5569 0,'0'0'6945'16,"0"0"-4424"-16,0 0-425 16,0 0-1256-16,127-44-600 0,-3 28-184 15,15-9-48 1,4 3 16-16,-31-1 24 15,-40 7-48-15,-13 0-760 0,-23 4-4001 16,-12 2-6953-16</inkml:trace>
  <inkml:trace contextRef="#ctx0" brushRef="#br0" timeOffset="-200323.02">9877 10703 5281 0,'0'0'4000'15,"0"0"-1887"-15,0 0-809 0,0 0-224 16,0 0-495-16,0 0-257 31,64 3-32-31,-17-3 304 0,5-6-216 16,12-1-208-16,3-3-96 15,6 4-80-15,-10 3-640 16,5 0-1433-16,-12 3-951 0,-24 0-2537 0</inkml:trace>
  <inkml:trace contextRef="#ctx0" brushRef="#br0" timeOffset="-200102.22">9849 10909 8041 0,'0'0'2601'0,"0"0"-1753"0,0 0-616 16,0 0 224-16,127-9 384 15,-63 2-48-15,0-3-151 0,3 1-265 32,1 6-376-32,12-3-200 15,-17 2-2041-15,-10 1-4232 16</inkml:trace>
  <inkml:trace contextRef="#ctx0" brushRef="#br0" timeOffset="-198628.63">11112 11026 1064 0,'0'0'6849'15,"0"0"-5537"-15,0 0-119 16,0 0-345-16,0 0 8 0,0 0 64 16,0 0-104-16,-13 0-87 31,13-2 63-31,0-5-88 16,0-3-424-16,0-2-56 0,0-1-72 15,0-3-104-15,9 0-48 16,3 1-8-16,-1 2-8 0,9 3-56 15,1 4 0-15,7 0 64 16,4 6-64 0,-4 0-8-16,7 6 72 15,1 13 0-15,-4 3-64 16,3 3 16 0,-3 1-176-16,0 0 32 0,-4-8-72 15,-4-2 16-15,-8-3 136 0,4-6 40 16,-8-7-96-1,0 0 48-15,-4 0 24 0,0-17 88 16,-5-8 16-16,2-4 0 0,-5 1 8 16,0-4 72-16,-5 3 112 15,2 11 112-15,-1 1 48 0,4 8 144 32,0 6-248-32,0 3-248 15,0 0-160-15,0 12-48 0,12 5 200 16,0-2 0-16,3 5 8 15,-2 2-64-15,2-7-288 16,-6 2-48-16,-1-8-32 0,-5 0-321 31,1-2-111-31,-4-4-8 0,0 0 288 16,0-3 560-16,0 0 24 16,-7 0 72-16,-1-13 48 15,4 1-64-15,4-4 24 16,0 0 40-16,0 0-88 0,19 4-32 15,2-1 0 1,7 3 8-16,0 4-8 16,0 6 0-16,3 0 0 0,-4 3 0 15,1 6 0-15,0 4 0 16,-4-3 8-16,-3-1-8 16,-6-2 0-16,2-4 0 15,-6-3 8-15,-3 0 0 16,-3 0 56-16,2-13-8 15,-3-3-56-15,-4-6-336 0,0-13-376 16,-4 3-1040-16,-3 7-1289 16</inkml:trace>
  <inkml:trace contextRef="#ctx0" brushRef="#br0" timeOffset="-183282.86">16367 13347 744 0,'0'0'6673'16,"0"0"-5145"-16,0 0-871 15,0 0-249-15,0 0-72 0,0 0 104 16,0 0-32-16,0 0-144 0,0 4 16 31,0-4 280-31,0 0 88 16,0 0-112-16,0 0-112 15,4 0 1-15,4 3 111 0,8-3 272 16,4 0 232-16,12 0-240 16,3 0-144-16,18 0-160 0,14 0-143 31,25-7-185-31,27 1 176 16,5-1-152-16,-8 1-120 15,-9 3-16-15,-12-3 8 0,1 3-64 16,-1-1 56-16,-7 4-40 0,4-3 88 15,-8 0-104-15,0 0 88 16,-5 0-80 0,-7 3-8-16,-12-3 48 15,-13-1-48-15,-7 1 0 16,4 3-152-16,3-3-304 0,-6 3-96 16,-9 0-401-16,-17 0-463 0,-11 0-472 15,-15 0-2073 1,-17 3 2184-16,-8 0-6608 15</inkml:trace>
  <inkml:trace contextRef="#ctx0" brushRef="#br0" timeOffset="-182391.32">16312 13389 4304 0,'0'0'4665'0,"0"0"-3272"16,0 0-553-16,0 0-224 15,0 0-184-15,0 0-360 16,0 0-16-1,0 0-56-15,0 41 528 0,0-9 160 16,0 9-39-16,0 3-89 16,3 10-40-16,-3 16-112 0,0 19-32 15,0 13-120-15,0 2-56 16,0-8 120 0,0-11 80-16,0-5-72 15,0 0-16-15,-3-4 32 0,-1-13-120 16,-1-9 33-16,1-10 15 15,4-2-104 1,0 8-40-16,-4 4-40 16,0 10-80-16,4-4 80 15,0-6-80-15,0-3 0 16,0-7 0-16,0-9 40 0,0-6-32 16,4-7-16-16,0-6-312 0,-4-3-465 15,0-7-551-15,0-3-992 31,0-3-1753-31,0 0 24 16,-4-9-1672-16</inkml:trace>
  <inkml:trace contextRef="#ctx0" brushRef="#br0" timeOffset="-181941.79">16232 15033 544 0,'0'0'424'0,"0"0"696"0,0 0 488 16,0 0 249-1,0 0 119 1,0 0-392-16,0 0-319 0,35 10-25 16,-11-10 400-16,8 0-527 0,8 0-97 15,4 0-160-15,12-3-136 16,8-4-16-16,15-2-192 0,16-1-40 15,-11 1-143-15,-4 2-65 32,-8 1-160-32,-16 3-104 15,8 0 80-15,7 0-32 0,-4-1 0 16,2 1-40-16,-2-3 48 0,-3-1 32 16,0-2 40-16,-8-1-80 15,0 1 48-15,-5-1-80 31,-7 4 40-31,0 0-48 0,-9 0-8 16,-3 2 0-16,-8 1 0 16,1 3-8-16,-10 0-176 0,-3 0-160 15,-4 0-168-15,4 0-529 16,-4 0-1087-16,-4 0-2161 31,0 0-3249-31</inkml:trace>
  <inkml:trace contextRef="#ctx0" brushRef="#br0" timeOffset="-180906.15">18243 13395 1872 0,'0'0'2168'0,"0"0"905"0,0 0-1433 31,0 0-679-31,0 0-265 16,0 0-240-16,0 0-72 0,0 0-152 16,0 6 160-16,5 7 168 15,-5 3 312-15,4 3-296 0,0 7 161 16,0 8-177-16,-4 4-48 31,0 10-160-31,0 6-32 0,0 3-96 16,0 7-40-16,0-1-32 15,0 1-56-15,0 3-24 16,-4-8-64-16,-4 5 88 0,3-4-48 16,-2 1 96-16,7-4-88 31,0 0 24-31,0-6-16 0,0-4-64 16,0-2 8-16,0-7 0 15,0-3 40-15,3 0-48 16,1-7 8-16,1-2 0 0,3-1 0 0,-4-5 8 15,0 2-8 1,3-7 8 0,-3 1-8-16,5-3 0 0,-9 0 8 15,4-4-16-15,-4 4 8 16,0 0-8-16,0-4-8 16,0 1-8-16,-4-1-64 15,-9 1 80-15,2-4-8 16,-1 1 8-16,-8-1 8 15,0 0-8-15,-8 0 8 0,-4 1 0 16,-4-1-8-16,-3 1 8 16,-6 2 0-16,-2 1 8 15,-5 3 64-15,-8-7 48 0,-4 3 0 32,-3-2-16-32,-1-4-16 0,8-3-96 15,4 0 0-15,17 0-304 16,11-10-336-16,15 1-1976 15,13-4-6770-15</inkml:trace>
  <inkml:trace contextRef="#ctx0" brushRef="#br0" timeOffset="-178173.48">17136 15738 4152 0,'0'0'5490'0,"0"0"-3970"16,0 0-128-16,0 0-280 15,0 0-263-15,-4 0-169 16,-4 0-224-16,-4 13-88 0,-8 6 136 16,-4 6 56-16,-4 13-96 0,-4 10-72 15,-3 3-112-15,-1 12-80 16,-8 1-80-16,0-1-40 15,8-2 33-15,1-7-113 0,3-4 8 32,0-5 0-32,8-4 0 15,4-6 8-15,0-3-8 0,8-10-8 16,4-6-385-16,0-3-399 16,4-7-520-16,4-6-1329 31,0 0-1319-31,-4-6-1834 0</inkml:trace>
  <inkml:trace contextRef="#ctx0" brushRef="#br0" timeOffset="-177739.42">16610 15815 7457 0,'0'0'2409'0,"0"0"-145"16,0 0-63-16,0 0-761 16,0 0-440-16,0 0-488 0,0 0-264 15,0 0-248-15,20 15 8 31,0 17 120-31,12 12 96 0,4 11 80 16,3 2-32-16,6 0-32 16,-2 0-55-16,5-3-65 0,-4-10-48 15,-5-2-64-15,-3-8 40 16,-8 1-40-16,0 0-8 47,-8-6 8-47,1-4 8 0,-10 1-8 0,1-10 0 15,-4-4 0-15,-4-5-8 16,-4-1-176-16,0-6-537 0,0 0-543 16,0-10-832-16,0-3-4154 15</inkml:trace>
  <inkml:trace contextRef="#ctx0" brushRef="#br0" timeOffset="-176793.36">17446 15808 3000 0,'0'0'4097'0,"0"0"-2601"16,0 0 377 0,0 0-465-1,0 0-216-15,0 0 217 16,0 0-569-16,0 0-344 0,0 0-104 16,-35-13-64-16,11 33 88 0,0 8 88 15,-8 20 64-15,-8 22-72 16,0 25-7-1,9-6-97-15,6-16-72 16,18-22 0-16,3-14-144 16,4 8-64-16,0-1-64 15,8 4-40-15,12-10 0 0,4-6-8 16,4-10-80-16,4-9-128 16,0-7-416-1,11-9-1025-15,-7-13-2640 16,-8-3-4961-16</inkml:trace>
  <inkml:trace contextRef="#ctx0" brushRef="#br0" timeOffset="-176249.11">17678 15900 3272 0,'0'0'3169'0,"0"0"-128"16,0 0-1129-16,0 0-424 0,0 0-576 15,-4 9-191-15,-4 14-65 16,-4 6 16-16,-4 12 8 0,4 7-72 16,-4-1 104-1,9 4-208 1,-6-7-184-16,5 1-71 16,8-7-113-16,-3-3-16 0,3-4-32 15,0-5-72-15,7-4 40 0,5-3-56 16,8-9-152-16,0-4-120 15,8-3-249 1,12-9-671-16,-4-10-1616 16,-5 0-2978-16</inkml:trace>
  <inkml:trace contextRef="#ctx0" brushRef="#br0" timeOffset="-175978.51">17435 16192 1136 0,'0'0'5233'16,"0"0"-2713"-16,0 0-887 16,0 0 239-16,0 0-223 15,0 0-673-15,0 0-248 0,0 0-96 16,80-9-56-16,-44 2-80 15,-1 4-48-15,1-3-216 32,-4 0-136-32,0 6-96 0,8-4-464 15,-13 1-1248-15,1 0-3089 0</inkml:trace>
  <inkml:trace contextRef="#ctx0" brushRef="#br0" timeOffset="-175528.1">17981 16227 256 0,'0'0'9530'0,"0"0"-5370"16,0 0-2527-16,0 0-393 31,0 0-496-31,0 0-240 0,0 0-168 16,8 3-160-16,12-3-31 15,4 0 87-15,3 0-24 0,1 0-80 16,0 0-48-16,0 0-16 16,0 0-56-16,-4 0-8 31,-5 0-288-31,2-3-449 0,3-3-583 0,-9 3-1144 15,-2-4-2842-15</inkml:trace>
  <inkml:trace contextRef="#ctx0" brushRef="#br0" timeOffset="-174778.46">18563 15875 3504 0,'0'0'7034'16,"0"0"-4482"-16,0 0-327 0,0-3-1065 16,0 3-416-16,0 0-320 31,0 0-288-31,0 0-136 15,4 12-72-15,-1 10 72 0,1 7 104 16,-4 6-32-16,0 3 24 16,-4 0 72-16,-7 0 64 0,-6-6-16 15,2 0-87-15,2-10-41 16,6-3-32-16,3-3-48 16,4-6 16-16,0-4-24 0,8 0 8 15,16-3-8-15,8 0-8 16,7-3-265-16,1 0-607 0,12-12-1032 0,-17-1-2353 15,-7 0-1664-15</inkml:trace>
  <inkml:trace contextRef="#ctx0" brushRef="#br0" timeOffset="-174493.25">18722 16065 1408 0,'0'0'5609'15,"0"0"-2544"-15,0 0-913 16,0 0-327-16,0 0-521 0,0 0-520 16,0 0-400-16,0 0 608 15,-20 70-168-15,12-38-263 0,4 3-313 16,-4-4-96-16,3 5-80 47,2-5-64-47,-1 4 0 0,4-3-8 15,0-4-136-15,0 1-288 16,0-4-1409-16,4-9-4504 16,-1-7 1344-16</inkml:trace>
  <inkml:trace contextRef="#ctx0" brushRef="#br0" timeOffset="-174200.66">18861 15795 6793 0,'0'0'4089'0,"0"0"-2793"16,0 0-208-1,0 0-143-15,88-6-57 16,-57 19-216-16,10 9-160 15,-9 10-160-15,-9 6-56 0,-3 6-24 16,-8 7-120-16,-12 0-80 16,0 0-24-16,-16-1-48 15,-12-2-400-15,-35 15-784 0,11-11-2641 32,0-11-3657-32</inkml:trace>
  <inkml:trace contextRef="#ctx0" brushRef="#br0" timeOffset="-170089.82">17212 16776 760 0,'0'0'5425'15,"0"0"-2673"-15,0 0-1047 16,0 0-433-16,0 0-208 16,0 4-200-1,0 2-375-15,-8 7-57 16,-4 9 264-16,0 3-8 0,-4 7-88 16,0 3-16-16,0 6-48 0,0 0-168 15,4 1-64-15,0-4-152 16,8 0-55-1,0-6-33-15,4-7-56 16,0-2 48-16,12-8-56 16,8-8-104-16,0-1-81 15,4-6-471-15,11-10-1144 0,-3-8-2105 16,-11-2-1496-16</inkml:trace>
  <inkml:trace contextRef="#ctx0" brushRef="#br0" timeOffset="-169378.96">17092 16691 496 0,'0'0'680'15,"0"0"2128"-15,0 0-103 16,0 0-801-16,0 0-639 16,-8 0-673-16,8 0-224 0,0 0-80 31,0 0 40-31,0 0-144 0,0 0-8 16,0 0-24-16,0 0-48 15,0 0-24-15,0 0 16 16,0 0-88-16,0 0 64 0,0 0-16 15,0 0-56-15,0 0-8 16,0 0 8-16,0 0-8 0,0 0 0 31,0 6 8-31,0 3 8 16,0-2 0-16,0-1 48 16,0 1-8-16,0-1-32 0,0-6-8 0,0 0 0 15,0 0-8 1,0 0 0-16,4 0-56 0,4 0 48 31,0-3 8-31,-3-7 8 0,-2-3 56 16,1 1 0-16,-4-1 24 0,0 1 168 15,-4 2 592-15,1 3 265 0,-6 1-401 16,5 6-240 0,0 0-264-16,4 0-160 15,0 0-48-15,0 0-64 31,0 3-56-31,0 4-320 16,0-4-936-16,12 0-809 16,-7-3-3568-16</inkml:trace>
  <inkml:trace contextRef="#ctx0" brushRef="#br0" timeOffset="-168334.97">17176 15554 1480 0,'0'0'2760'15,"0"0"-1391"-15,0 0-465 0,0 0-304 16,0 0-80-16,0 0 16 0,4 61 152 16,-4-52-304-16,0-3 105 15,4-3-153-15,-4 1 24 31,0-4 232-31,0 0 216 0,0 0 312 16,0 0 161-16,0 0-49 16,0-7-40-16,0-8-424 0,0-5-544 15,0-5 48-15,0-7-56 32,0 1-32-32,-4-4-72 0,0-4-56 15,4-5-40-15,-4 3-8 16,4-7 40-16,-5 7-40 0,5 9 16 15,0 13-16-15,0 6 8 0,-3 10-16 16,3 3-184 0,-4 3-912-1,0 13-208-15,-4 6 608 16,0 26-1393-16,4-10-495 0,0-3-1913 16</inkml:trace>
  <inkml:trace contextRef="#ctx0" brushRef="#br0" timeOffset="-167860.17">16997 15494 4785 0,'0'0'1880'16,"0"0"-632"-16,0 0-368 0,0 0-472 16,0 0 241-16,0 0-161 15,0 0-152-15,-8 19 24 32,8-19-72-32,0 0 232 0,0 0 344 15,0 0-96-15,8 0-151 16,3-10-57-16,10-6-232 0,-1-3-136 0,-1-6-120 15,-3-4 16-15,4-2-24 16,-8-4-16 0,0 6 8-1,-4 4-48-15,0 3 40 0,-8 9 288 16,4 3 40-16,0 7-168 0,-4 3-16 16,4 0-120-16,0 0-72 15,3 0-72 1,10 0 72-16,3 0 16 15,8 13-16-15,-5 3 0 16,5 9 0-16,0 4-8 0,12 25-344 16,-12-7-1096-16,0-5-2441 15</inkml:trace>
  <inkml:trace contextRef="#ctx0" brushRef="#br0" timeOffset="-164437.48">17248 13297 832 0,'0'0'672'0,"0"0"2545"0,0 0-1577 16,0 0-632-16,0 0-104 16,0 0-16-16,0 0 1 0,0 0 15 15,0 0-112-15,0 0-24 16,0 0-112-16,0 0-240 15,0 3-240-15,0-3-104 0,0 0-64 32,0 0 8-32,0 0-8 15,0 0 48-15,0 0-48 0,0 0 209 16,0 0 295-16,0 0 240 16,0 0 136-16,-4-13-480 15,0 1-288-15,-4-11-16 0,8 1 40 16,-5-4-64-1,5-2-32-15,-4-4 24 16,4-6-72-16,-3-6 64 0,3-1-16 16,-4-6 24-16,0 4 8 15,0-4 24-15,0 0 40 16,4 0-64-16,-5-6 16 16,5 0 80-16,-4 3-8 15,4-3-88-15,0 3-16 16,0 3-16-16,0 4-40 0,0 5 0 15,0 10 0-15,-3 7 48 16,3 6-48-16,0 10 8 16,0 5-8-1,-4 1-8-15,4 3-104 16,-4 0-760-16,0 7-912 0,0 11-129 16,-8 14-79-16,4 0-705 15,4-3-1911-15</inkml:trace>
  <inkml:trace contextRef="#ctx0" brushRef="#br0" timeOffset="-163944.97">17001 12497 6121 0,'0'0'1584'0,"0"0"-24"0,0 0-527 16,0 0-513-16,0 0-88 15,0 0 64-15,0 0-56 16,0 0-8-16,0 0-32 0,0 0-64 16,0 0-136-16,0 0-24 0,0 0 40 15,0 0 153-15,0 0 71 0,0-4 112 16,11-5-144-16,2-10 96 15,2-3-272-15,5-10 8 16,4-3-168 0,-4-6 16-16,0-7-24 15,0 0-64-15,0 0 0 0,-4 4 48 16,-4 6 56-16,-5 13 264 16,-2 9 64-16,-1 6-184 15,0 7-96-15,0 3-152 0,-4 3-168 31,7 13-152-31,2 10 304 16,7 6 16-16,8 2 48 0,0 4-48 16,4 4 0-16,7 2-128 15,9-2-408-15,-1 5-776 32,9 13-993-32,-12-9-847 0,-12-13-4882 0</inkml:trace>
  <inkml:trace contextRef="#ctx0" brushRef="#br0" timeOffset="-163176.78">17813 12563 6025 0,'0'0'1664'16,"0"0"281"-16,0 0-1089 15,0 0-144-15,0 0 184 0,0 0-40 16,0 0-168-16,0 0-231 0,-4-13-129 31,-4 23-176-31,-7 3 40 16,-5 9 40-16,-1 10-56 15,-3 3-80-15,-3 9 8 0,3 1-32 16,0 2-16-16,0-2-56 16,5-4 8-16,-2-3-8 0,5-6 8 31,4-4-8-31,5-2 0 16,-6-11-280-16,9 2-608 15,0-8-609-15,1-6-351 0,-1 0-1073 16,4-3-3200-16</inkml:trace>
  <inkml:trace contextRef="#ctx0" brushRef="#br0" timeOffset="-162720.3">17439 12633 6873 0,'0'0'1584'15,"0"0"201"-15,0 0-217 0,0 0-624 32,0 0-176-32,0 0-352 15,0 0-247-15,0 0-161 16,24-10 96-16,-8 23 112 0,3 6-32 15,6 4 24-15,-5 5-8 32,3 4 40-32,1-1-88 0,4 4-48 15,4 0 0-15,-4-3-32 16,4 3 0-16,0-7-64 16,3 4 8-16,1-3 48 0,-4-1-8 15,0-8-48-15,-8 2-8 0,-8-9 8 16,-4-4 0-16,-5-3 0 15,-2-2-8 1,-5-4 8-16,0 3 8 16,0-3-16-16,0 0 0 15,0 0-96-15,0 0-368 0,-12-10-1729 16,4 4-5072-16</inkml:trace>
  <inkml:trace contextRef="#ctx0" brushRef="#br0" timeOffset="-160935.15">16367 12836 1328 0,'0'0'3016'15,"0"0"-255"-15,0 0-1137 0,0 0-263 31,0 0-225-31,0 0-24 16,0 0 80-16,0 0-247 0,0 0-145 16,0 0-160-16,8 0-264 15,15-13 80-15,18-9-216 0,27-6 48 16,35-13-96-16,44-4 88 31,21-3-16-31,7 10 32 0,-3 3-128 16,-13 10-64-16,-4 3-96 15,-7 3 0-15,-21 3 8 16,-35 3-16-16,-28 10 8 0,-33 0-8 31,-10 0-320-31,-10 3-104 16,-3 0-144-16,-8 0-8 0,0 0-344 0,-19 3 0 16,-41 19-577-1,4-3-1231-15,0 0-2785 0</inkml:trace>
  <inkml:trace contextRef="#ctx0" brushRef="#br0" timeOffset="-160446.04">16479 13169 5065 0,'0'0'1592'0,"0"0"-632"0,0 0-152 15,0 0-232-15,0 0 353 16,0 0 159-16,0 0-40 15,16-3-40-15,7-6-304 0,5-1-327 16,16 1-65-16,4-4-16 31,28-3 8-31,31-9 24 0,37-7-24 16,23 1 24-16,8-4-16 16,1 6-72-16,-25 4-56 15,-4-1-80-15,-15 7-16 0,-32 3-80 0,-29 7 8 16,-27 5-8-1,-12 1-8 1,-4 0-120-16,-8 3-352 0,-4-3-128 16,-8 3 128-16,-8 0 96 15,0 0 80 1,-4 0-248-16,-24 0-1113 16,8 6-687-16,-4 1-2073 0</inkml:trace>
  <inkml:trace contextRef="#ctx0" brushRef="#br0" timeOffset="-156630.28">18224 14005 1088 0,'0'0'0'16,"0"0"5537"-16,0 0-4009 0,0 0-456 16,-4 0-223-16,4 0-17 15,0 0 112-15,0 0 128 0,0 0-224 16,0 0-287-16,0 0-233 15,0 0 120 1,0 0-32-16,0 0-16 16,0 0-40-16,0 0-136 15,0 0-96-15,0 0-56 0,0 0-24 16,4 0-32-16,4 0-16 31,-1-4 8-31,14 4 72 16,3-3-72-16,4 0 8 0,8-3 32 15,-1 6 32-15,5-7 24 16,8 4 48-16,3-3 88 0,5 3 56 16,0-1-40-16,8-2 16 15,-1 3-104-15,5-3-40 0,12 2-80 32,16 1 1-32,-9 3 15 15,-7 0 16-15,-16 0-24 16,-13 0-40-16,9 0-8 0,0 3 0 0,-4 4-8 15,0-4 0-15,-9 0 8 16,1-3 0-16,-4 4 0 16,-4-4 0-1,-4 0 8-15,-8 0-16 16,-5 0 8-16,-10 0-8 0,-2 0 0 16,-3 0-72-16,-3 0-48 0,-5 0-161 31,0 0-311-31,0 0-248 15,0 0-392-15,0 0-857 0,0 0-351 16,-5 0-2097-16,-7 0 1424 16</inkml:trace>
  <inkml:trace contextRef="#ctx0" brushRef="#br0" timeOffset="-156158.79">19586 13766 656 0,'0'0'4977'0,"0"0"-2313"0,0 0-1319 16,0 0-393-1,0 0-184 1,0 0 80-16,0 0 48 0,-3-2-200 16,14 2-295-16,6 0-153 15,7 0 32-15,3 2-24 0,1 8-80 16,3 0-104-16,1 2 104 16,-4 4-48-16,-4 3-16 0,-3-3-96 15,-10 6-8 1,2-6 40-16,-5 3 0 15,-8-3 8-15,0-3-8 16,0-1 128-16,0 1-72 0,-13 3 152 16,-6 3 24-16,-2 0 8 15,-7 0-88-15,4 0-64 0,-8 0-40 32,4 0-24-32,1 0-72 15,3 1-176-15,-4 5-808 16,4-6-1969-16,9-6-4000 0</inkml:trace>
  <inkml:trace contextRef="#ctx0" brushRef="#br0" timeOffset="-152849.3">19160 13347 888 0,'0'0'5961'0,"0"0"-3761"16,0 0-1455-16,0 0 119 0,0 0-144 0,0-15-24 15,0 8 120 1,0 1-200-1,0-1-240-15,0-2 1 0,0-1-49 16,0 1-112-16,-4-4 56 16,-8 0-80-16,0-2-88 15,-3-1-96-15,-6 0 0 16,-3 0 0-16,1-6 0 16,-1 3 0-16,-4-1 0 15,4 5 48-15,0 5-8 0,4 4-48 16,0 6-8-16,0 0 0 15,-3 6 8-15,-1 10-8 16,3 6-56-16,1 4 16 0,1-1 40 31,6 7 0-31,5 0-8 0,5-1-48 16,3-2 48-16,7 0-56 16,17-7 72-16,4-3-8 15,12-6-40-15,-4-4-40 0,4-9 24 16,0 0 64-16,-5 0 8 31,-3-6 0-31,-8-7 40 16,-3-6-40-16,-10 0 72 0,1-10-72 15,0 1-8-15,-8-7 0 16,0 0-8-16,-4 0 8 0,0 6 8 16,0 7 40-1,0 6 224-15,0 7 128 16,0 6 16-16,0 3-72 15,0 0-288-15,-4 0-56 16,-3 9-8 0,-6 7-32-16,1 3 40 15,1 0 0-15,2 0-8 0,1 4 8 16,5-1 0-16,-1 3 0 16,4 4-8-16,0-1 0 0,4 1 0 15,11-4-8-15,5 1 16 0,4-4 0 16,12-3-8-16,0-7-144 15,3-2-224-15,6-3-264 0,-6-5 40 32,-3-2-465-32,-8 0-239 15,0-12-384-15,-16-1-641 0,0-6-2672 16</inkml:trace>
  <inkml:trace contextRef="#ctx0" brushRef="#br0" timeOffset="-152454.72">19618 12966 4793 0,'0'0'1224'0,"0"0"248"16,0 0 120-16,0 0-335 0,0 0-553 16,0 0-344-1,-43-9-32-15,19 18 56 16,0 7 80 0,-1 3-24-16,1 7 120 0,9 2 25 0,-2 1-225 15,6 6 32-15,7 0-40 16,4 0-168-1,0-1-40-15,8 1-56 16,12-6 0-16,8 0-32 16,8-4-48-16,3-9-8 15,6 0-176-15,-2-7-560 0,17-2-609 16,-12-7-583-16,-8 0-2145 0</inkml:trace>
  <inkml:trace contextRef="#ctx0" brushRef="#br0" timeOffset="-151635.89">19949 12928 4729 0,'0'0'1424'16,"0"0"304"-16,0 0-231 0,0 0-329 31,0 0-96-31,0 0-168 15,0 0-416-15,0 0-360 16,-4 23-24-16,-8-1 480 0,0 9-223 16,0 5-145-16,4-1 40 15,4 2-72-15,-4-2-96 0,8 0-8 32,0-3-32-32,4 0-48 15,8-7 16-15,8 1-8 0,0-11 80 16,0 1-88-16,4-6-392 15,0-4-769-15,4-6-247 16,-4 0-536-16,-12-3-1233 0</inkml:trace>
  <inkml:trace contextRef="#ctx0" brushRef="#br0" timeOffset="-151386.78">19774 13189 1712 0,'0'0'5457'0,"0"0"-3929"0,0 0-543 15,0 0-385-15,0 0 40 16,0 0-48 0,24 0 16-16,4 0 440 15,7 0-320-15,5 0-279 0,4-7-217 16,-4 1-208-16,-4-1-24 15,8 4-1041-15,-12 0-679 0,-9 0-2217 16</inkml:trace>
  <inkml:trace contextRef="#ctx0" brushRef="#br0" timeOffset="-151123.16">20232 13163 3896 0,'0'0'2321'0,"0"0"-281"16,0 0-239-16,0 0-729 16,0 0-392-16,0 0-176 15,0 0-96 1,39-6-232-16,-26 3-96 0,2 3-72 15,2 0 40-15,-2 0-48 16,6-3-264-16,3-1-544 0,-5 1-688 16,1-7-1465-16</inkml:trace>
  <inkml:trace contextRef="#ctx0" brushRef="#br0" timeOffset="-150606.96">20518 12928 4504 0,'0'0'1849'0,"0"0"-633"16,0 0-24-16,0 0 1 0,0 0-153 31,0 0-200-31,0 0-368 0,0 0-200 15,9-6-168-15,-9 12-8 0,0 7 496 16,0 6-176-16,-9 3-71 16,-2 4-89-16,-6-1-120 15,10 0-40-15,-1-2-80 16,4-1 0 0,4-3 32-16,0-7-40 0,4 5 0 15,15-8 0-15,2 0 56 0,10-2 0 16,-3-7-64-16,4 0-8 31,-4 0-440-31,-4 0-545 16,-8 0-167-16,-4-13 56 0,-8 1-520 15,-4-1-2337-15</inkml:trace>
  <inkml:trace contextRef="#ctx0" brushRef="#br0" timeOffset="-150359.28">20678 13071 3488 0,'0'0'2089'0,"0"0"-473"16,0 0-216-16,0 0-151 0,0 0-273 16,0 0-488-16,-4 0-328 15,4 0-96-15,0 13 48 16,0 3 376-16,0 3 120 0,0 6-168 31,0 0 0-31,0 4-120 0,0 3-191 16,0 3-57-16,0-7-16 15,8 1-56-15,-4-4-64 0,4-3-1065 16,0-5-591 0,-4-8-705-1,-1-3-2832-15</inkml:trace>
  <inkml:trace contextRef="#ctx0" brushRef="#br0" timeOffset="-150051.09">20754 12817 7153 0,'0'0'2048'0,"0"0"-359"0,0 0-433 16,0 0-288-16,0 0-448 0,0 0-200 31,0 0 41-31,75 22 319 15,-43-3-200-15,9 3-160 16,-2 7-56-16,-7 3-64 0,0 0-152 16,-8 6 56-16,-9 0-56 15,-6 6-48-15,-9 1 48 0,-5 3-48 32,-14-1 0-32,-9 4-408 0,-20 6-1184 15,12-16-1473-15,4-9-5593 16</inkml:trace>
  <inkml:trace contextRef="#ctx0" brushRef="#br0" timeOffset="-149207.93">21487 13109 864 0,'0'0'7913'15,"0"0"-6000"-15,0 0-1017 16,0 0-480-16,0 0-256 0,0 0 160 31,0 0 536-31,0 86-55 16,4-41-137-16,8 5 24 16,8 20-72-16,-1 22-160 0,5 26 32 15,4 6-248-15,-7-7-88 16,-6-12-56-16,-6-20-88 0,-5-18 56 15,-4-16-56 1,0-13 56-16,0-3-56 16,0 0 0-16,0 0 0 15,0-7-8-15,0-2-408 0,0-13-592 16,0-13-856-16,0 0-825 0,0-10 184 16</inkml:trace>
  <inkml:trace contextRef="#ctx0" brushRef="#br0" timeOffset="-148731.43">21467 13075 1320 0,'0'0'2976'15,"0"0"-479"-15,0 0-1009 0,0 0-119 16,0 0-201-16,103-10-112 16,-58 0-16-16,14-2-88 0,20-4-111 15,22 0-233-15,22 0-208 0,-4 0-176 32,-19 6-56-32,-28 7-96 15,-29 3-64-15,-6 0 8 0,-1 0 0 16,3 0-16-16,-3 0-320 15,-8 0-560-15,0 0-569 0,-8 0-7 16,3 0-264-16,1-9-1073 31,-7-1-2072-31</inkml:trace>
  <inkml:trace contextRef="#ctx0" brushRef="#br0" timeOffset="-148171.31">22746 12846 3304 0,'0'0'1641'0,"0"0"-169"16,0 0-96-16,0 0-160 0,0 0-215 16,0 0-137-16,79-3-296 15,-66 9-40-15,-5 7 120 0,-1 3-136 16,1 3-64-16,1 3 97 16,2 10-121-16,1 3 80 15,1 6-128 1,-6 3-48-16,5 7-48 0,-3 9-88 15,-2 13-24-15,1 23-40 16,-8 15 0-16,4 3-56 0,0-9-64 16,1-10 0-16,-2-25-8 15,1-13 0 1,0-16 0 0,-4-9 48-16,0 3-32 0,0 3 40 0,4-3-48 15,-4-3 0-15,0-4 8 16,4-6-16-16,0 1 16 0,0-1-8 31,4-3 0-31,-8 3 0 16,4-6 0-16,-4 0-8 15,4-3 8-15,-4-3-8 0,0-1 8 16,0-3 0-16,0 4-8 0,-4-4 8 16,-8 0 0-16,-8 1 48 31,-8-1-56-31,-11 1 0 15,-13-5 8-15,-20-2-8 0,-28 0 0 16,-28 0-8-16,-10 0 8 16,-2-6 8-16,16 3 0 0,40 0-8 15,17 3 8-15,27 0 0 16,8 0 0-16,0 0-8 31,4 0-8-31,8 0-280 0,9 6-568 0,3 0-1465 16,8-2-1992-16</inkml:trace>
  <inkml:trace contextRef="#ctx0" brushRef="#br0" timeOffset="-147059.5">21957 15202 2496 0,'0'0'4697'0,"0"0"-2649"0,0 0-1095 15,0 0-297-15,0 0-24 16,0 0 192-16,-99 76 104 15,67-35-248-15,0 10-175 0,-5 3-65 16,2 3-240-16,3 0-56 31,-4-6-40-31,8 0-56 0,0-7-48 16,5-6-200-16,-1-6-504 16,4-7-649-16,-1-9-79 15,2-6-840-15,6-7-977 0</inkml:trace>
  <inkml:trace contextRef="#ctx0" brushRef="#br0" timeOffset="-146804.28">21364 15341 200 0,'0'0'6489'0,"0"0"-4849"31,0 0-215-31,0 0 215 16,0 0-448-16,0 0-208 0,95-54-55 15,-67 64 71-15,8 15-368 16,0 10-224-16,-1 6-184 16,1 13-48-16,-4 7-56 0,0-1-120 31,-1 4-104-31,-6-4-568 0,-5 0-360 16,0-2-801-16,-8 5-775 15,-1-15-241-15,-2-13-3448 0</inkml:trace>
  <inkml:trace contextRef="#ctx0" brushRef="#br0" timeOffset="-146503.56">22144 15703 576 0,'0'0'8745'0,"0"0"-6736"0,0 0-921 16,0 0-296-1,0 0-16-15,-80 51 9 0,65-22-369 16,7 3-120 0,4-1-152-16,4 4-32 15,0-7-48-15,0 1-64 0,12-6-192 16,8-8-864-16,-5-2-593 15,10-13 1-15,-1 0-1393 16,-5-13-3912-16</inkml:trace>
  <inkml:trace contextRef="#ctx0" brushRef="#br0" timeOffset="-146181.84">22156 15459 1240 0,'0'0'1072'0,"0"0"2849"0,0 0-3073 15,0 0-160-15,0 0-48 16,0 0-400-16,0 0 240 0,0 0-215 16,-23 60-25-16,23-50-136 15,0-1-56 1,0-3-48-16,4-6 0 15,3 0 0-15,1 0 64 0,-4-6 264 16,1-6 160-16,-5-5 440 16,0-1-160-16,-5 2 152 15,-11 3-224 1,5 3-247-16,-6 8-273 0,6 2-176 16,2 0-24-16,-2 12-1337 15,7 4-903-15,4-7-4562 0</inkml:trace>
  <inkml:trace contextRef="#ctx0" brushRef="#br0" timeOffset="-145724.95">22638 15249 1008 0,'0'0'7193'0,"0"0"-4840"16,0 0-9-1,0 0-1320 1,0 0-695-16,0 0-57 0,-88 26 264 16,60 2 8-16,-3 10-32 0,-1 10-200 15,8 3-40-15,4 3-32 16,8 6-136-1,12-3-24-15,0 0-80 16,16-6 0-16,8-3-192 16,8-7-312-16,0-9-384 0,15-7-809 15,-6-9-1367-15,-9-10-3522 0</inkml:trace>
  <inkml:trace contextRef="#ctx0" brushRef="#br0" timeOffset="-145426.89">22893 15240 1712 0,'0'0'7617'0,"0"0"-5896"0,0 0-729 16,0 0-584-16,0 0 16 15,0 0 632-15,-47 82-207 16,34-41-153 0,2 10-152-16,3 3-80 15,4-3-176-15,4 0-128 16,0-1-32-16,0-5-128 0,12-7 0 16,4-9-120-16,3-4-712 15,13-9-488-15,-4-10-649 0,0-6-1143 0</inkml:trace>
  <inkml:trace contextRef="#ctx0" brushRef="#br0" timeOffset="-145189.79">22599 15509 1424 0,'0'0'5033'15,"0"0"-3217"-15,0 0-471 16,0 0-305-16,0 0-64 0,0 0 424 31,0 0-303-31,107 13-289 16,-63-13-376-16,3 0-144 16,-2 0-288-16,10 0-288 0,-15 0-2321 15,-8 0-3056-15</inkml:trace>
  <inkml:trace contextRef="#ctx0" brushRef="#br0" timeOffset="-144891.9">23089 15592 56 0,'0'0'7025'0,"0"0"-2896"16,0 0-2353-16,0 0-399 0,0 0-473 15,0 0-344-15,0 0-216 0,51 0-192 16,-23 0-48-16,4-3-104 15,12 0-520-15,-8 0-1841 16,-8-4-2376-16</inkml:trace>
  <inkml:trace contextRef="#ctx0" brushRef="#br0" timeOffset="-144435.72">23428 15376 576 0,'0'0'9410'16,"0"0"-6554"-16,0 0-1335 0,0 0-993 15,0 0-216-15,91-47-40 16,-55 37-64-16,0 4-64 0,-5 6-96 16,-6 0-48-1,-10 0 0-15,-6 3 0 16,-9 7-8-16,0 2 8 0,-9 1 0 15,-10 3 72-15,-5 0 88 16,-1-1 24-16,5-2-56 16,5-4-112-16,11 8 16 0,4-4-32 31,0 2-80-31,19 1 8 16,9 3 16-16,0 3-72 0,4 0-80 15,-4-3 120-15,-4 4 24 16,-4-7 0-16,-12 2-176 15,-8 2-48-15,0-1 56 0,-4 3 192 32,-12 0 40-32,-7 1 128 15,-10-5-24-15,1-1-32 0,-4-5 16 16,1-6-88-16,-5-6-584 16,8 0-2097-16,8-16-3856 0</inkml:trace>
  <inkml:trace contextRef="#ctx0" brushRef="#br0" timeOffset="-144238.33">23901 15208 2904 0,'0'0'4921'0,"0"0"-3553"15,0 0 217-15,0 0-817 16,84 105-512-16,-72-64-120 0,-12 3 56 15,-4 8-192-15,-20-5 0 16,-40 19-456-16,8-14-888 16,-8-11-3321-16</inkml:trace>
  <inkml:trace contextRef="#ctx0" brushRef="#br0" timeOffset="-143552.43">22419 15049 1792 0,'0'0'2424'0,"0"0"-831"0,0 0 95 31,0 0-544-31,0 0-496 16,0 0-151-16,0 0 207 16,0 0 56-16,0 0 152 0,-7 45 456 15,7-45 177-15,0-4-1 16,0-8-320-16,0-11-856 0,0-12-248 31,0-9-40-31,0-7-64 0,0-6 32 16,0 0-40-16,-4-3 40 15,-5 9-40-15,5 13 136 0,0 12-39 16,0 14 71 0,4 8-176-16,-3 4 0 15,-1 4-665 1,0 12-167 0,-5 9 272-16,1 23-1056 15,1-7-2329-15,3-6-464 0</inkml:trace>
  <inkml:trace contextRef="#ctx0" brushRef="#br0" timeOffset="-143211.5">22188 14827 8057 0,'0'0'2177'0,"0"0"-833"0,0 0-592 31,0 0-8-31,0 0 136 15,0 0-119-15,0 0-33 16,8-7-240-16,8 1-88 0,0-7-176 16,8 1-24-16,-1-11-64 31,9-2-16-31,-4-7-16 0,0-5-88 16,-4-2 56-16,1 1-64 0,-10 3 0 15,1 10 64-15,-8 6 208 16,-4 10 168-16,0 5-280 0,0 4-168 15,8 4-104 1,0 21-8 0,8 7 112-16,8 12 0 0,0 7 0 15,4 6-424-15,11 25-888 16,-7-15-1769-16,-4-13-2928 16</inkml:trace>
  <inkml:trace contextRef="#ctx0" brushRef="#br0" timeOffset="-142146.95">23009 13554 4280 0,'0'0'1433'15,"0"0"279"-15,0 0-304 0,0 0-87 16,0 0-89-16,0 0-24 0,-20-16-312 16,20 16-183-1,0 0-209-15,0 0 8 16,0 0-40-16,0 0-88 15,0 0 40-15,16-4 32 16,8-1-208-16,12-2-48 0,7 4-184 31,26-7 32-31,22 4-48 16,28 0 8-16,13 2 48 16,3 1-8-16,-7 0 24 0,-13 0-16 15,5-4-40-15,0-5 40 0,-1-1-56 16,-8-6 88-16,-6 3-80 15,-22 4 8-15,-20-1-16 32,-15 7 0-32,-8-1-8 0,4 1 8 15,4-3 0-15,0-1 8 16,-5 3-8-16,-7 1 0 0,-8 3 0 16,-8-1-8-16,-4 4-360 15,-8 0-272-15,-4 0-608 16,-4 0-761-1,-4 0 105-15,-16 7 664 0,0-7-1601 16</inkml:trace>
  <inkml:trace contextRef="#ctx0" brushRef="#br0" timeOffset="-141824.56">24682 13182 4721 0,'0'0'2120'0,"0"0"-488"15,0 0-471-15,0 0-377 0,0 0-200 16,0 0-320-16,16 4-80 16,8 8 576-16,12 1-136 0,8 6-112 15,4 3-208-15,-5 4 48 16,-2-4-127-16,-6 6-65 31,-15-2-72-31,-12 2-80 0,-8 1 48 16,-8 3-56-16,-12-4 48 15,-15 7-48-15,-6-3 0 0,-26 16-673 16,11-11-1271-16,5-5-3537 0</inkml:trace>
  <inkml:trace contextRef="#ctx0" brushRef="#br0" timeOffset="-140690.72">23675 12890 1200 0,'0'0'6929'32,"0"0"-5488"-32,0 0-241 0,0 0 32 0,0 0-256 15,0 0 8-15,-4-82-503 16,-5 66-249-16,-3-7-72 15,-4 5-64-15,-3-5 8 16,-9 4 0 0,-4 3-40-16,-4 3-56 15,4 11 0-15,1 2-8 0,-1 0 0 0,4 22 0 16,4 6-8-16,3 7-8 16,2 3 8-16,3 4 8 15,12-7-16 1,0-7 8-16,4-2-48 15,0-11 40-15,8-2 8 16,16-7 8-16,4-6 400 0,11 0 48 16,5-15-128-16,8-4-232 15,-4-7 40-15,-8-2-24 16,-5-1-88-16,-7 1 40 0,-11-1-8 31,-2 3-40-31,-7 4 40 0,-8 10-32 16,5 8-16-16,-5 4-112 15,0 13-232-15,0 15 216 16,0 7 128-16,-5 4 8 0,1 2 8 31,4 0-16-31,0-3 0 16,4-6-16-16,12 0-544 0,5-10-952 16,10-6-521-16,-4-6-543 15,-3-7-2386-15</inkml:trace>
  <inkml:trace contextRef="#ctx0" brushRef="#br0" timeOffset="-140383.15">24128 12512 4176 0,'0'0'4449'0,"0"0"-3248"31,0 0-281-31,0 0-272 15,0 0-208-15,0 0-232 0,0 0 48 16,-79 48 96-16,51-10 312 16,0 7-48-16,4 5-39 0,8 4-265 31,4 0-192-31,8-3-24 16,4-3-48-16,4-7 40 0,16-3-80 15,12-9-8-15,8-4 0 16,8-12-352-16,8-7-809 15,11-6-231-15,-11-12-792 0,-16-5-2849 16</inkml:trace>
  <inkml:trace contextRef="#ctx0" brushRef="#br0" timeOffset="-140133.49">24500 12525 6329 0,'0'0'1968'0,"0"0"-1088"0,0 0-463 16,0 0 695-16,0 0-168 15,-41 79-160-15,26-40 112 16,2 5-111-16,1 3-281 0,5 1-144 16,7 0-184-1,0-7-88-15,4-6-48 16,11-3-32-16,5-4-16 0,-4-8-184 15,4-5-1049-15,8-12-423 16,-8-3-728-16,-8 0-3370 16</inkml:trace>
  <inkml:trace contextRef="#ctx0" brushRef="#br0" timeOffset="-139911.18">24288 12839 3928 0,'0'0'1889'15,"0"0"-1225"-15,0 0 176 32,0 0 8-32,0 0-96 0,0 0 441 15,0 0 79-15,0 0-112 16,83 13-528-16,-42-13-376 16,2 0-256-16,13-6-544 0,-9 3-1072 31,-15-4-2689-16</inkml:trace>
  <inkml:trace contextRef="#ctx0" brushRef="#br0" timeOffset="-139567.33">24766 12751 2496 0,'0'0'5137'0,"0"0"-3497"31,0 0-95-31,0 0-593 16,0 0-24-16,0 0-344 16,0 0-224-16,84-45-56 0,-45 42 1 15,1 0-153-15,0 3-152 16,-12 0-1113-16,-4 0-831 0,-16 6-977 31,-8 0-2944-31</inkml:trace>
  <inkml:trace contextRef="#ctx0" brushRef="#br0" timeOffset="-139024.33">25069 12544 1112 0,'0'0'6289'0,"0"0"-4160"0,0 0-705 16,0 0-320-16,0 0-520 16,0 0-312-16,0 0-64 0,91-41-72 31,-59 41-40-31,0 0-88 15,-4 0 32-15,-8 9-40 16,-8 4-48-16,-12 6 40 0,0-3 8 16,-12 3 8-16,-4 3 80 15,-4-6-16-15,4 3-64 0,0-6-16 16,8 3 16-16,4-3-16 31,4-4 16-31,0 4-16 0,0-1 16 16,4 1-8-16,9 3 16 0,-2-3-16 15,1-4 8-15,4 4 40 16,-4 0-40-16,12-1 48 16,-9 1-48-1,6-4-8-15,-5 4 0 16,-8-3 0-16,-4 2-8 0,-4 1 0 16,-12-4 8-16,-12 4 40 15,-12 0-40-15,-4 0-456 0,-20-4-768 16,13-3-1144-1,3-2-2626-15</inkml:trace>
  <inkml:trace contextRef="#ctx0" brushRef="#br0" timeOffset="-138770.45">25379 12369 8545 0,'0'0'1273'0,"0"0"-233"32,0 0-248-32,84-9-120 0,-52 18-136 15,0 8 120-15,4 8-176 16,-4 10-119-16,-1 3-33 16,-3 6 200-16,-7 7-168 15,-6 3-144-15,-11 6-104 0,-4 1-48 0,0-4-56 16,-28 0 8-16,-8-6-16 15,-35 9-624-15,7-12-1633 0,4-10-3320 16</inkml:trace>
  <inkml:trace contextRef="#ctx0" brushRef="#br0" timeOffset="-138373.58">25881 13366 696 0,'0'0'7497'0,"0"0"-6409"0,0 0-1007 0,0 0-81 15,0 0-833 1,0 0-695 0,0 0-1161-16</inkml:trace>
  <inkml:trace contextRef="#ctx0" brushRef="#br0" timeOffset="-138206.9">26292 13338 1320 0,'0'0'4385'0,"0"0"-3649"16,0 0-736-16,0 0-64 0,56 0-3857 16</inkml:trace>
  <inkml:trace contextRef="#ctx0" brushRef="#br0" timeOffset="-138073.33">26646 13344 2776 0,'0'0'1376'16,"0"0"609"-16,0 0-1361 0,0 0-624 16,84 0-336-16,-63-3-2025 0</inkml:trace>
  <inkml:trace contextRef="#ctx0" brushRef="#br0" timeOffset="-137890.78">27045 13357 680 0,'0'0'3072'16,"0"0"-991"-16,0 0-1897 15,0 0-184-15,0 0-488 16,0 0 72-16,92 0-185 15,-57 0-527-15,-3 0-1448 0</inkml:trace>
  <inkml:trace contextRef="#ctx0" brushRef="#br0" timeOffset="-137750.22">27356 13334 1296 0,'0'0'6265'0,"0"0"-4416"0,0 0-1025 15,0 0-744-15,0 0-80 16,0 0-544-16,24-9 456 15,-17 9-633-15,2 0-23 0,-5 0-280 32,-4 0-1833-32</inkml:trace>
  <inkml:trace contextRef="#ctx0" brushRef="#br0" timeOffset="-136267.28">28344 12493 200 0,'0'0'7433'0,"0"0"-5512"15,0 0-137-15,0 0-168 16,-4-13-335-16,4 13-433 0,0 0-368 16,-4 4-296-1,0 15-184-15,-4 13 152 16,0 22 440-16,4 31-144 15,4 27-248-15,0 11 0 0,8 1 48 16,12-3 16-16,-4-10-56 16,0-3-88-16,-4-4-24 0,4-5 0 15,-4-4-88-15,0-6 0 16,-1-16-8-16,-7-22 40 0,-4-13-32 31,5-16 0-31,-5-2 0 16,0-2 0-16,0-2-8 15,0-6-632-15,0-10-816 0,0 0-1393 16,0-10 313-16</inkml:trace>
  <inkml:trace contextRef="#ctx0" brushRef="#br0" timeOffset="-135621.3">28332 12484 544 0,'0'0'4905'31,"0"0"-3081"-31,0 0 120 0,0 0-431 16,0 0-521 15,0 0-32-31,0 0 152 0,0 0-503 0,0 0 95 16,92-22-464-16,-25 9-64 15,33 0-8-15,32 0-8 0,11 1-16 16,4 2 32-16,-7 0 64 16,-9 1 32-16,-3 0-56 15,-1-4-64-15,0 0-56 0,6-2-32 16,-6 2-56-16,-4 0-8 16,-12 0 0-1,-10 4 56-15,-22 3-56 16,-23 2 0-16,-20 4-328 0,-8 0-280 15,0 0-472-15,-1 0-473 16,-2 0-79-16,6 0-656 0,-7 0-705 16,0 0-3272-16</inkml:trace>
  <inkml:trace contextRef="#ctx0" brushRef="#br0" timeOffset="-135048.25">30651 12230 720 0,'0'0'4529'0,"0"0"-2761"16,0 0-984-16,0 0-392 0,0 0-56 15,0 35 593-15,0-16-185 16,0 12-88-16,0 4-88 0,0 10 176 16,0 12 24-16,-4 16-112 0,0 23-127 15,4 21 87 1,0 3-240-1,0-2-144-15,11-13-88 0,6-13-24 16,3-3-32-16,-4-7-24 16,-9 1-56-16,2-17 8 0,-5-12 40 0,-4-12-56 15,0-8 8 1,0 8 0 0,0-1 0-16,-4 0 8 15,-5-6-8-15,2-3 8 0,-5-6-8 16,3-4 0-16,2-3 0 15,-1 0-8-15,-5 0 8 0,-2-3-8 16,-5 0 8-16,-12-3 0 31,-4 2 0-31,-11-2 0 16,-5-4 0-16,-25 8-8 0,-22-5 8 16,-24 1-8-16,-16-4 0 0,-1 1-216 15,-4-7-96-15,9 0 96 16,-9 0 120-16,-6 1 88 31,-14-2 0-31,-3-2 8 0,7 4 0 16,24-1-72-16,37 0-56 15,31 0 120-15,24-3-8 0,12 0 8 16,0 0 8-16,4 0 0 16,9 0-120-16,19 0-793 15,0-6-1695 1,4-1-7962-16</inkml:trace>
  <inkml:trace contextRef="#ctx0" brushRef="#br0" timeOffset="-134061.02">28929 14900 200 0,'0'0'8673'0,"0"0"-7104"0,0 0-865 15,0 0 40-15,-115 32 456 0,71 6-135 31,-7 10-305-31,-9 15-200 16,-16 19-160-16,-3 17-40 0,-1 0-152 16,12-5-144-16,20-17-56 15,12-26-8-15,12-10-104 0,-4-9-952 32,-4 12-1105-32,0-9-847 15,4-7-3546-15</inkml:trace>
  <inkml:trace contextRef="#ctx0" brushRef="#br0" timeOffset="-133775.75">28145 15052 7721 0,'0'0'2361'0,"0"0"-1649"0,0 0-528 0,0 0 264 15,0 0 1064 1,103 57-215 0,-59-22-209-16,4 4-208 0,0 8-288 15,-1 7-264-15,-6 3-232 16,-6 4-40-16,1 2-48 0,-8-2 48 16,-4-4-16-1,-1-7-40-15,-2-2-720 16,-1-3-376-16,3 2-1305 15,-3-9-1440-15,1-12-3048 0</inkml:trace>
  <inkml:trace contextRef="#ctx0" brushRef="#br0" timeOffset="-133393.68">28946 15544 3224 0,'0'0'6258'0,"0"0"-4530"0,0 0-456 16,0 0-392-16,0 0-256 15,-32 19-167-15,15 4-153 16,10 2-144-16,-5 1-80 0,8 2-32 0,4-2-48 31,0-1-112-31,4-6-592 16,8-3-441-16,4-10 201 0,7-6 328 15,-2 0-928-15,-5-6-2681 16</inkml:trace>
  <inkml:trace contextRef="#ctx0" brushRef="#br0" timeOffset="-133026.92">28961 15351 1176 0,'0'0'3168'31,"0"0"-1615"-31,0 0 7 16,0 0-704-16,0 0-136 0,0 0-327 15,0 0-169-15,0 0-40 16,-55 10-32-16,50 2-64 16,5 4 16-16,0-3 16 0,9-1-120 15,-1-6-72-15,3 1 72 16,-2-7 0-1,-1 0 80-15,-4-3 232 0,-1-10 184 16,-3 0 8-16,0-6-120 16,-3 3 104-16,-5 4-24 15,-1-1 128-15,5 7 97 16,-3 3 7 0,7 3-344-16,0 0-240 0,0 0-112 15,0 0-104-15,0 0-472 0,-4 0-897 16,-8 0-383-16,-4 3 400 15,4 0-4826-15</inkml:trace>
  <inkml:trace contextRef="#ctx0" brushRef="#br0" timeOffset="-132601.46">29475 15011 4416 0,'0'0'4449'0,"0"0"-2552"15,0 0-385-15,0 0 425 0,0 0-729 16,-24-32-472-16,9 32-472 16,-13 10-120-16,-8 15 152 0,0 10 136 15,-8 10-64 1,1 22 8-16,-2 15-56 16,13 16-72-16,8 7-127 15,20-19-33-15,4-23-8 16,4-18-72-16,20-4 0 0,4 4 0 15,8 5-8-15,12 1-176 0,0-13-297 32,20-12-863-32,-13-11-1617 15,-7-15-3744-15</inkml:trace>
  <inkml:trace contextRef="#ctx0" brushRef="#br0" timeOffset="-130259.71">29782 15249 1216 0,'0'0'9242'32,"0"0"-7482"-32,0 0-1080 0,0 0-320 15,0 0-32-15,0 0-136 16,0 0 0-16,-88 99-111 0,81-64-25 16,-5 0 96-16,3 2-8 15,-2 5 16-15,-1-7-144 16,0 0 88-16,-4-7-64 0,8-5-40 31,0-11-8-31,0-2 8 16,8-7 8-16,0-3 72 0,0-3 152 15,0-17 72-15,8-8-208 16,8-10-88-16,4-13 8 16,0-2 48-16,4-2 56 0,-5 1-120 15,2 10 16 1,-6 6 192-16,-6 12 80 15,-6 13 72-15,1 7-128 0,0 6-232 0,-4 0-48 16,8 19-200 0,-3 7 240-1,6 9 8 1,-3 6 8-16,5 3-8 0,2 1 0 0,1-1 0 16,4-3-280-16,-4-9-64 15,0-3-136-15,-4-13 176 0,4-7 128 16,-9-9 176-16,6 0 360 15,-2-22 64-15,6-10-128 16,-6-9 416 0,6-9-144-16,-6-8-88 15,1-2-216-15,-3 0-104 0,-2 2-64 16,1 10-80-16,-4 17 40 16,0 12-56-16,-4 10 0 31,5 9-424-31,-5 0-1552 0,3 28-961 31,-3 3 313-31,4-2-4402 0</inkml:trace>
  <inkml:trace contextRef="#ctx0" brushRef="#br0" timeOffset="-129913.65">30424 15094 7865 0,'0'0'2313'0,"0"0"-233"0,0 0-1008 0,0 0-327 16,0 0-169-16,0 0-144 15,-103 28-88 1,75 4 32-16,7 6-88 16,5 3-56-16,4 7-80 15,12 0-56-15,0-1-24 0,12-3-24 16,12 1-48-16,4-10-136 31,8 0-184-31,-4-9-328 0,12-11-2065 16,-8-5-1184-16,-1-10-1952 0</inkml:trace>
  <inkml:trace contextRef="#ctx0" brushRef="#br0" timeOffset="-129674.72">30890 15119 496 0,'0'0'9402'0,"0"0"-7234"0,0 0-936 16,0 0-648-16,0 0-440 16,-36 38 89-16,16-6 71 0,-8 6-120 15,-4 7-112-15,4 2 24 16,-8-3-40-16,8 1-56 0,-3-1-552 16,-9-5-1329-16,8-8-1167 0,12-15-2962 15</inkml:trace>
  <inkml:trace contextRef="#ctx0" brushRef="#br0" timeOffset="-129497.11">30543 15166 6569 0,'0'0'2464'16,"0"0"-687"-16,0 0-969 0,0 0-528 31,0 0-128-31,0 0 648 16,52 86-48-16,-24-48-55 15,7 4-393-15,6-1-152 0,-5 0-152 16,-1-5-312-16,1 5-1177 16,-8-13-1143-16,-12-6-2353 0</inkml:trace>
  <inkml:trace contextRef="#ctx0" brushRef="#br0" timeOffset="-128983.21">31034 15402 1792 0,'0'0'6761'0,"0"0"-4168"16,0 0-985-16,0 0-223 16,0 0-473-16,0 0-584 0,0 16-320 0,0 3 104 15,0 6 64-15,0 4 16 16,0 2-120-16,0-2-72 15,3-4-400 1,5-3-472-16,4-5-585 16,8-12-311-16,-8-1-425 15,4-4-3144-15</inkml:trace>
  <inkml:trace contextRef="#ctx0" brushRef="#br0" timeOffset="-128678.39">31085 15211 1376 0,'0'0'5033'0,"0"0"-4025"0,0 0-512 16,0 0-264-16,0 0-128 15,0 0-48-15,0 0-56 0,-4 61-152 16,16-61 0-16,0 0 152 31,-4 0 0-31,-4-4 96 16,-1-9 352-16,-3 1 641 0,0-7 95 15,-7 3 0-15,-5 3 16 16,-4 7-672-16,0 3-344 0,0 3-184 16,4 6-704-16,5 7-1336 15,7 0-3113-15</inkml:trace>
  <inkml:trace contextRef="#ctx0" brushRef="#br0" timeOffset="-128391.7">31236 14976 3776 0,'0'0'6282'0,"0"0"-3834"16,0 0-1424-16,0 0-680 31,0 0-192-31,0 0 433 0,0 0-97 16,92 96 32-16,-64-49-144 16,-4 4-64-16,-12 9-184 0,-4 0-80 15,-8 1-48-15,0-1-856 16,-28 16-680-16,4-19-641 31,-4-12-4112-31</inkml:trace>
  <inkml:trace contextRef="#ctx0" brushRef="#br0" timeOffset="-128025.18">31519 14770 176 0,'0'0'10218'0,"0"0"-7794"0,0 0-911 15,0 0-593-15,0 0-248 32,104 9-128-32,-53 39-32 0,9 32 144 15,5 24-136-15,-10 14-160 16,-23-7-224-16,-20-16-47 0,-12-16-81 16,-12-12-8-16,-8-13-24 31,0-13-345-31,-40 20-423 15,4-11-1056-15,-4-8-2985 0</inkml:trace>
  <inkml:trace contextRef="#ctx0" brushRef="#br0" timeOffset="-127034.33">29814 14744 1744 0,'0'0'2969'16,"0"0"-2025"-16,0 0-160 15,0 0-64-15,0 0 216 16,0 0-256-16,0 10 49 0,0-10 271 31,0 0 184-31,0 0 0 16,0 0-88-16,0 0 97 0,0-3-113 16,0-4-528-16,0-5-304 15,0-4-96-15,-4-6-24 0,0-7-64 16,4 0 64-16,0-12-72 0,0-3-40 15,0-4-8 1,0-3 232 0,0 10-184-16,0 9 8 0,0 7 40 15,0 12-8-15,0 10-88 16,-4 0-8-16,1 3 0 16,-10 0-328-16,5 13-432 15,-3 3-608-15,-2 15-1337 16,9-6-1680-16,0-2-4231 15</inkml:trace>
  <inkml:trace contextRef="#ctx0" brushRef="#br0" timeOffset="-126614.96">29610 14589 5089 0,'0'0'2496'0,"0"0"-1504"0,0 0-392 16,0 0 193-16,0 0 215 0,0 0-112 16,0 0 280-16,0 0 225 15,5 0-185-15,-1-6-360 16,12-7-576-1,4-6-160-15,0-7-72 16,7-2-48-16,5-10 16 0,1-1-16 16,-6 2 0-16,1-5 8 15,-8 10 0-15,-5 10 48 16,-6 6-8-16,-1 7 72 0,-8 9 120 0,8 0-160 31,-5 0-80-31,14 6-128 16,-2 13 80-16,13 3 48 0,0 7 0 15,4-1 0-15,0 4-8 16,8 13-976-16,-4-7-1457 16,-12-10-2039-16</inkml:trace>
  <inkml:trace contextRef="#ctx0" brushRef="#br0" timeOffset="-123692.77">29312 12376 680 0,'0'0'576'32,"0"0"-352"-32,0 0 2016 15,0 0 89-15,0 0-689 0,0 3-96 16,0-3-159-16,0 0-441 16,0 0-40-16,0 0 56 15,0 0-319 1,0 0-305-16,0-3 288 0,0 3-168 15,0-3-208-15,0-1-64 16,0-2-168-16,0-3 72 0,0 2-72 16,0-8 32-16,0 2 0 15,0-6-48-15,0-1 8 0,-4-2 8 16,-4-3 72 0,4-4-88-16,-4 1 64 15,0-1 40-15,5 4-96 0,-6-4 184 16,1 4 0-16,4 0-64 15,-3-1 8-15,-2-2 24 16,1-4-32-16,0-3-120 16,5-7 144-1,-10 1-40-15,5 0-40 16,1-7-64-16,-1-2 64 0,-5-4-24 16,2-3 0-16,-6-4-40 15,6 1 0-15,-9-1 56 31,4 1-56-31,0 3 0 0,-4 0 48 16,12 3-48-16,0 0 0 16,4 0-8-16,4 0-8 0,0-3 0 15,0 3 8-15,4-3 0 16,0 6 0-16,0 0-56 16,1 7 48-16,-5 2-40 0,0 1-24 15,0 6 24 1,0 7-48-16,0 2-8 15,-5 10 56-15,5 7 40 0,-4 6 8 16,4 3-96-16,0 0-376 16,0 0-208-16,0 0-248 15,0 0-593-15,0 0-119 16,0 0-392-16,0 0 399 16,0 0-1127-16,4 0 55 15</inkml:trace>
  <inkml:trace contextRef="#ctx0" brushRef="#br0" timeOffset="-123149.63">28699 10798 5033 0,'0'0'1240'0,"0"0"-928"15,0 0-144-15,0 0 392 16,0 0 272-16,0 0 192 15,0 0 209-15,0 0-41 0,0-4 80 16,7-5-600-16,1-4-392 16,5-6-23-16,-2-6-89 15,9-10-168 1,-4-3 112-16,4-13-64 0,-4-3-40 16,4-9 8-16,-4 0 64 15,0-1 0-15,0 7 72 0,-4 6 192 16,-1 10 264-16,-6 9-128 15,3 10 48 1,-4 5-144-16,0 12 88 16,-4 1-128-16,7 4-344 15,2 4-232-15,6 8 112 0,9 13 120 16,12 4 0-16,12 6 0 31,20 16 0-31,24 12 0 0,15 26 8 16,-12-6-8-16,-15 2-1128 15,-28-21-1841-15,-28-32-2016 0</inkml:trace>
  <inkml:trace contextRef="#ctx0" brushRef="#br0" timeOffset="-122246.71">29655 11560 384 0,'0'0'6585'16,"0"0"-5721"-1,0 0-96 1,-12-89 321-16,12 61-337 0,0-1-288 16,-5-3 104-16,2 0-208 15,-5-3-56-15,-4-2-200 0,-4 5-40 16,-4 3-56-16,-4 4 40 0,-4 9 72 16,-3 6-56-16,-5 10-48 15,-5 3-8 1,6 20 0-16,-1 11 112 15,4 5 80-15,12 5-32 16,8 4-24-16,8 2-136 0,4-5 56 16,8-4-64-16,16 1 0 15,8-17 0-15,4-3-104 0,0-15 104 32,-1-7 64-32,1-10 104 15,-3-12-64-15,-1-13-32 16,-9-7-8-16,-3-2 8 0,-5-3-64 15,-6 2 64-15,3 4-64 32,-8 9 337-32,-4 7 167 0,3 12 88 15,-3 10-288-15,0 3-312 16,0 16-248-16,0 9 176 16,5 10 72-16,-5 6 0 0,8 4 0 0,-4-4-8 15,7 0 8 1,2-3 56-1,2-3-56-15,2-3-48 0,2-10-752 16,9 0-657-16,-4-12-719 16,-4-4-1737-16</inkml:trace>
  <inkml:trace contextRef="#ctx0" brushRef="#br0" timeOffset="-121955.93">30049 10947 7737 0,'0'0'1592'16,"0"0"-759"-16,0 0-217 15,0 0 120-15,0 0-8 0,-91 102 136 16,67-55-40-16,7 11 33 15,6-1-305-15,7 0-200 32,4 3-152-32,4 10-72 0,20-7-32 15,4 4-48-15,11-3-48 16,1-17-256-16,16 7-1080 0,-8-15-825 16,-12-17-2016-16</inkml:trace>
  <inkml:trace contextRef="#ctx0" brushRef="#br0" timeOffset="-121237.27">30444 11160 7481 0,'0'0'1160'0,"0"0"-303"31,0 0-569-31,0 0-184 15,0 0 640-15,0 0-176 16,-52 98-152-16,36-56-88 0,0-1-112 16,0 7-64-16,0-4-32 15,4 1-48-15,0-4-16 0,4-10-56 16,0-9 0-16,8-5 48 16,-4-11-40-16,4-6 8 15,0 0 344 1,0-13 376-16,4-15-504 0,8-7-232 15,4-10-40-15,4-6-112 16,-4 4-16-16,4-4 80 0,0 4 88 16,-5 8 0-16,-2 4 8 15,-5 16 144 1,-4 10 233-16,3 9-385 16,-2 0-8-16,3 19-73 0,3 12 73 15,6 4 0-15,-6 10 0 16,6 3 8-16,6 5 0 0,-3-2 0 31,0-6 0-31,0-4 0 16,-4-13 0-16,0-5 0 0,-8-10 0 15,0-13 48-15,-4 0 313 16,4-26 231-16,-1-9-400 0,6-16-80 16,-5-6-56-16,4-6-8 15,0-4-48-15,-5 0 8 31,6 7 0-31,-5 6-8 0,-1 13 0 16,-7 12 0-16,0 17-120 16,0 12-1129-16,-3 19-943 0,-9 12 128 15,-1 1-4418-15</inkml:trace>
  <inkml:trace contextRef="#ctx0" brushRef="#br0" timeOffset="-120589.14">31062 11058 6785 0,'0'0'1728'0,"0"0"-359"0,0 0-425 16,0 0-104-16,0 0-80 0,-105 54 16 16,74-19-128-16,3 7-135 15,3 5-1 1,2 4-16-16,7 3-296 15,4 3-40-15,8 3-96 16,4-3-56-16,8 0 0 0,16-3-8 16,12-9-440-16,7-10-728 15,2-9 279-15,15-23-207 0,-17-3-1512 16,-7-3-4714-16</inkml:trace>
  <inkml:trace contextRef="#ctx0" brushRef="#br0" timeOffset="-120315.79">31392 11141 6465 0,'0'0'2416'0,"0"0"-1367"16,0 0-697-16,0 0-144 15,0 0 304-15,-24 48 320 0,4-17-72 16,-4 10-40 0,-4 4-232-1,-4 3-191-15,0 5-193 0,1-5-104 16,3 0-80-16,3-10-913 0,2-7-455 16,7-8-672-16,4-17-1177 15</inkml:trace>
  <inkml:trace contextRef="#ctx0" brushRef="#br0" timeOffset="-120120.5">31148 11258 3200 0,'0'0'4537'0,"0"0"-3057"0,0 0-943 15,0 0-297-15,0 0 936 32,32 73-416-32,-11-32 0 0,-1 4-320 15,8 3-64-15,4-4-192 16,-1 4-64-16,1-7-120 15,-8-3-16-15,0-9-952 0,-4-10-248 32,-9-7-1016-32,-2-8-3074 0</inkml:trace>
  <inkml:trace contextRef="#ctx0" brushRef="#br0" timeOffset="-119895.14">31584 11379 7377 0,'0'0'2137'16,"0"0"-1601"-16,0 0 192 15,0 0-16-15,-37 86-112 16,33-51-40-16,4 0-48 0,0-1-56 0,4 1-224 31,12-3-64-31,8 0-168 16,4-10-96-16,-1-6-392 0,14-13-504 15,-13-3-928-15,-9-6-2321 16</inkml:trace>
  <inkml:trace contextRef="#ctx0" brushRef="#br0" timeOffset="-119557.03">31647 11239 5521 0,'0'0'1480'0,"0"0"-752"15,0 0-160-15,0 0-128 16,0 0-120-16,0 0-15 16,0 0-73-16,-36 61-72 0,36-42-16 15,4-7 24-15,4 1-48 16,0-10-64-1,-4-3 64-15,0 0 560 0,-1-3-288 16,-3-10-200-16,0-3-80 16,0 1-8-16,-7-2 0 15,-5 5-96-15,0 6 8 16,-4-1-16-16,5 7 0 16,-2 0-304-16,5 16-440 15,4 3-1193-15,4-6-3912 0</inkml:trace>
  <inkml:trace contextRef="#ctx0" brushRef="#br0" timeOffset="-119278.95">31790 11103 1032 0,'0'0'7321'0,"0"0"-6345"16,0 0-551-16,0 0 471 0,0 0-256 15,76 89 160-15,-53-55 56 16,2 8-144-16,-1 2-263 0,-4 4-249 31,-8 6-96-31,-12-3-56 0,0 3-48 16,-12-4-376-16,-32 7-873 15,8-12-1271-15,4-13-6954 0</inkml:trace>
  <inkml:trace contextRef="#ctx0" brushRef="#br0" timeOffset="-118830.2">32029 10890 6481 0,'0'0'1904'0,"0"0"-423"0,0 0-457 16,0 0-144 0,0 0-472-1,0 0-96-15,0 0 368 16,40 86 96-16,-16-42 201 0,4 10 39 15,8 3-312-15,-1 19-376 16,6 17-152-16,-13 11-88 16,-16 7-88-1,-12-18 8-15,-17-27-8 0,-6-21-512 16,-29 5-728-16,4-5-961 16,-4-4-3592-16</inkml:trace>
  <inkml:trace contextRef="#ctx0" brushRef="#br0" timeOffset="-112178.03">20670 6470 9434 0,'0'0'1760'31,"0"0"-1064"-31,0 0 72 16,0 0 504-16,0 0-551 0,-15-12-473 15,6 18-200-15,-7 13 24 16,0 7 216-16,-3 11 104 0,-5 5-64 16,-1 9-64-16,6-1-48 15,-1 7-112 1,0-6-48-16,4-6-48 15,4-7 8-15,0-12-8 0,8-11 0 16,0-8 80-16,4-7 96 16,0-13 640-16,16-28-32 15,12-29-623 1,7-23-161-16,10-11 0 0,-13 18 8 16,-4 23-16-16,-17 27 8 15,1 14 0-15,-3 7 8 0,-2 2-16 16,5 10 0-16,-4 3-24 15,8 3-169-15,8 19 185 0,4 13 8 32,4 6 0-32,0 7 0 15,7 6-8-15,1 0-96 0,4 0 0 16,3-6-64-16,-2-7-160 16,-6-13-136-16,-7-8 312 0,-8-17 24 15,-3-3-48-15,-6-16 176 31,5-32 128-31,0-31-8 32,8-35 40-32,-8-7-32 0,-5 3-80 15,-6 29-32-15,-5 35 88 16,-4 19 192-16,4 13-8 0,-4 9-176 16,0 4-112-16,0 9-72 0,0 22-1520 15,0 13-1209-15,4 3-279 16</inkml:trace>
  <inkml:trace contextRef="#ctx0" brushRef="#br0" timeOffset="-111870.23">22081 5886 9874 0,'0'0'1584'0,"0"0"-1104"0,0 0 104 15,-128 41 376-15,65 17-183 16,-10 31-65-16,-6 25-152 0,8 13 8 31,26-7-48-31,25-12-80 16,20-31-296-16,0-17-16 15,16-19-80-15,16-6-48 0,12-3-8 16,12-3-312-16,11-4-368 16,25-25-424-16,-16 0-537 0,-12-16-1495 0</inkml:trace>
  <inkml:trace contextRef="#ctx0" brushRef="#br0" timeOffset="-111621.39">22515 5905 8673 0,'0'0'4985'0,"0"0"-4376"0,0 0-609 16,0 0 8-16,-60 117 256 0,20-30 56 16,-12 14-136-16,-4 10 88 15,9-12-96-15,8-20-16 0,14-28-96 31,5-13-64-31,0-6-576 16,1-7-1233-16,-13-12-399 16,4-4-785-16,4-9-4504 0</inkml:trace>
  <inkml:trace contextRef="#ctx0" brushRef="#br0" timeOffset="-111433.85">21973 6143 8449 0,'0'0'2377'0,"0"0"-1177"15,0 0-704-15,0 0-368 16,0 0 680-16,100 77 57 0,-53-36-369 31,9 9-104-31,8 2-32 16,-1 5-144-16,1 0-136 0,-8 0-80 16,-8-3-584-16,3 3-1081 0,-10-13-759 15,-13-9-2113-15</inkml:trace>
  <inkml:trace contextRef="#ctx0" brushRef="#br0" timeOffset="-111186.72">22857 6359 8665 0,'0'0'2777'15,"0"0"-713"1,0 0-967-1,0 0-313-15,0 0-208 0,-88 111-224 16,73-60-168-16,3 0-88 0,8-1-40 16,4-5-48-16,4-1-8 31,20-9-504-31,7-12-768 0,18-17-529 16,-10-6-311-16,-3 0-3633 0</inkml:trace>
  <inkml:trace contextRef="#ctx0" brushRef="#br0" timeOffset="-110870.43">22993 6210 8129 0,'0'0'1337'0,"0"0"-241"15,0 0-320-15,0 0-416 0,0 0-240 16,0 0-80-16,0 0-40 15,-16 6-8 1,16-2-8-16,0-2 8 16,0-2 0-16,0 0 8 0,0 0 96 15,0 0 160-15,0-2-128 0,0-5-16 32,0-2 344-32,-4-1 360 15,-7 4-263-15,-2-1-201 0,1 7 40 16,-4 0 8-16,4 0-208 15,0 0-144-15,4 0-48 0,0 10-400 16,1-1-1513-16,3-2-1159 16,-5-1-4306-16</inkml:trace>
  <inkml:trace contextRef="#ctx0" brushRef="#br0" timeOffset="-110610.54">23089 5807 8993 0,'0'0'2185'15,"0"0"-529"-15,0 0-536 0,0 0-647 16,0 0 215-16,92 54 8 16,-49-19-136-16,9 12-152 15,4 20-40 1,-1 19-72-16,-7 22-160 0,-16 3-64 15,-24-6-64-15,-12-16-8 16,-20-20-40-16,-4-15-216 0,1-16-312 16,-14 3-920-16,9-12-1737 15,1-6-2816-15</inkml:trace>
  <inkml:trace contextRef="#ctx0" brushRef="#br0" timeOffset="-110372.39">23770 6235 10322 0,'0'0'2240'0,"0"0"-695"16,0 0-433-16,84-28-480 31,-37 12-176-31,9 3-232 15,4 1-120-15,-8 5-104 0,-5 4-128 16,-19 13-1616-16,-16 5-1409 16,-12 8-3825-16</inkml:trace>
  <inkml:trace contextRef="#ctx0" brushRef="#br0" timeOffset="-110209.9">23778 6505 5233 0,'0'0'2440'0,"0"0"-1656"16,84 4 353-16,-33-4-161 16,5-10-120-16,4-6-296 15,31-9-216-15,-18 2-344 16,-14 5-2008-16</inkml:trace>
  <inkml:trace contextRef="#ctx0" brushRef="#br0" timeOffset="-109966.86">24590 6007 11210 0,'0'0'2776'0,"0"0"-695"16,0 0-353-16,0 0-743 15,0 0-729-15,0 0-248 0,0 0 32 31,20 117 64-31,-12-60 16 16,1 1-40-16,2-1-64 16,1 3-16-16,4-6 0 0,-4-3-793 15,4 3-1167-15,-8-13-2393 16,0-16-1872-16</inkml:trace>
  <inkml:trace contextRef="#ctx0" brushRef="#br0" timeOffset="-109440.09">24973 6092 11826 0,'0'0'2096'0,"0"0"-791"16,0 0-353-16,0 0-440 15,-52 86-240-15,48-48-168 0,4 3-56 31,4-2-40-31,16-4-8 16,1-7-240-16,6-6-264 0,-3-12-200 16,0-7 272-16,-4-3 344 15,-1-16 80-15,-2-12 8 0,-6-7 0 16,-7-10-8-16,0-5-104 16,1-1-144-16,-5 0-40 0,4 10 168 31,7 12 112-31,6 10-64 15,6 12-457-15,5 7 185 16,4 0 80-16,-4 7 104 0,0 15 72 16,-8 7 96-16,-1 0 184 31,-6 5 352-31,-2 1 1 0,-3-6-249 16,5-1-120-16,2-2-112 15,2-7 24-15,7-6-32 0,4-7-48 16,7-6-8-16,-3 0 8 0,4-16 88 15,-8-10 0-15,-9-15 424 16,-10-3 216-16,-9-10 8 16,-4 0 120-1,-20 0-176-15,-16 12-143 16,-4 14-193-16,-3 12-240 0,-5 16-104 16,-12 16-96-16,16 16-1273 0,4 0-4040 15</inkml:trace>
  <inkml:trace contextRef="#ctx0" brushRef="#br0" timeOffset="-107418.08">28177 16405 8361 0,'0'0'2977'0,"0"0"-1641"0,0 0-664 16,-24-86 81-16,24 58 239 16,0-4-208-1,0 3-88-15,7 7-48 0,6 6 0 16,-2 4-296-16,13 5-128 15,12 7-224-15,9 0-8 16,22 0 0-16,21 22 0 0,27 4 8 16,12 3 0-16,-3-1 8 15,-9-6 216-15,-10-6-111 16,-19-3 23-16,-13-7-64 16,-22-3-8-16,-7-3-64 15,4 0 8-15,4 0-8 16,4-6 48-16,-9-13-48 0,-3-10 8 31,-4-5 48-31,-4-5 48 16,-8-2-40-16,-8 9-16 0,-9 7 56 15,-2 9 264-15,-9 10-8 16,0 6-192-16,0 0-168 0,-5 13-120 16,-6 9-16-16,3 6 136 31,0 7 0-31,8-6-8 0,0 3-288 15,4-10 24-15,12-3 8 16,4-10-200-16,-5-9 384 16,2 0 80-16,2-13 104 0,-3-12-32 15,1-4-16-15,-13-2 8 32,3-8-56-32,-7 8 8 0,0 3 40 15,0 5 120 1,0 10-80-16,0 10 24 15,0 3-120-15,4 10-216 16,16 12 32-16,12 7 168 0,8 2 8 16,12 1-200-16,8-3-9 15,3-7 1-15,17-10 96 0,20-8 16 0,15-4 96 16,4-16 8-16,-7-6 0 16,-12-7 0-16,-25 10 16 15,-15 0-8 1,-20 13 0-16,0 6 72 15,-1 0-8-15,10 3 96 16,7 16-56-16,3 3-39 0,9 7-57 16,0-1 32-16,-1-5-40 15,-3-8 8-15,-12-8 48 0,-13-7 56 16,-7 0-24-16,-11-19-24 16,-14-7-72-16,-14-28-473 31,-21 10-1359-31,-8-4-3073 0</inkml:trace>
  <inkml:trace contextRef="#ctx0" brushRef="#br0" timeOffset="-106756.27">29030 16586 10138 0,'0'0'2720'0,"0"0"-463"16,0 0-889-16,0 0-488 15,0 0-40 1,-21-45-496 0,-3 71-272-16,-19 22-72 0,-21 31 0 0,-16 26 64 15,-4 15 9-15,13-2-73 16,3-17 0-16,24-28 16 0,4-15 56 31,12-21-64-31,9-5-8 16,-5 3-137-16,0-3-487 15,0-3-496-15,8-10-264 0,4-19-857 16,0 0-231-16,4-10-4170 16</inkml:trace>
  <inkml:trace contextRef="#ctx0" brushRef="#br0" timeOffset="-106521.2">28240 16837 1744 0,'0'0'8458'0,"0"0"-5642"0,0 0-559 15,0 0-1489-15,0 0-536 16,88-16 64-16,-20 47 480 31,-1 8-8-31,13 21 73 0,8 23-185 16,-13 12-360-16,2 10-176 16,-18-7-64-16,-23-22-56 0,-13-22-168 0,-6-10-632 15,-13-12-633 1,12 13-927-1,-8-7-2609-15,3-10-2993 16</inkml:trace>
  <inkml:trace contextRef="#ctx0" brushRef="#br0" timeOffset="-106258.95">29419 17319 6905 0,'0'0'1200'0,"0"0"625"15,0 0 2039-15,0 0-1847 16,0 0-449-16,0 0-384 0,-3-19-743 16,-13 42-385-16,-8 8-8 31,0 7-48-31,8 4 0 0,4-1 0 31,12 0-8-31,0-9-449 16,8-7-511-16,12-9 24 0,0-10 352 15,8-6-112-15,4-25-1369 16,0-9-1159-16,-17-5-4314 0</inkml:trace>
  <inkml:trace contextRef="#ctx0" brushRef="#br0" timeOffset="-105989.14">29487 17062 4184 0,'0'0'4601'0,"0"0"-2608"0,0 0-505 15,0 0-1000-15,0 0-336 16,0 0 16-16,-19 0-48 16,19 3-112-16,0 4-8 15,0-4-232-15,0-3-16 0,0 0 248 16,0 0 64 0,0 0 816-16,0-13 57 0,-4 0-689 15,-9-2 8-15,-2 2 240 16,-5 7-208-16,-1 2-192 15,2 4-96-15,3 4-376 16,8 28-1064 0,0-7-777-16,8 0-2024 0</inkml:trace>
  <inkml:trace contextRef="#ctx0" brushRef="#br0" timeOffset="-105677.31">29993 16849 9674 0,'0'0'1528'15,"0"0"632"1,0 0 385-16,0 0-1689 0,0 0 224 16,0 0 177-16,0 0-649 15,0 0-456 1,0 0-144-16,-111 23 64 0,63 50 8 15,-4 31-8-15,13 11-8 16,11-7-16-16,15-22-48 16,13-29 0-16,0-16-168 31,9-9-304-31,14-1-433 16,14-5-135-16,30-13-224 15,1-10-1881-15,-5-3-4128 0</inkml:trace>
  <inkml:trace contextRef="#ctx0" brushRef="#br0" timeOffset="-105459.98">30272 16938 9394 0,'0'0'1840'16,"0"0"432"-16,0 0-615 16,0 0-1193-16,0 0-448 0,0 0 304 15,-28 80 136-15,21-29 40 31,3 9-96-31,-5 6-152 0,5-2-128 16,-3-4-40-16,3-9-80 16,0-4-440-16,4-8-816 15,0-14-1233-15,11-12-559 0,14-10-2954 0</inkml:trace>
  <inkml:trace contextRef="#ctx0" brushRef="#br0" timeOffset="-104961.7">30579 17091 10898 0,'0'0'4745'16,"0"0"-3297"-1,0 0-776 1,0 0-536-16,0 0-136 0,-60 73-56 0,49-35 8 16,6 0-48-16,5 0 16 15,5-10-312-15,6-2 48 16,13-13 136-16,-4-4 144 0,4-9 64 31,-4-3 56-31,-1-19 192 0,-2-10 0 16,-9-6 128-16,-5-6-40 15,-3-4-128-15,0 10-88 16,0 9-16-16,0 10 16 0,0 13-120 31,0 6-304-31,9 0-1112 16,10 9 640-16,6 7 576 0,3 0-56 15,-4 0-48-15,-5 0 200 16,-7 0 40-16,-4 0 56 16,-8-1 8-16,0 5 344 0,0 5 232 31,-11 0-192-31,7 4-248 16,4 0-120-16,0-4-8 0,4-3-8 0,11-6-256 15,5-7 144-15,4-9 96 16,0 0 16-16,-4-19 72 15,-4-9 112-15,-8-10 464 16,-8-10-24 0,0-6-152-16,-8-3-248 15,-12 3-176-15,4 6-48 0,-4 17-976 16,8 12-1488-16,8 9-2361 0</inkml:trace>
  <inkml:trace contextRef="#ctx0" brushRef="#br0" timeOffset="-104759.27">31049 16897 4000 0,'0'0'9730'0,"0"0"-7169"15,0 0-553-15,0 0-1039 0,0 0-609 16,116-28-88-16,-80 46-32 31,3 21-112-31,-2 18-112 0,-10 29-8 16,-27 25 0-16,-23 3 40 15,-37-9-48-15,-20-16 0 16,-8-16-264-16,20-19-976 0,5-10-3626 0</inkml:trace>
  <inkml:trace contextRef="#ctx0" brushRef="#br0" timeOffset="-103532.05">30639 12014 1344 0,'0'0'8586'0,"0"0"-6570"0,0 0-48 15,0 0-439-15,0 0-233 0,12-13-456 31,16 7-584-31,11 0-160 16,26-4 8-16,25-3 104 16,35 1 16-16,18 5 0 0,0 4-79 15,-4 3-65-15,-15 0-72 16,-32 0 8-16,-20 6-16 0,-32-2-184 16,-16-4-505-16,-9 6-503 15,-15 0-880 1,-24 7-2561-16,-16-1 3064 15,-16-2-5432-15</inkml:trace>
  <inkml:trace contextRef="#ctx0" brushRef="#br0" timeOffset="-103288.83">30838 12154 4280 0,'0'0'1857'0,"0"0"-745"16,0 0 656-16,0 0 249 15,95 47-177-15,-46-40-663 0,22-1-81 32,29-6-224-32,28 0-144 15,7-3-144-15,-19-4-288 0,-33 1-176 16,-39 3-112-16,-16-1-8 16,-13 2-400-16,-2-2-256 31,-13 1-544-31,0 3-1465 0,-20-6-3848 0</inkml:trace>
  <inkml:trace contextRef="#ctx0" brushRef="#br0" timeOffset="-102153.99">30276 9953 3752 0,'0'0'6874'16,"0"0"-5538"-16,0 0-264 0,0 0 65 31,0 0-145-31,0 0-408 16,-52-41-240-16,37 32-56 0,-6-4 80 15,2 0-32-15,-5-3-176 16,-12 1-32-16,-8-2-120 31,0 5 8-31,-8 6-8 0,-4 6-8 16,5 3 0-16,-1 22-48 16,9 13 32-16,2 10-40 0,13 9 0 0,17 0-32 15,11 3-168-15,7-12-208 16,21-3 104-16,12-14 128 15,4-8-152-15,4-14 384 16,8-9 0 0,0-9 88-16,-1-17 0 15,-2-6 0-15,-6-9-16 0,-8-3 24 0,-11-4-88 16,0-3 48 0,-11 0-48-16,-6 10 8 0,-7 3 96 15,0 13 272 1,-4 12-8-16,0 6-128 15,0 7-248-15,0 20-240 16,-4 8 176-16,-7 13 64 0,3 7 8 16,-5 0 0-16,10-4 0 31,3 1 8-31,0-4-16 0,3-3 0 16,18-6-1088-16,7-7-1305 15,23-12 9-15,-7-7-777 0,-4-6-4160 16</inkml:trace>
  <inkml:trace contextRef="#ctx0" brushRef="#br0" timeOffset="-101910.33">30778 9623 9722 0,'0'0'1952'0,"0"0"-488"0,0 0-39 15,0 0-297-15,0 0-560 16,0 0-376-16,-92-16-88 15,60 35 16 1,-3 13-16-16,-1 6 96 16,4 10-48-16,4 9 0 15,13 3-16-15,15 4-64 0,0 3-56 16,23-1 56 0,17-6-72-16,15 4-96 15,1-10-280-15,4-13-248 0,13-9-512 16,-15-16-1377-16,-17-13-2240 15</inkml:trace>
  <inkml:trace contextRef="#ctx0" brushRef="#br0" timeOffset="-101628.4">31017 9712 9418 0,'0'0'2016'0,"0"0"72"15,0 0-839-15,0 0-729 16,0 0-456-16,0 0 264 0,-4 92 16 16,4-44 24-16,0 3-96 15,0-1-48 1,4 8-104-16,4-8-120 0,4-2-80 15,0-4-1192-15,1-9-1113 16,2-12-47-16,-3-14-1585 16,4-9-1480-16</inkml:trace>
  <inkml:trace contextRef="#ctx0" brushRef="#br0" timeOffset="-101121.18">31264 9839 8185 0,'0'0'2609'0,"0"0"-481"15,0 0-1408-15,0 0-672 0,0 0 160 32,-19 92 97-32,14-51-177 0,5 7-56 15,0-7-64-15,5-3 80 16,10-6-80-16,9-10 0 16,1-9 0-16,3-10 0 0,-5-3 96 15,1-12 24-15,-8-17-24 31,-4-3-40-31,-12-12-56 0,0-4 80 16,0-3-88-16,0 1-8 16,0 5 0-16,0 13-8 15,0 10 16-15,15 12-224 0,9 10-200 16,4 0 184-16,0 17-57 16,-3 5 9-16,-1 6 184 0,-9 4 96 15,-2-3 8 1,-6-1 104-16,-3 1 176 15,0-4-144-15,0 0-64 16,4-2-56-16,0-4 65 0,8-3-81 16,4-4 0-1,4-2 0-15,8-10-8 16,-4 0 8-16,-5-3 0 0,-3-20 72 16,-3-2 48-16,-17-10-8 15,0 0 160-15,-13-3 232 16,-11 0-96-1,-8 7-192-15,-3 8-152 16,3 7-64-16,-4 16-384 0,12 4-1489 16,8 8-2488-16</inkml:trace>
  <inkml:trace contextRef="#ctx0" brushRef="#br0" timeOffset="-96593.46">28017 9086 5049 0,'0'0'5153'0,"0"0"-4081"16,0 0 696-1,0 0-431-15,-28-35 23 16,28 33-232-16,0 2-528 15,0 0-376-15,0 0-128 0,0 0-96 16,0 6-96-16,0 13 96 16,0 10 16-16,4 8 88 0,4 11-32 15,5 22-16 1,-2 19 48-16,6 15-8 16,6 5-32-16,5-5-16 15,-4-28-40-15,-9-22-8 0,2-15 8 16,-6-11 16-16,2 1-16 15,-2-7-8-15,-3 0-88 16,-3-9-184 0,-1-7-256-16,-4-6-336 15,0-3-104-15,0-10-192 0,0-9-3281 16</inkml:trace>
  <inkml:trace contextRef="#ctx0" brushRef="#br0" timeOffset="-96231.73">28029 8997 7889 0,'0'0'1296'16,"0"0"-183"-16,0 0-169 16,0 0 184-16,0 0 56 15,0 0-712-15,155-31 97 16,-35 21 55-16,28 1 8 16,7 6-152-16,0 3-120 0,-11 0-120 15,-9 12-128-15,-7 1-104 31,-37 0 56-31,-23-3-64 0,-24-5-320 16,-12-1-664-16,0 2-504 16,-8-6-369-16,-9 0-55 0,-11 0-177 15,-4 0-831-15</inkml:trace>
  <inkml:trace contextRef="#ctx0" brushRef="#br0" timeOffset="-95723.27">29363 8975 1640 0,'0'0'2008'15,"0"0"-1456"-15,0 0 145 0,0 0 391 16,0 0-88-16,0 0-48 16,13 13 272-16,-13 0-287 15,0 3-81-15,0 0 40 0,0 6-56 32,-4 9 176-32,0 1-351 0,4 7-185 15,0 5-176-15,0 6 24 0,8 5-104 16,11 2-128-16,2 3 8 15,7 7-96 1,-1-7 8 0,1 0-8-16,0-6 0 0,-8-6 8 15,0-7-16-15,-4-2-40 16,-4-8-136-16,-4-5-80 0,-4-11 56 0,-1-2 24 16,2-9 80-16,-5-2 96 15,0-2 96-15,-5 0 536 16,-10 0-112-1,-13-6-352-15,-8-3-112 16,-16 2-56-16,-15 1 64 16,-33 0-56-16,-36 3 48 0,-10 3-48 15,-6 0 0-15,12 6 0 16,13 0-8-16,11 4 72 0,24-4 176 31,29 1-40-31,23-5-64 16,16 2-16-16,9-1-24 0,-2-3-88 15,6 0 24-15,11 0-40 16,0 0-8-16,11 0-384 31,9 0-184-31,5-3-816 0,-6-1-1065 16,-7 2-2864-16</inkml:trace>
  <inkml:trace contextRef="#ctx0" brushRef="#br0" timeOffset="-94236.7">28435 9172 6025 0,'0'0'1456'0,"0"0"-136"16,0 0 233-16,0 0-137 0,0 0 96 15,0 0-679-15,0 0-321 16,9-19-312-16,-25 35-152 0,-5 16 0 16,-11 9 64-16,-3 10-48 15,-1 9 40-15,-4 4-96 0,5 0 8 31,3-1 24-31,4-6-40 16,12-9-16-16,4-10-1096 16,12-10-401-16,15-9-607 0,13-13-817 15,4-6-1096-15</inkml:trace>
  <inkml:trace contextRef="#ctx0" brushRef="#br0" timeOffset="-93973.6">28901 9163 7633 0,'0'0'1312'0,"0"0"73"15,0 0-505-15,0 0-600 16,0 0-176-16,-95 41 72 16,51-9 8-16,5 6-48 15,-2 9 40-15,2 4-16 0,-1 6-88 16,4 0-16-16,0-5-48 15,9-2-8 1,3-9-80-16,3-6-560 16,17-12-728-16,4-11-969 15,8-8-1808-15,12-4 937 0</inkml:trace>
  <inkml:trace contextRef="#ctx0" brushRef="#br0" timeOffset="-93737.31">28950 9233 6129 0,'0'0'1056'0,"0"0"-264"15,0 0 520-15,0 0-351 32,0 0-593-32,0 0-248 0,0 0 40 0,-81 63 64 15,54-25-32-15,-9 7 24 16,0 5-104-16,0 4-56 0,1-3-48 15,3 0-8-15,4-7-256 16,11 1-928 0,6-13-1073-1,11-13-2344-15</inkml:trace>
  <inkml:trace contextRef="#ctx0" brushRef="#br0" timeOffset="-93510.25">29181 9318 4945 0,'0'0'1904'0,"0"0"-1336"0,0 0 96 15,-80 54 256-15,48-28-55 32,0 9-65-32,0 0-208 15,1 6-160-15,-1 3-24 0,0 1 64 16,0 3-272-16,4-4-96 15,0 0-104-15,8-6-32 0,8-3-1008 16,5-9-1312-16,2-13-3394 0</inkml:trace>
  <inkml:trace contextRef="#ctx0" brushRef="#br0" timeOffset="-92507.91">28766 8928 1304 0,'0'0'992'0,"0"0"-664"0,0 0-160 16,0 0-40-16,0 0 0 31,0 0 464-31,-15 3 569 0,15-3 207 31,0 0 120-31,0 0-40 16,0 0-207-16,-5 0-353 0,5 0-256 15,-4 3-192-15,4-3-160 16,-4 4-96-16,0-2 168 0,0-2-72 16,1 4 24-16,-1-4 281 15,4 0 47-15,0 0 176 16,-4 0 224-16,-1 0 144 0,1-13-408 16,-4-9-543-16,5-4-113 15,-1-8-64 1,-5-11-40-16,9-6 8 15,-4-6-8-15,0-19 48 0,1-19-48 16,3-13-8-16,0 9 8 16,0 20 0-16,0 35 64 15,0 15-72-15,0 6 8 0,0 8 0 16,0-1 0 15,0 12-8-31,0 4-593 16,0 0-1191-16,0 10-952 0,0 9 1423 15,3 4-639-15,-3 12-217 16,0-4-639-16,0-6-1465 0</inkml:trace>
  <inkml:trace contextRef="#ctx0" brushRef="#br0" timeOffset="-92095.64">28487 8426 3120 0,'0'0'1488'0,"0"0"-215"0,0 0 87 16,0 0-136-16,0 0-63 15,0 0-385-15,0 0-152 16,-7 6 72-16,7-6 216 0,0 0 320 16,0 0 177-1,0 0-57-15,0-6-136 16,7-10-632-16,5-9-400 0,4-7-71 15,5-6-41-15,-6-3-72 16,5-7 16-16,3 0-8 16,-2 4 8-16,-5 3-16 0,0 2 0 15,-4 14 0 1,-4 6 56-16,-4 10-48 16,0 5-8-1,-4 4-112-15,7 7-233 16,6 12 137-16,6 9 160 15,5 7 48-15,4 4 0 16,8-1 0-16,4 6 8 0,0 0-8 16,0 4-56-16,-9 9-1288 0,-10-9-2529 15,-21-13-3240-15</inkml:trace>
  <inkml:trace contextRef="#ctx0" brushRef="#br0" timeOffset="-90629.24">27954 6664 4961 0,'0'0'3208'0,"0"0"-1807"15,0 0 511 1,-24-83 8-16,16 67-119 16,8 7-369-16,0 3-144 15,0 2-648-15,-5 4-479 0,5 7-161 0,0 15-161 16,-4 7 153-16,4 12 8 16,0 0 0-16,0 4 24 0,0-4-16 31,13-3 40-31,2-6-48 15,9-4-56-15,0-9-272 16,4-6-56-16,4-9 64 0,0-4-360 16,0-13 384-16,-4-10 232 0,-9-12 64 31,-2-6 48-31,-10-7 8 16,1-2-8-16,-8-1 0 15,0 6 128-15,0 8 176 0,0 11 200 16,-4 10-112-16,0 10-24 15,4 6-344-15,0 3-72 0,0 22-176 16,0 13 112-16,0 10 64 31,8 6 0-31,8 6 40 16,9 17-40-16,6 14-48 0,9 27 40 16,0 9 8-16,-12-3-8 0,-8-9 0 15,-16-24-168-15,-4-24-56 0,0-16-216 16,0-16 88-1,-17-10 112 1,-2-6 184-16,-5-3 64 16,-12-3 64-16,-7-13 48 0,-9-4 136 15,0-18 112-15,-4-12 16 0,1-11-152 16,6-9-72 0,6-16-8-16,15-18 1 15,28-24 79-15,19-6-128 16,29 24-96-16,-4 27 0 15,-4 28-248-15,0 14-329 0,3 6-463 16,13 4-936-16,-7 5-2385 0,-18 7-6017 16</inkml:trace>
  <inkml:trace contextRef="#ctx0" brushRef="#br0" timeOffset="-89826.38">28619 7058 5065 0,'0'0'2784'0,"0"0"-503"0,0 0-401 15,0 0 64 1,0 0-783-16,0 0-745 16,0-10-288-16,-4 16-120 15,0 11 0-15,-4 8 248 0,-1 3 72 16,6 11-24-16,-1-2-48 31,4 8-96-31,0-4-96 0,0-3 8 16,12 1-8-16,4-7-56 15,4-4-8-15,-1-3-152 0,9-9-880 16,4-6-1161-16,0-7-519 16,-8-3-3001-16</inkml:trace>
  <inkml:trace contextRef="#ctx0" brushRef="#br0" timeOffset="-89072.97">28659 6743 832 0,'0'0'7681'0,"0"0"-6752"15,0 0 47 1,0 0-256-16,0 0-400 16,0 0-72-16,-56 35-88 15,52-13 24-15,4-2-96 0,0-5 40 0,0 2-48 16,4-8 8-16,4-6 32 15,3 0 448-15,-2-3 160 16,3 0 17-16,-5-6-369 16,-3-3-256-1,1-4-32-15,-5 0-88 0,0 4-32 16,0 2 24-16,-9 4 8 0,2 3-144 16,3 0-8-16,0 0 24 15,0 10 40-15,4-4 16 16,0 0-8-1,0 0 32-15,0-2 48 16,0-1 104-16,0-3 256 16,0 0 400-16,0 0-40 0,-4-3-608 15,-4-4-112-15,-20 4-784 32,4 3-1609-32,0 0-2704 0</inkml:trace>
  <inkml:trace contextRef="#ctx0" brushRef="#br0" timeOffset="-88128.76">27878 6391 8193 0,'0'0'1545'0,"0"0"-817"16,0 0 768-16,0 0 296 15,0 0-943-15,0 0-617 16,-20 0-224-16,20 0-8 0,0 0 0 16,0 0 0-16,0 0 72 0,0 0-16 31,0 0 160-31,0 0 184 16,0 0 184-16,0 0 200 15,0-6 152-15,0-1-15 0,0-5-185 16,8-8-712-16,7-8 32 31,6-7-40-31,-1-6-8 0,-1-7 112 16,5-3-104-16,-7 4-16 15,-6 5 88-15,-3 10 48 16,0 10-64-16,-3 10-64 0,-2 9 136 16,1 3-144-16,0 3-216 0,8 16-8 15,4 9 208-15,8 7 8 16,4 6-112-1,12 4-168-15,7 3-697 16,29 0-983-16,-12-11-2633 16,-8-11-2865-16</inkml:trace>
  <inkml:trace contextRef="#ctx0" brushRef="#br1" timeOffset="-52704.15">2163 17186 1192 0,'0'0'5913'16,"0"0"-4457"-16,0 0-704 0,0 0-303 15,0 0-97-15,0 0 272 16,0 0 120-16,0 3 80 31,0-3 144-31,0 0 1 0,0 0-129 16,0 0-80-16,0 0-56 15,0 0 24-15,0 0-72 0,0-6-8 16,-4-10-103-16,-4-3-401 31,0-6-72-31,-8-11-24 0,4-2 0 16,-4-9 32-16,1-4-72 0,-2-3 0 16,2-6-8-16,2 3 0 15,-2-4-48-15,2 4 48 0,2-3 8 16,-1-1 40-1,0-2-40 1,0 6 0-16,-1 3 0 16,2 6 0-16,3 7 48 0,-1 3-48 15,-2 3 0-15,3 3 8 16,0 4-8-16,-4-1-8 0,4 0 16 0,4 4-8 31,-3 3-8-31,2 3 0 16,1 3-272-16,0 0-88 15,0 7-105-15,4-1-15 0,-4 1-184 16,4 5 248-16,-4 1-72 16,4 3-384-16,0 0-472 0,0 0-281 15,-3 7-351-15,-1 2-2065 32,4 4-1120-32</inkml:trace>
  <inkml:trace contextRef="#ctx0" brushRef="#br1" timeOffset="-52142.9">1693 16376 704 0,'0'0'4737'16,"0"0"-2913"-16,0 0-1088 0,0 0-176 15,0 0-64-15,0 0 225 0,0 0 111 32,0 0-32-32,0 0-8 15,0 0 88-15,0 0-24 16,0 0-95-16,0 0-129 0,0 0-184 15,0 0-64-15,0 0-56 0,0-6-224 16,0-10 192-16,4-3-40 31,0-6-64-31,-1-10-184 16,1-7 232-16,1-8-240 0,-5-7-296 16,0-7-24-16,0 7 112 15,0 6 208-15,-9 13 288 16,6 13 0-16,-1 12 120 0,4 7-176 31,0 2-96-31,0 1-136 0,0 3-176 16,0 0-96-16,7 0 120 15,10 3 48-15,3 4-8 16,7 5 112-16,5 1 0 0,5 6 48 16,6 3-40-16,5 4 8 15,3 2-16 1,2 1 0-16,2 6-712 15,9 0-1080-15,-12-3-1073 0,-16-13-5017 16</inkml:trace>
  <inkml:trace contextRef="#ctx0" brushRef="#br2" timeOffset="-41424.12">1012 15208 1376 0,'0'0'2200'16,"0"0"-583"-16,0 0-249 16,0 0-64-16,-24-76 257 31,20 66-265-31,0 4-144 0,4 3 56 15,0-1-328-15,-4 4-167 16,4-2-257-16,0 2-280 0,0 0-104 16,0 0-72-16,0 0-104 15,0 9-192-15,0 7 88 16,4 9 208 0,7 13 96-16,6 7-96 15,2 9 0-15,1 0 16 0,4 6 32 16,-4-3-48-16,4-6 8 0,-4-4 0 15,-1-2 56-15,-2-10-64 16,-6 0-8 0,2-10 8-16,-5-2 0 15,-4-5 8-15,-1-1 0 0,1-8 64 16,-4-3-72-16,0-3 0 16,0-3 0-16,0 0 0 0,0 0 0 15,0 0 56-15,5 0-56 31,-1 0-232-31,4 0 232 16,7-3 144-16,2-6-64 0,11 3 72 16,-1-1-152-16,13 1 0 15,4-1 56-15,8 1-56 0,4 0-96 16,3-4 96-16,5 4-72 31,4-4-88-31,-1 1-40 0,2-4-152 16,-2 4-305-16,-3 2 193 15,-8-2-120-15,-13 3 272 0,-7 6 168 16,-12 0 40-16,-8 0 24 16,-4 0 8-16,0 0 72 31,-4 0 0-31,0 0 64 0,4 0-56 16,4-4 88-16,3-2-88 0,2-1 160 15,7 1-88-15,-4-1-80 0,0 2-8 16,-5-2 8-16,5 1 112 15,-8 2-64 1,-4 1-32 0,-4 0 64-16,-4 3-72 0,-4-3 248 0,0 3 456 15,0-3 169-15,0-7-145 16,0 1-576-16,0-4-40 0,-8-3-24 16,0-3 0-16,-8-3-96 31,4 0 56-31,-8-7 32 15,1-6-80-15,-1 0 40 0,-5-6-40 16,1 0-8-16,-4-4 24 0,5-2-24 16,3 2 16-16,0 1-16 15,4 3 0-15,8 2 8 32,-4 8 0-32,8 5 48 0,-4 4 8 15,4 3-64-15,1 3 0 16,-2 4 8-16,1 2 0 0,4 3-8 15,-4 1 32-15,4 3-24 16,-4 0 64-16,0 3 24 16,4 0-40-16,0 0-48 0,0 0 0 31,0 0 0-31,0 0-8 0,0 0-8 16,-4 0 0-16,4 0-72 0,0 0 72 15,-3 0 0-15,-6 0 8 16,-3 0 0-1,1 3 56 1,-6 3-40-16,-3-3-8 0,-7 1 0 16,-6 2 40-16,-2 1-40 15,-9 2-8-15,-4 0 64 0,-3 7 16 0,-1 0 16 16,0 0-88-16,0 3 88 31,0-6 0-31,4-4 32 16,9 1-32-16,3-4-40 0,8-3 0 15,4 1 8-15,8-4-56 16,0 3 48-16,0-3-56 0,0 0-8 16,1 0 0-16,-2 3 0 31,-2 0-136-31,3 3-272 0,-9-3-184 16,6 10-920-16,-1-3-145 15,-4 2-103-15,12 1-969 16,8-7-2608-16</inkml:trace>
  <inkml:trace contextRef="#ctx0" brushRef="#br2" timeOffset="-40126.77">2279 15233 1696 0,'0'0'832'0,"0"0"2617"16,0 0-2441-1,0 0-432-15,0 0-256 16,0 0-168-16,-4 0-32 0,4 0 168 16,0 0 136-1,0 0 137-15,0 0-161 16,0 0-256-16,0 0-144 0,4 0 0 16,7 0 544-16,13 0 160 15,-4-3-272-15,12-3 32 16,8 0 40-16,4-4-120 0,7 4-40 31,22-7-120-31,18 0-80 0,-8 3-88 16,-2 1-48-16,-18 3-8 15,-16 3 8-15,9-4-8 16,8 1 80-16,-8 3-72 0,-4 3-8 16,-5-3-152-16,-2 3 104 31,-6 0 96-31,-7 0-48 0,0 0 72 15,4-4-72-15,-4 1 0 16,4 0 8-16,-4 0-40 16,0-4 88-16,-4 5-32 0,-1-5-24 15,-7 4-32-15,0 0-16 32,-12 3-136-32,0-4-448 0,-4 4 280 15,1 0 96-15,-5 0 16 16,0 0-16-16,0-3-464 15,0 0-304 1,0 0 320-16,0-3-985 0,0-1-175 16,0 1-2745-16</inkml:trace>
  <inkml:trace contextRef="#ctx0" brushRef="#br2" timeOffset="-38956.36">3394 14992 200 0,'0'0'4705'16,"0"0"-2777"-1,0 0-504 1,0 0 41-16,0 0-225 16,0 0-432-16,0 0 200 0,-8-16 120 15,8 16-223-15,0 0-257 0,0 0-256 16,0 0-168-16,0 0-72 0,0 0-152 31,0 0-152-31,8 0 104 16,8 0 48-16,7 0 112 15,10 0 0-15,3 0 40 0,4 3-144 16,-1-3 16-16,2 4 24 16,-6-1-32-16,-3 3 56 0,-4 0-72 31,-9 1 0-31,-2 2-48 16,-6 1 48-16,2-1 56 0,-5 1-56 15,-1-4 8-15,-3 0 0 16,0-6 48-16,-4 4-56 0,0-4 8 15,0 0 8-15,0 0 32 32,0 0 0-32,0 0 32 15,0 0-24-15,0 0 40 0,0 0 56 16,0 3 88-16,0 3-80 0,-11 4-16 16,-10 2 24-16,2 7-16 0,-9 4 24 15,0 2 40-15,0-3-8 0,0 7-71 31,4-4-81-15,1 1-8-16,6-1-48 0,2-2 0 16,6-4-72-16,2-4-345 0,3 1-503 15,0 3-632-15,0-3-1105 0,-1-3-2536 16</inkml:trace>
  <inkml:trace contextRef="#ctx0" brushRef="#br2" timeOffset="-36758.99">3800 14405 5369 0,'0'0'3304'16,"0"0"-1439"-16,0 0-1209 0,0 0-560 31,0 13-96-31,0 2 0 16,0 14 24-16,5 3 160 15,7 6 176-15,-1 9 120 0,6 4 16 16,2 16 104-16,-3 19-160 15,8 15-7-15,-4 4-73 0,-4-16-184 32,-4-23 16-32,-4-21-64 15,0-4-48-15,4 7-8 0,0 3 32 16,-4 3-32-16,0-10-64 0,-5-6 0 16,-3-12 0-16,0-4 40 15,0-9 8-15,0-1-56 16,0-9-256-1,0 0-904-15,-3-6-369 16,-9-9-271-16,-1-8-6074 16</inkml:trace>
  <inkml:trace contextRef="#ctx0" brushRef="#br2" timeOffset="-36148.21">3845 14443 4689 0,'0'0'1720'0,"0"0"-528"15,0 0 120-15,0 0-287 16,0 0-289-16,0 0-136 0,-4-10-112 16,4 10-200-16,0 0-120 0,0 0-80 15,0 0 16 1,4 0 24-16,15 0 776 16,5-6 265-16,16-1-353 15,12-5-208-15,4-1-264 16,7 1-160-16,1-1-112 0,7 0 0 15,13 4-64-15,12-4-8 0,-8 0 56 32,-8 3-56-32,-17 5 8 15,-12-5 16-15,9 0-24 16,-4 0 0-16,0 1-240 0,-11 3-352 16,-6-4-104-16,-7 4-1049 15,-13 3 201-15,-2 0-376 0,-13-1 487 31,-4 4-199-31,0 0-448 16</inkml:trace>
  <inkml:trace contextRef="#ctx0" brushRef="#br2" timeOffset="-35447.02">5016 14211 2528 0,'0'0'2673'0,"0"0"-577"16,0 0 9-1,0 0-577-15,0 0-480 0,0 0-384 16,0 0-216-16,0 0-224 15,0 0-224-15,0 0 0 0,4 13 104 16,3 9 384-16,6 9-15 16,-1 4-145-1,-1 10-128-15,2 6 0 16,-2 3-16-16,6 3 16 0,-6 3-48 16,6 1-8-16,2 12-16 15,5 15-72-15,-4-5-40 0,-4-13 96 16,0-6-40-16,-8-17-8 31,3 4 8-31,6 3 24 0,-2-6-88 16,2-4-8-16,-6-9 8 15,2-3 0-15,-2-10 0 0,-3-10-8 16,-4-2 0-16,1-4 0 16,-5-2 8-16,0-4 0 31,0 0 96-31,0 0 40 0,0 0 8 15,0 0-144-15,-17 0 8 16,2 0-8-16,-5 0 40 0,-8 0-48 16,0 0-8-16,-8 0 8 15,-3 0-8-15,-10 0 8 16,6 6 0 0,-9 3 0-16,-4 1 8 0,0 0 0 15,-4 2 0-15,0 1 0 16,-7-4 0-16,-12 7 0 0,-22-3-8 15,14 0 8-15,7 0 32 16,9-7 40 0,23-3 240-16,-8 3 72 15,-8-2-192-15,17-1 0 0,6-3-56 16,14 0-16-16,11 0-40 16,8 0-24-1,4 0-48-15,4 0 65 16,0 0-73-16,0 0 0 15,0 0-8-15,0 0 0 0,0 0 0 16,0 0-65-16,0 0-87 16,0 0-312-16,0 3-360 0,0-3-416 15,0 3-392-15,-5 3-121 32,1-3-895-32,4 1-3810 0</inkml:trace>
  <inkml:trace contextRef="#ctx0" brushRef="#br2" timeOffset="-34522.11">5187 14995 440 0,'0'0'6937'0,"0"0"-4784"16,0 0-1225-16,0 0-640 15,-4 0-288-15,16 0-184 16,8 0 184-16,4-3 80 0,11-3 400 15,1-1-72-15,1-2-40 16,6 2-192-16,5 1 0 16,4 3-72-16,4-3 136 0,20-4 208 31,14-3-152-31,26-3 657 0,4 1-217 16,-8-1-208-16,-17 3-120 15,-3 0-120-15,4 1 48 16,-1-1 24-16,1 0-160 0,-16 7-184 15,-20-1 312-15,-17 1-152 32,-4 6-80-32,6-3-88 0,-2 0-8 15,2 3 0-15,-6-3 0 0,-11 3-64 16,-4-3 64-16,-8 3-224 16,-9 0-296-16,-2 0-192 0,-5 0-160 15,0 0-232 1,0 0-89-16,-5 0-359 15,-2 0-793-15,-9 0-4880 16</inkml:trace>
  <inkml:trace contextRef="#ctx0" brushRef="#br2" timeOffset="-34154.14">6697 14640 288 0,'0'0'7089'0,"0"0"-5393"31,0 0-231-31,0 0-609 0,0 0-552 16,0 0-304-16,0 0 0 16,0 0 0-16,0 0 472 15,56 25 88-15,-21-13-112 0,10 5-32 16,-2-4 8-16,-2 2-143 47,-2 1-153-47,-7 0-48 0,-12 3-72 31,0 6 0-31,-17 1-8 0,-3 5 64 16,0 8 392-16,-11 2 32 15,-13 3-120-15,-4 7-184 0,4-6-184 16,1-1-88-16,6 7-1600 15,6-10-969-15,7-12-4481 0</inkml:trace>
  <inkml:trace contextRef="#ctx0" brushRef="#br2" timeOffset="-33781.86">7159 14649 8705 0,'0'0'2017'0,"0"0"63"16,0 0-655-16,0 0-585 16,0 0-432-16,0 0-344 0,-4 23 48 15,4 8 496-15,0 10-112 16,0 10-192-16,0 16 80 0,4-4-72 31,5 4-128-31,6 3-32 16,-2-13 56-16,-2 13-64 15,1-7 8-15,0-2-104 0,-4-13-48 16,0-4 48-16,-5-12-7 16,2-7-41-1,-1-9-569-15,0-7-535 0,0-9-1176 16,0 0-729-16,-4-9-864 15</inkml:trace>
  <inkml:trace contextRef="#ctx0" brushRef="#br2" timeOffset="-32871.46">7056 14573 232 0,'0'0'4665'0,"0"0"-2785"0,0 0-136 15,0-76 17-15,3 56-353 16,10 2-384-16,-5 5 104 16,-1 3-71-16,6 1-73 0,-5 2-296 15,-1 1-240-15,1 0-232 16,1 3-56-16,2-4-8 0,-3 4-64 15,5 0-56-15,-2 0-32 16,1-3 0-16,8 2 0 16,-3-5 8-16,6-4 120 0,1-3 8 15,4 0-24-15,-4-2-64 16,0 1 24 0,-9 2-64-16,2 5 88 15,-9 0 32-15,-8 7 168 0,3 3-79 16,-3 0-137-16,4 0-80 15,0 0 0-15,4 0-96 0,12 0-56 16,8 3 152 0,12 4-121-1,8 2 121-15,23 1 16 0,21-1-8 16,16 1 65-16,3-7-65 0,-3-3 0 16,-12 0 112-16,-12-3-120 15,-13 0 56-15,-11-4-56 0,-13 7 16 31,-10-3 40-31,6 0-40 16,1 0-8-16,4-1-8 16,-13 4-16-16,-3-2 16 0,-11-2 0 15,-6 1 16-15,-6 0-32 0,-9 3 32 16,0 0 88-16,0 0-104 31,0 0-8-31,-4 6-128 16,-5 10 136-16,-6 6 16 0,6 7-16 15,-3 3 0-15,5 9-8 16,3 3 0-16,0 8 0 0,4 1-56 31,0 7 56-31,0 10 8 16,0 16-56-16,8-3 48 0,-4-13 8 16,7-10 40-16,-2-16-40 0,2 4-48 15,1 6 48-15,1-10 0 16,2 1 48-16,-6-7-48 0,-2-6 8 15,-3-4 8 1,-4-2-16 0,0-7 16-16,-7 0 32 0,-18 0 8 15,-10-4 16-15,-17 2 64 0,-24 1 40 16,-32 2-56-16,-43-8 16 16,-12 4-48-16,11-6-80 0,25-1 0 31,39-5 0-31,32-1 40 15,20-3-40-15,16 0 0 0,5 0-8 16,-2-3-64-16,17-36-552 16,0 2-1857-16,0-5-3904 0</inkml:trace>
  <inkml:trace contextRef="#ctx0" brushRef="#br2" timeOffset="-32444.82">8917 14944 12170 0,'0'0'4665'16,"0"0"-3873"-16,0 0-464 0,0 0-184 16,0 0-136-16,0 0-8 31,0 0-544-31,0 0-864 16,47 0-336-16,-15-3-1265 0,4 0-2824 15</inkml:trace>
  <inkml:trace contextRef="#ctx0" brushRef="#br2" timeOffset="-32296.02">9267 14900 3136 0,'0'0'5817'16,"0"0"-3528"-16,0 0-1513 0,0 0-448 16,0 0-328-16,0 0-552 0,0 0-1824 15,84-16-3050-15</inkml:trace>
  <inkml:trace contextRef="#ctx0" brushRef="#br2" timeOffset="-32160.53">9594 14907 1176 0,'0'0'9586'15,"0"0"-7722"-15,0 0-1864 16,0 0-280-16,0 0-4361 0,0 0-2952 0</inkml:trace>
  <inkml:trace contextRef="#ctx0" brushRef="#br2" timeOffset="-31991.11">9933 14868 8905 0,'0'0'2793'0,"0"0"-1817"16,0 0-624-16,0 0-352 0,0 0-512 15,0 0-824-15,83-31-1161 32,-59 31-367-32,-4 0-1993 0</inkml:trace>
  <inkml:trace contextRef="#ctx0" brushRef="#br2" timeOffset="-30846.06">10538 14776 1344 0,'0'0'9546'0,"0"0"-7162"16,0 0-1079-16,0 0-369 15,0 0-368-15,0 0-184 16,0 0-88-1,16-3-8-15,20 3-216 16,11-3 128-16,9 3-56 0,4 0-48 16,0 0-88-16,3 0 8 15,-3 0 32-15,-4 3-48 32,0 0-16-32,-8 4 8 0,0-1 8 15,-1 0-8-15,-6 0 8 16,-2 1 8-16,-3-4 8 0,-8 0-16 15,-4 1-16-15,-12-4-312 16,-9 0-152-16,1 0-248 16,-4 2-672-16,0-2-777 0,0 0-471 31,-4 0-625-31</inkml:trace>
  <inkml:trace contextRef="#ctx0" brushRef="#br2" timeOffset="-30548.49">11155 14614 8641 0,'0'0'2273'0,"0"0"-273"16,0 0-599-16,0 0-513 0,0 0-368 16,0 0-136-16,0 0-56 15,-4-9-256 1,25 18 8-16,7 7 520 15,7 3-256-15,9 0-144 16,4 3-120-16,-1 1-16 0,-6 2-56 16,-5-3 0-16,-12 7-8 15,-9-4-40-15,-15 4 40 0,-4 3 0 32,-39 9 0-32,-29 9 0 15,-32 4-760-15,13-6-1504 16,14-16-3722-16</inkml:trace>
  <inkml:trace contextRef="#ctx0" brushRef="#br2" timeOffset="-29556.66">11750 14307 8377 0,'0'0'2417'0,"0"0"119"31,0 0-839-31,0 0-793 16,0 0-368-16,0 0-208 15,0 0-128-15,-5-4-72 0,5 23-112 0,-4 13 264 16,-4 25 256-16,4 26-104 16,4 21-120-16,0 14-87 15,0-4-105 1,12-6-24-16,-8-32-88 0,5-15 40 15,-2-20-48 1,1-6 8-16,0 3-8 0,0 0 16 16,0-3 40-16,0-7-56 0,-4-9-208 15,0-9-481 1,-4-7-535-16,0-3-432 16,0-6-449-16,0-13 697 15,0-6-6610-15</inkml:trace>
  <inkml:trace contextRef="#ctx0" brushRef="#br2" timeOffset="-28807.33">11857 14230 1272 0,'0'0'6681'16,"0"0"-4760"0,0 0-1017-1,0 0-376-15,0 0-128 0,91-16 320 16,-51 13 96-16,12 0-184 15,16 0-119-15,27-1-49 0,17 4-72 16,8 0-160-16,-21 7-152 0,-24 5-16 31,-26-2-56-31,-10 0-8 16,9 2 0-16,5-2-8 0,-2-4 0 16,-3 1-80-16,-12-5 80 15,-12-2 0-15,-9 0 8 0,-2 0 0 16,-13 0 8-16,0 0 136 31,0 0 136-31,0 4-144 16,0 5-136-16,0 4 0 0,0 6 16 15,-5 10-8-15,-3 6 0 0,4 9 0 16,-3 3 64-16,-6 8-8 16,5 5-56-16,4 3-8 31,1 4 0-31,-1 0 8 0,4-4 40 15,0 1-40-15,0-1-8 16,0-2 8-16,4-1 40 0,3-6-48 16,-7 0 0-16,4-7 56 15,-4-5-56-15,0-7 8 16,0-6-8-16,0-11 8 0,-11-2 0 16,-6-6 8-1,-2-4 88-15,-9-3 120 16,-8-3-32-16,-12 0 16 0,-20 0-16 15,-27-9-56-15,-21-7-16 16,-11 0-48-16,11 6 0 16,28 1-16-16,28 6-48 15,21 0 0-15,11 3 0 16,0-4-8-16,9 1-232 16,2-3-552-16,17-10-632 0,4-3-2985 15,16-3-3457-15</inkml:trace>
  <inkml:trace contextRef="#ctx0" brushRef="#br2" timeOffset="-27964.55">12235 14122 1008 0,'0'0'5377'15,"0"0"-3641"-15,0 0-880 0,0 0-311 16,0 0-177-16,0 0 40 16,0 3 16-16,0-3 56 15,0 0 16-15,0 0-16 0,0 0-24 16,0 0 120-16,0 0 265 0,0 0-9 16,0 0 0-16,0 0-32 0,0 0 104 15,0-3 88-15,0-10-215 16,0-6-601-1,0-3-104 1,0-6-64-16,0-4-8 0,0-3 0 16,0-6 64-16,0-7-56 0,0-3-16 15,0-3 56-15,0 0-32 0,0 4 0 16,0 8-8-16,0 7-8 31,0 13 8-31,0 6 8 16,0 7-8-16,0 5-8 0,0 1-16 15,0 3-208-15,0 0-392 16,0 3-481-16,0 7-431 0,-4 9 304 16,0 0-1065-16,-3 9-71 31,3-5-1945-31,4-7-832 0</inkml:trace>
  <inkml:trace contextRef="#ctx0" brushRef="#br2" timeOffset="-27413.79">12036 13719 3728 0,'0'0'2641'15,"0"0"-1377"-15,0 0-344 0,0 0-272 16,0 0 17-16,0 0-41 16,0 0-128-16,0 0 120 0,0 0-80 15,-24 16-128-15,24-16 48 0,-4 3-224 32,4-3-72-32,0 0 216 15,0 0 185-15,0 0 79 0,0 0-48 16,0 0 16-16,0-6 224 15,12-7-216-15,0-12-440 0,4-1-96 16,8-9 48-16,0-3-56 31,-5-3-72-31,6 3 0 0,-1-1 8 16,-4 5 40-16,-5 8-48 16,-2 4 72-16,-2 9-72 15,-3 4-88-15,0 2 88 0,-3 7 8 16,-1-2-8-16,-1 2-120 31,1 0-56-31,4 2 24 0,0 8 152 16,8 3 80-16,4 6-72 15,0 0 64-15,4 3-32 16,4 4-32-16,4-1 40 0,3 0-48 0,1 4 0 16,0-4 0-1,0 1-608 1,-8-1-1088-16,-12-3-2217 0,-8-9-3217 15</inkml:trace>
  <inkml:trace contextRef="#ctx0" brushRef="#br2" timeOffset="-25846.84">12291 12947 3064 0,'0'0'1849'16,"0"0"-409"-16,0 0-64 15,0 0-136 1,0 0 33-16,0 0-265 16,-20-57-248-16,8 51-192 0,1 2-256 15,-10 2-160-15,6 2 56 16,-5 0-64-16,-5 0 32 0,1 0-96 15,-4 2 0-15,0 8-24 16,1 3 88-16,-1 3-64 0,4-1 25 16,0 5 23-16,4 2-112 15,4 0 40-15,5 3 16 0,6 4-16 16,1-3 24-16,4-1-32 31,0 0-32-31,0 1 32 16,13-1 32-16,2 0-80 0,2 1 8 15,2-4 8-15,5 1-8 16,-4-5 56-16,4-2-48 0,0 0 32 16,0-3 8-16,4-4 0 15,0 1-40 1,3-7 64-16,-6 1 16 16,-1-4-24-16,-5 0 32 0,-6 0 152 15,-2 0 64-15,1 0-72 16,4-7-56-16,-4-3-72 0,4 1-48 15,3-4-16 1,-2-3-48-16,7-3-8 16,-9 4 96-16,6-5 48 15,-6 1-16-15,5 4-24 0,-8-5-88 16,4 5 88-16,-8-2-48 16,0 5 16-16,-3-4 128 0,-2 3-64 31,-3-3-8-31,0 4-48 15,0-4-8-15,0 3-16 0,0-3 32 16,0 4-8-16,0-1 40 16,0 0-16-16,0 4-32 0,0-4 0 15,0 0 0-15,-3 4-64 32,-2-1 40-32,5 1 1 15,-4-1-1-15,-4 0-40 0,8 1 40 31,-8 3-40-31,8-4 48 16,-7 7 8-16,2-3-56 0,-3-1 56 16,0 4-56-16,1-3 0 15,-6 2 0-15,-2-1 0 0,-2 1 0 16,2-2 0-16,-5 3 0 0,4-4-8 16,-8 4 8-16,4 0-8 15,1 3 0-15,-6 0 0 0,5 0 0 16,-4 0-8-1,1 6-64 1,-1 4 8-16,-4 3-88 16,0 2-289-16,-4 4-431 0,4 7-840 0,-12 12-913 15,9-6-1360 1,3-4-2000-16</inkml:trace>
  <inkml:trace contextRef="#ctx0" brushRef="#br2" timeOffset="-24573.6">12486 13014 1360 0,'0'0'2504'16,"0"0"-1023"-16,0 0 151 15,0 0-192-15,0 0-231 0,0 0-281 31,0 0-104-31,-8 0-456 16,16 0-352-16,4 0 528 0,4-3-304 16,4 3-128-16,4 0-112 15,0 0 80-15,0 0-64 0,7 0 176 16,1 0 192-16,9 0-56 16,2 0 105-1,5 0-41-15,4-3-24 16,4 3-176-16,-1-4-40 0,-6 1 32 15,-2 3-32-15,-4 0-32 16,-6 0 0-16,-5 0-32 16,-4 0 0-16,4 0-80 15,-4 0 40-15,-5 0-32 16,5 0-8-16,-4 0-8 16,-4 0 0-16,-4 0-8 0,-4 0-8 15,0 0 16-15,-1 0 0 16,2 0 0-16,2-3-120 15,2 3-272 1,2-3-320-16,-3 0-233 16,0 0 57-16,-4 3-184 0,-4 0-8 15,-4 0-320-15,-4 0-1033 16,0 0-680-16,-12 0 561 0</inkml:trace>
  <inkml:trace contextRef="#ctx0" brushRef="#br2" timeOffset="-24159.37">13355 12900 3912 0,'0'0'1409'16,"0"0"-49"0,0 0-216-16,0 0 232 15,0 0-263-15,0 0-321 0,0 0-120 16,-20-22 152-16,20 22 16 15,0 0-71-15,0 0-265 16,0 0-160-16,0 0-240 16,0 0-104-16,4 0-144 15,12 0 144-15,4 9 72 16,4-3 32-16,8 4-96 0,-1-1 96 16,1 1-56-16,0 2-40 15,-8 1 0-15,0-3-8 16,-12-1 0-1,-4 1-8-15,-8 3 0 16,0-1 8-16,-4 4 48 0,-16 0 32 16,0 6-64-16,-8-2 40 15,0 2 40-15,4 0-96 16,1-3-280-16,10 0-1113 0,6 0-495 31,3-6-2065-31,4-4-2696 0</inkml:trace>
  <inkml:trace contextRef="#ctx0" brushRef="#br2" timeOffset="-23446.85">13953 12900 6793 0,'0'0'2016'0,"0"0"-127"0,0 0-1009 16,0 0-616-16,0 0-136 15,0 0-24 1,-21 38 0-16,21-22-16 15,0-1-80-15,9-2 152 16,10 0-32-16,5 0 144 0,0-7-112 16,8 1-160-16,4-7 144 15,-4 0-136-15,0 0 192 0,0-10-192 47,-8 0 112-47,-4-2 0 16,-5-4-16-16,-11 0-24 15,4 0-24-15,-8 0-8 0,0 3 8 16,0 7 137-16,0 0 263 16,0 6-152-16,0 0-304 0,5 0 0 15,-1 6-280-15,-1 7 232 0,5 12 48 16,0 4 8-16,4 6 136 16,0 3 32-16,1 6-96 0,-2 0 48 15,-3 11-48-15,4 2-64 16,-8 6-16-16,0 1 64 15,-4 6-64 1,0-1-8-16,0-5 0 16,-8-4 0-16,-8-9 0 0,4-6 8 15,0-11 0-15,0-8 0 0,5-10 8 16,-2-7-8-16,1-5 120 16,-3-4 504-1,-6-10 288-15,-2-9-480 16,-9-13 8-16,-4-12-24 15,0-7-160-15,4-9-16 16,8-13-63-16,8 6 39 0,9-3-168 16,3 0-48-16,15 20-80 0,5-8-465 31,8 14-407-31,12 12-416 16,-8 10-1841-16,-4 6-3464 0</inkml:trace>
  <inkml:trace contextRef="#ctx0" brushRef="#br2" timeOffset="-22773.75">14001 12817 304 0,'0'0'1152'16,"0"0"3249"-16,0 0-2265 0,0 0-375 15,0 0-81-15,0 0-208 16,0 0-239-16,0 4-369 0,0-4-240 31,0 0-48-31,0 0-64 16,0 0-136-16,0 0-152 15,0 0-80 1,0 0-16-16,0 0-40 0,0 0-40 16,0 0 40-16,0 0-88 15,0 0-64-15,0 0 64 0,7-13 24 16,9-6 168-16,0-4-120 15,-4-5-72-15,4-4 24 16,-8 0 24-16,0 4 0 0,0 5-32 0,-8 4 88 16,0 10-48-16,0 5 32 15,0 4-88 1,4 0-88-16,-4 10-160 16,8 10 192-16,0 5 48 15,8 3 8-15,8 7-8 16,3-3 8-16,5 3-176 0,16 3-816 15,-12-9-1480-15,-4-4-1937 0</inkml:trace>
  <inkml:trace contextRef="#ctx0" brushRef="#br2" timeOffset="-21966.91">14602 13389 368 0,'0'0'7449'0,"0"0"-5264"15,0 0-145-15,0 0-216 0,0 0-231 16,0 0-425-16,0 0-568 16,4-16-352-16,-8 22-192 0,-4 10-48 15,0 6-8-15,0 4 48 31,4 6-48-31,4-1 0 0,0 1 0 16,0 0 0-16,12-1 0 16,4-2-136-16,8-7-408 0,0-3-336 15,16-13-888-15,-5-6-753 16,-7 0-1664-16</inkml:trace>
  <inkml:trace contextRef="#ctx0" brushRef="#br2" timeOffset="-21533.08">14697 13081 3392 0,'0'0'2313'15,"0"0"-729"-15,0 0-512 0,0 0-368 16,0 0-247-16,0 0-65 15,0 0-64 1,0 0 40-16,-59 53-40 16,59-40-64-16,8 3-64 0,4-6-88 15,8-4 8-15,-4-3 112 16,4-3-72-16,-5 0-40 0,-6-6-64 16,-1-4-48-16,-8 1 40 15,0-4-48-15,-17 1 0 16,-7 8-16-1,5 1 16-15,2 3-8 16,6 0 8-16,3 9 0 0,4 4-8 16,4-3 8-16,0-4-56 15,16 4 56-15,0-10 0 32,3 0 8-32,2 0 40 0,-6 0 40 15,-2-13-40-15,-13 4 32 16,0 2-80-16,-17 4-208 0,-7 3-712 15,1 0-2161-15</inkml:trace>
  <inkml:trace contextRef="#ctx0" brushRef="#br1" timeOffset="-15676.11">4829 16598 200 0,'0'0'7537'16,"0"0"-5680"-16,0 0-209 0,0 0-552 15,0 0-536-15,0-5-16 32,0 5 89-32,0 0-121 0,0 0-8 15,0 0-80-15,0 0-64 16,0 0 96-16,0 0 64 0,-4-4 96 16,0 1 40-16,-1-10 153 15,-6-3-561-15,-6-9-152 31,2-13-88-31,-9-4 0 0,4-12 0 16,-8-15 32-16,-4-20-40 16,-8-16-8-16,4 10-176 0,12 22 40 15,9 25 144-15,2 20 0 0,9-4 0 16,-7 3 48 0,3-6-40-1,8 3 40-15,0 1-48 0,0 2 8 16,0-2-8-16,0-1 0 15,8 3 0-15,-8-3 8 0,4 4 0 16,-4-1-8-16,0 4 0 0,0 3-8 31,0 9 8-31,0 3 8 16,-8 8-8-16,0 2-224 0,3 0-225 16,-2 0-655-16,-1 9-776 15,4 7-761-15,0 0-1208 0,0-7-1392 16</inkml:trace>
  <inkml:trace contextRef="#ctx0" brushRef="#br1" timeOffset="-15196.16">4314 15932 2616 0,'0'0'1616'16,"0"0"-55"-16,0 0-441 15,0 0-208-15,0 0 104 16,0 0 121 0,-3 9-105-16,3-9-184 0,0 0 16 15,0 0 56-15,0 0-47 16,0-6 127-16,0-3-184 0,3-11-448 15,5-2-232 1,1-6-64-16,2-8-64 16,1-1 88-16,1-5-24 15,-2-2-16-15,6-1-8 0,-10 8-40 16,5 1 64-16,-8 8 96 16,4 9-8-16,-8 9-8 0,4 4-40 15,0 6-112-15,0 0-88 31,7 10-96-31,6 2 176 16,7 11 8-16,8 2 8 0,4-3 80 16,12 3-80-16,3-6 8 0,9 4-16 15,3-7-192-15,33 6-1176 16,-16-6-1561-16,-12-10-3448 0</inkml:trace>
  <inkml:trace contextRef="#ctx0" brushRef="#br1" timeOffset="-14296.57">8187 16659 776 0,'0'0'7761'16,"0"0"-5288"-16,0 0-577 0,0 0-455 15,0 0-433-15,0 0-8 16,0 0 8-16,0 0-48 0,0-3-119 16,0-7-305-16,0-6-240 31,-3-6-32-31,-1-10-64 0,-1-9-32 16,1-10-72-16,-4-15-40 15,1-23-40-15,-1-19-16 16,-1-9 8-16,5 24-8 0,0 30-8 15,4 28 8-15,0 19 0 32,0 3 0-32,0 1 0 0,0 5 0 0,0 4 0 15,0 0-296-15,0 3-216 16,0 0-240-16,0 0-385 16,0 0-631-16,0-3-945 0,0 3-47 15,-3-6-529-15</inkml:trace>
  <inkml:trace contextRef="#ctx0" brushRef="#br1" timeOffset="-13877.13">7972 16167 928 0,'0'0'808'0,"0"0"1568"0,0 0-711 16,0 0 55-16,0 0-496 15,0 0-335-15,0 0-217 0,-4 54-264 16,4-54 112-16,0 0 296 16,0 0 736-16,0 0 385 15,8-16-385-15,9-9-848 0,2-20-456 16,5-28-136-16,8-26-40 31,0-12 16-31,-4 7-88 0,-8 21 16 16,-9 36-8-16,-3 18 40 0,-4 13-32 15,0 4 56 1,-4 5 201 0,5 4-9-16,-5 3-264 0,4 12-273 15,3 14 25-15,5 5 240 16,8 11 8-16,4 2 0 0,8 1 8 15,4-1-8-15,12-6 0 16,27 4-816-16,-11-11-1464 16,-8-8-2577-16</inkml:trace>
  <inkml:trace contextRef="#ctx0" brushRef="#br1" timeOffset="-12881.96">12482 16497 2920 0,'0'0'6674'0,"0"0"-4450"0,0 0-336 32,0 0-767-32,0 0-569 15,0 0 224-15,0 0 160 16,0 0-192-16,-4 0-224 0,4 0-63 16,0 0-1-16,0-6-48 15,0-4-56-15,0-6-192 0,0-12-88 16,0-7 8-16,0-10 48 31,0-18-32-31,0-29-32 0,0-32-64 16,0-6 8-16,0 25-8 15,0 35-48-15,0 38 48 0,0 17 8 16,0 2 40-16,0 6 0 31,4 1-48-31,-4 3-96 16,0 3-504-16,0 0-672 0,9 0-777 15,-5 12 865-15,-1 8-977 16,-3 12-71-16,0-4-481 0,0-2-2128 0</inkml:trace>
  <inkml:trace contextRef="#ctx0" brushRef="#br1" timeOffset="-12467.07">12295 16198 3992 0,'0'0'4153'0,"0"0"-2672"16,0 0-401-16,0 0-352 16,0 0-48-16,0 0 400 0,0 0-39 31,0 4 15-31,0-4 136 15,4-13-40-15,4-13-712 0,0-5-288 16,4-10-56-16,0-13-88 16,-4-10 40-16,0-3-40 0,4 4 40 15,-4 6-40-15,4 9 0 32,-5 13 40-32,-2 10 8 15,3 12-56-15,-1 7-8 0,1 6 0 16,9 0-152-16,7 6 104 15,11 7 56-15,9 9 0 0,8 4 8 16,0 2-8-16,3 1 8 16,1 3-8-16,0 5-1256 15,-13-5-2601 1,-15-10-4552-16</inkml:trace>
  <inkml:trace contextRef="#ctx0" brushRef="#br2" timeOffset="-6916.23">355 15703 3744 0,'0'0'5161'0,"0"0"-3680"15,0 0-545-15,0 0 8 16,0 0 104-16,0 0-151 16,-13-3-41-16,13 3-152 15,0-3-152 1,0 3-120-16,0 0-80 0,0 0-104 15,0-3-248-15,4 0-24 16,12-4 24-16,4 1 88 16,8 0 0-16,3-4-72 0,10 0-8 0,2 4 40 31,6 0-40-31,-2-1-8 16,9 1 0-16,-4-1 0 0,-1 5-16 15,-7-1-240-15,-8-1 40 16,-12 1 56-16,-12 3 16 0,-4 0-8 15,-8 0 96-15,0 0-8 16,0 0-96-16,0 0 96 16,0 0-80-1,0 0-32-15,0 0-224 16,3 0-704-16,2-3-737 16,7 0 105-16,4 3 1312 0,0-4 88 15,0 4-849-15,-4 0-1615 0</inkml:trace>
  <inkml:trace contextRef="#ctx0" brushRef="#br2" timeOffset="-6422.28">757 15526 7761 0,'0'0'2073'0,"0"0"-569"15,0 0-616-15,0 0-368 16,0 0-8-16,0 0 216 0,0 0-119 31,-5 0-145-31,5 0-88 0,0 0-96 16,0 0-184-16,0 0 16 15,0 3-112-15,9 6 0 16,6 1 0-16,5 3 128 0,8-1-64 16,4-2-8-16,4-1 32 31,-4 1-80-31,0-4 8 15,-8 1-8-15,-5-2 0 0,-6 2-8 16,-6-4 0-16,-3 0 8 16,-4 4-16-16,0-1 16 0,0 7-8 15,-11 6 72-15,-6 0 0 16,-6 10-24 0,-1-1-40-16,-4 7 8 15,4 0-16-15,-8 16-552 0,8-10-2089 16,8-9-3184-16</inkml:trace>
  <inkml:trace contextRef="#ctx0" brushRef="#br2" timeOffset="323.74">9471 17958 160 0,'0'0'752'0,"0"0"2304"16,0 0-1271-16,0 0-633 31,0 0 8-31,0 0-200 0,0 0-39 16,0 0-81-16,0 0-272 15,0 0-160-15,0 0-120 0,0 0-8 16,0 0 32-16,0 0 16 16,0 0-16-16,0 0-16 31,0 0-88-31,0 0-8 0,0 0-23 15,0 0 63-15,0 0 88 16,0 0-48-16,0 0-112 0,0 0-64 16,0 0-48-16,4 0-40 15,7 0 88-15,1 0 16 16,8 2-112 0,0 2 48-16,0-4-40 0,7 3-8 15,-2-3 56-15,3 0-16 16,-4 3-48-16,4 0 8 0,-5 1-8 15,-3-1 0-15,-3 0 8 16,-2 0-8-16,5-3 8 0,-8 3-8 16,8 0 8-1,-5-3-8-15,6 3 0 16,-1-3 16-16,-1 0-8 16,2 0-8-16,-6 4 8 0,1-4-8 15,0 3 0-15,0-3 8 31,-4 3-8-31,4-3 0 16,5 0 8-16,-2 3 0 0,1-3 0 16,4 4-8-16,-1-4 0 0,-2 0 16 15,3 0-16-15,4 0 8 16,-9 0 0-16,1 0-8 31,1 0 8-31,-6 0-8 0,1 3 0 16,0-3 0-16,4 0 0 15,4 0 0-15,-1 0 8 0,9 0 56 16,0 0 16-16,-4 0-72 16,4-7 88-16,-4 4-16 31,-4 3-80-31,-4-3 16 0,0 3-16 0,-8 0 8 16,0 0 0-16,-1 0-8 15,6 0 0-15,-1 0 16 0,7 0 120 16,1 0-16-16,8 0 8 15,0-3-112 1,0-1 32-16,4 4 80 16,-5-3-48-16,-3 0 0 0,0 3-72 15,-4 0-8-15,-3 0 8 16,-2 0 0-16,-3-3 0 0,4 3 64 16,-4 0 0-16,8-3 48 31,-1 0-16-31,5 3 0 15,0-3-32-15,0-1 0 0,0 1-56 16,0 3 32-16,-4 0-40 0,1 0 0 16,-2 0 0-16,-3 0 0 15,0 0 0-15,0 0 0 32,0 0 0-32,8 0 8 0,-4-3-8 15,4 3 0-15,-1-3 0 16,-3 3 56-16,0-4-56 0,-4 2-8 15,0 2 0-15,-4-4 0 16,3 4 8-16,2 0 0 31,-1-3 0-31,-1 0 0 0,5 0 64 0,0-4-72 16,1 5 8-16,-6-2 0 16,9 1 8-16,-4 0-8 15,0 0 56-15,0-1-16 0,-4-2 8 16,-4 3-48-1,3-1 64 1,-2 2-64-16,3-1 0 0,-1-1-8 0,-2 1 16 16,7 0-16-16,-5 3 64 15,1-3-64-15,4-1 0 16,0 4 8 0,0-3-8-16,-4 0-8 15,-1 3 8-15,-2-3 0 16,-2 3 8-16,1-3-8 0,1 0 8 15,-2 3-8-15,6-4 0 16,-2 1 0-16,5 3 8 0,0-3 0 16,0 0-8-16,-1 3 8 31,5-3-8-31,-4-1 0 0,4 4 0 16,0-2 8-16,-3-2-8 15,-6 1 0-15,5 3 0 16,-4 0 0-16,4-3 0 0,-4 3 8 15,0 0-16-15,-1 0 16 32,2 0-8-32,-1 0 0 0,4 0-8 15,-1 0 8-15,1 0 8 16,0 0-8-16,4 0 0 0,0 0 8 16,-5 0 0-16,5 0-8 0,0 0 0 15,-4 0 0 1,1 0 0-1,-1 0 0-15,-5 0-8 0,1 0 16 16,1 0-8-16,-2 0 0 0,5 0 0 16,-4 0 0-16,0 0 0 15,4 0 40-15,-4 0-40 0,3 0 0 32,-3 0-8-32,4 0 8 15,1 0-8-15,-2 3 0 0,1-3 8 16,0 0 0-16,0 0-8 15,-5 0 16-15,6 0-8 16,-5 0 8-16,4 0 0 0,-1 0 0 31,1 0 0-31,-4 0-8 0,0 0 0 16,-4 0-8-16,4 0 8 16,-4 3 0-16,0 1 0 15,4-4 0-15,4 2 0 0,0-2 0 16,0 0 8-16,4 0 0 31,-5 0-8-31,5 0 0 0,-4 0 0 16,4 4 0-16,-8-4 8 15,0 3-8-15,0 0 0 16,-1-3 0-16,-6 3 0 0,2-3 0 0,6 3 0 16,-5-3 0-1,3 0 0 1,1 4 0-16,5-4 0 0,-6 0 0 15,5 0 0-15,4 0 0 0,-4 0 0 16,-5 0 0-16,-2 0 0 16,3 0-8-16,-4 0 8 0,0 0 8 31,3 0-8-31,-2 0 0 16,2 0 8-16,5 0-8 0,0 0 0 15,-4 0 8-15,0 0-8 16,-4 0 0-16,3 0 0 15,-6 0 0-15,2 0 0 0,-6-4 0 32,3 4 0-32,-1-3 8 0,-2 3 40 15,3-3-40-15,-5 0-16 16,2-4 8-16,2 7 0 16,-3-2 8-16,-4-5 0 0,5 7 0 15,-5-6 40-15,-1-1-40 31,5 4 105-31,-4-6 71 0,4 2 24 16,-3-6-96-16,2 4 32 16,1-7-80-16,0 4 72 15,0-5-24-15,-4 2-16 0,0-1-16 0,0 0 40 16,0 0 8 0,0 0 8-1,-4-3 16-15,0-3-48 0,4 3-16 16,-4-3-32-1,0 0-40 1,4 0-8-16,-4-1 0 16,0-2 8-16,4-1-8 0,-4-2 0 15,0 2 40-15,0-2-40 0,0 2-8 16,0-2 0-16,0 2 8 0,-4 1 0 16,-8-1 0-16,4 1 40 15,0-4-40-15,-4 1 0 16,4-1-8-16,0-3 8 0,5 1 0 31,-6-4-8-31,5-3 16 16,4-3-8-16,0-4 0 0,0-6-8 15,0 4 0-15,0-1 8 16,0 4 0-16,0 5 0 0,0 8 56 16,0 5-64-16,0 4 8 31,0 9-8-31,0 7 8 15,0 0-8-15,0 3-8 0,0 3 0 16,0 0 8-16,0 0-8 16,0 0 8-16,0 0-8 0,0 0 0 15,0 0-152-15,0 0-128 16,0 0-328 0,-4 0-472-16,4 0-1081 15,-4 9-1840-15,0 0 857 0,-3 1-4578 16</inkml:trace>
  <inkml:trace contextRef="#ctx0" brushRef="#br2" timeOffset="772.2">14235 16793 2616 0,'0'0'2937'0,"0"0"-457"16,0 0-1184-16,0 0-359 15,-4 2-401-15,4-2 72 0,0 0 280 16,0 0 480-16,0 0-71 31,0 0 39-31,8-9-480 31,5-4-544-31,2-2-208 0,5-8-96 16,8-2 64-16,0-4 8 16,0-6-24-16,0 0-8 0,-1 0-40 0,-3 0 48 15,-7 10 136-15,-2 3 232 16,-2 9 41-16,-6 6-209 16,1 5-136-16,-4 2-120 0,9 0-64 15,2 9 8-15,9 14-24 16,4 5 80-16,4 7 0 0,8 6 0 15,-5-6 0 1,-3 3 0-16,0-6-529 16,-8-4-623-16,0-6-904 15,-7-5-2337-15,-10-11-5497 0</inkml:trace>
  <inkml:trace contextRef="#ctx0" brushRef="#br2" timeOffset="1722.34">14339 15573 2760 0,'0'0'5625'0,"0"0"-3888"0,0 0-1121 15,0 0-560-15,0 0 88 16,0 0 88-16,0 0-72 0,-24 92-48 15,24-70-64-15,0-3-32 32,12 1 48-32,8-11 104 15,8-6 240-15,4-3 216 0,8 0-248 0,-1-16-224 16,-2-6-64-16,-5-3-24 16,-1-7-56-16,-15 4 96 0,0-8-32 15,-8 8-24 1,-8 3 56-1,0 8 209-15,0 5 183 0,0 6-88 16,0 6-360-16,0 0-48 0,0 12-176 16,0 14 104-16,8 6 72 31,-1 5 8-31,6 5 0 16,-1 5-8-16,0 4 8 0,4 3 0 15,-9 0 0-15,2 6 0 16,-5-3 0-16,-4 1-8 0,0-11 0 15,-13-9 16-15,-6-12-8 16,-5-13 80-16,-4-10 176 0,-4-3 600 31,-8-10-240-31,-4-15-168 16,8-10 168-16,8-10-64 0,9-2-143 16,14-4-65-16,10 3-224 15,22 1-128-15,14 5-296 16,34-2-777-16,-8 16-1175 0,-7 5-2321 0</inkml:trace>
  <inkml:trace contextRef="#ctx0" brushRef="#br2" timeOffset="3009.47">14957 15872 1216 0,'0'0'7065'16,"0"0"-5480"-16,0 0-913 0,0 0-328 15,0 0 32 1,0 0 176-16,-80 44-144 16,72-22-48-16,4 3 16 15,4 4-64-15,0 0-56 0,4 0-88 16,12-4-80-16,4-3-32 15,0-6-56-15,-1-3-712 16,9-13-360 0,-4 0-696-16,-8-4-2305 0</inkml:trace>
  <inkml:trace contextRef="#ctx0" brushRef="#br2" timeOffset="3324.84">14972 15643 4304 0,'0'0'2705'15,"0"0"-1881"-15,0 0-408 0,0 0-120 32,0 0-8-32,0 0 40 15,0 0-7-15,-7 79-25 16,18-66 0-16,6-4-24 0,-6-2-40 15,2-4-48-15,-6-3 48 16,-3 0 112-16,0-10 56 0,-4-5-240 31,0-1-88-31,-11-3-24 16,-2 3-40-16,1 6 48 16,1 4-56-1,-5 6-536-15,4 0-1705 0,3 3-4952 16</inkml:trace>
  <inkml:trace contextRef="#ctx0" brushRef="#br2" timeOffset="3817.57">14104 15284 4672 0,'0'0'2641'0,"0"0"-552"0,0 0-649 16,0 0-824-16,0 0-376 15,0 0 56-15,0 0 152 0,0 0 232 32,-4 0 80-32,4 0-263 15,0 0-225-15,0 0-120 0,4 3 200 16,-4-3 296-16,0 0-152 0,8 0-96 16,4-6 216-16,4-10-184 15,4-6-264-15,4-3-112 16,-5-4-48-1,2 1 56-15,-2 2-64 16,-3 4 8-16,5 6 0 0,-6 3-8 16,5 10 0-16,4 3-16 0,0 3-96 31,0 20 48-31,8 5 8 16,-1 13-432-16,10 26-1048 0,-5-13-2281 15,-13-7-3537-15</inkml:trace>
  <inkml:trace contextRef="#ctx0" brushRef="#br2" timeOffset="5428.69">9486 18707 928 0,'0'0'688'0,"0"0"2393"0,0 0-905 16,0 0-672-16,0 0-23 15,0 6-465-15,0-6-152 0,0 0 88 16,0 0 96-16,0 0-39 15,0 0-201 1,0 0-176-16,0 0-104 16,0 0-8-16,0-6 136 0,0-10-208 15,0-9-256-15,0-10 33 16,0-10-105 0,0-18 48-16,0-23-48 15,0 7-112-15,0 5 8 16,0 14 64-16,0 16-80 15,0-4 8-15,0 4 0 0,0 5-8 32,4 8-216-32,-4 8 16 0,0 14 31 15,0 3 33-15,0 6-376 16,0 0-976-16,0 22-1032 16,-8 25 719-16,-3-2-919 0,-2-1-3490 15</inkml:trace>
  <inkml:trace contextRef="#ctx0" brushRef="#br2" timeOffset="5862.68">9307 18412 904 0,'0'0'4105'16,"0"0"-1425"-1,0 0-1536 1,0 0-704-16,0 0-295 0,0 0-137 0,0 0 168 16,0 0 496-16,0 0 200 15,0 6-16-15,0-6 320 16,3-6-39-16,6-4-289 0,-1-9-520 31,7-9-208-31,-2-8-48 16,2-8-16-16,2-7-40 0,-2 0 32 15,-2 1-48-15,-2 8 24 16,-3 10 32-16,-4 13-48 0,1 10 160 16,-5 6-8-16,4 3-160 31,-4 0-96-31,3 0-96 0,5 12 56 16,0 5 128-16,8 5 8 15,5 3 0-15,6 0 8 16,1 4-16-16,3 0-320 0,18 6-1417 15,-6-7-1007-15,-11-6-5354 0</inkml:trace>
  <inkml:trace contextRef="#ctx0" brushRef="#br2" timeOffset="6493.24">10438 18716 1272 0,'0'0'4865'16,"0"0"-2993"-1,0 0-552 1,0 0-303-16,0 0-321 0,0 0 256 15,0 0 624-15,8-6 1 16,-4-7-673-16,0-5-472 0,1-5-80 16,2-6-48-16,1-8-104 0,0-8-32 31,-3-6-88-31,2-6-8 16,-3-7-72-16,0 10 0 0,0 4 0 15,0 18-8-15,0 7-80 16,-4 12-192-16,0 9-488 0,0 8-1208 15,0 12-2145-15,0 0-112 0</inkml:trace>
  <inkml:trace contextRef="#ctx0" brushRef="#br2" timeOffset="6944.05">10367 18513 1744 0,'0'0'5113'0,"0"0"-2857"16,0 0-703 0,0 0-545-1,0 0-584-15,0 0-144 0,-5 0 640 16,5 0 329-16,0-3-289 15,0-6-408-15,5-4-344 16,3-6-128-16,-1-7-24 0,6-5-48 16,-1-8 0-1,3 1 40-15,-2 4-48 16,-2 2 8-16,-3 6-8 0,-3 7 8 16,-1 7 40-16,3 5-40 15,-3 1-8-15,0 2-8 0,0 4 0 16,-4-3 8-16,5 3 0 31,-5 0 0-31,4 0 0 16,3 3-88-16,1 10 80 15,5 10 0-15,6 2 8 0,5 10 8 16,0 3-8-16,8 0 0 0,4 16-800 16,-1-13-1833-16,-7-9-3080 0</inkml:trace>
  <inkml:trace contextRef="#ctx0" brushRef="#br2" timeOffset="7530.38">11430 18767 5497 0,'0'0'2064'16,"0"0"-1352"-16,0 0 120 0,0 0-79 15,0 0 559-15,0 0 896 16,0-6-455-16,8-10-1025 0,-3 0-16 16,3-6-120-16,3-6-272 15,-3-4-56 1,4-10-120-16,4-15-72 16,8-22-64-16,4-23 48 0,-4 10-56 15,-8 25 0-15,-8 26-240 16,-4 28-8-16,-4 4 144 0,0 9 56 15,0 0-696 1,-4 15-2097 0,-8 8-1023-16,0 2-1866 0</inkml:trace>
  <inkml:trace contextRef="#ctx0" brushRef="#br2" timeOffset="7961.96">11351 18513 2800 0,'0'0'2113'0,"0"0"375"15,0 0-1232-15,0 0-407 0,0 0-409 16,0 0-176-16,0 0 192 0,0 0 168 15,-8 10 24-15,8-10 264 32,0 0 473-32,0-4 143 15,3-8-72-15,10-11-904 0,2-5-400 16,2-10-88-16,7-10-48 0,-1-3-8 16,-3-2 64-16,1 2-64 15,2 6-8-15,-7 10 0 0,-4 13 8 16,0 6-8-1,-4 10 8 1,-4 6-8-16,-4 0-96 0,4 0-112 16,4 16 88-16,4 9 112 0,8 1 8 15,0-1 0-15,7 4 0 16,5-4 8-16,-4 0-8 0,4 1 0 31,0-1-560-31,0 10-1000 16,-8-3-1657-16,-9-10-4641 0</inkml:trace>
  <inkml:trace contextRef="#ctx0" brushRef="#br2" timeOffset="8218.27">12263 18478 12378 0,'0'0'2977'16,"0"0"-1833"-16,0 0-1144 0,0 0-1264 15,0 0-1409 1,0 0 545-16,92 0-2353 15</inkml:trace>
  <inkml:trace contextRef="#ctx0" brushRef="#br2" timeOffset="8366.92">12618 18449 1584 0,'0'0'5977'15,"0"0"-3896"-15,0 0-825 16,0 0-320-16,0 0-632 0,75-18-304 15,-58 18-96-15,18 0-936 16,-10 6-1121-16,-2-3-2968 0</inkml:trace>
  <inkml:trace contextRef="#ctx0" brushRef="#br2" timeOffset="8507.81">13052 18437 5737 0,'0'0'4945'16,"0"0"-3321"-16,0 0-552 0,0 0-1072 31,0 0-512-31,0 0-1320 16,104-10-1081-16,-84 14-4136 0</inkml:trace>
  <inkml:trace contextRef="#ctx0" brushRef="#br2" timeOffset="8631.83">13399 18434 12098 0,'0'0'3889'15,"0"0"-2601"-15,0 0-312 0,0 0-952 16,0 0-24-16,0 0-864 0,0 0-1272 16,0 0-2265-16</inkml:trace>
  <inkml:trace contextRef="#ctx0" brushRef="#br2" timeOffset="9176">14088 18808 1176 0,'0'0'3224'16,"0"0"-1991"-16,0 0-137 0,0 0 360 16,0 0-15-1,0 0 343-15,0 0-120 16,8-6-495-16,4-4-425 16,-1-2 24-16,-2-7-96 0,3 0 64 15,0-10-136-15,0-5-176 16,-1-11-152-16,2-12-176 15,2-4-40 1,-2 1-40-16,-2 6-16 16,-3 12 8-16,-4 14 0 15,0 15 0-15,-4 10-8 0,0 3-552 16,-4 7-1104-16,-11 25-568 16,2-4-521-16,-2-3-3904 0</inkml:trace>
  <inkml:trace contextRef="#ctx0" brushRef="#br2" timeOffset="9606.94">14005 18542 1168 0,'0'0'4465'16,"0"0"-2577"-16,0 0-240 15,0 0-151-15,0 0-529 0,0 0-192 16,0 0 176 0,-17 18 1-16,17-18-105 15,0 0-96-15,4 0-248 16,5-5-296-16,6-8-40 0,5-6-40 16,5-3-120-16,-2-13 80 15,1 0-24-15,0-6-48 16,0-1 40-1,-1 4-48-15,-2 3 40 16,-5 13-48-16,-1 6 8 0,2 3-8 16,-2 10 0-16,5 3-96 15,-4 0 24-15,4 10 56 16,0 8 0-16,4 2-40 0,-4 8 56 31,4 1 8-31,-5 3 8 16,2 2-16-16,-1-2 0 15,4 13-504-15,-5-13-1648 0,-2-7-2017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5T22:47:02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15184 2606 176 0,'0'0'3296'31,"0"0"-23"-31,-4 0-1977 0,4 0-336 16,0 0-175-16,0 0 191 16,-4 0-40-16,4 0-248 15,0 0-128-15,0 0-144 0,0 0 40 16,0 0 25-16,0 0-25 15,0 0-176 1,0 0 40-16,0 0-8 0,0 0-24 16,0 0 8-16,0 0 16 15,0 0 16-15,0 0 0 16,0 0 40-16,0 0-48 0,0 0-112 16,8 0-32-1,-1 0-8 1,10-3-104-16,2-3-64 0,1 3 16 0,8 0 48 15,-4-4 0-15,1 4-56 16,-6 0 0-16,1 0 65 16,-1 3-65-16,2-4 0 0,-1 4 8 31,-1 0-8-31,2 0 0 16,-1-2 8-16,-1 2-8 0,5 0 72 15,-4 0-64-15,5-4 32 16,-2 4 32-16,5-3-32 0,-4 3-32 15,4 0 32-15,4 0-40 32,-4-3 72-32,4 3-32 0,-1-3-48 15,1 3 0-15,4 0 8 16,0-4 8-16,-5 1 40 16,6 0-40-16,-5 3 56 0,-5-3 0 15,5 3 8-15,-8-4-24 31,0 4-48-31,4 0 0 0,-4 0-8 0,4 0 8 16,0 0 0-16,4 0 8 16,-5 0-8-16,1 0 0 15,-4 0-8-15,0 0 8 0,-4 0-8 16,0 4 0 0,0-1 8-1,4 0-8-15,4 0 8 0,8-3 0 0,0 4 0 16,-1-1 8-16,5-3-8 15,-5 3 0-15,2 0 0 16,-5 1-8-16,-4-4 8 0,4 2 0 31,-9 2-8-31,1-1 8 16,0 0-8-16,4-3 8 0,4 3 0 16,4 0 0-16,3 1-8 15,2-1 0-15,2 0 0 0,-7-3 0 16,-4 3 0-16,-4-3 0 31,-4 0 0-31,0 3 0 0,-5 0 0 16,2-3 0-16,-1 0 8 15,-1 4-8-15,9-4 0 16,-4 0 0-16,8 0 8 0,0 0-8 16,0 3 48-16,0-3-40 31,3 0 48-31,-3 0 16 0,0 0-24 15,0 0 0-15,-4 0 8 16,4 3-8-16,-4-3 40 0,3 0 0 16,-3 0-16-16,4 0 40 0,-4 0-16 15,4 0 32 1,0 0-40 0,-4 0-24-16,0 0 8 0,0 0-24 15,0 0-40-15,-4 0 40 16,-1 0-40-16,1 0 0 0,-3 0 40 15,-2 0-48-15,-7 0 8 0,-4 0 0 32,0 0-8-32,-3 0 0 15,-5 0-360-15,0 0-648 0,0 0-1705 16,0 0-5048-16</inkml:trace>
  <inkml:trace contextRef="#ctx0" brushRef="#br0" timeOffset="1401.82">23570 2597 1640 0,'0'0'7994'0,"0"0"-5986"15,0 0-904-15,0 0 96 16,0 0 169 0,0 0-113-16,0 0-352 15,0 0-312-15,0 0-216 0,0 0-63 16,0 0-105-16,4 0 32 16,13 0-72-16,11 0 0 0,3 0-56 15,18 0-24 1,2 0-80-16,9 0 64 15,3 0-32 1,1 0-32-16,4 0-8 0,-4 0 104 0,11 0-24 16,17 0-72-16,15 3 128 15,-10 0-88-15,-18 0 8 0,-19 1-8 32,-12-4 0-32,12 0 48 15,7 3 8-15,8-3-8 0,13 0 24 16,-11 0-24-16,-2 0-16 15,5 0-64-15,-16 0-8 0,3 0 48 16,-3 0-8-16,-8 0-48 31,0 0 0-31,-1 0 40 16,-3 0-40-16,-4 0 0 0,3 0 0 16,-6 0 8-16,2 0 0 15,5-3 0-15,0-1 8 0,-5-5-8 16,-2 3-8-16,-6-1-8 15,-7 4-96 1,-4-3 40-16,-12 6-64 16,0-4-16-16,-12 4-56 0,0 0-240 15,-4 0-320-15,0 0-665 16,0 4-671-16,0 8-185 0,-12-2-543 16,-4-1-4930-16</inkml:trace>
  <inkml:trace contextRef="#ctx0" brushRef="#br0" timeOffset="5700.34">6756 2930 3488 0,'0'0'2969'16,"0"0"-8"-16,0 0-1865 31,0 0-744-31,-3 0-240 0,3 0 64 15,0 0 384-15,0 4-144 0,0-4-256 16,0 0-112-16,0 0-32 0,0 0-8 16,0 0 8-16,0 3-8 15,0-3 16 1,0 0-24 0,0 0-56-16,0 0-88 0,0 0-88 15,0 0 24-15,0 0 184 0,3 0-88 16,10 3 224-16,6 0 8 0,5 0 424 15,4 0-168-15,0 0 16 32,8 1-88-32,0-1-128 15,4 0-40-15,-4 4 161 0,0-5 63 16,-1 2-344-16,-3-4 48 16,-4 3-64-16,4-3 0 0,-4 3 16 15,4-3 48-15,-4 0-64 31,4 0-40-31,3 0 40 0,5 0 360 16,-3 0-360-16,2 0 56 16,5 0-40-16,0 0 56 0,-8 0 112 15,3 3-168-15,-7 0 64 16,0 1-72-16,-4-4-16 16,-4 3-8-16,0 3 16 0,-5-3 64 31,2 0-64-31,3 4-8 15,0-4 0-15,3 0-16 0,10 1 24 0,-2-2 112 16,5 1-112-16,-1 1-96 16,2-1 96-1,-1 0 104 1,-5-3-104-16,-7 3 0 0,8 4 56 16,-8-4 0-16,0 0-56 15,4 0 0-15,7 0 56 0,6-3 40 0,2 0-88 16,1 0 16-16,0 0 48 31,4 0 0-31,-4 0 128 16,-1 0-56-16,-2 0-48 0,-6 0-24 15,-3 0-64-15,-4 0 72 16,3 0-72-16,6 0 72 0,-5 4-72 16,11-4 0-16,-3 0-8 31,3 3 64-31,2-3-16 0,-2 3-48 15,-3 0 32-15,-4-3-32 16,-4 3 152-16,-5 1-144 0,-3-2 0 16,0 2 0-16,0-4-8 15,8 3 0-15,0 0 0 32,4-3 8-32,8 0 56 0,4 0-48 15,0 0 0-15,3 0 48 16,-3 0-56-16,-4 0 48 0,-4 0-56 15,-5 0 48-15,-2-3-48 0,-5 3 0 16,3-3-16 0,1 3 8-1,0-4 0-15,-1 2-64 0,5-2 48 16,1-2 24-16,2 3 8 16,-2 0-8-16,-2-4 0 0,-3 4-8 15,-1 0-16-15,-3 0 24 16,0 0 80-1,-8 3-80-15,4-4-48 16,-4 4 48-16,4-3 88 16,-1 0-80-16,5 0-8 0,-4-1 0 15,4 1 0-15,5 1 0 0,-5-5 8 16,7 4 48-16,-3-4-56 16,0 4 0-16,-5-3 8 15,5 0 40 1,-8 2-32-16,4 1 40 15,0-3-56-15,4 3 96 0,4-3-16 16,-4-1 64-16,-1 1 8 16,1 2-32-16,-4 1 16 31,0 0-64-31,-4 0-64 0,-8 3-8 16,4-3 0-16,-5 3 0 15,2-3-48-15,3 3 16 0,8 0 32 16,-4-3 56-16,3-1-48 0,5 1 40 15,-4 3-32 17,4-3-16-32,-8 0 88 0,0-1-88 0,0 4 0 15,0-3-8-15,0 3 8 16,-4 0 0-16,3 0-8 16,1 0 8-16,0 0 16 0,4 0 32 15,-1 0-40-15,5 0 48 16,-4 0-56-16,5-3 48 15,-6 0 8-15,1 0 56 16,-9 0-104-16,2 0 0 16,-5 3 121-16,4-4-65 15,-1 1 16-15,1 0-80 0,0 0-48 32,4 3 48-32,4-4 8 0,0 2 56 15,0 2-56-15,4-4-16 16,-5 1-168-16,5 3-177 15,-4-3-807-15,12-4-1704 0,-4 1-1585 16,-8-6-2993-16</inkml:trace>
  <inkml:trace contextRef="#ctx0" brushRef="#br0" timeOffset="12381.45">4880 4464 8545 0,'0'-19'5770'0,"0"-1"-4634"0,0 5 152 0,0-1-208 15,0 6-175-15,0 4 231 16,0 3-384-16,0 3-432 16,0 0-216-16,0 0-104 0,0 0-56 15,0 3-48 1,0 16-24-1,-4 7 48-15,4 18 80 0,0 3 72 0,0 7-8 16,0-3-64-16,4 0-88 16,1-3-576-16,6-4-713 15,6 14-711-15,-6-14-2201 0,1-12-2480 16</inkml:trace>
  <inkml:trace contextRef="#ctx0" brushRef="#br0" timeOffset="13010.84">5076 4743 9434 0,'0'0'2504'0,"0"0"-536"16,0 0-823-16,7-70-425 0,1 48 464 16,9 0-1032-1,7-4 200-15,-1 7-352 0,5 1-48 16,4 8-152-16,-4 3-96 15,-4 7 64 1,0 0-72-16,-5 19-328 0,-2 13 408 16,-10 6 224-16,1 7 56 15,-8-1 48-15,0 4-96 16,0-7 72-16,0-2-80 0,-12-11 8 16,9-6 0-1,-5-9 48 1,4-10-48-16,-1-3 216 0,5 0 272 15,0-22 120-15,0-7-616 0,5-12-280 16,7-7-96-16,-1 7 184 16,2 6 112-16,-6 13 80 0,1 12 56 31,-4 10-56-31,1 0-72 0,3 19-328 16,3 13 400-16,6 6 88 15,-6 7-40-15,5-4 0 16,-4 0-48-16,-4-9-240 0,-1-7-712 15,-7-9 264-15,0-10 391 32,5-6 297-32,-5-19-112 0,4-16-192 15,4-12 0-15,0-10 304 16,8-7 384-16,-1 1-280 16,6 9 401-16,-1 6 439 0,-5 20-312 15,2 9-288-15,-2 12-40 31,-2 7-304-31,-2 10-232 0,10 9 208 0,-6 13 24 16,9 5 144-16,-5 5-96 16,2 5 48-16,-5 1-96 15,0 3-96-15,-4 13-1568 0,-4-10-777 16,-8-13-3720-16</inkml:trace>
  <inkml:trace contextRef="#ctx0" brushRef="#br0" timeOffset="13576.31">6004 4188 10242 0,'0'0'2448'0,"0"0"-1376"16,0 0-824-16,0 0-248 0,0 0 73 16,0 0-25-16,20 101 472 31,-4-18-144-31,-5-7-112 0,2-3-128 15,-9-10-32-15,3-22-56 0,-7 4 0 16,4-4-48-16,-4-12-152 16,0-13-152-16,0-6 208 0,0-10 96 15,0-7 352 1,0-15-24 0,0-10-328-16,0-13-8 0,5 1 0 15,7-4 8-15,3 7 0 16,1 6-144-16,9 13-432 0,-1 9 360 15,3 11 160-15,1 2 56 0,3 9-96 32,-3 13-160-32,-3 6 256 15,-9 1-80-15,-8 6 80 0,-8 0 80 16,-4-3 56-16,-20 0-40 16,-12-4 48-16,-8-2 8 0,0-1-16 15,0-6-56-15,12-6-80 31,9-13-488-31,10 0-1337 16,13-7-2960-16</inkml:trace>
  <inkml:trace contextRef="#ctx0" brushRef="#br0" timeOffset="14106.48">6949 4451 7889 0,'0'0'2201'16,"0"0"-473"-16,0 0-712 0,0 0 217 16,3-76 127-1,-19 54-528 1,-3 3-8-16,-9-1-480 16,0 5 112-16,-4 5-120 0,0 7-88 15,-4 3-48-15,0 3-119 16,0 19-81-16,8 3-65 0,0 14-7 0,13 9 72 31,7-1-96-31,8 4 16 16,4-4-32-16,11-2-496 15,13-10-48-15,4-13 152 0,4-9-312 16,4-13 552-16,4-3 264 16,0-26 0-16,-4-12 352 0,-1-26 24 15,-3-21 96-15,-12-24 176 31,-13-8-216-31,-6 9 152 0,-5 24 65 16,0 30 327-16,-8 23-392 16,0 12 0-16,4 2 200 0,-4 8-88 15,5-1-376-15,3 10-248 32,-5 3-72-32,1 16-368 15,-4 28-328-15,0 26 568 0,5 25 120 16,3 13-8-16,7 0-40 15,14-10 56-15,2-12 0 0,1 0-352 0,0-6-168 16,-9-4-936 0,-6-19-1601-1,-5-16-2400-15</inkml:trace>
  <inkml:trace contextRef="#ctx0" brushRef="#br0" timeOffset="17004.87">6176 4575 5369 0,'0'0'3232'15,"0"0"-1479"-15,0 0-977 16,0 0 136-16,7-19 840 15,-3 16-159-15,-4-7-745 0,0 4-160 16,0-4-80-16,0-3-168 16,0 1-216-16,0-1-56 0,-7-3 64 31,-10-2-23-31,-3 1-201 16,-7 2 144-16,-1-1-144 15,-9 9 0-15,5 7-8 0,-3 0 0 16,-1 16-128-16,0 16-9 15,4 9 9-15,12 10 32 0,12 6-32 0,8-3 0 16,17 0-184 0,15-13 112-1,7-6-72-15,8-16 104 16,6-12-320-16,-1-7 488 0,-1-29 176 16,1-15 304-16,-4-23-88 15,-4-22 136-15,-20-19-336 16,-9-6-96-16,-15 3-96 15,-8 12 193-15,-7 17 55 16,-5 15 192-16,8 19-120 16,3 20 176-16,2 12-32 0,3 3-216 15,0 4-88-15,0 9-160 16,0 0-24 0,-1 22-360-16,2 13-32 15,-5 19 344-15,8 3 24 16,0 19 40-16,11 13 0 0,21 16-56 15,5-1 64-15,-1-15 0 16,-8-22-160-16,-9-23-192 0,-3-9-448 31,5 4-497-31,11 11-527 16,-6-8-809-16,-5-17-2416 0</inkml:trace>
  <inkml:trace contextRef="#ctx0" brushRef="#br0" timeOffset="17511.47">6625 3921 8937 0,'0'0'2241'0,"0"0"-121"15,0 0-663-15,0 0-369 16,0 0-552-16,0 0-536 15,0 0-232-15,24 95 232 16,-8 3 104-16,-4 20-104 16,4-4 128-1,-4-9-8-15,0-29-64 16,-4-19-40-16,-5-18-8 0,2-11 0 16,-1-6 48-16,-4 1-56 15,0-8 8-15,0-12 0 0,0-3 184 16,0-15 232-16,0-20-296 15,0-19-128-15,0-7-80 0,8-5-24 32,12-4 32-32,3 19-128 15,5-3-16-15,9 16-8 16,-10 13 224-16,5 12 0 0,0 13 280 16,-4 0-280-16,0 22-72 15,0 10 64-15,-4 3-32 0,-4 10 40 31,-8-1 80-31,-5 3 72 0,-7-5-32 16,-11-1 8-16,-21-6 48 16,-13 0 136-16,-6-7-160 0,-5-6 16 15,-3-5-168-15,-5-17-40 16,12-4-1328-16,20-14-2953 0</inkml:trace>
  <inkml:trace contextRef="#ctx0" brushRef="#br0" timeOffset="18271.31">8322 4045 10882 0,'0'0'2336'0,"0"0"-583"0,0 0-793 15,0 0-432-15,0 0-408 31,-24 15-112-31,1 20-8 0,-9 26 104 16,1 21-32-16,6 16-56 16,1-5-16-16,20-23 0 0,4-26-48 15,0-21-96-15,0-5-80 16,12-2-80-16,-3-6-104 31,2-10 408-31,1-7 208 0,-3-18 792 16,-6-13-328-16,-3-13 192 15,-3-3-263-15,-22-6 7 0,-3 6-96 0,-7 0-48 16,-1 10-240 0,-5 12 0-1,6 7-160-15,7 8-64 16,4 14-224-16,12 3-1184 0,12 25-3625 16,0 7 1072-16,0 0-2825 15</inkml:trace>
  <inkml:trace contextRef="#ctx0" brushRef="#br0" timeOffset="18585.21">8251 4423 8425 0,'0'0'1577'16,"0"0"-697"-16,0 0 96 0,92-20-184 16,-49 5-88-16,2-7-336 31,6-1-368-31,-3-6-552 0,-12 1 552 15,-8-7 0-15,-12 3-8 16,-16-3 8-16,0 7 776 0,-24 6 161 16,-4 9 311-16,-12 13-368 15,0 0-424-15,-4 22-40 32,5 13-144-32,7 12-96 0,4 11-96 15,15-1-32-15,13 0-32 16,0-3-8-16,28-6-8 0,4-7-248 15,13-13-496-15,2-12-464 0,20-16-872 16,-7-16 503-16,-11-12-3832 16</inkml:trace>
  <inkml:trace contextRef="#ctx0" brushRef="#br0" timeOffset="18876.71">8792 4159 8689 0,'0'0'3129'15,"0"0"-656"-15,0 0-1617 0,0 0-784 31,0 0-64-31,0 86 40 16,13-39 64-16,-2 4-40 0,10 0 8 16,-1-3-72-16,-1-7-8 15,2-10-48-15,-6-11-16 0,1-14-48 16,-4-6 112-16,4-9 1288 16,-4-20-248-16,4-22-352 0,4-25-135 31,0 0-145-31,-8 6-168 15,0 9 8-15,-8 23 0 0,4 3-72 16,-5 10 32-16,6 9-152 16,-5 10-56-16,0 6-1016 31,11 16-3049-31,-2 6 2064 0,-2 0-2456 16</inkml:trace>
  <inkml:trace contextRef="#ctx0" brushRef="#br0" timeOffset="19054.64">9314 4181 9706 0,'0'0'2832'16,"0"0"-2096"-16,0 0-536 0,0 0 745 15,0 89-217-15,0-51-152 16,0 7-296-16,0-1-168 16,0 1-112-16,0-7-600 0,0-7-768 15,9-15-337 1,-5-6-1520-16,0-10-3024 15</inkml:trace>
  <inkml:trace contextRef="#ctx0" brushRef="#br0" timeOffset="19184.74">9331 3981 10786 0,'0'0'2432'0,"0"0"-751"15,0 0-1289-15,0 0-392 16,0 0-2353-16,0 0 217 15,0 0-4914-15</inkml:trace>
  <inkml:trace contextRef="#ctx0" brushRef="#br0" timeOffset="19911.72">9415 4366 8001 0,'0'0'1897'0,"0"0"-457"15,0 0-312 1,0 0-104-16,91-17 17 0,-67 2-553 16,4 2-296-16,-1-9-136 15,-6-4-56-15,-10-2-40 16,-7-4 40-16,-4 3 24 0,-4 1 296 16,-15 6 464-1,-1 9-8-15,-4 6-176 16,0 7-200-1,-3 10-160-15,2 15-64 16,1 10-32 0,8 10-71-16,8 3-17 0,4-1 24 15,4 4-80-15,8-10 0 0,20-6-249 16,4-6-343-16,4-10-384 0,8-13-232 16,3-6-681-16,1-13-31 15,-4-19-993-15,-7-9-1095 16,-2-12 2767-16,-15-2 1241 0,-8 4 2857 15,-4 10 392-15,-8 13 1056 16,0 8-1857-16,0 17-816 0,0 3-959 31,0 0-657-31,0 23-16 16,-4 5-8-16,4 1 0 16,0 6-72-16,8-7-241 0,4-3-143 15,7-8-136-15,-2-11-88 31,6-6 288-31,5-6 264 0,4-16-120 0,0-10-72 16,-8 0 160-16,-8 0 168 16,-4 10 144-16,-12 12 824 15,0 10-496-15,0 4-472 0,0 21-72 16,0 7 72 0,0 6 0-1,8 3-72-15,8-6-320 0,8-6-56 0,-1-7-264 16,9-13 232-1,1-9 304-15,-6-6 176 0,5-23 48 16,-4-8 80-16,-8-11 72 0,-4-10 328 31,-12 5 120-31,-4-1 136 16,0 9-128-16,-16 10 48 0,0 16-327 16,0 13-377-16,4 6-993 15,12 22-1407-15,4 0-2001 0,12-2-4393 16</inkml:trace>
  <inkml:trace contextRef="#ctx0" brushRef="#br0" timeOffset="20167.88">10793 3994 12874 0,'0'0'4321'0,"0"0"-2953"16,0 0-159-16,0 0-705 15,0 0-392-15,0 0-112 0,-55 35-80 31,51 3-64-31,4 3 0 0,0 7-352 16,15-1-240-16,5 1-49 16,0 0-135-16,-4 2-32 0,-8-5-712 15,-8-1 1151 1,-8-9 385 0,-24-9 128-16,-12-7 200 0,-7-6 201 15,-37-7-97-15,8-6-304 16,8 0-1977-16</inkml:trace>
  <inkml:trace contextRef="#ctx0" brushRef="#br0" timeOffset="20999.39">4924 5400 6889 0,'0'0'1960'32,"0"0"-679"-32,0 0-209 15,0 0 312-15,0 0 273 0,0 0-753 16,0 0-680-16,-28-19-200 0,28 19-24 15,0 0-144-15,8 0 144 0,8 4 80 16,20-1 464 0,32 0 272-1,47-3-96-15,61-19 48 16,34-10-127-16,10-5-33 0,-21 4-144 16,-44 5-112-16,-23 9-184 15,-41 1-152-15,-27 5 96 0,-20 4-64 0,-4-1-48 31,-8-2 56-31,3-1-48 16,1-3 88 0,-4 1 48-16,-4 2-48 0,4-2-88 0,0-1-8 15,4 3-96-15,36-9-688 16,-9 6-1305-16,-3-2-3616 0</inkml:trace>
  <inkml:trace contextRef="#ctx0" brushRef="#br0" timeOffset="21651.71">8195 4934 7273 0,'0'0'4001'16,"0"0"-2665"-16,0 0-696 0,0 0-208 15,0 0 545-15,36 0-257 0,20 0-240 16,32 0-88-16,43 0-104 16,28 0 48-16,9-7 104 31,-5-2 136-31,-12-4 56 0,-3 4-135 16,0-4 23-16,-6-3-104 15,-2-3 16-15,-12 0-32 0,-9 0-56 16,-15 0-112-16,-24 6-136 15,-20 1-24 1,-17 5-56-16,-7 1-8 16,8-1 8-16,-1 1-16 0,6-3 0 15,-6 5-184-15,-7 1-304 16,-8 0-480-16,-12 3-777 16,-12 0-2560-16,-4-3-4600 0</inkml:trace>
  <inkml:trace contextRef="#ctx0" brushRef="#br0" timeOffset="31366.15">6363 4908 680 0,'-5'-6'7705'0,"1"-4"-6016"0,0 1-865 16,0 6 152-16,4 0-232 31,0-1 280-31,0 4-87 16,0 0-457-16,0 0-304 0,0 0-176 16,0 0-136-16,0 0 16 0,0 0 16 15,4 13-16-15,9 6 120 16,-2 10 0-16,1 12 16 31,4 10 120-31,5 15 32 16,-2 23 8-16,5 13 8 0,-4 6-104 15,3-7 64-15,-6-21 32 0,-6-26-96 16,6-10 24-16,-9-9-56 16,8 6-40-16,-1 1-8 31,6 2 0-31,-6-9 0 0,-2-6 0 15,-2-14 0-15,-3-2 0 0,-8-10 0 16,4 1-8-16,-4-4-480 0,0 0-512 16,0-7-97-1,0-8-1215 1</inkml:trace>
  <inkml:trace contextRef="#ctx0" brushRef="#br0" timeOffset="31649.42">6374 5813 10234 0,'0'0'2480'16,"0"0"-1472"-16,0 0-776 0,0 0-224 15,0 0 73-15,0 0 71 31,0 0 224-31,32 64-64 0,-8-42-64 16,4-3-48-16,8 3 80 16,-4-6-104-16,4-4-56 0,-8-2-120 15,3 0-672-15,-6-7-777 16,-1-3-215-16,-5 0-776 31,-6-10-2634-31</inkml:trace>
  <inkml:trace contextRef="#ctx0" brushRef="#br0" timeOffset="31851.48">6801 5696 8265 0,'0'0'2353'16,"0"0"-761"-16,0 0-456 0,0 0-223 16,0 0-353-16,0 0-232 15,0 0 264-15,-45 67-56 0,30-30-256 16,-1 2-112-16,0-1-96 0,4 3-16 31,4 0-56-31,0-6-136 16,8 0-1200-16,0-13-1177 0,8-9-2352 15</inkml:trace>
  <inkml:trace contextRef="#ctx0" brushRef="#br0" timeOffset="37700.66">10996 5568 10234 0,'0'0'2368'16,"0"0"-527"-16,0 0-361 16,0-12-168-16,0 12-272 15,0 0-391-15,0 0-329 0,-4 0-184 16,-12 12-128-16,-3 11 80 15,-6 6 48-15,-6 8 8 16,-9 8 88 0,-4 6 40-16,0 6-64 15,-4 3-24-15,1 4-112 16,-2 6 8-16,6-7-72 0,3 1-8 16,0-4 48-16,8-6-48 15,-4-13-56-15,8-3-240 0,4-9-552 16,5-10-633-1,3-10-1247-15,4-5-65 16,0-4-1840-16</inkml:trace>
  <inkml:trace contextRef="#ctx0" brushRef="#br0" timeOffset="38000.97">10362 5766 2880 0,'0'0'6994'0,"0"0"-4826"0,0 0 153 0,0 0-681 16,0 0-384-16,0 0-360 31,0-32-287-31,0 32-305 16,0 3-264-16,0 16 8 0,13 10-48 16,2 8 320-16,2 11 8 0,11 6-32 15,0 3-136-15,3 1-64 16,9-1 8-16,-4 0-24 31,3-6-72-31,2-3 0 0,-9-7 0 16,3 0-8-16,-7-6-200 15,-4-4-360-15,0-2-280 0,0 0-785 16,-4-10-1559-16,-5-7-2930 0</inkml:trace>
  <inkml:trace contextRef="#ctx0" brushRef="#br0" timeOffset="38311.04">11187 6102 5249 0,'0'0'9114'0,"0"0"-7370"15,0 0-1392-15,0 0-224 0,0 0 248 32,-43 86 192-32,30-48-120 15,5 0-160-15,5 0-136 0,3-3-80 16,0-3-16-16,0-7-48 0,16-2-8 16,-4-8-120-16,3-2-448 15,18-13-776-15,-10 0-992 31,1-3-2321-31</inkml:trace>
  <inkml:trace contextRef="#ctx0" brushRef="#br0" timeOffset="38691.58">11243 5810 824 0,'0'0'9250'0,"0"0"-7410"0,0 0-976 16,0 0-232-16,0 0 41 16,0 0 183-1,0 0-336 1,-67 95-240-16,67-66-168 0,0 0-40 16,11-4-72-16,2-9-136 0,6-4-288 15,1-12-8-15,1 0 344 0,-2-19-24 16,-7-10-64-16,-4-5 176 31,-8-1 72-31,0 0 488 16,-11 3 176-16,-6 10 72 0,-3 6-16 15,4 10-240-15,0 6-240 16,4 3-192-16,1 13-120 0,6 6 0 16,1 3 0-16,4 1-360 31,0-1-416-31,0-6-568 0,0-9-857 15,4-4-1687-15,1-6-5874 0</inkml:trace>
  <inkml:trace contextRef="#ctx0" brushRef="#br0" timeOffset="40083.06">7892 6645 13354 0,'0'0'2713'16,"0"0"-1633"-16,0 0-712 0,0 0-112 15,0 0 200-15,-8-6 337 32,25-4-145-32,2-6-536 0,9-6-112 15,8-6 0-15,-1-14 0 16,2-2 0-16,3-23-72 16,-8-19-80-16,-8-25-80 0,-13-10 32 15,-11 4 80-15,-11 28-56 16,-6 32 176-1,6 22 72-15,-2 16 152 0,5 7 160 16,1 2 192-16,-10 7-344 16,2 6-224-16,-9 35-8 15,-12 32-80-15,-3 35-8 0,11 9 88 16,11-3 0 0,17-13 0-1,4-18 0-15,12-17 0 0,4-12-8 0,0-13 0 16,8-6-40-16,4 0-368 15,7-7-753-15,38-9-615 16,-14-10-1273-16,-7-6-3824 0</inkml:trace>
  <inkml:trace contextRef="#ctx0" brushRef="#br0" timeOffset="40753.21">8403 6518 5353 0,'0'0'6073'0,"0"0"-4137"31,0 0-1344-31,0 0-159 16,0 0 471-16,0 0-176 0,0 0-464 15,0 0-168-15,79-60-96 16,-55 34-112-16,0-6-104 0,-13 1 136 16,-2-4 16-16,-9 0 56 31,0 6-40-31,-12 4 48 0,-8 6 200 15,4 9 160-15,-4 10-192 0,4 6-152 16,0 24-16-16,-3 7-48 16,10 11 0-16,9 6 32 0,0 0-40 15,16-3-112 1,8-13-120 0,12-7-144-16,0-15-392 15,-1-9-113-15,6-7 265 0,-5-16-8 16,-1-19-120-16,-7-6 24 0,0-10 512 15,-8-3 264 1,-4 6 80-16,0 7 416 16,-4 9 408-16,-4 19 112 15,-1 13-448-15,2 4-560 16,3 24 409-16,3 11 31 0,2 8-224 16,-2 4-88-16,-2 0-56 0,-2-7-80 15,-2-6-120-15,-5-9-216 31,0-10-88-31,-4-13-73 16,0-6 497-16,0-6 32 0,0-23-32 16,0-12-160-16,7-10 160 15,1-9 128-15,5 6 8 0,-2 6 168 16,1 17 601-16,0 12 7 31,4 15-456-31,0 4-456 16,8 7 16-16,4 12-8 0,4 6 40 0,4 0-48 15,-4-2 24-15,-4-1-24 16,-9-3-264-16,-3-7-184 0,-4 1-584 16,-3 0-65-16,-9 9-607 15,0-6-80 1,0 3-4442 0</inkml:trace>
  <inkml:trace contextRef="#ctx0" brushRef="#br0" timeOffset="41218.69">9832 5343 10042 0,'0'0'2552'0,"0"0"-671"0,0 0-673 16,0 0-240 0,0 0-224-1,-79 25-248-15,39 27-200 16,0 30 64-16,1 32-127 0,3 16 55 16,16 13 32-16,16-3-40 15,8-19-88-15,28-7-120 0,11-15-72 16,1-23 0-1,4-16 0-15,-4-19-400 16,12-3-264-16,40 4-497 16,-12-10-1159-16,2-10-1865 0</inkml:trace>
  <inkml:trace contextRef="#ctx0" brushRef="#br0" timeOffset="41654.87">11423 5077 12706 0,'0'0'3105'16,"0"0"-1537"-16,0 0-1304 0,0 0-208 15,0 0 208 1,91 9 112-16,-43 26-48 15,15 19-143-15,21 32-81 16,0 28-48-16,-4 13-48 0,-21 0 0 16,-31-13 0-16,-19-15 32 15,-9-1-40-15,-13 4 0 0,-19-4-256 32,-15-6-769-32,7-25-903 15,0-23-1953-15</inkml:trace>
  <inkml:trace contextRef="#ctx0" brushRef="#br0" timeOffset="43710.55">12793 5886 3088 0,'0'0'9570'16,"0"0"-7385"-16,0 0-1145 16,0 0-168-16,-8 0 328 0,8 0-47 31,0 0-273-31,13-3-256 16,10-6-288-16,17-4-168 15,8-3-88-15,11-3-72 0,1 6 56 16,-4 0-64-16,-9 4-304 0,-2 3-408 15,-10 6-408-15,-14 0-1641 16,-10 0-2920 0</inkml:trace>
  <inkml:trace contextRef="#ctx0" brushRef="#br0" timeOffset="43933.16">12770 6131 10114 0,'0'0'4497'0,"0"0"-3457"0,0 0-48 15,0 0 152-15,0 0 105 16,0 0-393 0,111-26-208-16,-52 7-296 15,9 3-120-15,4 0-232 16,0 4-8-16,15-8-800 0,-19 2-1257 15,-8 2-3280-15</inkml:trace>
  <inkml:trace contextRef="#ctx0" brushRef="#br0" timeOffset="44610.18">14076 5486 12962 0,'0'0'2801'0,"0"0"-673"15,0 0-799-15,0 0-369 16,0 0-488 0,0 0-288-1,0 0-176-15,4 41 72 0,8 7 168 0,0 6-56 16,3 6-104-16,2 1-40 15,3-4-48-15,-4 0-96 0,0-10-536 16,3 8-736-16,1-17-1505 31,-4-13-3248-31</inkml:trace>
  <inkml:trace contextRef="#ctx0" brushRef="#br0" timeOffset="45104.94">14495 5623 2536 0,'0'0'11018'0,"0"0"-8305"15,0 0-1369-15,0 0-920 0,0 0-384 16,0 0 8-16,0 0-40 16,-17 51 56-16,17-23-56 31,0 4-8-31,4 0-320 0,13-10-400 15,-6 0-448-15,6-10-560 0,-2-5 295 16,5-7 1-16,1 0 136 0,-2-19-121 16,5-6 681-16,0-7 584 15,-1 0 152 1,1-3 936 0,-3 0-47-16,-10 7 831 0,2 8-384 15,-6 11 353-15,1 6-529 0,0 3-640 16,4 12-512-16,4 11 88 0,0 8 80 15,5 1-168-15,-2 0 48 32,5-7-56-32,0-3-56 15,-1-5-104-15,10-8-184 0,-1-9-64 16,-5 0 160-16,1-16 184 0,-8-12 64 16,-8-4 336-16,-12-9 384 15,0-4 312-15,-8 4-32 31,-20 0-183-31,-4 6-129 16,-7 9-176-16,-6 7-216 0,-6 10-176 16,3 9-120-16,-16 18-440 0,17 8-1825 15,6 0-5208-15</inkml:trace>
  <inkml:trace contextRef="#ctx0" brushRef="#br0" timeOffset="46273.21">8303 8029 2592 0,'0'0'8170'15,"0"0"-6714"-15,0 0-1072 16,0 0-232-16,0 0 496 16,0 0 1217-16,0 0-145 0,27-6-464 15,-3-10-535 1,4-6-369-1,4-7-192-15,0-9 0 0,0-9-72 16,-4-17-32-16,-4-28-56 0,-13-22-168 16,-7-10-176-16,-4 10 72 15,-11 25 272-15,-5 35 48 0,4 16 96 32,-4 15 152-32,4 7 216 0,0 4-64 15,1 9-32-15,-6 3-344 16,1 22-72-16,-7 32 0 15,2 28-48-15,18 27 48 0,3 8-8 16,11-12 0-16,25-10 8 31,-3-25 0-31,-6-16 0 0,1-16-656 16,20-4-1073-16,-12-8-3224 16,-1-7-3248-16</inkml:trace>
  <inkml:trace contextRef="#ctx0" brushRef="#br0" timeOffset="46881.03">8809 7823 6553 0,'0'0'7121'16,"0"0"-4944"-16,0 0-1569 0,0 0-360 16,0 0 344-1,0 0 328-15,0 0-383 16,0 0-305-16,95-41-232 0,-59 15-72 15,5-2-361-15,-10-7-63 16,-11-4-120-16,-4-2 296 16,-16 3-8-1,0 3 328-15,-12 16 160 16,-12 10 240-16,-4 9-312 16,0 12 64-16,-3 24-32 0,6 8 8 15,14 13-120-15,11 0 88 16,0 0-88-16,11-6-8 0,14-10-272 15,6-12-112-15,-3-10-304 32,8-16-48-32,0-3 536 0,3-16 200 15,2-15-96-15,-2-17-8 16,-3-3 64-16,0-3 40 16,-8 3 344-16,-4 13 624 0,-9 13-160 15,-2 16-224-15,-5 9-560 16,-1 18 40-1,2 21 8-15,-5 5 40 0,0 7-16 16,3 3-96-16,-7-6 0 16,4-8-112-16,0-8-208 15,1-13-64-15,-1-12-40 16,7-7-176 0,6-16 600-16,10-19 80 15,13-29-8-15,0 4 304 0,0-6 144 0,0 2 32 16,-12 17-184-1,4 5 169-15,-9 10-73 0,-3 17-192 16,-3 11-120-16,-2 4-128 0,-3 22-24 31,4 14 0-31,-4 8-232 16,0 23-584-16,0-7-1505 0,-8-9-3000 16</inkml:trace>
  <inkml:trace contextRef="#ctx0" brushRef="#br0" timeOffset="47242.17">10267 6965 1736 0,'0'0'13507'0,"0"0"-11043"15,0 0-1456 1,0 0-759 0,0 0-177-16,-92 58 368 15,45 28 296-15,-5 31-176 0,8 20-240 16,16-4-168-16,24-6-40 0,8-16-40 15,36-3-64-15,8-22 16 0,-1-26-24 32,-2-16-680-32,2-12-672 15,37 3-1073-15,-9-9-1760 0,-2-14 1713 16</inkml:trace>
  <inkml:trace contextRef="#ctx0" brushRef="#br0" timeOffset="47572.5">11008 7153 12738 0,'0'0'3921'0,"0"0"-2577"0,0 0-447 16,0 0-161-16,0 0 160 0,0 0-456 16,0 0-360-1,-64 95 16 1,24 7-88-16,-7 19 56 16,11-4 16-16,8-12-32 0,8-16-40 0,4-17-8 15,4-18-480-15,1-15-736 16,-6-8-1281-16,1-8-1656 0,4-11-952 15</inkml:trace>
  <inkml:trace contextRef="#ctx0" brushRef="#br0" timeOffset="47782.29">10554 7299 7937 0,'0'0'6778'31,"0"0"-4626"-31,0 0-640 15,0 0-463-15,0 0-353 0,0 0-456 16,0 0-64-16,92 73 224 16,-41-22-168-16,9 12-136 0,0 4-24 15,-4 0 0-15,0-1-64 32,-4-2-8-32,-13-7-88 15,5 3-936-15,-12-19-1433 0,-5-12-3816 0</inkml:trace>
  <inkml:trace contextRef="#ctx0" brushRef="#br0" timeOffset="48573.86">11279 7772 12946 0,'0'0'4705'16,"0"0"-3961"-16,0 0-335 0,0 0 47 16,0 0-96-16,123-35-144 15,-59 16-40-15,12 3-176 16,3-3-336-16,-6 0-897 0,-6 7-2527 15,-23-1-1810 1</inkml:trace>
  <inkml:trace contextRef="#ctx0" brushRef="#br0" timeOffset="48800.36">11498 7810 1584 0,'0'0'8194'16,"0"0"-6082"-16,-4 76-120 15,4-41-319-15,8 10-217 0,8-1-312 16,4 4-471-16,0-4-153 16,0 4-232-16,-5-1-184 15,-6-5 8 1,-9-1-32-16,0-3-16 16,-20-6-8-16,-12-7-56 15,-4-9-368-15,-3-10-448 0,-13-18-409 16,12-17-991-16,3-9-2257 0</inkml:trace>
  <inkml:trace contextRef="#ctx0" brushRef="#br0" timeOffset="49199.21">11458 7474 2696 0,'0'0'9562'0,"0"0"-7457"0,0 0-849 31,0 0-528-31,0 0-144 0,0 0-40 16,0 0-264-16,0 0-184 0,0 0-88 16,0 0 8-16,12 6 24 15,-3 3-40-15,-2-2-224 16,5-4-168-16,0-3-160 16,4 0 264-16,0 0-232 15,-4 0-72-15,0-6 208 16,-4-1 48-16,-4-2 336 0,-4 3 480 15,0 2 648 1,-12 1-504-16,-4 0-264 0,1 3-32 16,-2 0 64-1,6 0 64-15,2 0-216 16,5 0-184-16,4 0-56 0,0 0-80 16,0 0-24-16,0 0-264 15,0 0-376-15,0 0-152 31,0 0-168-31,0 3-1321 0,0 4-2152 16,0-1-3792-16</inkml:trace>
  <inkml:trace contextRef="#ctx0" brushRef="#br0" timeOffset="49515.83">11821 7109 13650 0,'0'0'2841'15,"0"0"-1305"-15,0 0-319 16,0 0-409 0,0 0-472-16,0 0-320 15,111 28 72-15,-27 39-40 0,15 28-32 16,2 13-8-16,-18 0-8 0,-27-6-8 15,-32-13-240-15,-20 0-272 16,-4-20 80 0,-12-15-72-16,-12-9 231 15,0-7 137-15,-12 3-168 0,0 0-280 16,1-6-800-16,7-13-1561 16,15-15-3720-16</inkml:trace>
  <inkml:trace contextRef="#ctx0" brushRef="#br0" timeOffset="49709.68">12813 7528 10698 0,'0'0'6249'0,"0"0"-5049"16,0 0-808-16,88-32-199 0,-41 25 55 15,9 4-104-15,-4 0-144 0,20 3-513 16,-16-3-3591-16,-17 3-3410 16</inkml:trace>
  <inkml:trace contextRef="#ctx0" brushRef="#br0" timeOffset="49890.18">12714 7775 1344 0,'0'0'8426'16,"0"0"-5978"-16,0 0 73 16,0 0-105-16,0 0-743 15,131 38-641-15,-40-38-520 16,18-18-336-16,9-11-176 0,-30 6-832 16,-28 1-3225-16</inkml:trace>
  <inkml:trace contextRef="#ctx0" brushRef="#br0" timeOffset="50420.69">14036 6988 11562 0,'0'0'3057'16,"0"0"-1401"-16,0 0-912 16,0 0-328-16,0 0 88 15,0 0 256-15,100-6-207 0,-57 18-161 32,-2 4-200-32,-9 13-168 0,-4 3-24 15,-13 9-128-15,-15 10 128 16,-8-1 224-16,-20 8 16 15,-7-8 8-15,-5-6-24 0,3-5-56 16,9-11-24-16,9-6-96 16,11-2-48-16,8-8-8 0,4-2 8 31,36-4 72-31,31-6 312 16,30 0-200-16,6-13-184 15,-8-12-136-15,-27 3-296 0,-4-13-696 16,-21 6-1745-16,-6 1-5481 0</inkml:trace>
  <inkml:trace contextRef="#ctx0" brushRef="#br0" timeOffset="51222.83">14953 7182 5881 0,'0'0'4201'0,"0"0"-3409"16,0 0-528-16,55-105 24 15,-39 67 680-15,-4-1 256 0,-3-5 129 16,-5 3-329-16,-4 3-264 16,0 3 128-16,-9 10-208 15,-7 5-223 1,-12 11-129-16,-3 9-200 0,-5 0-112 15,0 6-16-15,0 17 8 16,4-1-8-16,9 6-40 0,10 11 40 16,5-5-72-16,8 8-16 15,0 5 88 1,24-2-104-16,4 2-112 16,12-3-185-16,0 1-63 15,0-7-8-15,-4 0-96 0,-1-6 264 16,-10-3 144-16,-10-1 88 31,-7 1 24-31,-8-7-152 0,0 0 200 16,-8-3 64-16,-11 0 128 15,-2-6 128-15,-7-6 176 16,-3-7 208-16,-1 0 112 0,4-4-63 16,0-12-105-16,4-9-48 15,8-7-256-15,9-2-96 16,7-11-112-1,11 1-40-15,21-10-96 0,11 2-352 16,6 8-464-16,18-3-953 16,-7 15-2792-16,-17 9-4576 0</inkml:trace>
  <inkml:trace contextRef="#ctx0" brushRef="#br0" timeOffset="51772.9">15590 7115 6025 0,'0'0'4657'0,"0"0"-3633"0,0 0-176 16,32-105-200-16,-28 67 393 31,-4-3 199-31,0-1-136 0,0 1-360 16,-12 3-248-16,-4 3-96 15,-4 6-32-15,-12 11-248 0,-3 5-120 16,-10 13-64-16,2 0 56 0,-1 19-56 16,4 6 8 15,12 4 56-31,4 6-144 0,12 3-8 0,12 7 32 15,4 2-8-15,20 4-160 16,16 3-80-16,8 0-240 0,3 3-144 16,1-6-80-1,-3-4-152 1,-10-6 575-16,-7-2 129 16,-12-4 160-16,-12-4 32 0,-8-5 88 15,-8 2 136-15,-20-2 144 16,-7-7 497-16,-6-3-81 0,2-7 224 0,-5-6-104 15,7-3 240-15,6-3-280 32,11-13-95-32,8-6 175 15,12-6-320-15,0-7-288 0,28-6 16 16,24-17-264-16,0 1-304 0,35-28-904 16,-15 14-2553-16,-21 24-4385 15</inkml:trace>
  <inkml:trace contextRef="#ctx0" brushRef="#br0" timeOffset="53438.32">17908 4772 12762 0,'0'0'2505'0,"0"0"-1801"0,0 0-648 16,0 0-56-16,-75 98-144 15,64-54 136-15,11 1-64 16,0-7 64-16,19 0-64 0,9-9 72 16,16-7 248-1,4-12 200 1,0-10-288-16,3-7-160 0,-7-15-64 0,-8-10 56 15,-8-6-88-15,-13 0 96 16,-6 6 160-16,-5 7 352 16,-4 6-40-16,0 13 120 0,0 6-472 31,0 6-120-31,0 35-320 0,0 32 264 16,4 19 40-16,4 13-40 15,-1-20-208-15,-2-21-96 16,-5-26-312-16,0-6 336 0,-5 0 216 15,-10-7 120-15,-9-3 0 32,-8-9 544-32,-12-13 312 0,0-3-64 15,-3-20 233-15,-1-8-241 16,8-4-152-16,16-10-72 16,12 4-176-16,12-7-280 0,12 1-104 15,27 3-232-15,25-7-376 16,33 6-504-1,-14 14-1329-15,-7 8-3920 0</inkml:trace>
  <inkml:trace contextRef="#ctx0" brushRef="#br0" timeOffset="53624.32">18638 4962 11570 0,'0'0'3969'15,"0"0"-3545"-15,0 0-288 0,-28 83 640 16,9-42-24-16,2 0-8 15,10 7-448-15,7-7-159 16,3 0-137-16,22-2-48 0,6-8-521 31,13-5-599-31,16-20-416 16,-4-6 143-16,-13-3-2399 0</inkml:trace>
  <inkml:trace contextRef="#ctx0" brushRef="#br0" timeOffset="53970.09">18690 4540 4440 0,'0'0'6178'16,"0"0"-4794"-16,0 0-96 0,0 0 353 16,0 0-345-16,0 0-688 31,0 0-496-31,-13 16-104 0,10 16 120 0,3 3-72 15,0 2-40-15,0-1-16 16,12-8-8-16,0-6-144 16,-5-9-192-16,2-10-128 0,-1-3 248 15,-8-9 152 1,0-17 72 0,0 1 0-16,0-10 176 15,-17 6 384-15,2 4 360 0,-1 6-24 0,4 6-207 16,0 10-393-16,8 3-296 15,0 10-496-15,4 25-561 0,0-3-2103 32,8-1-3978-32</inkml:trace>
  <inkml:trace contextRef="#ctx0" brushRef="#br0" timeOffset="54231.83">19040 5064 7801 0,'0'0'8666'16,"0"0"-7026"-16,0 0-583 31,0 0-417-31,0 0-368 16,80-41-56-16,-40 25-120 0,8 3-32 0,3 0-64 15,1 4-528-15,-3 3-584 16,-10 6-937-16,-23 0-1768 0,-12 6-960 16,-4 7-2472-16</inkml:trace>
  <inkml:trace contextRef="#ctx0" brushRef="#br0" timeOffset="54390.16">18921 5242 6305 0,'0'0'1800'16,"0"0"-23"-16,0 0 575 16,84 22 289-16,-28-22-929 15,24 0-608-15,-1 0-440 0,1-13-287 16,-1 0-377-16,1-9-505 16,-12 3-3639-16,-16-3-9059 0</inkml:trace>
  <inkml:trace contextRef="#ctx0" brushRef="#br0" timeOffset="56345.83">16423 5334 8241 0,'0'0'5113'0,"0"0"-4016"0,0 0-713 15,0 0-216-15,0 0 160 0,0 0 472 16,0 0-136 0,-12 0-240-1,12 0-232-15,-4-7-56 16,-8-9 0-16,0-6-88 0,0-16-32 16,-4-25 80-16,4-26-96 15,-4-32-16-15,4-6 16 0,5 3 8 0,-6 16 64 16,5 35 32-16,1 19 224 31,2 26-88-31,1 15-39 16,0 7 559-16,0 3-400 0,1 3-312 15,-5 3-48-15,-5 22-168 16,-6 16 104-16,-5 23 64 0,4 18 8 16,8 23-8-16,12 6 0 15,4-6-48-15,24-26 48 0,4-22 8 31,-4-15-8-31,3-13-136 16,9 2-368-16,4-2-585 0,24-7-583 16,-21-10-1081-16,-6-8-3064 0</inkml:trace>
  <inkml:trace contextRef="#ctx0" brushRef="#br0" timeOffset="57068.38">16598 5114 8345 0,'0'0'2017'0,"0"0"-433"15,0 0-664 1,0 0 433-16,0 0-201 16,0 0-376-16,0 0-280 0,0 0-128 15,16-35-288-15,-8 20-80 0,4-7-8 16,-4-7 0-16,-5 1-80 15,2-4 80 1,-5 3 8-16,0 4 128 16,-12 9 208-16,-4 3 40 15,0 13-208-15,-8 3-168 0,1 20 0 16,-5 15-48-16,7 9 0 16,14 10 40-16,3-3-40 0,4-6-24 31,19-7 64-31,13-9-96 15,8-7-56-15,0-12 16 16,0-10 40-16,0-3-64 16,0-9-312-16,-12-13-272 0,0-7 56 15,-13-3 440-15,1-3 256 0,-8 0 24 32,-4 7 400-32,-4 9 360 15,0 9 40-15,4 10-432 16,5 0-392-16,-2 13-224 0,5 9 216 0,8 7 8 15,-4 3-8-15,4-4 8 16,-9 1 0-16,2-4-8 16,-5-3 8-1,-8-6-8-15,4 0-280 16,-4-6-128-16,0-8 64 16,0-2 88-16,3 0 264 0,1 0 24 0,5-9 152 15,6-10-176-15,2-12-152 16,6-8 144-1,1-2 0-15,0 0-40 16,-4 6 48-16,-8 13 64 16,-4 9 176-16,-8 13-240 15,0 9-8-15,4 20-8 0,0 9 16 16,4 3 8-16,0 7 0 16,3 0 80-1,6-1-88-15,-6-2-56 16,-2 9-1280-16,-5-13-1425 15,0-9-5305-15</inkml:trace>
  <inkml:trace contextRef="#ctx0" brushRef="#br0" timeOffset="57375.24">17661 4556 9722 0,'0'0'2952'15,"0"0"-519"-15,0 0-1337 16,0 0-720-16,0 0-304 0,-51 57 56 16,23 3 272-16,-11 23 0 0,7 31-40 15,8 7-160 1,16-3-40-16,8-14-88 15,36-15-24-15,0-19-40 16,11-13-8-16,21-3-280 16,19-6-608-16,13-13-280 0,-12-3-1145 31,-20-27-4928-31</inkml:trace>
  <inkml:trace contextRef="#ctx0" brushRef="#br0" timeOffset="57887.02">18857 4394 9057 0,'0'0'2697'16,"0"0"-953"-16,0 0-911 15,0 0-657-15,0 0-168 0,0 0 0 16,24 48 368-16,0-7 152 15,0 13-64-15,-1 0-16 0,-2 10-272 32,-10 2-128-32,-2-3-40 15,-9 8 8-15,-4-5-8 16,-12 1-8-16,-20 12-512 0,8-15-1865 16,-4-17-4656-16</inkml:trace>
  <inkml:trace contextRef="#ctx0" brushRef="#br0" timeOffset="58952.54">20296 4537 10082 0,'0'0'4185'31,"0"0"-1993"-31,0 0-480 16,0 0-751-16,0 0-521 0,0 0-336 15,0 0-96-15,0 57 128 16,0 0 88-16,7 26-64 0,2-1-56 16,-1-9-40-16,-1-6-56 31,-3-20-8-31,0 4-136 0,-4-6-560 15,0-10-729-15,0-16-1599 16,-8-13-2009-16</inkml:trace>
  <inkml:trace contextRef="#ctx0" brushRef="#br0" timeOffset="59115.64">20284 4473 7705 0,'0'0'3881'0,"0"0"-2297"0,0 0-271 15,0 0-465-15,0 0-352 16,-84 0-296 0,48 26-192-1,-20 34-8-15,13-3-1272 0,6-6-3481 16</inkml:trace>
  <inkml:trace contextRef="#ctx0" brushRef="#br0" timeOffset="59294.22">19925 5324 10786 0,'0'0'2288'0,"0"0"-423"15,99-3-225-15,-22-7-136 0,26-2-343 32,37-1-353-32,10 4-416 15,-6-1-248-15,-13 7-144 0,-51 0-1664 16,-20-4-4042-16</inkml:trace>
  <inkml:trace contextRef="#ctx0" brushRef="#br0" timeOffset="60105.51">17188 7102 912 0,'0'0'10842'0,"0"0"-8922"0,0 0-903 16,0 0 447-1,0 0-144-15,0 0-672 16,0 0-192-16,44-95-39 0,-21 47-25 15,5-18-120-15,13-36-160 16,-2-25-40-16,-7-16-72 16,-4 7-176-16,-20 21 48 0,-4 36 64 31,-4 31 64-31,0 23 216 16,0 22 320-16,0 3-64 0,-12 9-448 15,-4 33-16-15,-4 31-16 16,8 31 8-16,8 11 0 0,12-4 0 15,24-13-96-15,3-28-688 32,-7-16-1241-32,13-10-1944 0,-18-18-431 15,-3-10-1218-15</inkml:trace>
  <inkml:trace contextRef="#ctx0" brushRef="#br0" timeOffset="60660.27">17614 6845 9153 0,'0'0'4617'16,"0"0"-3104"-1,0 0-809-15,0 0 32 0,0 0-80 16,0 0-184-16,0 0-160 16,75-3-64-16,-38 0-96 15,7-7-56-15,-5-6-96 0,2-6 0 16,-10-6-240 0,-7-7-160-1,-12-7 184-15,-8 4-8 0,-4 0 168 0,-8 6 56 16,-12 7 48-16,0 12 88 15,-3 10 0-15,-1 3-136 16,3 16-8-16,6 12-8 0,2 8 16 31,9-1 8-31,4 2 40 16,8-2-48-16,12-9-56 0,5-7 0 16,2-13 56-16,1-6 8 15,4 0 200-15,4-19-56 0,0-6-80 16,-4-1-24-16,-4 4 8 31,-4 3-48-31,-9 9-8 0,-2 10-96 16,-6 4-64-16,-3 21 112 15,0 3 48-15,0 7-56 16,0-3-128-16,-4-3-64 0,0-10-136 16,0-10-64-16,5-9 192 31,2 0 256-31,5-15 208 0,12-14-208 0,4-6-64 15,8-6 0-15,-4 0 64 16,-1 6 0-16,-3 6 192 16,-7 16 104-16,-6 7 16 0,-2 6-200 15,-2 13-112 1,1 12 0 0,4 10 0-16,0 0-496 15,8 9-928-15,0-12-1193 0,-9-10-2816 0</inkml:trace>
  <inkml:trace contextRef="#ctx0" brushRef="#br0" timeOffset="60928.37">18842 6264 6705 0,'0'0'7265'0,"0"0"-4888"15,0 0-881-15,0 0-495 31,0 0-129-31,0 0-216 16,-105-25-192-16,62 69-104 0,-1 32-48 16,13 29-112-16,14 12-48 15,17 1-32-15,24-13-56 0,12-29-64 16,0-19-184-16,3-16-272 31,6-12-184-31,18-1-184 16,5-9-200-16,35-19-313 0,-23 0-1807 0,-20-25-7147 15</inkml:trace>
  <inkml:trace contextRef="#ctx0" brushRef="#br0" timeOffset="61684.31">19351 6200 11586 0,'0'0'3049'0,"0"0"-1049"16,0 0-1352 0,0 0-552-1,0 0 160-15,-19 80 160 16,19-36-136-16,0 7-120 0,4-4-56 16,15-5-104-16,1-10-56 15,4-13-184-15,-4-13 88 0,0-6 152 0,4-10 96 31,4-21-16-31,-4-14-24 16,4-2 8-16,-9-1-16 16,5 1 152-16,-3 11 25 15,2 8 103-15,-7 15-136 0,4 13-192 16,4 6 0-16,4 29-48 0,0 19 40 31,3 32-8-31,-6 28-168 16,-10 7-8-16,-15-3-153 0,0-26-103 15,-19-35 160-15,-2-16 104 16,-3-9 40-16,-8 0 128 0,-7-7 16 16,-13-9 568-16,5-9 337 31,-6-7 111-31,14-13-40 16,3-13-208-16,12-9-208 0,20-6-192 15,4-10-280-15,32-3-88 16,32-13-696-16,39-2-528 0,-11 12-1745 15,-12 12-5064-15</inkml:trace>
  <inkml:trace contextRef="#ctx0" brushRef="#br0" timeOffset="61851.17">19977 6622 11178 0,'0'0'4889'0,"0"0"-3657"15,0 0-936-15,124-18-192 16,-61 8-32-16,9 1-72 0,-5-1-448 16,-3-6-1688-16,-16 3-2185 15,-24 1-4809-15</inkml:trace>
  <inkml:trace contextRef="#ctx0" brushRef="#br0" timeOffset="62076.27">20105 6604 5697 0,'0'0'1768'0,"0"0"-176"32,-8 76-231-32,8-35-145 0,8 3-328 15,11 8-272-15,5 1-256 16,-8 5-176-16,0-4-136 0,-8-4-40 16,-8 1-8-16,-8-13-224 15,-16-6 128-15,-8-13 96 16,-8-9 8-16,-7-10-8 0,-5-26-624 15,4-12-1408 1,20-9-4850-16</inkml:trace>
  <inkml:trace contextRef="#ctx0" brushRef="#br0" timeOffset="62376.62">20224 6254 4016 0,'0'0'9114'0,"0"0"-7833"0,0 0-985 16,0 0-160-16,0 0-64 16,0 0-16-16,-20 42-56 15,24-29-80 1,16-7-584-16,-8-3-129 16,4-3 65-16,-4-7 80 0,-5-8 288 15,-3-1 264-15,-4 0 96 16,-11 4 640-16,-14 5 56 15,-3 4 473-15,5 3-105 0,-1 3-464 32,8 13-384-32,8 0-184 15,8 0-32-15,0 2-632 0,4-1-849 16,4-8-383-16,0-3-2449 0</inkml:trace>
  <inkml:trace contextRef="#ctx0" brushRef="#br0" timeOffset="62665.91">20395 5921 12562 0,'0'0'4473'0,"0"0"-3793"0,0 0-544 16,0 0-48-16,99 108 456 0,-22-26 57 15,14 23-113-15,-3 13-240 16,-20-7-136-16,-33-10-104 16,-31-12-8-1,-8-3-232-15,-35-3-144 16,-1-20-32-16,-8-9-97 0,4-12-239 16,-11 2-984-16,6-6-2113 15,10-9-2760-15</inkml:trace>
  <inkml:trace contextRef="#ctx0" brushRef="#br0" timeOffset="62899.38">21360 6407 14026 0,'0'0'3105'16,"0"0"-1208"-16,0 0-673 16,0 0-776-16,0 0-352 15,103-35-24-15,-51 32-72 16,-1 3-520 0,17 0-1537-16,-20 6-3368 0,-12 4-5545 15</inkml:trace>
  <inkml:trace contextRef="#ctx0" brushRef="#br0" timeOffset="63075.58">21252 6648 8241 0,'0'0'2137'0,"0"0"-193"0,0 0 497 16,0 0-265-16,95 26-488 15,-15-26-687-15,-1 0-665 0,-2-4-336 31,11-18-256-31,-34 6-1121 16,-1-6-3416-16</inkml:trace>
  <inkml:trace contextRef="#ctx0" brushRef="#br0" timeOffset="63712.09">22511 5905 11266 0,'0'0'3929'32,"0"0"-2289"-32,0 0-752 0,0 0-496 0,0 0-168 15,0 0-104-15,-4 86 529 16,4-7 87-16,19 23-208 16,18 3-208-16,-1-19-176 0,-4-27-48 15,-8-14-40-15,-9-10-56 0,2 3-296 16,-6-3-536-1,-3-3-689-15,-8-19-1287 16,-8-11-1553-16,-7-2-2393 16</inkml:trace>
  <inkml:trace contextRef="#ctx0" brushRef="#br0" timeOffset="63915">22503 5975 3320 0,'0'0'9362'0,"0"0"-6721"16,0 0-681-16,0 0-351 16,0 0-569-16,0 0-376 0,0 0-320 31,-32-12-256-31,4 30-88 16,-12 14-8-16,-11 19-584 15,-13 25-856-15,0 19-1105 0,12-12-1392 16,13-20-2072-16</inkml:trace>
  <inkml:trace contextRef="#ctx0" brushRef="#br0" timeOffset="64083.7">22053 6775 5457 0,'0'0'6649'0,"0"0"-4248"0,0 0-1401 16,0 0 136-16,143 0 32 0,-47-10-79 15,31 4-321 1,8 0-312-16,5 3-280 15,-24-4-176-15,-29 1-376 16,-22-3-1561-16,-26-1-3936 16</inkml:trace>
  <inkml:trace contextRef="#ctx0" brushRef="#br0" timeOffset="67663.53">7853 6943 968 0,'0'0'7041'0,"0"0"-5552"16,0 0-1001-16,0 0-24 0,-4 0 480 15,4 0 144 1,0 0 0 0,0 0-367-16,0 0-265 15,0 0-160-15,0 0-64 0,0 0 16 0,0 0 56 16,0 0 104-16,4 0-248 15,16 0-96-15,12 0 488 0,23 0 384 32,41 0-416-32,35 0-127 15,21-12-49-15,3-1 8 16,-12 1 56-16,-23 5-296 0,-29 1 128 16,-18 2-128-16,-26 1-48 0,-15 3-64 15,-4 0 16-15,0 0 24 31,-8 0-40-31,-12 0 0 16,-4 0 16-16,-4 0-16 0,0 0 0 16,0 0-72-16,0 0 56 15,0 0 16-15,0 0 0 0,0 0-248 16,0 0-432-16,0 0-769 31,0 0-1135-31,0 0-2417 16,-8 0-4793-16</inkml:trace>
  <inkml:trace contextRef="#ctx0" brushRef="#br0" timeOffset="68301.67">8594 8686 8737 0,'0'0'3225'0,"0"0"-1193"16,0 0-967-16,0 0-81 0,0 0 448 16,-8 0 105-16,23-9-585 0,21-7-656 15,29-9-152-15,42-7-72 0,52-9-16 31,20-1 64-31,5 4-56 16,-25 10 40-16,-43 9-56 0,-41 6 0 16,-27 7 40-16,-16 3-88 15,-8-1 0-15,-8 4-8 16,-4-3-96-16,-8 3-96 0,-4 0-192 31,0 0 32-31,0 0-64 16,-20 0-377-16,0 3-1951 0,4 1-2489 15</inkml:trace>
  <inkml:trace contextRef="#ctx0" brushRef="#br0" timeOffset="-97590.2">3968 10852 6809 0,'0'0'4889'16,"0"0"-3001"-16,0 0 49 16,0 0-313-16,0 0-312 0,-16-38-255 15,16 38-193-15,0 0-184 16,0 0-240-16,0 0-152 16,0 0-112-1,0 0-104-15,0 0-72 16,0 10-64-16,0 8-16 15,0 14 80-15,0 16 8 0,3 6 48 16,2 6-48-16,3 4 8 16,0-7-8-16,-4 0 0 0,-1-10-8 31,1-2-88-31,1-10-568 16,-5-10-192-16,0-6-664 0,0-19-1617 15,0 0-2256-15,0-9-2897 0</inkml:trace>
  <inkml:trace contextRef="#ctx0" brushRef="#br0" timeOffset="-97157.55">4211 10528 928 0,'0'0'8474'0,"0"0"-6674"16,0 0-24 0,0 0-79-16,0 0-265 15,0 0-352-15,0 0-400 16,0 0-288-16,0 0-176 0,0 0-104 15,28 25 0-15,0 10 97 32,8 3-65-32,3 7-56 0,-3 2-16 15,0 4-64-15,-4 6 48 16,-8 4-56-16,-4 12 16 0,-12 16-8 16,-8 12 0-16,-24 1 112 15,-20-7 160-15,-4-22-64 16,5-19-64-16,3-13-32 0,-1-6-120 31,-2 0-8-31,-21 3-520 0,8-3-1057 16,13-22-3680-16</inkml:trace>
  <inkml:trace contextRef="#ctx0" brushRef="#br0" timeOffset="-93469.81">5557 10785 9033 0,'0'0'1841'16,"5"-28"-505"-16,-5 8-112 16,0 1 249-16,0 1 207 0,-9-2-400 15,-6 1-343-15,-5 4-417 16,-12 5-104-16,-4 3-184 16,-3 7-144-16,-10 0-88 0,-3 17 48 31,1 14-48-31,-1 10 88 0,0 20-80 15,5 21 144-15,19-2-32 16,11-10-64-16,17-10 8 16,17-19-56-16,14 7 32 0,18-7-40 31,6-9-48-31,8-13-152 16,6-16-408-16,18-22-697 0,-11-16-1447 15,-12-9-3265-15</inkml:trace>
  <inkml:trace contextRef="#ctx0" brushRef="#br0" timeOffset="-93103.41">5821 10379 10442 0,'0'0'2816'16,"0"0"-663"-16,0 0-953 16,0 0-432-16,0 0-432 15,0 0-80-15,20 136 240 16,-12-34-111-16,-8 12-137 15,0-9-152-15,0-26-96 16,0-22 64-16,0-22-56 0,0-3-8 16,-4-6-288-16,0-1-41 15,0-9-87-15,-1-10-152 16,5-6 520-16,0-25-48 0,9-13-64 31,2-10-40-31,14-6 136 16,-6 3 64-16,-3 10 24 0,5 16 264 15,-6 19 136-15,1 6-248 16,0 15-96-16,0 17 56 0,3 12 24 16,-6 4-96-16,-1 6 8 31,-5 0-72-31,-3 0 0 0,16 10-1288 16,-7-14-1872-16,2-15-1409 0</inkml:trace>
  <inkml:trace contextRef="#ctx0" brushRef="#br0" timeOffset="-92760.57">6287 11030 10522 0,'0'0'2832'16,"0"0"-2095"-16,0 0-673 0,0 0 224 15,0 0 208 1,0 0 72-16,0 0-144 15,84-19-280-15,-53 3-40 16,1-7-104-16,0-5-176 0,-12-4-256 16,-8 0 40-16,-8-2 304 15,-4 8 88-15,-28 7 472 0,-8 12 312 32,-7 7-456-32,-6 20 96 15,6 15 368-15,-1 12-48 0,8 4-327 16,12 9-161-16,12-2-88 15,12 2-104-15,12-9-64 0,23-10-400 32,25-6-585-32,45-13-1415 15,-14-13-2009-15,-8-9 1768 0</inkml:trace>
  <inkml:trace contextRef="#ctx0" brushRef="#br0" timeOffset="-92565.72">6857 10858 11930 0,'0'0'2921'0,"0"0"-1185"0,0 0-440 16,-92 48-247-16,72-13-249 0,3 13-384 15,14 2-240-15,3 4-112 16,3 0-64-16,25-6-256 0,9-4-592 16,7-12-761-1,12-10-223 1,31-22 424-16,-15 0-1073 15,-5-22-4817-15</inkml:trace>
  <inkml:trace contextRef="#ctx0" brushRef="#br0" timeOffset="-92376.77">7327 10531 11666 0,'0'0'2841'15,"0"0"-1689"-15,0 0-808 16,0 0 640-16,-28 98-104 0,24-31-296 31,4 22-303-31,0 16-169 16,0 0-112-16,0-22-96 15,0-24-889-15,0-11-823 0,0-16-841 16,0-10-2656-16</inkml:trace>
  <inkml:trace contextRef="#ctx0" brushRef="#br0" timeOffset="-92054.35">7705 10712 10458 0,'0'0'4521'0,"0"0"-3777"15,0 0-664-15,0 0 528 16,0 0 240 0,-107 102-296-16,62-67-192 15,-6-4-160-15,-5-2-96 16,4-7-40-16,5-6-56 0,6-6 56 0,17-7-56 15,13-3-8-15,7 0 88 16,4 0-88 0,20 0 8-16,12 6-8 15,4 7 73-15,3 6 207 16,6 7-32-16,-2 2 48 16,-3 7-128-16,8 3 24 0,-5 0-48 15,2 0-48-15,2 0-96 0,-6 3-552 16,-10-6-1481-16,-11-15-4704 0</inkml:trace>
  <inkml:trace contextRef="#ctx0" brushRef="#br0" timeOffset="-90847.82">9219 10442 8385 0,'0'0'5425'0,"0"0"-2944"0,0 0-1089 15,0 0-560-15,-4-25-327 16,-11 60-337-16,-10 31-16 0,-10 27 160 16,-1 14-144-16,-1-1-88 15,6-18-32-15,11-18-32 16,4-16 64-16,0-22-32 15,8-10-40-15,4-6-8 16,0-7 0-16,4-9 0 16,0-19 72-16,20-44-72 0,20-45-72 15,8-28-8-15,3-17 72 16,1 4-16-16,-12 22 24 16,-12 35 0-1,-8 31 32-15,-8 33 120 16,-8 18 208-16,4 10 208 15,0 3-408-15,12 36-88 0,-1 46-72 16,9 36 80-16,4 15-32 31,-8 1 48-31,-3-16-96 0,-6-23 0 16,-2-3-208-16,-6-21-392 16,1-17-504-16,-8-16-913 0,0-16-2888 15,-8-9-4065-15</inkml:trace>
  <inkml:trace contextRef="#ctx0" brushRef="#br0" timeOffset="-90666.72">8964 10798 10426 0,'0'0'2928'0,"0"0"-1335"16,0 0-209-16,0 0-360 15,0 0-704-15,112 0-168 16,3 6-144-1,25-3-8-15,7-3-472 0,-15 0-848 16,-45 0-1185-16,-23-3-2000 0</inkml:trace>
  <inkml:trace contextRef="#ctx0" brushRef="#br0" timeOffset="-90465.25">9937 10715 10122 0,'0'0'2664'15,"0"0"-791"-15,0 0-105 16,0 0-264-16,-116-25-431 0,68 28-193 15,-3 22-216-15,2 7-184 16,6 10-120-16,11 8-112 0,8 8-120 31,20 2-64-31,4-3-64 16,24-3-144-16,16-6-328 0,11-13-256 16,9-13-520-16,31-22-1009 15,-11-7-455-15,-8-18-2218 0</inkml:trace>
  <inkml:trace contextRef="#ctx0" brushRef="#br0" timeOffset="-90020.91">10347 10283 11258 0,'0'0'2720'15,"0"0"-423"-15,0 0-657 16,0 0 113-16,0 0-777 0,0 0-560 16,0 0-408-16,-32 61 376 31,32 24-72-31,0 27-144 0,15 5-120 15,2-15-40-15,3-23-8 16,-12-22-280-16,-1-16-512 0,1-6-688 16,-8 7-441-16,0-4-2976 0,0-10-3521 15</inkml:trace>
  <inkml:trace contextRef="#ctx0" brushRef="#br0" timeOffset="-89809.47">10080 10646 5393 0,'0'0'7385'0,"0"0"-5656"16,0 0-625-1,83-70-40-15,-15 60-72 16,20 7-536-16,24 3-216 16,-9 3-160-16,-23 10-80 0,-29 0-560 15,-19 2-1720-15,-8 4-2417 31,-7-3-1921-31</inkml:trace>
  <inkml:trace contextRef="#ctx0" brushRef="#br0" timeOffset="-89699.44">10701 10766 5569 0,'0'0'3969'15,"0"0"-1825"-15,-12 92-200 0,12-44-703 16,0 0-345-16,0-1-568 16,8-2-328-16,5-8-128 0,-10-5-1624 31,1-10-1033-31,0-15-3048 0</inkml:trace>
  <inkml:trace contextRef="#ctx0" brushRef="#br0" timeOffset="-89526.6">10642 10388 11922 0,'0'0'2369'16,"0"0"-1017"-16,0 0-368 0,0 0-416 0,0 0-568 31,0 0-200-31,0 0-2096 16,0 0-873-16,0 0-2848 0</inkml:trace>
  <inkml:trace contextRef="#ctx0" brushRef="#br0" timeOffset="-89250.28">10789 10592 6281 0,'0'0'3064'0,"0"0"-607"0,0 0-361 31,28 95-519-31,-16-60-481 16,0 6-464-16,-4 3-360 16,4 4-152-16,-4 0-72 0,-1-4-48 15,1-9-8-15,-3-10-120 16,-1-6 24-16,4-9 16 0,3-10 88 31,2-10 80-31,2-15 88 16,-2-16 288-16,2-7 104 15,2-9-167-15,-2-4-113 0,-2 4-144 16,-2 7-88-16,-3 9-48 16,0 12-88-1,4 13-849-15,4 16-1599 0,-4 3-2121 16,4 13-1152-16</inkml:trace>
  <inkml:trace contextRef="#ctx0" brushRef="#br0" timeOffset="-89088.03">11207 10696 9209 0,'0'0'4065'0,"0"0"-2664"15,0 0-169 1,0 0 336-16,0 0 1 31,0 96-761-31,0-58-416 16,-3 3-256-16,-1 3-136 16,4 1-72-16,-4-7-808 0,4 0-865 15,0-16-2920-15,0-9-2312 0</inkml:trace>
  <inkml:trace contextRef="#ctx0" brushRef="#br0" timeOffset="-88951.65">11374 10490 5145 0,'0'0'8665'0,"0"0"-5808"16,0 0-1025-16,0 0-1127 0,0-19-601 15,4 38-104-15,13 16-8 16,3-3-1617-16,-5-4-3664 0</inkml:trace>
  <inkml:trace contextRef="#ctx0" brushRef="#br0" timeOffset="-88772.04">11677 10106 13778 0,'0'0'4313'16,"0"0"-2496"-16,0 0-321 0,0 0-600 15,0 0-632-15,0 0-264 16,0 130 104-1,0 0-104-15,0 26 0 16,0-7-784-16,0-16-496 0,-4-41-689 16,1-28-4296-16,-1-23-4361 15</inkml:trace>
  <inkml:trace contextRef="#ctx0" brushRef="#br0" timeOffset="-88588.49">11415 10490 9161 0,'0'0'3265'16,"0"0"-2121"-16,92-57-583 31,-17 38 231-31,16 6-216 0,21 6-344 16,-8 5-232-16,-24 2-176 15,-17 0-1401-15,-31 0-1367 0,-9 0-3754 0</inkml:trace>
  <inkml:trace contextRef="#ctx0" brushRef="#br0" timeOffset="-88223.39">12084 10429 3608 0,'0'0'5065'32,"0"0"-1912"-32,-64 77 32 0,41-33-1209 0,2 4-848 15,14 3-568-15,7 0-367 16,0-4-193-16,11-9-72 0,17-9-545 16,4-13-399-1,12-16 296 1,4-6 208-16,4-29 120 0,-1-10 344 15,-3-12 48-15,-8-6 544 0,-12 2 464 16,-4 10 400-16,-12 13 113 16,-5 16-337-16,-7 16-272 0,5 6-856 15,-5 31-48-15,0 23-16 32,0 29 16-32,0 31-16 15,-5 16-40-15,1 1-48 0,-7-8-416 16,3-18 56-16,-4-10-328 0,-4-25 24 15,-4-19 416-15,-4-19 264 16,-8-13-8-16,-12-7 88 31,-8-8 184-31,-7-4 240 0,-5-22-128 16,-24-55-296-16,17 4-200 16,11-3-4985-16</inkml:trace>
  <inkml:trace contextRef="#ctx0" brushRef="#br0" timeOffset="-87193.63">13681 10192 13674 0,'0'0'2217'0,"0"0"-305"15,0 0-567-15,0 0-161 0,0 0-544 0,-28 0-424 32,17 60-168-32,-6 29 552 15,10 22-352-15,-1 3-160 0,8-12-40 16,0-29-48-16,0-20-168 16,-4-11-440-16,0-10-352 15,-8 0-913 1,4-7-2055-16,-7-9-1113 0</inkml:trace>
  <inkml:trace contextRef="#ctx0" brushRef="#br0" timeOffset="-86824.08">13550 10093 8425 0,'0'0'2721'0,"32"-89"248"16,-12 51-793-1,12 6-240-15,0 13-727 16,11 19-497-16,9 7-400 15,4 28-216-15,8 25 32 16,-13 22-64-16,-19 17-8 0,-27 9-56 0,-18-20-72 16,-26-21-96-1,-25-16-40 1,4-16 48-16,4-3 104 0,-11-10-40 16,22-22 48-16,2 0 48 15,3-7 16-15,12-18 32 16,21-3-40-16,7 2 0 15,0 7 40 1,19 10 0-16,9 9-40 0,8 13 0 16,8 22-8-16,0 9 72 0,0 6-64 15,-1 8 0-15,1-1 0 16,-4-3 8-16,-4-3-16 16,4-7-232-16,8-9-1040 0,-9-13-1617 31,-7-12-3697-31</inkml:trace>
  <inkml:trace contextRef="#ctx0" brushRef="#br0" timeOffset="-86511.08">14172 10639 13066 0,'0'0'1921'0,"0"0"-1393"15,0 0-176-15,0 0 8 16,0 0-8-16,108 79-96 15,-69-69-120-15,5-10-88 0,-4 0-48 16,4-10-168 0,-13-12-192-16,1-9-144 15,-12-14-72-15,-12-9-64 0,-8 0 112 16,0 3 528-16,-20 7 504 16,-7 15 752-16,-6 20-416 15,-3 9-64-15,1 19 216 0,-5 32 9 16,8 3-337-1,4 9-352-15,17 4-192 16,11-10-56-16,11 3-64 0,21-9-512 16,43-6-1024-16,-2-17-1193 15,2-15-2528-15</inkml:trace>
  <inkml:trace contextRef="#ctx0" brushRef="#br0" timeOffset="-86301.46">15212 10442 14026 0,'0'0'4505'0,"0"0"-2832"16,-84-9-465-16,36 12-200 0,0 19-136 31,9 13-255-31,3 9-257 16,16 7-256-16,12 0 0 0,8-3-104 16,24-4 0-16,16-6-232 15,12-6-392-15,19-7-433 16,1-9-39-16,23-16-72 0,-15 0-1841 31,-20-16-6649-31</inkml:trace>
  <inkml:trace contextRef="#ctx0" brushRef="#br0" timeOffset="-85452.16">16658 10407 8977 0,'0'0'5450'0,"0"0"-3890"16,0 0-504-16,0-85-192 0,-13 63-72 31,-6 5 105-31,-9 2-153 16,-4 8-368-16,-7 7-256 0,-9 3-72 15,-5 23-40-15,6 15-8 16,-5 22 0-16,16 1-8 0,8 3 8 15,21 0-72-15,7-13-104 32,28 0-88-32,11-13 24 15,29-16-16-15,-5-9 96 0,14-16 104 16,-10-19-8-16,-3-35 64 16,-4-38 16-16,-21-45 160 0,-18-15 192 31,-21-7-80-31,-8 13-72 15,-24 22 72-15,0 26 200 16,4 28-136-16,8 32 152 0,3 22 24 0,2 7-184 16,-5 9-192-16,-8 41-152 15,5 48-8-15,14 47-48 0,9 20 48 16,20 12-192 0,24-12-304-1,12-29-520-15,3-16-1112 16,-6-38-2777-16,-10-29-2433 0</inkml:trace>
  <inkml:trace contextRef="#ctx0" brushRef="#br0" timeOffset="-85087">17411 10417 12698 0,'0'0'3809'16,"0"0"-2297"-16,-36-102-223 0,8 74-321 15,-8 15-336-15,-7 13-328 0,-2 16-208 31,2 22-88-31,3 13 0 16,9 9-16-16,10 4-40 16,9-4-48-16,12-9-104 0,8-13-160 15,24-16-112-15,4-16 8 16,11-6 168-16,2-22 80 0,3-29-8 31,-9-6 224-31,-7-6 8 16,-12-4 256-16,-16 19 232 0,0 7 352 15,-8 19-96-15,0 19-216 0,-5 9-488 16,-2 39-40-16,7 27-16 16,0 5 8-16,12-4 0 0,15-13-120 15,1-16-144 1,17 4-368 0,-2-7-248-16,5-12-625 15,12-29-471-15,-13-12-2305 0,-6-20-2744 16</inkml:trace>
  <inkml:trace contextRef="#ctx0" brushRef="#br0" timeOffset="-84913.46">17933 9836 12762 0,'0'0'4961'16,"0"0"-3256"-16,0 0-1001 0,0 0-536 16,-12 92 152-16,12 9 48 15,0 27-152-15,0 8-144 0,4 0-72 31,0-8-64-31,-4-8-616 16,0-25-1000-16,0-34-3202 0,-8-23-4504 16</inkml:trace>
  <inkml:trace contextRef="#ctx0" brushRef="#br0" timeOffset="-84725.07">17519 10220 13986 0,'0'0'2417'16,"0"0"-1681"-1,0 0-488-15,163 32-144 0,-40-1 88 16,25 11-192-16,-4-7-40 16,-17-3-1424-16,-44-13-1417 0,-18-6-2320 15</inkml:trace>
  <inkml:trace contextRef="#ctx0" brushRef="#br0" timeOffset="-84392.14">18546 10376 12938 0,'0'0'2537'15,"0"0"-1481"-15,-127-23-216 0,67 23 80 16,4 23-55-16,5 12-273 16,7 12-280-16,16 7-240 15,12 0-72 1,12 4-272-16,4-14-248 15,20-9-113-15,11-13-7 0,14-16 368 16,2-6 160-16,5-19 96 16,0-13 16-16,-8-15 8 31,-5-4 336-31,-11 0 328 0,-7 7 153 16,-10 12 183-16,-7 13 64 15,-4 19-408-15,0 0-616 0,-4 25 16 16,-4 17-64-16,5 2 0 15,3 10 0-15,0 0 0 16,7-3-488-16,17 9-432 0,-3-12-1873 16,-6-16-7289-1</inkml:trace>
  <inkml:trace contextRef="#ctx0" brushRef="#br0" timeOffset="-84016.44">19650 10169 15603 0,'0'0'2184'0,"0"0"-1368"15,0 0-431-15,0 0-209 0,0 0 144 16,0 0-32-16,-95 3-112 0,39 23-8 15,-4 5-96-15,9 4-64 16,14 7 40-16,18 2-48 16,15 0-8-16,4 4-88 0,27 6-64 31,17-6-416-31,0 0-265 16,4-11-255-16,-9-5 112 0,-14-6 376 15,-22-7 376-15,-3 0 232 16,-31-3 168-16,-22-7 544 15,-10 1-328-15,-5-7-168 0,5-3-168 16,10 0-48 0,25-19-272-16,21 0-2000 15,7 0-4642-15</inkml:trace>
  <inkml:trace contextRef="#ctx0" brushRef="#br0" timeOffset="-83687.02">19635 10626 9658 0,'0'0'2416'15,"0"0"-1288"-15,83-15 65 16,-35 2 55-16,-1 0-200 0,1-3-464 16,0-3-344-16,-4-6-160 31,-12-7-80-31,-12-6-144 0,-16 0 48 16,-4 0 96-16,-24 6 88 15,-16 10 112-15,-4 12 56 16,1 10 64-1,-2 7 193-15,9 21-41 16,12 16 16-16,17 8-136 16,7 8-192-16,3 0-152 0,25-2 40 15,12-5-48-15,12-8-440 16,19-4-368-16,21-19-169 0,-4-13-79 16,-12-9 112-16,-8-12-608 15,-25-23-409-15,21-57-295 31,-12 0-681-31,-13-3 345 0</inkml:trace>
  <inkml:trace contextRef="#ctx0" brushRef="#br0" timeOffset="-83549.3">20554 10042 4560 0,'0'0'3905'16,"13"-114"-696"-16,-13 95 1768 15,0 6-2680-15,0 7-657 0,0 6-904 16,-4 28-640-16,0 36 48 16,-1 35 32-16,5 14 8 15,0 8-160-15,0 0-24 16,0-16-480-16,0-17-784 15,-11-17-1329-15,3-27-2408 16,-5-22-4601-16</inkml:trace>
  <inkml:trace contextRef="#ctx0" brushRef="#br0" timeOffset="-83384.13">20324 10239 13770 0,'0'0'2857'31,"0"0"-1761"-31,0 0-800 0,143-3-184 16,-43 19-112-16,23 3-432 15,-12 0-1648-15,-23-9-2713 0</inkml:trace>
  <inkml:trace contextRef="#ctx0" brushRef="#br0" timeOffset="-83144.58">21478 10042 13394 0,'0'0'2937'0,"0"0"-1585"16,-86-16-592-16,49 16-63 16,1 16 39-16,8 16-248 0,9 12-176 15,6 7-240-15,13 19-72 16,13 16-120-16,15 15-288 16,0-12-552-1,-13-16-129-15,-11-28-519 16,-4-20-288-16,-19 4 295 0,-22-7 1017 15,-10 0 552-15,-13-12 32 0,-4-10 160 16,-3-16-80-16,15-9-80 16,20-7-1672-16</inkml:trace>
  <inkml:trace contextRef="#ctx0" brushRef="#br0" timeOffset="-83008.67">21602 10157 15091 0,'0'0'2848'0,"0"0"-1751"16,0 0-665-16,0 0-432 15,0 0-232-15,-87 6-1449 0,43 0-10153 0</inkml:trace>
  <inkml:trace contextRef="#ctx0" brushRef="#br0" timeOffset="-82055.47">16398 11078 10458 0,'0'0'2544'0,"0"0"-1720"0,0 0-567 15,0 0-81-15,0 0 672 16,0 0 504-16,152 37-256 0,-36-15-312 16,24-5-207-16,11-2-161 0,4-2-208 31,-3 0-24-31,3-4 8 15,12 1-40-15,0-1 8 16,16-2 40-16,1-1 96 0,8 0-48 16,3 0-16-16,0 1-8 15,4-4-8-15,-4-3-48 32,0 3-48-32,-8-3-40 0,1 0 32 15,-9 0-64-15,-3 0 56 16,3 4 144-16,-8-1-104 0,-11 3-80 15,-17-2-56-15,-20-4 40 0,-22 0-40 16,-22 0-8 0,-19 0 16-1,-17 0 40-15,-10-4 8 0,3 1-8 16,-5-3 56-16,5 2 0 16,-8-2-96-16,-4 3-16 0,-5-7-232 15,2 4-544 1,14-7-672-16,-3 4-1577 15,-4-4-4192-15</inkml:trace>
  <inkml:trace contextRef="#ctx0" brushRef="#br0" timeOffset="-81689.48">21890 10880 9690 0,'0'0'6889'15,"0"0"-4913"-15,0 0-887 16,0 0-177-16,0 0-96 0,0 0-176 16,0 0-344-1,0 0-296 1,0-9-248-16,-8 9-1016 15,-5 6-2465-15,-2-3-6961 0</inkml:trace>
  <inkml:trace contextRef="#ctx0" brushRef="#br0" timeOffset="-75540.75">8981 12639 10058 0,'0'0'2704'0,"0"0"-1552"0,0 0-671 16,0 0 295-16,0 0 320 16,0 0-80-16,-5 7-200 15,17-4-248-15,12 3-71 0,8 4 47 16,12-4-184-16,8 1-40 31,8-5-72-31,19 5-56 16,29-4 48-16,27 7-40 0,5-4-64 15,-5 0-80-15,-16-3-48 0,-15-3 0 16,-24 0 8-16,-13 0-8 16,-22 0 0-1,-10 0 8-15,-3 0-8 16,-4 0 16-16,0 0-16 16,-16 0 0-16,-5 0 8 0,-7 0 64 15,4 0 56-15,-4 0-8 16,0 0-32-16,0 0-40 15,0 17-48-15,0 11-8 16,0 13 224-16,0 26 8 16,-11 25-128-16,-9 32-8 15,0 13 168-15,-4-7-144 0,13-13-64 16,6-19-8-16,5-9-48 16,0-19-80-16,0-16-56 0,0-19-152 31,0-6-48-31,0-4-144 15,0-3-112-15,0 0-504 0,0-18-1009 16,0-4-2352-16,-4 0-3904 0</inkml:trace>
  <inkml:trace contextRef="#ctx0" brushRef="#br0" timeOffset="-75119.49">8729 12893 7769 0,'0'0'6025'0,"0"0"-4152"16,0 0-817 0,0 0-48-16,0 0-128 15,0 0 73-15,-23 118 239 16,14-26-488-16,1 13-264 0,4 3-96 15,4-7-104-15,0-12-72 16,8-6-112-16,8-1-56 0,-4-15-248 16,1-16-424-16,-6-4-600 31,-3-21-1785-31,0-7-4496 0</inkml:trace>
  <inkml:trace contextRef="#ctx0" brushRef="#br0" timeOffset="-74886.1">8737 13858 11266 0,'0'0'2512'15,"0"0"-1855"-15,0 0-313 0,124 17 952 16,-49-15-296-16,37 2-296 16,36-1-112-16,19-3-111 0,-4 3-73 15,-16 0 8 1,-31 1-152-16,-13-4-136 15,-23 0-56-15,-24 0-72 16,-16-4 0-16,-16-2-312 0,-1 3-120 16,-3-7-88-16,-8-3-513 15,-12 1-791-15,0-4-3033 0</inkml:trace>
  <inkml:trace contextRef="#ctx0" brushRef="#br0" timeOffset="-74444.78">9478 12821 4112 0,'0'0'4689'16,"0"0"-2560"-16,0 0-337 0,0 0 217 15,0 0-81-15,0 0-320 0,-7-64-455 16,7 48-265-16,0-6-376 31,7-4-224-31,5-5-136 16,1-4-136-16,2-3 32 0,-3-1-40 16,0 1-8-16,0 6 8 15,-5 7-8-15,-2 6-360 0,-1 10-792 16,0 5-1489-16,-4 4-4056 0</inkml:trace>
  <inkml:trace contextRef="#ctx0" brushRef="#br0" timeOffset="-74000.07">9534 12471 9313 0,'0'0'2321'0,"0"0"-1209"0,0 0 128 31,0 0 289-31,0 0-553 16,92-32-368-16,-49 29-240 0,21 3-176 0,28 0-120 16,24 0-56-16,11 0 0 15,-4 7-8 1,-7-1-8 0,-16 0-120-16,-9 1-72 0,-19-7-32 15,-13 0-56-15,-14 0 128 16,-9 0 88-16,-1 0 64 0,1-7 48 0,0 1-48 15,-12-4 144-15,-4 1 216 32,-5 0 232-32,-7 2 224 15,1 1-111-15,-5 6-65 0,0 0-256 16,-4 0-152-16,0 0-144 16,0 13-88-16,0 12 8 0,0 9 208 15,-8 27-96-15,-1 21-48 16,1 20 32-16,1 9-40 0,-1-3-56 31,4-29 40-31,4-24-48 16,0-14 0-16,0-9-312 0,0 3-736 15,0-7-977-15,-8-6-2536 16,4-12-4753-16</inkml:trace>
  <inkml:trace contextRef="#ctx0" brushRef="#br0" timeOffset="-73621.31">10052 12478 5065 0,'0'0'8177'16,"0"0"-6408"-16,0 0-449 0,0 0 272 16,0 0-511-16,0-35-385 31,0 19-208-31,12-3-248 0,0-7-120 15,4-2-72-15,-1-7 0 16,6 0 8-16,-6 0-48 0,5 3 0 16,-8 0 0-16,1 13-8 15,-6 3-536-15,-7 10-1209 16,0 6-3176-16,0 0-8057 0</inkml:trace>
  <inkml:trace contextRef="#ctx0" brushRef="#br0" timeOffset="-73199.74">10199 12230 3120 0,'0'0'7778'0,"0"0"-6098"15,0 0-232 1,0 0 97-16,0 0-257 16,0 0-504-16,0 0-360 0,108-61-272 15,-64 58-48-15,27-3-104 16,26 3 0-1,21 3-208-15,-2 0-16 16,-17 0-48-16,-26 0 96 0,-26 0 56 16,1 0-56-16,3-3-40 15,9-1 56-15,9-5 48 0,-9 0 104 16,-9-4 8-16,-3 3 0 16,-16 1 152-16,-12 2 464 0,-8 4 360 31,-9 0 105-31,1 3-321 15,-4 0-296-15,0 0-224 0,0 0-72 16,0 0-128-16,0 16-32 16,0 6 0-16,0 13 96 15,4 13-40-15,0 18-56 0,1 20 128 32,-1 16-136-32,0 5 0 15,-1-8-8-15,-3-23-192 0,0-19-592 16,0-22-1673-16,-7-19-3272 0</inkml:trace>
  <inkml:trace contextRef="#ctx0" brushRef="#br0" timeOffset="-72183.72">9765 13554 7089 0,'0'0'3073'15,"0"0"-2025"-15,0 0-128 16,0 0 392 0,0 0-151-16,0 0-305 15,48-25-392-15,-20 12-136 16,-1 0-48-16,10-3 24 0,6-3-80 15,9-3-104-15,4-7 32 16,8 1-16-16,7-7-32 0,1 0-48 31,0-3 8-31,0 3-64 16,-5-3 8-16,-3 3 0 16,-1 0 0-16,1 0 0 0,0 0 0 15,8-3 48-15,-4 0 8 16,3-3 16-16,-3 2 16 0,8-2-48 15,-9 3-40 1,5 0 56-16,-7 0-8 16,-2 0 160-16,-3-1 56 15,4 5-39-15,-4-1-65 0,3-3-72 16,1 0-16 0,3 0-64-1,1-1-8-15,3-2 104 0,-2 6-104 16,-9 3 40-16,-5 7 56 15,-11 3 88-15,-4 3 0 0,-5 0 8 16,-3 3-48-16,0 0 48 0,0 4-56 16,-4-1-72-16,4 0-64 15,-8 0 0 1,0 7 0-16,-9-1-8 16,-6 7 0-16,-5-3 0 15,-4 3-240-15,0 0-304 0,-4 0-384 16,-8 0-73-16,-8 0-575 15,0 0-1305-15,4 0-2040 0</inkml:trace>
  <inkml:trace contextRef="#ctx0" brushRef="#br0" timeOffset="-71886.51">12152 12052 6145 0,'0'0'3993'0,"0"0"-2481"16,0 0 136-16,0 0 105 16,0 0-145-16,0 0-456 0,0-22-472 15,15 22-383-15,13 0-185 16,4 3-40-16,4 10-56 16,0 2 32-1,-4 2-40-15,-4 5 56 16,-8-3-16-16,-9 6 0 0,-7 0 16 15,-4 4-48-15,-7-1 88 0,-21 4 32 16,-4 3-136-16,-28 10-168 16,9-4-1657-1,6-9-6064-15</inkml:trace>
  <inkml:trace contextRef="#ctx0" brushRef="#br0" timeOffset="-71264.25">13187 12598 11026 0,'0'0'4201'0,"0"0"-3521"16,0 0-544-16,0 0 192 0,0 0 1184 16,-24 102-175-16,20-26-401 0,4 26-232 15,0 12-264-15,4 0-152 32,1 1-144-32,3-11 24 15,-8-2-64-15,0-10-24 0,0-13-80 16,0-22 0-16,0-12 0 15,0-7-64-15,0 0-176 0,-4-6-232 0,-5 0-352 16,2-23-888-16,-5-9-1153 16,8 0-2712-16</inkml:trace>
  <inkml:trace contextRef="#ctx0" brushRef="#br0" timeOffset="-70604.65">13215 12703 9089 0,'0'0'2001'0,"0"0"-905"0,0 0 0 16,0 0 25-16,0 0 319 31,0 0-608-31,0 0-536 16,100-19-136-16,-37 19-16 0,21 0-136 15,28 0 64-15,4 0-64 16,-5 0 8-16,-12-4-16 0,-22 2 8 15,-18-5-8-15,-19 1-184 16,-8 3-56-16,-4-1-80 16,-4-2 56-1,0 0 160-15,-12-1 96 0,-8 4 8 16,-1 3 0-16,-3 0 0 16,0 0 0-16,0 0-8 0,0 13 8 15,0 6 16 1,4 10 256-16,0 6 88 15,1 9 280 1,3 3-136-16,-1 5 0 0,1 14-55 0,1 20-129 16,-5 19-120-16,-1 3 240 15,-3-7-264-15,0-25-128 0,0-22 0 16,-3-13-40-16,3-2-8 31,-4 2-8-31,4 3 0 16,-5 4 8-16,5-7 0 0,-4-6 0 15,0-9 0-15,-7-4 0 0,-6 0 0 16,-6-6 0-16,-14-4 0 31,-6 1 0-31,-13-3 0 16,-8-7-104-16,-7 0-304 0,-33-9-280 16,17-10-721-16,15-6-3168 0</inkml:trace>
  <inkml:trace contextRef="#ctx0" brushRef="#br0" timeOffset="-70217.09">13801 12741 9418 0,'0'0'2856'15,"0"0"-1280"-15,0 0-55 16,0 0-153-16,0 0 288 15,-8-79-567-15,8 53-361 0,8 1-352 16,0-10-216-16,4 0-80 31,0-6-32-31,0 3-40 0,-4 6 0 16,0 3-8-16,-4 14-408 16,-4 5-464-16,-4 10-1177 15,-8 0-3160-15,-8 0-4705 0</inkml:trace>
  <inkml:trace contextRef="#ctx0" brushRef="#br0" timeOffset="-69763.74">13821 12408 384 0,'0'0'8825'16,"0"0"-7272"-16,0 0-257 16,0 0 104-1,0 0 345-15,0 0-361 16,83-61-576-16,-50 55-440 0,3 3-168 0,7 3-128 15,2 0-16-15,6 0-8 16,5 0-32-16,3 0-8 16,1 6 0-16,4-3-8 0,-4 0-40 31,4 1-24-31,-5-1-144 16,-7 0-104-16,-4-3 176 0,-13 0 88 15,-3 0 48-15,-8 0 8 16,-11-3 40-16,-2-4 312 0,-7 4 80 15,0 3 8-15,-4-3 9 32,0 3-209-32,0 0-248 0,0 10-24 15,0 12 24-15,0 6 0 16,-4 14 48-16,-3 2-32 16,-6 20 192-16,2 18 0 0,-1 16 72 31,-1 7-96-31,2-6-112 15,7-10-64-15,0-19 0 0,4-20 40 16,-5-8-48-16,1-10-232 0,1 2-360 16,-5-5-641-16,-4-4-407 15,0-12-1393-15,0-13-3272 0</inkml:trace>
  <inkml:trace contextRef="#ctx0" brushRef="#br0" timeOffset="-69396.04">14243 12369 10642 0,'0'0'3056'15,"0"0"-1055"-15,0 0-417 16,0 0-87-16,0 0-417 0,0-12-440 31,0 9-344-31,0-4-160 16,5-5-136-16,6-4-80 0,1 0-32 15,8-7-104-15,-3-2-176 0,-6-4-24 16,1 4 88-16,-4 6-353 16,-8 0-639-16,0 10-1192 0,0 5-2809 15</inkml:trace>
  <inkml:trace contextRef="#ctx0" brushRef="#br0" timeOffset="-68958.7">14299 12154 10474 0,'0'0'2184'0,"0"0"-471"16,0 0-193-16,0 0-136 15,0 0 16-15,0 0-607 0,0 0-497 16,56-22-176-16,-28 22-104 16,0 0 32-16,4 0-48 0,3 0 0 15,10 0 0-15,-2 0-152 31,9-4 8-31,3-2-80 0,1 3-112 16,4-4-8-16,-4-2-33 16,0-4 129-16,0 1 72 15,-5-1 104-15,-3-3 56 0,-8 3 16 32,4-3 48-32,-12 4 96 15,0 2 72-15,-4 1 56 16,-9-1 113-16,-2 7-73 0,-10 0-112 0,1-1-48 15,-4 4-32-15,1 0-48 16,-5 0-24-16,4 13-40 16,-4 9 0-1,0 13 160-15,-4 6-24 16,-5 7 32-16,-3 6-48 16,0 3-80-16,4 1-48 0,1 2-24 15,-5 22-496-15,-1-12-1233 16,2-16-3952-16</inkml:trace>
  <inkml:trace contextRef="#ctx0" brushRef="#br0" timeOffset="-68205.1">13781 13592 10218 0,'0'0'1736'16,"0"0"-1232"-16,0 0 40 0,0 0 929 15,0 0-17-15,80-63-448 16,-48 46-328 0,7-2-360-16,2 1 0 31,6-5 0-31,9-6-79 15,4-5 31-15,4-4-112 0,23-16-152 16,20-20 64-16,26-17-8 16,-2-8-56-16,0 7 8 0,-15 9 32 15,-17 17-40-15,-3 2 72 16,-5 4 64-16,1 9 32 16,-4 0 112-16,-4 10-168 0,4-4-72 15,-2 8 0-15,-9 2-48 16,-17 6 80-16,-17 10-72 0,1-3-8 15,0 3 0-15,-5-3 0 16,-2 3-8 0,-14 6-8-16,-6 3 0 15,-10 4 16-15,-7 3-72 0,0 3-192 16,0 0-296-16,0 0-305 16,-7 0-423-16,-14 0-944 15,6 0-921 1,2 3-2056-16</inkml:trace>
  <inkml:trace contextRef="#ctx0" brushRef="#br0" timeOffset="-67880.79">15837 12103 6449 0,'0'0'4777'0,"0"0"-3009"0,0 0 57 16,0 0-305-16,0 0-208 31,0 0-464-31,0 0-423 16,0 0-281-16,60-19-96 0,-28 28-40 16,3 4-8-16,2 0-136 15,-5 3 0-15,-5-1 72 0,1 4-9 31,-8 1 65-31,-4 2 8 0,-12 3-8 16,-4 10 0-16,0 3 8 16,-12 10 41-16,-24 16 7 0,-24 24-48 15,4-15-897-15,1-6-3048 16</inkml:trace>
  <inkml:trace contextRef="#ctx0" brushRef="#br0" timeOffset="-65743.86">9196 14566 11722 0,'0'0'2881'16,"0"0"-2049"-16,0 0-48 0,0 0 680 31,0 0-223-31,11 0-609 0,21 0-360 16,24-6-144-16,32-3-24 15,23-1 112-15,16 1 8 16,-11 2-32-16,-24 1-120 0,-33 6-72 15,-19 0 0-15,-8-3-48 16,-4 3-336-16,-8-4-104 0,-3 4-120 31,-14 0-233-31,-6 0-359 16,-18 0-1024-16,-7 0-2857 0</inkml:trace>
  <inkml:trace contextRef="#ctx0" brushRef="#br0" timeOffset="-65417.49">9164 14608 1512 0,'0'0'12867'0,"0"0"-10571"16,0 0-1672-16,0 0-56 0,0 0 1009 16,-5 79-625-16,5-34-384 15,0 6-208 1,5 3-40-16,6 9-136 16,5-2-88-16,0-4-48 15,0-3-48-15,0-10 0 0,-4-9-160 16,-7-7-368-16,-2-9-816 31,-3-3-1337-31,0-6-2984 0</inkml:trace>
  <inkml:trace contextRef="#ctx0" brushRef="#br0" timeOffset="-65203.46">9104 15211 7769 0,'0'0'4161'16,"0"0"-3577"-16,0 0-48 0,0 0 817 16,115-9-449-16,-47-1-400 0,28-3-152 15,24-5-72-15,7 1-32 16,-20 2-40-16,-31 5-208 16,-36 4-328-1,-5 0-1512-15,-7 2-793 0,-7-2-1704 16</inkml:trace>
  <inkml:trace contextRef="#ctx0" brushRef="#br0" timeOffset="-64777.17">9933 14507 256 0,'0'0'10362'16,"0"0"-8394"-16,0 0-1280 16,0 0 281-16,0 0 495 31,0 0 16-31,0 0-576 0,4 94-464 15,0-49-151-15,-4 3 55 0,3 6-96 16,5-1-104-16,-4 5-64 0,5-4-32 16,-2-6-40-1,1-4 48 1,0-6-56-16,-4-13-8 16,1-3-80-16,-5-5 8 0,0-5 8 15,-5-2 72-15,-7-7 0 0,-3 3 8 16,-9-3 8-16,-1 0 56 0,-3-3-72 15,-15 0-961-15,11-6-1991 32,0-7-8259-32</inkml:trace>
  <inkml:trace contextRef="#ctx0" brushRef="#br0" timeOffset="-63075.42">10128 14030 7433 0,'0'0'2633'16,"0"0"-1449"-1,0 0-360-15,0 0 504 0,0 0 401 16,0 0-393-16,0-22-568 0,-4 22-440 15,-9 0-192-15,-6 6-80 16,-5 7-48-16,-8 3 104 16,-4 6 16-1,-4 0 16-15,4 3 40 16,-3 4 0-16,7 3 73 16,0 3-17-16,4 3-96 0,4 6 16 15,5 4 24-15,10 3 0 16,1 0-24-16,4 3-56 0,4-4-24 15,0 1-72-15,12-10-8 32,0-2 0-32,4-11-8 0,-8-6-72 31,4-6-32-31,-4-6 8 16,-8-10-40-16,4 3-96 15,-4-3-104-15,0 0-273 0,0 0-647 16,-12-3-1568-16,0-7-4378 0</inkml:trace>
  <inkml:trace contextRef="#ctx0" brushRef="#br0" timeOffset="-62759.99">9621 14649 9706 0,'0'0'2384'0,"0"0"-1712"16,0 0-320-16,0 0 416 15,64 80-135 1,-36-68-481-16,4-2-152 0,-4-7-1169 0,4-3-639 31,-5 0-424-31,-2-16-561 16,-5-9 48-16,-5-4 1161 0,-7-6 1584 16,-3 4 3993-16,-5-1-1297 15,0 10-207-15,0 9 64 0,-13 13-577 31,-2 0-1024-31,-2 15-456 16,-2 17 56-16,-1 6-96 0,4 7-368 16,8 6-88-16,8 9-1216 15,0-9-2945-15,0-13-4905 0</inkml:trace>
  <inkml:trace contextRef="#ctx0" brushRef="#br0" timeOffset="-57345.3">9172 13325 8241 0,'0'0'2817'16,"0"0"-1929"0,0 0-560-1,0 0 32-15,-13 0 912 16,13 0-7-16,0 0-513 0,0 3-320 16,0-3-96-16,0 0 64 15,0 0-16-15,0 0-24 0,0 0-72 16,0 0-16-16,9 0-64 0,6-6-47 31,9-7-81-31,12-3 0 16,8-6-64-16,24-13-8 0,24-9 40 15,22-16-48-15,10-1 16 16,-1 4-8-16,-18 9 56 0,-10 10-56 16,-20 7 120-16,-11 5-104 31,-20 7 56-31,0-3-80 0,4-7 72 15,12-3-64-15,7-9 8 16,17-9-8-16,12-11 0 0,24-12 8 16,3 3 32-16,-7 7 8 31,-25 18-56-31,-23 14 0 16,-21 8 0-16,-2 4 0 0,2-3 0 15,9-6 0-15,4-1 0 16,-8-3 0-16,-1 4 0 0,-3 6 8 0,-8-1-8 15,-8 4 0-15,-8 7 0 16,-9 5 8 0,-6 1-8-1,-5 6-112-15,-4 0-168 0,0 0-361 16,0 0-311-16,0 0-480 16,-4 0-336-16,-16 6-377 0,4 1-1768 15,0-7-2896-15</inkml:trace>
  <inkml:trace contextRef="#ctx0" brushRef="#br0" timeOffset="-57015.11">11283 11843 8729 0,'0'0'2001'16,"0"0"-617"-16,0 0-800 15,0 0 368-15,0 0 241 0,5-7-513 16,18 7-288-16,17 0-168 16,4 0 16-16,12 3-24 31,3 4 24-31,-7-1 24 0,-8 3-64 16,-12 4-128-16,-8 3-64 15,-16 3 0-15,-8 9 0 0,-4 4 72 16,-17 7 112-16,-6 5-88 15,-1 1-104-15,-4 18-424 16,12-12-1552 0,8-7-3409-16</inkml:trace>
  <inkml:trace contextRef="#ctx0" brushRef="#br0" timeOffset="-56205.06">13232 13195 7633 0,'0'0'2929'0,"0"0"-1865"16,0 0-576-16,0 0 1024 16,0 0 273-16,0 0-537 0,0 0-304 31,0 0-352-31,115-41-200 16,-71 21-103-16,3 2 39 0,9-8 16 15,8-6-80-15,16-5-64 16,19-15-56-16,21-11-64 0,7-10-8 15,-7 3-56-15,-8 4-8 32,-17 8 80-32,5 8-88 0,3 5 56 15,-3 1-48-15,-4 6 8 16,-4 3-8-16,-17 6 0 16,-11 7 0-16,-20 6-8 0,-1 0 8 31,6-3-8-31,2 0 8 0,9-3 0 15,-8 0 0-15,-5 3-8 0,-7 6-8 16,-8 0 8-16,-9 0-64 16,-2 7-16-1,-9-1-16-15,0 1-96 0,-4 3-176 0,-1 0-224 16,2 3-473 0,-1 0-295-1,-4 0-840-15,-4 0-713 0,-4 0-1728 0,-13 0-1728 16</inkml:trace>
  <inkml:trace contextRef="#ctx0" brushRef="#br0" timeOffset="-55845.6">15000 12058 8857 0,'0'0'1961'16,"0"0"-209"-16,0 0-304 0,0 0 241 16,0 0-209-16,-4-9-480 15,8 9-343-15,20 0-337 16,12 0-216-16,16 0-32 0,8 0-64 16,0 0-8-16,0 3 16 31,-9 0-8-31,-7 3 8 0,-16 4-8 15,-8-3-8-15,-13 5-8 0,-2 4 8 16,-5 6-8-16,0 4 8 16,-9 11 72-16,-6 2 80 0,-5 2-80 15,-8 7-64 1,-4-1-8 0,-8 4-232-16,-23 12-969 0,7-8-1455 15,7-17-3626-15</inkml:trace>
  <inkml:trace contextRef="#ctx0" brushRef="#br0" timeOffset="-52041.11">12115 13369 10266 0,'0'0'2720'16,"0"0"-839"-16,0 0-273 16,0 0 104-16,0 0-255 15,0-18-577-15,0 18-416 0,0 0-216 16,5 0-104 0,3 3-96-1,7 9 0-15,2 11-40 0,-2 2 8 16,-2 7 16-16,-6-1-32 0,-7 11-296 15,-20-4-384-15,-47 13-1080 16,-1-7-2849-16,1-9-4473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1T07:38:06.2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2442 6334 8361 0,'0'0'2081'31,"0"0"-609"-31,0-29-144 15,0 23-95-15,0 0-17 16,0 6-152-16,0 0-344 0,0 0-192 16,0 0-136-16,0 0 17 0,0 0-113 15,0 0-208-15,-4 3-88 32,0 16-56-32,-4 12 56 15,-4 27 0-15,-8 18 0 0,4 19 8 16,-3-3 64-16,6-19-72 15,1-22 0-15,9-13-8 0,-1-3 8 16,-5 3-160-16,5-6-737 31,-3-16-615-31,3-13-1321 16,0-3-1215-16</inkml:trace>
  <inkml:trace contextRef="#ctx0" brushRef="#br0" timeOffset="188.8">2498 5975 5209 0,'0'0'7801'0,"0"0"-6040"15,0 0-377-15,-12-76-672 16,8 63-264-16,-1 7-112 0,5 6-336 31,-4 0 0-31,4 12-1696 16,-3 49-72-16,3-1-473 15,0 4-2272-15</inkml:trace>
  <inkml:trace contextRef="#ctx0" brushRef="#br0" timeOffset="1022.33">2533 6775 9217 0,'0'0'1809'0,"0"0"-817"0,0 0 544 16,0 0-215-16,0 0-681 0,0 0-240 16,0 0-256-16,-7-51-40 0,18 32 32 15,2-3 128 1,2 0-160-1,5 0-48-15,1 3-56 16,-2 3-88-16,1 6 16 0,-4 4 72 16,0 6 0-16,-1 0-72 15,2 0 24-15,-2 9 40 0,-2 7 8 0,-2 10 0 32,-7 5 8-32,1 1-8 15,-5 6 8-15,0 4-8 16,-9 2 16-16,-6-6-8 0,-5 0 0 15,-1-9 8-15,6-7-8 0,3-6 48 16,8-10-56-16,4-6 8 31,0-6-8-31,0-20-80 16,20-11-800-16,0-15 480 0,12 2 16 16,0-8-120-16,0 11 320 15,-4 6 184-15,-5 12 48 0,-3 7 88 16,-4 9 128-16,-4 7-96 31,0 3-160-31,-4 3-8 16,0 3 8-16,4 13-8 0,-4 6 176 15,0 10-64-15,-8 6 40 16,0 6-32-16,0 1-24 0,-4-1-8 16,-8 1-16-1,0-10-16-15,0-7-8 16,0-9-40-16,4-6 0 15,4-13 64-15,4 0 96 0,0-22-168 16,4-26-400-16,24-28-120 16,4 3 144-16,-4 6-168 15,0 13 351-15,-9 25 193 16,2 7 401-16,-6 3 135 16,1 13-232-16,-4 6-232 15,0 0-72-15,0 16 248 0,-4 6 176 16,4 9-144-16,-8 5-96 15,0 2-56-15,-4 6-32 0,0 1-72 32,0 2-24-32,0 4 0 15,0-6-536-15,12-4-776 0,4-6-737 16,32-19-247-16,0-10-841 16,-5-6-1072-16</inkml:trace>
  <inkml:trace contextRef="#ctx0" brushRef="#br0" timeOffset="2025.43">3601 6877 904 0,'0'0'1936'0,"0"0"257"0,0 0-9 16,68-102-232-16,-56 70-375 15,-12-2-161-15,0-1 24 16,0 0-383-16,-12 6-401 0,-7 10-184 16,-6 9-16-1,-6 7-280-15,-5 3-120 16,-8 19-56-16,0 13 0 0,0 13-16 15,8 2 8-15,12 4-72 16,9-3 72-16,11-4 0 0,4-6-64 16,4-9-8-1,20-13-16 1,7-13-16-16,9-3 96 0,7-22 8 16,5-10 8-16,1-12-232 0,-10-1-120 15,-3-3 72-15,-8 7 56 16,-12 9 176-16,-4 16 48 15,-16 10 328 1,0 6 224-16,0 10-360 31,-20 15-96-31,-1 13 128 0,2 0-88 16,-1 0-88-16,8-3-48 16,5-3 0-16,7-6-8 15,0-8-320-15,11-5-536 0,17-10-200 16,16-3-81-16,8-16 105 15,11-12-408-15,5-4-625 0,3-3-967 16,-2 0 1559-16,-13 4 825 16,-5 2 624-16,-7-3 32 15,-12 4 1328-15,-9-4 161 0,-6 0-113 16,-13 3 625 0,-4 1-425-16,-4 6-104 15,-20 2-80-15,-8 14-367 0,-8 6-273 16,-8 0-224-16,8 23-200 15,1 2-152-15,3 10-96 16,8-1-64-16,4 5-16 16,16-7 0-16,8-4-48 15,4-3-16-15,19-8-192 16,14-15-48-16,6-2 32 0,2 0 64 31,2-12-368-31,-4-4 96 16,-11 0 320-16,-4 6 88 15,-4 1 72-15,-11 6 0 0,-1 3-64 16,-9 0 64-16,-3 12 168 0,0 11 128 16,0 6 56-16,0 12-168 15,0 7-32-15,-7 24-48 16,-14 24-96-16,2 24 8 0,-9 4 40 31,4-6 24-31,0-23-72 16,4-16 56-16,4-12 72 0,0-13-8 15,8-13-56-15,0-6-24 16,-3 7-40-16,-2-1 0 31,2 0 56-31,-6-6-64 0,2-4 8 16,-5-5 200-16,-5 0 56 0,-3-8 168 16,-3-2-96-16,-9-6 440 0,-3 0-79 15,-6-10-193-15,6 0 16 16,-5-10 96-16,4-16-88 15,9-18-160-15,18-39 24 16,21-37-248 0,44-17-144-16,31-3-272 0,13 16-120 15,12 26-240-15,-4 13-296 0,-13 18-321 16,-7 4-615-16,-24 18-2057 16,-25 13-5289-16</inkml:trace>
  <inkml:trace contextRef="#ctx0" brushRef="#br0" timeOffset="2431.32">4558 6880 2720 0,'0'0'7402'16,"0"0"-5930"-16,0 0 56 15,0 0-535-15,0 0-577 16,39-38-416-16,-19 22-64 0,8-3-312 31,0-3-233-31,0-10 73 16,0-3 80 0,-12 0-56-16,-12-3 40 0,-4 3 472 15,-12 6 552-15,-16 11-200 16,-16 11-72-16,-4 7 592 15,-8 16-15-15,0 12-145 0,9 7-128 16,7 10-32-16,17 3-152 16,6-1-80-16,17 1-16 0,0-7-136 15,28-3 64-15,12-6 120 0,12-13 104 32,19-3-159-32,25-16-65 15,16-13-232-15,3-19-296 0,-31 1-1641 16,-29-4-4560-16</inkml:trace>
  <inkml:trace contextRef="#ctx0" brushRef="#br0" timeOffset="2827.67">5912 6378 9209 0,'0'0'2073'16,"0"0"-817"-1,0 0 577-15,0 0-201 16,-88-57-512-16,53 54-400 16,-5 3-304-16,-8 3 8 0,-4 16 33 0,-3 13-177 15,-5 9-136-15,4 23-120 16,4 18-24 0,16 20 16-16,16 0-8 15,20-17-8-15,16-22-336 16,16-27-537-16,24-5-367 15,40-12-872-15,-5-3-633 0,1-12-2296 16</inkml:trace>
  <inkml:trace contextRef="#ctx0" brushRef="#br0" timeOffset="3247.58">6367 6600 6249 0,'0'0'2104'0,"0"0"-471"15,0 0 391-15,-24-85 177 0,-4 69-857 16,-8 16-680-16,-12 0-368 16,-3 16 96-16,-2 19 8 15,-3 12-152-15,4 8-80 0,9-2-80 16,11 5-24-16,8-4-56 0,12-13 0 16,12-6-8-16,0-10 8 15,25-12-8 1,6-10 16-16,17-3-16 15,0-19 0-15,3-13-264 16,1-9-232-16,-12-4 16 0,-9 4-72 16,-10 6 448-16,-10 13 104 0,-6 9 808 15,-5 10 184 1,0 3-448-16,-5 3-368 16,-6 13-176-16,-5 10 8 15,0 2 64-15,8 4-24 16,0 0-40-16,8 2-8 0,0 1 8 31,0-3-8-31,20-3-224 0,8-7-480 16,4-6-624-16,31-16-496 15,-7-10-2113-15,0-12-4025 0</inkml:trace>
  <inkml:trace contextRef="#ctx0" brushRef="#br0" timeOffset="3711.44">6697 6585 6065 0,'0'0'5193'16,"0"0"-3593"-16,0 0 777 0,0 0-881 15,0 0-784-15,0 0-480 0,0 0-88 16,12-22-136-16,-12 22 64 16,0 0-72-1,0 0 8-15,0 0 120 16,0 0 88-16,0 0-40 15,-4 0-88-15,1 6 48 0,-2 0 25 16,-3-6-9-16,4 6-96 0,4-6 8 16,0 0-56-1,0 0 64-15,0 0 32 16,0-12-104-16,0-7-96 16,8 3-120-16,-4-3 216 15,1 6 144-15,-5 7 72 0,0 6 64 16,0 0-72-16,0 0 0 15,0 15-208 1,-5 14 8-16,-15 25 40 16,-8 35-40-16,-7 35 8 15,-17 22-8-15,-1 7 40 0,2-14-40 16,3-21-8-16,5-20 0 16,11-22 16-16,12-22-8 31,8-16-8-31,3-9-216 0,2-1-488 15,3-8-889-15,4-20-1135 16,11-13-2505-16,6-22-3449 0</inkml:trace>
  <inkml:trace contextRef="#ctx0" brushRef="#br0" timeOffset="3983.05">6614 6652 7881 0,'0'0'1561'0,"0"0"319"0,28-89-40 15,-5 60-327-15,1 6-593 16,15 11-512 0,6 2-168-16,2 7-104 15,5 3-56-15,-3 10 0 0,-14 15-80 16,-11 13-8-16,-12 10 0 16,-12 9 8-16,-24 7 16 0,-16-1 192 15,-16 4 144-15,-4-4 296 31,-7-6-88-31,-4-3-264 0,7-9-119 16,8-7-177-16,11-13-297 16,22-25-911-16,18 0-1384 0,5-22-3674 15</inkml:trace>
  <inkml:trace contextRef="#ctx0" brushRef="#br0" timeOffset="4250.42">7478 6166 9914 0,'0'0'2896'31,"0"0"-495"-31,0 0-65 0,0 0-711 0,0 0-905 16,0 0-504-16,0 0-208 15,-48 56 48-15,12 11-56 0,-7 25-8 16,-2 32 8-16,10 10 40 15,3-10-40 1,12-33 0 0,12-30-528-16,0-23-160 0,4-13-945 15,4-6-511-15,0-3-1681 0,0-12-1488 16</inkml:trace>
  <inkml:trace contextRef="#ctx0" brushRef="#br0" timeOffset="4537.42">7127 6470 7665 0,'0'0'3881'16,"0"0"-2201"-16,0 0-55 15,0 0-545-15,92-66-560 32,-48 53-304-32,8 3-64 0,3 4-96 15,1 3 8-15,-4 3-64 16,-5 0 0-16,-2 3 0 0,-13 16-96 15,-8 0-216-15,-13 10 40 16,-11 6 104-16,0 9 168 31,-16 10 208-31,-7 6 120 0,-1 4-112 0,-4 0-136 16,4-1-8-16,4-9-72 16,8-6-384-16,8-17-1208 0,4-12-985 15,0-19-1904-15</inkml:trace>
  <inkml:trace contextRef="#ctx0" brushRef="#br0" timeOffset="4703.53">7785 6346 13290 0,'0'0'2361'0,"0"0"-649"31,0 0-39-31,0 0-1153 16,0 0-520-16,0 0-24 0,0 0-448 15,0 0-1009-15,0 96-2328 0,0-61-1584 16</inkml:trace>
  <inkml:trace contextRef="#ctx0" brushRef="#br0" timeOffset="5024.99">7868 6632 392 0,'0'0'9402'0,"0"0"-8282"16,0 0 104-16,-59 92 360 15,39-51-639-15,3 4-537 32,6 3-264-32,7-4-136 0,4-6-8 15,4-9-184-15,20-7-144 16,4-13 176-16,8-9 136 0,3-9 16 0,6-19 8 16,6-26 104-16,-11-3 304 15,-4-10 72 1,-13 0 288-1,-18 13 344-15,-5 3 169 0,-9 10-1 16,-23 12-336-16,-7 14-424 16,-9 11-216-16,-7 4-232 0,-1 19-80 0,-4 16-592 15,-11 39-840-15,18-8-2465 32,14-6-6553-32</inkml:trace>
  <inkml:trace contextRef="#ctx0" brushRef="#br0" timeOffset="5946.48">8212 6670 8241 0,'0'0'2353'16,"0"0"-1137"-16,0 0 904 16,0 0-143-16,0 0-793 15,19-50-792-15,-3 40-120 0,0 0-48 16,0 1 144-16,3 6-72 16,2 3-151-1,-1 0-137-15,4 3 0 0,-12 16-8 16,-1 13-8-16,-7 6-129 15,-4 10 129-15,-15-1-32 16,-10 4 40-16,-3-7 0 0,-3-3 0 16,3-12 0-1,5-6 0-15,10-11-8 16,9-12 8-16,4 0 0 0,0-22-200 16,24-13-528-16,12-13 504 15,11-5 112-15,9-8 56 16,4 4-96-16,-8 10 152 0,-9 15 0 31,-2 12 96-31,-18 14 168 0,-6 6-64 16,-6 6-136-16,-2 16 72 15,-9 8 216-15,0 4 137 16,-13 8-217-16,-2-1-128 0,-5 3-32 16,-1-3-64-16,6-2-48 31,-2-1-296-31,10-6-961 0,7-17-1463 15,7-8-2369-15,14-7-1297 0</inkml:trace>
  <inkml:trace contextRef="#ctx0" brushRef="#br0" timeOffset="6122.05">8921 6658 9642 0,'0'0'3128'15,"0"0"-2616"-15,0 0 633 16,-41 73 375-16,13-26-584 15,-4 10-576-15,1 4-224 0,-1 2-136 16,4 1-160 0,8-10-832-16,13-13-856 15,7-16-1049-15,0-21-2504 0</inkml:trace>
  <inkml:trace contextRef="#ctx0" brushRef="#br0" timeOffset="6267.49">9063 6458 11002 0,'0'0'2112'15,"0"0"-1792"-15,0 0-232 16,0 0-88-16,-67 88-1592 0,52-49-2569 16</inkml:trace>
  <inkml:trace contextRef="#ctx0" brushRef="#br0" timeOffset="7253.15">9004 6902 7481 0,'0'0'2297'16,"0"0"-1601"-16,0 0 592 0,0 0 224 16,0 0-31-16,28-85-873 0,-8 50-288 15,8-7-16-15,8 1-40 16,3 0-64-16,2 5-88 0,-6 14-112 15,-3 13 0 1,-12 9-80 0,-4 0-24-16,-8 22-8 0,-8 10 112 15,0 3 0-15,-8 9 16 0,-12 1 32 16,-3-1 16-16,-5-3-16 16,0-2 16-16,3-8-8 0,5-12-40 31,5-6-8-31,11-10 16 15,4-3 96-15,8-12-120 0,20-20-336 16,23-22-88-16,5-3-352 16,3-1-1041-16,-3-2 249 0,-7 26 1392 31,-14 2 176-31,-7 16 696 16,-8 12 8-16,-16 4-360 15,-4 17 513-15,0 11 359 0,-4 10-568 16,-8 3-264-16,-4 4-184 15,4-1-120-15,8-5-80 0,4-8 0 16,12-5-392-16,20-14-520 31,27-12 560-31,29-10-232 16,28-34-585-16,4-16 273 0,-17-7-80 0,-27 10-288 16,-32 19-337-16,-20 10 1601 15,0 2 576-15,-13 4 1385 0,-11 3 903 16,0 9-567-1,-28 4-1497 1,-15 6 16-16,-5 3-200 16,-8 19-319-16,9 7-145 0,6 3-80 0,9 0-72 15,17-7 40-15,11-3-40 16,4-6-104-16,8-3-88 0,20-13 104 31,0 0 88-31,7 0 48 16,-3 0-48-16,-8-10 8 15,-4 3 8-15,-4 5-16 0,-8 2 0 16,-4 0-32-16,-4 19-57 0,0 9 81 16,-8 29 0-16,-32 32 8 31,-16 38-8-31,-15 22 8 16,-2 1 0-16,10-11-240 0,7-18-1480 15,12-10 1248-15,1-3-384 16,6-13 416-16,14-15 264 0,3-23 168 15,8-19 8-15,0-13 0 32,8-2 8-32,-4-8 392 15,1-8 336-15,2-7 912 0,-3-22-287 0,0-29-777 16,-12-28 160-16,-8-36-96 16,0-22-232-16,13-2-296 0,15 6-112 15,20 18 0 1,35 7 208-1,17 16-16-15,16 13-80 16,15 22-112-16,17 9-8 16,11 7-464-16,4-1-528 15,-11 1-496-15,-33 10-2457 16,-35 5-2833-16</inkml:trace>
  <inkml:trace contextRef="#ctx0" brushRef="#br0" timeOffset="7434.07">10582 6763 4296 0,'0'0'7130'32,"0"0"-5746"-32,0 0 465 0,0 0 919 15,0 0-847-15,0 0-1201 16,-8 0-720-16,4-4-1377 0,-8-5-4968 0</inkml:trace>
  <inkml:trace contextRef="#ctx0" brushRef="#br0" timeOffset="11266.01">12307 6305 7057 0,'0'0'1112'15,"0"0"-704"1,0 0 368-16,0 0 449 16,0 0 183-16,0 0 288 0,0 0-111 15,0 0-393-15,0 0-288 16,-3 0-312-16,-18 10-304 16,-11 12-128-16,-16 13 401 0,-8 13-217 15,-15 18-128-15,-8 20-112 16,10-6-24-16,9-8-64 0,9-8 64 15,16-20-80-15,-6 7-8 16,-2 0 0-16,11-10 8 31,0-9-368-31,8-7-425 0,7-9-687 16,2-16-1048-16,7 0-1545 0,8-16-2977 16</inkml:trace>
  <inkml:trace contextRef="#ctx0" brushRef="#br0" timeOffset="11599.5">11690 6296 7417 0,'0'0'2929'15,"0"0"-689"-15,0 0-896 16,0 0-639-16,0 0-449 0,0 0-200 15,23 50 480-15,-3-5 104 0,8 22-8 16,12 21-8-16,4 27-304 16,0-1-8-16,-1-3-120 31,-11-9-80-31,-4-19-112 0,0-1 0 16,-8-12 8-16,0-19 0 15,-4-13-8-15,-5-13 0 0,2 1 8 16,-1-1-8-16,0-6-248 15,-8-6-496-15,-4-13-704 32,0-3-40-32,0-10-921 0</inkml:trace>
  <inkml:trace contextRef="#ctx0" brushRef="#br0" timeOffset="11956.2">12530 6969 8313 0,'0'0'2585'0,"0"0"-465"16,0 0-231-16,0 0-609 15,0 0-144-15,0 0-344 0,0 0-472 16,0 0-80-16,0 0-39 31,-99 92-25-31,82-44-104 0,6 6-56 16,2 0 64-16,9 0-64 16,0-10-8-16,5-3-8 15,10-12-96-15,10-7-337 0,6-9-383 31,17-13-472-31,-8-10-1625 16,-4-9-5240-16</inkml:trace>
  <inkml:trace contextRef="#ctx0" brushRef="#br0" timeOffset="12319.84">12710 6632 3648 0,'0'0'5105'0,"0"0"-4328"16,0 0-241-16,0 0 120 16,0 0-144-16,0 0-200 0,-60 67-136 15,60-48-80-15,0-3 8 16,8 0 56-16,8-10 32 15,-1 1-112-15,2-7 0 0,-6 0-80 32,-3-10 128-32,0-6-40 0,-8-6 104 15,0 0 264-15,0 3 160 16,-8-1-319-16,-7 8 15 16,-2 5-160-16,-7 7-80 0,5 0-72 15,-1 10-72-15,4 25-536 31,0-4-1849-31,8 1-4408 0</inkml:trace>
  <inkml:trace contextRef="#ctx0" brushRef="#br0" timeOffset="12593.19">13223 7217 264 0,'0'0'10114'15,"0"0"-9050"-15,0 0-784 16,0 0-104-16,0 0 488 0,0 0 440 16,5 76-295-16,-22-45-201 15,-3 4-136-15,-8-3-240 16,1 0-88-16,-6 3-144 0,6-7-168 31,-9-2-912-31,9-10-1353 16,10-10-3240-16</inkml:trace>
  <inkml:trace contextRef="#ctx0" brushRef="#br0" timeOffset="13363.27">13984 6461 9249 0,'0'0'2257'16,"0"0"-769"0,0 0-472-1,0 0-327-15,0 0 7 16,-59 76-240-16,38-38-136 0,2 7-48 31,11-1-104-31,3-6-160 0,5-6 8 16,5-7 48-16,18-9-64 15,14-6 0-15,6-10 40 16,10-7 0-16,6-18-40 0,-4-7-96 16,-2-9-48-16,-1 0 88 15,-17 2 56-15,-11 11 0 0,-8 6 432 16,-8 12 560-16,-8 7-175 15,0 3-473-15,0 3-280 16,-12 20-64-16,-3 8-48 0,-10 14 40 16,5 18-8-16,0 23-32 15,8 19 48 1,1 12-48-16,-2 4 40 16,6-10 8-16,-5-10-8 15,-1-8-72-15,-2-11 72 0,2-9 8 16,2-16 0-16,-1-16 0 0,-4-2 0 15,0 2 0 1,-4-3 8 0,-4 0 64-16,0-12-72 0,1-11 8 15,-5-15 80-15,0 0 256 0,-4-22 120 16,-12-25 48-16,-8-33 0 16,8-34-96-16,16-13-168 0,28-4 144 31,16 14 64-31,24 32-184 15,0 18-192-15,28 16-80 16,28 10-128-16,27 2-288 0,12 5-448 16,-11 21-280-16,-48 4-953 0,-25 9-4272 15</inkml:trace>
  <inkml:trace contextRef="#ctx0" brushRef="#br0" timeOffset="13742.54">14802 7010 10018 0,'0'0'2424'0,"0"0"-1480"15,0 0 137-15,0 0-185 0,0 0-128 16,0 0 176-16,-64 105-424 0,40-57-248 31,0 6-80-31,3 0-96 16,10-1-88-16,7-2 40 15,4-13-40-15,0-3-8 0,19-9-280 16,9-11-312-16,32-15-832 0,-8-9-1577 31,0-17-5289-31</inkml:trace>
  <inkml:trace contextRef="#ctx0" brushRef="#br0" timeOffset="14137.17">15021 6620 7825 0,'0'0'2001'0,"0"0"-1097"0,0 0-88 15,0 0 112 1,0 0-552-1,0 0-32-15,0 0-144 16,0 0-72-16,-41 91-24 0,41-65-96 16,0-10-8-16,5-4-64 0,10-5-128 15,2-7 16-15,2 0 120 0,1-9-200 32,-4-8 184-32,-4-8 64 15,-4 3 8-15,-8 0 56 16,0 3 352-16,-8 9 168 0,-4 7-119 15,-4 3-73-15,0 0 0 16,4 9-256-16,5 4-112 0,3 3-8 31,4-3-8-31,0-4-232 16,4-3-809-16,7-6-743 0,-3 0-2113 16</inkml:trace>
  <inkml:trace contextRef="#ctx0" brushRef="#br0" timeOffset="18802.23">11849 7572 5113 0,'0'0'1888'15,"0"0"-864"-15,0 0 240 0,0 0 1 16,19-12-233-16,-19 8 0 16,0 4 8-16,0 0-199 0,0 0-153 15,0 0-208 1,0 0-232-16,0 0-120 16,0 0-56-16,0 0-56 15,0 0-8-15,-11 0-8 0,-9 0-8 16,-4 4-48-16,-7 5 48 15,-6 0 0-15,1 1-8 0,-3 6 16 16,7-3-8-16,0 2 0 31,4 7 8-31,0-2-80 0,8 5 32 16,0 7 32-16,8 0-40 16,0 6 40-16,5 3-32 15,3 0 48-15,-1 1 112 0,1 5-64 16,0-2 104-16,-4 2 32 31,5 1-32-31,-5 0 8 0,-1-1-80 16,1-3-72-16,5-5 64 15,-5-4-56-15,8-7-8 0,-4-6 8 16,4-2-16-16,-5-8 0 0,5-2-216 16,-4-1-448-1,-7-3-776 1,3 1-1329-16,-8-7-2576 0</inkml:trace>
  <inkml:trace contextRef="#ctx0" brushRef="#br0" timeOffset="19058.09">11144 8385 6977 0,'0'0'3945'15,"0"0"-3353"1,0 0-416-16,0 0 0 16,0 0 144-16,0 0 368 0,0 0-352 15,52 57-32-15,-33-41-136 16,1-3-40-16,5-1-56 16,3 1-72-16,-5-3-672 0,12-8-584 15,-7 2-1312-15,-7-4-3138 0</inkml:trace>
  <inkml:trace contextRef="#ctx0" brushRef="#br0" timeOffset="19262.24">11638 8172 8785 0,'0'0'2865'0,"0"0"-1497"16,0 0-960-16,0 0 80 15,0 0 345-15,0 0 119 16,-92 73-136-16,60-35-320 16,-3 7-216-16,7-1-184 15,0 1-96-15,0 2-928 16,7-8-2121-16,6-14-4120 0</inkml:trace>
  <inkml:trace contextRef="#ctx0" brushRef="#br0" timeOffset="20213.32">10710 8960 9233 0,'0'0'2481'16,"0"0"-1545"-16,0 0 176 0,0 0-279 15,0 0-449-15,0 0 16 0,0 0 656 32,-60 104-312-32,32-21-120 15,-8 34-208-15,-4 13-40 0,4 1-7 16,4-14-201-16,4-19-32 15,0 1-24-15,5-7-56 0,3-16 80 16,3-19-56-16,2-12-72 16,3-7 0-16,0 0 64 0,0 0-64 15,-4 0 0-15,8-9-8 32,0-7 8-32,4-12-8 15,1-4-192-15,3-3-176 0,0-3-129 16,0 0-159-16,0 0-200 15,0-9-496-15,-5-10-1297 0,5-3-5953 0</inkml:trace>
  <inkml:trace contextRef="#ctx0" brushRef="#br0" timeOffset="20752.2">10813 8947 4000 0,'0'0'2049'0,"0"0"-513"0,0 0-104 16,0 0-391-16,0 0-409 31,0 0-64-31,0 0 112 16,0 0 8-16,0 0 0 0,11 0 73 15,6 0 71-15,7 6-216 16,8 1-120-16,3-4-280 0,9 3-24 15,8 0-40-15,12-2-56 32,12 2 0-32,23-3-40 15,12-3 16-15,5 0-72 0,-12 0 0 0,-21 0 48 16,-23 0-48-16,-16 0 48 16,0 0-32-16,4 0-8 0,-1 0-8 15,2 0-8 1,-10 0-40-1,-3-3 0-15,-12 0-8 16,-9 3-72-16,-2-3-40 0,-5 3-272 16,-1-4-656-16,6 4-1041 0,-5-3-623 15,-1 0-3842-15</inkml:trace>
  <inkml:trace contextRef="#ctx0" brushRef="#br0" timeOffset="21652.51">12203 8947 7841 0,'0'0'2777'16,"0"0"-2033"-16,0 0-512 31,0 0-128-31,0 0 0 16,0 0 256-16,0 9 704 0,0 4 233 16,0 6-409-16,-4 3-184 15,-3 7-56-15,-1 3-224 0,-5 9-72 16,-2 4 72-16,-5 8-128 47,-4 20 144-47,-4-9-39 15,4 9-161-15,-4-3-48 0,8-10-128 0,-8 7 24 16,8-3-16-16,-3-1 80 16,2 0 0-16,1-2-16 0,1-1-64 15,3-3 0-15,0 0-72 16,0-6 16-16,4 0-8 15,-4-3 0-15,4-4 40 0,-4-3-48 16,4-3 0-16,1-3 8 0,-2 0 8 16,5-6 0-1,1-4-16-15,-2 1-56 16,1-11 48-16,4 1 0 16,-3-6 8-16,3-4-8 15,0-3 8-15,4 0 0 0,0-3 0 16,-5 0-8-16,5 0-56 31,-4 0 64-31,0 0 0 0,4 0 0 16,-7 0 0-16,3-3 0 15,-4 0 0-15,-5 0-48 0,-2 0-24 16,-1 0 0-16,-5 0 72 16,-2-1-48-16,-1 1 40 15,-8 0 0-15,0-4-96 0,-3 4 32 31,-6-3 0-31,-2 3 24 16,-1-3 48-16,-4 2-8 0,0 4 8 16,4-3 0-16,-4 0 8 15,5 0 0-15,3 3-8 0,-4-6 0 16,8 2 0-16,0 1 0 16,5 0 48-1,-1 0-40-15,0-1 0 16,0 4-8-16,0-3 0 0,-3 1-56 15,-2-2 56-15,1 1 8 16,-3 0-8-16,-1 0 0 16,0-4 0-16,0 4 0 15,0 3 0-15,9-3 8 16,-1-1-8-16,4 4 0 16,7 0 0-16,2 0 8 0,-1 0-8 15,4 0 0-15,4 0 0 16,8 0 8-16,0 0-8 15,0 0 8 1,4 0 0-16,0 0 0 16,0 0-8-16,0 0 16 0,0 0-16 15,0 0-272-15,8-6-665 16,4 0-1127-16,0-4-2393 0</inkml:trace>
  <inkml:trace contextRef="#ctx0" brushRef="#br0" timeOffset="25154.92">14570 7823 5169 0,'0'0'2288'0,"0"0"-424"0,0 0-7 15,0-10-49-15,0 10-159 0,0 0-369 16,0 0-200-16,0 0-184 16,0 0-272-16,4 0-87 31,-4 0-209-31,0 0-208 0,0 4-120 16,9 11-8-16,-2 17 8 15,1 12 32-15,8 11 48 0,0 5 8 16,4 3-80-16,-4 4 40 31,8 0-40-31,0-4-8 16,0-6 0-16,-1-9 8 0,-3-13-8 15,-4-9 0-15,-4-8-96 0,0-5-168 16,0-7-176-16,-4 1-625 0,-8-1-1111 16,0-6-1057-16,0 0-1440 15</inkml:trace>
  <inkml:trace contextRef="#ctx0" brushRef="#br0" timeOffset="25417.75">14471 8503 9177 0,'0'0'2697'0,"0"0"-1537"0,0 0-135 16,0 0-329-16,0 0-344 15,0 0 384-15,0 0-96 0,75 18-144 32,-47-5-232-32,0 6-88 15,0 0-104-15,4 4-16 0,-4-4-48 16,4-1-8-16,-5-1-400 16,-2-5-664-16,-2-6-768 15,5-6-833-15,-8-16-512 0,0-3-3480 0</inkml:trace>
  <inkml:trace contextRef="#ctx0" brushRef="#br0" timeOffset="25633.96">15049 8261 9353 0,'0'0'2673'0,"0"0"-753"0,0 0-599 0,0 0-745 16,0 0-120-1,0 0-176 1,0 0-112-16,0 0-64 0,0 0 712 15,-45 111-264-15,26-63-136 16,-9 3-223-16,4-4-81 16,0 1-96-16,0-4-16 0,-4 4-937 0,8-16-1343 31,4-10-4178-31</inkml:trace>
  <inkml:trace contextRef="#ctx0" brushRef="#br0" timeOffset="27215.27">14363 8985 2896 0,'0'0'7298'0,"0"0"-5162"15,0 0 65-15,0 0-745 0,0 0-328 16,0 0-584-1,-4-22-320 1,0 22-24-16,0 0-104 16,-8 19-40-16,-4 9 184 0,-12 26 89 0,-12 22-89 15,-8 35-144-15,1 4-24 16,6-4-64-16,6-28 16 0,15-29-16 31,8-17 40-31,0-5-48 16,1 0 8-16,-2 0-8 0,5-4-120 15,1-9-585-15,2-9-903 16,1-3-1425-16,4-7-1960 0</inkml:trace>
  <inkml:trace contextRef="#ctx0" brushRef="#br0" timeOffset="27930.42">14132 9157 5433 0,'0'0'4921'0,"0"0"-3441"16,0 0-480-16,0 0-552 0,0 0-312 15,95-26-128 1,-55 23 8-1,4 3-8-15,8 0 112 16,7 3 40-16,5 6 40 0,5-2-87 0,2 3-17 16,4 2-40-16,-6-6-56 15,-2 1 0-15,-7 3 8 0,-9-8 0 32,-6 1-8-32,-10 1 8 15,-11-4-16-15,-8 0 16 16,-4 0 0-16,-8 0 144 0,-4 0 384 15,0 0 48-15,0 0-120 0,0 3-168 16,0 0 16-16,0 4-224 31,-7 2-88-31,-6 10 8 16,-2 10 144-16,-10 6-32 0,1 3-40 16,0 3 0-16,1 0 40 15,3 4-64-15,3-4-48 0,2 0 0 31,2-2 0-31,6-2 8 16,-1 2-16-16,0-1 8 16,4 0 0-16,-4-3 0 0,4-3-8 0,0-4 0 15,0-3-8-15,0-2-96 16,0-7-16-16,1-1-64 0,-2-5 120 16,-3-1 56-1,-4-2-168 1,-4-4 176-16,-8 0 8 15,-12-3 64-15,-7 0 16 0,-13 0 152 16,-16-3 152-16,-19-16 192 16,7 0-200-16,9 0 65 15,15-3-33-15,19 9-168 16,2-3-48-16,7 3-88 16,12 4-104-16,12 3-8 15,8 2-184-15,39-5-1233 0,10 3-3128 16,3-1-3464-16</inkml:trace>
  <inkml:trace contextRef="#ctx0" brushRef="#br0" timeOffset="28193.8">15391 9785 9177 0,'0'0'2249'0,"0"0"-1849"15,0 0-264-15,0 0-88 16,-12 79 288 0,-4-50 664-16,-8 3-352 0,-4 3-343 15,-4-3-89-15,0-4-200 16,1-6-16-16,-1-6-1353 0,8-6-1231 15,8-10-5082-15</inkml:trace>
  <inkml:trace contextRef="#ctx0" brushRef="#br0" timeOffset="28503.23">15969 9429 10786 0,'0'0'2328'15,"0"0"-879"-15,0 0-489 16,0 0-512-16,0 0-152 16,0 0-128-16,-28 80 576 0,12-29-272 31,0 3-264-31,0 3-56 15,4 0-8-15,4 0-128 0,-4 0 32 16,0-6-40-16,0-7-8 16,0-9-1304-16,0-9 400 15,4-10-2201 1,0-13-2528-16</inkml:trace>
  <inkml:trace contextRef="#ctx0" brushRef="#br0" timeOffset="29101.56">15977 9357 8489 0,'0'0'2409'0,"0"0"-1177"0,0 0-440 16,0 0-24-16,91-39-7 15,-59 39-49-15,12 0-392 16,8 3-216-1,8 10-32-15,3 0-72 16,1 3-56-16,4 0-168 0,-1-3 8 16,-3-1 32-16,-8-2 88 15,0-1 40-15,-13-6 56 32,-6 0-8-32,-18 1 8 0,-3-4 0 15,-12 0 48-15,0 0 56 16,-4 3 8-16,0-3 16 0,0 9-16 15,0 4 152-15,0 3-64 16,-8 9-48-16,-4 1-16 16,-7 6-64-16,-2-1 56 0,1 4-80 31,-7 0-40-31,3 0 40 0,4 3-48 16,-1 0 56-16,6-3-56 0,3 0 8 15,4-3-8-15,4 3 0 16,4-4 0-16,0 1 0 15,0 0 0-15,0-4-136 16,0 1-72-16,0-6-56 16,0-5 152-16,0 1-32 15,-12-2 112-15,-8-5 32 0,-8-2 136 32,-11-4 104-32,-14 0 56 15,-6-3-24-15,-17-3 40 16,-23-6 48-16,11-10 64 0,8 1-80 15,24-5-120-15,20 4-104 0,8 4-120 16,5-4-576-16,15 6-1144 16,8 7-3409-16</inkml:trace>
  <inkml:trace contextRef="#ctx0" brushRef="#br0" timeOffset="29360.59">17032 10061 10546 0,'0'0'1624'0,"0"0"-1304"15,0 0-184 1,4 74 136-1,-15-40 168-15,-13 8 16 0,-8-1-119 16,-12-3-265-16,-4 0-72 0,-23-3-273 16,11-10-1295-16,4-12-6586 15</inkml:trace>
  <inkml:trace contextRef="#ctx0" brushRef="#br0" timeOffset="30015.12">17479 9651 8513 0,'0'0'2985'0,"0"0"-825"0,0 0-919 15,0 0 215-15,0 0-296 16,0 0-296-16,0 0-295 16,4-9-281-16,-4 22-288 0,-9 13 8 15,-2 8 128-15,-10 17 0 16,2 6-32-16,-1 7 16 0,0-1-120 31,0 1 8-31,4-4 56 16,4-9-64-16,1-7 0 15,2-12-152-15,1-7-552 0,5-9-505 0,-1-9-1023 16,4-7-1993-16,0 0-1056 16</inkml:trace>
  <inkml:trace contextRef="#ctx0" brushRef="#br0" timeOffset="30660.17">17498 9610 8769 0,'0'0'1705'0,"0"0"-289"15,0 0-768-15,0 0-320 16,0 0 336-16,0 0 49 0,92-31-273 15,-56 31-24-15,12 0-176 0,20 13-72 32,27 2-96-32,25 4-24 15,3 6-32-15,-20-8-16 16,-26-2-48-16,-34-5-88 0,-7-4-184 16,-3-2 40-16,-10 2 88 15,1-3 192-15,-13-3 0 0,-6 0 104 31,-5 0 328-31,0 0 336 16,0 0-24-16,0 0-296 16,0 3-272-16,0 7-176 0,-5-1-128 15,-6 10 112-15,-5 7 8 0,4 9 8 16,-4 0-8-16,-4 3 8 31,4 0 0-15,0 3 0-16,0 4-8 15,4-1 8-15,1 0 0 16,2-3 0-16,5 4-8 0,0-4 0 0,4 1-184 16,0-4 8-16,0-3-8 15,0 0 16-15,0-10 96 16,0 0 64-16,-3-5-80 0,-9-5 96 31,-4-2 0-31,-12-4 48 16,-12 1 144-16,-8-3-32 0,-27-4 0 15,-21-3-24-15,-27-10-72 16,-9-15 72-16,24-1-16 0,24 1 32 16,41 9-24-16,11 0 120 15,4 0-8-15,12 4-104 0,4-1-136 16,24 4-912-16,16-1-1624 31,16 0-7723-31</inkml:trace>
  <inkml:trace contextRef="#ctx0" brushRef="#br0" timeOffset="30903.01">18619 10417 6873 0,'0'0'1216'0,"0"0"-640"16,0 0-88 0,-28 95 89-16,4-60 367 15,-12 3-16-15,-5-6-72 0,2 0-240 16,-9-7-320-16,-7 1-296 16,6-8-328-16,10-11-2352 0</inkml:trace>
  <inkml:trace contextRef="#ctx0" brushRef="#br0" timeOffset="31491.69">19236 9953 10298 0,'0'0'2424'16,"0"0"-919"-16,0 0-449 0,0 0 224 16,0 0 192-16,0 0-463 31,12-35-609-31,-12 48-344 16,-17 13-48-16,-2 15 32 0,-5 22 40 15,-8 20-72-15,8-7 56 16,5-6-56-16,2-10-8 0,6-18 0 15,-2 2-456-15,2-3-425 32,-1-12-535-32,-1-23-1128 0,2-6-2137 15,-2-3-4921-15</inkml:trace>
  <inkml:trace contextRef="#ctx0" brushRef="#br0" timeOffset="32071.92">19240 9801 6873 0,'0'0'2625'0,"0"0"-561"0,0 0-712 15,0 0-328-15,0 0-519 16,0 0 167 0,92-48-368-16,-57 48-176 15,29 0 56-15,24 7-80 16,23 12-56-16,5 3-48 0,-4 0 16 15,-25-3-16-15,-32-6-224 0,-14-7-248 16,-9 1 160-16,-4-1 72 16,-5-3 160-16,-3 1 80 31,-12-4 80-31,-4 2 400 0,-4-2 272 16,0 0-72-16,0 4-304 15,0 2-376-15,0 7 0 0,0 9 0 16,0 7 0-16,-4 8 0 15,-4 2 8-15,-3 9 8 32,-2-4 24-32,-2 7-40 0,2-4 0 15,-6 1 8-15,2 3-8 0,6-4-8 16,-2 1 8-16,5 0 0 0,1-7 8 16,-1-3-8-1,-1 0 8 1,5-9-16-16,-3-4 8 15,-5-3-8-15,0-6 0 0,-8 3 8 16,-8-6 8-16,-12 3 72 16,-11-3 16-16,-17-1 104 0,-28-6 48 15,-23-6-24-15,-1 0 184 0,25-12-208 32,26-4-40-32,34 0-23 15,10 3-65-15,10-6-72 0,15-16-169 16,12 0-1719-16,19 7-4065 15</inkml:trace>
  <inkml:trace contextRef="#ctx0" brushRef="#br0" timeOffset="32318.66">20415 10649 4793 0,'0'0'4176'0,"0"0"-3703"15,0 0 127-15,0 0-64 16,-39 86 280-16,15-58-40 16,-4-2-136-1,-4-4-160-15,-4 3-288 16,-5-9 0-16,-10 0-192 0,16-4-1528 15,7-9-4857-15</inkml:trace>
  <inkml:trace contextRef="#ctx0" brushRef="#br0" timeOffset="32520.1">20782 10604 8225 0,'0'0'1377'0,"0"0"-913"0,0 0-312 15,0 0-144-15,0 0 64 16,0 0-72-16,0 0-464 16,0 0-1905-16</inkml:trace>
  <inkml:trace contextRef="#ctx0" brushRef="#br0" timeOffset="32670.96">21203 10639 9402 0,'0'0'2472'0,"0"0"-712"16,0 0-1151 0,0 0-401-1,0 0-208-15,0 0-1553 0,0 0-1719 16</inkml:trace>
  <inkml:trace contextRef="#ctx0" brushRef="#br0" timeOffset="32834.4">21579 10690 8185 0,'0'0'2505'0,"0"0"-745"15,0 0-1120-15,0 0-440 16,0 0-200-16,95-10-712 0,-79 10-888 31,-4 0-1601-31</inkml:trace>
  <inkml:trace contextRef="#ctx0" brushRef="#br0" timeOffset="42614.77">18694 7112 3632 0,'0'-6'4257'0,"0"-4"-2368"0,0 7-441 16,0-4-136-16,0 4 217 15,0 0-289-15,0 0-168 16,0 3-96-16,0 0-360 16,0 0-256-16,0 0-176 15,0 0-184-15,0 0-40 16,-12 12-8-16,-4 11-32 0,-8 15 80 16,-8 7 0-16,-4 8 0 31,1 1 8-31,3 0-8 0,4-6 0 15,0-7 16-15,12-9-8 16,4-10-8-16,0-9 8 0,8-4-8 16,4-6 8-16,0-3 48 15,0-6-8-15,8-16-48 32,7-13-264-32,17-22 136 0,9-23 8 15,-2 4-96-15,-3 10-120 16,-4 8 64-16,-12 27 104 0,0-1 168 15,-4 6 96-15,-5 11 32 16,-6 8-128-16,3 4 200 16,-4 3-200-16,0 0-112 0,3 13-144 15,10 9 240 1,-6 13-112-16,2 19 128 16,-5 0 0-16,-1 10 0 15,1 5 0 1,-3-8 8-16,7 5-8 15,-1-8 32-15,2-4-32 16,-2-17-120-16,2-5-144 0,-2-16-24 0,1-9 168 16,1-7 120-16,2-16 312 15,5-19-104-15,12-26 64 0,11-25-200 16,2-21 80-16,2-5-136 16,-15 24-16-16,-12 24 32 15,-8 35-32 1,-7 10 248-16,-2 4 128 15,-3 5-88-15,0 7-288 0,0 3-360 16,-3 16-1192-16,-14 19 960 16,-15 31-416-16,4-2-1721 15,8-10-2520-15</inkml:trace>
  <inkml:trace contextRef="#ctx0" brushRef="#br0" timeOffset="42998.09">19706 6972 7041 0,'0'0'872'0,"0"0"352"16,0 0-367-16,0 0-1 15,0 0 248-15,-84-13 328 16,52 19-375-16,0 11-417 16,-3 8-136-16,-5 7 72 15,3 6 48-15,2 6-136 0,3 7-96 32,4 3-48-32,0 3-96 15,9 0-48-15,6 0 40 0,9-2-183 16,4-5-41-16,0-2 40 15,13-7-48-15,10-3-8 0,9-6-72 16,12-4-153-16,8-11-263 31,31-11-1280-31,-10-6-2545 0,-14-6-5985 16</inkml:trace>
  <inkml:trace contextRef="#ctx0" brushRef="#br0" timeOffset="43935.78">20188 7004 6545 0,'0'0'1616'16,"0"0"-287"-16,0 0-657 16,0 0-104-16,0 0 168 0,-20 3-8 15,4 19 184-15,-7 3-168 0,2 7-231 16,1 6-113 0,1 1-48-1,2 5-152-15,6-6-88 0,7-3-104 16,4-7-8-16,0-8 0 15,4-8-88-15,15-5 0 0,9-7 88 16,4-4-8-16,4-18-328 16,8-10 184-16,-8-9-8 0,-1-3-40 15,-7-1 184 1,-7 4 16-16,-6 6 72 16,-2 10 136-16,-9 6 312 15,-1 9 160-15,-3 10-400 16,0 0-280-16,-3 19-192 0,-5 13 144 15,-5 9 48-15,2 10 0 16,-2 9 0 0,2 4 0-16,-1-1 0 15,-8 10 0-15,-8 13 0 16,0-7 64-16,0-9-56 0,0-12-8 16,5-20 0-16,-5 0 0 15,-4 0 8-15,4-16 0 0,0-9 136 31,0-13 568-31,-4 0 160 16,4-13-152-16,0-16-159 16,0-8-113-16,13-11-184 0,6-10-48 15,9-2-88-15,20-4-128 0,20 1-16 16,12 6-40-16,8 12-136 16,0 10-152-1,-1 13-593-15,9 16-671 16,-16 6-1601-16,-16 0-3224 15</inkml:trace>
  <inkml:trace contextRef="#ctx0" brushRef="#br0" timeOffset="44391.78">20627 7439 7705 0,'0'0'2465'0,"0"0"-969"0,0 0-48 16,0 0-231-16,0 0-273 0,0 0-440 15,0 0-128-15,-92 35 80 16,68-10-88-16,0 7-56 0,4 2-96 15,8 2-64-15,0-1-56 16,8-4-96 0,4 1 8-16,0-6-8 15,12-8-248-15,8-5-528 0,27-13-800 16,-6-3-817-16,-1-16-2904 16</inkml:trace>
  <inkml:trace contextRef="#ctx0" brushRef="#br0" timeOffset="44752.6">20782 7143 6313 0,'0'0'1960'15,"0"0"-247"-15,0 0-241 0,0 0-440 16,0 0-344-16,0 0-456 15,0 0-152-15,-32 10 112 0,19 9-80 16,6 4-96-16,3-5 40 31,4 1-48-31,0-6 0 0,0-6-8 16,4-1-208-16,3-6 208 0,10 0 0 16,-6-10 0-16,-2-6 56 15,-5-3-32-15,-4 1 56 0,0-5 0 16,0 7 201-16,-9 3-17 15,2 4 80 1,-1 3 160-16,0 6-80 16,3 0-280-16,1 0-144 0,1 6-344 15,3 19-568-15,-4-6-1785 16,4-2-4192-16</inkml:trace>
  <inkml:trace contextRef="#ctx0" brushRef="#br0" timeOffset="45185.71">21140 7042 8729 0,'0'0'2129'0,"0"0"-265"16,0 0-864-16,0 0 393 0,0 0-345 15,0 0-784 1,0 0-264-1,0 0 0-15,9 44 152 16,2-6 64-16,1 13-88 0,4 3-16 16,-8 6-24-16,-1 4-32 0,-7 12 8 15,0 10-48-15,-26 12-16 0,-6-5 112 16,-9-21-104-16,5-21 40 31,1-16-48-31,-37 16-480 16,13-6-1208-16,-5-10-3097 0</inkml:trace>
  <inkml:trace contextRef="#ctx0" brushRef="#br0" timeOffset="47871.58">21579 7565 8761 0,'0'0'2201'0,"0"0"-569"16,0 0-320-16,0 0-183 16,0 0 143-16,-4 0-272 0,4 0-344 15,0 0-200 1,0 0-119-1,0 0-89-15,0 0-120 16,0 0-40-16,0 0-72 0,0 0-16 16,0 0-152-1,0 0-120-15,8 4 127 16,16 2 145-16,8-3 273 0,15 7 47 16,20-7-80-16,25 1-40 15,-4-4-128-15,-12 0 48 16,-12 0-120-16,-25 0-168 0,-3 0-296 15,0 0-201-15,-20 0-247 16,-16 2-488-16,-4 5-1313 0,-44 12 1337 31,-4-3-832-31,1-1-3354 0</inkml:trace>
  <inkml:trace contextRef="#ctx0" brushRef="#br0" timeOffset="48180.85">21435 7829 3872 0,'0'0'2089'0,"0"0"-737"16,0 0-24-16,0 0-31 16,0 0 71-1,0 0 576-15,0 0-367 16,80 20-481-16,-36-15-216 15,8-1-320-15,19-1-112 0,21 0-80 0,-4 0-144 16,-9-3-32-16,-7 4-192 16,-25-4 0-16,5 0-8 15,4 0-256 1,-16 3-160-16,-12-3-312 16,-12 0-192-16,-12 3-584 15,-4-3-1033-15,-24 3 961 0,-4-3-345 16,-4 0-4264-16</inkml:trace>
  <inkml:trace contextRef="#ctx0" brushRef="#br0" timeOffset="48630.38">22021 7340 6849 0,'0'0'1608'0,"0"0"-415"16,0 0-417-16,0 0-32 0,0 0-112 15,0 0-384-15,-4 13-72 16,-16 9 720-16,4 7-80 0,-8 6-103 16,0 12-25-1,-4 4-160-15,0 9 24 16,-4 14-120-16,-7 11-120 16,3-9-80-16,4-2-32 0,4-17-48 15,4-13-144-15,0 3-8 31,1 1 16-31,2-10-8 0,10-6 56 16,2-9-64-16,1-8 0 16,8-5-128-16,0-4-592 0,0-3-184 15,28-3-936-15,-3-6-897 16,-1-10-5033-16</inkml:trace>
  <inkml:trace contextRef="#ctx0" brushRef="#br0" timeOffset="49911.34">23009 7553 7009 0,'0'0'2040'0,"0"0"-591"31,0 0-121-31,0 0 320 0,0 0-367 16,0 0-625-16,0 0-368 15,0 0-280-15,-28 19 88 16,4 13 160-16,-8 6 48 0,0 9-8 15,-4 4-192-15,-3 4-32 16,7-5 0-16,4 1-64 0,4-13 0 31,5-9 8-31,10-7-16 0,5-12 0 16,4-8 0-16,0-2-48 16,4-2 16-16,20-18 32 0,4-15 144 15,4-6-144 1,3-13-88-1,1-3-120-15,0-3 16 0,-3-4 152 16,-1 4 40-16,-5 9 8 0,-7 10 0 16,-4 9 56-16,-8 13 168 15,-4 10 96-15,-4 9-56 0,4 0-272 32,-4 9-248-32,3 16 128 15,1 13 112-15,1 7 8 0,3 6 0 16,3 3 8-16,2 0-8 15,-5-4 0-15,3-2 64 0,2-7-64 16,-5-9-8-16,7-6 0 16,-6-8-72-16,2-5 64 0,1-9-80 31,4-4 96-31,0-4 104 16,8-18 176-16,0-10-64 15,0-6 8-15,4-13-64 0,-5-2 56 16,1-8-112-16,-3 1-96 15,-6 3 208-15,-2 9-64 0,-10 13 41 32,1 10 111-32,-4 9-144 15,0 10 0-15,0 6-160 0,-7 0-568 16,-10 19-361-16,-11 25-119 0,5-3-1753 16,7-6-1703-16</inkml:trace>
  <inkml:trace contextRef="#ctx0" brushRef="#br0" timeOffset="50265.27">23941 7337 8665 0,'0'0'1641'0,"0"0"-73"32,0 0-520-32,0 0-328 0,0 0-199 15,0 0-233-15,-92 35 112 16,37 3 152-16,-1 6 8 16,-7 14-24-16,-1 5-40 0,8 7-48 15,4-3-184-15,8 3-40 16,13-7 0-16,6-2-88 0,14-4-40 31,11-3-88-31,4-4-8 16,28-5 48-16,11-4-48 0,17-6 0 15,3-6 0-15,25-14-800 0,-20-5-1472 16,-8-10-3049-16</inkml:trace>
  <inkml:trace contextRef="#ctx0" brushRef="#br0" timeOffset="51863.8">24236 7582 6145 0,'0'0'1944'0,"0"0"497"15,0 0-473-15,0 0-456 16,0-35 377-16,0 35-585 0,0 0-648 16,0 0-392-16,0 0-256 15,-8 9-8-15,-12 10-8 0,5 7 8 16,-6 2 0-16,10 1 0 15,2 2 0 1,9-5-8-16,0-7-48 16,4-3-120-16,20-3-24 0,8-7-144 15,4-6 296-15,8 0-144 16,-4-6-16-16,-1-14 160 0,-2-5 48 31,-10-7 0-31,-7 0 56 16,-3 4 8-16,-10-1-64 0,-3 10 424 15,-4 6-168-15,0 4 32 16,0 9-176-16,0 0-112 16,-8 0-64-16,-8 22-8 0,4 4 8 15,-4 15 64-15,-3 7-64 32,2 2 64-32,2 11 0 0,2 2 0 15,-6-2-8-15,3 2 8 16,-5-3-80-16,-2 1 80 0,-9-4-96 15,-4-6-16-15,0-7 40 16,0-9 64-16,1-13-8 16,-1-9 8-1,0-13 8-15,4-6 80 0,-4-20 168 16,9-15 0-16,6-13 128 16,9-6-160-16,12-16 9 0,24 6 167 15,28-10-216 1,4 17-176-1,4 9-56 1,11 6-312-16,-11 26-449 16,8 13-671-16,-16 9-1545 0,-20 3-2936 15</inkml:trace>
  <inkml:trace contextRef="#ctx0" brushRef="#br0" timeOffset="52441.39">24638 7950 904 0,'0'0'7825'0,"0"0"-5472"16,0 0-865-16,0 0-760 15,0 0-56-15,0 0-87 0,0 0-265 16,0 0-160-16,0 10-152 31,21-7 296-31,7 6 320 0,11-3-104 16,9 1-176-16,0-1-344 16,4-2-120-16,-9-4-416 15,-3 0-624-15,0-7-945 0,-16 1-639 31,-16-4-1633-31</inkml:trace>
  <inkml:trace contextRef="#ctx0" brushRef="#br0" timeOffset="52685.28">24754 8001 2528 0,'0'0'912'0,"0"0"993"16,0 0-241-1,0 0 400 1,0 0-623-16,0 0-129 0,0 73-104 15,0-51-288-15,0 3-167 16,0 4-41-16,0 6-256 16,-12 0-56-16,-4 3-144 0,-4 3-40 0,-8-2-64 31,0-5-72-31,-8-5-8 16,4-4 0-16,-3-9-72 0,-1-7-216 15,4-9-448-15,4-19-816 16,8-9-1441-16,12-7-6057 0</inkml:trace>
  <inkml:trace contextRef="#ctx0" brushRef="#br0" timeOffset="53174.89">24941 7706 5313 0,'0'0'3040'0,"0"0"-1239"15,0 0-849-15,0 0-496 0,0 0 312 16,-84-23-184 0,69 26-288-1,2 10-120-15,2 3-104 0,3 0 8 16,3 0-16-16,5 3-48 15,0-7 56-15,0-2-8 16,9-3 32-16,-5-1-72 16,0-6 161-16,0 0-33 15,-1-4 248-15,-3-5-232 16,0-7-40-16,0 4-120 0,0-1 72 16,0 3-32-16,-7 7-40 15,7 0-8-15,-4 3-136 16,4 0-112-1,0 3 240-15,0 3-96 16,0 1 104-16,4-1 0 0,7-3-96 16,-2-3 96-16,-1 0-8 15,-4 0 0-15,-1-6-32 16,-3-4-304-16,0 4 127 0,0 0-151 16,-24 6-664-16,5 6-1336 31,-1 3-2153-31</inkml:trace>
  <inkml:trace contextRef="#ctx0" brushRef="#br0" timeOffset="53638.41">25244 7524 7497 0,'0'0'2545'0,"0"0"-1073"16,0 0-440-16,0 0 128 0,0 0-7 16,0 0-353-16,4-6-416 15,12 16-112-15,12 12 104 0,7 6 96 32,6 11-168-32,2 8-56 15,2 7 24-15,-6 6-144 16,-11 7 32-16,-16 9-32 0,-12 13-72 15,-12 13 8-15,-28 3-56 16,0-16 88-16,1-26-96 0,7-18-8 16,0-8 0-16,-9 5-408 15,-34 15-584 1,4-10-1560-16,11-12-4418 16</inkml:trace>
  <inkml:trace contextRef="#ctx0" brushRef="#br0" timeOffset="57111.54">21323 8572 5265 0,'0'0'688'0,"0"0"1784"0,0 0-1696 32,0 0-495-32,0 0-97 15,-39 16 416-15,27-16 224 0,3 3-264 16,2-3-40-16,7 0 120 15,-4 0 176-15,4 0-7 0,0 0-1 16,0 0-88-16,0-9-280 31,0-4-432-31,7-6-8 0,6-6-184 16,2 3-56-16,6-1 192 16,-1 7-24-16,3 1 64 31,5 5-120-31,4 3 0 0,-4 4 56 15,4 3 48-15,-8 0 8 16,-4 0 16-16,-4 16-208 0,-5 3 80 16,-2 7 48-16,-5 2 80 15,0 4 8-15,-4 3 8 0,0-3-8 16,3-4 48-16,1-6-56 0,5-3-304 16,3-9-72-1,8-3-81 1,3-7 97-16,5-4 56 0,0-18 104 15,0-10-640-15,0-3 448 16,-4-3-88-16,-12 4 64 0,0 4 416 16,-8 12 320-16,-4 5 424 0,0 7-232 15,0 6-208-15,0 0-304 16,0 0-96 0,0 0-128-16,0 3 128 15,0 6 88-15,0 1 8 16,0 3-8-16,0-4 8 15,0 4 0-15,0-1 8 0,-9 4 0 16,-2 3 0-16,-1 1-8 0,-4-1-112 31,4-4-160-31,0-2 40 16,4-6 96-16,4-5 64 16,4-2 64-16,0 0 8 0,8-6-160 15,12-13-16-15,-1 0 176 31,5-6-8-31,1 3 8 0,-5 5 8 16,-5 2 112-16,-2 8 32 16,-5 4-152-16,-1 3-48 15,6 7-264-15,-2 6 136 0,5 2 144 0,4 1 32 16,0 0 88-16,12-6-72 16,0-1-16-16,4-3 0 15,-1-6 120 1,1 0-64-16,-8-3-72 15,-4-13 16-15,-3-3-104 16,-6-6-160-16,-11-16-592 0,0 9-1105 0,-4 3-2016 16</inkml:trace>
  <inkml:trace contextRef="#ctx0" brushRef="#br0" timeOffset="65181.21">19100 5924 1616 0,'0'-9'6041'0,"0"-1"-3904"0,0 1-561 15,0-1 448-15,0 4-191 16,0 3-1113-16,0 0 440 0,0 3-368 15,0 0-272-15,0 0-151 0,0 0-169 32,0 0-80-32,0 0-120 15,0 0-80-15,-11 6-112 0,-2 13-1 16,-10 13 193-16,-5 9 0 16,-4 13 0-16,-4 0 16 0,3 3-8 15,2-3-8-15,4-10-112 31,3-9-120-31,3-9 24 0,10-11-88 16,2-5 56-16,9-7 240 16,0-3 8-16,0 0 120 0,0-19-128 15,16-12-48-15,9-14-48 32,3-9-16-32,-1-6-112 15,5-1 8-15,0 7-104 0,-9 7 320 16,-2 9 0-16,-5 12 48 15,-4 7 32-15,-5 6-72 0,2 7 64 16,-1 0 96-16,-1 3-96 16,5 0 88-1,1 3-48-15,2 0-104 16,1 0-8-16,5 9 0 0,-6 10-232 16,1 6 40-16,-4 10 112 15,-8 10 80-15,0 3 8 0,-4 2 40 16,0 1 8-16,0-3-48 15,0-7-8 1,0-3 48-16,0-6-32 16,0-7-8-16,0-6-8 0,0-6 8 15,0-4 0-15,0-5 0 16,0-4 56-16,0 0 96 0,7-4-40 31,10-11 208-31,-2-11-128 16,6-12 120-16,7-19-56 0,7-25-63 15,-3 5-73-15,-4 4-40 16,-4 10-80-16,-8 18-8 0,4-3 40 16,-4 7-40-16,-4 10 0 31,-4 8 0-31,-5 14 8 16,1 2 56-16,-4 5-64 0,0 2-689 15,0 0-527-15,0 12-1616 16,-19 30 1255-16,-1-8-775 0,0 1-2113 0</inkml:trace>
  <inkml:trace contextRef="#ctx0" brushRef="#br0" timeOffset="65601.92">19996 5699 5265 0,'0'0'1384'15,"0"0"24"-15,0 0-552 16,0 0 201-16,0 0-177 0,0 0-216 15,-59-13-96-15,35 23 56 0,-7 9-216 16,-1 9 48-16,-1 10 73 16,-3 7-97-16,4 9-96 31,1 6 40-31,3 4-80 0,4 2 80 16,0-5-192-16,17-7-120 15,2-10 8-15,5-3-72 16,16-9-144-16,20-6 16 0,7-4 128 31,13-3 0-31,0-10-40 16,12-9-1552-16,-16 0-1241 0,-16-6-2848 0</inkml:trace>
  <inkml:trace contextRef="#ctx0" brushRef="#br0" timeOffset="65960.48">20674 5807 8465 0,'0'0'1425'16,"0"0"23"-16,0 0 40 15,0 0-288-15,0 0-775 0,0 0-241 32,0 0-104-32,-96 32 40 15,53 12 88-15,-13 19 8 0,-12 23 0 16,5-7-48-16,7-9-96 16,7-12-64-16,14-27-8 15,3 4-64-15,-4-6-176 0,8-7-280 16,4-9-617-16,13-13-303 31,3 0-376-31,8-6-1193 0</inkml:trace>
  <inkml:trace contextRef="#ctx0" brushRef="#br0" timeOffset="66232.5">20180 5886 7193 0,'0'0'1904'0,"0"0"-375"15,0 0-785-15,0 0-560 16,0 0-184-16,0 0 0 0,16 35 144 16,-4-6 264-1,4 6 344-15,-4 2 56 16,4 5-111-16,0 3-65 16,0-1-288-16,-4 3-88 0,-1-2-64 15,2-1-128-15,-9-5-56 16,3-4 0-16,-3-4-8 0,5-5-304 15,-5-4-568-15,15-3-753 32,-6-3 57-32,2-7-2673 0</inkml:trace>
  <inkml:trace contextRef="#ctx0" brushRef="#br0" timeOffset="66593.19">20825 6207 4488 0,'0'0'4113'0,"0"0"-2168"15,0 0-249-15,0 0 88 16,0 0-415-16,0 0-793 0,0 0-376 0,0 0 48 31,-88 47 16-31,57-18-88 16,-1 3-96-16,9-1-8 0,2 1 8 16,9 0-72-16,8-7 0 15,4 1 0-15,0-7-8 16,9 0 0-16,10-7-328 0,5-2-256 31,19-10-1056-31,-2 0-1001 0,-5-12-2656 16</inkml:trace>
  <inkml:trace contextRef="#ctx0" brushRef="#br0" timeOffset="66975.57">20930 5968 6225 0,'0'0'1800'0,"0"0"-247"16,0 0-617 0,0 0-600-16,0 0-104 0,0 0-88 15,0 0-56-15,0 0 40 16,-45 86-120-16,45-63 0 15,0-4 56-15,0-4-56 0,0-5-8 16,4-7-96 0,9-3-8-16,-6 0 104 15,5-3 136-15,-3-13 160 16,-2-3-232-16,-3-3 64 0,0 0 128 16,-4 2 24-16,0 8 376 15,0 2 80 1,-4 4-303-16,-7 6-249 15,2 0-160-15,1 0-24 16,-3 13-432-16,7 9-921 0,4-6-831 16,0 0-3057-16</inkml:trace>
  <inkml:trace contextRef="#ctx0" brushRef="#br0" timeOffset="67334.32">21259 5768 9458 0,'0'0'2472'15,"0"0"-728"-15,0 0-599 16,0 0-545-16,0 0-496 15,0 0-96 1,49 48 424-16,-25-13 0 0,4 10-112 16,-1 2-144-16,-3 10-128 15,-8 4 56-15,-4 6-96 0,-12-4 40 16,0 3 0-16,-12-2-32 16,-16-4-8-16,-7 1 0 0,-6-4 0 31,-6 0-8-31,-1-9-56 15,0-7-520-15,0-6-760 0,12-13-1225 16,12-9-2256-16</inkml:trace>
  <inkml:trace contextRef="#ctx0" brushRef="#br0" timeOffset="67755.48">21953 6245 9634 0,'0'0'2608'0,"0"0"-1152"16,0 0-311 0,0 0-249-16,0 0-184 15,0 0-280-15,0 0-432 16,0 0 72-16,36 0 152 0,-4 0 288 15,7 0-112-15,6 0-168 16,-2 0-224-16,2 0-8 0,-6 0-648 31,1 0-688-31,-16 0-1729 16,-9 0-1864-16</inkml:trace>
  <inkml:trace contextRef="#ctx0" brushRef="#br0" timeOffset="67964.61">21817 6429 6585 0,'0'0'2728'0,"0"0"-1615"16,0 0 567-16,0 0-16 15,104 6-47 1,-60-6-417-16,8 0-672 15,4 4-400-15,-5-1-128 16,9 0-696-16,-8-3-1833 0,-16 0-2792 0</inkml:trace>
  <inkml:trace contextRef="#ctx0" brushRef="#br0" timeOffset="70871.48">23396 5988 6617 0,'0'0'2264'15,"0"0"-1383"1,0 0-297-16,0 0-56 16,0 0 88-16,0 0 72 15,0 0-152-15,0 0-256 16,0 0-96-16,0 0-88 0,0 9-88 31,0 7 208-31,0 6 513 0,-4 10-169 16,-5 6-56-16,-2 10-72 15,-6-1-40-15,2 5 0 16,-9-5-96-16,3 4-40 0,2-4-96 16,3-2-152-16,0-7 104 15,9-3-96-15,-2-10-8 0,9-6 0 31,0-3-8-31,0-10 0 16,0 1-104-16,0-7 24 16,0 0-272-16,0 0-512 0,0-10 64 15,0-5-2169-15,-8-8-5761 0</inkml:trace>
  <inkml:trace contextRef="#ctx0" brushRef="#br0" timeOffset="71222.33">23344 6080 4785 0,'0'0'1128'31,"0"0"264"-31,0 0 216 0,0 0-55 16,0 0-177-16,0 0 232 15,7-29-183-15,-7 29-369 0,0 0-496 16,0 0-296-16,0 0-264 16,-15 3 32-16,-9 10-32 31,-12 6 96-31,0 6-40 0,-8 1-8 15,1 3-48-15,2-4 0 16,5 0-192-16,13 4-1144 0,7-4-1401 16,16-9-2488-16</inkml:trace>
  <inkml:trace contextRef="#ctx0" brushRef="#br0" timeOffset="71796.63">23020 6654 4456 0,'0'0'2377'0,"0"0"-681"16,0 0-439-16,0 0-473 15,0 0 112 1,0 0 240-16,0 0-168 0,0 0-239 16,17 0-465-16,11 0 560 15,11 0 272-15,17 0-448 0,8 0-256 16,7 0-64-16,2 0-64 15,-2 4-88 1,-3-4-24-16,-12 3-56 16,-12 0-88-16,-17-3 32 0,-14 3-40 15,-2-3-8-15,-11 0-528 16,0 3-320-16,-8 4-392 0,-27 2 144 31,-1 1-1009-31,4-4-2824 16</inkml:trace>
  <inkml:trace contextRef="#ctx0" brushRef="#br0" timeOffset="78279.78">13749 8125 7089 0,'0'0'4785'16,"0"0"-3785"0,0 0-584-16,0 0 160 0,0 0 9 15,16-26-217-15,0 17-176 0,8-1 16 16,12-3-64-16,12 0 112 16,27-2 112-16,29-1-120 0,28 3 24 31,7 4-72-31,-7 5-128 15,-33 4-16-15,-31 0-56 16,-24 0 0-16,-8 4-296 0,-5 2-448 16,1 0-376-16,0 4-329 0,-15-4 169 15,-10 1 120-15,-7-1-633 16,-32 6 57-16,-8 1 384 31</inkml:trace>
  <inkml:trace contextRef="#ctx0" brushRef="#br0" timeOffset="78570.48">13841 8296 6329 0,'0'0'1896'0,"0"0"-1640"15,0 0 0-15,0 0 913 0,76 12-249 16,-24-12-224-16,15 0-96 15,25 0 184 1,19-12-56-16,9-4 1 16,-21 3-25-16,-27 7-248 0,-28 0-176 15,-4 2-128-15,-8 2-104 16,0 2-48-16,-5 0-40 0,-10 0-408 16,-10 0-624-16,2 0-713 31,-9 6 97-31,-9 13-633 0,-6 0 265 15,-9-6-3049-15</inkml:trace>
  <inkml:trace contextRef="#ctx0" brushRef="#br0" timeOffset="97476.76">5589 13598 600 0,'0'0'880'0,"0"0"-384"0,0 0-496 15,-12-25 0-15,9 18 0 31,-1-2 8-31,-4-1 240 16,-1 4-144-16,2-1-40 0,-1 2-64 0,0 1-64 16,3 4-1256-16</inkml:trace>
  <inkml:trace contextRef="#ctx0" brushRef="#br0" timeOffset="98181.13">5546 13300 1616 0,'0'0'984'16,"0"0"1369"-16,0 0-609 0,0 0-816 16,0 0-272-16,0 3 0 31,0-3-23-31,0 0-209 15,0 3-40-15,0-3 48 0,0 0 8 16,0 0 8-16,0 0-120 16,7 3 8-16,14-3 536 0,3 3-184 0,4 1-231 15,4-1-177 1,3 0-32 0,5 0-96-1,-5 4-144 1,1-5 64-16,5 5 8 0,-2-4-64 15,1 4 192-15,0-4 0 0,4-3 32 16,4 0 72-16,-1 0-192 0,9 0-8 16,0 0 32-1,-5 0-40-15,5 0-88 0,-4 0 32 16,-3 0-48-16,2 3 8 0,-7 4-8 16,7-5 0-16,-2 5 16 15,-2-4-16-15,5 0 8 0,0 0 0 31,-5 1 0-31,2-4 72 16,-10 0-80-16,-3 3 8 0,-4-3 0 16,-8 0-8-16,0 0-8 15,-13 3-40-15,-2-3-64 0,-5 0-80 16,-4 0-168-16,0 3-448 16,0-3-537-16,-24 0-199 31,-4 0-1208-31,-4 3-5490 0</inkml:trace>
  <inkml:trace contextRef="#ctx0" brushRef="#br0" timeOffset="99088.29">5546 13338 1296 0,'0'0'2384'15,"0"0"-1183"-15,0 0 271 16,0 0-160-16,0 0-288 15,0 0-111-15,0 0-313 16,-16-26-80-16,16 26-88 16,0 0-96-16,0 0-88 0,0 0-64 15,0 0-56-15,0 0-88 16,-5 4-32-16,1 12-8 16,1 6 280-1,-5 3 0-15,0 7-40 16,-1 3-56-16,6 6-40 0,-1 4 32 15,0 5 56-15,0-2 56 16,-4 6 57-16,3 3-33 16,2-3-16-16,-1 0-120 0,-4-6-88 31,4-1 8-31,0-2-16 16,-4-4-16-16,0-3-8 0,-4 0 96 15,5-3 40-15,-6 3-40 16,9-3-24-16,-3-3-72 15,3-1-40-15,0-1 32 0,-1-8-48 32,5 0 24-32,0-3 32 0,0 0-56 15,0 0 48-15,0 0-40 16,0 3 40-16,0 0 8 0,-4 1-56 16,4-5 8-16,-4-1-8 15,0-2-208-15,1-2-424 0,-1-6-8 16,0-1-393-1,4-3-311-15,0-3-352 16,-5-3 216-16,5-7-385 0</inkml:trace>
  <inkml:trace contextRef="#ctx0" brushRef="#br0" timeOffset="99658.06">5302 14573 224 0,'0'0'760'0,"0"0"24"0,0 0-160 16,0 0-16-16,0 0 512 15,0 0-207-15,0 0 175 16,17 25 56-16,-9-25-136 0,-5 3-96 15,9 1-151-15,1-1-249 32,2 0-16-32,5 6-112 0,4-2-80 0,0 2 72 15,8 1-16-15,4-4-152 16,4 4 208-16,3 0-8 16,1-7 104-16,4 3-159 15,4-3 71 1,0 0-240-16,-5 4 192 15,5-4-176-15,0-3 200 0,4 3-104 0,-1 0-24 16,-3 1-160-16,4-2-24 16,-4 2-72-1,0 2 40-15,4-3-48 16,0 0 0-16,3-3 120 16,-3 0-80-16,-5 0-48 15,2 0 48-15,-14 0 24 0,2 4-64 16,-14-1 8-16,-3-3-16 15,-8 3 0-15,-4 0-48 0,0 0-8 32,-8 0 48-32,4 1-128 15,-4-1-136-15,3 0-160 0,-3 3-592 16,5-6-521-16,3 0-231 16,-1 0-929-16,2-12-3688 0</inkml:trace>
  <inkml:trace contextRef="#ctx0" brushRef="#br0" timeOffset="100665.95">7171 13373 1696 0,'0'0'1984'0,"0"0"-783"15,0 0 127-15,0 0-760 16,0 0 240-16,-7-22-288 0,2 18 440 15,5 4 217-15,0 0-337 0,0 0-256 16,0 0-224 0,0 0-136-16,0 0-216 15,-4 10-8-15,-8 12 0 16,5 7 200-16,-6 9 144 16,2 3-16-16,-1 6-96 0,-1 1-104 15,2 0 64-15,2 3-88 16,-2 0 56-1,3-1 137-15,0 4-169 16,-1-6 56-16,2 3-16 31,-5-7-8-31,3-2 16 0,-2-1-72 16,3-6 8-16,1 0-48 16,-2-1-16-16,1-5 16 0,0 3-64 15,0 0 24-15,0-1 32 16,0 1-56-16,-3 0 0 15,2 3 64-15,-3 0 0 0,1-4 8 16,-2 4-64-16,6-6 40 16,-5 3 24-16,3 0-72 0,2-7 0 15,3 3 0 1,0-2 8-16,0-4 40 16,-1 3-40-16,1-2 0 15,4 5 0-15,-4-2 0 0,-3 2-8 16,3 1 8-16,-4-4 8 15,-1 4 72-15,2-4-80 16,-5-3-8-16,8-3 72 16,-4-3 8-16,4-3-72 15,0-3 0-15,0-4 0 16,4 0 8-16,0-6 32 0,0 0-48 16,0 0 0-16,4-41-64 15,7 3-976-15,-2-10-3129 0</inkml:trace>
  <inkml:trace contextRef="#ctx0" brushRef="#br0" timeOffset="103536.06">5785 16259 4993 0,'0'0'2856'0,"0"0"-1720"16,0 0-735-16,0 0 103 0,0 0-40 31,0 0-248-31,0 0 72 0,0 0 344 15,0 0 216-15,0-3 176 16,0-1-311-16,0 2-401 16,4-5-88-16,-4 1-120 0,4 2-104 15,-1-2 96-15,1 0-40 32,-4-4-40-32,9 1 112 0,-5-4-32 15,4 0-40-15,-5 0-48 16,5-2 40-16,1-4-32 15,-1-4-16-15,-5-2 56 0,5-4 16 16,-4 1-72-16,5-1 72 16,-5 4-16-1,-4-1 8-15,3 1 56 0,1 3-120 16,0 0 0-16,4-1 0 16,1 1 0-16,-2-3 0 15,5-1 8-15,-3-2-8 0,-2-1 0 16,1-2 0-1,0 2 0-15,-4 0 8 16,4-2-8-16,-4 2 0 0,0 4 8 31,-4-4-8-31,4 7 72 16,-4 3-72-16,4 0 56 16,-1 3 64-16,2-3-120 0,-1 0 72 15,4 0-72-15,0-6 0 16,-1 2 16-16,2-2-16 0,3-1 0 15,-5 4 48-15,-3 0-48 16,1 6 8-16,-1-3 0 0,-4 3-8 16,0 0 16-16,4-3-16 15,0 3 8-15,-4-3-8 0,7 4 0 32,-3-2-56-32,5 2 40 15,-1 5 16-15,-5 0-16 16,1 1 8-16,0 0 8 0,-4-1 8 15,0-3 40-15,0-3-48 32,0 1-16-32,0-2 8 0,0 2-64 0,0 2-232 15,0 4 184-15,0 5 120 16,0 4-352-16,0 0-784 16,0 0-161-16,-15 16-375 0,2 0-809 15,-2 0-2808-15</inkml:trace>
  <inkml:trace contextRef="#ctx0" brushRef="#br0" timeOffset="104054.39">5793 15179 5353 0,'0'0'2968'31,"0"0"-1839"-31,0 0-889 0,0 0-80 16,0 0-112-16,0 0-32 16,35-9 192-16,-22 5 392 15,-2-5-168-15,6 3-40 0,-2-7-208 16,6 4-136-16,-2-4 32 31,5-3-8-31,4 0-64 16,-4 0-8-1,4-3 0-15,-5 0-56 0,1 3-8 16,-3 4 64-16,-6 2 8 16,-6 4 0-16,-2-1 0 0,-3 7 24 15,-4-3-32-15,4 3-8 16,0 0-152-16,-4 0-40 15,0 0 0-15,4 0 200 0,1 0 72 0,-1 10 184 16,3 2-152-16,1 8 248 16,5 5 112-16,-6 7-208 0,1 2-56 31,4 8-40-31,-8-1 0 16,4 0-48-16,-4 4-112 15,4-1-472-15,-8 7-376 0,3-13-728 16,-3-6-2833-16</inkml:trace>
  <inkml:trace contextRef="#ctx0" brushRef="#br0" timeOffset="104863.9">5841 16580 7273 0,'0'0'2449'0,"0"0"-1737"16,0 0-480-16,0 0-80 0,0 0 16 15,-60 31 112-15,44-12 408 0,-4 3 464 32,-4 4-360-32,0 6-279 15,-8 6-105-15,0 0-208 16,4 3-56-16,-7 4 16 0,7-4-72 16,-4 4 48-16,4-8 40 15,0 2-24-15,8-4-64 0,0-4-88 31,8-5 0-31,0-1-32 16,8-6-568-16,1-3-568 0,3-3-513 16,0-7-119-16,0-3-1009 15,0-3-2040-15</inkml:trace>
  <inkml:trace contextRef="#ctx0" brushRef="#br0" timeOffset="105253.77">5502 16608 8913 0,'0'0'4377'16,"0"0"-3705"-16,0 0-415 15,0 0-81-15,0 0-128 16,0 0-48-16,0 0 408 16,0 0 320-16,0 0 136 15,83 92-120-15,-63-54-208 0,1 4-232 16,2-1-152-16,1 7-56 16,0-4-72-16,-4 4 56 0,0-4-72 31,4 0 0-31,-8-2 8 15,3-4-8-15,-2 0 0 0,-2-6-8 16,-2-7-272-16,-2-6-504 16,-7-3 264-16,0-3-296 15,-4-4-272-15,0 1-553 0,0-7-575 16,0 0-2377-16</inkml:trace>
  <inkml:trace contextRef="#ctx0" brushRef="#br0" timeOffset="105931.27">6075 17097 5537 0,'0'0'3913'0,"0"0"-2409"0,0 0-160 0,0 0 80 16,0 0-439-16,0 0-305 16,4-6 0-16,-4 6 48 15,0 0-400-15,0 13-192 16,-4 9-64-1,-3 6-56-15,-1 4 56 0,-1-3-72 16,5 3 0-16,4-7 0 0,0-3 8 16,0-3 48-16,0-3-56 15,4-7-16-15,13-2-184 16,-6-1-200-16,6-3-96 0,3-3-264 31,-5 0-1169-31,6-3-343 16,-6-3-465-16,-6-7-1920 0</inkml:trace>
  <inkml:trace contextRef="#ctx0" brushRef="#br0" timeOffset="106348.98">6088 16716 5369 0,'0'0'5209'0,"0"0"-3457"15,0 0-1240-15,0 0-232 16,0 0-176-16,0 0-32 16,-45 22 88-16,45-12-16 15,0 5-16 1,0-2-24-16,8 0-104 15,1-3-48-15,-1-1-208 16,-1-2-296-16,2-4 216 16,-5 0 80-16,0-3 120 15,-4 0 64-15,0 0 72 16,0-10 56-16,0-2 216 0,0-1 40 16,-8-3 96-16,-5 0-120 15,6 3 297-15,-6 4 343 0,5 3-120 16,5 2-392-16,3 4-328 15,0 0-88-15,0 10-1360 0,0 3-641 32,7 3-2536-32</inkml:trace>
  <inkml:trace contextRef="#ctx0" brushRef="#br0" timeOffset="110088.23">11542 7400 3080 0,'0'0'688'0,"0"0"665"16,0 0-681-16,0 0-464 15,0 0-200-15,0 0 0 0,0 0-8 16,0 0 88-16,0 0 184 0,4 4 48 16,0-4-136-16,0 0 104 15,0 0 408 1,4 0 88-16,4 3-376 16,3-3-328-16,6 3 729 15,7-3-297-15,7 0-120 0,10 3-72 16,6 1 16-1,5-1-96-15,4 3-112 16,-1 4 56-16,5 2-112 0,0 1-56 16,0-3 72-16,-5 2-80 15,1 1 72-15,-8-3-72 16,-1-1-8-16,-6 0 0 0,-10 1-64 31,1-4 64-31,-12 1-88 16,-3-1-328-16,-2 1-232 0,-7-2-528 15,-4 2 207-15,-8 3-479 16,0-4-480-16,0 1-1225 0</inkml:trace>
  <inkml:trace contextRef="#ctx0" brushRef="#br0" timeOffset="110675.76">11593 7620 3064 0,'0'0'1064'0,"0"0"-303"32,0 0 103-32,0 0 24 15,0 0-136-15,0 0-264 0,0 0-272 16,0 0-200-16,9-10 32 15,-9 10 120-15,4 3 120 0,4 7 176 16,3-4-55-16,2 7-17 31,7-3 64-31,7-1-56 0,5 1 192 16,8-1-216-16,8 4 112 16,24-4-128-16,20 7 120 15,15-3-8-15,-8-1-72 0,-19-2-111 16,-24-3-113-16,-20-1-48 31,-4 0-128-31,-4 0 0 0,-4 1-16 16,-13-4-184-16,-7 0 152 0,0-3-80 15,-4 0 128-15,0 0-129 16,0 0-199-16,0 0-152 0,0 0-80 16,-8 0-424-1,-8 0-1096 1,-3-9-3530-16</inkml:trace>
  <inkml:trace contextRef="#ctx0" brushRef="#br0" timeOffset="119608.73">3860 13808 224 0,'-4'-3'3296'16,"4"3"-1471"-16,-4-4-1329 0,4 1 1504 15,-4 3-832-15,1-3-671 16,3 0 191-16,-4 0 56 16,4 3-320-16,0 0 264 0,0 0-144 31,0 0-192-31,0 0-168 16,0 0-32-16,0 0-32 0,0-3-32 15,0 3 0-15,0 0-80 16,0 0-8-16,4 0 8 15,11 0-8-15,5 0 80 0,4 3-32 16,4 3 16 0,8 0 0-16,-4 1-56 15,4 2 72-15,-1-3-80 0,-3 4 0 16,-4-3 48-16,0-1-48 16,0-3 0-16,0 3 0 15,-4-3 0-15,4 1 8 0,-1-1 49 16,1 0 55-1,-4 0 24-15,4 1-56 16,0-4 40-16,-4 6-120 0,4-3 0 16,-5 0 0-16,2 4 16 15,3-1-8-15,-4 3 0 16,-4-2-8 0,3-1 0-16,-3 1 0 15,5-1 0-15,-6-3 40 16,-3 3-40-16,3-3 0 0,-2 1 48 15,-6-4-32-15,2 3-16 16,-1-3 0-16,-5 3 16 0,2-3 32 31,-5 0-48-31,0 0 8 16,-4 0-8-16,0 3 0 0,0-3 0 16,0 0 0-16,0 0-8 15,0 0-40-15,0 0-232 16,0 0-209-16,0 0-63 0,0 0 8 15,0 0 24-15,0 0-296 16,-4-3-1585 0,-16-3 97-16,4-1-545 0,0 1-223 15</inkml:trace>
  <inkml:trace contextRef="#ctx0" brushRef="#br0" timeOffset="119972.58">4649 13779 40 0,'0'0'4248'0,"0"0"-2095"15,0 0-617-15,0 0-192 0,0 0 9 16,0 0-449-16,0 0-472 16,0 0-48-16,-11-19 56 15,11 19 88 1,0 0-72-16,0 0-151 16,0 0-193-16,0 4-48 15,11 8 88-15,5 7-40 0,0 0 64 16,4 3-32-16,0 0-64 31,4 4-24-31,-8-4-48 0,3-3 8 16,-6-3-8-16,2 0 0 15,-2-3 0-15,-5-1 0 0,-1-2 0 16,-3-1 0-16,-4-2 0 16,0-1 48-16,0 3-56 15,-11 1 136-15,-13 6 120 0,-8 3-120 31,-12 3-112-31,-4 4-24 16,0-1-440-16,-20 10-897 0,17-10-1167 16,11-8-3569-16</inkml:trace>
  <inkml:trace contextRef="#ctx0" brushRef="#br0" timeOffset="121124.54">2546 13979 7761 0,'0'0'2305'16,"0"0"-1401"-16,0 0-440 16,0 0-80-16,0 0-144 0,0-6-40 15,0 6 288-15,0-3 496 16,0-1 17-16,0-2-369 0,0 3-416 31,0-7-136-31,0 1-32 16,-4-4-40-16,-5-6 40 15,-6-6-48-15,-9-4-72 0,-4 0-168 16,-4 1 24-16,4 6 216 0,0 9-40 16,4 7 40-16,4 6 0 15,0 6-8 1,5 20-152-16,-2 11 64 16,6 8 24-16,2 9 64 15,1 3-72-15,8 0 32 0,0 4 48 16,17-11-16-16,2-8-64 0,5-7 80 15,-4-13-96-15,5-13 24 16,-2-5 72 0,1-4 8-16,4-10 72 15,-4-12-80-15,0-7 48 16,-5-9 8-16,-6-10-56 0,-9 1-56 16,0 0-40-16,-4-1 96 15,0 10 16-15,0 6-16 0,0 13 48 31,0 9 56-31,0 7-56 16,0 3-48-16,0 0-80 0,0 13-16 16,0 9 88-16,0 0 8 15,0 7 8-15,0 3-8 0,0 0 8 32,4 2 0-32,-1 4 48 31,1 1 0-31,5 2-48 15,-1-3-8-15,3 3 8 0,2-3 0 16,6 0-8-16,5-6-624 16,4-6-937-16,16-11-175 0,-9-8-905 15,-7-7-2264 1</inkml:trace>
  <inkml:trace contextRef="#ctx0" brushRef="#br0" timeOffset="121465.84">2967 13700 5009 0,'0'0'2056'15,"0"0"-1088"-15,0 0 8 16,0 0-303-16,0 0-305 15,0 0-264-15,0 0 184 0,0 0 248 16,-51 73-16-16,43-32 24 16,-4 7 40-16,4 2 8 31,4 8-216-31,1-5-40 0,3 1-248 16,0-6 17-16,3 3-105 15,9-9 0-15,8-1 8 0,3-10-8 16,2-2-177-16,3-10-895 15,7-9 16-15,14-10-152 16,-10 0-865-16,-3-7-2640 0</inkml:trace>
  <inkml:trace contextRef="#ctx0" brushRef="#br0" timeOffset="121821.64">3242 14033 7825 0,'0'0'2617'0,"0"0"-1001"0,0 0-232 16,0 0-928-16,0 0-368 16,-51 16-88-16,39 3-16 0,-4 7 16 15,8-1 56-15,-4 7 65 32,12-4-33-32,0 4 8 15,0-3-96-15,12-4 16 0,4-3-16 16,4-9-16-16,0-6-152 0,4-7 112 15,0 0 48-15,0-7 8 16,-5-9 0-16,-6-9 72 16,-2-4-8-16,-11-3-56 0,0 0 40 31,-7 4 8-31,-14 2 0 16,1 14 16-16,-7 6-72 0,3 6-48 15,0 3-497-15,-4 19-959 16,8-3-1216-16,8-3-3554 0</inkml:trace>
  <inkml:trace contextRef="#ctx0" brushRef="#br0" timeOffset="122136.89">3246 13795 5801 0,'0'0'4657'15,"0"0"-3649"-15,0 0-536 0,0 0 136 16,0 0 64-16,0 0-136 0,0 0-183 16,0 0-97-16,0-54-88 31,5 54-168-31,14 19 0 16,2 3 16-16,7 19 192 0,4 4-32 31,-5 6-48-31,1 3-8 15,-4 3 104-15,-4-3-24 0,-4 0-120 16,-4 0 16-16,-4-3 32 16,-8 0-72-16,0-1-40 0,-8-2-16 15,-12-4 0-15,-8-5-224 16,-20-5-936-16,9-11-1721 0,2-11-4825 0</inkml:trace>
  <inkml:trace contextRef="#ctx0" brushRef="#br0" timeOffset="123830.42">6311 13287 576 0,'0'0'2856'0,"0"0"-1471"0,0 0-969 16,0 0-24-16,0 0 368 16,0 0 176-16,0 0-88 15,0 0 216-15,0 0-47 0,0 0-273 16,0 0-192-1,0 0-24-15,0 0-88 16,0 0-192-16,0 0-136 0,0 0-96 16,0 0 40-16,0 0-48 15,0 0 48-15,0 0 0 16,0 0-8-16,0 0 432 0,0 0 257 31,0 0-57-31,0-3-232 0,0-6-288 16,0-8-88-16,4 2 0 15,-1-11-72-15,1-2 0 16,0-10 48-16,1-7-32 16,-1-9-8-16,4-3 0 0,-5-19 8 31,1-13-16-31,4 6 8 0,-3 10 8 16,-1 7-8-16,3 2 8 15,1 0-8-15,5-8 40 16,-2-1-40-16,6 0 0 0,-2 0-8 15,2 3 0-15,-2 6 0 16,-4 13 0 0,-6 7-8-16,-1 9 8 0,-4 10 0 15,0 5 16-15,0 11-16 16,0 3 8-16,0 6-8 16,0 0-112-16,0 0-248 0,-4 0-592 15,-4 6-737 1,-4 13 697-16,-8 3-144 15,-8 20-489-15,-4-7-431 0,9-7-1033 16</inkml:trace>
  <inkml:trace contextRef="#ctx0" brushRef="#br0" timeOffset="124303.73">6124 12135 4136 0,'0'0'2257'0,"0"0"-1161"0,0 0-488 16,0 0-168-16,0 0-128 15,0 0-80-15,0 0 353 0,-8 6 63 16,8-6 0-16,0 0-88 15,0 0-112-15,0 0 80 16,0-3 320 0,11-13 201-16,5-9-705 0,12-7-264 15,-4-7-72-15,8-5 48 16,-4-1-48-16,-4 4 8 0,-9 3-8 16,2 10 0-1,-10 9 72 1,1 6-24-16,-3 7-48 15,-1 3 0-15,-4 3-8 0,8 0-88 0,-1 0 80 16,14 0-48-16,3 0 56 16,4 0 56-16,4 3 56 0,-1 9-48 31,-4 1-64-31,-3 6 0 16,-3 6-72-16,-10 4-120 15,-2 6-288-15,3 19-953 0,-5-7-1087 16,6-8-4746-16</inkml:trace>
  <inkml:trace contextRef="#ctx0" brushRef="#br0" timeOffset="125924.15">6988 12591 992 0,'0'0'1328'0,"0"0"-368"15,0 0-96-15,0 0-159 16,0 0 263-16,4-9 216 0,-4 9 24 15,0 0 25 1,0 0-161-16,0 0-80 16,0 0-208-16,0 0-256 15,0-3-168-15,0 0-80 0,0 0-96 16,0-7-112-16,0-3-64 16,0 1-8-16,0-7 0 15,0-7 0 1,0 1-8-16,-12-7-152 15,0 0 56-15,-7 1-64 0,-2 2 40 16,1 7 128-16,1 6 0 16,-5 7 0-16,-1 9 0 15,1 0-40-15,-4 3 40 0,5 12-8 32,-1 8 0-32,0 5-72 15,9 1 32-15,-2 9 32 0,9 0 8 16,8 3-88-16,0 1 88 15,4-5-72-15,17-1 72 16,-2-5 8-16,5-9-8 0,0-5 8 31,-5-8 0-31,2-3 0 0,-1-6 8 16,-5 0-8-16,6-9 0 0,-6-10 16 16,1-3-8-16,-4-10 0 15,-3 0 72-15,-5-3-64 16,-1 4 40-16,-3 5-48 15,0 7 64-15,0 6 240 16,0 7 112-16,0 6-176 16,0 0-111-16,0 0-81 0,0 0-48 31,0 0-8-31,-3 0 0 16,-1 10-56-16,-9 9 48 0,2-1 8 15,3 11-8-15,-1 0 0 16,1 6 8-16,5 3 0 0,3 3 16 15,0 0-8-15,0 4 8 16,0-7-8-16,3-3 56 16,9-6-64-16,1-4 0 0,6-6 0 15,5-6 0-15,-4-4-80 32,8-3-201-32,0-6-151 0,0 0-368 15,4-9-520-15,-13-7-929 16,-2 0-2672-16</inkml:trace>
  <inkml:trace contextRef="#ctx0" brushRef="#br0" timeOffset="126298.71">7271 12480 176 0,'0'0'1352'16,"0"0"-120"-16,0 0 432 0,0 0-375 16,0 0 191-16,0 0-264 15,0 0 49-15,0-34-281 16,0 34-232 0,0 0-80-16,0 0-240 15,0 0-208-15,-12 0-88 0,-4 3-88 16,0 10-24-16,-4-1 136 15,0 7 224-15,4 3-56 16,4 7-160-16,8 0-87 0,-4 6 71 31,8 0-144-31,0 0 64 16,17-1-8-16,6-5-56 0,1-4-8 16,8-2-152-16,0-11-585 15,16-5-519-15,-9-7-696 16,-7 0-2673-16</inkml:trace>
  <inkml:trace contextRef="#ctx0" brushRef="#br0" timeOffset="126620.11">7542 12474 5841 0,'0'0'1976'0,"0"0"-792"16,0 0-31-16,0 0-281 15,0 0-312 1,0 0-272-16,0 0-144 16,0 10-40-16,-8 12 472 0,-1 7-152 15,2 5-216-15,3 5-136 16,0 2-64-16,-4 0 64 15,3 1-72-15,2-1 8 0,-1-3-8 32,0-6-160-32,4-4-1064 15,0-6-1200-15,0-9-2393 0</inkml:trace>
  <inkml:trace contextRef="#ctx0" brushRef="#br0" timeOffset="126932.57">7718 12332 4320 0,'0'0'5434'16,"0"0"-4370"-16,0 0-600 0,0 0 144 15,0 0 88-15,103-17-232 0,-75 30-128 16,0 3 48-16,0 3-136 16,-5 7-103-16,-3 2-81 0,-3 10 8 31,-10 7 32-31,-7 12-24 16,-4 3-80-16,-16 7 0 15,-12 3-16-15,-3-7-392 0,-25 0-1049 16,8-15-1503-16,1-16-6370 0</inkml:trace>
  <inkml:trace contextRef="#ctx0" brushRef="#br0" timeOffset="129223.72">6458 10871 3728 0,'0'0'688'31,"0"0"-407"-31,0 0-89 0,0 0 88 16,-91-45 160-16,74 39 392 15,2-3-224-15,-2 5-176 0,-2 4-224 16,-1 0-120-16,-8 0-24 16,0 0 0-16,-4 0 40 15,0 4 72-15,0 5-40 0,1-3 168 32,3 1 40-32,3 2 40 15,1-2-79-15,5 5-97 0,-1 1-48 16,0 3 96-16,0 0 0 15,4 3-120-15,0 3-16 16,0 0-56 0,4 1-56-16,1 2 0 0,-2 4 8 15,6-1-8-15,-5 4 64 16,3-1-72-16,5 4-16 0,1 0 16 16,-1 0 8-16,4 3 0 15,0 1-8 1,0-1 0-16,4 0 0 15,7 0 8-15,6 0 0 0,3-3 96 16,3-4-40-16,9 1-8 16,-4-6 24-16,7 2-8 0,-3-2-32 15,0-4-40-15,5-3 0 32,-9 0 40-32,4-3-40 15,-9-6 0-15,1 2 0 0,4-5 48 16,-8 2-48-16,3-3 0 0,-2 1 56 15,3-1-8-15,-9 1-48 16,5-4 16-16,5 3 40 31,-1-3 16-31,-1 0 56 0,5 1-48 16,4-1 0-16,-1 0-56 16,1-3-16-16,-4 0 8 0,0 0-8 15,4 0 0-15,-4 0 0 16,0 0 0-16,0-3 72 15,0-4-32-15,0 1-32 0,0 0 40 16,-9-1-56 0,5-2 8-16,1 2 0 15,-1-2 160-15,-5-1-8 16,9-3 48 0,0 1-112-16,4-1-48 15,0-3 0-15,-4 0-48 16,3-3 24-16,-3 1-16 0,-7-2 40 0,-2 5 0 15,-6-4 40-15,-2-1-80 16,-3 1 64-16,4 0-72 0,-4-3 0 16,4 0 0-16,-4 0 0 31,0 0 0-31,0-4 0 16,-1 4 0-16,2-1 0 0,-5-5 8 15,0 3-8-15,-4-4 0 16,0-3-80-16,0 4 16 0,0-1 56 15,0-3 8-15,-8 7-56 32,4 0 48-32,-4 2 0 0,0 5-40 15,0-2 40-15,1 1 8 16,-2 4 0-16,-3 2 0 0,1 0 0 16,-2-3-8-16,-7 3-56 15,4 1-32-15,-8-4 88 31,5 3-40-31,-1 0 32 0,-4-2 16 16,-1 2-8-16,2 0 8 0,-1 0 0 16,0 1-8-16,4 2 8 0,-3 4 8 15,2-3 0-15,-3 5-8 16,5-2 8 0,-5-1-16-1,4 4 8-15,-1 0 0 0,2-4 0 16,-1 5 0-16,-1-5 0 15,-2 4 0-15,-1-3 8 0,0-4 0 0,0 1 8 16,1 2 32-16,-1-2 184 31,-4 3-168-31,0-1 104 16,0 4-64-16,-4 3-96 0,-4 0 0 16,1 0 0-16,-1 0-8 15,-5 3 0-15,6 6-8 0,-5 4-136 16,0 6-272-16,0 6-200 31,4 5-416-31,-7 14-736 0,11-6-881 16,8-7-2864-16</inkml:trace>
  <inkml:trace contextRef="#ctx0" brushRef="#br0" timeOffset="131260.64">6665 10703 2600 0,'0'0'2032'15,"0"0"-1431"-15,0 0-425 0,0 0-40 16,0 3 232-16,0-3 144 16,0 0 40-1,0 0-8-15,0 0-80 16,0 0 88-16,0 0 136 16,0 0 177-16,0 0 135 15,0-10-360-15,9-6-576 0,-6-6 88 16,9-7-24-16,1-8-24 0,-2-5 40 31,1-12 16-31,4-16-56 16,-1 7 88-16,-6 0 176 15,3-1-160-15,-5 16-112 0,6 0 288 16,-9 11-192-16,4 8-192 16,-5 10 65-16,1 3 7 0,5 3-72 15,-5 7-40-15,-4 0-8 31,4 3-97-31,0 3-15 16,-4 0-936-16,3 0-496 0,-3 0 608 0,4 0 103 16,0 0 1-16,-4 0-256 15,-8 0-64-15,-7 6 896 0,-5 3-2889 16</inkml:trace>
  <inkml:trace contextRef="#ctx0" brushRef="#br0" timeOffset="131715.87">6614 10150 1536 0,'0'0'1144'0,"0"0"-752"15,0 0-160-15,0 0 456 16,0 0 225-16,0 0-161 0,0 0 176 15,0 0-96-15,0 0-224 32,0 0-224-32,7 0 472 0,5 0 81 15,4-6-497-15,5-3-64 16,6-4-32-16,1-3-344 0,8-7 208 16,0-2-208-16,4-4 176 31,-9-2-168-31,-3-1-16 15,-7 3-16-15,-6 1 8 0,-7 9 16 16,-8 3 48-16,4 6 24 0,-4 7-64 16,0 0 40-16,0 3-48 0,0 0-88 15,5 0-216 1,-2 13 192 0,5 3 112-16,4 6 80 15,-4 3-72-15,4 1-8 0,-4 6 0 0,0-1-56 31,-8 4-360-31,8 16-1032 16,-4-10-721-16,-4-9-1808 0</inkml:trace>
  <inkml:trace contextRef="#ctx0" brushRef="#br0" timeOffset="132704.21">7136 9264 4048 0,'0'0'1241'0,"0"0"-209"16,0 0-320-16,0 0-40 15,0 0 256 1,0 0-63-16,0 0-225 15,23-60-384-15,-23 60-256 0,0 3-64 16,0 13 64-16,0 3 56 16,0 10 16-16,-4-4 16 15,4 0-40-15,0 1 8 0,0-1-48 32,0-5-8-32,16-8 8 15,5-2 0-15,11-10 48 0,-1 0 32 16,9-10-80-16,-4-12 8 15,-5-3 0-15,1-7-8 16,-11 0 64-16,-6-3-72 0,-6 6 0 16,-9 1 0-1,0 6 56-15,0 3-8 16,0 3-40-16,0 10 144 0,0-1 32 16,0 7-184-16,0 0-56 15,0 3-8-15,0 10 64 0,11 6 0 16,-3 3 8-1,5 7 0-15,2 5 0 16,-4 8 16-16,2 3-16 16,-1 9-8-16,0 3 72 0,-4 3-16 15,0-3-40-15,-1 0-8 16,-2-3 40-16,-5-3-48 16,0-4 0-1,0-5 0-15,-9-4 0 16,-2-6-232-16,-6-4 232 0,-2-9 0 15,-5-6 160-15,0-7 272 16,0-2 248-16,-4-4-328 16,5-4 48-16,2-9-88 0,6-12-112 31,-1-7-72-31,8-5-96 16,8-11 25-16,0-6-33 0,8-3 24 15,12 3-48-15,3 0-105 16,1 9-543-16,8 7 48 15,-4 6-568-15,4 17 184 0,-12 2-1113 0,-5 13-2376 16</inkml:trace>
  <inkml:trace contextRef="#ctx0" brushRef="#br0" timeOffset="133544.76">7809 9651 40 0,'0'0'4432'0,"0"0"-2831"0,0 0-161 32,0 0-168-32,0 0-215 15,0 0-481-15,0 0-264 0,0-15-240 16,0 15-72-16,-5 6-56 16,5 3 56-16,-4 8 64 15,1 2 40-15,-1 0-104 0,4 0 64 16,0 3 0-16,0 0-8 31,0-3 16-31,0 7 8 16,0-7-72-16,0 3 64 0,4-3-72 0,3 0 0 15,2-6-8-15,3-1 8 16,-1-5-360-16,6-1-184 16,3-6-545-1,3 0-199-15,-7 0-1024 16</inkml:trace>
  <inkml:trace contextRef="#ctx0" brushRef="#br0" timeOffset="134037.41">7777 9410 4793 0,'0'0'1112'0,"0"0"-120"16,0 0-416-16,-12-16 248 15,8 16-152-15,4 0-79 0,-4 0-441 16,4 0-152-16,-4 16 0 15,4-3 0-15,-4 6 0 0,4 0-8 16,0-3-8-16,0-7-104 0,0 1 16 16,8-10-193-16,-4 0 25 15,0 0 272-15,3-10 240 0,6-5-32 16,-5-7-159 0,-4-4-49-1,-4 4 0-15,0 3 24 16,0 3-24-16,0 10 0 0,-12 3 0 0,4 3 256 31,-4 0-56-31,4 3-120 16,0 3-80-16,5 0 0 0,3-3 0 15,0 1-56-15,0-1-56 16,0-3-216-16,0 0-265 16,0 0-183-16,0 0-160 0,3 0-504 15,-3 0-961-15</inkml:trace>
  <inkml:trace contextRef="#ctx0" brushRef="#br0" timeOffset="134492.75">8223 9014 5281 0,'0'0'904'0,"0"0"-232"15,0 0-328 1,0 0-160-16,0 0-136 16,0 0 80-16,0 0 672 15,0 0 273-15,0 0-401 16,-64 98-104-16,40-60-152 0,5 6-32 16,3 1-160-16,4 9-48 0,3 0 8 15,9 0-72-15,0 0-64 31,13-3-8-31,19-10-40 16,7-6-8-16,13-3-56 0,4-10 0 16,3 0-184-16,6-3-1008 15,-14-3-481-15,-19-3-2223 0</inkml:trace>
  <inkml:trace contextRef="#ctx0" brushRef="#br0" timeOffset="135021.78">8562 9086 4032 0,'0'0'2481'16,"0"0"-1097"-16,0 0-760 31,0 0-416-31,0 0-88 0,0 4-120 16,0 15 360-16,-4 3 225 15,4 10-273-15,-4 2-16 0,0 5 104 16,4 2-104-16,0 0-40 15,0 7-112-15,0-4 40 16,12-3-176 0,4-6 96-16,3-3-88 0,9-10-16 15,4-5-56-15,8-8-112 16,0-3-64-16,12-6-1144 0,-8 0-1009 16,-8-9-3104-16</inkml:trace>
  <inkml:trace contextRef="#ctx0" brushRef="#br0" timeOffset="135269.71">8410 9363 6185 0,'0'0'1592'31,"0"0"-664"-31,0 0-832 0,0 0 825 16,0 0 319-16,0 0-688 16,112-38-288-16,-65 22 120 15,6 0-384-15,-1 3-56 0,-5 1-112 16,9-5-872-16,-20 2-2161 16,-8 2 24-16</inkml:trace>
  <inkml:trace contextRef="#ctx0" brushRef="#br0" timeOffset="135515.56">8872 8985 3272 0,'0'0'3217'16,"0"0"-1697"-16,0 0-832 16,81-19 169-1,-38 19 47 1,9 0 48-16,4 9-224 0,4 13-264 15,-5 4-128-15,5 6-64 0,-8 9-176 16,-9 7-96-16,-15 5-40 0,-19 18-16 16,-9 11-472-16,-24-6-280 31,-36 13-32-31,0-25-784 16,4-23-2321-16</inkml:trace>
  <inkml:trace contextRef="#ctx0" brushRef="#br0" timeOffset="136830.74">7072 8963 2864 0,'0'0'1720'15,"0"0"-1071"1,0 0-417-16,0 0 312 0,0 0 128 16,0 0-248-16,0 3-216 15,0 0 16-15,0 0-40 0,0 0-16 16,0-3-64-16,0 0-56 0,0 0 112 31,0 0 112-31,0 0 120 16,0 0 361-16,0 0 7 0,0 0-40 15,0 0 24-15,0-9-392 16,0-4-152-16,12-2-72 16,-5-5-40-16,6-2 16 0,-2-3-56 31,6 3-40-31,-9-4 40 15,-1 0-48-15,1 4-8 0,-4 0-216 16,5 7-40-16,-6 2 112 16,-3 6-32-16,0 4 64 0,4 3 112 15,-4 0-224-15,4 3-360 32,0 10 456-32,0 3 128 0,5 6 0 15,2 0 8-15,6 4 80 16,2-1-72-16,5-3 56 15,4 4 16-15,19 2-80 0,-2-6-472 16,-14-2-2577-16</inkml:trace>
  <inkml:trace contextRef="#ctx0" brushRef="#br0" timeOffset="137856.57">8757 9788 2536 0,'0'0'5593'16,"0"0"-3936"-16,0 0-673 15,0 0-344-15,0 0 32 0,0 0-144 16,0-16-496-16,8 13-32 16,4 3 0-16,3-3 208 0,6-3-64 31,3-1-56-31,4 1 56 16,4-1-88-16,-1 1-56 15,1-3 0-15,0 2-152 0,0 1 64 16,-8 3-344-16,-5 0-160 0,-6 3-224 15,-2 0-728-15,-3 0 55 32,-8 3-615-32,0 3-961 0</inkml:trace>
  <inkml:trace contextRef="#ctx0" brushRef="#br0" timeOffset="138125.54">8693 9918 4889 0,'0'0'2128'0,"0"0"-1920"0,0 0 1024 16,0 0-143 0,99-31-161-1,-66 15-264-15,7 3-280 16,-5 1-176-16,1 2 104 0,-4 0 80 0,-4 1-376 15,-4 6 88-15,-4 0-176 16,0-1 72-16,-4 4-568 0,-4 0-696 31,-1 0-849-31,-6 7-2952 16</inkml:trace>
  <inkml:trace contextRef="#ctx0" brushRef="#br0" timeOffset="141800.4">8674 10192 6129 0,'0'0'1120'0,"0"0"656"0,0 0-215 32,0 0 31-32,-9-23-464 15,9 23-311-15,0 0-281 16,-4 0-8-16,4 0-264 0,-4 3-168 16,-7 17-96-16,-2 14-8 15,-10 23 8-15,-5 26 104 0,0 16-40 16,4-7-8-16,12-20-48 15,12-27-8-15,0-19 8 32,0 2-8-17,12 1 0-15,8-4 0 16,8-3 0-16,12-6 0 0,3-6-200 16,9-4-376-16,-4-3-873 0,-4-3-103 15,-12 0-480-15,-8-13-625 16,-16-2-1712-16</inkml:trace>
  <inkml:trace contextRef="#ctx0" brushRef="#br0" timeOffset="142025.51">8487 10474 6953 0,'0'0'1176'16,"0"0"-888"-16,0 0 216 0,0 0 313 15,0 0-249-15,0 0 352 16,51-3 40-16,-20-3-280 31,5 2-296-31,5-5-272 0,2 6-112 16,2-4-112-16,-2 7-888 16,9 0-632-16,-12 0-1089 0,-9 0-2320 0</inkml:trace>
  <inkml:trace contextRef="#ctx0" brushRef="#br0" timeOffset="142228.43">8884 10604 5705 0,'0'0'1328'0,"0"0"-968"15,0 0-160-15,0 0 296 16,0 0 0-16,0 0-136 15,0 0 105-15,116-12-185 16,-76 8-280-16,8 4-697 0,-17 0-1695 16,-6 4-3097-16</inkml:trace>
  <inkml:trace contextRef="#ctx0" brushRef="#br0" timeOffset="142410.51">8981 10693 3000 0,'0'0'2305'16,"0"0"-1769"-16,0 0-192 0,0 0 568 15,0 0-312-15,71 0-88 16,-47 0 144-16,-1-3-111 0,5-4-289 16,13 1-256-16,-6 3-697 15,1-3-1695-15</inkml:trace>
  <inkml:trace contextRef="#ctx0" brushRef="#br0" timeOffset="142626.69">9466 10261 9209 0,'0'0'1633'0,"0"0"-1241"0,0 0-384 16,0 0 0-16,0 0 32 0,0 0 224 15,20 80 64-15,-20-39 128 0,0 23 16 16,-8-4-280-16,-4 6-192 31,4 27-40-31,4-27-1376 16,-3-3-2873-16</inkml:trace>
  <inkml:trace contextRef="#ctx0" brushRef="#br0" timeOffset="146304.54">7040 14208 80 0,'0'0'40'15,"0"0"-40"-15,0 0-104 0,0 0 89 16,0 0 15-16,0 0 335 16,0 0 105-16,0 0-256 15,0 0-184-15,0 0-296 16</inkml:trace>
  <inkml:trace contextRef="#ctx0" brushRef="#br0" timeOffset="146528.34">7040 14208 1040 0</inkml:trace>
  <inkml:trace contextRef="#ctx0" brushRef="#br0" timeOffset="147452.5">7040 14208 1040 0,'-24'-22'1544'0,"24"22"-904"0,0 0-272 0,0 0 208 0,0 0 33 15,0 0 63 1,0 0 192-16,0 0-8 16,0 0-208-16,0 0-240 0,0 0-224 15,0 0-112 1,0 0-64-16,0 0-8 0,0 0 0 16,0 0-8-16,0 0 0 15,0 0 8 1,0 3 48-16,4 0 24 0,0 3 184 15,3-6 88-15,2 3 33 0,-1 1-57 16,0-4-112-16,-1 3-104 16,2 0 0-16,-1 0-56 15,3-3 32 1,2 4-64-16,-2-2 72 16,6-2 64-16,-2 0 32 0,2 4 16 15,-2-4 8-15,2 0-32 16,-2 0-64-16,1 0-16 15,0 3-40-15,0 0-8 0,3-3-40 16,2 3-8-16,-1 0 24 31,3 1-16-31,-3-1 0 16,5 3 8-16,-1 0-16 0,-1 1 8 16,-3-4 0-16,4 3 8 15,0 0-8-15,-1-2 0 0,5 2 0 31,0-3-8-31,0 1 72 16,0-1-16-16,4 0 16 0,-4 0-24 16,4-3 40-16,4 4 64 0,-4-4 8 15,-1 0-40-15,5 0-16 16,-4 0 0-16,0 0-8 16,-4 2 40-1,4-2 8 1,-1 3-56-16,-3 1-72 15,4-1 40-15,-4 3-48 16,0-2 56-16,0-1-56 0,0 0 0 16,0 3 64-16,4-6 72 15,-4 3 32-15,4 1-7 0,0-1 47 16,3 0-88-16,1 0-56 16,0 0 16-16,1 1-40 15,2-2-32-15,1-2-8 0,-1 0 0 16,2 0 64-16,2 0 0 0,-3 0 16 31,0 0 80-31,0 0 80 16,-5 0-96-16,1 0-144 15,1 0 112-15,-5 0-64 0,3 0 72 16,5 0-48-16,-4 0 40 16,-1-2 32-16,2-2-16 0,-1 4 8 31,-1-3 72-31,1 0-104 15,-8 3-64-15,-8 0-40 0,0 0-8 16,-8 0 8-16,-4 0 0 0,0 0 0 16,-5 0 0-16,1 0-8 15,0 0 8-15,-4 0-8 16,0 0 0 0,0 0-8-16,0 0-80 15,0 0-120-15,0 0-448 16,0 0-632-16,0 0-129 0,-8 3 409 15,-11 0-624-15,-1 1-1153 0,0-4-2384 16</inkml:trace>
  <inkml:trace contextRef="#ctx0" brushRef="#br0" timeOffset="147954.07">9151 14277 576 0,'0'0'4777'15,"0"0"-3633"-15,0 0-72 0,0 0-688 31,0 0 168-31,0 0 409 16,-28-76-153-16,24 67 64 16,1 3-8-16,3 3 440 0,-4-1-359 15,4 4-1-15,0 0-264 16,0 0-168-16,0 0-224 0,0 0-104 16,0 0-128-16,0 0-56 31,0 0-56-31,0 0-48 15,0 0 8-15,7 10 96 0,10-1 64 16,2 4-16-16,5 3-40 0,4-3 0 16,8 2 48-16,-4 1-56 15,0 0 0 1,3 0 0-16,-7 0-8 16,-4-3 8-16,1-1 0 15,-10 1-8-15,-2 0 8 0,-6 3-16 16,-3-4 0-16,-4 4 16 0,0 0-48 15,0-3 40 1,0 6 8-16,-11-4 0 16,-10 5 0-16,-7-5 0 15,-11 5 8-15,-1 2 80 16,-12 0-72-16,-4 0-16 0,4 4 48 16,5-4-40-16,7 0 0 15,8 0-8-15,8 1-144 0,17-4-1120 31,7-3-1481-31,0-7-1904 0</inkml:trace>
  <inkml:trace contextRef="#ctx0" brushRef="#br0" timeOffset="149281.91">9793 13554 6545 0,'0'0'1792'0,"0"0"-639"31,0 0-409-31,0 0-384 16,0 0-192-16,0 0-160 0,0 0-8 15,-20 35 336-15,8-3 72 0,-12 12 8 16,0 23 64-16,-8 22 0 15,0 15-120-15,-4 11-72 32,5-4 88-32,3-10-95 0,0-9 31 15,0 0-16-15,8-6-40 16,8-13 16-16,-4-16-112 0,9-12-88 16,-2-7 32-16,5 3-104 15,-4 3 8-15,1-2 0 31,3-10 0-31,-1-7 0 0,1-6 64 16,4-9-64-16,-4-1-8 0,4 0-104 16,0-5-304-16,-4 5-208 0,4-2-73 15,-3 2-303-15,3 1 168 16,0 3-360 0,0-1-913-1,0-5-815-15</inkml:trace>
  <inkml:trace contextRef="#ctx0" brushRef="#br0" timeOffset="149998.34">9857 13541 6313 0,'0'0'1888'0,"0"0"-920"15,0 0-151-15,0 0-297 0,0 0-264 16,3 0-64-1,-3 0 192-15,8-3 280 0,9-1-48 0,3 2-232 32,8-1-104-32,8-1-56 15,3 4-128-15,5 0-80 0,-4 0 40 16,7 9 8-16,-2 1-64 16,6 6 104-16,5-3 97 0,15 0-25 15,26-4 32-15,14-6 24 31,-7 4 8-31,-21-4-80 0,-23 0 32 16,-25 0-88-16,6 4-96 16,2 2-8-16,2-3 16 15,-6 1-16-15,-7-1 16 0,0 0-16 16,0-6 8-16,0 3 48 31,-1 1-56-31,-3-1-8 0,-3-3 8 31,-2 0 0-31,-3 0 24 0,0 0-24 16,-8 0 0-16,4 3 0 16,-4 0-480-16,-4 1-849 0,8-2-439 15,-8 2-1241-15,-1-1-3944 16</inkml:trace>
  <inkml:trace contextRef="#ctx0" brushRef="#br0" timeOffset="150948.21">11374 13694 2720 0,'0'0'7274'0,"0"0"-5930"16,0 0-1344-16,0 0-104 0,0 0 32 15,0 0 72-15,0 0 280 16,0 0 88-16,0 76 88 16,0-41 104-16,0 3-144 0,-11 6-72 31,-6 4 145-31,-2 6-57 0,-1 0-24 15,-4 3-32-15,-4 3 8 16,5 4-144-16,-2 2-80 16,1-2 0-16,0 2-48 0,1 14-24 15,-1-10-72-15,8 0 40 32,4 3-40-32,-1-13-8 0,6 10 0 15,-1 0-8-15,0-7 8 16,-4-6-8-16,0-6 0 15,1-6 40-15,-2-8-40 0,1-1 8 0,0-11-8 16,4-3 16 0,0-6-8-1,5-6 0-15,3-1-8 0,0-6 8 16,-4 0-8-16,4-3 0 16,0 0 0-16,0 0 0 15,0 0 8-15,0 0 40 0,0 0 0 0,0 0 56 31,0 0-32-31,-4 0 32 16,-1-3-24-16,-7-3-72 0,1-3-8 16,-9 2 0-16,-5-3 0 15,-2 1 0-15,-5 3 8 16,-8-4 0-16,1 4 40 0,-6-7-40 31,2 4-8-31,-6 2 8 0,6-2 0 16,-5 2 40-16,4 1-24 15,0-1 80-15,4 4 40 16,1 3-40-16,-1-2-88 0,4 2-8 16,0 0 0-16,-4 0 40 31,5-4-40-31,-1 1-8 0,-1 0 8 16,2-4 8-16,3 1 40 15,0 0-48-15,0-1 0 16,4-2 40-16,-8 2-48 0,8-2 0 15,-7 3 8-15,3-4 0 32,-4 4-8-32,4 0 88 0,4-1 24 0,0-3 8 15,8 1 32-15,1 0 8 16,2 2-48-16,2-3-48 16,2 4-64-16,6 0 73 0,-1 0-25 15,-4 6-32-15,4-4-8 16,-4 4-8-16,-4 0 0 15,4 0 0 1,-4 0 0-16,0 0 0 0,4 4 0 16,0-1 0-16,1 0 0 15,-2-3 0-15,-2 3 0 0,2-3 8 32,2 0-8-32,3 0 16 15,4 0-8-15,-1 0 48 0,5 0-56 16,0 0-545-16,24 0-847 15,0 0-2801-15,1 3-3536 0</inkml:trace>
  <inkml:trace contextRef="#ctx0" brushRef="#br0" timeOffset="164045.97">8004 13858 5569 0,'0'0'2344'16,"0"0"-1192"-16,0 0-79 16,0 0-57-1,0 0-304-15,0 0-168 0,0 0 192 16,0 0 265-16,0-3 7 15,0 3-400-15,0-3-312 0,0 0-136 16,0 0-152-16,0-7-8 16,0 4 0-16,0-7-280 0,-8 1-16 15,-4-7-264-15,-4-1 48 16,0-5 16-16,-3 0-225 16,-5-1 209-16,-1 7 256 0,1 3 160 31,5 13 88-31,-5 3 8 15,0 0-8-15,-4 16 0 0,-4 6 0 16,4 7-40-16,0 6 48 16,0 0 0-16,9 3 48 0,10-7-32 15,5 1-16-15,4-10 0 32,9-2 0-32,6-11-8 0,9-6 8 15,1-3 8-15,3 0 56 16,0-9-16-16,-5-7-32 15,-3-6 32-15,-5 0 16 0,2-7-56 0,-10-3 72 16,1 0-64 0,1 1 40-1,-5 9 0-15,-4 5 40 0,0 11 456 16,4 0-160-16,-4 6-199 16,0 0-121-16,0 0-72 15,0 0-72-15,0 0 0 0,0 3 64 16,0 10 8-1,-4 6 72-15,-4 6 64 16,-1 10-40-16,-2 0-88 0,3 3 8 16,-1-3-8-16,5 0 8 15,4-7-8-15,0 1-8 16,0-6-449-16,4-8-567 0,17 1-472 16,14-16-440-16,1 0 79 0,-4 0-1015 15</inkml:trace>
  <inkml:trace contextRef="#ctx0" brushRef="#br0" timeOffset="164390.19">8259 13595 6121 0,'0'0'1352'0,"0"0"-480"0,0 0-136 15,0 0-167-15,0 0-57 16,-84 13 112-16,61 0 88 16,6 6-88-16,-2 3 16 0,3 3-48 15,4 7-88 1,3 0-199-16,2 6-161 15,7-4-8-15,0 1-40 0,7-6-16 16,10-4-64-16,11-2-16 16,0-7-48-16,7-7-513 15,13-3-631-15,-12-2-728 0,-4-4-2049 16</inkml:trace>
  <inkml:trace contextRef="#ctx0" brushRef="#br0" timeOffset="164714.1">8478 13665 5401 0,'0'0'3120'16,"0"0"-1055"-16,0 0-697 15,0 0-480 1,0 0-192-16,0 0 57 16,0 0-209-16,0 0-360 0,-16-10-184 15,13 32 0-15,-6 4 128 16,1 6 8-16,-3 6-128 0,-2 3 8 16,1 0 48-1,1-2-64 1,2-1 0-16,-2-6 8 15,3-4-8-15,4-2-688 0,4-8-1297 0,0-5-927 16,0-7-4026-16</inkml:trace>
  <inkml:trace contextRef="#ctx0" brushRef="#br0" timeOffset="165031.01">8625 13529 9113 0,'0'0'2705'0,"0"0"-1113"0,0 0-583 16,0 0-673-16,0 0-336 31,0 0-48-31,0 0-160 0,32 12 208 16,-11 7 0-16,-2 7 72 15,1-1-72-15,0 7 40 0,-4 2-40 16,-8 5 0-16,-4 2 104 0,-4 0-56 16,-4 7 80-16,-16 0-128 15,-8-4-8-15,-7-3-160 0,-14 3-1153 16,14-12-1407 0,-1-12-4578-1</inkml:trace>
  <inkml:trace contextRef="#ctx0" brushRef="#br0" timeOffset="167646.75">10669 13592 1344 0,'0'0'2144'0,"0"0"-1360"0,0 0-496 15,0 0 137-15,0 0 223 16,0 0 232-16,0 0-48 0,0 0-176 16,0 0-136-16,0 0-16 0,0 0-7 15,0 0-81-15,0 0-24 16,0 0-104-16,0 0-136 16,0 0-104-1,0 0 8-15,0 0-48 16,0 0 72-16,0 0 64 0,0 0 192 15,0 0 160-15,0 0 40 0,0 0 104 16,0 0-64-16,5-3-143 16,-1-10 151-1,0-3-448-15,3-3 8 16,1-6-48-16,1-7-40 16,-5 0 0-16,3-6 192 0,1-3-40 15,-4 0-144-15,5-4-8 16,-2-6 16-16,1 4-24 15,0 2 8 1,-3 1 40-16,2 2 0 16,1 7 16-16,-4-2-16 15,4 5 192-15,4-3-192 0,0 0-48 16,4 0-48-16,-4 0 8 16,0 3 0-16,-4 7 0 0,-4 2 72 31,0 11-64-31,-1 5 144 15,-3 1 176-15,0 6-224 0,0 0-112 16,0 0-96-16,0 0-440 0,-3 13-200 16,-5 3 264-16,0 3-640 15,0 6-529-15,-8 4-175 16,0-7-761 0,0-3-2360-16</inkml:trace>
  <inkml:trace contextRef="#ctx0" brushRef="#br0" timeOffset="168179.56">10650 12928 5905 0,'0'0'1624'0,"0"0"-920"31,0 0-280-31,0 0 160 16,0 0 177-16,0 0-137 16,0 0-264-16,0 0-112 0,-4 0-72 15,4 0 88-15,0 0 88 16,0 0 112-16,0 0 200 0,0 0 128 31,0 0-47-31,0 0-89 16,0 0-136-16,8-3 16 15,12-13-232-15,7-3-160 0,10-6-88 0,2-10-56 16,5-6 0-16,0-10-64 16,-5-3-160-16,-3 0-16 15,-4 3 104 1,-8 10 128-16,-7 9 8 16,-6 10 40-16,-7 9-24 15,0 7 64-15,-4 3 88 0,0 3-8 16,0 0-64-16,0 0-96 0,0 0-128 15,0 9 24 1,0 4 96-16,0 6 8 16,4 10 0-16,0 2 0 15,0 7 8-15,0 10-8 16,-4 3 8-16,0 9 0 0,0 1-8 16,0 5-48-16,0 20-936 0,-8-16-1345 31,4-13-1896-31</inkml:trace>
  <inkml:trace contextRef="#ctx0" brushRef="#br0" timeOffset="169287.52">11076 11890 4136 0,'0'0'1225'0,"0"0"-57"15,0 0-392 1,0 0 248-16,0 0 249 15,0 0-65-15,12-76-224 0,-12 76-272 16,0 0-272-16,-4 0-192 16,-9 0-200-16,-2 6-48 0,-9 10 0 15,-4 3 0-15,0 10 8 32,1 6-8-32,-1 9 8 0,0 7 48 31,8 0-56-31,4 3 104 15,11 0-96-15,5-6 88 0,5-1-40 16,14-6-40-16,13-3-16 16,4-9 8-16,12-4 8 15,0-5 96-15,4-8-24 0,0-2-24 16,-5-7-48-16,-3-3 32 16,-4 0 24-16,0-13 81 0,-4-3-25 15,-4-6 24-15,0 0-24 16,-4-4-16-16,-5-9-16 15,1-3-72 1,-4-3-16-16,-8-3 104 0,1 2-104 16,-6 1 72-16,-7 3 320 15,0 3-56-15,0 3 16 0,-4 0-136 16,-8 0-112-16,0 4 8 16,-4-1-16-1,-3 1-56-15,-2 6 0 16,-3 3 24-16,-8 3 8 0,-3 3-32 15,-9 7-48-15,-8 6 56 16,0 0-56-16,-4 0 0 0,5 3 0 16,7 7 0-16,4-1 0 31,8 7-392-31,12 0-384 0,4 9-568 16,9 16-721-16,3-5-975 15,4-5-3450-15</inkml:trace>
  <inkml:trace contextRef="#ctx0" brushRef="#br0" timeOffset="170434.93">11359 11865 2736 0,'0'0'2041'15,"0"0"-121"-15,0 0-432 0,0 0-63 16,0 0-473-16,0-7-392 0,0 1-48 16,0 3-280-1,0-3-24 1,0-1-136-16,0-6 40 0,4 1 16 16,7-7-48-16,-2 0 40 15,3-10-8-15,-1-3 56 0,-2-9-16 16,-1-4 64-16,3 1-40 0,-7-3-104 31,9 5-16-31,-6 4-56 16,1 3 8-16,5 10 0 0,-6-1 0 15,1 11-8-15,0-2-8 16,-8 8 8-16,5 0 0 0,-5 9 0 16,0 0-176-16,0 0-720 31,-9 3-992-31,-3 6-945 0,-4 1-4927 15</inkml:trace>
  <inkml:trace contextRef="#ctx0" brushRef="#br0" timeOffset="171207.92">12040 11014 7281 0,'0'0'1184'15,"0"0"-159"-15,0 0-153 16,0 0 128-16,0 0 192 0,0 0-48 16,0 0-759-16,0 0-385 15,-8-48-105-15,8 61 97 16,0 3 16-16,0 3 32 0,0 0-32 31,0 0-8-31,4-3 17 0,4-1-17 16,8-8-97-16,0-1-247 15,8-6-32-15,4 0 176 16,4-6-80-16,0-10 184 0,-4-9 88 16,-4 0 0-16,-9-4-32 31,-3 0 40-31,-7 0 0 0,-5 10 64 16,0 4 104-16,0 5 216 15,0 4-56-15,0 2-128 16,0 4-176-16,0 0-24 0,0 4-184 15,0 9 64-15,0 9 120 16,0 3 0 0,0 10 16-16,0 7-16 0,0 2 8 15,0 7 0-15,0 6 0 16,0 19 48-16,0 16-56 16,-9 22 0-16,1 7 0 0,0-22 0 15,-4-30-8 1,8-31 8-1,-4-9 0-15,-7-4 0 0,-2 1 0 16,-3-1 0-16,-8-9 48 0,5-10 224 16,-9-6 401-16,0-9-73 15,-4-16-200-15,0-10-176 0,4-23-160 32,13-24-16-32,19-20 104 15,4 4-80-15,24 15-56 0,4 29-8 16,-1 19-8-16,9 0-64 15,3 0-296-15,2 4-520 0,-6 12-1329 16,-22 6-3824-16</inkml:trace>
  <inkml:trace contextRef="#ctx0" brushRef="#br0" timeOffset="171741.22">12112 10900 6553 0,'0'0'1480'31,"0"0"-192"-31,0 0-407 16,0 0 239-16,0 0 72 0,0 0-272 15,0 0-560-15,0-13-224 16,0 13-88-16,0-4 25 0,0 4-17 15,3-6 120-15,6-3 200 32,3-4-216-32,-1-6-40 15,2-6-32-15,2-1-80 0,-2-6 32 16,-2 1 16-16,-3 2-48 16,1 4 8-16,-2 3-16 0,-3 5 8 15,0 12 32-15,0-2-40 31,5 7-160-31,2 0-64 16,10 7 224-16,-2 5 72 0,9 7-24 0,0 0-48 16,0 7 0-16,11 21 0 15,-15-12-1521-15,-3 0-1703 0</inkml:trace>
  <inkml:trace contextRef="#ctx0" brushRef="#br0" timeOffset="173355.99">12538 11569 6065 0,'0'0'1400'0,"0"0"-464"16,0 0-496 0,0 0-128-16,0 0 257 15,0 0-81-15,-40 70-144 0,37-38 8 16,3-3-136-16,0-1-96 16,0 1-72-16,11-10-32 15,1 0 80-15,4-3-88 31,4-7-8-31,-4-3-448 16,0-6-528-16,4 0-705 16,-4-9-607-16,-8-4-1033 0</inkml:trace>
  <inkml:trace contextRef="#ctx0" brushRef="#br0" timeOffset="173689.94">12609 11363 4352 0,'0'0'1153'0,"0"0"-185"0,0 0-40 31,0 0-216-31,0 0-256 16,0 0-240-16,0 0-120 0,0 0 40 16,-27 22-120-16,27-12 88 15,0-1-104-15,0-2 0 16,0-4 0-16,4 0-56 0,4-3-48 15,-4 0 104 1,0-6 200-16,0-7-192 16,-4 4-8-16,0-4 8 0,-12 3 0 15,0 7 88-15,-4 0-96 16,4 3 129-16,4 0 47 16,0 0-120-16,4 3-56 15,4 6 0 1,0 4-128-16,0 3-601 15,0-6-1271-15,0-4-4305 0</inkml:trace>
  <inkml:trace contextRef="#ctx0" brushRef="#br0" timeOffset="174002.8">12972 11128 6361 0,'0'0'1256'0,"0"0"-488"15,0 0-272-15,0 0 217 16,0 0 383-16,-63-16-144 0,42 19-208 16,2 13-48-16,-1 10-88 31,0 6-23-31,4 2-201 0,4 4-32 15,9 7-152-15,3-4-64 0,0 4-48 16,23-1-80-16,5-6-8 16,16-3 0-16,3-9-520 0,5-4-569 15,20-22-319-15,-8 0-800 16,-16-3-3049-16</inkml:trace>
  <inkml:trace contextRef="#ctx0" brushRef="#br0" timeOffset="174327.05">13088 11230 4865 0,'0'0'1304'0,"0"0"-232"15,0 0-328-15,0 0 496 16,0 0-127-16,0 0-353 16,96-67-296-16,-72 67 120 0,-4 0-96 15,-1 0-160-15,-6 0-200 16,-9 13-24-16,-4 6 304 0,-9 6 57 31,-7 7-249-31,-4-4 24 16,-4 4 8-16,5-7 96 15,2-2-80-15,6-4-144 0,11-3-112 16,0-4 0-16,15-2-8 16,17-4 96-16,16-3-40 0,16-3-56 31,4 0-632-31,-1-9-705 15,13-16-295-15,-20 2-1361 0,-20-2-3400 16</inkml:trace>
  <inkml:trace contextRef="#ctx0" brushRef="#br0" timeOffset="174576.09">13502 10947 7329 0,'0'0'1904'16,"0"0"-15"-16,0 0-1049 0,0 0-264 15,0 0 0-15,0 0 240 16,104 19-175 0,-40 4 119-16,3-5-112 15,1 11-144-15,-1 0-256 16,-22-4-136-16,-6 10-64 16,-11 0-40-16,-20 6 0 0,-8 6 8 15,-23 8-8-15,-37 18-8 0,-48 35-40 31,9-10-728-31,3-15-2393 0</inkml:trace>
  <inkml:trace contextRef="#ctx0" brushRef="#br0" timeOffset="176015.39">11251 14601 6209 0,'0'0'1992'16,"0"0"-848"-16,0 0-63 0,0 0-609 15,0 0-296-15,0 0-120 16,52-9 168-16,-20 3 112 31,7 3 48-31,2-4 24 0,10 4-88 16,1-4 0-16,8 5-88 16,20-2 0-16,16 4 225 0,27-3-49 15,8 3 72-15,1 0 120 16,-9 0-128-16,-7 7 72 15,3-1-224 1,5-3-88-16,-1 7-40 0,9-1-88 16,8 0 160-16,2 4 136 15,-2 6 48-15,-8-3-79 0,-9 7-81 16,-15-8-232-16,-9 5 0 16,-19-5-48-1,-24-5 0-15,-21-1 0 16,-3-2 8-1,-4-1-8-15,4 0 8 16,-4-2-8-16,-4 2-8 16,-12-6-72-16,-4 0-136 0,-8 0 72 15,0 0-121-15,0 0-479 16,-20-16-1344-16,-4 0-1777 0,5 3-824 16</inkml:trace>
  <inkml:trace contextRef="#ctx0" brushRef="#br0" timeOffset="176300.06">13869 14420 8953 0,'0'0'2049'16,"0"0"-353"-16,0 0 49 0,0 0-657 16,0 0-536-16,0 0-336 15,0 0-208-15,-8-25 32 31,12 31 16-31,12 11-48 0,12 1 232 0,4 11-8 16,11 3-32-16,-3-4-152 16,-3 4-48-16,-10-3 0 0,-11-1-272 15,-16 1-32-15,-4-4 0 16,-40 7 168 0,-43 9 136-1,-37 13 0-15,-23-3-304 0,31-13-1793 0,20-15-4416 16</inkml:trace>
  <inkml:trace contextRef="#ctx0" brushRef="#br0" timeOffset="177094.14">12523 13970 5905 0,'0'0'2224'0,"0"0"-1000"0,0 0-471 32,0 0 119-32,0 0-96 15,0 0 152-15,0 0-200 0,-17-89 137 16,6 70-513-16,-6 3-192 16,-2 0 88-16,-9 3-72 15,0 10-104-15,-13 3-8 0,-2 13-64 31,-5 15 8-31,4 14 216 0,5 5-40 16,7 7-80-16,12 3-48 16,12 0-56-16,8-5-16 15,8-8-32-15,16-12-360 0,8-13 48 16,7-13 88-16,9-6 272 31,0-22 56-31,8-16-40 0,0-10 64 16,-9-6 0-16,1-6-80 15,-12 3 112-15,-8 3-48 0,-8 9-64 16,-8 16 288-16,-5 11 424 0,-3 14-72 16,-4 4-496-1,0 13-144 1,0 13-56-16,0 11 56 0,-4 2 80 16,4 2-64-16,-3 0 32 15,3 1-40-15,0-5-8 0,0 2 8 16,0-7 32-16,12-1-40 0,16 4-992 31,-1-7-1377-31,-3-11-3008 16</inkml:trace>
  <inkml:trace contextRef="#ctx0" brushRef="#br0" timeOffset="177493.14">13191 13655 9578 0,'0'0'2120'15,"0"0"-560"-15,0 0-767 0,0 0-489 16,0 0-184-16,-95 51 408 16,55-10 72-16,-3 13-40 0,2 7-24 15,5 6-216-15,9 2-128 0,6 1-40 31,14-3-104-31,7-4-40 16,7-2-8-16,21-11-88 0,13-5-688 16,30-10-280-16,-11-16-817 15,-4-9-2528-15</inkml:trace>
  <inkml:trace contextRef="#ctx0" brushRef="#br0" timeOffset="177869.52">13327 13900 7865 0,'0'0'2689'0,"0"0"-1097"16,0 0-720-16,0 0-584 0,0 0-208 15,0 0-72-15,0 0 104 16,96-6-16 0,-72 21 0-16,-5 1-32 0,-10 3-64 15,-9 3 48-15,0 1 441 16,-24 2 87 0,-8-3 8-1,0 4 0-15,0-4-128 0,0-3-128 0,12 0-192 16,4-6-136-16,16-1 8 15,0-2-8-15,24-1-120 16,12-2 40-16,16-1 80 0,11-6-152 16,5 0-536-16,27-9-816 15,-18-7-1233-15,-18 0-3128 0</inkml:trace>
  <inkml:trace contextRef="#ctx0" brushRef="#br0" timeOffset="178167.05">13817 13649 9794 0,'0'0'1944'0,"0"0"-136"16,0 0-567-16,0 0-481 15,0 0-352-15,0 0-8 0,55 3 256 16,-23 10-312-16,9 3-168 31,-6 3-48-31,-7 10-80 0,-12 2-48 16,-7 7 0-16,-9 7 8 0,-17 6-8 15,-19-1 120-15,-16 1-120 16,-11 0 24-16,-1 0-24 0,-24 9-800 16,25-12-2176-1,7-13-6282-15</inkml:trace>
  <inkml:trace contextRef="#ctx0" brushRef="#br0" timeOffset="179014.77">14849 14252 6633 0,'0'0'1528'0,"0"0"-7"0,0 0 223 16,0 0 8-16,0 0-47 16,0 0-601-16,-16-73-72 0,16 73-384 15,-3 0-240 1,-2 0-168 0,-7 22-184-16,-8 26-48 15,-12 28 64-15,0 32 24 0,4 16 16 0,5 3 9 16,7 0-113-16,4-16-8 15,-8-6 0-15,4-10 0 0,4-25-8 32,0-19 8-32,0-13 0 15,0-10-89-15,8-2-559 16,-3 0-536-16,-2-8-1440 0,9-8-1889 0</inkml:trace>
  <inkml:trace contextRef="#ctx0" brushRef="#br0" timeOffset="179667.84">14905 14135 8265 0,'0'0'1497'0,"0"0"-177"0,0 0-32 16,0 0-592-16,91-83-424 16,-55 80-264-16,9 3 0 15,2 0 40 1,5 6-40-16,12 10-8 16,15 7-8-16,25 8 8 0,16 4-8 15,3 0-272-15,-20-10 24 0,-26-12 56 16,-30-6 104-16,-4-4 32 15,9-3 56 1,0 0 8-16,-4 0 184 16,-12 0 64-16,-9 0-88 15,-10 6-32-15,-6 0-8 0,-2 1-112 16,-1 6-8-16,-4 6 8 16,-4 6-8-16,-8 4 96 0,-16 12 88 31,-8 3 24-31,-8 10 217 15,-4 0-9-15,-7 16 8 0,-5 16 0 16,8 18-168-16,4 4-88 16,20-6-112-16,4-23 0 31,16-25-48-31,4-12 0 0,0-1 0 16,0 4-8-16,0 5 0 15,-4 4 8-15,-4-6-8 0,-4-7 16 16,0-9-8-16,-12-7-8 15,-4-6 8-15,-7-6 40 0,-13-6 112 16,-20-7 64-16,-24 0 16 16,-27-13 96-1,0-13 8-15,18-2-128 16,30 2-80-16,35 8-72 0,12-2-64 16,9-5-192-16,15-32-1000 15,0 6-2833-15,15 0-4641 0</inkml:trace>
  <inkml:trace contextRef="#ctx0" brushRef="#br0" timeOffset="180291.42">15745 14046 3728 0,'0'0'2377'15,"0"0"-537"1,0 0-151-16,0 0-193 0,0 0-152 0,0 0 233 15,9-19-345-15,-5 10-216 16,0-8-416-16,0 2-128 0,-1-11-240 16,1-2-112-16,4-14-40 15,1-5-16-15,2-23-16 16,13-26 0 0,12-37 8-16,12-13-56 15,0-6 16-15,-4 6 16 0,-8 19-24 16,-5 0-16-16,1 6 8 15,-16 29 0-15,-4 22 0 16,-12 32 8-16,0 19-8 0,0 0 88 31,0 6-80-31,0 1 88 16,-8 12-96-16,4 0-304 0,-4 9-1432 16,-7 17 368-16,-2 27-905 15,6-2-599-15,-2-3-2738 0</inkml:trace>
  <inkml:trace contextRef="#ctx0" brushRef="#br0" timeOffset="180672.95">15805 12817 3424 0,'0'0'1577'0,"0"0"-337"16,0 0 32-16,0 0-120 15,0 0-303-15,0 0-425 0,-32 6 80 16,32-6-184-16,0 4-112 16,0-4 168-16,4 0 712 15,20-16 480 1,8-13-823-16,12-12-497 16,8-10-152-16,-4-12-88 15,3 2 0-15,-7-2 48 0,0 6-48 16,-12 9 8-16,-4 10 184 15,-12 10 80-15,3 15 328 0,2 9-328 32,7 4-264-32,3 17-16 15,9 17 0-15,8 23-48 16,4 32 48-16,3 29 8 0,-6 9-8 16,-14-6-1048-16,-15-36-1625 15,-16-34-3456-15</inkml:trace>
  <inkml:trace contextRef="#ctx0" brushRef="#br0" timeOffset="181407.89">16060 14954 6225 0,'0'0'2056'0,"0"0"-663"0,0 0-129 16,0 0 312-16,0 0-680 0,0 0-488 15,-20-29-55-15,36 26-81 16,16 0-64 0,24 0 280-16,32 0 56 15,35 3-88-15,25 0-96 32,7 3-112-32,8 3-56 15,-4-3-120-15,1 1-8 0,0-4-16 16,-18 0-48-16,-9 0 8 0,-34 0 0 15,-24 0 8-15,-26 0 56 16,-10 0-64-16,1-4-8 16,-4 4 8-16,8 0 16 0,-12 0-24 15,-4 0-104-15,-4 0-496 16,-13 0-704-16,-7 0-1137 0,-4 0-1568 31,0 4-1224-31</inkml:trace>
  <inkml:trace contextRef="#ctx0" brushRef="#br0" timeOffset="181714.75">17869 14618 8793 0,'0'0'1905'0,"0"0"639"16,0 0-183-16,0 0-657 15,0 0-616-15,0 0-567 0,0 0-465 0,-4-42-56 16,20 52-176-16,16 12 168 15,4 6 8 1,7 8 8-16,6 5-8 16,-2 3 0-16,-7 0-345 15,-8-2-47-15,-9 2 144 16,-14-6 96-16,-9 3-24 0,-9-2-120 16,-26 2 216-16,-13 0 80 15,-11 4-8 1,-9-1-216-16,-16 20-1192 15,21-14-1529-15,14-8-2496 0</inkml:trace>
  <inkml:trace contextRef="#ctx0" brushRef="#br0" timeOffset="182071.3">18339 14497 7465 0,'0'0'1921'16,"0"0"335"-16,0 0-200 0,0 0-415 15,0 0-577-15,0 0-592 0,0 0-400 31,0 0-72-31,-27 73 328 16,10 3-72-16,6 29-64 0,-9 9-48 16,4-6-64-16,4-22-8 15,-4-29-64-15,7-16 0 0,-2-3 56 16,3 10-56-16,-4 3-16 31,4 3 8-31,-4-10-480 0,4-9-688 16,4-7-1361-16,0-8-543 15,0-14-3170-15</inkml:trace>
  <inkml:trace contextRef="#ctx0" brushRef="#br0" timeOffset="182677.29">18363 14307 8249 0,'0'0'1321'0,"0"0"-33"0,0 0 504 15,56-74-359-15,-20 59-273 16,27 8-552-16,25 7-456 0,28 9-72 16,19 20-80-16,-8 3-8 15,2-1-672 1,-22-2-336-16,1-4-169 15,-25-8 233-15,-20-5 280 0,-14-9 136 16,-14 0 272-16,1 1 184 16,-8-1 80-16,0-3 0 0,-20 0 312 31,-4 0 168-31,-4 3-16 16,0 4-56-16,0 2-280 0,0 10-48 15,-4 10 104-15,0 12-40 16,0 7-16-16,0 8 0 0,-3 14 32 15,-6 19-40-15,-10 13-32 16,-10 3 64-16,-3-13 48 31,-3-7 49-31,7-8-113 0,4-14-72 16,4-9-56-16,4-13 48 16,8-2-16-16,-3 2-32 0,-6 3-8 15,6 1 0-15,-2-7 0 16,6-3 0-16,-9-10 0 15,-5-6 0 1,-6-3 8-16,-13-3 240 0,-23-7 240 16,-34-6-16-16,-38-10-40 15,-16-18 88-15,4-3-80 0,35-4-72 16,48 9-24-16,29 7-168 16,18 0-160-16,14-19-16 15,7 3-1528-15,0 0-3185 0</inkml:trace>
  <inkml:trace contextRef="#ctx0" brushRef="#br0" timeOffset="183199.94">19308 14255 6673 0,'0'0'2664'16,"0"0"-1567"-16,0 0 79 0,0 0-48 15,0 0-408-15,0 0-103 16,0 0 287 0,0 0 256-1,-4-19-528-15,4-3-408 0,0-9-32 16,15-11-136-16,5-9 16 0,12-21-16 15,8-34-8-15,8-27-40 0,-1-10 96 16,-6 13-56-16,-13 32-32 31,-17 41 56-31,-7 15-16 0,0 17-48 16,-4 3 8-16,0 3-8 16,0 6-8-16,0 10-40 15,0 3-1216-15,0 6-1505 0,-19 19 353 16,2 1-849-16,2-4-3752 0</inkml:trace>
  <inkml:trace contextRef="#ctx0" brushRef="#br0" timeOffset="183568.73">19168 13471 6065 0,'0'0'1016'0,"0"0"744"16,0 0 57-16,0 0-969 16,0 0-416-16,0 0-320 0,-48 0-48 15,64 0 24 1,12 0 464 0,16-13 72-16,3-9-304 0,13-13-40 15,8-9-151-15,0-13-49 0,0-7-72 16,-4-6 0-16,-5 4-8 15,-11-1 872-15,-13 16-408 0,-7 13 488 32,-11 13-144-32,-13 15-288 15,-1 10-520-15,-3 13-88 0,4 28-40 16,5 26 128-16,6 25 72 16,13 9-72-16,8 1-192 0,4-10-584 15,-4-16-856-15,-8-18-1369 31,-8-17-4136-31</inkml:trace>
  <inkml:trace contextRef="#ctx0" brushRef="#br0" timeOffset="184370.34">19654 15107 2984 0,'0'0'928'15,"0"0"225"-15,0 0 39 16,0 0 1392-16,0 0-855 15,0 0 95-15,0-67-448 0,0 60-559 0,0 7-185 16,0-3 24 0,0 3-120-1,4 0-176-15,8-3-224 0,16-4-120 16,4 1-8-16,12 3 0 16,19-3-8-16,25 3 0 15,32 3-48-15,11 0-8 0,9 0-96 16,3 0 80-1,-7 6 56-15,3 0 16 16,1 4-8-16,-9 3-32 0,4-1 40 16,-16 1 40-16,-7-3-40 15,-12-1 0-15,-20 0 8 16,-20-2-8-16,-13-4 24 0,-6-3-24 31,2 3-8-31,-4 1-208 16,2-4 80-16,-18 0 120 0,-3 0 8 15,-12 0 8-15,-4 0-88 16,1 0-440-16,-5 0-976 0,-5 0-1049 16,-10 0-640-16,-2 0-2696 0</inkml:trace>
  <inkml:trace contextRef="#ctx0" brushRef="#br0" timeOffset="184670.14">21523 14744 7329 0,'0'0'2753'16,"0"0"-969"-16,0 0 360 16,0 0-1439-16,0 0-705 0,0 0-80 15,0 0 80-15,88 70 56 0,-49-35-56 31,-7 3 0-31,4 0 0 16,-4 7-208-16,-12-4-497 0,0-6-23 16,-12-3 168-16,-8-1 152 15,0-5 208-15,-20-4 200 0,-12 0 0 32,-12 4 8-32,-24 2 72 15,-39 14-80-15,11-4-136 0,5-7-2889 16</inkml:trace>
  <inkml:trace contextRef="#ctx0" brushRef="#br0" timeOffset="185855.34">22221 14195 4504 0,'0'0'1825'0,"0"0"7"0,0 0-287 16,0 0-89-16,0 0-440 16,0 0-200-16,0-19-336 15,0 19-200 1,0 0-104-16,-9 3-96 16,5 13-72-16,-8 9 289 15,-8 14 39-15,0 5-112 0,-3 7 0 0,-5 6-120 16,-4 3 24-16,8 4 32 15,-4 15-40-15,0 16-48 0,-4 20-64 32,8-14 88-32,5-12-16 15,6-28 16-15,5-17-40 16,1 3 8-16,-6 5-64 0,1 2 8 16,9-7 0-16,-1-9 40 0,0-3-48 15,4-7 0-15,0 2-80 31,0-5-224-31,0-3-240 16,0 0-392-16,0-3-745 0,-5-3-407 16,-7-7-945-16,5-9-2960 0</inkml:trace>
  <inkml:trace contextRef="#ctx0" brushRef="#br0" timeOffset="186829.93">22491 14055 5841 0,'0'0'1480'15,"0"0"617"-15,0 0-233 0,0 0-272 16,0 0-415-16,0 0-625 16,8-15-296-16,4 15-128 15,8 0-120-15,7 0 8 0,10 0-16 32,14 0 0-32,18 6 64 15,22 7-64-15,24 3-216 0,12-1-440 16,-11-2-145-16,-8 0-55 0,-36-7 104 15,-13-3-152-15,-19-3 184 16,-12 0 312-16,4 0 192 16,-4 0 216-1,0-9 32-15,-4-1 376 16,-9 4-112-16,-6-4 32 0,-1 7 0 16,-4 0-64-16,-4 3-104 0,0 0-160 15,0 0-72-15,0 6-24 16,0 13 96-1,-8 4 96-15,-5 5-8 16,-2 7-16-16,-5 10-24 16,-5 2 32-16,-2 7-72 0,-5 16 88 15,-4 19 88-15,-4 19 16 16,5 6 64-16,7 1-40 16,4-11 80-1,12-25 88-15,-1-15-120 16,10-23-160-16,-1-3 88 0,0 4-8 15,0 2-87-15,-4 7-25 32,-4-7-80-32,0-2 56 15,-4-4-48-15,4-7 40 0,-4-2-40 16,-3-4 8-16,2-8-8 16,-2-2 0-16,-1-2 8 0,3-4 24 15,-2 1-32-15,-1-4-16 16,-5 1 16-16,-3-4-8 0,-7 0 0 15,-5-3 0-15,-8 0 0 16,-7 0 48 0,-17-3-40-16,-28-10-8 15,-16 0 104-15,-7-2 8 0,20 2 88 16,26 4 32-16,30 9-112 16,8 0 104-16,-2 0-152 15,2 0-72-15,-1 0 0 16,16 0 0-1,4 0-120-15,16-7-608 0,4 1-769 16,0-4-1439-16</inkml:trace>
  <inkml:trace contextRef="#ctx0" brushRef="#br0" timeOffset="187639.15">22977 13947 5209 0,'0'0'1520'0,"0"0"336"0,0 0 89 16,0 0-705-16,0 0-368 15,0 0-136-15,0 0-63 0,0 0-25 31,-4-12-120-31,4-1-328 0,0-3-48 16,4-9 72-16,8-7-64 16,4-9-40-16,4-3-64 0,-4-8 80 15,4-5-48-15,-5 0 0 16,6-16-72-16,-1 3-8 16,-1 1 40-1,-2-1-40-15,-6 19 0 16,2 3-8-16,-2 17 8 0,-11 8-8 15,4 11 48-15,-4 8-48 0,0 1-56 16,0 3-424-16,0 0-376 16,0 0-569-1,0 0 201-15,-11 13-1192 16,-6 3-1-16,6-3-2464 0</inkml:trace>
  <inkml:trace contextRef="#ctx0" brushRef="#br0" timeOffset="188059.7">22818 13278 5281 0,'0'0'1456'46,"0"0"384"-46,0 0 121 0,0 0-857 16,0 0-400-16,0 0-176 16,0 0 32-16,-8 0 161 0,12 0 87 15,4-7-184-15,8-2-464 16,7-7-144-16,9-3 48 0,0-10-64 16,12-3-64-16,3-9-72 15,2-6-280-15,3-8 8 0,-5-2 136 16,-7-3 264-16,-7 9 0 0,-10 4 8 15,-7 15 112-15,-4 13 168 16,-5 16 16 0,-2 3-296-16,-1 25-168 15,4 17 168-15,-1 8 0 16,10 11 0-16,6 2 48 0,5 0-48 16,9 4 0-16,2-3-8 15,9 9-536-15,-8-19-1745 0,-12-13-2608 16</inkml:trace>
  <inkml:trace contextRef="#ctx0" brushRef="#br0" timeOffset="191088.74">7319 14640 4913 0,'0'0'1656'15,"0"0"16"-15,0 0-527 16,-4-4-681-16,4 4-320 15,0 0-144-15,0 4 0 0,0 15 48 0,0 3 288 16,4 10-136 0,4 3 32-1,12 6-48-15,-5 7-96 0,13 5 0 16,4 5 16-16,12-4 8 16,24 6-16-16,24-6 16 15,19 0-8-15,16-6-40 0,-3-14-56 0,-5-8 48 31,-3-10 0-31,-4-7-48 16,-1-3 16-16,-12-6-16 0,-19 0 0 16,-20 0 8-16,-16 0-8 15,-16 0-8-15,0 0 8 16,-8 0 0-16,-5 0 0 0,-10 0 72 31,-5 0 760-31,0 0 329 0,0 0-249 16,0 0-528-16,0 0-392 15,0 0-472-15,4 0-1281 16,0 0-1071-16,4 0-4618 0</inkml:trace>
  <inkml:trace contextRef="#ctx0" brushRef="#br0" timeOffset="202558.66">18514 7852 6793 0,'4'-10'576'0,"0"-3"88"15,1 1 24-15,-5 5-200 16,0 1-31-16,4 3 87 16,-4-1-280-16,0 4-144 0,0 0-104 15,0 0-8-15,0 0 64 16,0 0 32-16,0 0 80 0,0 0-64 0,0 0-72 15,0 0-48-15,0 0-96 16,8 7 88 0,-5 6 8-1,9-1 0-15,1 1 0 0,7 3-24 16,-1-3 24-16,5 2 0 16,8-2 0-16,4-4 0 0,12 4 192 0,3-3 104 15,9-1-296-15,4 1 320 31,-1 0 88-31,2-1-160 16,-6 0-120-16,-7 4-80 0,0 0-32 16,-1 3 32-16,-3-4-40 15,5 1 40-15,2 0-48 0,4 0 0 16,1-4-8-16,9 1 0 31,-6-1 8-31,5 0-112 0,-1-2-48 16,-3 3 160-16,-8-7 0 15,0 3 56-15,-13 0-56 0,6-6 72 16,-6 3 48-16,5-3 8 16,3 0-128-16,2 0 56 31,-1-6-56-31,4-3 0 0,-5-4 0 16,-3 4 32-16,-8-1 16 15,-9 0-48-15,1 1 0 0,-11 3 0 16,-2-1 48-16,-7 1 8 0,0-1-56 15,1 5 8 1,-6-2-16 0,1 4-88-16,-4 0 96 0,4-3-8 15,-8 3-104-15,4 0-32 16,0 0-192-16,4 0-464 0,-4 0 448 16,3 7-168-1,-7 8-560 1,0-5-1097-16,0-1-359 0</inkml:trace>
  <inkml:trace contextRef="#ctx0" brushRef="#br0" timeOffset="212082.51">22403 9382 7217 0,'0'-10'2096'16,"0"4"-495"-16,5-3-513 0,-5 2-176 15,0 4 160-15,0 3-231 0,0 0-417 16,0 0-304-16,0 3-120 16,-5 19-200-1,-11 16 144-15,-4 13 48 16,-8 10 8-16,-4 5 112 16,4-3-64-16,5-2-48 0,3-1 0 15,5-6-424-15,6-6-921 16,9-13-471-16,16-13-96 0,16-13-489 31,4-9-2688-31</inkml:trace>
  <inkml:trace contextRef="#ctx0" brushRef="#br0" timeOffset="212374.7">22842 9598 7297 0,'0'0'976'16,"0"0"-264"-1,-56 92-271-15,28-38-289 16,4 0-128-16,12 0 32 0,8-7-48 16,4-6-8-16,20-12 0 15,20-10 8-15,28-13 24 0,31-15 528 16,25-32-200 0,-12-13-16-1,-13-19-48-15,-39 6 0 0,-36 13-104 16,-16 0 128-16,-16 4 720 0,-52-17 57 15,-48-7-433-15,-23 15-368 16,-13 33-200-16,5 32-96 0,23 39-392 31,28-1-2057-31,25-2-3792 16</inkml:trace>
  <inkml:trace contextRef="#ctx0" brushRef="#br0" timeOffset="-213402.22">6876 14830 5313 0,'0'0'1224'15,"0"0"-416"-15,0 0 176 16,0 0-336-16,0-16-416 0,0 16-152 15,0 0-80-15,0 0-56 16,0 0 56 0,4 10 0-16,1 9 521 15,6 10-161-15,1 8-184 0,4 8-48 16,4 3-120-16,4 5 40 16,4 5-32-16,4-1-8 15,3 0 8-15,6 0-16 31,2-3 8-31,13-3 0 16,0-3-8-16,16 6 8 16,19 3 64-16,25 10-72 0,0-1 0 15,-17-9-16-15,-27-9-32 16,-24-19-32-16,-5-11 16 16,6 5-96-16,5-4-96 0,15-7 16 15,-9-8 136-15,4-4 8 0,11-26 96 16,16-19-8-16,18-18 8 15,5-7-48-15,-13 7 40 16,-26 15-177-16,-27 20 129 0,-4 9 56 31,4-3-8-31,3 2 8 16,5-2 0-16,0 7 0 0,-4 2 16 16,7 6 0-16,1 4-16 15,8 3 8-15,4 0-8 16,-1 10 0-16,1 5-8 0,4 8 8 15,-5 5-16 1,-2 7 16-16,-2 0 0 16,1 7-8-16,-9 2 0 0,5 3 8 15,4 1 0-15,-1 3 0 16,2 0 8-16,2-7 16 16,0 4-16-16,2-7-8 15,-2 0 0-15,1-6 8 16,4-6 0-16,-5-7 0 15,5-3 0-15,-4-6 97 16,3-4-97-16,9-3 0 0,12-2 0 16,16-4 56-16,2-6-64 15,-6-17 0 1,-8-9-104-16,-20-15-81 16,-9-4-167-16,9-28 88 15,0-13-48-15,0-7-72 0,-5 4-216 16,-15 28 600-16,-16 23 72 15,-4 12 840-15,12 0-168 0,8 1-319 32,19-4-217-32,16 6-8 15,21 10-192-15,0 3-8 16,-9 10-104-16,-23 6-104 0,-21 0 64 16,-23 6 55-16,1 10-7 15,-2 6 96-15,5 10-56 0,0 10-96 31,-4 2 16-31,-5 3-40 0,6 1 64 16,-2 3-16-16,1-7 120 16,4 1 0-16,0-4 8 0,-1 0 0 15,9-6 88-15,-4 0 280 16,4 0 24-16,-4-3-167 16,4-4-169-1,-1-2 48-15,1-4-80 0,4 0-16 16,4-9 8-16,4-7 56 15,3-3-16-15,5-3-56 0,0-12 8 16,-1-11 96-16,5-5-56 16,-8-10 64-1,0-10-112-15,-9 1-160 16,1-5-256-16,-9 5-9 16,5 3 233-16,-4 2 192 0,1 5 0 15,5 2 152-15,15 3 241 16,-2 3 39-16,5 7-80 0,0 6-96 31,-16 13-80-31,3-1 8 16,-3 4-104-16,-4 4-72 15,-5 15 0-15,-7 0 0 0,0 3-8 16,4 7 0-16,-4 6 0 16,0 0 8-16,-1 6-8 0,2-3 8 31,-2 6-8-31,-3-6 0 0,0 7 0 15,-4-4-8-15,0 1 8 16,-1-5 0-16,1 2 8 0,5-8-8 16,-2-2 16-16,5-4-16 15,4-9 56-15,-5-6-56 16,9-4 48 0,0-3 176-16,0-3 56 15,4 0-64-15,0-12 64 0,7-7-32 16,1-10 160-16,20-16-88 0,15-18-120 15,21-10-104-15,-1 3-40 16,-11 13 0 0,-9 19-48-16,-19 16 40 15,-5 6 120-15,-19 6-56 16,-7 7 8-16,-10 3-31 0,9 0-81 16,3 3-8-16,9 10 0 15,0 3-129-15,-8 6-255 0,0 3-48 31,-8 4 88-31,-5 3 200 16,2 0 40-16,-9 2 96 16,3 4 8-16,1 1 0 0,-4 2-8 15,4 3 8-15,4-3 0 16,-4 1 8-16,3-1-8 0,-3-3 0 31,0 1 0-31,4-8 8 16,-4 1-8-16,4-7 0 0,3-6 0 15,1-6 16-15,4-9 32 0,4-4 208 16,8 0 256 0,16-20 16-1,23-15-167-15,25-16-161 0,3-12-72 16,-3 0-104-16,-33 8-24 16,-27 17-184-16,-21 10-96 15,-2 9-65-15,-5-4 1 0,11 5 72 0,-3-1 88 16,0 2 104-16,-4 8 24 15,0 6 48 1,3 3 8-16,2 0-80 16,-2 12 32-16,-4 11-32 15,2 5 32-15,-5 4 48 16,-4 3 0-16,-4 3 0 0,-4 0 0 16,-1 0 16-16,-3-3 120 0,0 0-120 31,0-3 40-31,0 3 16 15,4-7-72-15,-5 1 16 32,2-4-8-32,7-9-8 0,0-3 56 15,3-7-8-15,13-6-40 16,4 0 144-16,4-15-96 16,16-7-8-16,11-10 24 0,25-13-72 15,20-9-56-15,7-3-456 16,-24 13-24-16,-27 18 120 0,-28 13 264 0,-12 4 152 15,-1 0 32-15,9-1 64 16,8 3 0 0,-5 7 48-1,5 0-96-15,-3 0 24 0,3 13-72 16,-5 0 0-16,-3 3 8 16,-5 3-8-16,-7-4 0 0,-3 5 0 0,-10-1-48 15,-3-3 48-15,1 3 8 31,-6-4 0-31,9 2 0 16,4-5 16-16,8 4 32 0,7-3-56 16,13-4 0-16,4-2-16 15,4-7-192-15,3 0-24 0,2 0 96 16,2-16-120-16,0-7 136 31,-3-2 64-31,-3-4 0 0,-2-2 48 16,-3 2-112-16,-13 10 8 15,-7 3 16-15,-3 13 88 0,-10 3 0 16,1 0 0-16,0 0-40 16,0 6 48-16,-4 4-16 31,4 2 16-31,0-2-16 0,4 3 16 16,-1-4 0-16,1 1-8 15,8-4 8-15,4-2-8 0,3-4 8 16,6 0-16-16,3 0 16 0,-1-13-48 15,0 0 48 1,-2-3 8 0,-6 4 0-16,-3-1 216 0,-8 6 64 15,-12 1-8-15,0 6 88 16,-8-3-176-16,0 3-88 0,-4 0-96 16,-5 0-8-16,-3 0 8 0,-4 0 0 31,5 0-8-31,-5 0-80 15,0 0-400 1,0 0-792-16,-5 0-2945 16</inkml:trace>
  <inkml:trace contextRef="#ctx0" brushRef="#br0" timeOffset="-213072.86">23654 15767 6737 0,'0'0'792'0,"0"0"-792"0,0 0 0 16,0 0 144-16,0 0 240 16,0 0 104-16,8 95 120 0,5-73 185 15,2 3 31-15,5 1 24 16,8 2-96-1,-4 1-320-15,3 0-312 16,-6 0-104-16,-5-1 64 0,-4-2-80 16,-12-4 0-16,-12 3 8 15,-32 4 0-15,-35 9 192 0,-41 6-88 16,-28 7-40-16,-11-3-72 16,0-7-760-1,43-13-1080-15,21-12-3985 16</inkml:trace>
  <inkml:trace contextRef="#ctx0" brushRef="#br0" timeOffset="-211307.33">7411 12782 1600 0,'0'0'0'15</inkml:trace>
  <inkml:trace contextRef="#ctx0" brushRef="#br0" timeOffset="-206824.45">24897 11601 5497 0,'-4'-6'1984'15,"4"0"-376"-15,0-1-247 0,0 1-481 16,0-3-368-16,13-1 208 0,6 0 128 15,5 0-111-15,8 4-409 16,16 3-184 0,3 3 40-1,13 0-112-15,1 19-72 0,-2 10 8 16,-11 6-8-16,-8 9-104 16,-16 1 16-16,-20 2 24 0,-8-2 64 0,-21-1 56 15,-35 7-56-15,-23-1 8 31,-5-8 64-31,9-4-16 16,11-12-8-16,20-14 16 0,4 4-64 16,1-3 64-16,19-7-64 15,12 4 0-15,8-4-72 0,11 0 72 16,33 4 16-16,36 0 640 31,36-1-80-31,19-6-304 0,1 0-48 16,-16-3-104-16,-34 0 176 15,-26 0 8-15,-19 0-216 0,-22 0-88 16,-3 0 56-16,-4 0-32 16,-4 0 72-16,-3 0-88 31,-5-3 56-31,0 3-64 0,-13-3-8 16,-2-3-752-16,-2 3-96 15,2-1-56-15,15 1-817 0,0 0-703 16,4 0-5018-16</inkml:trace>
  <inkml:trace contextRef="#ctx0" brushRef="#br0" timeOffset="-206385.47">26531 11798 5097 0,'0'0'2120'16,"0"0"-320"-16,0 0-927 16,0 0-601-16,0 0-48 0,-108 3 80 15,73 19 40-15,3 7-64 32,0 3-144-32,8 6 56 0,4 0-56 15,12 0-40-15,8 0-40 16,0-3-56-16,24-3 64 0,8-3-56 15,15-7 136-15,5-7 0 16,8-2-48-16,4-13-24 31,0 0 32-31,-9 0-48 0,-6-19 200 16,-10-3-8-16,-7-13 344 16,-12-3-31-16,-8-4-177 0,-8-2-80 15,-4-1-16-15,-24 4 24 16,-12 3-144-16,-7 3-160 15,-13 7 0 1,-4 6-8-16,-4 6-8 0,4 9-840 16,-16 7-905-16,12 17-919 15,13-2-3706-15</inkml:trace>
  <inkml:trace contextRef="#ctx0" brushRef="#br0" timeOffset="-205919.45">24734 12386 8889 0,'0'0'2793'16,"0"0"-1177"-16,0 0-912 0,0 0-271 16,0 0 207-16,108 3 120 15,-9 3-136-15,49 0-24 16,35 4-232-1,12 0 40-15,4-1-168 0,-12 0-48 16,-7 1-88-16,-9-1-104 16,-19-2 8-16,-13-4 40 0,-16 0-48 15,-31-3 0-15,-20 0 0 16,-24 0-176 0,-16 0-144-16,-8 3-40 15,0 1-200-15,-13 2-344 0,-11 0-848 16,-7 4-881-16,-70 2 1729 15,6-2-745-15,-8-4-4832 16</inkml:trace>
  <inkml:trace contextRef="#ctx0" brushRef="#br0" timeOffset="-205558.47">24794 12582 6065 0,'0'0'1472'0,"0"0"-816"15,0 0-424-15,0 0-224 16,0 0 40-16,0 0 536 0,0 0 649 31,0 0 87-31,147 48-296 16,-12-42-232-16,33 4-175 0,16-7-17 0,7 6 8 15,-8 1 40-15,0 0-128 16,-3 2-208 0,-17-2-112-1,-19-1-120-15,-41-3-24 0,-32-2-48 16,-30 2 0-16,-14-6-8 16,-3 3-48-16,-8 1-136 0,-8-2-336 0,-8 2-792 15,-11-1-513-15,-49-3 801 16,0 0-1560-16,4 0-5074 15</inkml:trace>
  <inkml:trace contextRef="#ctx0" brushRef="#br0" timeOffset="-204222.25">18714 8490 2968 0,'0'0'1400'16,"0"0"-791"-16,0 0 87 16,0 0-168-16,0 0-232 15,0 0 384-15,-16 13 136 16,16-10-376-16,0-3 0 15,0 0 129-15,0 0-105 16,0 0-80-16,0 0 0 0,4 0 64 16,16-3-200-16,19-10 728 15,17-10-256-15,8-8-384 0,12-8-56 32,0-5 97-32,-5-3-273 15,-3 2 16-15,-4 4 64 0,-13 9 40 16,-10 7-216-16,-14 12 64 15,-15 3 0-15,-4 10-72 0,-4-3-736 16,-4 3-385-16,0 0 193 31,0 0 256-31,0 3 240 16,-12 7 152-16,0 6-296 0,-4 3-793 16,-4-3-623-16,5-7-1305 0</inkml:trace>
  <inkml:trace contextRef="#ctx0" brushRef="#br0" timeOffset="-203771.72">18989 8099 7009 0,'0'0'1496'0,"0"0"-615"0,0 0-521 16,0 0-56-16,0 0-72 16,0 0-232-16,8 0-88 0,-4 0 88 31,11 0 144-31,5 0 408 16,16 0 112-16,5 0-280 0,6 0-200 15,1 0-32-15,3 0-128 16,-2 0-24-16,-6 0 48 0,-3 0 0 15,-16 0-48-15,-4 0-40 32,-12 0-80-32,-8 0-248 15,0 0 312-15,0 0 56 0,0 9 0 16,0 4 56-16,0 6 64 16,0 4-112-16,-12 9 192 0,0 5 112 15,-4 8-56-15,-4 6 16 16,1 0-184-1,-9 2-80-15,3 1-8 16,1 0-104-16,-4 10-1328 0,13-10-1177 16,-2-19-2944-16</inkml:trace>
  <inkml:trace contextRef="#ctx0" brushRef="#br0" timeOffset="-201169.45">10833 12366 4144 0,'-123'13'585'0,"-13"12"-986"0,25 4 401 15,30-4-984-15,14 1-976 16</inkml:trace>
  <inkml:trace contextRef="#ctx0" brushRef="#br0" timeOffset="-197333.45">26934 15084 7537 0,'0'0'368'0,"0"0"-192"16,111-6-104-16,-59 15-72 0,-5 11-136 15,-6 5-312-15,-18 0 64 16,-14 4 288 0,-9-1 96-16,0 1 8 15,-13 3 184-15,-6 2 112 0,-13 5-96 16,-5-4 24-16,-2 0 240 16,-5-1-80-16,0-5 97 0,4-3 87 0,12-7 40 31,4-1-200-31,13 1-216 15,11-6-64-15,7 6-128 16,38 1 400-16,38-5 224 0,33 5-312 16,20-11-320-16,-1-9-408 15,-20 0-576-15,-27-9-336 0,-16-11-249 32,-29 5-519-32,-7-2-73 15,-3-2 1529-15,-10 3 632 0,-3 4 2617 16,-12 2-249-16,-4 7-1111 15,-4 3-425-15,0 0-240 0,-4 10-464 16,-4 9-128-16,-4 9 168 31,0 7-32-31,8 7-56 16,4 2 64-16,4-3-64 0,20 0 56 16,16-6 96-16,12-6 176 15,4-13 208-15,3-13-88 0,1-9-127 16,-9-26-65-1,-6-22 48-15,-22-29-160 16,-14 4 248-16,-9 6-176 16,-28 13-32-16,-17 21-208 0,-18 2-48 15,-29 14-8-15,-23 23-472 16,-5 25-1529-16,25 7-2087 16,26 3-3034-16</inkml:trace>
  <inkml:trace contextRef="#ctx0" brushRef="#br0" timeOffset="-197007.47">26678 16262 10338 0,'0'0'1424'0,"0"0"-920"15,0 0-208-15,0 0 776 32,96-12 97-32,-1 8 175 15,45 4-848-15,32 13-400 0,6 6-32 16,2 3-48-16,-25-3 32 16,-15 0 40-16,-37-6 48 0,-26-1 0 15,-30-5 64-15,-15-1-120 16,-12 1-80-1,-1-1 8-15,2-2-8 16,-18 1-96-16,-3-1-552 0,0-1-960 16,-7 0-1249-16,-10 0 289 15,-2-3-5754-15</inkml:trace>
  <inkml:trace contextRef="#ctx0" brushRef="#br1" timeOffset="-181969.58">14669 18580 4825 0,'0'0'1672'0,"0"0"-992"0,0 0-392 16,0 0 296-16,0 0 120 15,-3 0-368-15,3 0 209 0,-4 0 31 32,4 0-264-32,-4 0-80 15,0 0-56-15,4 0 0 0,0 0 2032 16,0 0-703-16,0 0-353 0,0 0-568 15,0 0-440-15,0 0-48 16,0-3-8-16,-4-1 176 16,0-2 120-1,-1-3-272-15,2-1 16 16,-1 0 120-16,-4-2 128 0,8 5-39 16,-4 1-105-16,4 0-112 0,0 0-104 15,-4 2-8-15,4-5 0 16,0-7 0-1,0-3 8-15,-4-7-16 16,0-9 8-16,0-6 0 16,-4-6 40-16,0-8-48 15,4-4 8-15,-8-5 0 0,4 0-8 16,0 7 24-16,0 0-16 0,-4 10 0 31,4 2 40-31,5 4-48 16,-6 6 0-16,1 0 8 15,4 0 0-15,0 0-8 0,4 0 0 16,0-3 0-16,0 3 0 16,-3 0-8-16,3 9-8 0,-4 4 16 31,-5 7 8-31,5 5 8 16,0 4-16-16,4 2 0 15,-3 2 64 1,3 2-64-16,0 0-16 0,0 0-136 15,0 0-160-15,0 0-161 16,0 0 25-16,0 0 80 0,0 0 192 16,0 0-96-1,0 0-152 1,0 0-72-16,0 0-440 16,-21 9-873-16,2 4-367 0,-1-1-3017 0</inkml:trace>
  <inkml:trace contextRef="#ctx0" brushRef="#br1" timeOffset="-180739.55">14252 17751 6769 0,'0'0'1256'16,"0"0"-536"-16,0 0 193 0,0 0 447 15,0 0-488-15,-25-15-192 31,25 15-248-31,0 0-184 16,0 0 8-16,0-4 160 0,0 4 9 16,0 0-49-16,0-3 56 15,0-3 24-15,0-4-184 0,0-2-152 16,0-8-64-16,4-2-8 31,8-7-48-31,0-2 0 16,4-7 0-16,0 0 0 0,5-1 0 0,-10 4-104 15,-3 3 8-15,0 4 24 16,-4 6 72-16,-4 9 8 0,0 4 0 16,0 2 40-16,0 4-40 15,0 3 0 1,0 0-8-16,0 3-224 16,0 13 56-16,0 3 104 0,0 3-32 15,8 4 88-15,4-4 0 16,4 4 8-16,3-7-8 0,6 3 8 15,3-6 0-15,3 3-8 32,1 0 8-32,0-3-456 15,9 6-1425-15,-10-3-799 0,-11-6-4162 0</inkml:trace>
  <inkml:trace contextRef="#ctx0" brushRef="#br1" timeOffset="-180043.34">14729 17561 5457 0,'0'0'1480'16,"0"0"-496"-16,0 0 128 15,0 0-23-15,-7-13-105 0,7 13-512 16,0 0-296-16,0 0-168 0,0 0-8 16,16 0-24-16,3 0 24 15,13 0 8-15,0 3 64 16,8 4-64-16,0-4 40 0,7 3-40 15,1 0 104-15,1 1 16 16,2-1-32-16,-3 0 32 0,-1 1-48 16,2-4 32-16,-6 3-48 31,1-2 64-31,-4-1-40 16,0 0-40-16,0-3 24 0,-8 0-64 15,4 0 8-15,-5 0 144 16,-3 0-16-16,0 0-16 0,-12 0-72 0,0 0 0 15,-12 0-8-15,0 0 72 16,0 0 88 0,-4 0-64-1,0 0-39-15,0 0-25 0,4 0-32 16,0 0-48-16,4 0 0 0,0 0 0 16,4 0 0-16,0-3-176 0,0 0-409 31,-5 3-143-31,-3 0-272 15,-4 0-328-15,0 0-593 16,-7 0-911-16</inkml:trace>
  <inkml:trace contextRef="#ctx0" brushRef="#br1" timeOffset="-179592.4">15777 17608 4000 0,'0'0'1825'0,"0"0"-1361"16,0 0-16-16,0 0 608 15,0 0-200 1,0 0-288-16,0 0 65 16,0 0 399-16,0 0 272 0,0 0 8 15,-4-3-71-15,4-7-657 16,0-5-360-16,-4-7-96 16,4-7-32-16,0-3-16 0,0-9-16 0,0-7-56 31,0-9 40-31,0 0-48 15,0 0 8-15,0 6-8 0,0 10 56 16,0 15-56-16,0 11 8 31,-3 15-8-31,-1 0-184 0,-4 12-968 16,-1 20 263-16,5 3-783 16,1 9-672-16,3-9-897 0,0-9-3319 15</inkml:trace>
  <inkml:trace contextRef="#ctx0" brushRef="#br1" timeOffset="-179157.65">15491 17234 5033 0,'0'0'1400'0,"0"0"32"16,0 0 40-1,0 0-103 1,0 0-361-16,0 0-312 0,0 0-304 16,0 0-168-16,-12-7-120 15,12 7-24-15,0 0 16 16,0-3-24-16,0-4 112 0,12-5 305 16,-1-10-89-1,13-13-256-15,-4-9-80 16,8-11-56-16,-8 1-8 0,0 0-128 15,-8 4 112-15,-9 5 16 16,2 7 0-16,-5 13 72 16,0 5 8-1,0 15 312-15,4 1-216 16,0 4-176-16,8 7-296 0,8 12 288 16,4 6 8-16,8 0-8 15,0 7 8-15,7 3 0 16,1 3 0-16,0 7 0 0,24 24-640 15,-13-12-1217-15,-7-5-2048 0</inkml:trace>
  <inkml:trace contextRef="#ctx0" brushRef="#br1" timeOffset="-178121.6">14211 17126 5873 0,'0'0'1832'0,"0"0"-688"0,0 0-39 0,0 0-481 15,0 0-88 1,0 0-200-16,0 0 208 0,-4-57 368 0,0 44-472 16,1-6 40-1,-1-3-143 1,0-4-113-16,4-2-144 0,-4-10-8 16,0-4-24-16,4-5-40 0,-5-7 64 15,-2-4-64-15,-1 8 8 16,0 2-16-16,-1 17 0 0,6 8 48 31,-1 16-48-31,0 7-88 16,0 0-985-16,4 17-511 15,-4 27 160-15,0 1-1033 0,-1-8-1872 0</inkml:trace>
  <inkml:trace contextRef="#ctx0" brushRef="#br1" timeOffset="-177717.32">13849 16751 5169 0,'0'0'1736'0,"0"0"264"16,0 0-415-16,0 0-761 15,0 0-440-15,0 0-208 0,-4-6-96 16,4 6 24 0,0-4 184-1,0-2 392-15,8-7-64 16,4-3-416-16,8-9-144 0,-1-7-48 16,5-2 64-16,-7-5-72 0,-2 1-16 15,-6 4 16-15,-1 4 0 0,-5 8 105 47,-3 10-33-47,0 9 176 16,8 3-248-16,-4 3-312 15,12 13 239-15,9 9 73 0,3 7-8 16,11 0 0-16,5 3-320 0,28 15-952 16,-8-11-832-16,-5-4-3714 0</inkml:trace>
  <inkml:trace contextRef="#ctx0" brushRef="#br1" timeOffset="-176836.93">15936 17545 4296 0,'0'0'1497'0,"0"0"-753"16,0 0-8 15,0 0 584-31,0 0-383 15,0 0-601-15,0 0-232 16,0 0-96-16,0 0-8 0,9-7 104 16,15 10 80-16,8 1 72 15,7-1 184-15,9-3-72 0,8 0-16 16,11 0-48-16,6-3 16 16,-2-4 64-16,5-2-40 0,-8 3-104 15,-8-4 8-15,-1 3 8 16,-7 5 25-16,-4-5-49 31,-9 7-88-31,-11-3-64 0,-11 3-72 16,-6 0 0-16,-7 0 56 15,-4 0 16-15,0 0 72 0,0 0 32 16,0 0-184-16,0 0-240 16,-4 0-953-16,4 3-671 15,0 0-1409-15,0 1-4096 0</inkml:trace>
  <inkml:trace contextRef="#ctx0" brushRef="#br1" timeOffset="-176345.73">16952 17548 6145 0,'0'0'1032'31,"0"0"40"-31,0 0 505 16,0 0-305-16,0 0-248 0,0 0-160 15,-7-25 24-15,7 15-551 16,0-9 239-16,0-3-272 16,0-7-16-16,7-9-120 0,6-6 136 15,-2-23-224 1,2 3-32-16,-1-2 48 15,-5 2-96-15,-3 16 48 0,-4 7-32 16,0 16 168-16,0 12-128 16,0 7 0-16,0 6-56 15,0 0-672-15,-11 16-920 16,-6 22-265-16,2-3-743 16,3-7-4282-16</inkml:trace>
  <inkml:trace contextRef="#ctx0" brushRef="#br1" timeOffset="-175935.79">16698 17154 8481 0,'0'0'1657'0,"0"0"-1281"0,0 0-248 31,0 0 360-31,0 0 384 16,0 0-88-16,0 0-216 16,3-13 145-16,14-2-353 0,-2-7-208 15,9-10 0-15,4-10-24 0,0-8 72 16,0-4-128-16,0-7-64 0,-4 1 40 15,0 3-48-15,-8 9 8 16,-1 7 0-16,-6 12 136 16,-1 17 104-16,-8 2-72 15,4 10-176 1,3 0-48-16,1 19-88 0,9 10 136 16,7-1 8-16,4 10-8 0,7 1 0 15,9-5-8-15,19 20-1040 16,-7-12-1537-16,-7-7-2840 15</inkml:trace>
  <inkml:trace contextRef="#ctx0" brushRef="#br1" timeOffset="-175280.34">17176 17443 4544 0,'0'0'1065'15,"0"0"-289"-15,0 0-64 16,0 0 408-16,0 0-248 16,0 0-527-16,0 0-185 0,-16-6-160 15,16 6-48-15,4 0 48 32,12 0 360-32,-1 0 280 0,13 3-112 15,8 0-40-15,9 1-112 16,10-2-168-16,5-2-48 15,12 0-112-15,12 0 32 0,-9-2 64 16,5-8 16-16,-5 3 136 16,-15 1-104-16,0 3 8 0,-12-1-104 31,-8 4-88-31,-12 0-8 16,-9 0 104-16,-6 0-104 15,-6 0 8-15,-3 0-8 0,-4 0 0 16,4 0-168-16,0 0-16 0,1 10-336 15,10 3-400-15,-2-4-1136 16,-2 1-3218 0</inkml:trace>
  <inkml:trace contextRef="#ctx0" brushRef="#br1" timeOffset="-174883.19">18288 17472 8025 0,'0'0'1377'15,"0"0"-913"-15,0 0 800 0,0 0 224 32,0 0-424-32,0 0-351 15,4 0 103-15,-1-7 88 16,-3-5-576-16,8-11-224 0,1-5 0 15,-5-10 64-15,3-7-40 16,5-22-80-16,4-24-32 0,0-18 40 31,0 8-56-31,-8 22 8 16,0 25 32-16,-4 25-32 16,0 1 32-16,0 2-32 0,-4 7 0 15,0 7 32-15,0 8-40 31,0 4-48-15,0 0-352-16,-4 16-480 0,-4 9-8 16,-4 17-1601-16,4-10-1464 15,1-1-2704-15</inkml:trace>
  <inkml:trace contextRef="#ctx0" brushRef="#br1" timeOffset="-174507.06">18041 16973 6793 0,'0'0'1912'16,"0"0"-1312"-16,0 0-279 15,0 0-113-15,0 0 88 0,0 0 248 16,0 13 520-16,24-26 144 15,8-9-632-15,-1-6-216 0,5-11 153 32,0-2-65-32,0-7-160 15,-5 1-128-15,-3 3-48 16,-7 2-104-16,-2 10 0 0,-6 10 64 16,-10 9 432-16,1 4-240 15,-4 9-112-15,4 0-152 0,4 3-176 16,0 16 72-1,8 3 104-15,4 10 0 16,8 3-8-16,0 6-560 16,8 1-456-16,3 18-865 0,-3-6-1047 15,-8-10-4202-15</inkml:trace>
  <inkml:trace contextRef="#ctx0" brushRef="#br1" timeOffset="-173973.47">18407 17497 7761 0,'0'0'1552'0,"0"0"-1255"15,0 0-297 1,0 0 56-16,0 0 248 0,0 0-64 15,96-9-32-15,-57 5-40 16,10 4-160-16,6-3 128 0,1 0 168 16,3 0 72-1,1 3 40 1,8-3-80-16,0 0 48 0,4-1-96 16,-1-2 320-16,5 3-120 0,-4 0-87 15,-5-1-169-15,-7 2-128 16,-8 2-16-16,-12 0-80 0,-5 0 64 15,-10 0-72-15,-1 0 0 32,-5 0 0-32,1 0-8 0,1 0 8 15,-2 0-8-15,-7 2-544 16,4 5-753-16,-4 6-127 0,-4-4-785 16,-4 1-2295-16</inkml:trace>
  <inkml:trace contextRef="#ctx0" brushRef="#br1" timeOffset="-173613.54">19642 17526 8913 0,'0'0'1401'0,"0"0"-793"16,0 0-120-16,0 0 528 16,0 0 16-1,28-89-544 1,-12 57-303-16,4-6-89 0,-1-10 88 0,2-12-32 16,-1 0 120-16,-5-4-24 15,-2 1-136-15,-5 12 128 16,-1 0-112-16,-3 13-48 0,0 12-8 31,1 11-72-31,-5 8 64 16,0 7-64-16,0 0-456 0,-9 10-985 15,-2 12 673-15,-10 20-872 0,10-7-1145 16,3-4-3192-16</inkml:trace>
  <inkml:trace contextRef="#ctx0" brushRef="#br1" timeOffset="-173217.65">19527 17135 6057 0,'0'0'1904'0,"0"0"-1360"16,0 0 184-16,0 0 737 0,0 0-385 0,0 0-376 15,0 0-96-15,0 0-72 16,16-12-103 0,3-7-257-1,13-7-104-15,0-3-8 0,8-12-16 16,0-3-40-16,0-7 72 0,-5 0-80 16,-3 4 8-16,0 5 40 15,-16 7 24-15,-4 10-72 0,-3 12 248 31,-5 7 16-31,-4 6-264 16,3 3-176-16,1 10-8 0,0 12 144 16,8 3 40-16,8 4 0 0,4 7 0 15,8-1-40-15,11 19-721 16,-6-6-959-16,-10-7-1425 0</inkml:trace>
  <inkml:trace contextRef="#ctx0" brushRef="#br1" timeOffset="-172738.8">19822 17504 6665 0,'0'0'1400'0,"0"0"-920"0,0 0 8 0,0 0 297 31,0 0-129-31,0 0-384 15,0 0-144-15,103-20-8 0,-60 17-16 16,6 0 72-16,3 0 16 16,8-3 88-16,15-1-72 15,-4 1 128 1,6-1-40-16,-2 1-160 16,-15 3 32-16,7-3-160 0,-3 6 120 15,-12 0-56-15,-4 0-64 16,-12 0 0-16,-8 0-8 15,-9 0 0-15,-6 0 0 0,-6 3-208 16,-7 0-320-16,4 0 72 31,-4 3 160-31,4 1-488 0,9 2-536 16,-6-2-913-16,10-1-2488 0</inkml:trace>
  <inkml:trace contextRef="#ctx0" brushRef="#br1" timeOffset="-172347.39">21025 17523 9161 0,'0'0'1369'0,"0"0"-1009"16,0 0 512-16,0 0 248 16,0 0 289-16,0 0-721 0,4-42-312 31,4 20-136-31,8-3-8 0,-4-10-32 16,8-6-8-16,3-11-16 15,9-14-88-15,-8-1-32 16,0-2-56-16,-4 2 8 0,-8 23 40 15,-4-1 32-15,0 20-72 32,-8 6 64-32,4 12 0 0,-4 1-72 15,0 6-64-15,0 0-792 16,0 3-936-16,0 9 599 16,-9 14-247-16,6-4-1041 0,-5-3-2432 0</inkml:trace>
  <inkml:trace contextRef="#ctx0" brushRef="#br1" timeOffset="-171927.85">20893 17100 4705 0,'0'0'2120'16,"0"0"-832"-16,0 0 33 15,0 0 391-15,0 0 8 16,0 0-471-16,0 0-521 0,-32 0-216 31,32-3-184-31,13-7-64 0,6 1-184 16,5-10-32-16,4-3 0 16,0-4-48-16,4-5 56 15,3-8-56-15,-3 2 0 0,0-5-88 16,-8 7 88-16,-7 3-8 31,-2 10 8-31,-7 10 8 0,-4 5 0 16,4 4-16-16,0 3-128 15,4 10-64-15,8 5 192 16,4 11-40-16,12 2 48 0,3 1 0 16,2-1 0-16,-2 1-328 15,1-4-1353 1,8-2-487-16,-16-4-1689 0,-9-7-2432 15</inkml:trace>
  <inkml:trace contextRef="#ctx0" brushRef="#br1" timeOffset="-170518.41">15438 17408 5601 0,'0'0'2056'0,"0"0"-1592"16,0 0-312-16,0 0 464 15,0 0-87 1,0 0-257-16,4 0-128 16,5 0 232-16,-9 0 40 15,4 0 32-15,0 0-120 0,0 0-168 16,3 0-144-16,6 0 56 0,2 0 368 16,9 7-136-16,0-1-120 0,8 0 304 31,-8 4-352-31,3 0-136 15,-6 2-80-15,-1 1 72 16,-8 3 8-16,0-4-16 0,-4 1 16 16,-4-3-208-16,-4-4 208 15,0 1 80-15,0-2-80 0,0-1 0 32,0 9 64-32,-12-1-8 15,0 4-8-15,-8 6 56 0,-4 4-48 16,0 5-88-16,-4 5 32 15,4 1-152-15,-4 5-352 0,1 21-496 16,3-12-1257-16,7-9-39 0</inkml:trace>
  <inkml:trace contextRef="#ctx0" brushRef="#br1" timeOffset="-169391.12">16555 17370 5905 0,'0'0'1296'16,"0"0"-512"-16,0 0 873 16,0 0-633-16,0 0 168 0,0 0-24 15,0 0-320 1,-13-22-183-1,13 22-65 1,0 0-40-16,0 0-136 16,0 0-40-16,0 0-168 0,0 0-152 15,0 0-64-15,0 0-104 16,0 0 40-16,0 0-112 0,0 0-168 16,0 3-8-16,17 7 248 0,-2 5 104 15,5 1 96-15,8 4-8 0,0-2-72 16,4 1 136-16,0-3-32 15,-9 0-112-15,-3-6-8 16,-3-1-64 0,-9-3 64-16,-1-2 0 15,-7-1 8-15,4-3-8 0,-4 0 0 16,0 3 0-16,0 0-72 16,0 1 72-16,0 5 0 15,-4 4 0-15,-11 3 0 0,-5 6 128 31,-12 0-120-31,-4 3-8 16,0 4-48-16,0 0-504 0,4 9-696 16,16-10-1457-16,12-5-3640 0</inkml:trace>
  <inkml:trace contextRef="#ctx0" brushRef="#br1" timeOffset="-168409.98">18033 17269 5281 0,'0'0'1496'0,"0"0"-480"0,0 0 496 16,0 0-351-16,0 0 255 0,0 0 320 31,-24-32-719-31,24 32-369 16,0 0-280-16,0 0-152 15,0 0-128-15,0 0-88 0,0 0-8 16,0 0-88-16,0 0-24 16,0 0-32-16,0 0-104 0,0 0-152 31,8 10 112-31,8 5 296 16,7 1 216-16,1 6-16 15,4-3-184-15,4 0-16 0,-8-3 0 0,0-3 24 16,-4-4-24-1,-8 1 56 1,-4-4-72-16,-4-3 16 0,-4 1 0 16,0-1-112-16,0 0 104 15,0 0 8-15,-17 6 48 16,-6 1 136-16,-5 3 120 0,-8 0-88 0,0 6-40 16,-8-3-24-16,5 6-152 15,7 0-8 1,0 0-104-16,16 4-264 15,16 6-1417-15,0-7-303 16,12-6-617-16</inkml:trace>
  <inkml:trace contextRef="#ctx0" brushRef="#br1" timeOffset="-167548.25">19379 17335 9153 0,'0'0'1249'0,"0"0"-841"15,0 0 648 1,0 0 584-16,0 0-455 0,0 0-553 15,0 0-256-15,0 0-192 16,0 0-64-16,0 0-120 16,0 0-32-16,0 0-136 15,9 0-312 1,2 3 136-16,13 10 16 16,12 0 328-16,0 3 352 0,3-1-24 15,-3-2-280-15,-8 0-48 0,-8-4-48 16,-8 1-128-16,-3-3-32 15,-2-5 200-15,-7 2-64 0,4-4-16 16,-4 3 80-16,0 0-80 31,0 3 88-31,0 7 8 0,-8 3-8 16,-8 3 0-16,-3 6 160 16,-5 7-160-16,-4 0-8 0,-4 3 0 15,4 3-672-15,16 16-1113 16,3-13-951-16,9-6-2930 0</inkml:trace>
  <inkml:trace contextRef="#ctx0" brushRef="#br1" timeOffset="-166797.97">20527 17326 6905 0,'0'0'2104'0,"0"0"-1535"15,0 0 167-15,0 0 168 0,0-7 216 16,0 7-64-16,0 0-496 15,0 0-263-15,0 0-169 0,0 0 32 16,0 0 56-16,0 0-112 16,0 0-104-1,0 0-8 1,0 0-40-16,0 0-240 0,8 4-16 0,7 5 304 16,6 4 248-16,7 0-48 15,3 5-200-15,5-2 0 0,4 0 40 16,8 0-16-16,-5 0-24 31,-2-3-576-31,-5-4 399 16,-8-2 121-16,-13-1-1216 0,-2-3 1272 15,-13 0-8-15,0 0 8 0,0-3 128 16,-13 10 24-16,-11 0 48 31,-12 5 128-31,-7 7-96 16,-9 7-232-16,-4 3-280 0,-27 22-1176 15,14-13-864-15,5-2-3738 0</inkml:trace>
  <inkml:trace contextRef="#ctx0" brushRef="#br1" timeOffset="-165881.85">14323 16402 8737 0,'0'0'1417'16,"0"0"-1257"-16,0 0 208 0,0 0-368 16,76-102-1369-16,-53 80-1327 15,2 3-3545-15</inkml:trace>
  <inkml:trace contextRef="#ctx0" brushRef="#br1" timeOffset="-165514.02">16020 16729 11346 0,'0'0'2088'16,"0"0"-455"-1,0 0-473-15,0 0-864 0,48-80-296 16,-23 61-1040-16,26-6-288 16,-3 6-1481-16,-5 0-1168 15</inkml:trace>
  <inkml:trace contextRef="#ctx0" brushRef="#br1" timeOffset="-165116.97">17654 16665 11258 0,'0'0'1640'15,"0"0"17"-15,0 0-121 16,0 0-1536-16,52-85-64 16,-28 66-616-16,32-4-1097 15,-9 7-1151 1,1 0-2457-16</inkml:trace>
  <inkml:trace contextRef="#ctx0" brushRef="#br1" timeOffset="-164719.18">19124 16834 5921 0,'0'0'7377'0,"0"0"-6873"16,0 0-456-1,0 0 80 1,20-89 409-16,-8 63-537 0,16-6-104 16,-4 4-1953-16,4 9-2640 0</inkml:trace>
  <inkml:trace contextRef="#ctx0" brushRef="#br1" timeOffset="-164339.25">20431 16821 10042 0,'0'0'2720'15,"0"0"-2248"-15,0 0-72 16,0 0 313-16,0 0-137 0,59-76-576 0,-14 57-624 16,-6 3-1753-16,10 0-3216 15</inkml:trace>
  <inkml:trace contextRef="#ctx0" brushRef="#br1" timeOffset="-163984.12">21750 16878 11858 0,'0'0'1824'0,"0"0"-1688"16,123-76-128-16,-67 41 641 15,0 3-89-15,-9 3-560 0,2 1-800 16,-10 6-2281-16,-22 6-7345 0</inkml:trace>
  <inkml:trace contextRef="#ctx0" brushRef="#br1" timeOffset="-145469.75">12470 4914 2968 0,'0'0'1897'0,"0"0"-1273"15,0 0-208-15,0 0 152 16,-76 96-168-16,61-68 216 0,3-5 200 16,0 2-208-1,4-6 25-15,-4 3-17 16,0-3 88-16,-4 1-248 15,0 2-24-15,-4 3-136 0,-3 0-128 16,2 1-112-16,-3 2-40 16,9 1 48-16,2-7-64 0,2-3 8 15,7-9 0-15,4-4 0 32,0-6 64-32,0 0 720 0,0-10 881 15,7-15-729-15,10-13-648 16,2-10-144-16,5-21 24 15,8-23-128-15,-4 6 32 0,-4 10-72 16,-4 9 48-16,-4 20 240 31,-1-1 104-31,6-3 64 0,-1 13-240 16,3 10-104-16,-3 8 8 16,1 8-80-16,-2 5-48 0,1 7-8 15,4 9-96-15,0 17 56 16,4 12 40-1,-4 22 0-15,0 26-48 16,0 22 56-16,-9-9 0 0,-2-23-64 16,-6-32-104-16,1-21 112 15,-4-5-16-15,1-1 56 0,3-5 0 16,-1-12 16-16,5 0 88 0,8-25 72 31,12-26-48-31,4-35-24 16,12-22 88-16,-8-9 0 0,-13 18 65 15,-10 33-17-15,-9 34-104 16,-5 13 16-16,-3 3 80 16,4 6-48-16,-4 4-144 0,0 6-24 31,0 3-840-31,-24 42-665 16,-4-1-759-16,5 1-2889 0</inkml:trace>
  <inkml:trace contextRef="#ctx0" brushRef="#br1" timeOffset="-145086.22">13530 4419 8225 0,'0'0'1385'0,"0"0"-929"16,0 0-224 0,0 0-56-16,-79 32 40 15,43 3 264-15,-8 16 88 16,0 3 56-16,-4 6 16 0,5 3 256 15,7 1-111-15,8 0-281 16,12-1-232-16,12 0 72 0,4-5-184 31,11-5-64-31,21-5-24 16,24-9-64-16,24-8-8 0,31-15-328 16,5-9-488-16,-28-7-1753 15,-32-7-3120-15</inkml:trace>
  <inkml:trace contextRef="#ctx0" brushRef="#br1" timeOffset="-144664.33">14196 4477 8361 0,'0'0'1953'16,"0"0"-137"-16,0 0 0 16,0 0-543-16,0 0-681 15,0 0-304-15,0 0-224 0,-44 31 8 16,16 7-24-16,-4 4-40 16,-8 12-8-16,4 3 8 0,4 0-8 15,1 3 0-15,-1-3-608 31,8 4-1145-31,4-14-1015 16,8-18-1457-16</inkml:trace>
  <inkml:trace contextRef="#ctx0" brushRef="#br1" timeOffset="-144440.03">13885 4578 8977 0,'0'0'1233'0,"0"0"-9"0,0 0 456 15,0 0-463-15,0 0-729 16,0 0-480-16,0 0-8 0,47 29 72 16,-19 6 48-1,4 3 40 1,0 9-16-16,5 7 8 0,-2 0-48 16,5 3-88-16,-4 0-16 0,-5-3-56 15,1-3-1697-15,-4-13-575 16,-8-12-2929-16</inkml:trace>
  <inkml:trace contextRef="#ctx0" brushRef="#br1" timeOffset="-144169.28">14594 4727 8729 0,'0'0'2025'0,"0"0"175"0,0 0-487 16,0 0-881-16,0 0-464 16,0 0-160-16,0 0 144 0,-71 98 24 31,47-53-176-31,7 6-104 16,10 0-48-16,7 0-48 15,0-10-8 1,16-3-768-16,7-13-592 0,25-18-761 15,-8-4-527-15,-4-3-3522 16</inkml:trace>
  <inkml:trace contextRef="#ctx0" brushRef="#br1" timeOffset="-143878.96">14550 4486 9129 0,'0'0'1537'0,"0"0"-73"15,0 0-592-15,0 0-872 0,0 0-8 16,0 0 8-16,-4 57 104 16,4-34-32-16,0-8-16 0,9 1-56 15,2-10 16-15,1-2 96 16,0-4 8-16,0 0 32 0,0-10 8 31,-8-12 32-31,-4-4-15 16,0-2 231-16,-12 3 184 0,-4 2 56 15,-8 10-320-15,0 10-192 16,0 3-136-16,5 10-48 16,6 25-592-16,9-3-1609 0,4-4-2304 0</inkml:trace>
  <inkml:trace contextRef="#ctx0" brushRef="#br1" timeOffset="-143625.5">14753 4238 11450 0,'0'0'2192'0,"0"0"-871"16,0 0-961-16,0 0-296 31,0 0 8-31,124 96-56 16,-72-52 48-16,-1 10-24 0,9 16-32 15,-4 16 0-15,-12 18 40 16,-21 4-40-16,-23-6-16 0,-11-10 8 16,-21-29 0-16,-11-9-1112 15,6-15-1409-15,5-21-3288 0</inkml:trace>
  <inkml:trace contextRef="#ctx0" brushRef="#br1" timeOffset="-143353.37">15610 4743 12186 0,'0'0'1808'16,"0"0"-567"-16,0 0 271 15,0 0-776 1,0 0-288-16,0 0-264 16,0 0-184-16,111-66 0 0,-51 59-48 15,5 1-224-15,-2 2-456 16,1 4-1064-16,-17 0-2209 16,-23 0-3201-16</inkml:trace>
  <inkml:trace contextRef="#ctx0" brushRef="#br1" timeOffset="-143160.18">15590 4981 6809 0,'0'0'2312'16,"0"0"-783"-16,0 0 823 0,127-3-799 15,-67-7-545-15,20-12-456 16,-8 3-336-16,23-16-216 31,-19 10-536-31,-25 0-3257 0</inkml:trace>
  <inkml:trace contextRef="#ctx0" brushRef="#br1" timeOffset="-142040.28">17356 4438 8569 0,'0'0'1233'0,"0"0"-225"16,0 0 48-16,0 0-976 31,0 0-80-31,-37 54 0 0,14-9 152 15,-1 6 208-15,-4 6 120 16,0 0 32-16,0-3-160 16,7 0-200-16,2-13-63 0,11-6-1 15,0-16-80-15,8-10 0 16,0-9 416-16,12-12 792 0,11-20-512 16,5-15-480-1,17-20-96-15,-6-22-120 16,-3 10 48-16,-12 5-8 15,-12 15-40-15,-7 20 48 0,-2 4 96 16,1 7 344-16,0 15-152 16,0 13-224-16,8 0-120 15,4 26-152-15,8 11 144 16,4 15 8-16,0 7 8 16,4 2 0-16,0-7-8 15,-4-3-8-15,-1-10-304 0,1-16 168 31,0-12 144-31,-4-13 56 16,0-6 40-16,0-26 56 0,-5-22-24 16,2-25 144-16,-1-23-56 15,-12 4-16-15,-1 21 153 0,-7 30-137 16,0 25 8-16,0 5 16 31,0 5-112-31,0 9-128 0,0 3-176 16,0 22-1105-16,0 29-183 15,0 0-2545-15,0-10-1576 0</inkml:trace>
  <inkml:trace contextRef="#ctx0" brushRef="#br1" timeOffset="-141777.45">18427 3959 10186 0,'0'0'2000'0,"0"0"201"16,0 0-521-16,0 0-552 0,0 0-752 15,-96 41-328-15,32 16-48 16,-3 23 8-16,3 18 8 0,20 7-16 16,25-7 0-16,19-12 8 0,11-22-8 15,13-14 0-15,4-18-472 16,8-10-176-1,7 0-480-15,37-15 16 16,-3-7-1057-16,-14 0-2472 16</inkml:trace>
  <inkml:trace contextRef="#ctx0" brushRef="#br1" timeOffset="-141255.25">18682 4077 9057 0,'0'0'2017'0,"0"0"-1465"16,0 0-240-16,0 0 488 0,0 82-296 31,0-47-304-31,0 0-112 16,8-7-72-16,4 1-8 0,8-13 8 15,4-4-16-15,4-12-8 0,8 0 8 16,-4-15 72-16,3-20-64 15,1-6 40-15,-12-14-48 16,-4 1 0 0,-8 0 8-16,-12 10 104 15,0 9 825-15,0 19 367 0,0 13-368 16,-12 6-696-16,4 29-240 16,-4 22-16-1,4 29 8-15,8 21 8 16,4 11-96-16,12-1-360 0,4-6 80 15,-9-19-128-15,-11 0-248 16,0-19 520-16,-7-16 8 16,-5-13-216-16,-4-13 55 0,-8-2 169 15,-4-4 216-15,-8-9 248 32,0-13 561-32,-3-10 135 0,3-19 64 31,0-18-16-31,8-19-352 15,20-23-144-15,8-20-175 0,24 18-313 16,8 17-8-16,3 33-305 16,1 19-631-16,33-4-1320 15,-6 4-2449-15,1 3-2617 0</inkml:trace>
  <inkml:trace contextRef="#ctx0" brushRef="#br1" timeOffset="-141034.37">19351 4156 9898 0,'0'0'2000'16,"0"0"-664"-16,0 0-856 15,0 0-176-15,0 0 361 0,-83 89-33 16,67-45-296-16,4 3-136 0,8 1-88 31,4-7 48-31,4-2 24 16,15-7-168-16,9-10-16 0,4-6-64 15,9-10-352-15,10-15-664 16,-7-14-1697-16,-12-5-3200 0</inkml:trace>
  <inkml:trace contextRef="#ctx0" brushRef="#br1" timeOffset="-140703">19339 3921 6329 0,'0'0'1784'0,"0"0"-207"16,0 0-281-16,0 0-360 0,0 0-480 15,0 0-400-15,-16 9-56 16,12 4 0-16,0 3 8 0,4 0-8 16,0-3 8-16,0-7-8 0,13 0 8 15,2-6 104 1,2 0 8-1,-2-12-48-15,-2-5 56 0,-10-5-24 16,-3 0 8-16,0 7 488 16,-24-2 121-16,0 8-321 0,-4 6-280 15,4 3-16-15,5 0-64 0,6 12-40 32,6 5-120-32,7 1-1081 15,16-5-1183-15,-1-3-2161 0</inkml:trace>
  <inkml:trace contextRef="#ctx0" brushRef="#br1" timeOffset="-140441.34">19614 3699 7537 0,'0'0'4881'16,"0"0"-4449"-16,0 0-360 31,0 0 440-31,92 72 257 0,-52-33-105 16,8 5-272-16,-1 7-152 15,1 6-40-15,-4 6-8 0,-9 14-88 16,-18 18-32-16,-21 16-64 16,-40 4 8-16,-35-4-16 15,-21-20-152 1,20-33-1512-16,13-14-3506 0</inkml:trace>
  <inkml:trace contextRef="#ctx0" brushRef="#br1" timeOffset="-138443.18">13558 5892 8601 0,'0'0'1377'0,"0"0"-777"0,0 0-248 16,0 0 304-16,0 0-72 15,0 0-168-15,-28-18 72 16,28 8-80-16,-4-9 16 0,0-4 289 31,4-5-177-31,0-3-360 16,8-8-112-16,8 1-16 0,12 3-48 16,4 4-40-16,15 9 40 0,17-1-8 15,24 7-40-15,20 13 48 16,12 3 0-16,-6 12-8 0,-6 18 8 15,-8-5-8 1,3 3-8 0,5 1 16-16,-8-4-8 0,-1-3 8 15,1-3 0-15,-4-2 0 16,-5-12-16-16,-3 2-32 0,-12-7-112 16,-17 0-112-16,-15 0-56 0,0-9 128 31,0-4 48-31,4-6 72 15,-1-6-25-15,-3-7 105 0,-12-6 0 16,0-10 48-16,-8-6-40 16,-4-4 0-16,-8 2 0 15,-8 8 57-15,0 13 159 0,-4 6 72 32,0 20 184-32,0-1-48 0,0 10-208 15,0 0-224-15,0 0-40 16,8 0-184-16,4 10 96 15,7 6 88-15,6 9 40 0,6 0 0 16,-3 7 0-16,4 0-208 31,-4 0-256-31,-8-4-313 0,-4-2-495 16,-5-7 288-16,-6-6-192 16,-1-10 344-16,0-3 255 0,-4-10 481 15,0-15-16-15,0-4 112 16,0-6 0-1,0 7 272-15,0-1 521 16,0 10 31-16,8 13-280 0,8 2-360 16,3 4-184-1,9 17 0 1,8 5 8-16,0 3 0 0,0 4-8 16,-4-1 0-16,0-2 0 0,-4-7-120 15,-9-3-40-15,-2-7-16 16,-9 0-168-16,-1-5-32 0,-7-4 168 15,4 3 104-15,-4-3 96 16,0 0-56-16,0 0 16 0,0 0 48 16,0 0 40-16,5-7 16 31,3-8-56-31,-1-7 0 16,1-10 40-16,8-6 8 0,5-3-40 15,-2-1 152-15,9 1 48 16,4 9 152-16,0 6-152 0,7 17-8 31,10 6-72-31,18 3-32 16,32 22-88-16,30 16 0 15,17 10 16-15,6 0-16 0,-4-10 48 16,-13-13-56-16,1-6 0 16,-1-3 8-16,-3-13 64 0,-5-3-64 0,-3 0 0 15,-1-15-8 1,1-15 8-1,-5-4 48-15,-8-17-40 16,-3-6-16-16,-8-7 96 0,-21 11 160 16,-23 11 0-16,-16 10-72 15,-13 10 488-15,1-3 120 0,-3-1 33 0,-9 1-337 32,-12 9-360-32,-24 0-128 15,-12 3-2137-15,-12 4-3760 16</inkml:trace>
  <inkml:trace contextRef="#ctx0" brushRef="#br1" timeOffset="-133528.36">16284 4455 2560 0,'0'0'672'16,"11"-17"-40"-16,-7 4 401 0,5 4 111 15,-5 0 344-15,-4 2-224 16,0 4-223-16,0 0-529 0,0 0 296 15,0 0 672-15,0 3-936 16,-4-4-296-16,-5 1-136 31,1 0-64-31,-3 0-32 0,-2 3 0 16,-2-3 40-16,-9-1-48 16,0 2 0-16,-4-2 8 0,-8 4-16 15,4-3 8-15,-4 3 8 0,1 0-8 16,-1 3-8-1,-1 3-8 1,2 4 8-16,-1 3 0 0,-4-1 0 16,5 1 0-16,-2 3 0 15,1 0 0-15,1 0 8 0,-5 3-8 0,4-3 0 16,0 3 0-16,0 3 0 31,0 0 0-31,4 0 0 16,1 1-8-16,6 2 8 0,-3 0-56 15,9-2 56-15,-1 2 0 16,0 1 0-16,4-1 0 0,5 0 0 31,-2 4-16-31,1-1 16 16,0 4 0-16,4 3 0 0,0 3 8 16,5 0-8-16,3 4 0 15,0-1 0-15,0-3 0 0,3-3-8 16,5 0 8-16,5-7 0 31,-2-2 8-31,-3-1 88 16,5-3-40-16,-6 1-8 0,1-1-40 15,4-3 48-15,-4-3-48 16,4 3 0-16,4-6 0 0,0 2 89 16,4-2 23-16,8-3 112 0,0-4-32 15,8 0-88 1,-1 1-40-1,1-4-16-15,0 0-8 0,-1-3 0 16,-3 0 8-16,5 0 16 16,-1 0 48-16,-1 0 16 0,1-6-24 15,4-7-24 1,4 0 32-16,3 0-64 16,2-2 8-16,-2-1 16 15,-7-3-8-15,4 3 32 0,-9-7-48 16,2 8-8-16,-10-5 0 15,1 2-32-15,0-1 48 0,-4 0-56 16,8-4 0-16,0-2 0 31,4-4 0-31,-1 1 0 0,6-7-8 16,-5-3 0-16,-5 0 8 16,1-1 0-16,-12 5 0 0,0 2 56 15,-8 3-48-15,-4 4-8 16,-4 0 8-16,0 2-8 31,-4 1 80-31,4 0 64 0,-4 3-96 16,0 0-40-16,3 0-8 15,-3-3 8-15,5 0-8 0,-5-1 0 16,0 1 0-16,0 0 56 16,0-4 48-1,-12 4 0-15,0-4-64 16,-4 4-32-16,-4 3 64 0,-4 1-64 15,-8 1-8-15,5 2 56 16,-5-1-56-16,4 0 8 0,0 3-16 16,0 7 0-1,0-4 0-15,-4 7-8 16,-4 3 8 0,-3 0 0-16,-10 3-8 0,-7 10-40 0,1 9-160 15,-4 4-240-15,-5-1-136 16,-1 7-552-1,-6 9-1065-15,19-6-735 16,12-10-3282-16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1T07:49:57.8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7733 4038 4745 0,'0'-3'2920'0,"0"0"-1272"0,0 0-511 15,0 3-145-15,0 0-96 0,0 0 152 32,0 0-207-32,0 0-233 15,0 0-256-15,0 0-224 16,-4 0-120-16,4 0-8 0,-4 3-80 15,4 13 24-15,-7 9 56 16,-2 14 48-16,1 5 8 0,-3 10 0 31,2 6-56-31,5 4 40 16,-4-1-40-16,4 0 0 0,1-5 0 16,-1-8 8-16,4-11 40 0,0-11-48 15,0-12-8-15,0-7-160 16,0-5 64-16,0-4 104 15,0-4 0 1,0-21 8-16,0-22-64 0,0-23 80 16,4-6-104-16,-4 6-8 15,3 6 88-15,-3 13 40 16,0 4 88-16,0-4-8 0,0 13 120 16,0 3-224-1,0 13 416-15,0 3-144 16,4 6-272-16,-4 6 56 15,0 5-16-15,4 2 0 0,-4 0-48 16,0 0-8-16,4 0-96 16,5 2-1176-16,6 18-169 0,5 5 1385 31,8 13 56-31,4 7 128 16,0 2-120-16,0 4 160 15,0-3-112-15,0-7 24 0,-4-6-80 16,-5-3-48-16,1-7-208 15,-8-6 120-15,0-6 88 0,-8-4 0 32,4-5-160-32,-8-1 104 15,-4-3 104-15,0-3 600 16,0-17 705-16,0-8-593 0,0-13-128 0,-8-11-8 16,-5-4-256-16,2-5 280 15,-4-2-400-15,-2-1 64 16,6 7-16-1,-2 10-23-15,1 5-81 16,5 14 272-16,7 9-168 16,-5 9-80-16,5 4-168 0,0 6-136 0,0 0-768 15,0 9-1689-15,0 33-3256 16,5-1 3496 0,-1-3-879-16</inkml:trace>
  <inkml:trace contextRef="#ctx0" brushRef="#br0" timeOffset="441.8">8363 3712 7945 0,'0'0'2697'0,"0"0"-1545"16,0 0-616-16,0 0-320 0,0 0-144 15,-48 69 328-15,20-12 496 16,0 4-439-16,4 2-25 0,4 4 24 16,8-7-56-16,8 7-80 15,4 0-160 1,4-7-64-16,20-3-96 16,8-3-64-16,12-6 16 0,11-4-32 15,5-3 80-15,9-9-8 16,2-10-128-16,4-6-376 0,17-16-344 15,-20 0-1665-15,-21-13-3176 16</inkml:trace>
  <inkml:trace contextRef="#ctx0" brushRef="#br0" timeOffset="1230.83">9040 3835 3544 0,'0'0'5633'0,"0"0"-3488"16,0 0-73 0,0 0-375-16,0 0-361 15,0 0-432-15,0 0-336 0,0 0-272 16,0 0-296-16,0-6-8 16,-4 22-240-16,-8 28 56 0,-3 23 192 15,-13 25 80-15,3 6-64 31,1-15-8-31,13-23 0 0,2-18 0 16,-3-5-8-16,9 5-168 16,-5-1-168-16,3 0-632 0,1-9-960 15,-4-10 239-15,8-2-1111 16,-3-18-1793-16</inkml:trace>
  <inkml:trace contextRef="#ctx0" brushRef="#br0" timeOffset="1538">8637 4045 7345 0,'0'0'2737'0,"0"0"-2081"15,0 0 624-15,0 0-32 16,0 0-1064-16,0 0-184 15,9-13-616 1,15 35 616-16,15 7 712 16,13 9-256-16,3 3-271 0,1 4-113 15,4-4 104-15,-8 0-64 0,-4-3-112 16,-8-3-8-16,0-3 8 16,-12-3-56-16,4-7-320 0,-8-7-601 31,-1-5-479-31,-3-3-1433 15,-8-7-4304-15</inkml:trace>
  <inkml:trace contextRef="#ctx0" brushRef="#br0" timeOffset="1965.9">9379 4095 9009 0,'0'0'2489'0,"0"0"-1161"0,0 0-736 15,0 0-368-15,0 0-112 16,0 0 104-16,-24 108 273 0,20-63-169 31,4 6-232-31,0-7 80 16,0 1-112-16,8-10-48 0,12-3-8 15,-5-10-152-15,13-7-600 16,0-8-945-16,16-14-143 16,-4-12-697-1,-13-6-3688-15</inkml:trace>
  <inkml:trace contextRef="#ctx0" brushRef="#br0" timeOffset="2392.73">9200 3854 7881 0,'0'0'2673'15,"0"0"-1937"-15,0 0-704 0,0 0-32 16,0 0-96-16,0 0 96 16,0 0 8-16,-4 86 72 15,4-67-80-15,7-7-120 0,1-5-168 0,0-7-320 32,1 0-152-32,-2-7 760 15,1-8 320-15,-4-7-312 0,-4 0 240 16,0 2-248-16,0 1 416 15,-4 10 256-15,0 5 840 0,-4 4-560 16,0 0-351-16,0 4-417 31,0 2-184-31,4 1-56 0,1-4-168 16,3 0-65-16,0-3 169 16,0 0 40-16,0 0-152 15,0 0-904-15,0-6-1312 0,0-4-2978 0</inkml:trace>
  <inkml:trace contextRef="#ctx0" brushRef="#br0" timeOffset="2814.19">9621 3645 8105 0,'0'0'3129'0,"0"0"-1681"16,0 0-840-16,0 0-440 15,0 0-168-15,0 0-456 0,0 0 376 32,45 19 80-32,-14-3 856 15,13 6-463-15,0 6 407 0,0 4-280 16,0 9-272-16,-8 4-136 16,-4 9-56-16,-4 3-48 0,-9 16 72 15,-7-3 0-15,-8-1-80 31,-4 14-40-31,-20 3-296 16,-12 16-264-16,-4-17-1617 0,12-28-3584 0</inkml:trace>
  <inkml:trace contextRef="#ctx0" brushRef="#br0" timeOffset="6471.69">10446 4166 2864 0,'0'0'5761'0,"0"0"-3632"16,0 0-457-16,-4 0-152 16,4 0-375-16,0 0-249 0,0 0-136 15,0 0-160-15,0 0-232 16,0 0-168-16,0 0-24 15,0 0-56 1,0 0-8-16,0 0 8 16,0 0-48-16,0 0 8 0,4 0-64 15,9 0-8-15,10 0 80 0,5-4 353 16,16-5-41-16,0-1-160 16,8-3-168-1,-1-3 24-15,-3 4-96 16,0 2 8-16,-4-2 8 15,-5 5-16-15,-7 1-128 16,-4-1-288-16,-8 4-280 0,-4 0-417 31,-4 3-791-31,-8 0-1281 0,-4 0-2304 16</inkml:trace>
  <inkml:trace contextRef="#ctx0" brushRef="#br0" timeOffset="6779.48">10626 4425 3208 0,'0'0'7698'15,"0"0"-5778"-15,0 0-1152 16,0 0-111-1,0 0-1-15,0 0 0 16,0 0-168-16,0 0 288 16,0 0 0-16,112-25-120 0,-61 6-232 0,9 0-215 15,-5-3-121-15,1 0-48 32,-3 3-40-32,-10 0-369 15,-3 6-415-15,-13 3-512 0,-6 4-1257 16,-17 0-2624-16</inkml:trace>
  <inkml:trace contextRef="#ctx0" brushRef="#br0" timeOffset="9918.77">11917 3762 8993 0,'0'0'1857'0,"0"0"119"31,0 0-695-31,0 0-41 16,-4-13-312-16,4 13-352 0,0 0-352 15,0 0-192-15,0 16-32 16,0 13-88-16,0 15 72 15,0 10 16-15,0 10 8 0,0 3 72 32,0-4-80-32,0-3 8 15,0-6 40-15,0-6-40 0,0-10-8 16,0-10 0-16,0-8 16 16,0-11-8-16,0-9 56 0,-4 0 112 15,0-16 320-15,-1-19-320 31,1-19-128-31,0-28-48 16,-3-17 0-16,3 1 8 0,0 22-8 16,4 22 40-16,0 22-32 15,0-3 48-15,0 0 48 0,0 7-32 0,0 2 104 16,4 13-104 0,4 1-64-1,-5 9 16-15,5-1-24 16,5 4-152-16,6 7 16 15,9 15 56 1,4 10 32-16,5 9 32 16,2 10 8-16,5 9 8 0,-4 0-16 15,0 4 8-15,-1-4-96 0,-3-6-88 16,1-6-224-16,-10-7-184 16,-3-9 48-16,-4-10 0 0,-5-9 248 15,-11-13 304-15,1 0 40 16,-5-19 952-16,0-19-512 0,-5-23 112 31,-14-37-80-31,-9-22-144 16,0 5-47-16,4 23-17 0,8 35 168 15,4 22-16-15,4 6-32 16,0 4 32-16,5 0-216 0,-1 15-80 16,4 7-160-16,0 3-392 31,0 6-1048-31,4 48-2641 15,3 0 1792-15,1-3-2480 0</inkml:trace>
  <inkml:trace contextRef="#ctx0" brushRef="#br0" timeOffset="10315.18">12785 3371 9514 0,'0'0'2600'0,"0"0"-519"31,0 0-345-31,0 0-552 16,0 0-328-16,0 0-448 0,-84 17-224 16,65 18-168-16,2 22 72 15,-2 25-40-15,10 20 73 0,9 2 55 16,4-2-88-16,17-23-88 31,6-25 0-31,1-12-40 16,4-10 32-16,12 3 16 0,28-1 56 15,20 4 24-15,19-15-88 16,-3-23-1009-16,-29 0-559 0,-31-23-4817 0</inkml:trace>
  <inkml:trace contextRef="#ctx0" brushRef="#br0" timeOffset="11451.52">13375 3521 8665 0,'0'0'1993'0,"0"0"111"31,0 0-415-31,0 0-777 16,0 0-440-16,0 0-368 0,-8 19-88 15,8 12 144-15,0 4 16 16,0 10-48-16,16-4-32 15,0-3-96-15,8-3 8 0,4-9-8 32,0-11-16-32,7-11-376 15,1-4 104-15,0-19 48 0,3-16-336 16,-7-9-80-16,-8-8 656 0,-7-2 32 16,-13 1 392-16,-4 2 24 15,0 6 80-15,-12 11 488 16,0 11-128-1,4 7 209-15,4 10-281 16,0 6-336-16,4 0-480 0,0 0-40 16,0 16-456-16,8 9 208 0,7 16 200 15,9 11 72-15,8 4 8 16,8 17-48 0,12 16 8-16,8 19-64 15,0 10-72-15,-12-4-153 16,-9-3-95-16,-11-6 200 0,-4-10-496 15,-8-19 432-15,-8-19-296 16,-5-15 224-16,-3-14 320 0,0 1 48 31,0-7 0-31,-11-6 8 16,-13-12 584-16,-8-4 520 0,-8-26-72 16,-19-31-143-16,-13-29-233 15,5-32-312-15,11-5 24 16,28 2-88-16,28 16-200 0,11 16-88 31,29 1-192-31,4 14-448 16,16 5-400-16,-17 27-1961 0,-15 14-5449 0</inkml:trace>
  <inkml:trace contextRef="#ctx0" brushRef="#br0" timeOffset="11928.46">14243 3682 4721 0,'0'0'6265'31,"0"0"-4225"-31,0 0-47 16,0 0-777-16,0 0-520 0,0 0-392 16,-8 20-296-16,4 8 88 15,4 13-32-15,0 7-56 16,8 6 112-16,12 0-112 0,4 0 32 16,4-10-32-1,4-5-8-15,4-8-56 16,0-8-696-16,-4-14-104 0,7-9-1265 15,-7-6-463-15,-8-10-3225 16</inkml:trace>
  <inkml:trace contextRef="#ctx0" brushRef="#br0" timeOffset="12345.27">14088 3375 6705 0,'0'0'3225'16,"0"0"-1193"-16,0 0-320 16,0 0-415-16,0 0-593 0,0 0-600 31,0 0-104-31,-20 25-56 15,20 4 40-15,4 2-40 16,8-2-368-16,8-1-40 0,-5-8-417 16,6-8-63-16,-5-8 224 15,-4-4 56-15,-5-7 616 0,-3-15 48 16,-4-7 160 0,-4-2 272-16,-15-1 408 15,-5 6 136-15,4 4 337 16,0 7-49-16,8 11-344 0,4 1-88 15,4 3-632-15,4 0-200 16,0 9-440-16,0 11-136 16,8 8-424-1,4 1-1224-15,-4-7-2850 0</inkml:trace>
  <inkml:trace contextRef="#ctx0" brushRef="#br0" timeOffset="12787.26">14323 3169 10338 0,'0'0'2608'15,"0"0"-807"-15,0 0-929 0,0 0-872 16,0 0 0-16,0 0-384 15,0 0 384-15,120 34 712 16,-33 4 216 0,1-3-496-16,-9 3-24 0,-11 4-280 15,-3 8-64 1,-7 26-64-16,2 26 0 0,-19 19 0 0,-26 6-8 31,-15-6 8-31,-4-10 0 16,-24-7-264-16,9-27-1312 0,-9-20-3289 15</inkml:trace>
  <inkml:trace contextRef="#ctx0" brushRef="#br0" timeOffset="18097.02">4984 7547 6249 0,'0'0'4601'15,"0"0"-2905"-15,-8 0 25 0,8 0-225 32,0-7-616-32,0 4 168 15,0 0-128-15,0 0-511 0,0 0-177 0,0-4-24 16,0 1-48-16,12-3-80 16,3-1-80-16,6 0-8 15,3 1-40-15,0-1 48 16,4 4-72-1,-5 3 72-15,1-1 0 16,-7 4-72-16,-2 0 8 0,-7 0 8 0,-4 0 0 16,0 0 56-16,-4 0 64 15,4 0-56-15,-4 0 56 16,0 0 16 0,0 0 96-16,0 0-8 15,0 0-24-15,0 0-64 16,0 0-16-16,0 0-64 0,0 0 0 15,0 0-80-15,0 0-40 32,0 0-192-32,0 0-512 0,0 0-881 15,0 7-2400-15,0-4-1048 0</inkml:trace>
  <inkml:trace contextRef="#ctx0" brushRef="#br0" timeOffset="18484.89">5323 7223 8729 0,'0'0'1857'0,"0"0"-593"16,0 0 464-16,0 0-471 0,0 0-449 31,0 0-296-31,0 9-272 16,-13 13-96-16,2 17 216 0,-5 8 328 16,-12 20-192-16,-4 19-144 15,-4 12-80-15,-4-6-103 0,16-22-65 16,5-22-40-16,10-23-16 15,1 1-40-15,1-4-16 0,3 0-320 47,-4-12-521-47,3-10-791 16,1-7-1201-16,-3-12-1231 0</inkml:trace>
  <inkml:trace contextRef="#ctx0" brushRef="#br0" timeOffset="18739.14">4960 7388 9858 0,'0'0'1944'0,"0"0"-232"15,0 0-175-15,0 0-777 16,0 0-432-16,0 0-328 0,0 0-32 16,99 7-56-1,-63 18 88-15,5 7 88 16,2 9 368-16,1 3-232 0,0-3-72 15,-1 4 0-15,-11-4-32 16,1-3-56-16,-14-3-48 16,1-6-16-16,-4-7 0 15,-8-6-64-15,-4-7-840 16,-4-5-1833-16,0-4-1656 16</inkml:trace>
  <inkml:trace contextRef="#ctx0" brushRef="#br0" timeOffset="19023.38">5613 7632 8977 0,'0'0'3089'15,"0"0"-1529"-15,0 0-775 16,0 0-177-16,0 0-32 0,-24 67-240 16,24-41-136-16,0-1-48 15,9 0-80-15,6-5 0 0,5-5-64 16,5-5-16 0,-2-4-296-16,5-6-472 15,0-16-1217-15,-4-3-783 16,-13-9-3186-16</inkml:trace>
  <inkml:trace contextRef="#ctx0" brushRef="#br0" timeOffset="19185.43">5605 7391 5353 0,'0'0'6089'0,"0"0"-3777"0,0 0-975 15,0 0-617-15,0 0-584 16,0 0-136-1,0 0-880-15,0 0-1801 16,-11 51-3008-16</inkml:trace>
  <inkml:trace contextRef="#ctx0" brushRef="#br0" timeOffset="19446.66">5880 7121 9209 0,'0'0'2385'0,"0"0"-449"16,0 0-543-16,0 0-833 31,0 0-464-31,0 0 64 0,-24 140 720 0,9-51-160 16,6 13-48-16,1-14-184 16,8-15-239-16,0-22-65 15,8-9-48-15,9-11-88 0,11 1-48 16,3 0-72-16,17-4-160 15,8-12-649-15,16-16-415 16,-4-6-2761-16,-21-13-2368 16</inkml:trace>
  <inkml:trace contextRef="#ctx0" brushRef="#br0" timeOffset="19981.25">6171 7147 8345 0,'0'0'2177'15,"0"0"-505"-15,0 0-240 0,0 0-839 32,0 0-497-32,0 0 280 15,0 79 360-15,0-34-216 0,0 5-88 16,9-2-120-16,-2 0-136 15,5-4-32-15,4-3-64 16,0-3-72-16,8-3 8 0,4-6-16 16,7-7-480-16,25-16-696 0,-11-2-1433 31,-6-4-2752-31</inkml:trace>
  <inkml:trace contextRef="#ctx0" brushRef="#br0" timeOffset="20174.62">6040 7464 6833 0,'0'0'2440'0,"0"0"-1815"16,0 0-393-1,0 0 592 1,103-6-128-16,-43-7-512 0,24-12-184 15,-17 5-1040-15,-7-2-1729 16</inkml:trace>
  <inkml:trace contextRef="#ctx0" brushRef="#br0" timeOffset="20402.08">6294 7071 8209 0,'0'0'2249'15,"0"0"-1329"-15,0 0-368 32,0 0-168-32,105-10 432 15,-58 29 201-15,5 3-265 0,-4 13-240 16,3 6-264-16,-6 10-120 16,-10 6-64-16,-3 4-64 0,-13 2-224 15,-19 26-288-15,0-13-1401 16,-3-9-5960-16</inkml:trace>
  <inkml:trace contextRef="#ctx0" brushRef="#br0" timeOffset="21231.33">4749 6102 5873 0,'0'0'3969'0,"0"0"-2121"0,0 0-304 16,0 0 121-16,0 0-121 31,0 0-440-31,0 0-376 0,-4-25-448 16,4 25-280-16,0 3-104 15,0 19-184-15,7 19 88 0,21 32 200 16,8 22 96-16,5 11-96 31,2-2 112-31,-3-12-104 16,-4-9 0-16,-4-16 8 0,-9-17-16 15,-6-11 88-15,-6-11-88 16,6 1-264-16,-10-1-568 0,1-2-312 16,-4-7-400-16,-4-19-673 15,0 0-439-15,-8-13 327 0</inkml:trace>
  <inkml:trace contextRef="#ctx0" brushRef="#br0" timeOffset="21914.28">4717 6048 7537 0,'0'0'2041'0,"0"0"-817"15,0 0 464-15,0 0-360 16,0 0-839-16,0 0-33 0,0-57-136 16,28 32 160-16,11-4-328 0,13-9 48 15,25-4 168-15,18-5-368 16,16 5 16-16,-7 8-64 31,-25 11-376-31,-23 14 136 0,-20 3-512 31,0-1 312-31,-1 4-97 16,2 0 153-16,-18 0-32 16,-10 3 184-16,-1 0 208 0,-8 0 72 15,0 0 280-15,0 0 464 16,0 0-79-16,0 0-313 0,0 0-272 0,0 0-80 16,4 3-216-16,3 10 112 15,6 2 96-15,2 14 16 16,6 3 24-16,3 6-16 0,3 9-16 15,1 7 88 1,7 13-88-16,14 19 8 16,-1-10 32-16,-8-6-32 0,-5-13-8 15,-3-19 0-15,0 7 0 16,0 2 0-16,-4-5-144 16,-8-4-8-16,-1-6-89 0,-6-7-55 31,-9-3 296-31,-4-6-48 15,0-3-72-15,-8-4 120 0,-20 7 1145 16,-8 0-241-16,-16 6 200 16,-4 0-320-16,-11 7-152 0,-5 3-296 15,0 0-40-15,4-4-288 32,12-2 153-32,5-1-161 0,11-9-24 15,12 0-385-15,5-4-735 16,-5-5-1352-16,11-4-1537 15,2-3-4153-15</inkml:trace>
  <inkml:trace contextRef="#ctx0" brushRef="#br0" timeOffset="22807.27">5856 7039 1240 0,'0'0'1216'0,"0"0"-280"16,0 0 120-16,0 0-311 31,0 0 311-31,0 0 16 0,0 0-472 16,0 0 512-16,8 25 537 16,-8-25 127-16,0 0-31 15,0 0-393-15,0 0-368 0,0 0-280 16,0 0-152-16,0 0-88 31,0 0-64-31,0 0-63 0,0 0 87 16,-4-3 112-16,-7-10-240 15,-1-3-176-15,-8-6 8 0,-1-6-40 16,-3-4-32-16,1 0-40 16,-1 0-16-1,8 4 40-15,0 5-32 16,9 11-16-16,2 6-224 0,1 6-496 15,0 6-1473-15,4 13-4184 16,0 0 1952-16</inkml:trace>
  <inkml:trace contextRef="#ctx0" brushRef="#br0" timeOffset="23143.44">5641 7071 5937 0,'0'0'3144'0,"0"0"-2047"0,0 0-409 32,0 0 40-32,0 0-96 15,0 0 64-15,0 0 248 0,4 0-183 16,0 0-257-16,-4 0 24 16,5-4-80-16,-1-5-136 0,-1-7 392 15,9-9-168-15,-4-10-128 31,0-4-184-31,0-2-152 16,-4-3 0-16,0 9-56 0,-4 9 88 16,0 7 137-16,0 13-81 15,4 6-160-15,-1 0-721 0,10 10-551 0,7 8 296 16,7 8 696 0,25 6-1112-1,-7-4-1433-15,-13-8-5441 16</inkml:trace>
  <inkml:trace contextRef="#ctx0" brushRef="#br0" timeOffset="24228.92">4980 5715 3120 0,'0'0'1705'15,"0"0"823"1,0 0-1440-16,0 0-672 16,0 0 0-16,0 0 193 15,0 0-169-15,0 0 136 0,8 57-64 16,-8-44-24-16,4 2-128 16,-4-2-112-1,4-4-40-15,-4 1 0 16,3-3-56-16,-3-4-72 15,0-3 0-15,0 0 192 0,0 0 793 16,0 0 471-16,0-10 48 16,0-12-664-16,-7-10-599 0,-9-12 143 15,0-7-168-15,-8-9-64 32,1-4 0-32,-10 1-136 15,1 2 40-15,5 7-24 0,3 13 152 16,4 12 72-16,8 10-168 15,3 13-64-15,9 6-104 0,0 0-248 16,0 6-640-16,0 20-512 31,0 9-1-31,9 12-783 0,6-5-2265 16,-7-14-3345-16</inkml:trace>
  <inkml:trace contextRef="#ctx0" brushRef="#br0" timeOffset="24584.33">4617 5511 4416 0,'0'0'4978'15,"0"0"-3098"-15,0 0 408 16,0 0-1039-16,0 0-369 16,-11-2-320-1,11 2-336-15,0 0-224 31,0 0-24-31,0-4-160 16,0 1-24-16,4-3 208 0,3-11 616 16,1-5 128-16,5-9-48 15,-6-14-376-15,-3-5 49 0,0-4-369 16,-4 0 48-16,0 6-48 16,0 4 336-16,0 12-88 0,0 10 0 15,-4 12-56-15,4 4-192 16,4 6-152-16,16 0-472 31,12 16-89-31,12 6 449 0,8 6-104 16,8 20-1152-16,-8-7-1481 15,-21-6-2616-15</inkml:trace>
  <inkml:trace contextRef="#ctx0" brushRef="#br0" timeOffset="25409.36">3764 4480 8849 0,'0'0'3865'15,"0"0"-2152"-15,0 0-705 0,0 0-656 16,0 0-352 0,0 0-104-1,4 19-56-15,5 0 160 16,3 6 48-1,4-2-48-15,7 2-8 16,5-9 0-16,0-4-168 0,4-2-128 16,0-10-88-16,0 0-433 0,-4-13 649 15,-8-9-120-15,-9-4-96 16,-7-5 344-16,-4-4 0 0,-11 0 48 16,-13 0 688-16,-4 6 105 15,3 7 87-15,10 7 264 0,3 5-232 16,4 7-120-16,8-1-400 15,0 4-392-15,0 0-232 0,8 13-400 32,12 6 328-32,4 7 264 15,8 5 40-15,3 8 24 0,5-2-24 16,1 8-248-16,2 3 56 16,-4 2-160-16,2 7-112 31,-9 1-240-31,-8-5-296 0,-9-1-57 15,-7-11 417-15,-8-10 208 16,0-5-104-16,-15-10 536 0,-9-10 1840 16,-8-6-471-16,-4-9-409 15,-4-20-416-15,9-12-96 0,7-10-448 16,3-6 8-16,10 3-16 31,7 6 16-31,4 13-64 0,0 7-96 16,23 12-952-16,1 6-2833 0,0 7-1744 15</inkml:trace>
  <inkml:trace contextRef="#ctx0" brushRef="#br0" timeOffset="25714.04">4359 4492 9297 0,'0'0'2545'0,"0"0"-1185"16,0 0-463-16,0 0-881 16,0 0-16-16,0 0-48 0,0 0 48 31,43 76 8-31,-23-50-8 15,4-1-24-15,0-6-1 16,-4-6-223-16,-5-7-720 0,2-6-736 16,-6 0 496-16,-7-28 1056 15,-4 2-737-15,0-9-2167 0</inkml:trace>
  <inkml:trace contextRef="#ctx0" brushRef="#br0" timeOffset="25910.91">4322 4311 7769 0,'0'0'2401'0,"0"0"-1113"0,0 0-336 15,0 0-64-15,0 0-176 16,0 0-103-16,0 0-153 16,0 0-96-16,0 0-240 0,0 0-120 15,0 3-856-15,-4 4-1737 16,0 3-2808-16</inkml:trace>
  <inkml:trace contextRef="#ctx0" brushRef="#br0" timeOffset="26269.29">4625 4054 9209 0,'0'0'4409'0,"0"0"-2712"16,0 0-89-16,0 0-600 15,0 0-688-15,0 0-320 0,0 0-200 16,0 0 104-16,0 67 96 15,0-29 8-15,0 10 8 16,13-1 40-16,2 1-8 16,9-1 0-16,0-2 24 15,4-4-72-15,8-9 0 16,0-3-320 0,7-14 80-16,21-12-1384 15,-16-3-1113-15,-5 0-1240 16</inkml:trace>
  <inkml:trace contextRef="#ctx0" brushRef="#br0" timeOffset="26541.27">4908 4045 9129 0,'0'0'3073'0,"0"0"-2001"0,0 0-560 15,0 0-456-15,0 0-56 16,0 0 0-16,0 0 553 0,16 108-89 31,-4-64-144-31,8 4-168 0,-5-4-40 16,10-2-104-16,-1-5 40 16,4-5-48-16,4-9-8 0,3-11-816 15,5-9-1041-15,23-18 1385 16,-10-11-2016-16,-14-9-4146 0</inkml:trace>
  <inkml:trace contextRef="#ctx0" brushRef="#br0" timeOffset="26722.53">4928 4264 7497 0,'0'0'3289'16,"0"0"-1953"-16,0 0-592 15,0 0-744-15,0 0-280 0,0 0 280 16,71-32 456-16,-30 10-456 16,19-13-368-16,-13 6-3785 0,-7 4-832 15</inkml:trace>
  <inkml:trace contextRef="#ctx0" brushRef="#br0" timeOffset="26943.21">5031 3803 10786 0,'0'0'4873'0,"0"0"-3833"15,0 0-1040-15,0 0-224 16,0 0-608 0,0 0 832-16,80 7 40 0,-24 8 648 15,12 2-312-15,7 8 440 16,-2 10-344-16,-6 3-312 0,-7 6-160 15,-8 23-48-15,-9 25-176 16,-11 29-800-16,-11-17-960 0,-21-15-2081 16</inkml:trace>
  <inkml:trace contextRef="#ctx0" brushRef="#br0" timeOffset="28550.75">5772 5918 5193 0,'0'0'1792'0,"0"0"424"15,0 0-743-15,0 0-337 0,0 0-168 16,0 0-184-16,-19-73-47 31,19 57-25-31,0-3-104 0,0 0-64 16,0-4-24-16,0-2-184 15,8-3 64-15,3-1-176 0,2-3-24 16,2 1-200-16,6-4 144 31,-1 0-128-31,8 0 32 16,-1 0-48-16,1 6-48 0,4 1 48 15,-4 5 48-15,0 1-48 16,0 7 0-16,0 2-8 0,3 0 8 16,-3 4-64-16,0 2-72 15,8-3-16-15,-4 7 56 16,7 1-40 0,6-2 88-16,-2 4-16 0,2 0-96 15,-2 0 24-15,-3 4 56 16,-5 5 0-16,-7 0 32 0,0 4 40 15,-4 0 8-15,1 0 0 16,-5-1-56 0,-5 4-24-1,2 3 32-15,-2 0 48 0,-3 3 8 0,-4 3 0 16,0 1 64-16,-4 6-56 16,4-1-8-16,-5 8 48 0,-3-1-40 15,0 0 32-15,0 0-48 31,0 0-224-31,0-6 112 0,0-1-104 16,0-2 32-16,-7-3 184 16,-5 2-64-16,-4-2 64 0,0 2 8 15,-4 1 56-15,-4-1-56 16,5-2 32-16,-5-1-24 31,3 0-16-31,-2-2 0 0,3-4 0 16,-4 0 64-16,3 3-64 15,-5-6 0-15,1 3-40 16,-3-3 40-16,0 3 48 0,4-7-48 16,0 5 8-16,1-2 0 15,3 1 0 1,-4-3-8-16,4 3 8 0,4-4-8 16,-4 1 8-16,4 3 0 15,-4-6-8-15,8-1 8 16,-4 1 96-16,8-4-24 0,1-6 112 15,-1 3-32 1,8-3 160-16,0 0 56 16,0 0-104-16,-5 0-152 0,5 0-64 15,-4 4-56-15,0-4 0 16,0 3-232-16,-3-1-120 16,-1 2 272-1,3-4 80-15,5 0 48 16,0 0-48-16,0-9-792 15,0-14-1120-15,5 1-2145 0,-1 0-5697 0</inkml:trace>
  <inkml:trace contextRef="#ctx0" brushRef="#br0" timeOffset="29099.21">6191 6022 5921 0,'0'0'3112'0,"0"0"-1703"16,0 0 87-16,0 0 160 0,0 0-231 16,0-9-369-16,0 9-304 15,0 0-400-15,0 0-184 0,0 9-168 16,-8 8 0-1,-8 11 80 1,1 7 16-16,-2 3 48 0,-2 3-64 16,2-2 64-16,-3-5-96 0,9-5 40 15,-1-7-88-15,7-6 48 16,1-6-48 0,4-7-8-16,0 0-120 15,0-3 8-15,0 3 24 16,4 3 96-16,5-2 8 0,-1 2 16 15,3 1 72 1,9-1-40-16,-3 3-8 0,2 1-40 0,9-1 0 16,4 4 72-16,4-3-72 31,4-1-8-31,0 1 8 0,3-4-8 16,-2 1-256-16,-9-5-32 15,-4-2 224-15,-9 0 64 16,-12 0 88-16,2 0 112 0,-9 0 40 15,0 0 64-15,0 0-40 32,0 0-39-32,0 0-225 0,0 0-105 15,0 4-935-15,-4 2-2873 0,-4-3-2912 16</inkml:trace>
  <inkml:trace contextRef="#ctx0" brushRef="#br0" timeOffset="36059.18">7856 5035 1120 0,'0'0'3977'0,"0"0"-1921"15,0 0-1160-15,0 0-216 16,0 0 1-16,0 3-17 31,0-3 120-31,0 0-128 0,0 0-232 16,0 0-144-16,0 0-72 15,0 0-80-15,0 0-56 32,0 0-64-32,0 0 0 0,0 0 0 15,0 0 0-15,0 0 72 0,0 0-72 16,0 0 0-16,0 0 0 0,0 0 8 16,0 0 40-16,4 0-48 15,9 0 0-15,-2 0 64 16,10-3 32-16,-2-6 16 15,1 3-16 1,4-4-24-16,4 3 0 0,0 1 64 16,4-3-136-16,-5 2 72 0,1 1-72 15,-4 3 0-15,-3-1 0 16,-6 4-8-16,1-2 8 16,0-2 0-16,0 1 0 0,0 0 40 31,4-7-48-31,0 4 16 0,-1 0 0 15,2-4-8-15,-1 4 0 16,-5-1 0-16,2 1 40 16,-6 3-48-16,1 0-8 0,1 0 0 15,-2-1 8-15,-3 4 0 32,4-3 0-32,4 0 0 0,4 0 0 15,-3-3 8-15,6-1 0 16,1-2-8-16,-4 3 0 15,-1-1 0-15,2 4 0 0,-10-4 8 16,2 7-8-16,-9-3 0 31,3 3 0-31,6 0 0 0,-2-3 0 0,6 0 0 16,6-1 0-16,1-1 8 16,4-5 0-16,-4 3 0 15,-1 1-8-15,1 0 0 0,-3 3 8 16,-6-1-8-1,2 1 0 1,-2 0 16-16,-2 3-16 0,-2-3 0 0,6 0-16 16,-2-1 32-16,9-2-16 15,0 0 0-15,4-1 8 16,0 1 0-16,0-3-8 0,-1 2 8 31,-7 1-8-31,1 3 0 16,-6-1 0-16,-2 1 0 0,2 0 8 31,-2 0-8-31,2 0 0 16,2 0 0-16,-2-4 0 0,5 4 0 15,0-3 0-15,0 0 0 16,0 2 0-16,-1 1 0 0,2 0 0 16,-1 0 8-16,-9-1-8 15,6 1 0-15,-2 3 0 16,2-2 0-16,-2-2 8 0,-2 1-8 15,6-3 0-15,-3 2 8 32,4-2-8-32,0 3 0 0,-5-3 8 0,2-1-8 15,-6 4 0-15,2 0 0 16,-5 0 8 0,-1-1 48-16,2 4-31 0,-1-3 47 0,-4 0 16 15,3 3-40 1,6-3-32-1,-5-3 72-15,3 6-80 0,2-7 40 16,-2 4 32-16,1 0-72 0,-3 0 8 16,-2-3-8-16,5 2 8 15,-3 1 88 1,-2 0-96-16,-3 0-8 16,4-1 0-16,-4 1 8 15,0 3 0-15,0-3 0 0,0 3 8 16,0 0-16-16,-4 0-16 15,4 0-312-15,-4 0-1033 0,-4 6-791 16,-8 1-1777-16</inkml:trace>
  <inkml:trace contextRef="#ctx0" brushRef="#br0" timeOffset="37496.49">12263 4702 1176 0,'0'0'5041'15,"0"0"-3825"-15,0 0 40 16,0 0 185-16,-12-13-529 0,12 10-216 16,0 3 72-16,0 0 56 15,0-3-248-15,0 3-175 0,0 0-185 31,0 0-104-31,0 0-112 16,0 0-8-16,0 0-64 0,4 0-32 16,17-3 104-16,2 0 48 15,9-7 0-15,4 0 72 0,4 1-16 16,-1-4 48-16,1 1 80 31,4-4-80-31,-4 3-64 16,-1 0-8-16,6-2-72 0,-6 2 0 15,1-6 48-15,0 3-48 16,0 3 48-16,-4-3-48 0,-4 7-8 31,-1-1 56-31,-3 0-56 0,0 1 8 16,-4 3-8-16,-3-1 0 16,-6 4 8-16,5 0 0 0,-4-4-8 15,0 5 16-15,7-8-16 16,2 4 16-16,3-4-8 0,3-3 40 15,1 4-40 1,0-4 0 0,-4 4-8-16,-4 2 8 0,-4 1-8 15,-8 2 0-15,-8 4-224 0,-4 0-544 16,0 0-681-16,-8 7-479 16,-8-1-865-16</inkml:trace>
  <inkml:trace contextRef="#ctx0" brushRef="#br0" timeOffset="38355.15">14495 4460 5313 0,'0'0'2192'15,"0"0"-816"1,0 0-479-16,0 0-161 0,0 0-48 15,0 0-72-15,0 0-104 16,0 0-200-16,0 0-8 0,0 0-144 16,0 0-56-16,4 0-16 0,11 0-80 15,9-9 144-15,8 0 80 16,4-4-96 0,4-3 40-16,-4 3 33 15,-4 1-41-15,-4-1 144 16,-9 4-144-16,-3 2 8 0,-4 4 0 15,-8 0-96-15,-4 3 0 16,0 0-80-16,0 0 0 0,0 0-488 31,0 0-921-31,-4 3-823 16,-8 3-1033-16</inkml:trace>
  <inkml:trace contextRef="#ctx0" brushRef="#br0" timeOffset="46836.18">18100 3934 2880 0,'0'0'4073'0,"0"0"-2641"16,0 0 145-16,0-74-201 0,0 52 640 15,0 3-535-15,0 0-257 16,0 0-272-16,0 3-168 0,0 4-104 31,0 5-31-31,0 1-57 0,0 6-272 16,0 0-304-16,0 0-16 16,0 0-96-16,0 16-200 0,0 12 56 15,0 13 192-15,0 11 48 16,0 1-8-16,0 1 8 0,0-6-8 15,0-10 0 1,0-3-104 0,-3-13 56-16,3-6-96 0,-5-3-136 15,5-10 55-15,0-3 81 0,0 0 152 16,0-10 152-16,0-21-136 16,0-30-16-16,5-28-88 0,6-28 88 31,1 12 0-31,0 26-16 15,-8 35 16-15,0 21 72 0,0 7 56 16,-4 0 121-16,0 4-105 16,4 9-144-16,0 3-16 0,4 0-208 31,12 9-1-31,0 13 225 16,8 7-48-16,0 9-16 15,4 13 56-15,-4 3-56 0,0 6 56 16,0 4-48-16,-1-7-24 15,4-6 8-15,-3-10-128 0,0-10-120 16,-3-11 8-16,-9-8 40 31,-4-12 168-31,-5 0 104 0,1-25 504 16,1-26-200-16,-5-35-112 0,-4-21 80 16,0 5-80-16,-13 19-72 15,1 33 113-15,5 24 87 0,-1 4 64 16,3 3 8-1,-3 6-248 1,8 10-144-16,0 3-528 16,0 12-1793-16,0 42-631 0,0 0 855 0,8-6-2536 15</inkml:trace>
  <inkml:trace contextRef="#ctx0" brushRef="#br0" timeOffset="47144.54">18861 3388 7801 0,'0'0'1921'0,"0"0"351"16,0 0-456-16,0 0-303 0,0 0-553 15,0 0-760-15,0 0-200 16,-27 9 0-16,10 32 0 0,-3 16 104 15,9 4-24-15,-1 6-72 32,12-4 48-32,0-3-40 15,0-6-8-15,15-3-8 0,10-10 0 0,3-6 0 16,7-9-8-16,9-11-360 16,24-15-616-16,-13-3-1313 15,-3-16-1592 1</inkml:trace>
  <inkml:trace contextRef="#ctx0" brushRef="#br0" timeOffset="47406.78">19304 3403 6649 0,'0'0'1632'0,"0"0"41"15,0 0-433-15,0 0 576 16,0 0-615-16,0 0-321 0,0 0-296 15,15-54-584-15,-15 64-200 16,0 19-184-16,-8 8 384 0,-3 18 240 31,-9 5-152-31,3 6-32 16,2 1-56-16,3 0-56 0,-4-7-800 16,8-12-761-16,-5-13-127 15,6-13-665-15,3-19-2184 0</inkml:trace>
  <inkml:trace contextRef="#ctx0" brushRef="#br0" timeOffset="47625.07">19012 3467 9025 0,'0'0'2617'16,"0"0"-961"-1,0 0-1368-15,0 0-288 0,0 0-288 16,0 0 288-16,0 0 40 15,96 54 240-15,-56-29 120 0,0 7-151 16,-1 0-121-16,2 6-16 0,-9 0-96 16,0 0-16-16,-9 3-248 15,-3-3-897 1,4 7-319-16,-8-13-1241 16,-8-13-2592-16</inkml:trace>
  <inkml:trace contextRef="#ctx0" brushRef="#br0" timeOffset="47890.11">19583 3530 4761 0,'0'0'3976'0,"0"0"-1535"16,0 0-1-16,0 0-695 15,0 0-1009-15,0 0-736 0,0 0-152 31,0 0 0-31,-25 48 152 16,22-10 72-16,-1 6-72 0,4 1 0 16,0-1-8-16,11-5-120 15,10-11-232-15,-1-6-640 0,3-12-297 16,9-16-111-16,-4-13-1009 16,-8-10-1679-1</inkml:trace>
  <inkml:trace contextRef="#ctx0" brushRef="#br0" timeOffset="48180.7">19534 3423 6601 0,'0'0'1872'16,"0"0"-983"-16,0 0-497 16,0 0-296-16,0 0-96 0,0 0-104 15,0 9 104-15,0 4 0 16,0-1 8-16,9 4 32 15,-5-3-40 1,0-4 0-16,0-5 0 16,-1-1-128-16,-3-3-225 0,4 0 353 15,-4 0 881-15,0-7 663 16,0-8 352-16,-7-1-1592 16,-5 0 785-16,-4 3-521 0,0 7 56 31,4 2-320-31,0 4-304 15,3 4-456-15,9 21-1809 0,0-3-487 16,0 1-393-16</inkml:trace>
  <inkml:trace contextRef="#ctx0" brushRef="#br0" timeOffset="48491.28">19626 3280 9794 0,'0'0'2576'0,"0"0"-936"15,0 0-759-15,0 0-681 16,0 0-200-16,0 0-96 0,0 0 88 31,92 9-32-31,-52 13 32 16,4 10-88-16,-1 6 96 15,-6 4 128-15,-10 2-24 0,-7 3-32 16,-12 1-24-16,-5 0 0 0,-3 2-48 16,-3 4-72-16,-13-6-328 15,-8 13-1041-15,4-17-751 16,8-16-1033-16</inkml:trace>
  <inkml:trace contextRef="#ctx0" brushRef="#br0" timeOffset="48840.15">20204 3546 7241 0,'0'0'2841'0,"0"0"-1009"0,0 0-264 16,0 0-655-16,0 0-457 0,0 0-216 31,8-3-232-31,12-3 72 16,12-7 448-16,3 1 376 0,10-5-504 15,-6 2-176-15,5 2-160 16,-9-3-64-16,-3 3-224 0,-8 4-488 16,-3-1-1488-16,-10 4-225 15,-11 3-1920-15</inkml:trace>
  <inkml:trace contextRef="#ctx0" brushRef="#br0" timeOffset="49206.94">20243 3791 7417 0,'0'0'2673'0,"0"0"-1665"16,0 0-400-1,0 0-48-15,0 0 336 16,0 0 409-16,112-57-145 0,-56 28-200 16,0 1-408-16,-8 2-264 15,-9 10-232-15,-11 4 40 0,-8 2-96 16,-8 7-240-16,-8-1-64 15,1 4-824-15,-5 0-488 0,0 0-265 16,0-3-215-16,-5 0-577 16,-3 0-3008-16</inkml:trace>
  <inkml:trace contextRef="#ctx0" brushRef="#br0" timeOffset="49605.49">20247 3299 7617 0,'0'0'2257'0,"0"0"-273"15,0 0 120-15,0 0-887 0,0 0-737 16,0 0-480-16,0 0-56 16,0 3-320-16,17 22 344 0,7 13 32 15,4 7 688-15,0 9-256 16,-1-1-280-16,1 1 24 15,-8-2-128-15,0 2 0 0,-4-4-48 32,0 1 64-32,3 0-64 0,-6 0-464 15,2-1-1200-15,2-12-1537 16,-6-15-3536-16</inkml:trace>
  <inkml:trace contextRef="#ctx0" brushRef="#br0" timeOffset="50431.5">20977 3327 6809 0,'0'0'4353'16,"0"0"-2081"-16,0 0-343 0,0 0-521 15,0 0-360-15,0 0 89 0,0 0-521 32,0 0-616-32,0-47-112 15,0 56-192-15,0 16-545 16,0 17 849-16,0 8 88 0,0 11-40 16,0 2-48-16,-4 1-8 15,0-7-632-15,0-6-248 31,0-10 440-31,-1-13-248 0,2-11 352 16,-1-11 344-16,0-6 104 16,0-16 928-16,-7-22-928 0,2-16 192 15,1-26-72-15,4 4 48 16,0 10 32 0,1 12-160-16,3 22 256 15,-4 3 233-15,4 4-169 0,0 12-112 16,0 10-208-16,0 3-144 15,0 0-272-15,0 0-272 0,7 16 31 16,13 3 361-16,8 13 152 16,0 3 56-1,3 3-56-15,5 3-8 16,-4-3-432-16,1 3 312 0,-6-9-96 16,-3 0-200-16,-4-10 40 15,-4-6-24-15,-8-6 216 0,-4-10 192 31,0 0 120-31,-4-16 1056 16,0-16-488-16,0-25-224 0,0-23-143 16,0 1 119-16,0 6-232 15,-8 12 80-15,0 20-136 0,0 3 136 16,0 6-288-16,1 13-32 31,2 10-16-31,5 9-408 16,0 6-1537-16,-4 48-3872 0,4 0 4433 31,-4-6-5066-31</inkml:trace>
  <inkml:trace contextRef="#ctx0" brushRef="#br0" timeOffset="50700.24">21510 3048 4761 0,'0'0'7425'0,"0"0"-5617"0,0 0-263 32,0 0-681-32,0 0-696 15,0 0-152-15,0 0-16 0,-47 79 152 16,31-25-16-16,8 6-64 16,4 4 0-16,0 2-16 0,4-2-56 31,4-4 0-31,13-9-80 15,6-9-40-15,8-7-232 0,1-13-776 16,28-19-425-16,-8-3-1495 16,-8-16-1889-16</inkml:trace>
  <inkml:trace contextRef="#ctx0" brushRef="#br0" timeOffset="50969.21">22025 3003 9522 0,'0'0'3104'0,"0"0"-1415"16,0 0-505-16,0 0-712 0,0 0-136 16,0 7-336-16,-4 11-192 15,-4 14 192-15,-8 22 72 0,0 23 88 16,-4 24-104-1,0 4-56 1,0-20-8-16,8-21-704 0,4-29-280 16,0-10-497-16,-3-6-263 0,-6-3-280 15,6-9-593-15</inkml:trace>
  <inkml:trace contextRef="#ctx0" brushRef="#br0" timeOffset="51187.17">21699 3175 9882 0,'0'0'4833'16,"0"0"-3209"-16,0 0-1272 0,0 0-352 16,0 0-256-16,0 0-144 15,0 0 344-15,82 63 56 32,-33-21 72-32,3-1-24 0,-1 3 8 15,1-3 8-15,-5-6-56 16,-6-3-8-16,-5-6-392 0,-1-4-1216 15,-7-6-617-15,-12-7-2720 0</inkml:trace>
  <inkml:trace contextRef="#ctx0" brushRef="#br0" timeOffset="51794.18">22440 3359 8105 0,'0'0'4377'0,"0"0"-3329"16,0 0-231-16,0 0 15 16,0 0-312-16,0 0-520 0,15 0-176 15,13-3 176 1,11-4 160-16,14-2 552 16,3-4-520-16,-9 7-192 15,-7-1-432-15,-20 7-752 0,-12 0-1153 16,-20 3-287-16,-12 7 111 15,-8 0-3160-15</inkml:trace>
  <inkml:trace contextRef="#ctx0" brushRef="#br0" timeOffset="51996.6">22503 3365 6489 0,'0'0'2152'16,"0"0"-1504"-16,0 0-519 15,0 0-81-15,0 0 480 0,12 73 144 16,-1-38-56-16,2 4-336 31,-2 8-48-31,2-3-152 0,-5 4 64 16,-1-7-144-16,-7-6-144 15,0-6-264-15,0-10 40 16,-20-16-344-16,-3-3-377 0,3-10-3303 0</inkml:trace>
  <inkml:trace contextRef="#ctx0" brushRef="#br0" timeOffset="52372.7">22543 3114 8673 0,'0'0'2961'0,"0"0"-1705"16,0 0 329-16,0 0-625 0,0 0-176 15,0 0-456-15,0 0-328 16,0 0-48-16,-12-6-312 0,12 19-96 15,0 0 160-15,0-1-168 32,0 1-408-32,0-3-81 0,0-8 193 15,0 2 496-15,0-4 264 16,0 0 344-16,0-4 624 31,0-5-135-31,-9-7-737 0,2-3-40 16,3 6 248-16,4 4 328 15,-4 6 224-15,4 3-328 0,0 0-448 16,0 0-80-16,0 0-104 16,0 0-24-16,0 0-160 15,0 0-408-15,0 0-56 0,-13 6-569 16,6 3 73-16,-1 1-704 0</inkml:trace>
  <inkml:trace contextRef="#ctx0" brushRef="#br0" timeOffset="52663.18">22790 2873 680 0,'0'0'11562'0,"0"0"-9209"31,0 0-1297-31,0 0-624 16,0 0-360-16,0 0-72 0,0 0 0 16,95 26 352-16,-39 2 128 15,0 7-480-15,0 3 0 16,-5 3-232-16,-6 10 232 0,-17 3-72 31,-13 3-192-31,-15 20-24 16,-20 18-552-16,-40 16 768 0,5-16-2849 15,-1-25-200-15</inkml:trace>
  <inkml:trace contextRef="#ctx0" brushRef="#br0" timeOffset="60215.05">8964 4924 1504 0,'0'0'688'15,"0"0"-464"-15,0-3 984 16,0-4-176-16,0 4-159 0,0 3 87 16,0-3-360-16,0 3-240 15,0 0-24-15,0 0 88 0,0 0-48 31,0 0-216-31,0 0-56 16,0 0 32-16,0 0 48 0,0 0 97 31,0 0 71-31,0 0 24 16,0 0 64-16,0 0 40 0,-4 0 8 16,4-3 88-16,-4 0-232 15,1-7-232-15,-1 4 16 16,-1 3 48-16,1-3 264 0,0 2-120 15,4 1-64-15,0 3 25 16,0 0-73-16,0 0-88 0,0 0-64 16,0 0 0-16,-4 0 88 15,4 0 80 1,0 0-48-16,0 0-40 16,0 0-72-16,0 0-56 0,0 0-8 15,0 0 0-15,0 0-48 16,0 0-56-16,0 3 0 0,0 7 104 15,0 6 8 1,8-1 0-16,5 8 0 16,-2 2-8-1,1 1 8-15,4 6 0 0,1-1 0 0,-2 4 0 16,1 0 0-16,4 0 88 16,0 0-40-1,-1 0 16-15,5-4 0 16,-3 4-64-16,3-6 88 15,-5 3 48-15,-3-7-40 0,0 4 24 16,4-1-24-16,-8-2-56 16,4-4 8-16,-4 4 0 0,-4-4-56 15,0-7 8-15,4 5 0 32,-9-5 0-32,6 2 0 15,-5-8 0-15,0-3 40 0,0 1-48 16,-4-1 0-16,0-3 8 15,0 0-8-15,4 0 0 0,-4 1-360 16,0-4-328-16,-8 0-56 31,-9-7-753-31,2-2-2688 0</inkml:trace>
  <inkml:trace contextRef="#ctx0" brushRef="#br0" timeOffset="60590.99">9076 5727 8905 0,'0'0'1913'0,"0"0"-513"16,0 0-256-16,0 0-207 0,0 0-145 31,0 0-208-31,0 0-584 16,0 0-24-16,19 0-56 16,2 0 80-16,14 0 712 0,5 0-344 15,8-3-112-15,0 0-112 16,3 3-88-16,-2 0 32 0,-6 0-88 31,-2 0 0-31,-6 0-200 16,-11 0-704-16,-8 6-448 15,-12-6-553-15,-4 0-383 0,0 0-953 0</inkml:trace>
  <inkml:trace contextRef="#ctx0" brushRef="#br0" timeOffset="60840.42">9510 5366 6785 0,'0'0'1000'15,"0"0"-792"-15,0 0-56 0,0 0 424 32,0 0 329-32,-7 79 271 15,-2-45-328-15,-3 8-176 16,-4-1-176-16,-3 7-72 0,2-1-40 15,-2-2-152-15,-1-4-232 32,3-3-56-32,-2-9-1040 0,6-10-960 15,2-13-3777-15</inkml:trace>
  <inkml:trace contextRef="#ctx0" brushRef="#br0" timeOffset="62881.65">12996 4502 984 0,'0'0'1536'15,"0"0"2961"-15,0 0-3001 16,0 0-904-16,0 0 393 15,0 0-185 1,-7-16 176-16,3 13-264 0,4 0 192 16,0 3-199-16,0 0-201 15,0 0-104-15,0 0-232 0,0 0-168 16,0 0-8-16,0 0-176 16,0 6 64-1,7 10 120-15,5 3 16 16,8 6-8-16,-4 1 8 15,8 2 24-15,0-3-32 0,0 5-8 16,4-2 112-16,0 3-48 31,-1 4 64-31,-3 4-120 0,4 5 56 16,-4 7-16-16,4 0 8 16,-4 0-56-16,0-1 0 15,4-6 8-15,-8-2 8 0,0-7-8 16,-1-6 0-16,-2-7 0 15,-2-6 40-15,-6-4-40 0,-1-2-8 32,-1-4 80-32,-7-3-80 15,4 0 0-15,-4-3 0 16,0 0-8-16,0 0-88 0,0 0 0 0,0 0-384 16,-8 0-697-16,-8 0-1343 15,-3 0-5378-15</inkml:trace>
  <inkml:trace contextRef="#ctx0" brushRef="#br0" timeOffset="63284.96">13144 5238 9073 0,'0'0'2489'0,"0"0"-721"0,0 0-711 15,0 0-417-15,0 0-224 16,0 0-376-16,0 0-40 0,12 0-32 31,8 0 32-31,4 4 272 16,8 2-112-16,0 0-40 0,3 4 56 15,-3-1-64-15,0 4-104 0,0-3-8 16,-4-1 0 0,-4 0-72-1,4 1-544-15,-9-7-544 0,5-3-713 16,-8-6-1303-16,-4-10-3538 15</inkml:trace>
  <inkml:trace contextRef="#ctx0" brushRef="#br0" timeOffset="63502.97">13574 4867 4368 0,'0'0'5986'16,"0"0"-5122"-16,0 0-696 0,0 0-160 15,0 0-8-15,0 0 192 32,-7 95 528-32,2-60-144 0,1 6-288 15,-4-2-64-15,4-2-112 16,-3-5 16-16,2 0-128 0,-3 0-536 16,0-10-1000-16,4-9-2361 0</inkml:trace>
  <inkml:trace contextRef="#ctx0" brushRef="#br0" timeOffset="70881.14">10016 7118 8705 0,'0'0'3025'0,"0"0"-1105"0,0 0-895 16,0 0-457-16,0 0-464 31,0 0 0-31,-44 73 48 16,28-16 24-16,1 7-32 0,2-1-32 15,1 1-104-15,1-7 40 16,2-13-48-16,1-9 0 0,5-13-112 0,-1-12-112 16,0-10 32-1,4-10 184-15,0-31-736 16,0-35-2073 0,8-32 1041-16,-5-12 767 0,1 15-47 15,-4 35 1056-15,0 38 0 16,0 19 1497-16,0 7 831 0,0 0-143 15,8 6-1617 1,5 3-568-16,11 16-184 16,11 10 184-16,13 6 0 15,8-1 8-15,3 1-8 0,9-3 0 16,-4-10-224-16,-1-9-873 16,6-16-663-16,-18-13-2609 0,-14-12-496 15</inkml:trace>
  <inkml:trace contextRef="#ctx0" brushRef="#br0" timeOffset="71233.64">10506 6953 7433 0,'0'0'1904'0,"0"0"-1359"15,-36 130-9-15,12-35-152 16,-4-2-112-16,9-17 32 31,-1-23-128-31,3-17-104 0,2-1 16 16,3-4-40-16,-4-2-40 15,8-10-8-15,4-19 0 0,4 0 0 16,0-42-928-16,16-30-681 16,8-43 865-1,0-18 536 1,-5 3 176 0,-6 31 32-16,-6 46 1481 0,1 17-89 15,1 18 632-15,-5 5-639 16,3 3-329-16,1 10-840 0,5 0-216 15,-2 25-1000-15,10 27 1000 16,2 24 272-16,-3 25-32 0,-8 11-48 16,0-21-184-16,-4-24-8 0,0-25-552 15,8-11-1249-15,31 4-359 16,-2-7-441-16,2-9-3032 0</inkml:trace>
  <inkml:trace contextRef="#ctx0" brushRef="#br0" timeOffset="71660.83">11343 7137 6161 0,'0'0'1904'16,"0"0"-223"-16,-55-98-465 0,14 59 152 15,-2 8 385-15,-2 12-409 16,-2 6-40-16,6 13-648 0,6 3-192 15,3 20-288-15,13 11-176 16,6 14-104-16,13 3 8 16,0 6-56-1,13-3-96-15,15-9-296 0,-1-11 64 16,9-8-280-16,-4-17-64 16,0-9 328-16,-4-6 39 15,0-16 449-15,-5-13-432 0,-10-3 424 16,-6-7 32-1,-7 7 424 1,0 7 145-16,0 11 799 0,0 11-376 16,-7 9-216-16,7 0-792 0,-4 16-96 15,-1 12-168-15,5 7 200 16,0 9-8 0,9 4-296-16,10-10-496 15,9 0-704-15,8-15-57 16,27-14-239-16,-11-6-401 0,-3-3-2040 0</inkml:trace>
  <inkml:trace contextRef="#ctx0" brushRef="#br0" timeOffset="71895.5">11757 6797 7161 0,'0'0'3921'0,"0"0"-1737"15,0 0-231-15,-91-19-865 16,63 26-336-16,-4 15-168 0,12 13-280 15,0 6-184-15,12 10-112 32,4 9-8-32,4 0-40 0,16 1-56 0,16-1 40 15,8-3-360-15,8-12-600 16,7-14-80-16,9-11-345 16,23-24-143-16,-14-14-320 15,-18-14-3337 1</inkml:trace>
  <inkml:trace contextRef="#ctx0" brushRef="#br0" timeOffset="72404.25">11924 6496 416 0,'0'0'11298'0,"0"0"-8817"32,0 0-89-32,0 0-1400 15,0 0-992-15,0 0-344 0,0 0 336 16,36 114 8-16,12-19 0 15,0 13 88-15,-8-22-40 0,-8-22-48 16,-13-27-152-16,-2-8-608 31,7 3-152-31,0-10-152 0,-1-3-465 16,-3-19 73-16,-4-9-656 16,0-36 831-16,1-25 817 15,-6-2 464-15,-3 5 832 0,-8 16 337 31,4 26 479-31,-4 5 560 16,4 11-295-16,4 9-1553 0,4 9-264 16,4 20-96-16,11 6 248 15,1 3-80-15,9 3-104 0,-5-3-8 16,3-3-56-16,-3-6-152 0,0-13-680 16,-4-10-280-1,-9-6-345 1,2-16 313-16,-5-19-384 0,-1-13-305 15,-7-5 369-15,-4-1 1464 0,-4 9 584 32,0 17 2265-32,0 18 271 15,0 10-1767-15,0 13-1201 0,5 18-80 16,3 14 56-16,7 9-80 16,5 3-40-16,8 4-8 0,0-1-440 15,12 0-1929-15,-8-15-1744 16,-8-23-288-16</inkml:trace>
  <inkml:trace contextRef="#ctx0" brushRef="#br0" timeOffset="72555.7">12674 6410 14067 0,'0'0'2296'15,"0"0"-1496"-15,0 0-800 31,0 0-736-31,-16 83-256 0,23-30-1441 16,10-2-1792-16</inkml:trace>
  <inkml:trace contextRef="#ctx0" brushRef="#br0" timeOffset="72997.32">12936 7054 10042 0,'0'0'2464'0,"0"0"-599"0,0-85-457 16,4 34-472 0,9-15-184-16,-2 2-128 15,5-3-256 1,0 10-176-16,-4 15-192 0,4 8 0 0,-4 15-48 16,8 13-128-16,0 6 72 15,7 18 32-15,1 14 72 16,4 13 8-16,0 6 72 0,-4 3-72 31,0 0 0-31,-4-4-8 0,-7-2-248 16,-6-13-144-16,-7-10 0 15,-4-12 136-15,0-13 256 16,0 0 200-16,-4-29-200 0,-4-19-208 16,8-24-56-16,-3-2-48 31,3 11 184-31,0 15 128 15,0 23 224-15,3 9 168 0,5 10-392 32,4 6-16-32,4 22 8 0,8 13 8 15,-1 10 8-15,9 5 0 0,0 1-8 16,20 6-680-16,-12-13-2017 16,-4-12-2376-16</inkml:trace>
  <inkml:trace contextRef="#ctx0" brushRef="#br0" timeOffset="73310.55">13737 6686 12482 0,'0'0'2169'0,"0"0"-1705"16,0 0-464-16,0 0-224 0,0 0 224 16,88-34 104-16,-52 14-40 15,0-2-64-15,-5 0-56 0,-3-7-32 31,-11 1 24-31,-10-7-216 16,-7 0-200-16,-3 3-185 0,-29 3 665 16,-9 17 584-16,-6 9 377 15,-9 3 39-15,9 19-240 0,2 6 120 32,17 7-192-32,13 6-384 15,15 0-119-15,4 3-49 16,24 3-64-16,15-2 64 0,9-4-56 15,8-3-80-15,0-9-72 16,19-7-593-16,-19-10-1231 0,-8-9-3113 0</inkml:trace>
  <inkml:trace contextRef="#ctx0" brushRef="#br0" timeOffset="73859.2">15156 6121 8977 0,'0'0'3017'0,"0"0"-184"16,0 0-649-16,0 0-632 0,0 0-615 16,-12-19-393-16,12 19-376 15,0 7-168-15,4 18-264 16,11 16 256-1,10 13 8-15,3 19 48 16,7 16-40-16,10 9 48 16,-10-6-56-16,-11-19-200 0,-4-22-336 0,-13-16-521 15,2 3-1023-15,-5 1-441 16,-4-8-2000-16,0-15-1544 0</inkml:trace>
  <inkml:trace contextRef="#ctx0" brushRef="#br0" timeOffset="74100.53">14869 6242 6545 0,'0'0'1408'0,"0"0"353"0,0 0-521 15,-64-86 408-15,56 70 185 16,4 0-297-16,4 3-800 0,9 1-488 31,14-4 56-31,29-6-112 16,4 0-96-16,15 3-96 0,5 9-8 15,11 10-952-15,-7 16-1897 0,-16 3-2064 16</inkml:trace>
  <inkml:trace contextRef="#ctx0" brushRef="#br0" timeOffset="74510.28">15857 6159 10218 0,'0'0'2752'0,"0"0"-895"16,0 0-681-16,0 0-416 15,0 0-480-15,0 0-224 16,0 0-48-16,-76 76-8 0,68-37 0 15,8 5 0-15,0 1-72 32,0-1 56-32,13-3-112 0,2 0-248 15,5-6-136-15,-4-3-304 16,4-10-328-16,0-6 127 0,-4-10 353 16,0-6-216-16,-8 0 880 15,0-12 664-15,-8-11-56 16,-8-5 344-16,-16 0-71 0,-8-4-241 31,-8 0-192-31,-8 4-176 16,1 2 176-16,6 7-200 0,6 10-136 15,11-1-112-15,12 7-288 0,12 3-1048 16,0-4-1745-16,43 1 737 16,6-3-41-16,-6 0-2400 0</inkml:trace>
  <inkml:trace contextRef="#ctx0" brushRef="#br0" timeOffset="74930.73">16156 6191 4416 0,'0'0'1545'0,"0"0"663"0,0 0 321 16,0 0 151-16,0 0-807 15,-5-10-889-15,-6 10-528 0,-5 0-216 16,-4 23-104-16,0 2-88 15,-4 13-40-15,4 6 80 0,13 4-80 32,-2 0 0-32,9-3-8 15,4-4-56-15,16-10-248 16,0-9-168-16,5-9 40 0,6-13-40 16,-4 0 80-16,1-25 96 15,-3-7-384-15,-13-12 575 0,-8-4 105 31,-4-6 33-31,-9 0 167 16,-10 4 168-16,-9 8 296 0,4 10 112 16,8 10 304-16,4 12-56 0,4 10-536 15,8 7-488 1,0 15-56 0,4 7 48-16,12 9 0 0,11 0-8 15,10 0 8-15,3-3-48 16,7-7-264-16,-3 1-144 0,0-7-552 15,0-9-1280-15,-8 0-665 0,-12-13-3496 16</inkml:trace>
  <inkml:trace contextRef="#ctx0" brushRef="#br0" timeOffset="75360.7">16375 6070 9113 0,'0'0'2273'15,"0"0"-145"1,0 0-1175-16,0 0-737 16,0 0-152-16,0 0-64 0,96 39 56 15,-64-8 80-15,0 7-56 16,-5 4-24-16,-2 2-48 31,-6-3-8-31,-7 0 0 0,-4-6-120 16,-4-6-248-16,-4-7-112 15,0-6-177-15,0-10 153 0,-8-6 272 16,4-9 56-16,0-16-504 31,0-14 24-31,4-8 288 0,0-23 184 16,8 3 16-16,4 4 168 0,-4 6 88 16,4 19 640-16,0 6 168 15,-1 13 56-15,10 16-448 0,-5 3-352 16,7 12-104-16,1 17 369 15,-3 9-185-15,-2 3-136 16,-3 4-16-16,-4-4-80 16,-8-3-328-16,4-6-369 15,-4-10-455-15,4-12-352 16,5-7-977-16,-2-3-1936 0</inkml:trace>
  <inkml:trace contextRef="#ctx0" brushRef="#br0" timeOffset="75681.14">17180 5826 9482 0,'0'0'3032'16,"0"0"-495"-16,0 0-745 15,0 0-1120-15,0 0-344 32,-92 9 56-32,68 10-136 0,0 4-136 15,13-1-96-15,3 6-16 16,8 1-64-16,0 0 64 15,23 2-120-15,9 4-80 0,8 0-72 16,4-3-272-16,-5-4 184 16,2 1 176-16,-9-4-8 0,-8-3 40 15,-16-2 96 1,-5-1 40-16,-3-3 16 16,-20 0 0-16,-12 0 224 15,-7-4 24-15,-1-2-56 0,-4-7-192 16,4-3-248-1,12-6-1440-15,4-13-1305 16,16-7-5009-16</inkml:trace>
  <inkml:trace contextRef="#ctx0" brushRef="#br0" timeOffset="75900.67">17223 5474 13434 0,'0'0'3233'0,"0"0"-1593"15,0 0-1103-15,0 0-537 32,0 0-185-32,0 0 185 0,45 94 8 15,-13-30 97-15,11 25 71 16,17 12-160-16,0 4 32 0,0-6-48 16,-17-23-8-16,-11-25-737 15,4-4-687-15,-9-15-2817 16,-2-10-4281-16</inkml:trace>
  <inkml:trace contextRef="#ctx0" brushRef="#br0" timeOffset="76378.14">17981 6032 8665 0,'0'0'2121'0,"0"0"-681"15,56-89-24 1,-33 45-439-1,-3 2 87-15,-3-5-104 0,-10 3-240 16,-7-1-176-16,0 4-72 0,-20 6-127 16,-12 3-193-16,-11 17-96 15,-9 8-48-15,0 7-8 0,0 25-16 16,4 16-40-16,9 7 0 16,11 10-8-1,11 5 7-15,13 0-7 16,4-2 56-16,25-4-48 15,6-13 40-15,9-9-40 0,4-16-216 16,0-19 224-16,-4-3 48 31,4-32 128-31,-9-19-24 0,-7-6-96 16,-7-7 40-16,-14 1-40 16,-7 12 64-16,0 3 241 15,0 13 167-15,-7 12 56 0,3 14-104 16,4 8-152-16,0 4-280 15,0 10-168-15,0 15 168 0,15 4-8 32,9 6 8-32,4 6-16 0,8 0 8 15,7-3-192-15,6-6-136 16,-6-7-112-16,5-5-337 0,4-17-1079 16,-8-3-2273-16,-12-7-3752 15</inkml:trace>
  <inkml:trace contextRef="#ctx0" brushRef="#br0" timeOffset="76597.73">18391 5273 11226 0,'0'0'3169'0,"0"0"-833"16,0 0-736-16,0 0-719 0,0 0-761 15,0 0-120-15,0 0 0 16,24 127 88-16,19-22-48 15,10 10-32-15,-1-11 48 0,-9-21-56 32,-15-29-736-32,-12-16-425 0,0 3-1311 15,-5-6-329-15,-2-10-3464 0</inkml:trace>
  <inkml:trace contextRef="#ctx0" brushRef="#br0" timeOffset="76860.98">18335 5521 3880 0,'0'0'7202'0,"0"0"-5762"0,95-42-120 16,-42 27-399 0,6 5-137-1,1 7-240-15,0 3-56 0,-8 0-144 16,-1 13-248-16,-10 9-80 15,-13 7-16-15,-5 6-56 0,-7 3 8 16,-4 3-24-16,-4 4 72 0,-4-1-8 16,0 1-72-16,0 8-672 15,-4-8-1505 1,0-10-3128-16</inkml:trace>
  <inkml:trace contextRef="#ctx0" brushRef="#br0" timeOffset="77015.42">18873 5270 11506 0,'0'0'2929'0,"0"0"-1841"16,0 0-1088-16,0 0-584 0,0 0-2649 16,0 0 1513-16,0 0-1297 0</inkml:trace>
  <inkml:trace contextRef="#ctx0" brushRef="#br0" timeOffset="77293.67">19144 5438 3184 0,'0'0'8026'0,"0"0"-5706"16,0 0-1103 0,0 0-513-16,0 0-288 15,-68 73-176-15,60-34-128 0,8 5-104 16,0 4-8-16,21-7-96 15,7-3-440-15,3-9-112 0,9-7-240 0,-4-16 119 16,-1-6 545-16,-7-3 224 31,-11-22 56-31,-10-7 320 16,-7-9 489-16,-20-7-97 0,-12 0-328 16,-11 4-288-16,-1 6-128 15,-4 6-24-15,16 13-1360 0,8 6-1233 31,17 7-4881-31</inkml:trace>
  <inkml:trace contextRef="#ctx0" brushRef="#br0" timeOffset="77694.36">19399 5410 11898 0,'0'0'2048'31,"0"0"-1511"-31,0 0-385 0,0 0-80 15,75 92-16-15,-50-54 40 16,-1 7 8-16,0-1-24 0,-9-3-32 16,2-2 32-16,-6-11-80 0,-3-6-64 15,-3-9-32 1,-1-10 32 0,-4-3 64-16,0-9 40 0,7-20-24 15,-3-6-16-15,8-13 72 16,0-18 16-16,4 2 56 0,0-6-48 15,0 7 232 1,-4 15 192 0,4 7 472-16,-9 12 72 0,6 20-471 15,-2 9-329-15,6 6-264 0,2 26-8 16,5 12 8-16,4 10 80 16,-4 3-16-16,4 7 32 0,-4-7-88 31,0-6-8-31,0-6-72 15,-8-10-665-15,7-17-743 0,-2-8-2289 16,-1-10-2280-16</inkml:trace>
  <inkml:trace contextRef="#ctx0" brushRef="#br0" timeOffset="77841.75">20252 5197 14283 0,'0'0'2520'0,"0"0"-1944"0,0 0-576 16,0 0-40-16,0 0-808 31,0 0-2041-31,0 0-4896 0</inkml:trace>
  <inkml:trace contextRef="#ctx0" brushRef="#br0" timeOffset="79889">6075 9477 7889 0,'0'0'2873'0,"0"0"-1897"15,0 0-624 1,0 0-200 0,0 0 32-16,-32 95 704 0,21-50-87 0,-2 6-393 15,6 6 8-15,-1 3-104 16,8 1-168-16,-4 2-64 0,0-6-80 16,4 6-800-16,0-18-1417 15,4-16-2896-15</inkml:trace>
  <inkml:trace contextRef="#ctx0" brushRef="#br0" timeOffset="80181.53">6015 9594 9674 0,'0'0'4040'16,"0"0"-2951"-16,0 0-177 16,0 0-384-16,0 0-184 0,0 0-40 15,0 0-96 1,101-82 8-16,-62 60-208 16,1 0 40-16,4 3-48 15,-12 6-368-15,0 10-688 0,-17 3-656 16,-15 25-513-1,0 7 33 1,-19 0-873-16</inkml:trace>
  <inkml:trace contextRef="#ctx0" brushRef="#br0" timeOffset="80341.78">6024 9823 4993 0,'0'0'976'0,"0"0"128"0,0 0 264 15,0 0 169-15,83 0-169 16,-38-9-752-16,6-7-80 0,1-3-80 16,-4 6-456-16,-1 7-888 15,-6 3-1120-15,-18 3-3650 0</inkml:trace>
  <inkml:trace contextRef="#ctx0" brushRef="#br0" timeOffset="80571.25">6111 10150 1560 0,'0'0'5897'16,"0"0"-5121"-16,0 0-200 0,0 0 129 15,0 0-137 1,0 0 488-1,0 0 360-15,123 0-496 0,-54-28-920 16,27-13-56-16,-9-1-1432 0,-15 7-4849 16</inkml:trace>
  <inkml:trace contextRef="#ctx0" brushRef="#br0" timeOffset="81389.42">5880 10779 8329 0,'0'0'2745'16,"0"0"-1065"-16,0 0-552 15,0 0-295-15,0 0-449 0,0 0-232 16,0 28 320-16,0 1 64 16,0 3-112-16,0 6-192 0,0 3-80 15,0 1-64 1,0-1-80-16,0 0-8 16,4 7-720-16,4-10-1504 15,1-13-2177-15</inkml:trace>
  <inkml:trace contextRef="#ctx0" brushRef="#br0" timeOffset="81965.8">5877 10700 4336 0,'0'0'5682'31,"0"0"-4170"-31,0 0-296 0,0 0-248 16,0 0-463-16,0 0-329 16,59-74 8-16,-19 65 48 0,8-1 8 0,24-5-136 15,19-1-56-15,16-7-48 16,-2-2 0 0,-30 9-384-1,-23 4-240-15,-20 5-129 0,0 1 73 16,-4-4 344-16,-4 7 176 15,-9-3 152-15,-7 3 8 0,-3 3 152 0,-1 0 112 32,-4 0 40-32,0 0 256 15,0 0-256-15,0 12-304 16,0 7 80-16,0 10 49 0,0 6-57 31,-4 6 24-31,-1 4-88 16,5 2 40-16,-4 1-48 0,4 0 0 15,0-4-144-15,0-6-193 16,0 0-175-16,0-10 80 0,0-5 256 16,0-7 24-16,0-3 144 15,0-7-32-15,-12 3 40 0,-12 4 184 16,-4 3-32-16,-11 3 72 31,-10 3 96-31,-10 4 136 16,-5 5 129-16,-4 1-89 0,5-3-80 15,3-1-24-15,17-9-136 16,15-6-120-16,15-4-136 0,18-9-1456 16,10-6-2777-16,13-7-2073 0</inkml:trace>
  <inkml:trace contextRef="#ctx0" brushRef="#br0" timeOffset="82236.83">7040 10750 5049 0,'0'0'6513'0,"0"0"-5585"15,0 0-784-15,0 0-56 31,0 0 240-31,0 0 240 0,0 0-23 16,8 92-185-16,-16-63-112 16,-4 6-96-16,-4-6-152 0,-4 2-568 15,0-5-1713-15,4-14-5441 0</inkml:trace>
  <inkml:trace contextRef="#ctx0" brushRef="#br0" timeOffset="82477.56">7278 10449 10594 0,'0'0'4025'0,"0"0"-2961"15,0 0-576-15,0 0-384 0,0 0-96 16,0 0 232-16,17 114-24 15,-9-63-64 1,-1 3-80-16,6-4-24 16,-5 1 0-16,3 0-48 0,-2-6-656 15,-5-7-1448-15,-4-6-1897 16,0-20-4977-16</inkml:trace>
  <inkml:trace contextRef="#ctx0" brushRef="#br0" timeOffset="82977.78">7299 10392 9634 0,'0'0'2608'32,"0"0"-928"-32,0 0-583 0,0 0-777 15,0 0-248-15,0 0-8 16,103-89-64-16,-59 73-16 0,7 0 8 15,2 3-40-15,3 1-408 16,-4-1 160-16,-1 3-136 16,-7-2-9-1,-12 2 193-15,-13 3 200 0,-2 5 48 16,-10-2 120-16,-7 1 465 16,0 3-1-16,0 0-104 0,0 3-280 15,0 13-176 1,4 6-16-1,0 7 40-15,5 6-48 0,2 3 0 16,1 6 8-16,4 1 0 16,5-4-8-16,-6 7-128 0,2-7-112 15,-2 0-112-15,1-3-320 16,-4-3 95-16,-8-3-119 0,0-3 112 31,-4-1 248-31,-12-2 336 16,-12 2 48-16,-12 4 312 0,-7 0 296 15,-9 3 32-15,-8 3-167 16,-8-3-177-16,12-4-184 0,4-2-160 16,20-16-464-16,17-7-1089 31,15-6-4616-31</inkml:trace>
  <inkml:trace contextRef="#ctx0" brushRef="#br0" timeOffset="83181.42">8315 10620 9538 0,'0'0'2040'16,"0"0"-1512"-16,0 0-448 16,0 0 352-16,0 0 112 0,7 86-56 15,-7-42-264 1,-11 4-128-1,-9 3-96-15,-12 12 0 0,8-18-1016 0,1-10-1840 16</inkml:trace>
  <inkml:trace contextRef="#ctx0" brushRef="#br0" timeOffset="83405.56">8569 10264 12482 0,'0'0'3025'0,"0"0"-2385"15,0 0-528-15,0 0 8 0,13 102 136 16,-5-48-8-16,7 6-144 16,2 1-8-16,3 2-96 15,-1 10-304-15,1-15-1320 0,-4-21-3041 0</inkml:trace>
  <inkml:trace contextRef="#ctx0" brushRef="#br0" timeOffset="83882.58">8622 10172 9794 0,'0'0'2408'15,"0"0"-1080"-15,0 0-799 0,0 0-377 16,87-63-104-16,-39 41 40 16,11 3-88-16,1-3 8 15,0 2-8 1,-4 5 8-16,-8-2-8 16,-8 5 0-16,-16 5 0 0,-5 1 0 15,-10 6 0-15,-5 0 248 16,-4 0 360-16,0 0-80 0,0 6-168 31,0 13-184-31,0 10-40 16,4 9-24-16,0 7-32 0,7 2-8 15,9 4-72-15,1 3 0 16,2 0 48-16,5-3-40 16,0 0-8-16,0-4-224 0,0-2-312 15,0-4 96-15,-4-3-48 31,-5-6-601-31,-2-3 121 0,-14-1 712 16,-3-6 240-16,-11 0 16 16,-21 4 120-16,-9-4 232 15,-14 4 80-15,-5-4-80 0,1 0-119 0,-6-3-233 16,-2-9-353 0,19-4-1183-1,13-6-3569-15</inkml:trace>
  <inkml:trace contextRef="#ctx0" brushRef="#br0" timeOffset="84089.47">9669 10477 8553 0,'0'0'4209'0,"0"0"-3881"0,0 0-248 16,0 76 16-16,0-37-88 31,-11 8-8-31,-6 1 8 0,-3 0-8 16,-7 6-744-16,3-13-1552 15,4-13-4330-15</inkml:trace>
  <inkml:trace contextRef="#ctx0" brushRef="#br0" timeOffset="84299.85">9832 10331 11138 0,'0'0'2888'15,"0"0"-2143"-15,0 0-521 0,0 0-176 16,0 0-48-16,0 0 0 15,109-25-880-15,-78 19-1345 0,-3-4-2760 16</inkml:trace>
  <inkml:trace contextRef="#ctx0" brushRef="#br0" timeOffset="84464.48">10272 10185 8105 0,'0'0'3233'16,"0"0"-2105"-16,0 0-160 15,0 0-504-15,0 0-303 16,0 0-113-16,86-41-48 0,-62 34-977 16,12 5-943-16,-4-2-2065 15,-4-2-2904-15</inkml:trace>
  <inkml:trace contextRef="#ctx0" brushRef="#br0" timeOffset="84631.97">10669 10033 11962 0,'0'0'3993'0,"0"0"-2657"16,0 0-480-16,0 0-464 0,0 0-240 16,0 0-71-16,0 0-81 31,56 0-1097-31,-43 0-2672 16,-2 0-5456-1</inkml:trace>
  <inkml:trace contextRef="#ctx0" brushRef="#br0" timeOffset="84892.75">11096 9737 11330 0,'0'0'3233'31,"0"0"-1217"-31,0 0-568 15,0 0-711-15,0 0-457 0,0 0-280 16,0 0 64-16,40 80-8 16,-21-29 16-16,2 12-64 0,-6 0 0 15,5 7 64-15,-8-3-72 32,0 0-328-32,-4-1-337 15,0 5-823-15,1-21-2881 0,-6-15-3368 0</inkml:trace>
  <inkml:trace contextRef="#ctx0" brushRef="#br0" timeOffset="85386.02">10904 9642 10082 0,'0'0'2880'0,"0"0"-607"16,0 0-729-16,0 0-792 15,49-16-480 1,11 7-200-16,31-1-56 16,28 1-8-16,-3-1-8 15,-25 1-96-15,-31-1-232 0,-20 1-48 16,0 2 152-16,-4-2 152 15,-4-1 72-15,-17 4 16 0,-2 3 328 16,-9 3 224-16,-1-3-40 16,1 3-208-16,-4 0-320 0,8 6 0 15,1 13-48-15,2 9 48 32,1 11 120-32,4 2-39 15,1 7-81-15,-2-1 48 0,2 1-40 16,-2-4-8-16,5 1-16 15,-4-1-177-15,0-3-87 0,-4 4 8 16,-5-4 56-16,-7 4 104 16,-3-4 112-16,-25-3 88 0,-12 0 224 15,-16 3-16-15,-8-2-88 16,-3-2-120-16,-1-2-88 0,-12 0-192 16,20-6-1448-16,17-19-5009 0</inkml:trace>
  <inkml:trace contextRef="#ctx0" brushRef="#br0" timeOffset="86466.64">9443 11512 9297 0,'0'0'3289'0,"0"0"-1320"16,0 0-897-16,0 0-400 16,0 0-384-16,0 0-112 0,0 0 248 31,4 83-88-31,7-42-128 15,2 3-120-15,6 1-24 0,1-3-64 16,4-1-112-16,12 3-1120 16,-8-9-1905-16,-5-13-3624 0</inkml:trace>
  <inkml:trace contextRef="#ctx0" brushRef="#br0" timeOffset="86750.51">9832 11474 10906 0,'0'0'2736'0,"0"0"-1991"15,-19 73-353-15,19-31-176 16,0-1-128-16,16 0-32 0,8-9-56 16,8-10-48-16,3-10-232 15,1-12-152-15,0 0 200 16,0-22 184-1,-12-9 48-15,-12-7 40 16,-12-7 544-16,-8 4 424 0,-20 0 128 16,-12 2-152-16,-7 14-568 15,2 6-104-15,2 16-312 32,-2 13-272-32,10 18-1936 0,7 1-5554 0</inkml:trace>
  <inkml:trace contextRef="#ctx0" brushRef="#br0" timeOffset="87109.23">9709 12189 12018 0,'0'0'2809'0,"0"0"-1409"16,0 0-336-16,0 0-248 0,0 0-368 16,0 0-151-16,104-57 103 15,-44 22-40 1,4-4-160-16,3 1-64 15,1 0-128-15,-8 10-8 16,-4-1-504-16,-13 13-633 0,-15 3-423 31,-15 10-992-31,-13 3-561 16,-9 7-1832-16,-15 5 936 0</inkml:trace>
  <inkml:trace contextRef="#ctx0" brushRef="#br0" timeOffset="87306.01">9781 12309 4905 0,'0'0'3304'0,"0"0"-1079"16,79-31-81-16,-34 5-463 16,2-3-449-16,5-3-224 0,-4 4-224 15,-4 0-400-15,-1 8-384 16,-2-2-272-16,-9 7-1904 15,-9 2-3698-15</inkml:trace>
  <inkml:trace contextRef="#ctx0" brushRef="#br0" timeOffset="88592.31">14913 8750 8265 0,'0'0'3057'15,"0"0"-649"-15,0 0-591 0,0 0-609 0,0 0-328 16,0 0-72-16,0 0-279 31,0 0-257-31,0-3-136 16,3 12-136-16,6 10 8 0,-1 13 144 16,3 10-8-16,2 5-64 15,-1 4 32-15,-5 3-72 0,2-4-40 31,-1 2 0-31,-5-5-8 16,5-3 8-16,-4-9-368 0,0-6-424 16,5-7-793-16,-6-19-1455 15,1-3-2010-15,-4-6-2711 0</inkml:trace>
  <inkml:trace contextRef="#ctx0" brushRef="#br0" timeOffset="88864.35">14849 8680 8129 0,'0'0'2745'15,"0"0"-1057"-15,0 0-568 16,0 0-663-16,0 0-177 0,123-51 360 15,-59 32 232 1,8-6-136-16,0 3-312 16,-20 9-424-16,-1 6-40 15,-19 7-976-15,-12 0-824 0,-20 32-889 16,-20 0 456-16,-8 0-3856 16</inkml:trace>
  <inkml:trace contextRef="#ctx0" brushRef="#br0" timeOffset="89076.37">15004 8982 2960 0,'0'0'1408'0,"0"0"153"15,0 0-209-15,0 0-32 16,0 0 401-16,0 0 151 31,0 0 41-31,84 22-449 0,-48-38-368 16,3 0-456-16,-2-6-360 15,3 0-120-15,-5 3-160 0,-3 3-1016 16,-4 3-1176-16,-16 4-1993 0</inkml:trace>
  <inkml:trace contextRef="#ctx0" brushRef="#br0" timeOffset="89826.88">15096 9671 11498 0,'0'0'2945'0,"0"0"-905"16,0 0-848-16,0 0-616 31,0 0-336-31,0 0-232 0,0 0 40 16,16 51 48-16,-4-13 57 15,8 13-49-15,-4-1-56 16,0 7-40-16,-1-3-8 0,2-6 0 15,-6-4-553-15,2-9-631 32,-5-6-1112-32,-4-10-801 0,-1-16-2704 0</inkml:trace>
  <inkml:trace contextRef="#ctx0" brushRef="#br0" timeOffset="90313.11">15124 9646 1880 0,'0'0'5825'0,"0"0"-4185"16,0 0-175-16,0 0-321 15,-12-80 184 1,12 67-55-16,4 4-313 16,15-1-592-16,13 4-296 15,5-4 8-15,10 4-24 0,5 3-40 16,8 3-8-16,0-3-8 15,8 3 0-15,-9 0-352 0,-7 0-128 16,-8 0 168-16,-8 6 80 31,-16 0 96-31,-12 4 40 0,-5-4 24 16,-3 7 72-16,0 0 0 16,0 2 152-16,-3 11 40 15,-5-1 48-15,0 4-88 0,8 6-32 31,0 3-48-31,4 3-64 16,15 1 40-16,2-1-48 0,3 0 0 0,0 0-40 16,-1-3-256-16,-3 1-64 15,-3-11 168-15,-14 1 128 16,-3-4 64-16,-8 0 40 0,-24 4 360 16,-8 0 104-1,-19 2-32 1,-5-2-64-16,-4 3 40 0,5-7-40 15,7-6-224-15,20-19-184 16,16 0-1256-16,20-16-4121 0</inkml:trace>
  <inkml:trace contextRef="#ctx0" brushRef="#br0" timeOffset="90544.24">16351 9794 11858 0,'0'0'4249'0,"0"0"-3721"0,0 0-504 15,0 0-24-15,0 0 0 16,0 0 112-16,20 80 16 16,-16-42-56-16,-4 0 56 0,0 6-128 15,0-5-360-15,-20 2-1032 31,-4-9-1857-31,5-16-6177 0</inkml:trace>
  <inkml:trace contextRef="#ctx0" brushRef="#br0" timeOffset="90778.9">16559 9382 12482 0,'0'0'4081'0,"0"0"-3113"16,0 0-472 0,0 0-440-16,0 0 16 15,0 0 16-15,43 95 88 16,-23-41-32-16,3 7-56 16,2-2-24-16,-1 2-64 0,0-4-360 15,-5-6-832-15,1-7-968 16,-3-12-1833-16,-6-16-2713 0</inkml:trace>
  <inkml:trace contextRef="#ctx0" brushRef="#br0" timeOffset="91273.81">16535 9194 9337 0,'0'0'2329'16,"0"0"-825"-16,0 0-816 16,0 0-463-16,83-37-153 0,-31 24 32 15,7-3-48 1,9 6-40-16,0-5-16 16,-8 2-369-16,-1 0-367 15,-11 4 208-15,-16 2 336 0,-8 1 104 16,-12 6 88-16,-8-4 568 15,-4 4 601-15,0 0-241 16,0 7-496-16,0 12-280 16,0 3 120-16,8 10-96 15,8 6-104-15,4 3 0 16,4 4-56-16,8 3 40 0,-4-4-48 16,8 3 0-16,-8-5 0 15,0-1-8-15,-1 0-136 0,-3-6-112 31,0 0-48-31,-4-3 24 16,-8-1-56-16,-4 5 0 0,-8-5 80 16,0 4 160-16,-25-6 88 15,-6-4 288-15,-13 1 128 0,-4-4-128 32,-7-9-136-32,3-4-152 15,-8-9-264-15,12-3-2033 16,12-16-5856-16</inkml:trace>
  <inkml:trace contextRef="#ctx0" brushRef="#br0" timeOffset="91506.93">17721 9493 13882 0,'0'0'2833'15,"0"0"-2281"1,0 0-552-16,0 0 80 16,0 0 208-16,24 89-80 15,-24-54-40-15,0 3-72 0,-3 3-96 16,-18 7-472-16,2-7-1456 16,-1-12-3689-16</inkml:trace>
  <inkml:trace contextRef="#ctx0" brushRef="#br0" timeOffset="91708.48">18097 9340 15427 0,'0'0'2256'15,"0"0"-1640"-15,0 0-384 0,0 0-232 16,0 0-592-16,91-25-1328 16,-64 19-3769-1</inkml:trace>
  <inkml:trace contextRef="#ctx0" brushRef="#br0" timeOffset="91844.19">18614 9172 9482 0,'0'0'2288'16,"0"0"-1704"-16,0 0-584 0,0 0-1592 15,96-19-2337-15</inkml:trace>
  <inkml:trace contextRef="#ctx0" brushRef="#br0" timeOffset="91998.85">19040 9064 8617 0,'0'0'3201'0,"0"0"-2161"16,0 0-744-16,0 0-296 31,0 0-536-31,0 0-168 16,0 0-336-16,0 0-2113 0</inkml:trace>
  <inkml:trace contextRef="#ctx0" brushRef="#br0" timeOffset="92160.01">19443 8972 5697 0,'0'0'5817'0,"0"0"-4177"16,0 0 145-16,0 0-697 16,0 0-504-16,0 0-584 0,91-51-152 15,-78 51-1776 1,-5 0-3073-1</inkml:trace>
  <inkml:trace contextRef="#ctx0" brushRef="#br0" timeOffset="92525.39">20108 8445 12138 0,'0'0'3817'0,"0"0"-2705"15,0 0-448-15,0 0-272 31,0 0-88-31,0 0 113 0,0 0 199 16,28 86-152-16,-12-48-144 16,0 7-80-16,4-1-160 0,0 4-16 0,0 2 16 15,-5-2-32-15,2-3-48 16,-2-4-16-16,2-3-336 16,-2-3-448-16,2-4-897 15,-6-5-2071 1,-7-10-1370-16</inkml:trace>
  <inkml:trace contextRef="#ctx0" brushRef="#br0" timeOffset="93065.27">20049 8350 6873 0,'0'0'4465'0,"0"0"-2185"15,0 0-703-15,0 0-881 0,0 0-352 16,84-73 56-16,-17 57-64 16,25-9-152-16,27-1-80 15,13-2-80-15,-29 2-24 0,-23 7-336 31,-37 10 88-31,-11-4 144 16,5 4 56-16,-5-4 40 0,-4 3 8 16,-13 4 96-16,-11 3 352 0,0 0 56 15,-4 3 8 1,0 0-168 0,0 9-288-16,0 10-56 0,-4 13-8 15,4 9 8-15,0 4-8 16,16 5 0-16,4 4 0 0,8-3 8 15,3-3 0-15,-3-4 8 16,0-5 0-16,0-2-8 0,-3-5 0 16,-6 0-56-1,-7 0-40-15,-4-4-104 16,-8-2 152-16,0-1 48 16,-15 0 8-1,-13-2 112-15,-13 2 8 16,-10 1-8-16,-21 5-48 15,-20 1-16-15,-19 3-56 0,-1-9-512 16,28-11-2328-16,24-12-7763 0</inkml:trace>
  <inkml:trace contextRef="#ctx0" brushRef="#br0" timeOffset="93696.87">20124 9753 13586 0,'0'0'2873'16,"0"0"-1417"0,0 0-760-1,0 0-455-15,0 0-241 16,0 0 296-16,5 83 24 0,14-38-72 15,9 2-120-15,0 4-128 16,4-4-272-16,7 4-865 0,-7-16-1383 0,-12-10-2849 16</inkml:trace>
  <inkml:trace contextRef="#ctx0" brushRef="#br0" timeOffset="93919.93">20431 9706 13154 0,'0'0'3017'0,"0"0"-1049"16,0 0-831-16,0 0-745 0,0 0-248 16,0 0-144-16,0 0 88 15,119 47 40-15,-59-15-48 0,0 3-8 32,-4 6-72-32,0-3-8 15,-13 0-136-15,-7-3-216 16,-8 0-216-16,-15-3-425 0,-22 10-351 15,-14-14-456-15,-9-2-2425 0</inkml:trace>
  <inkml:trace contextRef="#ctx0" brushRef="#br0" timeOffset="94097.04">20630 9566 7241 0,'0'0'3201'16,"0"0"-1681"-16,135-54 240 0,-71 35-351 16,0 3-545-16,-1 7-864 15,-10 2-848-15,-22 4-5146 0</inkml:trace>
  <inkml:trace contextRef="#ctx0" brushRef="#br0" timeOffset="96666.19">6223 13252 7769 0,'0'0'5193'0,"0"0"-3624"15,0 0-681-15,0 0-312 0,-12 0-240 16,12 16-184-16,0 9 16 16,0 10 176-16,4 13 104 0,4 6-64 0,8 6-208 15,0-3-56-15,-5 1-48 16,10-1-64-16,-5-7 8 16,-4-5-16-16,-1-10 0 0,-2-6-544 15,-1-14-672 1,-5-15-1024-1,1 0-401-15,-4-6-1888 0</inkml:trace>
  <inkml:trace contextRef="#ctx0" brushRef="#br0" timeOffset="97145.04">6127 13322 7465 0,'0'0'2609'0,"0"0"-497"15,0 0-432-15,0 0-151 0,0 0-641 32,0 0-536-32,0 0-192 15,0 0-160-15,112-57 0 0,-29 41 8 16,1 3-8-16,-9 4-336 16,-10 3-656-16,-21 2-272 15,-1 1-1-15,1 0 521 0,-16 3 488 16,-8 0 152-16,-12 0 96 31,0 0 8-31,-8 0 40 0,0 0 64 16,4 0 16-16,-4 0-40 0,8 0-32 15,0 10 368-15,8 5 96 16,0 11-312-16,3 2-104 16,6 7-88-1,-5 0-8-15,3 0 16 16,-3 0-8-16,4 0-8 0,-4-3 8 15,-4 0 0-15,1-4-8 16,-14 4 64-16,1-4-56 0,-4 4 64 16,-7 3 216-16,-21 6 185 0,-9 0 119 31,-7 1 0-31,-4-1-192 16,5-6-16-16,-1-7-240 0,8-21-144 15,13-4-1384-15,10-9-1721 16</inkml:trace>
  <inkml:trace contextRef="#ctx0" brushRef="#br0" timeOffset="97401.25">7454 13319 13866 0,'0'0'2297'0,"0"0"-1881"16,0 0-408-16,0 0 72 15,0 0-8-15,12 95-8 0,-7-66 0 16,-2 3 0 0,-3-4 40-1,0 1-104-15,-8-1-448 0,0-6-1760 16,0-12-2986-16</inkml:trace>
  <inkml:trace contextRef="#ctx0" brushRef="#br0" timeOffset="97655.43">7909 12986 11058 0,'0'0'4897'0,"0"0"-3521"16,0 0-264-16,0 0-343 0,0 0-449 16,0 0-240-16,0 0-72 15,15 50-8-15,-2-8 112 16,-2 8-64-16,6 4-16 0,2 4-32 31,-3-1-416-31,8 6-945 16,-4-12-1319-16,-4-19-3185 0</inkml:trace>
  <inkml:trace contextRef="#ctx0" brushRef="#br0" timeOffset="97925.83">8148 12884 14283 0,'0'0'3176'0,"0"0"-1543"16,0 0-921-16,0 0-600 0,0 0-112 16,0 0-112-16,0 0 112 15,23 92 112-15,-7-54-56 16,0 3 16-16,4-3-64 0,-3-3 88 16,-6-6-48-16,1-4-48 15,0-6-80 1,-4-6-488-16,0 0-881 15,-8-7-1239-15,0-3-2849 16</inkml:trace>
  <inkml:trace contextRef="#ctx0" brushRef="#br0" timeOffset="98577.05">7856 12963 6897 0,'0'0'2625'15,"0"0"-1025"1,0 0-176-16,0 0 105 16,0 0-505-16,0 0-408 0,0 0-176 15,0 0-224-15,0 0 40 16,84-57-120-16,-48 38-56 0,0-3 16 15,12 0-24 1,-1 0 8-16,9-1-24 16,0 4-40-16,-4 3-8 15,-1 0 40-15,-6 3-40 0,-2 1-8 16,-7-1-56-16,-4 1-80 16,-12 2 56-1,-8 1 80-15,-8 5 0 16,-4 1 8-16,0 3 656 15,0 0 232-15,0 0-207 0,0 0-329 16,0 0-272-16,-4 3-88 31,4 3-88-31,0 7-48 0,0 9 64 16,8 4 64-16,4 2-8 16,3 4-88-16,2 3 48 15,3-3 56-15,-1 0-8 0,2 0 8 16,-1-1 0-16,3 1 0 15,1-4 0-15,0 1-8 0,0 0 8 16,0-1-144-16,-4-3-201 16,-4 1 57-1,-4 0 56-15,-5-8 8 16,-7-1 64-16,-3-2 136 0,-18 4 24 16,-14-3 120-16,-13 3 24 15,-8 3 32-15,-7-2 160 16,-13 2 113-1,8-7-177-15,4-2-120 0,17-3-40 16,10-1-112-16,22-9-704 16,11 0-2233-16,4-9-8177 0</inkml:trace>
  <inkml:trace contextRef="#ctx0" brushRef="#br0" timeOffset="98826.77">9259 12941 12322 0,'0'0'2953'16,"0"0"-2025"-16,0 0-928 0,0 0-224 31,0 0-1136-31,0 0-425 0,60-16-55 16,-41 13-4001-16</inkml:trace>
  <inkml:trace contextRef="#ctx0" brushRef="#br0" timeOffset="98974.68">9669 12801 11394 0,'0'0'1808'0,"0"0"-1808"16,0 0-840-16,0 0-728 0,88-19-1065 15,-56 13-4064-15</inkml:trace>
  <inkml:trace contextRef="#ctx0" brushRef="#br0" timeOffset="99180.42">10259 12617 1456 0,'0'0'2448'0,"0"0"-911"16,0 0 63-16,0 0 208 0,0 0 1033 16,0 0-689-16,0 0-767 15,13 4-297-15,-2-4-488 31,5 0-552-31,20 0-48 0,0-10-2184 16,-4-6-6266-16</inkml:trace>
  <inkml:trace contextRef="#ctx0" brushRef="#br0" timeOffset="99477.6">11013 12154 5217 0,'0'0'8906'0,"0"0"-7386"16,0 0-368-16,0 0-552 0,0 0-520 16,0 0-80-16,0 0 0 15,0 22 320-15,11 6 248 0,5 7-23 16,0 0-145-16,4 3-168 15,0-3-72-15,4 4-40 0,0 2-48 32,0 0-24-32,-5 0-48 15,5 0-536-15,-7 10-1393 0,-2-16-2008 16,-7-6-704-16</inkml:trace>
  <inkml:trace contextRef="#ctx0" brushRef="#br0" timeOffset="100000.38">10912 12103 9394 0,'0'0'2560'15,"0"0"-287"-15,0 0-225 16,0 0-800-16,0 0-752 0,0 0-360 15,0 0-128-15,96-73-8 0,-24 51 0 16,20-7-280-16,-4 0-80 16,-9 4-24-1,-16 6 32-15,-18 3 160 16,-2 4 136-16,-3-8 56 16,-16 8 8-16,-4 2 104 0,-12 4 328 15,-4 2 160-15,-4 4-80 16,0 0-256-16,4 0-208 0,-1 10-56 31,2 12 0-31,7 4 8 16,-1 9 64-16,10 3-64 0,-1 0 40 15,8 3-40-15,-5-3 0 16,5 0-8-16,0 0-8 31,-4-3-128-31,-4 1-8 0,-4-8-24 16,-5 3 0-16,-6-5 32 15,-5 3 32-15,-5-4 104 0,-18 4 160 16,-17-4 24-16,-4 4 32 0,-8-1-48 16,-8-2-56-16,-3-1-39 15,-33 0-73-15,17-6-737 16,7-6-4800 0</inkml:trace>
  <inkml:trace contextRef="#ctx0" brushRef="#br0" timeOffset="100701.1">10657 13306 10562 0,'0'0'4817'0,"0"0"-3073"16,0 0-232-16,0 0-463 31,0 0-489-31,0 0-312 0,0 0-168 16,12 19-64-16,12 13 112 15,4 9 16-15,4 7-56 16,0 3-32-16,0-7-56 0,-4 1-40 15,-4-4-400-15,0-13-616 16,-5-8-1209 0,-2-11-3416-16,-10-9-5625 0</inkml:trace>
  <inkml:trace contextRef="#ctx0" brushRef="#br0" timeOffset="101029.68">10988 13179 9233 0,'0'0'3113'16,"0"0"-1064"-16,0 0-897 15,0 0-728-15,0 0-160 0,83-57 56 32,-46 57 64-32,-1 0-88 15,-1 3-144-15,-3 19-136 0,-4 7 40 16,-12 12 64-16,-8 4-40 15,-8-4 88-15,-3 3-24 0,-18-5 160 16,5-11 0-16,4-6 9 16,1-12-97-16,11-4-64 0,0-6-56 31,15 0 0-31,17-16-48 16,20-6 8-16,8-6-56 15,4-4-152-15,-1 3-833 0,-3 7-1079 16,-20 9-2577-16,-12 10-2961 0</inkml:trace>
  <inkml:trace contextRef="#ctx0" brushRef="#br0" timeOffset="101301.96">10968 13932 10802 0,'0'0'2912'31,"0"0"-2095"-31,88-74-305 16,-36 33 56-16,12-3-64 15,3 0 80-15,5-1 0 0,4 4-224 16,-12 6-360-16,-5 9-24 15,-3 4-1544-15,-20 9-1545 0,-8 7-2976 16</inkml:trace>
  <inkml:trace contextRef="#ctx0" brushRef="#br0" timeOffset="101510.51">11140 13944 8993 0,'0'0'2417'16,"0"0"-1049"-16,83-35 465 16,-31 7-497-16,8-4-432 0,3-6-312 15,1 6-88-15,-8 0-136 0,0 7-224 16,-9 3-144-16,-6-1-1056 16,-9 8-2969-16,-17-1-6449 0</inkml:trace>
  <inkml:trace contextRef="#ctx0" brushRef="#br0" timeOffset="103070.65">15921 11801 3880 0,'0'0'1929'32,"0"0"-665"-32,0 0 144 0,0 0-327 15,0 0 551-15,0 0 464 16,-68-76 465-16,64 73-849 0,1 3-303 15,3-3-353-15,0 3-424 16,0 0-240-16,0 0-296 16,0 0-96-1,0 3-152-15,0 16-72 0,7 13 200 16,13 21 24-16,-4 8 48 16,8 6-40-16,-1 2 80 15,1-12-32-15,4 7-56 0,-3-10-144 16,-1-9-272-1,-9-4-416-15,1-13-529 16,-8-2-599-16,-4-7-1153 0,-4-10-2104 16</inkml:trace>
  <inkml:trace contextRef="#ctx0" brushRef="#br0" timeOffset="103596.76">15786 11737 6969 0,'0'0'4233'31,"0"0"-2793"-31,0 0-464 0,0 0-367 16,0 0-313-16,0 0-216 15,95-57 120-15,-7 23-56 16,23-4-56-16,-3-1-88 0,-21 17-32 31,-31 6-1089-31,-24 10 369 16,-4 3 312-16,-4 0 136 0,-8-1 304 0,-8 4 0 15,-4 0 392-15,-4 0 856 16,0 0-535-16,0 0-369 16,0 13-280-16,4 6-48 15,7 13 232 1,10 6-64-16,-1 6-64 15,12 4-48-15,-4-3-16 0,7 2 40 0,-7-5-16 16,4-5-80 0,-4 2 0-16,0-4-104 0,-1-4-48 15,-3 1-32-15,-3-6-232 0,-6-1 64 32,-10 4 48-32,-5-4 88 0,-5 3 216 15,-18 1 432-15,-18 0 424 16,2 2-40-16,-10-2-232 15,2-4-224-15,4-6-144 0,6-3-216 16,18-16-944-16,2 0-2921 31,17-6-4505-31</inkml:trace>
  <inkml:trace contextRef="#ctx0" brushRef="#br0" timeOffset="103772.86">17167 11909 6809 0,'0'0'4969'0,"0"0"-4305"0,0 0-536 15,0 0 664-15,0 0-128 16,-35 102-151-16,7-61-17 16,5 0-192-1,-14 13-304-15,10-10-576 16,7-14-3617-16</inkml:trace>
  <inkml:trace contextRef="#ctx0" brushRef="#br0" timeOffset="104039.27">17487 11528 288 0,'0'0'15371'16,"0"0"-12963"-16,0 0-1519 16,0 0-841-16,0 0-48 0,0 0 0 15,11 89 128-15,6-35 80 16,2 10-16-16,5-4-96 16,4 3-96-16,0-6 0 0,0 1-816 15,-4-1-1161-15,-8-13-2776 31,-9-18-3377-31</inkml:trace>
  <inkml:trace contextRef="#ctx0" brushRef="#br0" timeOffset="104697.79">17654 11484 10778 0,'0'0'4289'16,"0"0"-2977"-16,0 0-16 15,0 0-544-15,0 0-231 16,0 0 15-16,0 0-192 0,-4-13-216 16,4 13-128-16,-4-3-536 15,0 3-160-15,0 0-321 16,-4 0-607-1,-8 0-753-15,0 0 929 16,-3 0 1160-16,2 0 288 0,2 0 536 16,2 0 768-16,9-3 121 15,0 3-185-15,4-4-296 16,0 1-224-16,17-7-272 0,11-2-440 31,11-7 0-31,12-3 64 16,9-4-48-16,5 1-24 15,-1 0-272-15,-9 6 72 0,-3 2 192 16,-17 8-24-16,-7 3 16 16,-15 3 16-16,-9 3-168 0,0 0 168 15,-4 6 24 1,0 13 88-16,0 10 8 16,0 9-16-16,4 9-24 15,3 4-32-15,14 6-32 0,3 0-8 16,4 4 72-16,-1-7-80 0,4-3-88 15,6-7-176-15,-9-6-184 0,-1-3-192 32,-3-3-16-32,-3-7 144 15,-6 1 248-15,-6-1 152 16,-9 0 112-16,0 4 40 0,-21 3 448 16,-7 2 176-16,-15 5-72 15,-9-4 32 1,-4-4-184-16,-4-2-240 15,4-10-200-15,-4-16-544 16,21-3-2032-16,7-10-5266 0</inkml:trace>
  <inkml:trace contextRef="#ctx0" brushRef="#br0" timeOffset="104885.53">18658 11608 14267 0,'0'0'3016'16,"0"0"-2288"-1,0 0-520 1,-56 101-104-16,36-53-104 16,1 3-80-16,2 12-904 0,10-15-1584 15,3-13-3354-15</inkml:trace>
  <inkml:trace contextRef="#ctx0" brushRef="#br0" timeOffset="105058.36">19120 11458 13586 0,'0'0'2353'15,"0"0"-2353"-15,0 0-96 0,0 0-4777 16,0 0-1296-16</inkml:trace>
  <inkml:trace contextRef="#ctx0" brushRef="#br0" timeOffset="105215.7">19499 11398 5265 0,'0'0'6969'15,"0"0"-5769"-15,0 0-511 0,0 0-689 32,0 0-961-32,99-44-327 0,-62 37-640 15,-6 4-2425-15</inkml:trace>
  <inkml:trace contextRef="#ctx0" brushRef="#br0" timeOffset="105335.3">19981 11258 9378 0,'0'0'3200'16,"0"0"-1423"-16,0 0-1777 0,0 0-409 16,0 0-1471-16,0 0-312 0,84-6-1033 15</inkml:trace>
  <inkml:trace contextRef="#ctx0" brushRef="#br0" timeOffset="105523.89">20511 11061 3120 0,'0'0'6938'0,"0"0"-5690"16,0 0-696-16,0 0 280 31,0 0 440-31,88-50 41 16,-69 40-305-16,-3 1-448 0,-4-1-240 15,0 0-320-15,-4 4-2336 16,-8 0-7674-16</inkml:trace>
  <inkml:trace contextRef="#ctx0" brushRef="#br0" timeOffset="105947.48">21212 10535 13338 0,'0'0'2489'0,"0"0"-1209"16,0 0-584-16,0 0-360 0,0 0-64 31,0 0-120-31,0 0 457 16,12 89 87-16,4-45-240 0,0 6-256 16,8 1-96-16,-4 4-56 15,3-5 24-15,-3 4-72 31,1-6-144-31,-10 0-96 0,-3-4-248 16,-4-6-488-16,-4-3-1057 0,0-7-2328 16,0-12-2296-16</inkml:trace>
  <inkml:trace contextRef="#ctx0" brushRef="#br0" timeOffset="106408.28">21164 10465 7721 0,'0'0'2593'16,"0"0"-281"-16,0 0-247 0,0 0-833 16,0 0-608-16,28-73-192 15,8 60-232-15,31-6-72 0,25 6-8 16,20-3-72-16,-9 3 32 31,-19 7-80-31,-32 3-224 0,-20 3-240 16,-4 0 152-16,0-3 176 15,-9 3 128-15,-2 0-8 0,-14 0 0 16,1 0 16-16,4 3-136 16,-3 10 64-16,3 9 72 15,3 10 0-15,-3 9-136 0,8 7-16 31,-4 5 104-31,0 1 0 16,4-2 48-16,0-5 0 0,0-6-8 0,0-6 8 16,-4 0 8-16,-9-10-8 15,-3 4 0 1,0-7 80 0,-19 3 72-16,-21 1 232 0,-15 0-80 15,-33 2-112-15,-28 7-136 16,-15-7-56-16,23-8-1016 0,24-11-4985 15</inkml:trace>
  <inkml:trace contextRef="#ctx0" brushRef="#br0" timeOffset="107865.2">21093 11385 4336 0,'0'0'4721'16,"0"0"-2744"-16,0 0 135 15,0 0-719-15,0 0-513 0,0 0-176 32,-13-16-240-32,13 26-216 15,-8 15-152-15,1 14 352 0,-5 24-64 16,-12 29-72-16,-4 19-8 15,4 0-16-15,8-19-95 0,8-25-65 16,8-23-48-16,0-6-72 31,16 1 0-31,12-1-8 0,8-7-176 16,11-11-337-16,5-18 257 16,8-2 80-16,0-25-240 31,-4-13-112-31,-9-10 280 0,-15-6 248 15,-12-6 24-15,-16 6 384 16,-4 7 360-16,-28 5 41 0,-12 14-49 0,-3 9-288 16,-13 12-208-16,0 7-136 15,4 4-128-15,5 18-128 16,19 26-1144-16,11-7-2961 0,13-6-6698 16</inkml:trace>
  <inkml:trace contextRef="#ctx0" brushRef="#br0" timeOffset="116217.92">9434 11865 392 0,'0'0'880'16,"9"-13"920"-16,-9 7-288 0,4-4-567 16,-1-3-161-16,-3 4-248 31,4 3 144-31,0-1 272 15,-4 4-432-15,0 0-23 0,0 3 15 16,0 0-200-16,0 0-160 0,0 0-72 16,0 0-24-16,0 0-8 0,-4 0-48 15,-7 9 0 1,-2 1 8 0,2 6-8-16,-6 0 8 15,2 3-8-15,-6 0 16 0,1 3-16 16,1 0 8-16,-1 4-8 0,0-4 8 15,4-3 8-15,4 3-16 0,4-6 8 32,0 3 8-32,0-6 32 15,1 6-48-15,-2 0 72 16,5 3-24-16,-4 7 40 0,4 2-8 16,1 5-32-16,-1 1-32 15,4 2-8-15,0-4 0 0,0-4 8 16,0 1-16-16,7-6 16 31,1-1-8-31,0-3-8 0,1-3 8 16,2 6 0-16,1 1-8 15,0 2 48-15,4 7-32 0,0 0 40 16,-1 3 16-16,6 0-56 16,-1-3 32-16,-1 0-48 31,2-6 8-31,3-4 0 0,-1-6 0 15,5-3 48-15,-4-3-48 0,4 0 0 16,0-4 96-16,0 4 0 16,4 2 56-16,-8 2-32 15,4 1-24 1,-5 5-16-16,-3-1-32 16,4-3 0-16,-4 3 48 0,4-6-32 15,-4 0-16-15,4 0-48 16,-1-7 8-16,1 4 72 0,1-4-40 15,-5 1-40 1,3 3 48-16,-3-1-48 16,1 1 0-16,-2 3 0 15,-3 3 8-15,0 0-8 0,0-3 8 16,-4-3-16-16,4 0 56 16,-4-1-56-16,8-2 8 0,-5-1 0 31,6-2 40-31,3 2 8 15,0 0 8-15,-1 4-56 0,-3 0 48 16,-4 0-48-16,0 3-8 31,1 0 48-31,-6-4-48 0,1 4 8 16,4-3-8-16,-4-4 0 16,0 1 8-16,0-7 0 15,3 4 0-15,-6-5-8 0,2-2 8 16,2 0 0-16,-5 4 0 15,-1-4-8-15,1 3 56 0,-4 0-56 16,5 0 0-16,-5-3 0 0,3 3 0 16,1 1 0-1,1-1 0 1,-5-3 0-16,-1 3 0 0,5-3 8 16,-8 0 0-16,4 0-8 15,-4 0 8-15,0 0 0 0,0 0 48 16,0 0 16-1,0 0-16-15,0 0 64 16,0 0-16-16,0 0 24 16,0 0-32-16,-4 0-96 0,-7-6-632 15,-6-4-2488-15</inkml:trace>
  <inkml:trace contextRef="#ctx0" brushRef="#br0" timeOffset="125009.02">10012 11211 824 0,'0'0'4929'16,"-8"0"-3729"-16,1 0-136 15,-2 0-416-15,5 0 89 16,0-4 495-16,-4 1-48 0,1 0-792 31,-2 3 120-31,1-6-32 16,1 3-128-16,3 3 185 0,0-3-177 16,-1 3-184-16,1 0-48 15,-4 0-128-15,-3 0 0 16,-2 0-96-16,-2 6-32 0,-9 0 72 15,3 4 0-15,2-4 56 16,-1 0 0 0,0 1 8-16,-3-4 0 0,6 3 40 15,-3-3-48-15,8 1 48 16,1-2-48-16,-2 2 0 16,5-4 0-16,1 3 0 15,3 0 0 1,-5 0 0-16,-2 1 0 0,3 5-8 15,-1-3 0 1,-2 4-8-16,-1-4 16 16,3 4 0-16,-2-4 0 31,3 4 0-31,-8-1 16 16,4 1-8-16,-4 3 0 0,0 2 40 15,0 5 32-15,-3-2-72 0,-2 1 8 16,1 1-8-16,1 2 0 15,2-3 0-15,2 0-8 16,-2 0 0-16,10-3 8 0,-1 3-8 16,-1-3-8-16,2 0 0 15,3 0 8-15,0-1 0 0,0 1-8 16,0 0 0-16,4 0 8 16,-9 0 8-16,6 0-8 15,-1 0 0-15,0-3 8 0,0 2 0 31,0-2-8-31,0 0 8 16,0-4-8-16,0 4 8 0,4 3 0 0,0-4-8 16,0 1 8-16,0 3-16 15,0 0 8-15,0 0-8 16,0 0 8-16,0-4 0 16,0 1 0-1,0 3-8-15,0-3 8 16,0-1 0-16,4 1 0 0,0-3-8 15,-4 2 8-15,4-2 0 16,0-1 0-16,0-3 0 0,4 4-8 16,-1-3 0-16,2 2-48 0,-1 0 48 31,7-2 8-31,-6 5 0 16,2-2 0-16,6 3 8 0,-9-1-8 15,7 1 0-15,-6 0 0 16,2-4 0-16,-3-2 0 0,1-1 0 31,-2 0 16-31,1-2-8 16,0-1-8-16,4 0 0 0,-4 0 0 15,0-3 0-15,4 0 8 16,0 3-8-16,-4-3 8 16,4 0-8-16,0 4 0 0,-1-2 8 31,2-2-8-31,-5 4 0 15,4-4 0-15,0 0 0 0,-1 0 8 16,2 0-8-16,-2 0 0 0,1 0 16 16,1 0-8-1,-2-6 120 1,6-1-48-16,-6 1-64 0,2-1 88 16,-2 1-104-16,1 0 0 15,4-1 72-15,-4 1-72 0,4-3-8 16,-4 2 8-16,4 1 24 0,3-4-16 15,-2 1-8-15,-2-1 0 16,6 1 8 0,-6-1 0-16,1 1 0 15,1-1 8-15,-6 1-8 16,1 2 0-16,-3-2 0 0,2 2 56 16,-3 1-56-16,5-3 0 15,-2-1-8-15,6 1 56 0,-2-4-56 31,1 0 8-31,0 0-8 16,-5 4 0-16,2-4 8 16,-5 4 0-16,3-1 0 0,-6 1 64 15,3-4-72-15,-4-3 0 16,7 0 8-16,-7 0 0 0,5-3-8 16,-2 0 0-16,1 0 0 31,1 0 0-31,-1 0 16 15,-5 0-16-15,5 0 0 0,-4 0 0 16,0 3 0-16,-4 0 0 0,0 0 0 16,0-3 0-16,0 0-16 15,0-6 0 1,0 3-40-16,0-4 48 16,0 4 8-16,0 3-8 15,0 3 8-15,-8 0 0 0,0 4 0 16,1 2 0-16,-2 0 0 0,-3 1 0 15,1-1-16-15,-6 1-32 0,6-1-8 32,-9-3 56-32,4 1 0 15,-4-4 0-15,-4 0 0 16,-4 3-8-16,0-2 8 0,-4 2-8 16,0 0 0-16,-4 0 8 15,8 0 0-15,-3 4 0 0,-1 0 0 31,0-4 8-31,4 3 64 16,4 7-72-16,-4 0 0 0,1 3-16 16,-1 0 8-16,4 3 0 15,-4 10-72-15,8 3-144 0,0 6-560 32,8 16-1073-32,4-6-1168 15,0-3-4664-15</inkml:trace>
  <inkml:trace contextRef="#ctx0" brushRef="#br0" timeOffset="127445">21160 9210 3672 0,'0'0'1305'16,"0"0"159"-16,0 0-344 0,0 0-472 16,-80-3-24-16,61-3 201 0,-2 2 7 15,-3-1 160-15,1 1-352 16,-5 1-24 0,4 0-80-1,0 3-120-15,-4 0-15 0,5 0-89 16,-1 0-160-16,3 0-48 0,-3 0-88 15,1 0 40-15,-5 6-8 0,0 3-24 16,-4 1-16-16,4 0 40 31,-7 2-40-31,-2 1 120 16,1 0-80-16,-3 0-32 0,-1 2 72 16,0-2-24-16,4 0 64 15,-4 3-32-15,5-3-8 0,3 2 56 16,-4 1-64-16,4-3-72 31,0 6 96-31,0 0-32 0,5 0 16 16,-1 3 0-16,4 0-80 15,-1 1 0-15,5-4 8 0,1 0-8 16,2-3 0-16,-2-1-8 16,3 4 8-16,4 1 0 31,0-1-8-31,0-1-8 0,0 5 0 15,0-1 8-15,8 4 0 16,-7-1 0-16,7 0 0 0,-5 4-8 0,5-1 0 16,0 4 0-16,0-3-40 15,4-1 48 1,0-2 0 0,0 2-8-16,0-6 8 0,0 4 0 15,0-4 0-15,4-3-8 16,4 1-40-16,1-2-32 0,6-5 80 0,-3 6 0 15,8-3 8-15,0 3-16 16,-1 0 16-16,2 0-8 16,3 3 0-1,-5 1 16-15,1-1-8 32,-3-6 0-32,6 0-8 15,-3-4 0-15,4-2-80 0,4-7-88 16,0-3 16-16,8 0 144 15,-8 0 0-15,0 0-8 0,-5-3 8 16,-6 3 8-16,-2-3 0 16,1 3 0-16,-4-4 0 0,4 1 0 15,5 0 0-15,2 0-200 16,5-6 144-16,4 2-88 31,-1-3-64-31,10-2-16 0,-5 2 80 16,-8-2 56-16,0 2 8 15,-5 4 80-15,-7-1 0 0,-4 1-72 16,0 0-152-16,0-1-1 0,3 1 41 16,2-3 56-1,7-4-152 1,4-3-144-16,4 0-64 0,0-3 352 16,7-3-216-16,-3 3 344 15,-1 0-96-15,-7 0 104 0,-3 3 0 16,-5 0-40-16,-5 3 40 0,-2-3 64 31,2 0-48-31,-7-3 40 16,5 3-48-16,2-3-8 0,-2-6-24 15,-2 6 24-15,1-3 48 16,-4-1-48-16,4-2 104 0,-4 6 16 16,-5-3-112-16,6 3 80 31,-9 0 8-31,0-3 40 0,0 2 16 15,0-2-8-15,0 0 32 16,0-3 16-16,0-1-64 16,0 1 48-16,0-4-8 0,0 1 40 31,0-4-48-31,0 0-88 16,-9 0 9-16,2 1-1 0,-1 2-32 15,0 4 40-15,-4 3 120 16,0 2 24-16,1 5 16 15,-6 2-88-15,6 0-64 0,-6 0 24 16,2 1-32-16,-5-1-24 16,3 1-64-1,-2-1 8-15,-1 0-8 0,0 0 0 16,-4-2-88-16,-4-2 72 16,4 5 8-16,-8-4-48 15,4 6 56-15,0 1-48 0,0 3-32 16,5 2-120-1,-5 4-256-15,4 0 104 16,-12 13-665-16,8 6-863 0,0-6-3153 16</inkml:trace>
  <inkml:trace contextRef="#ctx0" brushRef="#br0" timeOffset="138057.73">10375 7991 72 0,'0'0'7009'15,"0"0"-5337"-15,0 0-1184 16,0 0-311-16,0 0-113 16,0 0 80-16,0 0 328 15,0 0 216 1,0 0-248-16,0 0-200 15,0 0-88-15,0 0-144 0,0 0-8 0,0 0 0 16,0 0 152-16,0 0 216 16,0 0 8-16,0 0-8 15,0 0 72-15,4 0-64 0,-4 0 129 32,0 0-81-32,0 0-8 0,0 0-184 15,0 0-232-15,0 0-8 16,0 0-88-16,3 0-104 15,1 0 200-15,0-3 24 0,5 0 104 32,2-7-40-32,6 1-32 15,2-4 48-15,1 0 24 0,8-2 40 16,-8 2-112-16,4 3 72 16,0 1-112-16,-4 2 64 15,-4 1-72-15,4 3 0 0,-5 0 8 31,6 0-8-31,3-4 0 16,4 1 8-16,4-3-16 0,3-4 40 0,1 0-32 16,0 0 40-16,-1-2-40 15,-7 2-8-15,-7 3 64 16,-1 4-48-16,-5 0-16 16,-3 2 56-1,4 1-56-15,0 3 0 16,4-6 8-16,8 2 0 0,0-5 0 15,8 3-8-15,7-7 8 0,-2 0 16 16,2 0-16-16,-2 1-8 16,-6-1 0-1,1 1 8-15,-4 2 96 16,-8 0-104-16,-1 4 8 16,-7 0 40-16,5 3-48 0,-2-4 8 15,5-2-8-15,8-1 88 16,8-3-88-16,4 0 8 0,7-2 80 15,1-1-40-15,4 0-40 32,0 0 80-32,-5 3 8 0,1 1-8 15,-7-1-24-15,-6 7-16 16,-3-4-48-16,7 1 48 16,-2-1-40-16,6-2 72 0,9-5-72 31,0 2 0-31,4-1 0 15,0 3 48-15,0 0-40 0,-1 4 32 16,-7 3-40-16,0-4-8 0,-4 4 48 16,-5-4-32-16,6-3 40 15,-2 1-48-15,1-1 0 16,3-6 104 0,5-3-56-16,0 3 72 15,0-3-8-15,0-1 24 0,-5 1 0 16,-3 6-80-16,-8-3-16 0,0 6-40 15,-9 4 8-15,1 0-16 16,-4-1 40 0,-4 7-32-16,4-3-8 15,0-1 0-15,0 1 0 16,-4-4 0-16,4 4 0 16,-1-4 8-16,-2 4-8 0,-1-4 0 15,-8 7-8-15,-4-3-280 0,-5 6-368 31,-11 3-984-31,-16 10-2457 16,-3 0-672-16</inkml:trace>
  <inkml:trace contextRef="#ctx0" brushRef="#br0" timeOffset="139444.12">16188 6978 1136 0,'0'0'3288'31,"0"0"-1479"-31,0 0-793 16,0 0-288-16,0 0-344 15,0 0 320-15,16-9 241 0,-13 9-185 16,-3 0-224-16,0 0-272 15,0-4-88-15,9 4-168 0,3-2 48 16,8-2-56 0,12-2 8-16,7-4 8 15,5 1-8-15,0-4 0 16,0 3 56-16,0 1-56 0,-1 0 64 16,1-4 24-16,-4 7 56 15,4-4-16-15,0-2-16 0,11 2-8 16,17-6 40-1,20-3-56-15,-9 0-48 16,-3 3-40-16,-12 0 120 16,-12 3-128-1,7-2 96-15,9-2 144 16,-4 2 64-16,-4-1-128 0,0 0 9 16,-1-3-41-16,5 0-48 15,-4 3-8-15,3-6-24 16,5 3 0-16,4 0 24 0,-5-3 0 15,1-1-24-15,0 4-56 16,-8 0 64-16,-5-3-72 0,-3 6 16 31,4-3-8-31,4 0 40 16,3-3-40-16,1 3-8 16,-1-3 0-16,2-1 0 0,-5 1 72 15,-1 0-72-15,-3-4 0 16,0 1 56-16,-4 0-8 0,-5-1 48 31,-3 1 24-31,0 2-64 0,4 1 16 16,-4 3-72-16,-1 0 16 15,1 0 48-15,0 3-56 0,-9 0-8 16,-2 4 8-16,-9 5 0 16,-5 1 40-1,-6-1 24 1,-6 5-24-16,-7-1 0 0,1 3-48 15,-1 0-16-15,-4 0-40 0,0 0-1048 16,-13 22-177-16,-2-3-375 0,-13-3-3537 16</inkml:trace>
  <inkml:trace contextRef="#ctx0" brushRef="#br0" timeOffset="148684.14">4749 2762 520 0,'0'0'4785'0,"0"0"-2825"15,0 0-1056-15,0 0-440 16,0 0-152 0,0 0 305-16,0 0 199 15,0 0-56-15,0 0-192 16,0 0-200-16,3 0-216 0,-3 0-104 15,4 0-48-15,-4 0 16 16,0 0 32-16,0 0 200 0,0 0-72 31,5 0-176-31,-1 0-216 16,8 0 56-16,8 0 112 16,8-6 48-16,11-4 144 0,10-2 856 15,2-5-415-15,5 2-297 16,-4-1-240-16,3 0-96 0,-3 0 96 15,8 3 168 1,-8 0-24-16,4 1-176 16,-9 2 80-16,1 4 16 15,0-3-96-15,4-1 88 0,0 0-104 16,-1 1 80-16,5-4-72 16,4-2 0-1,-4 2 64 1,0-3-64-16,-5 3 160 0,-7 3-152 0,-4 1 80 15,-5-1 16-15,-3 4-104 16,0 0 0-16,0 0 80 0,0 2-72 16,0-5 88-16,4 3-24 31,4-1-16-31,-1 1 0 16,6-1-56-16,-2 1 56 0,1 0-56 31,4-1 64-31,-9-2-64 0,6 5 0 15,-6-1-8-15,1-2 0 16,-8 4 0-16,0 0 0 16,4 3 0-16,-4-4 0 0,4 4-240 15,0-3 240-15,-1 3 96 16,-3 0-96-16,0 0 0 0,-4 0 0 31,0 0 0-31,-8 0-48 16,-1 0 48-16,2 0 0 15,-6 0-176-15,2 0-504 0,7 0-456 16,-5 3-545-16,-6-3-1480 0</inkml:trace>
  <inkml:trace contextRef="#ctx0" brushRef="#br0" timeOffset="151369.34">22522 4934 8449 0,'0'0'5321'0,"0"0"-4024"0,0 0-841 15,0 0-232-15,0 3 56 16,0 0 72-16,-3 10 24 0,-1 9-112 16,0 13 512-16,-4 12-64 15,-1 7-191-15,2 7-193 31,-1-1-136-31,-3 0-24 0,6-2-72 16,-3-1-40-16,4-3-48 0,-4-4 56 16,5-8-64-16,-6-1-80 0,5-12-536 15,0-4-1257 1,0-12-2472 0,0-10-3352-16</inkml:trace>
  <inkml:trace contextRef="#ctx0" brushRef="#br0" timeOffset="151640.94">22352 4985 11426 0,'0'0'2633'0,"0"0"-857"0,0 0-352 15,0 0-872-15,0 0-336 16,0 0-64-16,99-89 0 31,-28 63-16-31,21-9-8 0,0 3-56 16,-12 4-15-16,-13 9-57 15,-23 6 0-15,-7 4-649 0,-6 2-535 16,-19 7-1008-16,-27 29-769 31,-22 3 1489-31,-3 3-1481 0</inkml:trace>
  <inkml:trace contextRef="#ctx0" brushRef="#br0" timeOffset="151832.68">22475 5279 1408 0,'0'0'6417'16,"0"0"-5193"-16,0 0-447 0,0 0 95 15,83 0-64-15,-46-9 296 16,6-4 160-16,2-2-423 0,6 2-465 0,-3 4-264 31,-1 2-112-31,-2 7-784 16,-10 0-1745-16,-14 7-2784 15</inkml:trace>
  <inkml:trace contextRef="#ctx0" brushRef="#br0" timeOffset="152037.4">22216 5686 7009 0,'0'0'2104'0,"0"0"-591"16,0 0-329-16,28 80 648 0,7-65-79 15,14-8-569-15,22-7-296 16,24-10-264-16,17-22-208 31,4-5-159-31,-16 2-105 0,-29 6-152 16,-7-9-1545-16,-20 9-3072 15,-8 1-2296-15</inkml:trace>
  <inkml:trace contextRef="#ctx0" brushRef="#br0" timeOffset="152503.04">23093 5178 9818 0,'0'0'2912'15,"0"0"-951"-15,0 0-689 16,0 0-384-16,0 0-440 16,0 0-344-16,0 0-56 0,84 19 32 15,-61 7-64-15,-3 8-8 16,0 8-8-16,-16 2 48 0,-4 1-40 31,0 2 40-31,-7-3-40 16,-14-5 0-16,-3-11 72 0,9-6 16 15,2-9 72-15,5-9 8 16,8-4 264-16,0-13 161 0,8-16-217 16,20-25-384-16,4-3 0 31,12-7 0-31,-4 1-48 16,-4 15 40-16,-1 4 16 0,-7 16 152 15,-7 9-8-15,-10 12 136 16,-3 7-192-16,1 0-96 15,-2 13 0-15,1 12 8 0,5 4 40 16,-6 6 8 0,-7 6 40-16,0 3-88 15,0 1 0-15,0 2-8 0,-7-2-328 16,-2-4-560-16,9-6-1185 16,0-13-2720-16,0-9-2640 15</inkml:trace>
  <inkml:trace contextRef="#ctx0" brushRef="#br0" timeOffset="152775.76">23877 5048 1640 0,'0'0'9442'16,"0"0"-6730"-16,0 0-543 15,0 0-457-15,0 0-287 0,0 0-641 16,-36-60-488-16,21 75-216 15,-9 14 64-15,-4 9 32 16,0 16 40-16,-4 0 32 0,8 6-16 31,0 4-104-31,8-7-32 16,9 0-88-16,7-9-8 0,0-7-80 16,19-9-320-16,13-13 32 15,16-9-216-15,36-20-777 16,-9-12-1527-16,-3-13-3698 0</inkml:trace>
  <inkml:trace contextRef="#ctx0" brushRef="#br0" timeOffset="153097">24240 5143 264 0,'0'0'10610'16,"0"0"-6281"0,0 0-2193-16,0 0-912 15,0 0-703-15,-79 13 7 0,46 19-16 16,1 9-176-16,9 9-168 0,3 5-48 15,12-1-120-15,8-4 0 0,0-9-440 16,15-9-48-16,13-12-160 16,8-14 183-16,5-6 97 15,2-16 48 1,5-19 176-16,-12-9 144 16,-8-10 216-16,-9-7 449 0,-15 7 31 15,-4 4 32-15,-15 12 80 16,-21 12 24-16,-16 10-224 15,-4 13-376-15,0 3-136 0,-3 13-96 32,11 9-352-32,16 6-712 15,24 14-600-15,8-8-2745 0,8-4-4857 0</inkml:trace>
  <inkml:trace contextRef="#ctx0" brushRef="#br0" timeOffset="153574.4">24902 5029 12874 0,'0'0'2865'16,"0"0"-1161"-16,-88-35-440 0,44 32-591 15,4 3-217-15,8 12-152 16,0 20-184-16,4 25-112 0,13 26-8 0,10-7-32 15,5-3-256-15,5-9-352 16,18-20-321-16,1 1-207 16,4-4 344-16,0-16 224 0,0-15 424 31,4-10 176-31,0-19 520 16,4-36 88-16,3-24 656 0,6-42-63 15,-2-21-281-15,-11-10-336 16,-12 9-240-16,-20 22 104 0,0 32 48 31,-8 25 104-31,-4 27 16 16,4 8-167-16,-3 7-65 0,2 6-8 15,5 9-112-15,0 7-264 16,-4 29-152-16,8 41-48 16,0 44 184-16,0 26 16 0,20 6-56 31,12-13 48-31,-4-25 8 15,-4-26-200-15,0-21-449 0,-9-20-511 16,2-9-320-16,18-7-312 0,-3-6-1153 16,0-12-5905-16</inkml:trace>
  <inkml:trace contextRef="#ctx0" brushRef="#br0" timeOffset="153964.6">25324 5194 7313 0,'0'0'2761'0,"0"0"-1657"16,0 0 152-16,0 0-208 0,0 0-55 15,0 0 15-15,104-6-400 16,-69-20-280-1,1-5-128-15,-4-8 144 16,-12-5-120-16,-8-7 104 16,-8 0 48-16,-4 10 48 0,-16 9 217 31,-12 14 351-31,-7 14-544 16,-6 4-208-16,1 29-96 0,1 25 0 15,11 0 16-15,12 12 0 16,8 4-40-16,8-16-112 15,16 6-8-15,16-6-384 0,11-15-208 16,10-11-456-16,6-15-657 0,37-23-551 16,-21-18-1729-16,1-10-1864 0</inkml:trace>
  <inkml:trace contextRef="#ctx0" brushRef="#br0" timeOffset="154249.68">26141 4807 11666 0,'0'0'5017'0,"0"0"-3169"16,0 0-951-1,0 0-609-15,0 0 16 16,-92 117 152-16,72-63-232 16,1 6-128-16,6-2-24 15,9-4-72-15,4-10-80 16,0-6-24-16,4-13-56 0,12-9 48 16,4-10 0-16,0-6 112 0,0-9 48 15,-8-13 280-15,-8-13 184 31,-4-6 240-31,-8-10-104 16,-24-6-80-16,-7 3-39 0,-14 6-57 16,1 4-168-16,0 12-176 15,1 13-128-15,12 9-560 0,2 17-865 32,18 12-1207-32,6 3-6002 0</inkml:trace>
  <inkml:trace contextRef="#ctx0" brushRef="#br0" timeOffset="155692.81">24101 6032 9858 0,'0'0'3832'0,"0"0"-2351"0,0 0-97 16,0 0-384-16,0 0-136 16,-52-76-223-16,20 73-233 0,0 3-200 15,0 3-96-15,-3 9-16 16,7 8-16 0,7 5-8-1,10 1-16-15,7 9 32 0,4 0-40 16,23-1 8-16,13 4-8 0,16-3-40 15,8-6 40-15,3-7-40 0,-3-3-8 16,-8-6 0-16,-12-1-8 31,-12 1-48-31,-16 0 8 16,-12 3 32 0,-12 3-64-16,-24 6 80 15,-16 4 48-15,-8-1-32 0,0-2-16 16,1-7-120-16,15-9-520 15,9-10-553-15,22-23-903 16,13-9-2785-16,0-12-2169 0</inkml:trace>
  <inkml:trace contextRef="#ctx0" brushRef="#br0" timeOffset="155898.15">24172 5781 11058 0,'0'0'3889'0,"0"0"-2465"0,0 0-680 15,0 0-472-15,0 0-216 16,0 0 440-16,-20 86 393 0,-4-26-129 0,-8 20-152 16,-4 18-144-16,1 4-240 15,7-4-48 1,9-25-88 0,10-19-32-16,5-12-56 0,4-1-184 15,-4 19-648-15,4-6-1713 0,0-9-6617 16</inkml:trace>
  <inkml:trace contextRef="#ctx0" brushRef="#br0" timeOffset="156554.12">22885 7077 11018 0,'0'0'4089'15,"0"0"-2369"-15,0 0-360 16,0 0-679-16,0 0-257 16,0 0-120-16,-15 51 248 0,15-14-208 15,0 11-176-15,8 3-64 32,3 3 32-32,2 3-56 0,2-6-80 15,-2-3 24-15,2-4-24 16,2-6-248-16,-2-6-280 15,1-7-360-15,7-18-857 0,-2-7-2328 0,-5 0-3520 16</inkml:trace>
  <inkml:trace contextRef="#ctx0" brushRef="#br0" timeOffset="156904.44">22773 7000 5153 0,'0'0'6673'0,"0"0"-4128"0,0 0-777 15,0 0-416-15,0 0-528 16,0 0-407-16,49-72-297 0,38 55-40 31,29 12-64-31,4 5 136 0,-17 9 16 31,-32 16-88-31,-31 4-16 16,-7 2-64-16,-6 14 0 16,-3 6 8-16,-8 16 0 0,-16-4 96 15,-8 7 96-15,-24-7 40 16,-12-2 0-16,-12-7-24 0,-3-4-56 16,-9-5-64-16,4-7-8 15,5-13-88-15,15-9-232 16,20-25-696-16,20-17-1729 0,4-15-5985 0</inkml:trace>
  <inkml:trace contextRef="#ctx0" brushRef="#br0" timeOffset="157257.71">23678 7204 11930 0,'0'0'2265'0,"0"0"-1657"15,0 0-48-15,0 0 184 0,0 0-64 16,0 0-144-16,84-22-144 16,-40 3-312-16,4-10-80 15,-8-6-352-15,-5 0 104 0,-11-3 200 32,-20 3 48-32,-4 3 48 0,-16 10 72 15,-12 9 272-15,-16 13 256 16,-4 4-279-16,-7 18 95 15,3 13 56-15,9 9-48 0,11 7-104 16,12 6-160-16,20 3-56 31,3-3-80-31,29-5-72 0,28-8-128 16,28-12-192-16,19-26-728 16,13-9-1145-16,-29-19-2272 15,-23-13-2408-15</inkml:trace>
  <inkml:trace contextRef="#ctx0" brushRef="#br0" timeOffset="157475.81">24539 6686 13866 0,'0'0'2961'0,"0"0"-1553"16,0 0-423-16,-99 32-361 0,67 3-64 15,4 6-32-15,4 7-152 16,7 6-192-16,10 3-104 0,7 0-80 0,16-3-104 15,16-6-344-15,7-10-96 16,17-13-480-16,4-12-601 16,32-26-679-16,-17-12-905 0,-7-10-2784 15</inkml:trace>
  <inkml:trace contextRef="#ctx0" brushRef="#br0" timeOffset="157767.23">24889 6813 368 0,'0'0'9850'16,"0"0"-5353"-16,0 0-2361 0,0 0-640 15,-91-22-639-15,67 35-217 32,8 12-224-32,8 7-200 0,8 6-136 15,4 3-80-15,24-3-168 16,4-3-272-16,11-9-248 16,2-11-569-16,-6-11-287 0,-3-4 688 15,-8-19 648-15,-8-13 208 31,-12-6 264-31,-8-3 1088 0,-8-7 104 16,-23 0-127-16,-14 7-377 0,-7 9-272 16,-3 7-120-16,3 12-184 15,4 7-232-15,20 6-144 0,16 0-736 16,12 9-904-16,72 4-473 16,0-4-2760-1,7-2-3056-15</inkml:trace>
  <inkml:trace contextRef="#ctx0" brushRef="#br0" timeOffset="158160.37">25571 6546 12546 0,'0'0'3137'0,"0"0"-1225"16,0 0-535-16,-111-6-633 0,58 22 8 15,1 16-216-15,9 9-216 0,11 13-200 16,16 6-120-16,16 4-56 31,4-4-112-31,24-3-320 16,12-12-432-16,0-14-193 0,3-14-95 15,-2-17-248-15,-6-7 1456 16,-3-28 216-16,-4-29 768 0,-16-34 561 16,-12-38-241-16,-8-13-280 31,-28-1-352-31,-8 14-56 15,-3 28-136-15,2 25 153 0,13 23-65 0,13 28-8 16,7 19 112-16,8 7-216 16,0 6-408-16,4 0-48 0,0 45-520 15,32 44 160 1,24 31 184 0,19 17-352-16,5-7-216 15,-5-26-473-15,-19-30-383 0,-4-11-1001 16,-12-22-2480-16,-8-19-1968 0</inkml:trace>
  <inkml:trace contextRef="#ctx0" brushRef="#br0" timeOffset="158464.51">25909 6718 3208 0,'0'0'10466'0,"0"0"-8625"0,0 0-1049 15,0 0-392-15,0 0-336 31,0 0-56-31,0 0 88 16,104-32-96-16,-64 13 0 16,0-3-8-16,-5-10-72 0,-7-6 80 15,-8-6 0-15,-8-10 8 0,-12-1 72 16,-4 5 96-16,-20 9 448 31,-12 12 561-31,-7 16-185 16,-9 13-464-16,5 16-184 0,6 25-112 15,18 10-144-15,18 10-96 16,10 2-160-16,31 1-296 0,43-1-624 0,-7-15-1401 16,-1-16-2968-16</inkml:trace>
  <inkml:trace contextRef="#ctx0" brushRef="#br0" timeOffset="158749.54">26710 6229 6913 0,'0'0'9698'0,"0"0"-7273"31,0 0-1113-31,0 0-824 16,-103 38-304-16,71 6 0 15,8 20-8-15,8 0-40 0,12 2-136 16,4 1-144-16,8-17-264 16,12-2-88-16,0-13-240 0,0-16 0 31,-4-15 263-31,-4-4 457 15,-8-23 16-15,-4-15 545 0,-16-9 303 16,-20-14-280-16,-24-12 16 16,-28-9-224-16,5 12-176 0,7 16-184 15,20 16-272-15,44 3-776 16,9 9-849-16,3-2-5960 0</inkml:trace>
  <inkml:trace contextRef="#ctx0" brushRef="#br0" timeOffset="158870.44">27208 5896 15387 0,'0'0'2744'0,"0"0"-2127"0,0 0-617 16,-87-22-5746-16</inkml:trace>
  <inkml:trace contextRef="#ctx0" brushRef="#br0" timeOffset="164158.41">26029 4251 1880 0,'0'0'6737'15,"0"0"-4848"-15,0 0-1121 0,0 0-272 16,0 0 224 0,0-3 448-16,-4 0-423 15,0 0-241-15,0-1-152 16,0 1-8-16,1 0-56 0,-2 0-112 16,1-1 0-16,-4 2-96 15,0-2-8-15,-4 1 0 16,-4 0-24-16,-8 3 0 15,-4-3 8-15,-7 3-48 16,-1 0-8-16,4 0 0 16,-4 0 8-16,5 0 40 0,-1 0-40 15,4 0 0-15,4 0 0 16,-4-3 0-16,0 3 8 0,0 0-8 31,0 0-8-31,-4 0 8 16,0 0-8-16,0 0 0 0,0 0 8 15,4 0 0-15,-4 0-8 16,8 3 8-16,-4 0-8 0,5 3 0 31,-5-2 0-31,0 2 0 16,0 0 0-16,-7 4 0 31,-1 2-8-31,0 1 8 0,-4 0 0 16,4-1 0-16,0-2 8 15,1-1-8-15,-1-2 0 0,4-1 0 0,-1-2 8 16,-2-1 8-16,-1-1-16 16,0 5 8-16,4-1 8 15,-7 1-8-15,-2 3-8 0,-2-1 16 16,-5 4-16-16,0-4 8 16,4 4 8-16,0-4-8 15,1 1 0-15,6-1 0 16,6-2-8-16,-1-1 8 15,4 0 8-15,1 1-8 16,-1-1-8-16,0 1 0 0,-8-1 0 16,-1-3 8-16,-2 7-8 15,-1-7 8 1,-4 6 0-16,0-3 0 16,-4 4 0-16,9-3-8 15,-1 2 0-15,1-3 8 0,2 1-8 16,1-4 8-16,0 0 0 15,5-3 0-15,-5 0 8 0,-4 0-8 32,-8 0 8-32,-4 3-8 15,1 1-8-15,-9-4 8 16,8 2 8-16,0 5-16 0,12-4 0 16,1 0 0-16,3 0 8 15,4 1-8-15,-5 2-32 0,6 0 32 31,3-3 0-31,-8 4-8 16,4-1-8-16,-4 1 16 0,-3-1 0 16,3 3 0-16,0-2 0 0,0-1 0 15,0-2 0-15,4 1 16 16,0-1-16 0,1 5 0-1,3-2 0-15,-4 5 0 0,4-2 0 0,-4-1 0 16,0 4 40-16,0 0-32 15,0-1-16-15,1 1 8 0,-1 0 0 16,0 3 0-16,0-4 8 31,0 1-8-31,0 3 8 16,1 0-8-16,3 3 8 0,0-3-8 16,0 3 0-16,0 0 0 0,0 3 0 15,-4 7 0-15,0-1 0 16,-4 4 8-16,4 0-8 31,1 0 0-31,3-7-8 0,7 0 0 16,2 4 8-16,3-4-16 15,0 4 8-15,0-1-48 0,4 7 48 16,5-6-48-16,-6 3 56 16,5 0 16-16,4-4-8 31,1 1-8-31,3-4 16 0,0 4-8 15,0-1 48-15,3 4-48 0,5 0-8 16,0 3 8-16,4-4-8 0,0 1 0 16,-1 0 8-16,2-4 0 15,-1 1 0 1,-5-4-8 0,6-3-16-16,-2-5 16 0,2-2 0 15,-1-2 8 1,4 0-8-16,-1-4 0 15,2 1 0-15,-2 0 0 0,2-4 0 16,2 3 0-16,-3 1 8 16,4-4 0-16,0 4 0 15,0-4-8-15,-4 1 0 0,4-4-8 16,0-1 8-16,3 2 8 16,-2-4-8-16,3 0 0 0,-5 0 56 15,1 0-56-15,4 0 0 31,-4-6 0-31,4-1 48 0,0-2-32 16,0-1 56-16,4 1-64 16,-5-4 72-16,5 4-24 0,-4-1-8 15,-3 3-48-15,-2 1 0 16,1 3 24-16,-3 0-16 31,-2-3 0-31,1 6 0 0,0-7 0 16,4 1 40-16,4-4 40 15,3 1 24-15,6-1 32 0,-1-2-40 0,0-1-32 16,3 0-24-16,1-3 0 16,-4 4 72-1,0-1-16 1,0 0-40-16,-8 4-56 0,0-1 0 16,-1 4 8-16,-3 0-8 15,1-1 40-15,7 1-48 0,3-4-8 0,1 4 8 16,8 0 8-16,-1-4-8 31,6 3-8-31,2 1-8 16,-3 0 8-16,4 6 8 0,-9-3-8 15,2 3-32-15,-6 0 40 16,-3 3-8-16,4 3 8 0,-4 0-8 16,3-2 8-16,6-1 0 31,-1-3 0-31,3 0 0 0,5 0 8 15,4-3 0-15,-8-4 40 16,4 1-40-16,-5 3-8 0,-7-3 16 16,0 2-8-16,-4 4-8 15,3-3 8-15,-2 0-16 32,7 0 16-32,7-3-16 0,5-4 16 31,4 3 32-31,0-2-40 15,4 0-32-15,-9 2 24 0,1-3 8 0,-8 8-8 16,0-2 0-16,-1-2 8 16,-2 3-16-16,-2-4 16 15,5 1 0-15,4 0 16 0,3-4-8 16,1 1-8-16,0 3 0 16,-8-1 0-16,0 1 0 0,-4 2 8 15,-5-2 0-15,-3 3 0 0,0-1 0 31,-8 2 0-31,4-5 0 16,0 1-8-16,4-4 8 0,0 1 0 16,7-1 0-16,-3 1 0 15,1-1-8-15,2 1 0 0,-7 2 0 16,-4-2 0-16,0 6 0 31,-5-4 0-31,1 1 8 0,1-1-8 16,-1 1 0-16,8-3 0 15,-1-1 0-15,5 1 0 16,0-1-8-16,0-3 8 0,-5 7 0 16,-7 0 8-16,-7-1-8 31,-2 7 0-31,2-3 0 0,-6-3 0 16,6 2 0-16,2 2 0 15,1-8 8-15,8 4 8 16,4-7-16-16,4 3 8 0,-1-2-8 15,-3 2 0-15,0 1 0 16,-8-1 0 0,-3 4 0-16,-6 0 0 0,1-1 8 15,-4 4 1-15,0-6-9 16,0-1 8-16,4 0 40 16,4-9-48-16,0 1 8 0,3-5-8 15,1-2 0 1,0-1 0-16,-7 4 0 15,-2 3-8-15,-3 3 8 0,-7 0 8 16,2-3-8-16,-7-3 0 16,0 0 0-16,0-4 0 15,0-2 0 1,0-1 0-16,0 1 0 31,0-1 0-31,0 7 0 0,-3-4-8 16,-6 7 8-16,1-3 8 15,-3 3-8-15,-6 3 0 16,6 0 0-16,-10 0 8 0,2 1-8 16,-1-5-8-16,0 5-32 15,0-4 40-15,0-1 8 0,0-5-8 16,0 6-8-16,0-3 8 16,0-3 0-16,1 2 8 15,-2 4-8-15,1 0 0 0,-3 0 0 16,-5 0 0-16,0 3 0 15,-4 0 0 1,4 4 0-16,-4 2 0 0,0-3-8 16,1 7-73-16,-1 0-87 15,0-4 16-15,-4 7 8 16,-8-4-24-16,-3 1-8 0,-6 3 16 16,-6 0-88-1,-5 0-136 1,-20 3-912-16,16 0-1409 0,12 0-1328 0</inkml:trace>
  <inkml:trace contextRef="#ctx0" brushRef="#br0" timeOffset="165603.04">26547 4749 5521 0,'0'0'1696'0,"0"0"-552"15,0 0 65-15,0 0 111 0,0 0-184 16,0 0 40-16,0 0-408 0,0 0-231 31,0 0-17-31,0 0-8 16,0 0-48-16,0 0-64 15,4 0-32-15,12 0-200 0,4-9-96 16,11 3-64-16,10-4 16 16,2-3-16-16,6 4 40 0,-2-1-40 31,1-2-8-31,-5 2 8 15,-3 4-8-15,-3-3 80 0,-2-1-8 16,-3 0 200-16,0 0-96 16,0-2 40-16,-4 2-104 0,0 1-16 15,-5-1 40-15,-7 4-136 32,-8 3 56-32,0 0 40 15,-3 3-88-15,-1-4 0 0,-4 4 0 16,0 0 8-16,0 0-16 15,0 0-112-15,0 0-264 0,0 0-200 0,0 0-272 16,0 0-312 0,0 0-681-1,0 0-135-15,0 0-289 16,-9 0-863-16</inkml:trace>
  <inkml:trace contextRef="#ctx0" brushRef="#br0" timeOffset="166032.84">26970 4413 696 0,'0'0'6673'15,"0"0"-4656"-15,0 0-625 16,0 0 24-16,0 0 144 0,0 0-111 15,-13-13-361-15,13 13-440 16,0 0-304-16,0 0-200 0,9 0-144 16,10 10 0-16,5-1 48 31,8 7 8-31,4 0-8 16,-1-3-40-16,2 3 8 0,-1-4 24 15,-8-2-32-15,-5 2 32 16,-7-5-40-16,-8-1 0 0,-4 1-48 15,0-1 40-15,-4 3 8 16,0 1 0 0,0-1 0-16,0 7 184 15,-12 3 48-15,-3 7-64 0,-9 0-24 16,-4 5 32-16,-8 1-56 16,-1-1-120-16,-2 1-96 0,-17 7-792 15,12-11-3481 1,5-6-4985-16</inkml:trace>
  <inkml:trace contextRef="#ctx0" brushRef="#br0" timeOffset="170637.7">23188 6610 5945 0,'0'0'1920'15,"0"0"-1160"-15,0 0-176 16,-99 10 89-16,71-8 135 0,4-2 32 31,0 7-96-31,0-4-256 16,-3 4 48-16,-1 6-24 16,0-4 57-16,-4 7-17 0,-4 0-104 15,-1 2-88-15,-2 8-64 31,-1 0-88-31,1 2-136 0,-2 1-24 0,5 3 8 16,5-4-48-16,-5 7 8 16,4-3-8-1,4 3 56 1,-4 3 8-16,4 0-64 0,0 6 120 16,4 1-120-16,5-1 80 15,-1 0-40-15,3-2-40 0,6-1 0 0,7-6 8 16,0 0-8-16,4-6 0 15,0 6 0-15,0-4 40 16,8 4 0-16,-1 3-32 0,2 3 32 16,-1-2-40-16,-1 2 0 15,10-6-8 1,-2 0 16-16,2 0 104 16,6-7-8-16,5-2-64 15,4-1 8-15,-1 0-56 0,6-3 0 16,3 4 0-16,-5-7 8 15,5 0 0-15,-3 0 8 0,2-3 40 32,1-3-56-32,4-4 0 15,-4 1 16-15,7 0-8 16,5-8 0-16,-4 1 0 0,3 1 0 16,2-4 0-16,3 0 48 15,3-7 88-15,5-5 32 0,0-4 40 31,7-3 264-31,2-3-143 0,-2 0-145 16,-4-1-88-16,-3 1-32 16,0 0-16-16,-4 0 32 0,-4 0-8 15,3 2-8-15,-3-2-24 16,4 3-40 0,-5 0 0-1,1 0 8-15,-4 3-8 0,0 0 0 0,-4 6 0 16,0 1 0-16,-5-1-8 15,6-2-8-15,-6-1 8 0,9-3-16 16,4 0 16-16,-1-3 16 31,5 1-8-31,0-2-8 16,-1 5 0-16,-3-2-8 0,0 2 8 16,-8 2 40-16,0 0-32 0,4 0 0 15,-1 1 0-15,5-4 0 16,4 0-8-16,4 0 8 31,-1 0 0-31,1 0 0 0,5-3 24 31,-11 4-32-31,6-8 0 16,-8 4 0-16,0-3 0 0,0 0 0 16,4-1 0-16,-4 1 0 15,4 0 0-15,-5 0-16 16,1-1 8-16,-4 1 0 0,0 3 8 15,-5 1-8-15,-3-2 8 0,-4 1-8 16,0 4 0-16,-5-5 8 0,6 1 0 16,-2-3-8-16,9 0-40 15,-8-4 0 1,7 4-88 0,-6 3 128-16,-2-3-48 0,-3 3 48 15,0 0 0-15,-8 3 8 0,4-6 0 16,-4 0 0-16,-4-1 8 0,4-2-8 15,-4-4-64-15,3 4-80 32,-3-3 80-32,4 2 56 15,-8 4 0-15,4-1 8 0,-4 5-8 16,-4-2 8-16,0 5 8 16,-4-4-8-16,0 3 48 0,-1-3-48 15,2-1-8-15,2-2 8 31,2 0 0-31,-6-3 0 0,2-1 0 16,-6 1-8-16,1 0-8 16,-4 2-72-16,0 1 24 0,-4 0 56 15,0 0-40-15,-4-4 48 16,-4 1 0-16,1-1 0 31,-6 4 8-31,5 0 8 0,1 0-8 16,-10-1-8-16,6 1-8 15,-10 0-64-15,6 0 64 0,-9 0 8 0,-4 6-8 16,0 0 8-16,-4 6 0 16,-4-3-8-1,1 7 8 1,-5 0 0-16,7 3 8 0,-2 3-8 16,-1 0 0-16,4 0 0 15,0 0 72-15,-4 0-8 0,-3 0-8 0,-2 0 0 16,6 0 16-16,-5 3-72 31,1-3 64-31,-2 6-56 16,-2 0-8-16,-2 1 8 0,2 2-8 15,-5 1-8-15,0 3 8 16,0 0 8-16,-3 2 0 0,-1 4 0 16,-4-3-8-16,9 3 0 31,-6 0 0-31,5 4 0 0,5-1 8 15,-1 3-8-15,0 0 0 16,1 1 0-16,-2-4-8 0,2 4 8 16,-2-1 0-16,2-3 0 15,0 4 0-15,2-1 0 32,-2 0-56-32,-2 4 56 0,6-1 0 15,-5 1 0-15,4 3 0 16,-4 0 0-16,5-4 0 0,-6 7 0 15,6-3-48-15,-1-3-32 0,0 2 24 16,4-2 8 0,0-4 40-1,4 1-64-15,4-1 56 0,0-6 8 16,1 0 0-16,-1-3 0 16,1-3 0-16,-6-1 8 0,6-2 8 15,-1-4-8-15,0 0 8 16,4-2 0-1,-4-1-8-15,0-3-64 16,0 0-96-16,-4 0 39 0,0 0 1 16,0 0-8-16,0 0-16 15,-3 0 72-15,3 0 64 0,-4 0 0 16,4 0 0-16,0 0 0 31,1 0-48-31,3-3 48 0,0-3 8 16,3-1 0-16,-6 1 0 15,-1-1-16-15,-4 4-40 16,0 3 40-16,-4 0 8 0,0 0 0 16,1 0 8-16,3 0-24 31,-1 0 24-31,10 0-8 0,-1 3-32 16,-3 4 40-16,6-4 8 15,-3 0-8-15,4 0 0 16,-4 1 48-16,4-2-48 0,-3 2 0 15,-1-1-8 1,0 0 8-16,-4 3 8 16,1-2-8-16,3-1 0 0,3 0 0 15,1 0 0-15,5 3 0 16,-5-2 0-16,0-1 0 16,0 3 0-16,-4 1 0 0,0-1 16 15,1-3-16-15,-5 3 0 0,-5 1 0 16,5 2 0-1,-7 1 0-15,7-4 0 16,-4 7 0-16,1-4 8 16,3 1 0-16,0-1 80 15,4 4-80-15,8-6-8 0,4 2 0 32,4-6 0-32,12-3-1048 0,7 0-3073 15,6 0-1728-15</inkml:trace>
  <inkml:trace contextRef="#ctx0" brushRef="#br0" timeOffset="172354.26">20806 6454 24 0,'0'0'9362'16,"0"0"-7610"-16,0 0-784 15,-9 0-24-15,9 0 193 0,0 0-41 16,0 0-120-16,0 0-376 16,0 0-184-16,0 0 0 0,0-2 88 31,4-5-40-31,13-9-119 15,7-6-265-15,8-10-80 0,11 0 8 16,5-6 0-16,8 0 0 16,-5 0 0-16,-2 0 8 0,-2 6 64 15,-7 1-24-15,-8 5-56 32,-4 1 8-32,-9 2 64 15,2 1-72-15,-1 3 0 0,-5 3 40 16,-3 0-40-16,-3 7 0 15,-2 3 0-15,-3 3 0 0,0 3-152 0,0 0-593 16,5 0-231 0,2 0-48-1,1 3-752-15,0 3-545 16,-4-3-679-16,-4-3-2386 0</inkml:trace>
  <inkml:trace contextRef="#ctx0" brushRef="#br0" timeOffset="172737.18">21192 5845 2536 0,'0'0'4777'0,"0"0"-3265"31,0 0 329-31,0 0-25 16,0 0 49-16,0 0-553 0,0 0-568 15,0 0-296-15,0 0-248 16,0 0-184-16,84-23 64 0,-24 21 40 16,11-5 24-16,5 1-64 31,-17-4-24-31,1 7-8 16,-16-3-48-16,-16 6 0 0,-20 0-8 15,-8 0-104-15,0 19-136 16,-20 6 248-16,-12 10 112 0,-4 9-96 15,1 8-8-15,-1 1 0 16,8 11-8 0,4-4 48-16,0 4-48 15,8-7-8-15,9-7-448 0,3 2-1232 16,4-15-1329-16,0-11-3408 16</inkml:trace>
  <inkml:trace contextRef="#ctx0" brushRef="#br0" timeOffset="174935.11">27105 6128 5689 0,'0'0'1816'16,"0"0"-536"-16,0 0-39 0,0 0-25 15,0 0-120-15,0 0-352 0,0 0-328 16,0 0 8-1,0 0 361-15,0 0 247 16,0 0-48-16,7 0-464 16,10 0-184-16,7-4-64 15,15 1-72-15,5 0-64 0,16 0-8 16,3-1-56-16,6 4-16 0,6 0-40 31,-3 0 32-31,-4 0-40 16,-8 0 56-16,-5 4-48 15,-3-1-16-15,-9-3 16 0,-2 0-8 16,-5 0 129-16,-8 0-65 16,-4 0 8-16,-13 0-72 0,1 0 64 31,-8-3-72-31,-4 3 8 16,0 0 56-16,0 0-56 15,0 0-8-15,0 0-56 0,0 0-200 16,0 0-289-16,0 0-519 15,-4 0-768-15,-8 0-993 0,5 0-2256 0</inkml:trace>
  <inkml:trace contextRef="#ctx0" brushRef="#br0" timeOffset="175324.25">27754 5940 8409 0,'0'0'2713'0,"0"0"-401"0,0 0-1087 15,0 0-329-15,0 0-56 16,0 0-72 15,-4-6-184-31,8 6-240 16,12 3-184-16,9 3-8 15,2 7-48-15,4 3 0 0,6-3-56 16,-1 2-40-16,-4 1 65 16,-4 0-73-16,0 3 8 0,-13-6 0 15,-2 3 0-15,-2-4-8 16,-7 5 8-16,-4 2-8 16,0 3 0-16,0 3 8 0,-15 4 80 15,-10 2-8-15,-6 4-32 16,-14-3 48-16,-2 3-48 0,-9-3-48 15,4-1-320 1,-4-2-1289-16,12-6-3080 16,20-17-7273-16</inkml:trace>
  <inkml:trace contextRef="#ctx0" brushRef="#br0" timeOffset="177747.06">23789 4429 4280 0,'0'0'4081'0,"0"0"-2880"31,0 0-713-31,0 0-128 0,0 0-16 16,0 0 136-16,0 0-72 16,0 3-192-16,0-3-112 15,0 0-40-15,0 0 40 0,0 0 64 16,0 0 32-16,0 0 240 15,0 0 392 1,0 0 257-16,0 0 39 0,0 0 32 16,-4-9-416-16,-3-4-488 15,-1-6-80-15,-4-6-72 16,0-5-104-16,4 2 0 0,-4-7 8 16,4 4 0-1,4-1 0-15,0 0 0 16,0 7 0-16,1 2 40 0,3 7-48 15,0 7 88-15,-4 3-80 16,4 2-8-16,0 1 0 16,0 3-56-16,0 0-464 0,0 0-520 31,0 0-616-31,-9 0-353 0,1 7-175 16,1 2-5138-16</inkml:trace>
  <inkml:trace contextRef="#ctx0" brushRef="#br0" timeOffset="178199.67">23467 4425 6329 0,'0'0'2144'0,"0"0"-1304"0,0 0-247 16,0 0 183-16,0 0 176 16,4 0 168-16,-4 0 8 15,0 0-207-15,0 0-121 0,0 0-48 16,4-2-24 0,0-11-56-1,1-6-472-15,2-6-56 0,1-5 8 0,0-7-96 16,4-2-56-16,0-5-48 15,-1-1 40-15,-2 1 0 16,-1 3 8-16,-4 3-96 0,3 9 24 31,-7 4 72-31,4 9 72 16,-4 6 40-16,5 4 136 0,-5 6-248 16,4 0-16-16,0 0-280 15,3 0-128-15,10 6-200 0,15 7 512 16,7 6 96-16,13 0-144 31,3 7-536-31,25 6-1569 0,-16-4-711 16,-8-6-3065-16</inkml:trace>
  <inkml:trace contextRef="#ctx0" brushRef="#br0" timeOffset="181954.71">25690 8340 4280 0,'0'0'5274'16,"0"0"-3714"-1,0 0-1104-15,0 0-296 16,0 0 120-16,0 0 352 15,0 0 368-15,0 0-207 0,0 0-265 16,0 0-256-16,0 0-16 16,0 0 64-16,0 0 104 0,0 0 24 31,0 0-32-31,0 0-144 16,0 0 24-16,0 0 8 15,0 0 88-15,0 0-40 0,0 0 9 16,0 0 7-16,-4 0 0 15,0 0-88-15,1-6-112 0,-1 0-160 16,-5-4 208 0,1 0-144-16,1-2-16 15,-1-1 152-15,-1-6-200 16,1 0 80-16,-3-3-88 0,-2-6 56 16,2-4-40-16,-1-3-8 15,-4-7-8-15,0-5 16 16,0-1 32-1,1-6-48-15,-2 3 0 0,-3 1 0 16,4 2 0-16,0 3-8 16,4 8 0-16,-4-5 8 0,4 7 0 15,-4 1 0-15,4 4 8 16,-3 2-8 0,2 6 16-16,2 6-16 15,7 6 8-15,0 7 0 16,-1 0-8-16,5 3 0 0,0 0-96 15,0 0-408-15,0 0-728 16,9 25-1337-16,-1-2 41 0,-1-1-2001 16</inkml:trace>
  <inkml:trace contextRef="#ctx0" brushRef="#br0" timeOffset="182464.34">25256 8023 6329 0,'0'0'1392'0,"0"0"-896"16,0 0 568-16,0 0-79 15,0 0-89-15,0 0 40 16,0 0 0-16,0 0-120 0,0 0 49 16,0 0 95-16,0 0-16 15,0 0-24 1,4-13 16-16,0-9-471 16,8-10-273-16,-4-9-8 15,4-20-64-15,0-15 0 0,-4 4-112 16,0 5 0-16,-8 13 8 15,0 19 72-15,0 3 88 0,0 3 96 32,0 11 16-32,0 8-72 15,0 3-48-15,0 5 32 16,0 2-96-16,0 0-16 0,0 0-40 16,8-4-40-16,8 4 40 15,4-3-48-15,8 3 0 31,4 0-8-31,3 7 8 0,5 8-16 0,8 7-56 16,-4 7 64-16,-1 6-32 16,-6 0-328-16,6 22-528 0,-15-13-1105 15,-8-8-3136-15</inkml:trace>
  <inkml:trace contextRef="#ctx0" brushRef="#br0" timeOffset="191898.97">13634 15341 9137 0,'0'0'1617'0,"0"0"-673"0,-9 0 104 15,9 0 232-15,0 0-239 0,0 0-257 16,0 0-200-16,0 0-168 15,0 0-120-15,0 0-40 32,0 0 8-32,5 0 40 0,7 0-8 15,12-3-32-15,12-3 217 16,23-4-41-16,29-5-24 0,23-11-168 16,13-3-32-16,3 1-64 31,-3 9-80-31,-20 0-8 15,-5 6-56-15,-23 6 0 0,-12-2 40 0,-17 6-48 16,-7 0-40-16,12 0 40 16,-4-4 0-16,3 1 0 0,-10 3-104 15,-9-4-40 1,-13 4-32 0,-6 3-72-16,-10-3-128 0,-3 3-120 15,0 0-225-15,-20-3-863 0,-4 3-4425 16</inkml:trace>
  <inkml:trace contextRef="#ctx0" brushRef="#br0" timeOffset="192645.2">13550 15414 1592 0,'0'0'5609'0,"0"0"-2984"16,0 0-1681-16,0 0-456 16,0 0 80-16,0 0 208 0,0 0-16 15,0 10-256-15,0 9 33 16,0 3 231-16,-4 10-240 31,4 3-136-31,0 6 48 0,0 1-24 16,4 5-104-16,8 4 0 0,0-1 8 15,0 2-112-15,0-2-72 0,4 1-56 16,-5-4-80 0,2-2 8-1,2-3 80-15,-2-8-80 16,-5-2 32-16,3-3-32 0,-6-7-8 16,-5-3-592-16,0-3-800 15,0 0-1105-15,0-7-1591 0,-12 1-3498 0</inkml:trace>
  <inkml:trace contextRef="#ctx0" brushRef="#br0" timeOffset="193076.79">13618 16370 1200 0,'0'0'4033'0,"0"0"-1361"16,0 0-1272-16,0 0-279 16,0 0 63-16,0 0 192 0,0 0-151 31,108-9-241-31,-65-1-224 16,2 0-96-16,6-2-152 0,1-1-40 15,0 3-272-15,8-2-56 16,-5-1-16-16,5 1-72 0,3-5 8 15,1 2-8-15,8-1 64 16,0 3-64 0,-1-6 32-16,5 3 48 15,-8 4-15-15,-1-8-25 0,-3 5-40 16,-4-5-48-16,-8 5 0 16,-5-1 0-16,-10 6-8 15,-14 4-104-15,-7-1-16 16,-8 7 15-16,-4 0 1 15,-4 0 56-15,0 0-272 16,0 0-624-16,-12 0-456 16,-4 0-1257-16,-3 0-4136 0</inkml:trace>
  <inkml:trace contextRef="#ctx0" brushRef="#br0" timeOffset="193792.86">14969 15059 4232 0,'0'0'4089'0,"0"0"-1968"16,0 0-1449-16,0 0-384 0,0 0 232 15,0 0 208-15,7 48 104 16,6-33 73-16,2 4-193 15,2-3 24-15,-2 6-328 0,1 7-112 16,-4-4 24-16,1 10 8 31,-6 4 48-31,1 5 72 0,-4 3-80 16,8 7-72-16,-8 1-71 16,4-5-89-16,0 1-56 15,4 0 8-15,-4-7-80 0,4 1 0 31,-5-7 48-31,2 0-56 0,-1-6 8 16,-4-4 0-16,3-6-8 0,-2-2 8 16,-5-5 0-16,4-5 0 15,-4 0 0-15,0-8 0 16,0 5 0-16,0 3 0 16,0-4-8-1,0 3-48-15,0-2-144 0,0-1-249 16,-4 1-735-16,-8-7-1928 0,0 0-6538 15</inkml:trace>
  <inkml:trace contextRef="#ctx0" brushRef="#br0" timeOffset="195033.46">12367 16250 4016 0,'0'0'5586'0,"0"0"-4346"16,0 0-552-16,0 0 408 0,0 0 304 0,0 0-247 15,0 0-433-15,0 0-288 16,0 0-104-16,0 0-72 16,0 0 16-1,8 0-24-15,7 0-8 16,9-7 56-16,12 1-40 16,12-7-88-16,5 0-24 0,5-3-64 0,7-3-32 15,3 4-40-15,-5-1 41 16,-3 0-49-1,-4 3 8-15,-9 3-8 16,-15 1-8-16,-8 6-121 16,-8 0 9-16,-8 3 0 15,-4 0 32-15,-4 0 40 0,0 0-72 16,0 0-152-16,0-4 0 16,0 4-168-1,0-3-264-15,0-9-736 16,0 2-1489-16,0 0-1248 0</inkml:trace>
  <inkml:trace contextRef="#ctx0" brushRef="#br0" timeOffset="195412.26">12821 15913 760 0,'0'0'9122'16,"0"0"-7210"-1,0 0-32 1,0 0-263-16,0 0-577 16,0 0-480-16,0 0-272 0,0-7-176 15,16 7-24-15,8 10-32 0,-1 3-8 16,5 2 8-16,0 2 40 0,0-2-48 15,0 4-32-15,0 1-8 16,0-2 96-16,0-1-88 16,0 1-8-16,-5-2 8 0,-6-3-8 15,-6-1 0-15,-2-2 8 16,-9 3-8 0,0 0 0-16,-9 3 80 15,-19 9-88-15,-7 4-16 16,-37 25-776-16,5-10-2216 0,3-6-3778 15</inkml:trace>
  <inkml:trace contextRef="#ctx0" brushRef="#br0" timeOffset="196428.93">10367 16630 4368 0,'0'0'5746'0,"0"0"-4506"16,0 0 192 0,0 0-224-1,0 0-239-15,0 0-305 0,0 0-224 0,-44-44-136 16,36 31-152-1,0 1-48-15,-8-8-56 0,0 1-32 0,-4 1-16 32,0-5 16-32,-8 7-8 15,5 0 0-15,-5 7 40 16,4 9-40-16,-1 0 96 0,6 12-88 16,-1 17-16-16,8 9-8 0,8 10-40 15,4 6 48-15,0 3-8 16,16-3 0-16,8-6-16 31,4-7 16-31,4-10-40 0,4-8 32 16,-5-14-32-16,5-9 48 15,-8-12 8-15,-4-17 80 0,-4-9-8 16,-4-13-72-16,-12-6-8 16,-4 0-8-16,0 0-48 31,0 9 56-31,-12 10 0 0,0 13 56 0,4 12 368 15,4 10 232-15,4 3-400 16,0 18-256-16,0 18 0 0,0 8 0 16,8 4 0-16,8 6 0 15,-4-4 0 1,8 2 0 0,-1-5-8-16,5-6-8 0,4-3 8 15,4-9-40-15,4-7-576 0,12-12-528 16,27-10-1144-16,-11-19-281 0,-4-7-5073 15</inkml:trace>
  <inkml:trace contextRef="#ctx0" brushRef="#br0" timeOffset="196670">10869 16351 9217 0,'0'0'2017'0,"0"0"-1273"16,0 0-48-16,0 0 440 16,0 0-71-16,-88 32-361 0,80-4-168 15,1 10-104-15,7 4-104 32,0 5-112-32,3 4-88 15,13-3-72-15,8-1-40 0,4-5-16 16,8-7-152-16,3-13-968 0,25-22-1473 15,-8 0-167-15,-8-22-3738 0</inkml:trace>
  <inkml:trace contextRef="#ctx0" brushRef="#br0" timeOffset="196953.43">11120 16456 368 0,'0'0'10250'0,"0"0"-8042"0,0 0-903 16,0 0-649-16,0 0-376 15,0 0-112 1,-36 85-56-16,48-56-64 16,8-4-40-16,0-5-8 0,-1-8-48 15,5-5-256-15,1-7-328 16,-1-4 408-16,-5-11 216 0,-6-11 8 16,-13-2 8-16,0-4 264 31,-9 0 360-31,-19 7 80 0,1 5 416 15,-6 11-384-15,1 9-472 16,9 3-272-16,3 16-224 16,12 10-1400-16,8-7-2377 0,0-6-3128 15</inkml:trace>
  <inkml:trace contextRef="#ctx0" brushRef="#br0" timeOffset="197186.44">11243 16233 12442 0,'0'0'2649'0,"0"0"-1641"15,0 0-560-15,0 0-240 0,84-12 8 16,-40 12 16-16,0 3 8 16,-1 16-104-16,1 7-24 15,-4 5 40-15,-4 7-32 0,-8 7-8 0,-4 18 24 31,-5 23-136-31,-10 16 0 16,-5-14-1280-16,-4-15-3809 0</inkml:trace>
  <inkml:trace contextRef="#ctx0" brushRef="#br0" timeOffset="198095.05">14196 16805 6241 0,'0'0'2552'16,"0"0"-1799"-16,0 0 15 16,0 0 472-16,0 0-16 0,-36 89-176 31,28-54-135-31,0 22-121 0,-4 26 16 16,4 18-184-16,-4 7 16 15,4-6-40-15,0-26-264 16,4-22-176-16,-4-16-71 0,4-6-33 15,0 0 40-15,-4-4-96 32,4-6-184-32,1-9-705 0,-6-13-959 15,5 0-1153-15,0-16-2976 0</inkml:trace>
  <inkml:trace contextRef="#ctx0" brushRef="#br0" timeOffset="198372.99">13825 17176 4905 0,'0'0'6697'0,"0"0"-4545"16,0 0-583 0,0 0-729-1,0 0-352-15,0 0-136 0,0 0 592 16,88 64-296-16,-37-39-207 0,5 1-225 15,4 2-120-15,0 1-88 16,-8-1 8-16,-1-2-8 0,-7-1-8 31,-8 1 0-31,-8-1-352 16,-4-3-505-16,4 7-807 0,-5-10-768 16,-10-6-2097-16</inkml:trace>
  <inkml:trace contextRef="#ctx0" brushRef="#br0" timeOffset="198710.42">14666 17338 5209 0,'0'0'5673'16,"0"0"-4473"-16,0 0-16 16,0 0 281-16,0 0-233 0,0 0-264 15,-48 83-272 1,44-51-64 0,4 3-151-16,0 0-49 15,4 0-176-15,12-7-120 0,0 4-48 0,3-7-40 16,6-6-48-16,-1-3-144 15,4-6-192 1,3-7-433-16,1-3-967 16,0-13-2633-16,-12 0-3168 15</inkml:trace>
  <inkml:trace contextRef="#ctx0" brushRef="#br0" timeOffset="199085.41">14610 17205 1456 0,'0'0'9682'32,"0"0"-8098"-32,0 0-512 15,0 0 129-15,0 0-369 16,0 0-496-16,0 0-224 0,-12-6-104 0,12 2-8 15,0 4-400-15,0 0-32 16,0 0 264-16,0-2 128 0,0 2 40 16,0 0 112-1,0-4 256 1,0-2-192-16,-4 3-104 16,0-4 136-16,-3 1 32 0,-2 3-128 15,1 0 64-15,4 0 280 0,-3-1 240 16,2 4-336-16,1 0-272 0,0 0-24 31,0 0-64-31,4 4-416 16,0 14-752-16,0 1-1681 15,0-3-3496-15</inkml:trace>
  <inkml:trace contextRef="#ctx0" brushRef="#br0" timeOffset="199422.58">15008 16875 10562 0,'0'0'3016'0,"0"0"-1407"0,0 0 199 16,0 0-304-16,0 0-495 15,0 0-481-15,0 0-360 0,-60 35-96 16,45 0 0 0,2 9 24-16,9 10-88 15,1 3 152-15,3 1-56 16,3-1-56-16,10-3-40 0,11-10 16 16,3-6-24-16,10-9-224 0,-2-4-304 15,1-9-464-15,16-16-593 0,-12 0-1479 31,-4-4-3290-31</inkml:trace>
  <inkml:trace contextRef="#ctx0" brushRef="#br0" timeOffset="199880.09">15299 17008 4656 0,'0'0'6138'0,"0"0"-4410"16,0 0 513-16,0 0-457 0,-12 3-808 16,12 13-672-16,0 13-80 15,0 6-32-15,0-3-88 0,5-1-96 16,6-5 64-16,-3-4-72 16,8-13-136-16,-4-5 8 15,4-4 16-15,4-10 104 16,-4-12-232-16,-4-10-88 15,-5-6 248-15,-2-3 72 16,-5-1 8-16,-8 7 224 0,-4 7 104 16,-4 12 96-16,-4 6-7 15,0 10-185-15,5 0-232 16,-6 10-785 0,5 6-1895-16,8-3-4074 0</inkml:trace>
  <inkml:trace contextRef="#ctx0" brushRef="#br0" timeOffset="200105.91">15479 16719 14571 0,'0'0'2544'16,"0"0"-1504"-16,0 0-616 15,0 0-223-15,0 0-73 16,83 13-120-16,-47 9 64 0,-5 7-64 15,2 6 48 1,-10 9-48-16,-2 4 0 16,-10 9-8-16,-11 3-168 0,0 7-281 15,-35 19-943-15,3-17-3417 16,-4-12-6721-16</inkml:trace>
  <inkml:trace contextRef="#ctx0" brushRef="#br0" timeOffset="200792.12">15299 16830 1040 0,'0'0'9354'16,"0"0"-7282"-16,0 0-455 0,0 0-89 16,0 0-392-16,0 0-480 15,-7 0-384-15,7 16-120 16,7 7 504-16,5 5-63 0,8 7-129 31,-4 6-144-31,4 1-24 16,0 5-80-16,0 1-64 0,-4-4-56 15,-1-3-48-15,-2-6 0 16,-1-3-40-16,-9-10 8 16,5-2-16-16,-3-8-64 0,-5-9-520 31,0-3-672-31,0-6-689 15,-5-16-1136-15,-6-4-6129 0</inkml:trace>
  <inkml:trace contextRef="#ctx0" brushRef="#br0" timeOffset="201012.15">15247 16808 7537 0,'0'0'4201'15,"0"0"-2337"-15,0 0-407 16,0 0-585 0,0 0-216-16,0 0-200 15,-84 48 48-15,69-20-120 16,2 7-272-16,2 0-112 16,7 6-200-16,0 16-1056 0,4-9-1713 15,0-10-2264-15</inkml:trace>
  <inkml:trace contextRef="#ctx0" brushRef="#br0" timeOffset="201254.08">15382 17399 6265 0,'0'0'2824'0,"0"0"-863"16,41 0 279-16,-17 0-423 0,3-4-625 15,6-8-160-15,-1-4-376 16,0-6-456-16,-1 3-200 0,-4-3-856 16,-6 6-1616-16,-9 3-2441 15</inkml:trace>
  <inkml:trace contextRef="#ctx0" brushRef="#br0" timeOffset="201986.99">14598 16837 4200 0,'0'0'2185'31,"0"0"-777"-31,0 0-32 16,0 0-191-16,0 0-313 15,0 0 24-15,0 0 0 0,0 0 56 16,0 0 361-16,0 0-49 31,0 0-152-31,0 0-240 0,20 22-239 16,-24-41-433-16,-8-6-104 16,0-4 32-16,-4-9 16 15,-3-4-96-15,2 1 8 0,-7-6-40 16,9 2-16-16,-6 7 0 0,6 7 0 15,2 11 8-15,6 8 8 16,3 5 32 0,4 7-48-16,0 0 0 15,0 0-296-15,0 9-633 16,0 27-167-16,0-1-1080 0,0 0-2945 16</inkml:trace>
  <inkml:trace contextRef="#ctx0" brushRef="#br0" timeOffset="202444.07">14403 16827 3976 0,'0'0'4369'0,"0"0"-3665"15,0 0 41-15,0 0 191 16,0 0-208-16,0 0-200 0,0 0-88 31,4 45-8-31,0-45 112 16,-4 0 369-16,0 0 151 16,0-13 40-16,4-9-496 0,-4-13-392 15,0-6-120-15,0-10 8 16,0-7-96-16,-8 1 48 15,0-3-56 1,-8 6 0-16,4 10 8 0,4 9 128 16,0 9 496-16,4 13-288 15,4 4 225-15,0 9-233 0,0 0-224 16,0 0-112-16,4 0-120 16,16 9 104-1,4 4 16-15,12 4 0 16,4-2 16-16,-1 4 0 0,5 3-8 15,4 1-8-15,0-1-208 16,16 6-1145-16,-17-5-2712 0,-3-7-6345 16</inkml:trace>
  <inkml:trace contextRef="#ctx0" brushRef="#br0" timeOffset="204588.76">15176 15665 4560 0,'0'0'3001'0,"0"0"-1713"16,0 0-247-16,0 0 151 16,0 0-256-16,0 0-152 15,0 0-48-15,0 0-7 16,0 0-169-16,0 0-112 15,0 0-96-15,0 0-88 0,0 0-40 16,4 0-40-16,7 0 40 16,10 0 80-16,3-9 40 15,8-4-24-15,7 0-48 0,5-2-120 32,8 2-24-32,0-6-8 0,0 3-104 15,3 0 32-15,-3 3-40 16,0-3 0-16,-5 3 0 15,2-2 48-15,-6 5-56 0,-2 1 16 16,-10-1-8-16,-4 4-8 31,-2 2 0-31,-9 1 0 0,-1 3 8 16,-6 0-8-16,-1 0 8 16,0 0-8-16,-5 0 8 15,-3-2 0-15,4 2-8 0,-4 0 0 16,0 0 8-1,0 0-8-15,0 0-192 16,0 0-296-16,0 0-88 0,0 0-384 16,-7 2-1032-16,-5 1-737 15,3 1-2368-15</inkml:trace>
  <inkml:trace contextRef="#ctx0" brushRef="#br0" timeOffset="204993.98">15793 15383 328 0,'0'0'5321'0,"0"0"-2753"16,0 0-87-16,0 0-721 15,0 0 585-15,0 0-633 16,0 0-648-16,-27-20-448 0,27 20-248 31,0 0-31-31,0 0-129 16,0 0-24-16,0 0-88 0,11 0 40 15,9 0 120-15,12 7-8 16,0-4-152-16,8 7-32 16,0-4 16-16,-8 3-72 0,0 4-8 15,-4 3-168-15,-13 0 40 16,2 0 128-1,-10 3-64-15,-7 0-88 0,0 6 144 16,-7 1 8-16,-18-1 80 16,1 4-32-16,-7-1-40 15,-1-2-8-15,-12 2-464 0,12-6-1889 16,4-9-3912-16</inkml:trace>
  <inkml:trace contextRef="#ctx0" brushRef="#br0" timeOffset="205811.51">16116 15020 1512 0,'0'0'6745'0,"0"0"-4656"16,0 0-617-16,0 0 480 0,0 0-295 16,0 0-537-16,-20-28-272 15,20 28-352-15,0 0-248 0,0 0-128 16,0 10-48-16,4 8 120 31,12 8 337-31,4 6-233 16,4 6 0-16,-1 7 8 0,10 2-96 15,-1 4-24-15,0 3-72 0,3 6-40 16,-3-3 16-16,0 0-32 0,-4 0-48 16,0-3 0-1,-5-2 0 1,-2-5 0-16,-1-3 0 16,-9-2-8-16,6-5 8 0,-9-5-8 15,-1-6-120-15,-3-4-120 0,5-3-152 16,-9-9-416-16,0-7-529 0,0-3-1063 31,0 0-1593-31</inkml:trace>
  <inkml:trace contextRef="#ctx0" brushRef="#br0" timeOffset="206343.89">16080 15059 1040 0,'0'0'6177'16,"0"0"-3784"-16,0 0-1185 15,0 0-248-15,0 0 16 0,0 0-240 0,0 0-95 31,84-41-9-31,-41 18-72 16,13 1-96-16,0-7-176 16,12 1-56-16,-1-1-104 0,14 1-40 15,18-4-32-15,-11 6-40 0,-8 4 0 16,-9 3-8-16,-15 10-8 31,8-4 0-31,7 0-56 16,-3-3-216-16,-5 1-64 0,-3 2-168 15,-4-3-120-15,-8 6-120 16,-12-2 7-16,-8 5-7 16,-5-2-208-16,-6 6-800 0,-10-3-1281 15</inkml:trace>
  <inkml:trace contextRef="#ctx0" brushRef="#br0" timeOffset="206846.06">17371 14608 4993 0,'0'0'4160'16,"0"0"-3207"0,0 0-169-1,0 0-72 1,0 0-304-16,0 0-24 0,0 0 336 16,28 69 225-16,-16-39-353 0,4 1-112 15,-1 4-192-15,2 3 168 16,3 0-16-16,-1 3-112 0,6 4 64 15,-1-1 80-15,0 7-176 16,3-3-48-16,1-1-48 0,0 4 16 16,4-3-88-16,-1 0-56 15,1-1-15-15,0-5-9 16,-4-8-40 0,-4-2 0-16,-7-7 0 15,-6-2-8-15,-3-7-8 0,-8-4-73 16,0-2-7-16,0-1 88 15,-12 1 0-15,-4-1 48 16,-7 4-40-16,-1 0-8 0,-12 3 0 31,-5-1 8-31,-6 5-8 16,-20 5 8-16,-21 10 0 0,-24 0 8 16,-8 3 81-16,25-6 31 15,23-10 48-15,24-12-32 16,12 2 56-16,-3-2-112 0,-2-4-32 15,2 3-48 1,15-5 40-16,4-4-48 16,13 0-120-16,7 0-400 0,0 0-1113 15,0-6-2560-15,0-1-3992 16</inkml:trace>
  <inkml:trace contextRef="#ctx0" brushRef="#br0" timeOffset="207855.66">17152 16348 1456 0,'0'0'7737'0,"0"0"-5208"0,0 0-521 31,0 0-111-31,0 0-353 16,0 0-576-16,0-19-480 0,0 35-311 16,-4 12-57-16,-4 10 200 15,0 13 96-15,-4 9-104 0,1 4-56 31,-6 6 8-31,1-7-120 16,0 1-96-16,0-7-48 16,4-6 0-16,1-7-8 0,2-12-392 15,1-6-576-15,1-20-905 16,-1-6-2272-16,3-4-128 0</inkml:trace>
  <inkml:trace contextRef="#ctx0" brushRef="#br0" timeOffset="208099.96">16865 16722 1144 0,'0'0'7633'0,"0"0"-4968"16,0 0-697-16,0 0 209 15,0 0-521 1,0 0-656-16,0 0-367 16,-12-18-313-16,28 18-120 0,8 2-96 15,3 11 48-15,5 3 32 0,9 7-104 16,-5 2 24-16,3 0-40 15,2 4-64 1,-6-1 0-16,-3 4-48 16,0-3-424-16,-4-4-729 15,4 0-863-15,-9-6-1865 0,-3-6-3080 16</inkml:trace>
  <inkml:trace contextRef="#ctx0" brushRef="#br0" timeOffset="208402.53">17523 16751 8857 0,'0'0'4193'0,"0"0"-3265"0,0 0 233 15,0 0-1 1,0 0-288 0,-49 73-344-16,49-45-128 0,0 1-152 15,9 0-176-15,3-4-72 16,4-6-32-16,-1-3-384 16,6-6-232-16,-2-7-128 0,1-3-552 15,0-13-1369-15,-8-6-2440 0</inkml:trace>
  <inkml:trace contextRef="#ctx0" brushRef="#br0" timeOffset="208692.06">17523 16630 7465 0,'0'0'3257'0,"0"0"-2097"31,0 0-576-31,0 0 160 16,0 0 0-16,0 0-423 15,0 0-217-15,0 0-104 0,0 0-232 16,0 0-425-16,0-3 161 16,0 0 496-16,0-3 48 0,0-4 56 31,-4 0 488-31,-9 5 377 16,5-5 87-16,-3 7-24 15,3 3-56-15,-1 0-568 0,2 0-272 0,-1 6-128 16,-1 6-8-16,9 5-1128 15,0 2-1176-15,0-4-1809 16,0-5-4457 0</inkml:trace>
  <inkml:trace contextRef="#ctx0" brushRef="#br0" timeOffset="209013.72">17801 16250 1856 0,'0'0'9010'16,"0"0"-7562"-16,0 0-272 15,0 0 105-15,0 0-193 16,0 0-80-16,-84 34-56 0,73-5-320 15,-1 9-87-15,4 4-57 16,8 8-112-16,0-2-40 31,0 2-112-31,8-5-32 0,12-1-120 16,4-2-72-16,4-10 0 16,4-7-40-16,7-6-232 0,13-9-416 15,-8-10-1105-15,-9 0-5512 0</inkml:trace>
  <inkml:trace contextRef="#ctx0" brushRef="#br0" timeOffset="210604.87">17953 16433 1376 0,'0'0'2456'16,"0"0"377"-16,0 0-665 0,0 0-391 16,0 0-441-16,0-15-112 31,8 8-295-31,4 4-81 0,4-3-136 15,4-1 24-15,-1 5-56 16,1-2-72-16,1 4-208 16,-6 0-152-16,-2 6-144 0,-2 7-40 15,-7 6 72-15,-4 6 97 32,0 4 23-32,-8 3 32 0,-8 3-88 15,-3-3-24-15,-2-4-64 16,6-6 64-16,6-6-128 0,5-6-48 15,4-10 8-15,8 0-8 0,24 0 0 16,8-16 0 0,16-3 0-1,-1-7-272-15,18-15-977 0,-18 6-1639 16,-11 7-4450-16</inkml:trace>
  <inkml:trace contextRef="#ctx0" brushRef="#br0" timeOffset="210933.74">18183 16173 7737 0,'0'0'5481'0,"0"0"-3632"16,0 0-457-16,0 0-312 15,0 0-24-15,0 0-199 16,109-38-233-16,-62 38-208 0,1 0-208 16,-5 19-112-16,2 7-16 31,-6 9-64-31,-11 9 40 0,-3 3 40 16,-10 8-48-16,-10 2 24 15,-5 3-16-15,-5 0-56 16,-14 0-192-16,-9-6-296 0,-21 0-968 0,2-15-2737 15,3-17-6074-15</inkml:trace>
  <inkml:trace contextRef="#ctx0" brushRef="#br0" timeOffset="212621.74">17606 15157 1200 0,'0'0'888'31,"0"0"2321"-31,0 0-1313 16,0 0-936-16,0 0-160 0,0 0-79 16,0 0-89-16,8 0 144 15,0 0 72-15,0 0-16 0,4 0 72 16,4-3 113-16,4-3-185 31,8-1-120-31,4-2-176 16,3-4-64-16,10 3-64 0,2-2-144 0,5 2-80 15,-1-2-72-15,9-1-64 16,0 3 16-16,0-2-56 0,3 2 8 16,1-2 32-1,0 2 0 1,-4 0-48-16,-1 4-8 16,-6 3 8-16,-14 3 8 0,-7 0-8 0,-12 0-8 15,-3 0-80-15,-10 0-48 16,-3 0 72-16,8 0 32 0,-4 0 32 31,4 0 48-31,0 0-48 16,-4 0-8-16,0-3-296 15,0 3-184-15,-4-3-384 0,-1 3-376 16,2-4-233-16,3-2 89 0,0-1-896 16,-1-5-2929-16</inkml:trace>
  <inkml:trace contextRef="#ctx0" brushRef="#br0" timeOffset="212928.84">18462 14786 9073 0,'0'0'3105'0,"0"0"-1321"0,0 0-567 15,0 0-497-15,0 0-88 0,0 0 16 16,112-3-152 0,-60 6-16-1,-1 6-168-15,-2 4-160 16,-6 6-104-16,-11 3-40 0,-12 10-8 16,-7 6-120-16,-13 4 48 0,-5 5 72 15,-18 0 0-15,-9 5 0 0,-24 14-224 31,8-6-1072-15,4-12-3185-16</inkml:trace>
  <inkml:trace contextRef="#ctx0" brushRef="#br0" timeOffset="213612.73">17689 16215 4977 0,'0'0'3032'31,"0"0"-1447"-31,0 0-193 16,0 0 48-16,0 0 177 0,0 0-209 15,-7 3-128-15,3-3-80 16,0-3-440-16,-4-4-359 0,0-6 95 16,-4-6-120-16,0-3-144 15,-4-6-24-15,1-7 0 16,-2-6-64-16,6 2-72 0,-6 4-8 15,6 7-16 1,-2 2-40-16,5 10 72 16,5 4-80-16,-1 5-128 0,0 4-120 15,0 3-264-15,-1 0-913 16,-3 0-1591-16,5 10-3770 16</inkml:trace>
  <inkml:trace contextRef="#ctx0" brushRef="#br0" timeOffset="213956.23">17455 16119 4600 0,'0'0'2793'0,"0"0"-1401"0,0 0 89 15,0 0-185-15,0 0-152 16,0 0 112-16,0 0 113 15,0 0-17-15,0 29-176 0,4-42-416 32,4-13-343-32,-1-11-273 15,2-11-40-15,-1-6 0 0,-4-10-88 16,-1 8 80-16,-3 4 40 16,0 15 128-16,4 11 104 15,0 17-48-15,5 2-136 0,6 7-184 31,13 3 8-31,12 13-8 0,12 3 0 16,4 3 16-16,4 4-16 0,19 6-424 16,-16-7-1216-16,-7-6-3410 15</inkml:trace>
  <inkml:trace contextRef="#ctx0" brushRef="#br0" timeOffset="214685.07">19085 14966 6185 0,'0'0'7169'16,"0"0"-5688"-16,0 0-825 0,0 0 328 31,0 0-168-31,0 0-456 16,7 4-360-16,1-4-632 15,12 0-696 1,4 0-1641-16,-4 0-5145 0</inkml:trace>
  <inkml:trace contextRef="#ctx0" brushRef="#br0" timeOffset="-214670.52">19407 14919 8649 0,'0'0'3209'0,"0"0"-2129"0,0 0-400 15,0 0-448 1,0 0-232-16,0 0-1328 16,0 0-1913-16</inkml:trace>
  <inkml:trace contextRef="#ctx0" brushRef="#br0" timeOffset="-214535.27">19762 14827 9722 0,'0'0'2304'0,"0"0"-1680"16,0 0-624-16,0 0-1088 15,0 0-3889-15</inkml:trace>
  <inkml:trace contextRef="#ctx0" brushRef="#br0" timeOffset="-214440.11">19925 14773 5721 0,'0'0'0'16,"0"0"-872"-16</inkml:trace>
  <inkml:trace contextRef="#ctx0" brushRef="#br0" timeOffset="-213844.75">20348 14103 8913 0,'0'0'3073'0,"-4"-3"-1537"16,4 3-599-16,0 0 79 0,0 9-352 0,0 14-48 15,4 9 320 1,11 5-136-16,5 8-207 0,8 6-161 0,4 3-80 15,4 3-56-15,3 0-88 16,2 3-48-16,-1 4-144 16,3-1 56-16,-7 4-72 0,0 0 16 15,-9-4 32-15,-3-5-48 16,-3-8-80 0,-6-9-384-16,-2-12-456 15,-6-10-769-15,-3-10-2392 16,-4-5-2440-16</inkml:trace>
  <inkml:trace contextRef="#ctx0" brushRef="#br0" timeOffset="-213230">20335 14119 6121 0,'0'0'4553'15,"0"0"-2977"-15,0 0-40 0,0 0-167 16,0 0-601-16,0 0-376 15,0 0-216-15,108-35-48 32,-36 16 32-32,23-6-32 0,21-1 8 15,11-2 0-15,1-1-128 16,-13 4 8-16,-11-4-8 0,-4 1 72 16,-1-1-80-16,-7-3 64 15,-13 7-64-15,-19 6 0 16,-12 0 8-1,-8 3 0-15,8 0 32 0,-8 3-32 16,8-3-16-16,-9 3 0 16,-7 4-72-16,-8 3-88 0,0-1-136 15,-12 7-344-15,0-3-472 16,-9 3-489 0,-3-3 305-16,0 3-352 15,-3-3-1329-15,-5 0-3368 0</inkml:trace>
  <inkml:trace contextRef="#ctx0" brushRef="#br0" timeOffset="-212659.84">21961 13636 1696 0,'0'0'2528'0,"0"0"145"16,0 0-689-16,0 0-519 31,0 0-305-31,0 0-280 16,0 0-320-16,0 0-248 0,0 0 753 16,0 58-289-16,12-30-208 0,0 10 8 15,3 0-176-15,6 7-48 16,-1-1-48-16,3 4-8 31,1-1 96-31,4 4 80 0,0 3 1 16,4 0-9-16,-4 3-200 15,0 0-48-15,0-5-96 0,-4-5-56 16,-1-6-16-16,5 0 24 31,0-6-72-31,0 1 8 16,0-5-8-16,-7-5 0 0,-6-4 0 15,-2 0 0-15,-10-10-8 0,-3 1-112 16,0-6-152-16,0-1 80 0,-12 0 104 16,-4 1 88-16,-4-4-48 15,-4 3 48 1,-8 3 0 0,-7-2 0-16,-1 6 0 0,-4 3-8 15,-4-4 8-15,0 11 40 0,-12-1-40 16,0 3-16-16,-3 0 16 0,-20 7 0 15,-21 3 0-15,-24 0 0 32,-3-3 0-32,4-3 0 15,30-10 32-15,30-7-32 0,19-2-8 16,8-4 8-16,-7 4 0 0,-6-1 16 16,2 4-8-16,7-3 0 15,4-1 0-15,9 4 8 31,3-4-16-31,3 1 8 0,5-4 0 16,1-3-8-16,6 4 0 16,2-4-8-16,3-3-881 0,8 0-1487 15,0 0-3433-15</inkml:trace>
  <inkml:trace contextRef="#ctx0" brushRef="#br0" timeOffset="-211578.08">21443 15478 6425 0,'0'0'5033'0,"0"0"-3057"0,0 0-271 0,0 0-225 16,0 0-528-16,0 3-512 15,-4 13-216-15,-4 9 144 0,-3 10 153 16,-10 10-81-16,5 9-96 16,1-1-216-16,-6 5 16 15,6 2-136-15,-5-3 0 0,3 0 8 32,2-3 56-32,-6-6-72 0,10-7-168 15,-1-9-592-15,4-10-697 16,4-19-1239-16,0-3-2217 15,4 0-3057-15</inkml:trace>
  <inkml:trace contextRef="#ctx0" brushRef="#br0" timeOffset="-211331.97">21065 15646 7721 0,'0'0'4041'0,"0"0"-3329"15,0 0-424 1,0 0 1601-16,95 45-281 0,-43-20-360 16,8 7-208-16,0 3-231 15,0 0-265-15,-5 6-256 16,1 3-184-16,-4 1-88 0,-5-4 40 16,-6 0-56-1,-6-9-256-15,-7 0-440 16,-4-7-673-16,-4-6-895 0,-8-9-2849 15</inkml:trace>
  <inkml:trace contextRef="#ctx0" brushRef="#br0" timeOffset="-211053.22">21905 15820 9097 0,'0'0'4561'0,"0"0"-2888"16,0 0-689-16,0 0-440 16,0 0 136-16,0 0-112 0,-15 106-224 15,15-69-80-15,3 2-143 16,9-4-121-1,1-7-112-15,2-6-657 16,5-9-455-16,-4-4-1448 0,0-9-1641 16</inkml:trace>
  <inkml:trace contextRef="#ctx0" brushRef="#br0" timeOffset="-210679.07">21845 15637 5449 0,'0'0'5049'16,"0"0"-4073"-16,0 0-672 0,0 0-216 16,0 0 8-16,0 0 288 15,0 35-128-15,0-16-128 0,9-4-56 16,2 5-72-16,1-8-24 31,1-2-200-31,-6-4 136 16,5-6-112-16,-3 0 48 0,-2 0 80 15,-3-13-72-15,-4-2-264 16,0-2 272-16,0-1 136 0,-15 2 216 16,-2 0 312-16,2 3 200 31,2 7 593-31,6 3-409 0,3 3-560 15,4 0-352-15,0 3-312 0,0 19-801 16,0-6-1023-16,0 0-3265 16</inkml:trace>
  <inkml:trace contextRef="#ctx0" brushRef="#br0" timeOffset="-210348.99">22371 15341 10898 0,'0'0'3104'0,"0"0"-1895"0,0 0-193 15,0 0 184-15,-99 48-88 31,71-17-199-31,8 11-249 16,4-1-256-16,8 10-96 0,8-3-152 16,0 2-40-16,8 4-56 15,12-3-56-15,12 0-16 0,0-3-96 16,7-7-80-16,6-6-128 31,19-13-520-31,-13-9-1601 16,-7-10-5192-16</inkml:trace>
  <inkml:trace contextRef="#ctx0" brushRef="#br0" timeOffset="-208391.95">22650 15500 6489 0,'0'0'2873'0,"0"0"-777"16,0 0 208-16,0-6-487 15,0 3-225-15,0 3-376 0,0 0-391 16,0 0-177-16,0 0-232 16,0 0-72-16,0 0-176 0,0 0-120 15,0 9 16-15,9 7-56 32,2 6 56-32,2 3-48 15,2 4-8-15,5 3 80 0,-4-6-88 16,4 2 0-16,-1-3 0 0,-2-6 40 15,-1 0-40-15,-8-6-8 0,0 0-80 16,3-4-232-16,-6-2-264 16,3-4-544-16,3-3-1113 15,-7 0-2736-15,5 0-6529 0</inkml:trace>
  <inkml:trace contextRef="#ctx0" brushRef="#br0" timeOffset="-207978.13">22913 15472 8737 0,'0'0'2961'15,"0"0"-504"-15,0 0-849 0,0 0-800 31,0 0-384-31,0 0 104 16,0 0-48-16,-32 98-192 16,32-66-40-16,0-1-144 0,8-2-15 15,5-7-41-15,2 0-48 16,2-9 0-16,6-10-8 0,5-3-89 31,0 0 33-31,3-3-256 16,-3-13 16-16,-3-3-24 0,-10 0 152 15,-6-6 176-15,-9 0 152 0,0-1 248 16,-9 0 48-16,-10 1 1 16,-5 6-33-16,-1 3-128 15,-3 4-112 1,1 8-32-16,0 4-144 16,2 0-128-16,5 7-432 0,9 8-1249 15,2 2-3408-15,9-11-6169 16</inkml:trace>
  <inkml:trace contextRef="#ctx0" brushRef="#br0" timeOffset="-207665.95">23033 15157 7297 0,'0'0'2905'0,"0"0"-1337"16,0 0-208-16,0 0-87 15,88 6-273-15,-49 10 144 0,10 10-104 32,2 2-312-32,1 1 9 15,-5 6-145-15,-3 3-264 16,-4 0-96-16,-12 7-96 0,-4-1-88 15,-8 3-40-15,-12 1 64 0,-4 3-72 16,-48 25-568-16,0-16-1441 16,1-6-6080-1</inkml:trace>
  <inkml:trace contextRef="#ctx0" brushRef="#br0" timeOffset="-205995.97">4466 10798 6001 0,'0'0'6257'15,"0"0"-4464"1,0 0-185 0,0 0-448-16,0 0-344 0,0 0-384 0,0 0-224 15,-48 9-96-15,40 26 56 16,-7 23 121-16,-2 27-65 0,2 17-104 31,-9 12-16-31,3-9-32 16,6-29-64-16,6-19-8 15,1-16-280-15,5-12-737 0,3-1-575 16,0-5-1057-16,-4-23-383 0,4-13-1705 16,0-19-568-16</inkml:trace>
  <inkml:trace contextRef="#ctx0" brushRef="#br0" timeOffset="-205774.93">4155 11042 9129 0,'0'0'1561'0,"0"0"1151"0,0 0-1103 15,0 0-1089-15,0 0-520 16,0 0 328-16,0 0 400 31,120 32 0-31,-60-19-200 0,0 3-208 16,3 3-144-16,-3 0-80 0,-9 6-80 15,-3 4-16-15,-12 2-264 0,-8 4-432 16,-8 0-368-16,0 10-1288 16,-8-7-1649-1,-8-13-5913 1</inkml:trace>
  <inkml:trace contextRef="#ctx0" brushRef="#br0" timeOffset="-205504.17">4956 11030 9161 0,'0'0'4017'0,"0"0"-2536"31,0 0-857-31,0 0-424 0,0 82 56 15,12-37 120-15,4-1-144 16,8 3-136-16,4-5-88 16,4-10-8-16,4-7-408 0,-1-12-776 31,5-13-249-31,-12-10-423 16,-12-12-2961-16</inkml:trace>
  <inkml:trace contextRef="#ctx0" brushRef="#br0" timeOffset="-205182.44">4928 10833 8041 0,'0'0'2465'16,"0"0"-1505"-16,0 0-528 16,0 0-272-16,0 0-16 0,0 0 112 15,36 41-96 1,-16-28 40-16,-1 0-192 15,2-7 88-15,-1-3-80 16,-5-3-8-16,-2 0 40 0,-9-13-40 16,-4-3 96-16,-4-3 24 15,-20-3 96-15,0 7 401 16,-8-2 255-16,4 14-104 0,4 3-184 47,4 0-368-47,13 10-216 0,2 12-8 15,5 0-88-15,5 13-960 16,10-3-1705-16,-3-7-5249 0</inkml:trace>
  <inkml:trace contextRef="#ctx0" brushRef="#br0" timeOffset="-203373.03">4861 13465 12546 0,'0'0'2969'0,"0"0"-1913"15,0 0-616-15,0 0-176 0,0 0-176 16,-4 111-32-16,0-25 64 0,4 25 8 31,0 3 16-31,0-19-24 16,-5-28-72-16,1-26-48 15,0-6 0-15,0 0-296 0,-3 3-424 16,-6-3-544-16,-2-6-1089 0,-2-10-1808 16,-2-10-4408-16</inkml:trace>
  <inkml:trace contextRef="#ctx0" brushRef="#br0" timeOffset="-203127.17">4530 13509 10578 0,'0'0'3961'15,"0"0"-2625"-15,0 0-880 0,0 0-232 16,0 0 1080-16,119 89-415 0,-63-41-305 15,0 6-280-15,4 0-136 0,-5 0-80 16,-3 0-80 0,-4-4 0-1,-4-5-8-15,-9-4-456 16,-7-3-513-16,0 3-855 0,-7-12-2513 16,-14-6-3953-16</inkml:trace>
  <inkml:trace contextRef="#ctx0" brushRef="#br0" timeOffset="-202871.94">5327 14011 13194 0,'0'0'2025'15,"0"0"-1505"-15,75-76-296 0,-31 41-72 16,3-3-96-16,6 3-56 16,6 3-1056-16,-15 10-2833 0,-16 9-2913 0</inkml:trace>
  <inkml:trace contextRef="#ctx0" brushRef="#br0" timeOffset="-202633.13">5502 13935 7961 0,'0'0'2929'0,"0"0"-1985"16,0 0 672-16,0 0-175 0,79 51-497 15,-47-32-64 1,-4 3-304-16,0 6-264 15,-4 4-192-15,-8 0-16 16,-4 6-32-16,-12 0-64 0,0-3-8 16,-12 0-200-16,-11-3-600 15,-26-13-1040-15,10-6-1137 0,-2-13-2616 16</inkml:trace>
  <inkml:trace contextRef="#ctx0" brushRef="#br0" timeOffset="-202274.42">5458 13564 8673 0,'0'0'3097'0,"0"0"-1689"0,0 0-239 16,0 0-233-16,0 0-384 15,0 0-328-15,0 0-224 16,0 0-88-16,-8-7-32 0,8 16 120 15,8 4 0 1,-1 0-80-16,2-7-416 16,-1 1-16-16,-4-1 136 0,3-6 72 15,-7 0 183-15,0 0 121 16,0 0 241-16,0 0 135 16,0-10-176-16,0 1-120 15,0-1-32-15,-11 1 152 31,-1 2 360-31,4 7 448 16,-4 0-248-16,4 0-448 0,4 0-192 16,0 10-112-16,0 9-8 15,0-6-952-15,0 0-2905 0</inkml:trace>
  <inkml:trace contextRef="#ctx0" brushRef="#br0" timeOffset="-200761.75">14033 9947 10098 0,'0'0'2992'0,"0"0"-839"0,0 0-377 16,0 0-448-16,0 0-503 15,-17-3-433-15,17 6-168 16,0 13-176-16,0 13 24 0,13 2 40 16,2 4-64-16,9 0-48 0,4-10-80 31,4-8-88-31,0-5-96 15,4-12 72-15,-1 0-8 16,-3-12-48-16,-4-17-193 0,-8-3-175 16,-12-6 216-16,-8 0 272 15,0 0 128-15,-8 6 88 0,-8 10 480 32,4 6 56-32,5 7-39 15,2 9-209-15,5 0-376 0,0 12-8 16,0 17-80-16,16 12 88 0,5 3 0 15,6 7 8-15,4-3-8 16,6 3-40-16,-5-4-168 16,4 1-200-1,-8 0-49-15,-4 2 25 16,-13-2 240-16,-7 0 120 0,-4-4 64 16,-11-6 8-16,-17-3 112 0,-8-6 208 15,-5-7 16-15,-2-7 81 16,-1-8 135-1,0-7 88-15,5 0-152 16,7-19-104-16,8-10 48 16,12-6-128-16,12-3-304 15,0-3-104-15,23 0-472 0,37 0-696 16,-4 9-1473-16,-4 3-4608 0</inkml:trace>
  <inkml:trace contextRef="#ctx0" brushRef="#br0" timeOffset="-200533.27">14542 10020 10610 0,'0'0'4353'0,"0"0"-3785"16,0 0-512-16,0 0 64 0,0 89 64 0,4-54 144 15,8-3-144-15,4-7-96 16,4 0-88-16,4-9-224 0,-1-6-664 16,5-10-440-16,0-3-857 15,-11-13-2640-15</inkml:trace>
  <inkml:trace contextRef="#ctx0" brushRef="#br0" timeOffset="-200194.57">14499 9792 8225 0,'0'0'2393'0,"0"0"-505"15,0 0-776-15,0 0-527 0,0 0-409 32,0 0-112-32,0 0-56 15,0 0 48-15,-17 79-40 16,21-63-16-16,9-4-64 0,2-5-569 15,5-1 193-15,1-6 192 16,-2 0-264-16,-3-9-128 31,-8-4 128-31,-8 0 512 0,0 0 72 16,-12 4 576-16,-12 0 440 16,0 2-271-16,0 1-97 0,9 2-280 15,7 1-88-15,3 3-352 16,10 3-520-16,14 7-1873 15,-2 3 289 1</inkml:trace>
  <inkml:trace contextRef="#ctx0" brushRef="#br0" timeOffset="-198995.09">14669 12125 10322 0,'0'0'2696'0,"0"0"-1127"15,0 0-729-15,0 0-496 0,0 0-160 16,-7 41 328-16,23-12-176 0,7-1-104 15,5-2-128-15,8-4-104 32,-4-9-184-32,4-4-80 15,-4-5-16-15,-4-4-272 0,-8-7-112 16,-4-12-8-16,-8-6 432 0,-8-4 96 16,0-6 144-16,-21-3 160 15,2 6 416-15,-1 4 360 31,4 9 304-31,0 6 184 0,12 7-255 16,4 6-513-16,0 3-568 16,0 19-88-16,20 10 0 0,4 9 80 15,7 10-72-15,6 3 8 16,-5 3-16-16,7 0-264 31,-7 3-160-31,-11 4 40 0,-6-1-136 16,-11 4 207-16,-4-4 89 0,-12-2 88 15,-20-10 136-15,-3-13 128 0,-10-6 208 16,2-14 209-16,7-8 23 16,0-10-128-1,4-6-104 1,9-20-336-16,10-11-120 0,13-30-856 16,20 6-1993-16,4 11-5377 0</inkml:trace>
  <inkml:trace contextRef="#ctx0" brushRef="#br0" timeOffset="-198762.15">15216 12414 13930 0,'0'0'2785'15,"0"0"-2457"-15,0 0-232 16,0 0-80-16,99-32-16 16,-59 16 0-16,-4 0-864 0,0 1-1449 15,-8 5-935-15,-13 0-4082 0</inkml:trace>
  <inkml:trace contextRef="#ctx0" brushRef="#br0" timeOffset="-198566.99">15327 12347 5049 0,'0'0'6633'0,"0"0"-5433"16,0 0-424-1,0 0 409-15,8 74-177 0,4-40-272 16,0 4-208-16,4 7-264 16,-9 6-128-16,2-1-72 0,-9 8-64 15,0-8-392-15,0-5-648 16,-16-14-112-1,-16-15-649-15,4-9-351 16,5-7-3697-16</inkml:trace>
  <inkml:trace contextRef="#ctx0" brushRef="#br0" timeOffset="-198254.25">15223 11944 9057 0,'0'0'2425'0,"0"0"-1713"0,0 0-368 16,0 0-104-16,-11 92-48 31,11-73-168-31,11-9-24 0,10-1-240 16,-1-9-248-16,-1 0-536 15,-3-9-80-15,-4-7 360 16,-8-7 239-16,-4 1 505 0,-4 7 681 0,-8-1 471 15,-4 9 560 1,4 4-384 0,0 3 41-16,8 0-617 0,4 0-544 15,0 3-144-15,0 4-64 16,9 2-544-16,-5-2-1713 0,-4-5-6336 16</inkml:trace>
  <inkml:trace contextRef="#ctx0" brushRef="#br0" timeOffset="-194068.31">22335 14205 1688 0,'0'0'2512'16,"0"0"-191"-16,0 0-1313 0,0 0-536 15,21 0-8-15,-18 0-200 16,1 0-88 0,-4 0-72-16,4 0 160 15,-4 0 9-15,4 0-89 32,1 0 32-32,-5 0-8 0,8 0 344 15,-1 0 248-15,1 0-408 16,5 0 48-16,2 0 120 0,1 0-56 15,4-7-72-15,0 1-63 16,4 0-129-16,-5-1-64 16,9 1-88-16,-4-1-80 0,4 1 64 15,0 0-48-15,4-1 56 16,0 1-64-16,4-3 40 0,3 2-56 31,-2-2 88-31,6-1 40 16,-3 1 48-16,4 2-16 0,-4-6-16 15,3 4-40-15,-2 0 0 0,-2-1 16 16,1 1-48-16,-3-1-16 16,2 3-40-16,1-2 32 15,-1 0 40 1,2 2-16-16,-2-2 16 16,1-1 112-16,1 4-136 0,-2-3-56 15,1 2 88-15,-1-3-72 0,2 4 48 16,-2 0 0-16,1-4 152 15,4 4-136 1,0-4 8-16,0-2 0 16,3 2-48-16,2 0-40 15,-6 1 24-15,1-1-32 0,0 4-8 16,-5 3 8-16,-3-3 8 16,1-1 8-16,-2 1-8 15,1-1 80 1,-4 5 72-16,4-5 64 15,-1 1-80-15,-3-1-16 16,0 1-64-16,-4 3-8 0,0-3-48 16,-4-1 8-16,4 1 32 15,-4 3-40-15,-1-3 48 0,5-1-48 32,-4 1 88-32,4 2-88 15,0-2 73-15,-3 0-81 0,-2 3 0 16,-7 0 0-16,4-1 8 0,-8 4 32 15,0 0-40 1,-4-3-8 0,0 3 0-16,0 0 0 0,-1 0 8 15,2-3 0 1,3 3 0 0,-1 0-89-16,-2-3-87 0,2 3-144 15,-3 0-96-15,1-4-160 0,-5 4-272 16,0 0-472-16,-4 0-425 15,0 0-207-15,0 4 0 0,-8-1-1121 16</inkml:trace>
  <inkml:trace contextRef="#ctx0" brushRef="#br0" timeOffset="-193603.26">24519 13493 7457 0,'0'0'2537'16,"0"0"-673"-16,0 0 200 15,0 0-391-15,0 0-433 0,0 0-304 16,-8-3-408-16,8 3-232 0,0 0-111 15,0 0-25-15,8 3 0 16,12 7 184 0,4-1 24-16,3 1-120 15,6 0-96-15,-6-1-32 16,10 1-48-16,-5-1-64 0,3 1 48 16,-3 2-56-16,-4 1 8 0,0 3-8 15,-9-4 0 1,-2 5 0-16,-10-5-96 15,-3 1 88-15,-4 3-56 16,0-3 56-16,0 5 8 16,-11 2 0-16,-10 8 16 0,-14 4 56 31,-5 3 32-31,-12 3-104 16,0 0 0-16,-12 0-128 0,-15 10-984 15,11-14-3849-15,13-5-6890 0</inkml:trace>
  <inkml:trace contextRef="#ctx0" brushRef="#br0" timeOffset="-191158.53">14697 18104 5657 0,'0'0'8882'0,"0"0"-6730"0,0 0-1216 16,0 0-656-16,0 0-208 15,-3-10 56-15,3 10 112 0,7-10-40 16,21-2 1-16,28-20-9 31,40-19 176-31,31-19-16 0,25-6-72 16,-9 13-80-16,-19 21-104 16,-40 20 24-16,-24 12-56 15,-29 5-56-15,-7 5-8 0,-8 0 0 0,-4 0 0 16,-4 0-48-1,-4 0-56 1,-4 0 16-16,0 0 80 0,0 0-192 16,8 0-432-16,0 0-1377 15,4-7-4448-15</inkml:trace>
  <inkml:trace contextRef="#ctx0" brushRef="#br0" timeOffset="-190602.27">17650 17300 13034 0,'0'0'4201'0,"0"0"-3417"16,0 0-544-16,0 0-112 0,0 0-80 31,120-63 24-31,-13 2 201 16,36-11 199-16,5 5-88 0,-28 16-208 16,-36 26-176-16,-45 18-400 15,-7 7-1193-15,-8 0-1527 0,-12 0-4298 16</inkml:trace>
  <inkml:trace contextRef="#ctx0" brushRef="#br0" timeOffset="-189912.35">22204 16227 10762 0,'0'0'5273'0,"0"0"-4321"16,0 0-736-16,0 0-40 16,80-22-16-1,7-13 232-15,33-22 128 16,20-4 17-16,-13 7-89 16,-32 17-80-16,-35 17-144 0,-28 11-224 0,-12 9-8 15,0 0-288-15,-8 0-64 16,-8 0-240-16,-4 0-65 0,0 0 353 31,0 6 232-31,-12 4 8 16,-4 3-528-16,5-1-1616 15,-2-2-2337-15</inkml:trace>
  <inkml:trace contextRef="#ctx0" brushRef="#br0" timeOffset="-186935.34">24805 12982 672 0,'0'0'3976'0,"0"0"-1919"16,0 0-1073 0,0 0-408-16,0 0-104 15,0 0-40-15,0 0-175 16,0 0-105-16,0 0-8 0,0 0 32 16,0 0-24-1,0 0 48-15,0 0-96 16,0 0-48-16,0 0 32 0,0 0-88 15,0 0-72-15,0 0-992 16,0-3-3922-16</inkml:trace>
  <inkml:trace contextRef="#ctx0" brushRef="#br1" timeOffset="-181527.43">24722 12989 6425 0,'0'0'3113'16,"0"0"-1737"-16,0 0-640 15,0 0-192-15,0 0-104 0,0 0 16 16,-3-10-120-1,10 10-216-15,5 7 320 16,8 2 473-16,0 4-289 0,4 2-176 16,-8 5-80-16,3 2-72 15,-2 3-24-15,3 7 56 16,-5 3 0-16,-2 6-112 16,6 4-64-16,1-1 0 15,5 10 16-15,-2-3-88 16,1 3 80-16,4 0-8 0,0 3 17 15,0 0-9-15,-4 0-48 16,4 1-40-16,-5-5-16 16,5 5 0-1,-4-8-40-15,0-2-8 16,4-4 48-16,-5-3-48 0,2 1 40 16,-1-7-40-16,0 3-8 15,-5-10 8-15,1 4 0 16,-7-6 0-16,-2-4 0 0,1-3 8 31,-3-7-16-31,-5-2-256 16,-1-3-233-16,-3-4-935 15,0-3-824-15,0-7-465 0,-7-12-2880 0</inkml:trace>
  <inkml:trace contextRef="#ctx0" brushRef="#br1" timeOffset="-181050.57">24714 13043 2584 0,'0'0'400'0,"0"0"2329"16,0 0-1017-16,0 0-248 15,0 0-151-15,0 0-305 0,0 0-264 31,-40-13-224-31,40 10-16 16,0 3 232-16,8-4 9 16,12-5-241-16,8-1 232 0,16-8-160 15,11-5-168-15,22-8-96 32,22-14-8-32,32-6-32 0,13-3-64 15,-13 6-88-15,-26 14-104 0,-42 12-16 16,-19 6-112-16,-9 3-296 15,1-3-112-15,-4 0-408 0,0 0-464 16,-12-3-593-16,-12 3-975 16,-8 4-2746-16</inkml:trace>
  <inkml:trace contextRef="#ctx0" brushRef="#br1" timeOffset="-180443.93">25782 12458 8569 0,'0'0'2481'0,"0"0"-897"15,0 0 9-15,0 0-585 0,0 0-408 16,0 0-304-16,0 0-240 16,12-6-56-16,0 19 0 0,12 2 360 31,-1 8 40-31,5 6-48 15,4 2 56-15,0 10-56 16,5 7-8-16,-6 6-40 0,5 3-31 16,0 3-129-16,-1 1-48 15,-3 2-16-15,0-2-72 0,4 2 0 32,-4-6 40-32,4 4-48 15,0-10 16-15,-4-4-8 0,0 0 40 16,0-5-48-16,-4-1 8 0,-4 0 0 15,-1-6-8-15,-3 4 0 16,-4-5 0-16,-4-2 0 16,0 0 0-1,0-4 0-15,0 1 8 16,-1 0-8-16,2-4 0 0,-1 4 0 16,0-4 0-16,-4 3-8 0,-1-2 8 15,-7-4-8-15,0 1-56 16,0-5 16-1,-11 5 48-15,-9-4 0 16,-8 0 64-16,-12 6-16 16,-12 0 8-16,-4 4 64 15,-4 3 120-15,-3 0 80 0,-9 6-16 16,5-3-88-16,-6 3-56 0,10-3-88 31,-1-7-16-31,13 1-48 16,2-13-8-16,6-3-176 15,-13-13-416-15,17-16-1249 0,-2-9-4112 16</inkml:trace>
  <inkml:trace contextRef="#ctx0" brushRef="#br1" timeOffset="-175380.06">25256 12789 472 0,'0'0'1560'16,"0"0"2881"-16,0 0-2785 15,0 0-776-15,0 0 273 0,0-3 55 16,0 3-232-16,0 0-16 16,0 0 33-16,0 0-73 0,0 0-328 15,0 0-312 1,0 0-112-16,0 0-104 15,0 0-16-15,0 0 16 16,0 0 56-16,0 0 120 0,-4 0 192 16,4 0 184-16,0 0-72 31,0 0-119-31,0 0-57 0,-4 0-72 16,0-4-8-16,-4-5-160 15,0-1-32-15,0-9-88 0,-3-3-8 16,-2-7 80-16,2-6-8 15,-6-6 0-15,2-7 0 16,-9-18-8-16,-4 2-56 0,-4-2 232 31,4-4-88-31,0 19-64 16,0-3 160-16,5 10-24 0,2 5-80 16,9 8-48-16,0 5-40 15,1 1-48-15,7 3 48 16,-5 0-48-1,5 6 0-15,-3 3 8 0,3 7-8 16,4 2 32-16,-4 4-40 16,4 0-288-16,0 0 24 0,0 0-136 15,0 0-496-15,0 4-873 16,0 18-2271-16,0 0 1151 0,4 0-2280 16</inkml:trace>
  <inkml:trace contextRef="#ctx0" brushRef="#br1" timeOffset="-174898.46">24762 12233 1816 0,'0'0'7562'16,"0"0"-5962"-16,0 0-320 15,0 0-200-15,0 0-215 0,0 0-41 32,0 0-168-32,-8 0-256 15,8 0-208-15,0 0-72 0,0 0-112 16,0 0 56-16,0 0-16 16,0 0 88-16,0 0 304 15,0-3 280-15,0-6 144 0,0-14-223 16,0-9-489-1,4-12-152-15,-4-7-104 16,0-3 96-16,0 0 8 0,-8 3 0 16,-4 7 128-16,0 9 40 15,0 10 56-15,8 9 160 16,4 9 32-16,0 4-408 16,0 3-8-16,0 0-200 15,12 3-144-15,13 10 232 16,2 0 112-16,4 2 48 0,6 2-48 15,-1-2-184-15,-1 1-328 32,1 0-729-32,20-3-351 15,-4-1-2241-15,-12-5-1832 0</inkml:trace>
  <inkml:trace contextRef="#ctx0" brushRef="#br1" timeOffset="-173786.58">23894 11065 9762 0,'0'0'1928'15,"0"0"673"-15,0 0-985 0,0 0-1256 16,0 0 144-16,0 0 264 16,0 0-392-16,-17-32-232 15,17 32-144 1,0 0-88-16,0 0-48 0,0 6-48 16,0 13 16-16,0 3 168 15,0 4 112-15,9-1-56 0,2-2-56 16,1-5-64-16,4-5-8 15,5-6-112 1,-2-7-304-16,5 0-72 16,-8-3 560-16,4-17 200 15,-9-5 152-15,-2-7-152 0,-5-2-80 16,-4-5-112-16,-4 4 64 31,-8 3 280-31,0 7 96 0,4 9 216 16,0 7-319-16,4 2 183 31,4 7-208-31,0 0-320 16,0 0-64-16,0 0-104 0,0 3-88 15,0 14-40-15,8 5 208 16,0 6 88-16,4 4 8 0,4 6 0 16,-1 3-8-16,6 4 0 15,7-1-8-15,0 1-16 0,4 5-104 16,3-2-65-16,-7 3-87 0,-4-4 16 15,-8-5 64 1,-12-4 80 0,-4-9 112-16,0-1 8 0,-8-6 8 15,-16-3-8-15,-4 0 128 16,-8-6 88-16,0-3 176 16,-3-7 57-16,-2-3 63 0,6-3-144 0,3-20-40 15,8-5 160-15,8-10-248 16,9-10-240-1,7-3-128-15,0 0-32 16,15 7-304-16,5 3-80 16,20 6-689-16,-8 13-1207 15,-4 3-4578-15</inkml:trace>
  <inkml:trace contextRef="#ctx0" brushRef="#br1" timeOffset="-172437.76">24408 11280 8449 0,'0'0'2169'31,"0"0"-777"-31,0 0-416 0,0 0-448 16,0 0-248-16,0 0-208 15,0 32-64-15,0-13 112 0,-5 7 193 16,1 2-81-16,4 1-32 31,0-4 56-31,0 1-80 0,4-4-104 16,12 0-8-16,0-3-56 0,4-6-16 15,8-4-272-15,12-9-1265 16,-8-3-423-16,-8-9-2465 0</inkml:trace>
  <inkml:trace contextRef="#ctx0" brushRef="#br1" timeOffset="-171890.75">24328 11135 6449 0,'0'0'2208'16,"0"0"-1311"-16,0 0 351 0,0 0-344 16,0 0-192-16,0 0-208 15,-8-4-264-15,8 4-144 31,0 0-88-31,0 0 0 0,0 0-8 16,0 0 0-16,0 0-96 16,0 0-32-16,0 6 120 0,0 1-56 15,0-1 8-15,0 1 48 16,0-1-64-16,0-3 0 31,0-3-136-31,0 0 112 0,0 0 16 16,0 0 80-16,0 0 712 0,0 0 361 15,0-9-369-15,0-1-520 16,0-6-176-16,0 4 104 0,0-1 64 16,0 7 0-1,0-1 288 1,0 7-304-16,0 0-160 0,0 0-200 0,0 0-72 16,0 0-80-16,0 0 24 15,0 0 192-15,0 0 120 16,0 0 16-16,0 0 8 0,0 0 136 31,0 0 112-31,0 0 88 16,0 0-144-16,-9 3-128 0,2 10-72 15,3 13-336-15,0-4-1689 16,4-3-2696-16</inkml:trace>
  <inkml:trace contextRef="#ctx0" brushRef="#br1" timeOffset="-171481.27">24563 10683 9209 0,'0'0'2817'15,"0"0"-1129"-15,0 0-527 0,0 0-425 16,0 0-360 0,0 0-208-16,0 0-120 15,0 0-48-15,-20 10-72 16,8 15 72-16,0 4 288 0,0 9-16 31,5 3-64-31,2 4-40 16,5 2-72-16,5 1-40 0,14-3 40 15,9-4-16-15,7-6-64 16,10-7 32-16,2-6-48 0,5-12-24 16,-4-7-392-16,7-6-648 15,-10-16-1129-15,-17 0-2039 0</inkml:trace>
  <inkml:trace contextRef="#ctx0" brushRef="#br1" timeOffset="-171209.78">24814 10769 6001 0,'0'0'3072'0,"0"0"-719"16,0 0-89-16,0 0-407 0,0 0-681 15,0 0-624 1,0 0-552 0,0-6-32-16,12 25 32 0,-1 3 40 15,2 7 104-15,2-1-40 16,2 7-40-16,-2 0-56 0,1-3 40 16,-4 0-48-16,1-3 0 0,-2 2-848 31,2-8-1448-31,-6-8-2001 15</inkml:trace>
  <inkml:trace contextRef="#ctx0" brushRef="#br1" timeOffset="-170900.19">24865 10624 9025 0,'0'0'1641'16,"0"0"-1"-16,0 0-160 31,0 0-839-31,0 0-81 0,80-48 144 16,-40 48-72-16,4 0-184 16,0 6-232-16,4 10-88 15,-5 6 0-15,-3 4-48 0,-3 5-16 16,-10 4-56-1,-11 6 40-15,-12 0 24 16,-4 11-64-16,-4 2-8 16,-24 22-136-1,-4-16-1144-15,8-6-4009 16</inkml:trace>
  <inkml:trace contextRef="#ctx0" brushRef="#br1" timeOffset="-169393.62">26423 13354 1632 0,'0'0'5537'16,"0"0"-3617"-16,0 0-991 0,0 0-193 16,0 0 24-1,0 0-104 1,0 0-72-16,0 0-56 16,0 0-8-16,0 0 81 0,0 0 39 0,0 0 128 15,0 0-24-15,0 0-176 16,0 0-248-16,0 0-136 0,0 0-64 31,0 0-48-31,0 0 0 16,0 0 40-16,0 0 0 0,0 0 40 15,0 0 48-15,0 0 48 16,0 0 73-16,0 0 47 0,17 0-80 16,6-13-144-16,18-3-88 31,22-9-40-31,24-7 56 15,33-13-64-15,16 1 80 0,-5-3-88 16,-28 12 0-16,-34 9 8 16,-26 10-8-16,-7 1 0 0,-4 2 16 15,-4 0 56-15,0 0-64 32,-12 1 40-32,-1 5 48 15,-3 1 32-15,-3 3-48 0,-5-1-8 0,3 1-64 16,-3 3 0-16,0 0-8 15,0-3-16 1,1 3-112 0,-5 0-288-16,4 0-512 0,-4 0-513 15,0 0 57-15,0 3-1233 16,0 0-23-16,0-3-3289 0</inkml:trace>
  <inkml:trace contextRef="#ctx0" brushRef="#br1" timeOffset="-169036.59">27224 12821 9738 0,'0'0'2560'31,"0"0"-575"-31,0 0-401 16,0 0-392-16,0 0-376 0,0 0-320 15,-24-7-111-15,24 7-105 16,8 0-16-16,12 0-120 31,8 0 8-31,4 0 64 0,8 0 8 16,0 0-152-16,3 3-24 16,-11 1-40-16,0 5 0 0,-12 0 40 15,0 4-48-15,-12 6-8 0,-4 0 8 16,-4 7 0-16,0 2 8 15,-16 4 64-15,-3 6-72 16,-6 3-8 0,-6 13-672-16,3-9-1217 15,11-10-3368-15</inkml:trace>
  <inkml:trace contextRef="#ctx0" brushRef="#br1" timeOffset="-168290.36">27391 12297 7241 0,'0'0'1864'15,"0"0"-359"1,0 0-321-16,0 0-424 16,0 0 40-16,0 0-23 15,0 0-345-15,-4-4-192 0,21 17 56 16,2 13 184-16,5 5-32 15,0 10 40-15,8 4-48 0,0 6-128 32,8 9 32-32,12 10-32 15,-9 0-88-15,9-1-72 0,12 11 16 16,-4 3-56-16,7 18-48 16,-11-12-16-16,-11-19-40 0,-26-19 57 15,-3-19-57-15,4 2-8 16,-4-2 8-1,-1-4-8-15,-2-11-121 16,-5-14-375-16,-1-3-560 0,-7-32 576 16,0-6-912-16,0-6-3089 15</inkml:trace>
  <inkml:trace contextRef="#ctx0" brushRef="#br1" timeOffset="-167869.36">27256 12226 7345 0,'0'0'2225'15,"0"0"-289"-15,0 0-96 0,0 0-775 16,0 0-81-16,24-35-176 16,4 23-272-16,12-10-168 0,27-7-24 31,29-12-40-31,24-7-8 0,-5 0-72 15,-27 14-96-15,-24 14-56 16,-29 8-72-16,1-1-40 0,-4 1-216 16,0-1-208-16,-12 4-56 15,-12-1 88-15,-4 3-400 16,-4-5-800 0,0 2-1161-16,-8 4-2360 0</inkml:trace>
  <inkml:trace contextRef="#ctx0" brushRef="#br1" timeOffset="-167397.83">28109 11719 8833 0,'0'0'2153'16,"0"0"-713"-16,0 0-24 0,0 0-175 16,0 0-337-16,0 0-416 15,0 0-280-15,83-26-40 0,-59 39 56 31,0 3 128-31,4 3 64 16,4 7-72-16,0 5 0 16,4 7 17-16,-4 6-73 0,-1 11-72 15,5 18 8-15,1 19-96 16,2 16 16-16,1 6 24 0,-1-6-64 31,6-13-88-31,-13-25-8 16,-4-13 40-16,-4-16-40 0,-9-6 0 15,2 3 0-15,6-3-8 0,-7 3 8 16,0-6-8 0,0-10 56-1,-8-6-56-15,-1-3 0 16,-2-3 32 0,-1-8-32-16,-4 2 0 0,0-4 0 15,0 0 0-15,0 0 40 16,0 6-32-16,-12 1 40 0,-20 5 88 15,-12 7-16-15,-19 13-112 16,-29 9 40-16,4-3-32 0,4-3-8 16,17-6-8-16,18-13-208 15,-9-3-632-15,5-4-1105 0,22-9-3216 16</inkml:trace>
  <inkml:trace contextRef="#ctx0" brushRef="#br1" timeOffset="-166633.49">27599 11811 6977 0,'0'0'2897'15,"0"0"-1569"-15,0 0-664 0,0 0-176 16,0 0 192-16,0 0 72 31,0 0 33-31,0 0-65 0,0 0 24 16,0 0 64-16,0 0-16 16,0 0-184-16,0 0-136 15,0 0-143-15,0 0-113 0,0 0-112 0,0 0-40 16,0 0-16-16,0 0 24 15,0 0 184-15,0 0 184 16,-4-3 48 0,-8-13-272-16,0-3-192 15,-4-7-16-15,-4-9 0 0,-4-3 64 16,1 0 16-16,-5 0-8 0,0 0 40 31,0 9 16-31,4 4-56 16,3 3 0-16,6 6 16 15,2 6 8-15,10 7-104 0,3 0-8 16,0 3-112-16,0 0-360 16,0 0-480-16,0 3-1105 0,0 20-807 15,0-1-1297-15,0-3-3337 0</inkml:trace>
  <inkml:trace contextRef="#ctx0" brushRef="#br1" timeOffset="-166231.22">27288 11880 7433 0,'0'0'1640'0,"0"0"-631"0,0 0 183 15,0 0 296-15,0 0 537 16,0 0-233-1,0 0-152 1,0 0-407-16,8-31-865 0,-8 8-216 16,0-5-56-16,0-10-40 15,-4-7 8-15,-8-5 16 0,0-7-32 16,-4-1-32-16,0 1 72 16,-3 7-80-1,6 11-8-15,1 7 64 16,9 14-48-16,-1 5 40 0,4 7 112 15,0 2 24-15,0 1-176 16,0 3-16 0,0 0-48-16,0 0-88 15,11 0-88-15,10 7 136 16,7 5 0-16,3 7-176 0,9 4-240 16,3 5-665-16,21 3-959 15,-12-5-2465-15,-7-7-6113 0</inkml:trace>
  <inkml:trace contextRef="#ctx0" brushRef="#br1" timeOffset="-165396.89">26427 10922 10298 0,'0'0'4025'15,"0"0"-3193"-15,0 0 664 16,0 0-168-16,0 0-575 31,0 0-641-31,0-19-112 0,0 19-257 16,4 12-71-16,13 8 328 15,2-1 48-15,1 3-48 0,4-3-64 16,0-3 16-16,0-3-80 16,0-11-240-16,-4-2-32 15,-1 0-96 1,-2-12 96-16,-6-4 320 0,-2-10 64 15,-5-2 16 1,-4-4 240-16,0 0-240 0,0 1 8 0,0 6 432 16,0 8 112-16,-4 4 88 15,-1 11-392 1,5-1-200-16,0 3-48 16,0 0-224-16,0 5-264 0,5 18-8 15,6 6 488-15,10 8 8 16,2 8 8-16,5 3 40 0,9 2-40 31,2 7-8-31,1 1 0 16,-9-4-200-16,-3-3-208 0,-7-4-128 15,-10-12 288-15,-11-9 72 16,0-8 176-16,-11-5 240 0,-13-6 696 16,-4-7 8-16,-8 0-376 15,0-7-71-15,1-18-169 31,7-7-72-31,7-13-256 0,14-2 0 16,7-10-208-16,0 3-665 16,19-6-591-16,5 12-2385 15,-8 16-2768-15</inkml:trace>
  <inkml:trace contextRef="#ctx0" brushRef="#br1" timeOffset="-164134.08">23754 10804 5369 0,'0'0'4265'16,"0"0"-3049"-16,0 0-672 15,0 0-208-15,0 0 16 0,0 3-8 16,0-3-88-16,0 0-56 16,0 4-120-16,0-1-32 0,0 0 8 15,0 4-48-15,-4-5 144 16,4 5 104-16,0-4-112 15,0-3-48-15,0 0 96 0,0 0 441 16,0 0 439-16,0 0 40 31,0-12 88-31,0-5-207 0,0-8-713 16,4-7-120-16,0-3-88 16,-4 0-56-16,0 4 56 15,0 8-8-15,0 4 168 0,0 6 48 0,0 7-136 16,0 3-48-1,0 0-72 1,4 3-24-16,0 0-128 0,4 0-208 16,16 10-208-16,4 2 496 15,12 4 40-15,7 6-817 16,29 4-551-16,-12-4-2913 0,-16-6-4433 0</inkml:trace>
  <inkml:trace contextRef="#ctx0" brushRef="#br1" timeOffset="-162995.09">26435 10766 6145 0,'0'0'2720'0,"0"0"-1655"0,0 0-217 15,0 0-40-15,0 0-128 31,0 0-80-31,0 0 240 16,0 0 145-16,0 0 103 0,0 0 168 16,0-3-64-16,0-10-776 15,-4-6-271-15,4-6-65 0,-4-10 16 32,4-3-96-32,0-3 16 0,0 2-16 15,-4 4 48-15,1 10 16 16,3 6-16-16,-4 6 56 0,4 7 184 15,0 6-64-15,0 0-160 16,0 0-64-16,0 0-184 0,4 0-296 16,11 10 72-1,13 8 335 1,4 8 73-16,12 6-704 0,12 15-1120 16,-5-9-2617-16,-10-6-4441 0</inkml:trace>
  <inkml:trace contextRef="#ctx0" brushRef="#br1" timeOffset="-162395.29">27192 11024 6969 0,'0'0'2545'0,"0"0"-577"16,0 0 280-16,0 0-671 0,0 0-705 15,0 0-368-15,0 0-280 16,-3 9-224-16,3 4 0 0,0 6 0 31,0 6 72-31,0 7 48 16,0-4-48-16,0 1-16 0,3 3 0 15,9-7-56-15,1 0 8 16,2-6-8-16,5-3-576 16,1-6-712-16,10-10-833 0,-7 0 145 31,-4-13-2777-31</inkml:trace>
  <inkml:trace contextRef="#ctx0" brushRef="#br1" timeOffset="-162044.08">27129 10874 4745 0,'0'0'4160'0,"0"0"-2655"0,0 0-393 15,0 0-472 1,0 0-360-16,0 0-216 15,0 0-64-15,0 0-8 16,4 3 8-16,3 3 8 0,2-2-8 16,3-4 8-16,-1 0 48 15,-2 0 16-15,2-7 32 16,-7-2-24 0,-4-7-8-16,0 0-16 15,-4 1 64-15,-12-2 392 0,1 4 153 16,-2 4-57-16,2 6-192 15,7 3-240-15,-1 0-176 32,9 22-792-32,0 0-1529 0,0-2-5417 0</inkml:trace>
  <inkml:trace contextRef="#ctx0" brushRef="#br1" timeOffset="-158533.68">27423 10347 7161 0,'0'0'1368'0,"0"0"129"0,0 0-177 16,0 0 88-16,0 0 97 15,9-38-265-15,-9 35-128 31,0 3-416-31,0 0-248 0,0 0-152 16,0 0-176-16,0 9-80 16,-9 11-40-16,1 5-8 15,-7 16 8-15,6 4 0 0,2 5 0 32,3 1 8-32,4 3 0 15,4-6 48-15,12-4-40 0,7-2-8 0,5-8 0 16,9 1 0-16,-2-3-8 15,1-7-72-15,0 1-568 16,-4-4-704-16,3-9-776 0,-3-7-353 16,-8-6-2024-16</inkml:trace>
  <inkml:trace contextRef="#ctx0" brushRef="#br1" timeOffset="-158142.6">27611 10461 8249 0,'0'0'2273'0,"0"0"-721"15,0 0-176-15,0 0-455 16,0 0-641-16,16 0-192 16,-5 4-80-16,6 5-8 0,-6 4 56 31,2 6-8-31,-6 3 80 16,-7 10 72-16,0 0 40 0,0 0 72 15,-11-4 8-15,2-6 48 0,2-3-96 16,-1-6-96-16,8-7-104 15,0-3-72-15,0 0 8 0,19-3-8 16,9 0 336 0,13-9-96-1,2-4-240-15,25-12-672 0,-16-4-2273 16,-13 4-3880-16</inkml:trace>
  <inkml:trace contextRef="#ctx0" brushRef="#br1" timeOffset="-157865.45">27842 10201 5417 0,'0'0'5585'32,"0"0"-4233"-32,0 0 697 15,0 0-1297-15,0 0-96 0,108-41 8 16,-53 38-88-16,5 3-144 15,0 3-208-15,-1 16-144 16,-10 9-80-16,-6 11 0 0,-11 18 8 16,-16 25 40-16,-12 26-32 31,-4 10-8-31,-12-1-8 0,-8-9-216 16,0-22-912-16,5-19-2985 15,-6-20-7601-15</inkml:trace>
  <inkml:trace contextRef="#ctx0" brushRef="#br1" timeOffset="-157302.78">28730 12173 10986 0,'0'0'2272'0,"0"0"-1632"0,0 0-327 15,0 0-9-15,0 0-304 16,0 0-184-16,36-13-1673 16,-19 7-2872-16</inkml:trace>
  <inkml:trace contextRef="#ctx0" brushRef="#br1" timeOffset="-157127.81">29109 11982 12306 0,'0'0'2065'15,"0"0"-1321"-15,0 0-456 0,0 0-264 16,0 0-24-16,0 0-1008 16,0 0-1361-16,91-9-1752 0</inkml:trace>
  <inkml:trace contextRef="#ctx0" brushRef="#br1" timeOffset="-156980.02">29376 11925 1512 0,'0'0'7225'0,"0"0"-6088"0,0 0-1137 16,0 0-16 0,0 0-537-16,0 0-927 15,88-16-2865-15</inkml:trace>
  <inkml:trace contextRef="#ctx0" brushRef="#br1" timeOffset="-156809.42">29694 11789 3024 0,'0'0'7898'16,"0"0"-5610"-16,0 0-567 0,0 0-649 16,0 0-424-16,32-39-184 15,-19 33-344-15,-2 3-112 0,1-3-8 31,-7 6-72-31,-5 0-560 16,0 0-920-16,0-3-3105 0</inkml:trace>
  <inkml:trace contextRef="#ctx0" brushRef="#br1" timeOffset="-155942.15">30157 11265 8649 0,'0'0'2305'0,"0"0"-129"0,0 0-343 16,0 0-721-16,0 0-456 0,0 0-256 31,0 0-176-31,-4 6-112 16,15 19 424-16,10 7 152 15,7 9-119-15,3 7-153 0,5 3-24 16,8 6-80-16,0 3-64 16,-1 1-56-16,2-1-40 0,-6-6-80 15,2 0-16-15,-9-10-48 32,-5-2-8-32,-3-10 8 15,-8-7 0-15,-4-3-8 0,-5-10-200 0,-7-2-200 16,4-3-296-16,-4-4-328 15,0-3-113-15,0-7-367 16,-4-6-1281-16</inkml:trace>
  <inkml:trace contextRef="#ctx0" brushRef="#br1" timeOffset="-155532.78">30129 11112 5297 0,'0'0'4561'0,"0"0"-3305"16,0 0 288-16,0 0 161 16,0 0-841-16,0 0 16 0,31-79-120 31,-6 66-88-31,6-3-104 16,1 4-128-16,13 2-215 0,2-3-129 15,5 1-40-15,8-1-8 0,3-3-40 16,1 0 0-16,0-3-8 15,-8 0-136-15,-13 3-329 16,-7-6-295 0,-12 3-744-16,-8-4-841 15,-4 1-343-15,-12 7-2441 0</inkml:trace>
  <inkml:trace contextRef="#ctx0" brushRef="#br1" timeOffset="-155015.68">30890 10680 6769 0,'0'0'3017'0,"0"0"-1193"0,0 0 208 16,0 0-215-16,0 0-689 15,0 0-592-15,16-15-320 0,-4 21-216 32,8 3 96-32,7 11 288 15,6-2-40-15,3 5-152 0,3 2 32 16,-3 3-23-16,0 8-9 15,-5 2 56-15,-3 6-104 32,-3 4-96-32,-1 3 56 0,-9 6 24 31,1 3-40-31,0 1-80 16,0 2 40-16,8-3-48 0,-4-3 8 15,4-3-16-15,4-3 16 0,-4-6-8 16,0-4 0-16,-5-9 16 15,2-4-16-15,-10-5 8 0,-3-8-8 16,-3-5 8-16,-5-7 8 16,4 4-16-16,-4-5 8 0,0 5-8 15,0 2 8-15,-9 7 32 16,-6 4-32 0,-10 2 96-16,-10 3 48 15,-14 0 8-15,-22 4 64 0,-21 6-24 16,-23 0-16-16,11-3-24 15,24-7-72-15,33-9-80 0,23-7 8 16,4-3-16-16,4 4 0 16,5 0-656-16,11-1-992 15,0 1-2785 1,0-10-3785-16</inkml:trace>
  <inkml:trace contextRef="#ctx0" brushRef="#br1" timeOffset="-154236.58">30460 10887 8577 0,'0'0'1881'16,"0"0"-1121"-16,0 0 48 0,0 0 144 15,0 0-192 1,0 0-111-16,0 0-129 15,0 3-112-15,0-3-8 16,0 0 184-16,0 0 240 0,0 0 0 16,0 0 57-1,0 0 63-15,-8-10-296 16,-9-9-464-16,2-6-120 0,-9-4-56 16,0-9 8-16,-4-6-8 15,5-4 64-15,-2-12-64 16,1-4-8-16,-4-2 8 0,4 3 8 15,5 8 40-15,-5 11-8 16,7 19 8 0,6 8-40-16,3 8-8 15,4 9-8-15,-1 0-112 16,2 3-624-16,-1 13-1105 0,0 9-127 16,0 17-1017-16,4-10-1720 15,-4-7-2608-15</inkml:trace>
  <inkml:trace contextRef="#ctx0" brushRef="#br1" timeOffset="-153792.8">30018 10585 8465 0,'0'0'1913'0,"0"0"-1137"15,0 0-88-15,0 0-24 0,0 0 280 16,0 0 73-16,0 3-105 16,0-3 160-16,0 0 192 15,0-9-7 1,0-10-297 0,3-10-640-16,1-6-232 15,-4-9-40-15,4-7-48 16,-4-3 0-16,0 0 0 0,0-3-72 15,0 3 72-15,-8 3 40 16,1 3-40-16,-2 7 8 0,5 16 168 16,0 9 232-16,4 9-168 15,0 5-168-15,0 2-72 0,4 0-144 16,20 0-200-16,8 9 288 31,16 7 56-31,7 6-8 0,5 3-32 31,4 10-344-31,-4 1-568 16,12 17-577-16,-21-5-1615 16,-15-13-2402-16</inkml:trace>
  <inkml:trace contextRef="#ctx0" brushRef="#br1" timeOffset="-152668.86">29232 9299 9450 0,'0'0'2328'0,"0"0"-152"0,0 0-279 15,0 0-489-15,0 0-496 32,0 0-416-32,0 0-303 0,0-9-193 15,0 18-128-15,4 7 111 16,9 7 17-16,-2 5 0 0,1 0 0 15,4-2 0-15,4-7 41 32,0-3-33-32,4-7-16 15,4-9 8-15,4 0-89 0,-4-6-47 16,0-16-56-16,-9-10 64 16,-7-3 112-16,-12-6 8 0,0-1-56 15,-7 1 64-15,-10 6 0 0,2 4 120 16,-1 9 88-1,4 5 89 1,3 11 199-16,9 3-216 0,0 3-280 16,0 3-72-16,0 13-272 15,9 13 272-15,6 2 72 0,9 10 0 16,4 1 0-16,0 9 8 16,12-1-8-1,0 7-88-15,4 4-48 16,-4-4-105-16,-12 3-151 0,-4-2-112 15,-17-8 240-15,-7-5 136 16,-4-7 56-16,-20-9 72 0,-7-10 96 31,-9-6 112-31,-1-7 200 16,-2-6 136-16,3-4-47 0,5-15-145 16,3-9-32-16,8-7-16 31,7-6 64-31,14-4-112 0,3 1-240 15,7 2-16-15,17 7-248 16,0 10-312-16,4 6-344 16,4 16-777-16,-4 3-2160 0,-4 0-360 0</inkml:trace>
  <inkml:trace contextRef="#ctx0" brushRef="#br1" timeOffset="-152352.97">29739 9328 6513 0,'0'0'2568'0,"0"0"-343"0,0 0 95 16,0 0-639-16,0 0-817 15,0 0-568-15,0 10-296 0,4 12 64 16,3 3 96-16,5 4-152 31,8-1 0-31,0 1 40 0,8-7-40 16,-4-3-8-16,4-6-8 16,0-10-432-16,-4 0-448 0,0-3-513 15,-13-9-807-15,-7-4-3073 0</inkml:trace>
  <inkml:trace contextRef="#ctx0" brushRef="#br1" timeOffset="-151934.78">29771 9128 8665 0,'0'0'2057'0,"0"0"-1297"16,0 0-528-16,0 0-232 0,0 0-64 16,0 0 64-1,0 0 0 1,0 6 56-16,7 0 40 16,-3-6 0-16,-4 4-32 0,4-1 16 0,0-3-80 15,0 0 0-15,-4 3-16 16,5-3 16-16,-2 0 0 0,1 0 16 15,-4 3-16-15,0-3 0 32,0 0 0-32,0 0 16 0,0 0 64 15,0 0 208-15,0 0 376 16,0 0 345-16,0 0-17 0,0 0-192 16,0-3-384-16,0-7-168 31,-4 4 96-31,1 0-96 15,-2 3-152-15,-3 3-96 0,-4 3-800 16,0 16-2193-16,0-3-2408 0</inkml:trace>
  <inkml:trace contextRef="#ctx0" brushRef="#br1" timeOffset="-151370.79">29181 9185 8633 0,'0'0'2521'15,"0"0"-1025"-15,0 0-240 16,0 0-231-16,0 0-129 0,0 0-392 15,0 0-240-15,0 0-104 32,0 0 8-32,0 0 40 15,0 0 280-15,0 0 312 0,0-3 161 16,0-13-233-16,0-10-528 16,0-2-184-16,0-7-8 0,0-9-8 15,0 3-48-15,-5-4-24 0,1 4-24 16,1 6 48-16,-1 6 40 15,4 10 8-15,0 10 0 0,0 9 0 16,4 0-264 0,12 9-336-1,3 17 456-15,9 2 136 0,0 7-417 16,8 3-687-16,20 9-952 0,-8-8-1929 16,-1-11-3129-16</inkml:trace>
  <inkml:trace contextRef="#ctx0" brushRef="#br1" timeOffset="-150892.31">30216 8836 7905 0,'0'0'2113'16,"0"0"-385"-16,0 0-496 15,0 0 305 1,0 0-481-16,0 0-440 16,0 0-48-16,0 0-168 0,0 0-128 15,0 0 24-15,-84 89-120 16,84-51 0-16,0 3-32 0,5 4-24 16,18-1-40-16,5 3-8 0,17-2-56 31,2-1-16-31,13-5 80 15,0-11-80 1,-4-6-32-16,-4-6-416 16,3-16-768-16,-15 0-1448 15,-17-6-3426-15</inkml:trace>
  <inkml:trace contextRef="#ctx0" brushRef="#br1" timeOffset="-150223.04">30480 8950 9073 0,'0'0'2681'16,"0"0"-1393"-1,0 0-392-15,0 0-463 16,0 0-265-16,0 0 488 0,28 73 56 16,-13-47-176-16,5 2-248 15,-4 4 64-15,4-3-224 0,0-4-32 16,0-3-48 0,-4-3-48-16,0-6-248 15,4-4-832-15,-9-6-1161 16,2-3-1799-16</inkml:trace>
  <inkml:trace contextRef="#ctx0" brushRef="#br1" timeOffset="-149924.92">30651 8874 10162 0,'0'0'2824'0,"0"0"-767"16,0 0-689-16,0 0-544 31,0 0-336-31,0 0-304 16,0 0-40-16,63 38-16 0,-31-12-64 15,9-1 16-15,-2 6-32 16,1 1-40-16,8-3 0 0,-8-4 56 16,-9 1-56-16,-3-4 0 15,-11 0-8 1,-10-3 0-16,-7-3 8 15,0 0-8-15,-7 0-8 0,-13 3-136 16,-29-6-904-16,10-4-1968 16,-1-9-3874-16</inkml:trace>
  <inkml:trace contextRef="#ctx0" brushRef="#br1" timeOffset="-149765.87">30695 8842 9778 0,'0'0'2040'0,"0"0"-1016"0,0 0 241 16,123-60-201-16,-68 41-152 15,-2 6-560-15,6 7-352 0,-19 6-1848 16,-12 0-3073-16</inkml:trace>
  <inkml:trace contextRef="#ctx0" brushRef="#br1" timeOffset="-149383.91">31057 8432 10282 0,'0'0'2856'0,"0"0"-1735"0,0 0-753 15,96 13 216-15,-41 9 272 16,5 7 24-1,9 9-360-15,-2 3-168 16,-3 7-96-16,-4 3-96 16,-9 6-96-16,-11 3-48 0,-17 7 64 15,-14 0-80-15,-9 12 0 16,-40 20-392-16,-4-20-1104 0,-4-12-3545 16</inkml:trace>
  <inkml:trace contextRef="#ctx0" brushRef="#br1" timeOffset="-147350.87">31281 11144 2776 0,'0'0'7762'15,"0"0"-5626"-15,0 0-503 16,0 0-265-16,0 0-240 0,-9 0-128 16,9 0-120-16,0 0-95 15,0-3-273-15,0-1 8 0,24-5-88 31,20-7-224-31,36-13-136 16,24-5-64-16,-1-1-8 16,-19 6 8-16,-29 7-8 0,-18 6-88 15,-2 0-256-15,1-3-24 16,-4 0-104-16,-8 3-128 0,-12 7-321 16,-5-4-831-1,-7 4-1081-15,0 2-1279 16</inkml:trace>
  <inkml:trace contextRef="#ctx0" brushRef="#br1" timeOffset="-147049.08">31762 10579 8529 0,'0'0'1657'0,"0"0"47"0,0 0-392 15,0 0-71-15,0 0-185 16,0 0-520-16,0-10-280 0,17 20-112 16,10 5 288-16,13 5 64 15,8 2-128-15,3 3-88 0,2 1-184 16,-5 2-48-16,-9 4 0 16,-11 0-48-16,-8 0 8 0,-17 3-8 31,-3 2 0-31,-15 5 48 15,-25-1-40-15,-23 13-8 16,-33 4-160-16,-27 1-760 0,15-14-3041 16,20-16-4472-16</inkml:trace>
  <inkml:trace contextRef="#ctx0" brushRef="#br1" timeOffset="-89653.73">22993 16250 5161 0,'0'0'1912'0,"0"0"-616"16,0 0 569-16,0 0-89 0,0 0 16 15,0 0-399-15,104-4-265 16,-65-9-272-16,2 1-136 0,-2-7-176 15,5 0-207-15,-9-1-305 32,2 5-32-32,-14-4-993 15,-14-1-1103-15,-9 5-2433 0,0 2-4585 0</inkml:trace>
  <inkml:trace contextRef="#ctx0" brushRef="#br1" timeOffset="-88843.48">22973 16154 8385 0,'0'0'2489'15,"0"0"-1217"-15,0 0-240 0,0 0-143 16,0 0 71-16,0 0-72 16,20 0-280-16,0-9-88 0,4-4 56 15,8-3 80-15,3-6-224 31,6 0-167-31,-2-4-49 16,-3 1-64-16,-4-1-80 0,-8 7-16 16,-5 6-8-16,-10 7-32 15,-5 0-8-15,0 3-8 0,-4 3-128 32,0-4-168-32,0 4-121 0,0 0-535 15,0 0-888-15,0-6-1177 16,-8 0-1360-16,-5 0-4056 0</inkml:trace>
  <inkml:trace contextRef="#ctx0" brushRef="#br1" timeOffset="-85732.53">6187 11684 7817 0,'0'0'1585'0,"0"0"-633"16,0 0-384-16,0 0-248 15,0 0-168-15,0 0-32 0,0 0-56 16,0 0 0-16,0 0 16 15,0 0 56-15,0 0 88 0,0 0 80 16,0 0 80-16,8-4-120 16,4-2 216-16,4 3 81 15,4-7-129-15,3 1-72 0,5 3-136 16,4-4-128-16,5-3-48 0,6 1 8 16,6-1-40-16,-2 0-8 15,5-3 0 1,-5 1 40-16,1-2-40 15,0 2 48-15,-4 2-40 16,-1 0 40-16,-7 7-56 0,5-4 0 16,-2 4 0-1,1-3 16-15,0-1 56 16,8-2-16 0,4-1-48-16,0-6 88 15,3 3-80-15,5 0-8 16,-8 0 8-16,4 3-8 15,-9 0 16-15,-3 4-24 0,0 3 0 16,4 3 0-16,-8-4 0 16,8 4 0-16,3-3 0 0,-3-4 8 15,8 0-8-15,-5 1 0 16,-2-7 0-16,-6 4 8 0,1-1 64 16,-8 0-64-16,0 4-8 15,-1-4 8-15,-3 4 40 0,4 2 32 31,-4-3-80-31,8 1 8 16,0 0-8-16,8-4 8 16,-1-3 8-16,9 0 24 0,0-3-40 15,-4 3-8-15,0-6 8 16,0 6 0-16,-9 0-8 0,-7 3 8 16,1 7 0-1,-10 0 0-15,4 0 0 16,2-1 0-16,3 1 0 15,0-4 8-15,3 1-8 0,1-1 64 16,4-2-48 0,-1-1 0-16,2 3-8 15,-6-2 56-15,5-5 8 0,-4 5-64 16,0-1-8-16,-8 1 0 16,3 2 0-16,-7 4 24 15,0 0-24-15,-3-1 0 0,3 4 48 31,0-4 0-31,0 4 0 0,-1 0 24 16,1-4-64-16,-4 5-8 16,4-5 48-16,-4 4-48 15,4 0 0-15,4-4 16 0,-1 4 40 16,5 0-48-16,0 3 40 16,3 0 24-16,-2 0-72 0,3 0 8 31,-1 0 0-31,-3 0-8 15,8 0 0-15,-4 0 8 16,-1-3-8-16,2 0 8 0,-2 0 64 16,1-1-64-16,-4 1-8 31,4 0 0-31,-8 0 40 0,0 0-40 0,0-1 0 16,0 2 0-16,3 2 0 15,-3-4 0-15,4-2 0 16,0-1 56-16,-1 1-56 0,-2 0 8 15,3 0-8 1,-4 2 16 0,-4 1-16-16,3 0 8 0,-3 0 0 15,-1-1-8-15,6 1 8 0,-1 3-8 16,4 0-40-16,-1 0 40 16,1 0 0-16,0 0 0 0,0 0 0 15,0-3 0-15,0 0 0 31,0 0 0-31,3-3 8 16,-3-1 0-16,1 1 32 0,-2-4-40 16,-3 4 0-16,4-4 0 0,-4-2 8 15,3 2 8-15,-3-2-8 32,0 2 0-32,-4-3 0 15,4 4-8-15,-4-1-8 0,0 1 8 16,0-1 16-16,0 4-16 15,0-4 8-15,0 4 0 0,-1 0-8 16,-7-1 8-16,4 4-8 16,-8 0-8-16,4 0 0 31,-4 3 8-31,0-4 0 0,0 1 0 16,-1 0 0-16,2 3 0 0,-6-6 0 15,5 3 0-15,-4 0 8 0,0-1-8 16,-3 1 0-1,-5 3 0 1,-1 0 0-16,-3 0-8 16,0 0 8-16,0 0-8 0,0 0-8 15,0 0-32-15,0 0-24 0,0 0-128 16,-3 0-376-16,-14-3-1224 0,6-3-2345 31,-6-7-5449-31</inkml:trace>
  <inkml:trace contextRef="#ctx0" brushRef="#br1" timeOffset="-83416.86">30619 9607 3392 0,'0'0'4513'0,"0"0"-2672"0,0 0-1153 0,0 0-248 16,0 0 712-16,0 0 240 15,0 0-127-15,0 0-273 16,0 0-32-16,12-3-168 15,4-7-496 1,4 1-176-16,8-4-112 16,0-2 80-16,12-2-80 0,-1-1 8 15,9-5 72-15,0 1-24 0,-4 3-56 16,-1-3 56-16,-3 6-56 16,-12 6 40-16,-4 1-40 0,-12 6 0 31,-4-1-8-31,-8 4-8 15,0 0-480-15,0 0-416 0,0 0-560 16,0 10 488-16,-16 6-625 16,4-3-1191-16,0-1-3626 0</inkml:trace>
  <inkml:trace contextRef="#ctx0" brushRef="#br1" timeOffset="-83062.69">30623 9722 1816 0,'0'0'3233'16,"0"0"-1097"-1,0 0-1136-15,0 0 160 16,0 0 185-16,87-4-265 16,-55-8 256-16,13-4-327 0,2 0-89 15,1-3-312-15,3-3-160 0,1 3-64 16,0-1-160-16,-12 5-56 0,-8 2-72 31,-8 4-88-31,-12 2 64 16,-9 4-72-16,-3 3-120 15,0 0-680-15,-15 0-784 0,-9 0-2337 16,-4 0-4065-16</inkml:trace>
  <inkml:trace contextRef="#ctx0" brushRef="#br1" timeOffset="-80450.22">15491 10712 4064 0,'0'0'3225'0,"0"0"-1753"15,0 0-303-15,0 0-401 0,0 0-248 16,0 0 272 0,0-9 344-16,0 9-408 15,0 0-287-15,0 0-233 0,0 0-160 16,0 0 16-16,3 0-64 15,5-3 16 1,5-4-16 0,2 4 64-16,5-7-8 0,1 1-40 15,2-4 168-15,5 1-88 16,-4-5-48-16,4 2 40 0,0-1-80 0,0 0 88 16,4 0-88-16,-4 3 0 31,0 1-8-31,3 2 0 15,-3 1 0-15,-1 2 0 0,5-2 0 16,1-4 0-16,-1 3 0 0,4-2 0 16,-8 2 8-16,3 1-8 15,1-1 0-15,0 4 8 32,0-1 0-32,4 4 0 0,3-3 0 15,-3 3-8-15,1-3 0 16,-2 2 8-16,-3 1 0 0,0 0-8 15,-4 0 48-15,4-1-48 16,0-2 0-16,-1 3 0 31,1-3 0-31,4 3 0 0,4-7 0 16,0 4 0-16,0-1 8 16,-1 1 0-16,9 0 0 0,-8 0-8 0,8-1 8 15,-8 4-8-15,-1-4 0 16,-3 1-8-1,5 0 0 1,-6 0 8-16,1-1 8 16,4-3-8-1,4 1 0-15,-1-1-8 0,6-2 8 16,-6-1 0-16,5 3 0 0,0-2 8 16,-4 2-8-16,-4-3 0 15,-5 4 8-15,5 3-8 16,-5-4 0-16,2 1 16 0,3-1-16 15,3-3 8-15,5 4-8 0,4-7 0 16,0 3 8-16,4 1-8 16,-4-1 16-16,-1 0-16 31,1 1 0-31,-4 5 0 0,-8-2 0 16,-1 5 0-16,-3-2 0 15,-4 3 0-15,4-3-8 0,0-1 8 16,0 1 0-16,3-3-8 15,-3-4 8-15,5 3 8 32,-6-6-8-32,-7 7 0 0,0-4 0 15,0 0 0-15,-8 4 0 16,0-1 0-16,-5 4 0 0,2 0 0 0,-6 0 0 16,10 2 0-16,-1-2 0 15,8-1 0-15,-1-2 8 16,5 3 0-16,4-4-8 15,-4 0 8 1,4 4-8-16,0 0 0 16,-5 0 0-16,5-1 0 0,-4 4 8 0,0 0-8 15,3-1-8-15,-3-2 8 32,5 3 8-32,-5-3-8 15,0-1 0-15,0 1 0 0,-5 0 0 16,-3-1 0-16,-4 1 0 15,-4 3 0-15,0-1 8 0,0 1-8 16,0-3-8-16,0 3 8 31,-1-3 0-31,6-1 0 0,-2 1 0 16,1-4 0-16,4 1 0 16,-3 0-8-16,2-1 16 15,-3 0-8-15,-5 0 0 0,2 5 8 16,-9-5 40-16,4 3-48 15,0-2 0-15,-1 3 8 0,2-4-8 32,2 4 0-32,6-4-8 15,3 1 8-15,0-1 0 16,-1 1 8-16,5-1-8 0,-4 0 0 0,0 1 8 16,-5-4 0-1,2 1-8 1,-5-1 0-16,3 1 0 0,-2-5 0 15,-2 2 0-15,2 2 0 16,-2 3 0-16,-2 1 0 16,2 2-48-16,2-2 40 0,2 2 0 0,1-5-56 31,4 2 64-31,4 1-104 16,0-4-136-16,4 1-120 0,-4-1-104 15,-1 3-89-15,1 1-295 16,-8 2-248-1,-3 1-440-15,-6 6-1321 0,-7 0-3144 0</inkml:trace>
  <inkml:trace contextRef="#ctx0" brushRef="#br1" timeOffset="-75517.69">5020 14707 4048 0,'0'0'4633'0,"0"0"-3720"16,0 0-297-16,0 0-296 0,0 0-120 16,0 0 88-16,0 0 192 15,0 0 88 1,0 0-136-16,0 0-192 15,0 0-112-15,0 0-56 16,0 0-64-16,0 0-8 0,4 0-8 16,3 0 8-16,6 0 48 0,2 0 32 15,2 2-80 1,7-2 48-16,3 0 16 16,6 0 0-16,2 0 56 31,9-2 8-31,4-8-32 15,-1-3 16-15,2-3-40 0,-6 3-16 16,-4-2-48-16,2-1 8 0,-5 0-8 16,-8 0 8-16,4-3-8 15,-8-3 16-15,-1-4-24 16,-3-2-112-16,-3 2-88 0,-6-2 40 16,-3 3-64-16,-1 5 144 15,-7 8 72-15,5 5 8 0,-5 4 0 31,0 3 0-31,0 0 0 16,0 0 0-16,0 0-48 31,0 0-112-31,0 0-136 0,0 7 168 16,0-1 120-16,0 0-40 0,0 4 48 16,0-1 0-16,0 4-8 0,0 3 8 15,-8 6 0-15,-4-3-8 16,4 4 8-16,-4-1 0 15,-4 0 0-15,4 0 0 0,-4-6 0 16,0 0-8-16,1-3 8 16,-2-4-136-16,2-6-152 0,-6-3-16 0,2 0-56 31,-5-6-32-31,0-7 288 16,4 0 96-16,0 1 8 15,0-1 0-15,5 6 8 0,2 5 128 16,5-2-40-16,1 4-80 15,3 0 40 1,-5 0-56-16,9 0 0 16,-4 0-8-16,4 0 8 15,0 0-128-15,0 0-480 0,0 0-176 16,0 0-6690-16</inkml:trace>
  <inkml:trace contextRef="#ctx0" brushRef="#br1" timeOffset="-73432.05">23291 15815 8409 0,'0'0'2297'0,"0"0"-1209"16,0 0-248-16,0 0-144 15,0 0-8-15,0-4-103 0,0 4-153 16,0 0-184-16,4 0-120 0,-4 4-112 31,0 11 72-31,5 5 136 16,-5 5-56-16,4 6-32 16,0 7 8-16,-4 7 144 0,4 6 224 15,0 6 16-15,-4 0-80 31,7 0-104-31,-3-6-96 0,5 0-55 16,-1-3-33-16,3-4-72 16,2-3-16-16,2 4 32 31,2-4 48-31,-2 3-56 0,1-9-48 16,-4-3 16-16,4-3-56 0,-8-7-8 15,0-3-8-15,1-6 8 0,-2-1-8 16,-3-5-224-16,-4-4-192 15,4 0-497-15,0-3-631 16,-4 0-1017-16,0-13-391 0,0-6-4882 16</inkml:trace>
  <inkml:trace contextRef="#ctx0" brushRef="#br1" timeOffset="-73126.76">23212 16694 3368 0,'0'0'4449'15,"0"0"-1568"-15,0 0-1193 16,0 0-856-16,0 0-200 0,0 0-55 16,12 10 167-16,4-4 208 31,8 3-280-31,0-2-272 0,7-1-264 15,1 3-72-15,0-2-8 16,0-1-48-16,-4 1-8 16,-4-5-56-16,0 2-456 0,0-4-304 15,-8 0-672-15,8-9-369 16,-9-8-303 0,-2-5-1809-16</inkml:trace>
  <inkml:trace contextRef="#ctx0" brushRef="#br1" timeOffset="-72915.04">23650 16398 9073 0,'0'0'2449'15,"0"0"-1185"1,0 0-192-16,0 0 249 0,0 0-233 16,-39 74-168-16,26-42-200 15,-2 2-248-15,-2 4-160 0,2 4-15 31,-5-4-145-31,8-3-56 16,-4-4-96-16,8-5-368 0,-8-4-1073 16,4-9-2952-16,4-10-4833 15</inkml:trace>
  <inkml:trace contextRef="#ctx0" brushRef="#br1" timeOffset="-72091.99">23435 17167 1616 0,'0'0'12266'15,"0"0"-9641"-15,0 0-1849 0,0 0-632 16,0 0-136-16,16 44 240 0,-4-12 368 16,4 9-167-16,4 4-65 15,0-4-128-15,8 4-120 32,-5-4-8-32,1-3-128 0,1-9-24 15,-5-4-512-15,-1-12-753 16,-2-7-1575-16,-6-6-3394 0</inkml:trace>
  <inkml:trace contextRef="#ctx0" brushRef="#br1" timeOffset="-71759.91">23722 17052 11706 0,'0'0'3913'16,"0"0"-2937"-1,0 0-688 1,104-34 136-16,-57 31 112 0,2 3-192 0,-6 6-232 16,-7 16-104-16,-8 13 64 15,-4 13-64-15,-17 6 136 0,-7 6 153 32,-15 0 47-32,-13 1-24 15,-8-5-72-15,-4-8 112 16,12-13 32-16,9-9-96 0,11-14-176 15,8-5-120-15,23-7-72 16,49-19 72-16,52-32 128 0,19-16-8 31,8-12-120-31,-23-3-504 16,-32 8-624-16,-37 20-1329 0,-22 16-6729 16</inkml:trace>
  <inkml:trace contextRef="#ctx0" brushRef="#br1" timeOffset="-69498.29">14399 14872 6529 0,'0'0'2152'0,"0"0"-927"0,0 0-273 15,0 0-336-15,0 0-40 0,-28-45-64 16,20 26-136-16,0-3 104 15,0-4-96-15,4-2 9 16,4-7-145-16,0 0-168 0,0-3 8 16,0 3-88-1,12 0 8 1,-1 0 0-16,6 10 16 0,7-1-16 0,4 1-8 16,8 2 0-16,3 1-8 15,9 3-80-15,4 4 40 16,7 5-8-1,5 7 48-15,0 3-56 16,4 6-16-16,0 16 16 0,-5 7 56 16,-3-1-128-16,-4 1-25 31,-1 0 41-31,-6-7 32 16,-1-6 0-16,-5-4-16 0,1-8-96 15,-4-1-320-15,0-3 392 16,-8 0 24-16,-1-7-64 0,-7-5-48 15,-3-8 160-15,-6-5 56 16,2-7 0-16,-6-3 0 16,9-12 0-16,0-1-216 0,0-2-120 15,4 2-8-15,4 7 200 16,-1 2 80 0,6 4 56-16,-1 4 8 0,0 5 8 15,3-2 88-15,1 6-32 16,7-1 8-16,2 1-56 15,6 3 40-15,5 7-56 16,4 5 0 0,0 7-8-16,3 0 0 0,-3 10 0 15,0 5-48-15,0 8 8 0,-4-1 32 16,-4 0-112-16,3 0 72 16,-3-6 48-16,4 0-8 15,0-3 8 1,4-4-224-16,-5-2-456 15,4-4-329-15,-6-3-247 0,-1 0 64 16,-9-6 344-16,-3-7 648 16,-4-3 208-16,0-6 384 15,-4-7 88-15,0-6 48 0,-4-6-104 32,3-10-88-32,1-3-80 15,0-6-96-15,0-1-72 0,0 4-32 16,-4 3-24-16,0 7 312 15,0 5 312-15,-5 7 81 16,5 10-169-16,0 0-112 0,8 3-168 31,4 6-144-31,4 0-8 16,8 3-80-16,-1 7 8 0,5 3-40 0,0 3-8 16,4 3 0-16,-1 9-8 15,-3 8-8-15,4-1 8 16,0 3-136-16,0 0 40 15,-5-3-8 1,5 3 0-16,-8-3-176 16,4-3-168-16,-9 0-64 15,-7-3-57-15,-8-7-127 16,-4 0 352-16,-8-6 168 16,-8 0 176-16,0-9 96 15,-1-10 136-15,6-13-32 0,3-9-152 16,3-7 56-16,9-12 80 15,-4 0-48-15,4-1 64 16,0 4 201-16,4 12 183 0,-9 14 8 16,5 12-168-16,-4 10-144 0,4 5-104 15,0 4-80-15,8 7-32 32,0 8 0-32,12 4-64 15,-1-3 64-15,13 3-48 0,0-6-8 16,12 0 0-16,-5 0-8 15,-2-4-128-15,-6-3-352 0,-8 4-32 16,-3-4 72-16,-7 0 0 31,-13-2-32-31,-5-4 111 16,-3 0 185-16,0-4 168 0,-4-11-8 0,-1-4-48 16,2-10 64-16,3-9-56 15,0-3-128-15,-1 0 80 16,1 2 104-1,0 4 8-15,4 13 480 16,-4 3 49-16,3 10 63 16,1 5-256-16,4 4-152 0,0 0-88 0,5 7 0 15,2 6 8-15,1-1-56 16,4 1 16-16,0-1-64 0,-1 5 48 31,-2-2-48-31,-6-2 0 16,1 0-8-16,-8 0 0 15,0-1-336-15,-4-2-104 0,-5-1 56 16,-2-2 256-16,2-4 72 0,-6 0 8 31,6-3 48-31,-3 0 8 16,5-3-8-16,2-10-8 16,-3 3-1153-16,-8-2-3392 0</inkml:trace>
  <inkml:trace contextRef="#ctx0" brushRef="#br1" timeOffset="-69164.95">20595 12725 3384 0,'0'0'4329'16,"0"0"-3369"-16,0 0-584 15,0 0 569-15,0 0 143 16,0 0-312-16,79 67-112 0,-51-51-248 16,0 3-248-16,7-3-80 0,1 3-24 15,1-3-16-15,-9 3 16 16,-1 0-64 0,-7 3 0-16,-12 0-8 15,-4 7 8-15,-4 3 72 16,-12 2 488-16,-20 1 177 0,-7 7-25 15,-10-1-256-15,-7 0-264 16,-35 13-192 0,16-10-920-16,11-12-3689 0</inkml:trace>
  <inkml:trace contextRef="#ctx0" brushRef="#br1" timeOffset="-63480.24">30571 7766 4849 0,'0'0'4448'0,"0"0"-3063"0,0 0-249 15,0 0 144 1,0-54-87-16,0 48-81 16,0 2-96-16,0 1-496 0,0 3-216 15,0 0-104-15,0 0-200 16,0 7-24-16,0 15-224 15,-20 25 248-15,-8 27 0 0,-7 20 64 16,3-1-8 0,8-21-56-16,16-20-8 15,8-17 8-15,0 2-8 0,15 5 8 16,6-8-16-16,10-8-272 16,1-13 88-16,4-13 104 15,0-4 80 1,-8-18 16-16,-4-6 8 15,-8-10 40-15,-12 3 104 16,-4 0 168-16,-16 6 64 0,-16 7-88 16,-8 6-120-16,-3 10-56 15,-5 6-120-15,-1 16-32 0,-11 41-704 47,21-3-1552-47,-1 0-3065 0</inkml:trace>
  <inkml:trace contextRef="#ctx0" brushRef="#br1" timeOffset="-61601.09">26837 14576 11122 0,'0'0'2640'0,"0"0"-1959"16,0 0-545-16,0 0-56 0,-79-3 400 16,63-10 296-16,0 1 80 0,0-11 40 15,4 1-104 1,9-6-375-16,-1-4-417 16,4 0 272-16,4 0-328 15,11 1 56-15,13-1-112 16,4 0 8-16,16 3-40 0,3 4-1 15,25-4 57-15,24 7-32 16,19 9 80 0,9 4 32-16,-12 9-112 15,-25 3-144-15,-31 10-208 16,-13-3-56-16,-2 5 216 0,11 1-16 16,-1 3-40-16,13 3 224 15,0-6 72-15,-1 0 72 0,-3-9 64 31,7-7-56-31,2 0 72 16,-2-17 16-16,5-5-24 16,0-9-16-16,-9-7-48 0,-3-7 48 15,-4-2 32-15,-16-11-80 16,-4-14 80-16,-12 5-32 0,-8-7 0 16,-9 2-48-1,-3 15 112-15,-8-4 96 16,4 14 40-16,-4 12 88 15,0 13 152-15,0 5 32 0,0 11-159 16,0 3-105-16,0 3-192 16,9 0-72-16,-5 0-120 15,7 0-56 1,13 6-41-16,4 7 217 0,16 3 0 16,0 3 8-16,3 3-8 15,5 0-240-15,-4-2-280 0,-4-1-8 16,-4-4-120-16,-5-2 16 15,-10-6-16 1,-1-7 224-16,-13 0 344 16,2-7 80-16,-6-15 248 15,-3-10-16-15,4-12 96 0,0-20 40 16,4 4-48-16,0-7 72 16,8 7-200-16,8 16-8 0,8 2-56 31,3 7-128-31,6 13-64 15,-6 9-48-15,1 7 40 16,0 6-256-16,0 0 248 0,0 12 80 16,-1-2 0-16,5 3 64 15,-4-1 0-15,0-5 40 16,0-1-72 0,0-2-32-16,-8-4-136 0,-1 0-128 15,-7 0 16-15,-3-13-40 16,-2-3 208-16,-3-3 0 0,4-10 80 15,0-3 72-15,0 1-24 16,3 2 184 0,2 10 72-16,3 3 24 15,3 10-224-15,1 6-104 0,8 0-32 16,4 0 24-16,0 0-32 16,4 0 24-16,-1 0-32 0,13-7-16 15,0-15 64-15,20-19 48 31,19-22 32-31,21-20 144 0,-8 3 32 16,-25 14 80-16,-28 25-56 16,-31 22-88-16,-3 3-8 0,-9 6-48 15,-4 4-40-15,-12 3 225 16,0 3-321-16,-4 0-96 31,-52 0-1513-31,7 6-3224 0,-9 0-5953 16</inkml:trace>
  <inkml:trace contextRef="#ctx0" brushRef="#br1" timeOffset="-58155.39">23834 12233 7393 0,'0'0'1488'31,"0"0"-631"-31,0 0-161 0,0-16-360 16,0 16-240-16,0 0-88 0,0 0-8 16,0 0-16-16,0 9-32 0,0 11 48 15,0 8 168-15,11 10 192 16,6 13-104-1,2 19 16 1,13 29-56-16,12 31 56 0,12 9 16 16,8 7-80-16,7-9-40 0,9-4 24 15,16 4-40-15,11-1 48 0,20 4-48 32,13 3-56-32,19-7-40 15,9-2 16-15,11-7-24 16,4-13 33-16,4-9-33 0,-7-19 40 15,-16-20-16-15,-14-18-16 0,-17-13-56 16,-19-13 0-16,-22-9 0 16,-23-10 16-16,-22-3 32 31,-8 0 56-31,2 0-32 0,-2 0 192 16,-3-3 504-16,-16-1-256 15,-12 4-224-15,-4 0-72 0,-4 0 64 16,0 0 112-16,0 0-216 15,0 0-88-15,0-3-88 47,0-6-464-47,-12-4-448 0,-4-6-1593 0</inkml:trace>
  <inkml:trace contextRef="#ctx0" brushRef="#br1" timeOffset="-57156.86">21699 13179 9402 0,'0'0'1904'0,"0"0"-952"31,0 0-952-31,0 0-152 0,0 0 40 0,0 0 112 16,91 32 0-16,-44-3 56 15,6 2-40-15,22 17 120 0,29 15 120 16,27 23-24-16,8 16 40 15,1 15-8-15,-9 10 16 16,-19 3-56-16,-1 10-48 16,-10 0-72-16,-19-4-31 15,-13-9-65-15,-18-9 64 16,-23-16-72-16,-15-17-8 0,-9-18 0 16,-4-17 8-16,0-15-8 15,-4-13 8-15,-1 1 8 16,1-4 0-1,0-7 56-15,4-5-64 16,0-4 0-16,0-3-24 16,0 0-833-16,0 0-1175 0,0 0-2297 15,-4 0-2176-15</inkml:trace>
  <inkml:trace contextRef="#ctx0" brushRef="#br1" timeOffset="-54779.62">23758 14773 4841 0,'0'0'4208'0,"0"0"-2375"16,0 0-1281 0,0 0-272-16,0 0-72 15,-8 0 192-15,8 0 272 0,0 0 184 16,0 0-239-16,0 0-185 16,8 0-104-16,12-7 120 0,12-5 0 15,12-7 8-15,31-9-80 31,25-4-128-31,27-7 56 0,9-2-208 16,-12 10-40-16,-29 8 8 16,-35 11-64-16,-21 2 80 0,-7 7-80 15,-4-4-72-15,-4 5 64 16,-4-2-184-16,-8 4 0 16,-12 0-8-16,0 0 152 0,0 0 48 31,0 0 120-31,0 0-16 15,0 0-104-15,0 0-400 0,0 0-376 16,-4 0-288-16,1 6-753 16,3 1-599-16,-5-4-1721 0</inkml:trace>
  <inkml:trace contextRef="#ctx0" brushRef="#br1" timeOffset="-54463.36">24451 14366 40 0,'0'0'9570'0,"0"0"-6594"16,0 0-1359-16,0 0-593 0,0 0-472 16,0 0-296-16,0 0-248 31,0 0-8-31,16-2 0 15,12 4 88-15,16 8 496 0,7-3-64 16,9-7-216-16,4 3-96 0,-4 0-88 16,-16 3-56-16,-5 4-64 15,-18 3-64-15,-10 9 64 32,-11 6 16-32,-15 11-8 0,-22 8 112 15,-10 4-120-15,-5 6-264 16,-12 19-888-16,17-13-1649 0,10-15-2680 0</inkml:trace>
  <inkml:trace contextRef="#ctx0" brushRef="#br1" timeOffset="-50257.32">16897 2670 2760 0,'0'0'6930'15,"0"0"-5938"1,0 0-680 0,0 0-208-1,0 0-56-15,0 0 32 0,0 0 320 0,0 0 200 16,0 0 112-16,0 0-120 16,0 0-168-16,0 0-167 15,0 0-105-15,12 0-96 0,8 0-8 16,16 0-32-16,24 0 48 15,35-7 24-15,40-2-8 0,17-4-24 16,3-2 40-16,-3 2-48 16,-25 0 56-16,-11 4 24 15,-28-1 0-15,-21 7-48 0,-19 0 8 16,-16-1-80-16,-4 4 0 0,0 0 8 16,-1 0 40-16,-7 0-48 31,-8 0-8-31,-3 0 8 15,-2 0-8-15,1 0 40 0,-4 0-32 16,0 0-16-16,5 0 16 16,-9 0-16-16,3 0-240 0,-3 4-456 15,0 2-801 1,-7 0-799-16,-10-2-1761 16</inkml:trace>
  <inkml:trace contextRef="#ctx0" brushRef="#br1" timeOffset="-48815.71">25288 2689 4608 0,'0'0'4625'0,"0"0"-3776"0,0 0-617 0,0 0-104 16,0 0 40-16,0 0 592 16,0 0 424-1,0 0-56 1,0 0-311-16,0 0-393 0,0 0-216 15,4 0-120-15,0 0-80 16,8 0 0-16,7 0 0 0,18-3-8 16,10-1 0-16,9-2 0 0,24 0 0 31,20-7 0-31,27 4 8 16,4-1-8-16,-3 0 0 0,-13 4 8 15,-15 3-16-15,-5 0 16 16,-3-3-8-16,0-1 0 0,-16 1 8 15,-16 3 0-15,-17-4 0 32,-7 4 16-32,1 3-16 0,-2 0-8 15,9 0 8-15,-9 0-8 16,-3 0 0-16,4 0-8 0,1 0 8 16,-6 3 0-16,-7 1 0 15,0-4 8-15,-4 3-8 31,-12-3-88-31,-8 0-1177 0,0 0-599 16,-16 0-2585-16</inkml:trace>
  <inkml:trace contextRef="#ctx0" brushRef="#br1" timeOffset="-33977.68">13953 15722 832 0,'0'0'7513'0,"0"0"-6088"16,0 0-1001-16,0 0-320 15,0 0-88-15,0 0 32 32,0 0 200-32,0 0-16 0,0 0-80 15,0 0-48-15,0 0-56 16,0 0-40-16,0 0-8 15,0 0-104-15,11 0 104 0,5 0 696 16,12-3 480-16,12-7-200 31,16-5 105-31,8-4-609 0,3-6-184 0,9 2 112 16,-4-2-136-16,-5 6-200 16,-11 3 56-16,-7 10-72 15,-18-1-48-15,-7 4-80 0,-8 0 80 16,-4 3 0-1,-9 0-16 1,2 0 64-16,-1-4-40 0,-4 4-8 0,0 0-64 16,4-3-96-16,0 0 48 15,4 0 24-15,-5 0-392 16,6 0-320-16,-9 3-1009 0,0 0-423 31,0 0-977-31,0 0-2520 16</inkml:trace>
  <inkml:trace contextRef="#ctx0" brushRef="#br1" timeOffset="-33060.49">14694 15516 5417 0,'0'0'2392'0,"0"0"-1200"16,0 0-519-16,0 0-361 15,0 0-136-15,0 0-16 16,7 3-40-16,-3 7 400 0,9-1 40 15,-6 7-120-15,10-3 96 32,-6 6 32-32,6-3-192 0,-2 6 120 15,2 0-151-15,-6 0-145 0,6 4-120 16,-10-1 24-16,1-3-16 16,0 0-88-16,0-2 0 0,0-1 64 15,-4-3-56 1,0-4 32-1,4 1-40-15,-8-4 0 0,3-5 32 0,2 2-32 16,-5-3-64-16,0 0-16 16,0-3-24-16,0 0 32 15,0 4 64-15,0-4 8 0,-5 0 48 32,-10 0-40-32,-1 3 0 15,-8 0-8-15,0 3 16 0,-4 1-8 16,-4 2 0-16,1 0-8 15,-5 4 0-15,0 0 0 0,4 3 8 16,-8-4-8-16,4 5 0 31,0-2 8-31,-8 1-8 0,5 3 8 16,-9 1 0-16,0-2-8 31,1 1 8-31,-2 0-8 16,1-3 0-16,13-3 8 0,3-3-8 15,12-4 88-15,4-3 88 16,8-3-40-16,4 3 344 0,4-3 24 16,0 0-96-16,0 0-176 15,0 0-128-15,0 0-56 0,0 0-48 16,0 0 0-16,0 0-8 0,0 0 8 16,0 0 0-1,0 0 0 1,0 0 0-16,0 0 8 0,0 0 0 15,0 0 56-15,0 0 40 16,0 0 104-16,0 0 8 0,0 0 64 16,-3 0-16-16,-6 0 64 0,1-6-88 31,-7-4-184-31,-2-2 9 16,1-4 31-16,0-6 80 0,-4-7-72 15,-3 0-32-15,3-6-24 16,-4 0 176-16,0 1-152 15,4-1-56-15,-4 6 64 0,13 4 160 32,-6 5-168-32,9 8 0 0,5 2 104 15,-2 7-72-15,5 0-104 16,0 3 48-16,0 0-48 16,0 0-48-16,0 0-24 0,0 0-200 15,0 0-264-15,0 0-177 31,0 0-391-31,0 0-480 0,-4 0-1177 16,-4 0-2568-16,-3 0-872 0</inkml:trace>
  <inkml:trace contextRef="#ctx0" brushRef="#br1" timeOffset="-31425.99">14088 15195 704 0,'0'0'496'15,"0"0"-288"1,0 0 1568-16,0 0 545 0,0 0-745 16,0 0-656-16,0 0-440 0,4 0-208 15,-4 0-120-15,0 0-48 16,0 3-48-16,0-3-56 0,0 0 8 31,0 0-8-31,0 0 8 16,0 0 0-16,0 0 0 15,0 0 48-15,0 0 8 0,0 4 225 16,0-4 119-16,0 0 64 0,0 0-40 16,0 0 40-16,0 0 192 31,0 0 360-31,0 0 233 16,0 0 55-16,0-10-224 0,0-3-568 15,-4-5-280-15,-4-8 16 16,-4 0-64-16,0-5-184 0,0-4 0 15,1-3 120-15,-6-4-128 32,2-2 88-32,2 3-80 0,2-4 120 15,-2 7-72-15,5 3-56 0,5 7 8 16,-1 5 8-16,0 1-8 16,0 7 0-16,4-2 0 15,-4 8-8-15,-1-1-56 16,5 7-40-1,-4 0-216-15,4 3-584 16,0 0-584-16,-3 0-1089 0,-1 10-2440 0,0-1 448 16</inkml:trace>
  <inkml:trace contextRef="#ctx0" brushRef="#br1" timeOffset="-30960.83">13841 14907 7537 0,'0'0'2281'0,"0"0"-1377"15,0 0-672-15,0 0-224 16,0 0 144-16,0 0 208 0,0 0 104 31,0 0-32-31,0 0 0 16,0 0-96-16,0 0 0 0,0 0 96 0,0 0 345 15,0-7-41-15,0-9-616 16,0-9-16-16,4-7 40 16,0-6-40-16,0-3-104 15,0-4-8 1,0 1-96-16,-4-1-496 15,0 10 600-15,4 4 128 0,-4 8 48 16,0 10 216-16,0 8 112 16,0 1-48-16,0 4-128 0,0 0-224 15,4 0-104 1,4 0-280-16,4 0-152 16,12 6 432-16,4 4-8 15,11 3-520-15,5 3-1216 0,12 6-673 16,-8-3-480-16,-20-10-2872 0</inkml:trace>
  <inkml:trace contextRef="#ctx0" brushRef="#br1" timeOffset="-30453.9">13215 14335 4440 0,'0'0'2529'16,"0"0"-1313"-16,0 0 385 16,0 0-505-16,0 0-120 0,-7-70 192 15,7 70-440-15,0 0-480 16,0 0-248-16,11 12-128 0,9 5 128 31,8 8 72-31,0 10-72 16,0 3 8-16,-1 3 40 0,-6 7-40 15,-5-4 49-15,-4 4-49 32,-1-7-8-32,-2 0 0 15,-5-6-8-15,4-6-329 0,-1-7-479 16,-3-9-432-16,9-10-104 15,-6-3-1113-15,1 0-1440 0</inkml:trace>
  <inkml:trace contextRef="#ctx0" brushRef="#br1" timeOffset="-29853.83">13176 14154 5393 0,'0'0'1088'16,"0"0"-464"-16,0 0 272 31,0 0 40-31,0 0-295 16,0 0-305-16,-24-77-200 0,44 65-128 15,12-1 0-15,3-3 8 16,13 1 72-16,8-5-80 0,24-8 56 15,27-10 40-15,20-7 24 16,-3 1-16-16,-24 6-32 16,-40 19-72-16,-24 9-8 0,-5 1 64 15,1 3-64-15,-8 2-8 16,-12 4 0-16,-8 0-48 0,0 0 48 31,-4 0 8-31,0 4 0 16,0 8 0-16,0 7 64 15,0 7 0-15,0 2-64 0,0 4 8 16,0-1 8-16,16 4-16 16,3 0 8-16,9-3 56 0,4 0-64 15,9-3 8 1,2-1-8-16,5-6 8 16,-4 4 48-16,4-7-56 15,-4 3 0-15,-13-3 0 0,-7 0 0 16,-8 0-16-16,-16 0 0 15,0 3-24-15,-23 7 40 16,-29 6 96 0,-36 12-96-16,-36 11 8 0,-15 5 0 31,-8-2-8-31,16-11-80 16,39-15-200-16,20-13-280 0,20 1 8 15,24-14-529-15,4-6-1759 16</inkml:trace>
  <inkml:trace contextRef="#ctx0" brushRef="#br1" timeOffset="-20474.85">20264 14249 1120 0,'0'0'5473'15,"-4"0"-3601"-15,0 0-599 0,4 0-305 32,0 0-56-32,0 0 184 15,0 0-48-15,0 0-215 16,0 0-145-16,0 0-136 0,0 0-40 15,0 0 32-15,0 0-192 16,0 0-128-16,0 0-128 0,0 0-24 16,0-3 24-1,0 0 8-15,0-4-32 16,0 1 104-16,0-6-96 16,12-1-40-16,4 0-32 0,7-3-16 15,5 0 8-15,4-3 0 16,9 3-8-16,2-3 8 15,0 3 8 1,6 1-8-16,-6-1 8 0,1 0 0 16,0 3-16-1,-4 4 8-15,0-4-8 0,-1 3 8 0,1 1-8 16,-7-4-40-16,3 1-16 16,-5-1 64-1,1 0-8-15,0 0 8 16,-4 0 0-16,0 1 8 15,-1-1-8-15,-3 3 0 0,4 1 0 16,-4-1 0-16,0 1 32 16,-1-4-24-16,5 0-8 0,-3 4 8 31,3-4 0-31,0 1-8 16,0-1-32-16,0 1 24 15,0 2 8-15,0-3-8 0,0 1-40 16,3-1 48-16,1-3-8 15,0 0-112-15,0 3 64 0,4-3-56 32,-5 4 8-32,-3-1 104 15,-3 0-8-15,-10 7 8 0,-4 0-8 16,2 2 0-16,-1-2 0 16,-5 6 8-16,6-6-8 15,-2-1 8 1,10 4-64-16,-6-6 0 0,5 3-24 15,1-1-184-15,-10 1 264 16,2-1 8-16,-5 7 0 0,-8-3 0 16,0 3 8-16,3 0 0 0,-3 0 0 15,4 0-8-15,4 0-8 16,1 0 0 0,2-3 0-16,5 3 8 15,0-4-8-15,-4 4 8 16,0 0 0-16,-4 0 8 15,-4 0-16-15,0 0 8 0,-1 0-80 16,1 0-32-16,1 4 112 0,-1 5-72 31,4 1-8-31,-4 3 8 16,3 3 64-16,-2-1 0 16,3-2 0-16,0 6-8 0,3 0 8 15,-2 4 8-15,-1-1 0 16,3 0-8-16,-2 6 8 0,-1 1 0 15,3 0 8-15,-7 2-8 32,5 4 48-32,-5-3-40 15,3 0 48-15,1-1-40 0,1 1-8 0,2 0 0 16,1 0 0 0,0 0 0-1,-4-4 0-15,0 4-8 16,-4-3 24-16,1-1 48 0,-5 1-72 15,3-4 0-15,-3 0 0 16,4 4 8-16,-4-7-8 0,8 3 0 16,-4-2 0-16,3-1 8 0,6 0-8 31,-5-3 8-31,-1 0-8 16,6-3-8-16,-5-3 8 0,-1-1-8 15,1-2 8-15,-3 0-8 16,3-1 8-16,-4 4-8 0,-1-1 8 15,5 5 0-15,-3-5-8 32,3 4 16-32,-4-3-8 0,3-1 8 15,1 1-8-15,-3 0 0 16,3-3 0-16,-1-1 0 0,1 0 0 16,-4-2 0-16,1-1-8 15,-1 4 8-15,3-7 8 31,-3 3 0-31,0 1 0 0,4-1-8 16,-3-3 8-16,-5-3-8 16,0 3 8-16,3-3 0 0,-3 0 0 15,0 0 64-15,0 0 32 0,0 0 56 16,0 0 312 0,-3 0-256-1,-6 0-200-15,-3 0 0 0,5 0-8 16,-6 0 8-16,-2 0-8 15,-6 0-8-15,2 10 0 0,-5-1 0 16,0 1 0-16,-8-1 8 0,4 4 0 31,0 0-8-31,4 0 0 16,-4-1 8-16,5-2 0 0,-1-1 0 16,3 1 0-16,2-1-8 15,-5 1 56-15,0-1-40 0,-4 1-8 16,0 2-8-16,-4-2 8 31,0 3 64-31,-4 3-72 0,1-3 0 16,-1-1 0-16,-1 1 0 15,5-1 0-15,1-5 0 0,4 2 0 16,6-5 8-16,1 2 64 16,1-3-64-16,-1 0 0 31,3 4 0-31,-2-1 40 0,-1-3-40 15,-5 6 0-15,6-5 0 16,-5 5 0-16,0-2 0 0,5-1-8 16,-5 3 8-16,-1-2 0 15,1 3-8-15,0-1 0 32,1-3 0-17,3 4 8-15,-4 2-8 0,-1-2 8 16,-3-1 0-16,5-2-8 15,3 2 72-15,-4-2 0 0,1 2-64 16,3-2 8-16,-5 2-8 0,1 0 48 16,1 1-39-16,3-3-9 15,0 2 40-15,4-3-40 0,4-3 56 16,0 4-56-16,4-4 160 16,0-3-24-16,4 0-56 0,0 0 56 15,0 3-8-15,-4-3-80 31,1 0-56-31,-2 0 48 0,1 0-40 16,1 4 0-16,-1-4-8 16,3 0 8-16,-3 3 0 0,-3-3-8 15,2 3 8-15,-3 0 0 16,1 0 0-16,-2 0-8 31,-2 0 8-31,2 4-8 0,2-7 0 16,3 3 8-16,-1-3 0 15,5 0 0-15,1 0 64 0,-1 0-56 16,-4 0 32-16,4 0-48 16,-5-3 48-16,6 0 0 15,-5-4-40 1,4 4 64-16,-4-3-24 0,4 3-40 16,-4-4 0-16,4 1 0 15,0-1 72-15,-4-2-72 0,5 0 32 16,-6-4 40-16,5-3 40 15,-4 0-112 1,1-3 40-16,-2 3-48 16,1-3 0-16,0 3 0 0,1 1 0 15,-6-2 0-15,5-1 8 16,-3-2 0-16,2-2-8 0,-2 0 8 16,3-3 0-16,0 3-8 31,-1-4 0-31,2 4 40 15,-1-1-32-15,-5-2-8 0,2 3 8 16,-6-1-8-16,6-2-8 0,-5 0 8 16,0-1 0-16,1 1 0 15,-2 3 0-15,6 2 0 32,-2 5 0-32,5 2 8 0,-3 0 40 15,2 1-48-15,-2-1 0 16,-6-3 0-16,2 0 0 15,-6-3 0-15,6 7 0 0,-1-4 0 16,0 3 8-16,0 3-8 31,8 4 8-31,-4-3-8 0,4-1 0 0,-4-3-8 16,5 4 8-16,2-4 8 16,-3 0-8-16,4 4 0 15,-4-4 0-15,5 0 0 0,-1 1 0 16,-1-1 8-1,5 1 0-15,-4-4-8 16,0 3 0-16,4-3 0 0,-4 4 0 16,4-8-8-16,-4 1 8 15,4 3-112-15,0 0-136 16,0-2-336-16,0 5-32 0,0 0 63 31,0 13-1167-31,0 0-3041 16,-7 6-3729-16</inkml:trace>
  <inkml:trace contextRef="#ctx0" brushRef="#br1" timeOffset="-16779">17526 14766 5297 0,'0'0'2440'0,"0"0"-79"0,0-6-1337 15,0 6-712 1,0 0-152-16,0 0-40 0,0 0-8 16,0 0-48-16,0 0-64 0,4 0-80 15,4 6-104-15,5 11 184 16,-2 1 0-16,9 1 8 16,1 4-8-16,-2-1 0 0,5-6 16 15,0 0 72-15,0-4-88 16,-1-8-168-16,-2-4 40 0,-1 0 128 15,-1-6 8-15,-6-11 296 16,-2-8 304-16,1-3-496 0,-7-4-96 31,-1-3 48-31,0 3 32 16,-1-3 128-16,5 4 40 0,5 5-264 16,-2-2-104-16,5 2 40 15,4 0-48-15,0 4 112 16,4-3 48-16,-1 3 16 0,5 0-64 31,-3-1 0-31,-1 4 16 16,-5 6-16-16,1 1 16 0,-3-1-16 15,-2 7 0-15,1 3-16 0,0 0-72 16,4 3 88-16,-1 0-184 16,6 0 88-16,-1 0-16 15,4 9 104 1,0 0 8-16,4 1 8 15,-1-1 48-15,-3 1-56 0,0-4 16 16,0 4-8-16,-8-4 8 0,4 1-16 16,-8-1 8-16,0 0 0 15,0-2-8 1,-1 2 8-16,2-3-8 16,-2 0 8-16,6 0 0 15,3-3 0-15,-1 0 0 0,5 0 8 16,4 0 48-16,-4 0-56 15,0 0-8-15,-4-6-24 16,0-1 24 15,-9 1 8-31,2-3-8 16,-2-4 8-16,-7-3 144 0,4-6-24 16,-4-3-64-16,-4-4 312 15,4-6-216-15,0 0-112 16,0 0 56-16,4 1-104 0,-4 5-128 15,0 4 128-15,0 2 24 16,-1 7-24-16,6 3 56 0,-5 7-56 16,3 0 0-16,2 0-96 0,-2 2 24 15,6 1 64-15,7 3-120 16,-5 0 120-16,5 0 8 16,4 0 0-1,-4 0 8-15,0 3-8 16,-4 4-144-16,4-1 96 0,-9 3 40 15,6 4-56-15,-1-3 64 16,-1 2 0-16,5-2 0 16,4-1 8-16,-3 4 72 15,-1-3-80-15,-5-1 0 16,5-2 72-16,-9-4-24 16,6 3-48-16,-10-6-72 0,6 0 72 15,-1 0 72-15,3 0-72 16,-2 0-48-16,-2-3 48 0,2-7 80 31,2 1 72-31,1-7-152 16,-3-3-56-16,-2 0 56 0,1-7 48 15,-4 1 0-15,0-3-48 16,-4 5 48-16,0-2-48 16,-4 6-56-16,0 3 56 0,0 4 16 31,-1 2 168-31,6 0-56 15,-1 1-120-15,7-1-8 0,2 4 0 16,3-4 0-16,7 4 0 16,1 0-8-16,0 3-48 15,4-1-16-15,0 4 64 0,-4 0 8 16,-4 4 0 0,-4 5-56-16,-1 0-24 15,-6 1 24-15,2-3 48 0,-2-1-8 16,-5-3 16-16,3 0 16 15,-7-3-16-15,5 0-80 0,-5 0-176 16,-4 0-32-16,0-19-152 16,0-3-1616-1,0-1-4114-15</inkml:trace>
  <inkml:trace contextRef="#ctx0" brushRef="#br1" timeOffset="-16425.75">19886 13732 5961 0,'0'0'2448'0,"0"0"33"16,0 0-1073-16,0 0-664 0,0 0-288 31,0 0-248-31,0 0-208 16,0 0-168-16,15 0-144 15,9 9 312-15,4 1 376 0,4-1-40 16,0 1-191-16,0-1 15 16,-4-2 160-16,0 2-136 0,-4 1-8 15,-5-1-168 1,-6 0-8-16,-2 4-8 16,-3 3-40-16,-8 0 96 15,0 3-8-15,0 6 24 0,-4-2-56 16,-16 6 96-16,-7 5-32 15,-5 1-72-15,-24 16-168 16,4-10-1361-16,8-6-3032 16</inkml:trace>
  <inkml:trace contextRef="#ctx0" brushRef="#br1" timeOffset="99428.43">5187 16306 6433 0,'0'0'2648'0,"0"0"-711"15,0 0 239-15,0 0-151 16,-20-19-825-16,20 16-464 0,0 3-56 16,0-3 88-16,0 3-159 15,0-3-161-15,4-3-168 16,4-1-200-16,4-6-32 0,8 4-8 16,8-4-32-16,4-2-8 15,12 2 0-15,20-9 64 0,31-10-64 16,33-7 0-16,10-8 64 31,6 3-64-31,-13-1 0 0,-19 7 8 16,-8 6-8-16,-17 7 8 0,-23 6-8 15,-16 10 8-15,-12-1-16 16,-8 0 16-16,-4 4-8 0,-5 0 0 16,-10 3 0-1,-9 3-248 1,0 0-456-16,-5 0-641 0,-34 25-919 15,-5-6-2553-15,-4 6-4737 16</inkml:trace>
  <inkml:trace contextRef="#ctx0" brushRef="#br1" timeOffset="99893.55">5076 16383 7881 0,'0'0'1481'0,"0"0"-33"0,0 0-288 16,0 0-312-16,0 0-192 15,0 0-128-15,0 0-47 0,0 0 559 16,0 0-152 0,32 69 8-1,-13-34-296-15,1 7-112 0,4 22-208 16,8 18 9-16,4 26-41 0,-1 9 40 15,1 1 16-15,1-17-80 16,-9-25-216 0,-5-15 0-16,-3-23 40 15,-4-3-32-15,0 0 16 16,4 0-32-16,-4-4-208 16,-4-12-344-16,-8-9-537 0,-4-10-703 15,0-3-1041-15,-4-10-3944 0</inkml:trace>
  <inkml:trace contextRef="#ctx0" brushRef="#br1" timeOffset="100216.18">5390 17532 7401 0,'0'0'1728'31,"0"0"-967"-31,0 0 495 15,0 0 192-15,88 19-48 0,-48-19-215 0,23 0-233 16,33-25-192-16,40-20-32 16,11-9-184-16,-4-3-152 15,-15 6-191 1,-41 16-129-16,-23 10-8 16,-16 6-56-16,-16 0-8 15,4 0 8-15,0 0 0 0,-5 0 48 0,-6 0-56 31,-1 6 8-31,-13 0-8 16,6 4-224-16,2-4-497 0,-3-3-719 16,4 4-1393-16,-8-5-2808 15</inkml:trace>
  <inkml:trace contextRef="#ctx0" brushRef="#br1" timeOffset="100662.75">6294 15967 7161 0,'0'0'1792'0,"0"0"313"0,0 0 7 16,0 0-335 0,0 0-137-1,-39-80-392-15,35 77-167 0,4 0-497 16,0 3-376-16,0 3-96 16,8 19-112-16,16 10 120 0,8 25 112 15,16 26-48-15,16 22-72 0,3 9-24 16,-3-3-80-1,-4-13 208-15,-8-9-56 16,-9-15-24-16,-7-17-64 16,-8-13-72-16,0-9 0 15,0 6 0-15,4-3 0 0,-4 1 0 16,-9-14-8-16,-7-9-160 31,-8-10-232-31,-4-6-88 16,-11-25-72-16,-13-7-2033 0,-4-6-6537 0</inkml:trace>
  <inkml:trace contextRef="#ctx0" brushRef="#br1" timeOffset="101827.2">5581 16897 8193 0,'0'0'2249'0,"0"0"-305"16,0 0-119-16,0 0-441 15,0 0-544 1,0 0-520-16,0 0-216 0,-15 19-88 16,23 3-8-16,3-2 64 15,9-2-72-15,1 1 8 0,-2-6-8 16,-3-6-72-16,0-4 24 16,-4-3 32-16,0-3 16 15,-4-17 8-15,-5-8 40 16,2-4 72-16,-5-6-104 15,0 3 48-15,0 0 24 16,0 7 0-16,0 5 304 0,-5 8 168 16,5 5-280-16,0 7 89 15,0 0-313-15,0 3-56 16,9 0-160 0,10 13 152-16,6-1 8 15,3 4 0-15,3 0 0 0,-3 0-8 16,-3-4 8-16,-1 1-177 15,-13-7-55-15,1 1 0 32,-3-7 40-32,-6 0 88 0,-3 0 104 15,0-4 8-15,0-11 0 16,0 2 8-16,0-3 40 0,0 3 32 16,0 4 144-16,0 6-8 15,0-4-80-15,0 4-96 16,4 3-48-16,8 0-72 0,4-3 64 31,-4 3-40-31,4 0 48 0,0 0-48 16,-4 0 32-16,-4 0-56 15,3 0-16-15,-3 0 72 0,-3-3-40 16,3-1-8-16,-4 4 56 16,-1 0-88-16,1-2 16 15,5 2 80 1,-1 0-48-16,3-3 48 15,2-1-16-15,-2-2-32 0,-3-1 48 16,9-2 0-16,-10-4 8 0,1-2 0 16,1-5-8-16,-5 1 8 15,-1 3 8 1,-3 1-16-16,0 5 200 16,0 7 120-16,0 0 1 15,0 3-185-15,0 0-128 0,0 0-8 16,0 0-201-16,0 0-295 15,0 3-200-15,4 6-600 0,0 4-1633 32,-4-7-3600-32</inkml:trace>
  <inkml:trace contextRef="#ctx0" brushRef="#br1" timeOffset="115973.9">18295 2769 3936 0,'0'0'1985'15,"0"0"-1265"-15,0 0-296 0,0 0-112 31,0 0-80-31,25-45 56 16,-22 35 512-16,-3 4 305 16,4 3-201-16,-4 0 8 0,4-1-88 15,-4 4-352-15,0 0-216 16,0 0-72-16,0 0-88 0,0 0-40 16,4 0-8-16,5 0-40 31,6 0 72-31,13-3 88 15,24-3 241-15,40-3-9 0,27-8-8 0,13 2 0 16,-1 2-8-16,-15 6-40 16,-32 7-8-16,-21 0-104 15,-12 0-56 1,-10 0-88-16,2 0-8 16,6 0 0-16,-6 0-32 15,-11 0-48-15,-8 0 0 0,-9 0 0 16,-11 0 8-16,1 0 48 0,-5 0 16 15,0 0-24 1,0 0-40-16,0 0-8 16,0 4-368-16,0-1-736 15,0 0-1633-15,0 4-3752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5T23:04:10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5968 2873 5425 0,'0'0'2832'0,"0"0"-1623"15,0 0-769-15,0 0-64 16,0 0 512-16,0 3 0 16,0-3-272-16,0 0-336 0,0 0-88 31,0 0-64-31,0 0 32 15,0 0 72-15,0 0 24 0,0 0-39 16,0 0 23-16,0 0 0 0,8 0-80 16,3 0 448-16,6 0 24 15,-2 0-104-15,6 0-224 16,-1 0-80 0,-1 0-216-16,5 0 56 15,0 0-8-15,1 0 96 0,-6 0-152 16,9 0 8-16,-4 0 72 0,4 0-72 31,0 0 104-31,-4 4-56 16,4-2-56-16,-1 2 0 15,1-4 48-15,0 3 16 0,-4 0 16 16,4 0-80-16,-8 1 0 0,3-4 48 16,2 3 56-16,-1-3-8 15,-4 3 96-15,7-3-80 16,1 3 80-1,4-3-40-15,0 0-63 16,8 0 47-16,0 0-88 16,3 0-40-16,2 0 104 0,-6 0-56 15,-3 0-48-15,-8 0-8 16,0 0 0-16,-8 0 0 0,-1 0 0 31,2 0 8-31,3 0 32 16,-4 0-40-16,7 0 0 0,5 0 8 15,1 0-8-15,2 0-72 16,1 0 56-16,0 0 32 16,-8 0-24-1,4 0 8-15,-12 0 0 0,3 0-8 16,-3 0 8-16,1 0 0 16,2 0 0-16,1 0 72 0,8 0-64 15,-1 0-8-15,5 0-8 16,5-3 0-16,-6-3 8 15,5 2 8-15,-8 1 48 16,0 0 0-16,-8 0-56 16,0-1 0-16,-9 4 0 15,6-2 40-15,-6 2-40 0,5-4 8 16,4 1 0-16,8 0 0 16,4-4 0-16,3 1 0 15,2 0 0 1,-1 0 40-16,-5-1-48 15,1 1 0-15,-4-1 72 16,0 4-72-16,-8 0 0 0,-4 0 0 16,-1 0 8-16,-2 3 0 15,-6-3 0-15,10 3 0 0,3-4-8 32,0 1 0-32,8 0 0 15,-4 0-16-15,4 3 8 16,3-3-40-16,-3 0 48 0,0-1 0 15,-4 1 0-15,0 0 0 16,-5 3 0-16,1 0 8 0,-4 0-8 16,0 0 0-1,4 0 0-15,0-3 0 16,4 3 0-16,0-3 48 16,8-1 40-16,3 4-88 0,-7-2 8 15,9-2 80 1,-10 4-80-1,5 0-8-15,-8 0 0 0,0 0 0 0,-5 0 0 16,-3 0 0-16,5 0 8 16,-1 0 40-16,-1 0-48 15,5 0 8-15,0 0 32 0,4 0-40 16,3 0 8-16,-3 0-8 16,5 0 48-1,-5 0-48-15,0 0 0 16,-1 0 0-16,-3 0 0 15,-1 0 24-15,1 0-24 0,4 0 8 16,-4 0-8-16,0 0 0 16,-4 0 0-16,4 0-8 0,4 0 8 31,-4 0-16-31,0-3 8 16,0 3 8-16,0-3 0 15,4 0 0-15,-4 3 0 0,4-4 0 16,-5 4-8-16,6 0 8 15,-6-3 0 1,1 3 0-16,-1 0 8 0,-2 0-8 16,-1 0 8-16,-5 0-8 15,1 0 48-15,1 0-48 16,-2-3 0-16,-3 3 32 0,5-3-32 16,-6-1-56-16,9 4 56 15,0-2 8-15,-1 2-8 16,1-3 96-16,1 3-96 15,-1 0-8-15,-1 0-48 16,-3 0 56-16,4 0 8 16,-8 3 0-16,4-1 72 0,-4 2-80 15,0-4-8-15,-5 3 0 16,6-3 8 0,-6 3-8-16,6-3 8 15,-2 3 0-15,-2-3 48 16,2 4-48-16,-2-4-8 0,2 3 8 15,2 0 8-15,-6-3-8 32,2 3 0-32,-2 1 0 0,5-2-56 15,-4-2 56-15,-4 4 64 16,4-4-64-16,-4 3 8 16,0-3-8-16,0 0 8 0,-4 3-8 15,-1-3 8-15,2 0 8 16,-5 0-8-16,0 0 40 0,0 0 24 31,0 0-24-31,0 0-32 0,0 0-8 16,0 0 0-16,0 0 32 15,0 0-40-15,0 0-16 0,0 0-56 16,0 0 64-16,0 0-8 16,0 0-32-16,4 0-8 15,4 0 56 1,0 0 56-16,4 0-8 0,-4 0-40 15,-1 0-8 1,1 0-376-16,12-6-1145 0,-3-7-3312 0,-2-6-7297 16</inkml:trace>
  <inkml:trace contextRef="#ctx0" brushRef="#br0" timeOffset="4494.38">14594 2711 4624 0,'0'0'4874'0,"0"0"-3698"15,0 0 288 1,-4-6 32-1,4 6-207-15,0-3-89 16,0 3-240-16,0-4-264 0,0 4-344 16,0 0-176-16,0 0-104 0,0 0-64 15,0 0-8-15,8 0-216 0,8 0 24 32,11-3 192-32,10 0 184 15,14 3-88-15,17-3-80 0,23 3 64 16,17 0 64-16,4 0-64 15,-4 0-32-15,-13 0 97 16,-3 0-41-16,-1 0-8 0,1 0 0 31,0 0-48-31,-1 3 0 16,1 0-48-16,0 4 56 0,-1-4-40 16,5 0-8-16,-4 0-8 15,-1-3 8-15,-3 0 0 16,0 0 0-16,-5 0 40 0,-11 0 0 31,-8 0 0-31,-17-3-48 0,1 0 72 16,8 0-56-16,4-1-16 0,12-2 0 15,-13 3 0-15,-3 0 48 16,0-1-48-16,-8 2 8 16,0-5-8-16,-1 4 8 15,-3-4-8 1,-8 4 0-16,0 0-8 0,-12 3 8 15,-9-3-72-15,-6 3-200 0,-5 0-401 16,-4 0-983-16,0 0-2177 16,0 0-2456-16</inkml:trace>
  <inkml:trace contextRef="#ctx0" brushRef="#br0" timeOffset="6087.89">23104 2676 2936 0,'0'0'6722'0,"0"0"-5170"15,0 0-768-15,0 0-400 16,0 0 392-1,0 0 313-15,4 0-169 16,13 0-496-16,3 0-256 0,7 0-112 16,5 0-56-16,8 0 16 15,4 0 0-15,0 0 32 16,7 0-48-16,1 0 40 0,4 0-32 16,0 0-8-16,8 0 48 15,3 4-40 1,1 2-8-16,-4-6 8 15,7 3 16-15,-2 0-24 16,-2-3 16-16,-3 0-8 0,3 0 40 31,-7 0-48-31,4 0 8 16,-4-3 8-16,-4 0-8 0,3-3 40 16,-3-1 32-16,-1 1 0 15,1-1 88-15,0 4 32 16,-4-3-40-16,0 0 16 0,-4 6-8 15,-5-4 0-15,-2 1-8 16,-2 0-24 0,-3 3 24-16,4 0 32 0,4 0 32 15,3 0-96-15,5 0-56 16,0 0 16-16,0 0-88 16,4 0 8-16,3 0 56 0,5 0-16 15,0 0-48-15,-4 6-8 16,-8-2 8-16,-4-4 8 15,-9 3-8-15,-3-3 89 16,-4 0-17 0,4 0-24-16,-4 0-40 0,-1 0 64 15,1 0-72-15,0 0 16 0,-8 0-8 16,4 0-8-16,-8 0 8 16,-4 0-8-1,0 0-64-15,-4 0-185 16,-4 0-247-16,-8 0-432 15,-4 0-1272-15,-8-3-2417 0</inkml:trace>
  <inkml:trace contextRef="#ctx0" brushRef="#br0" timeOffset="8805.45">10028 4089 6977 0,'0'0'5521'0,"0"0"-3448"16,0 0-233-16,0 0-592 31,0 0-183-31,0 0-329 0,-3-29-328 16,3 29-288-16,-9 10-120 15,1 12-16-15,-8 7 8 16,-4 12 8-16,4 7-8 0,-3-4 8 16,-2 1 0-16,10-8 0 31,-6-5 8-31,10-9-8 0,-1-7 16 16,3-7-16-16,1-6 8 15,4-3 64-15,0 0 0 16,0-16 48-16,0-12-96 0,13-13-24 15,2-10 0-15,6-9 72 16,3-4-56 0,4 0-16-16,-9 7 8 0,1 10 72 15,-8 12 32-15,0 9 104 16,-4 10-48-16,-4 10 8 16,0 3-176-16,0 3 0 0,4 9-208 15,4 14-80 1,12 11 216-1,-1 11 56-15,5 9 16 0,0 6 0 0,0 4 0 16,0-1-80-16,0-6-144 16,-8 1-312-16,4-11-440 15,-4-6 455 1,-4-15-279-16,-4-7 280 16,3-13 280-16,-2-6 240 0,-2-15 424 15,6-17 368-15,2-29 161 16,1-21-9-16,1-26-416 15,-2-13-88-15,-3 10-168 0,0 22-24 32,-4 26 8-32,-4 25-48 15,0 12 80-15,-4 10 8 0,0 4-136 16,0 2-160-16,-4 10-488 16,8 7-960-16,-4 18-1009 15,4 39 473-15,-5-7-1977 0,2-3-3216 16</inkml:trace>
  <inkml:trace contextRef="#ctx0" brushRef="#br0" timeOffset="9467.45">10916 3918 3632 0,'0'0'5946'16,"0"0"-4018"-16,0 0 328 16,0 0-279-16,0 0-105 0,0-58-527 31,0 58-737-31,-8 7-512 15,1 18-96-15,-10 10 0 0,2 9 8 16,-5 8 40-16,4 2-40 0,0-4-8 16,0-2 8-1,4-7 8-15,0-6-16 0,1-6 0 0,6-10-72 16,-3-7-184 0,8-12-88-1,0 0 200-15,0-22 88 0,4-13-793 16,8-9 297-16,4-26 280 15,4 3 176-15,-8 0 96 0,0 4 16 16,-4 22 288-16,-4 6 272 0,0 19 88 31,0 13-287-31,-1 3-377 16,6 22-264-16,3 10 208 0,4 9 56 16,3 4 48-16,9-1-48 15,-4-6-305-15,8-3-855 0,8-13-1112 31,-4-6-545-31,-8-13-2392 0</inkml:trace>
  <inkml:trace contextRef="#ctx0" brushRef="#br0" timeOffset="9854.19">11275 3921 8057 0,'0'0'2769'16,"0"0"-1169"-16,0 0-1192 31,0 0-288-31,0 0 360 0,-56 95 64 15,33-54-199-15,-5 4-113 0,0-1-120 16,0-6-48-16,0 1-64 16,8-11-40-16,4-6-408 0,8-9-145 15,8-10-39 1,0-3-208 0,8-16 624-16,15-15-144 15,10-14 112-15,3-22 248 0,7-25 120 16,-3 7 176-16,-12 9 176 15,-4 15 368-15,-11 33 785 0,-2 2-337 0,-3 10 96 32,0 13-744-32,0 3-584 15,4 19-56-15,-4 10 16 16,4 12 104-16,-4 10-8 0,-8 6-40 16,4 0-64-16,-4-3 40 15,0 0-32-15,0-3-16 0,-4 0-200 31,0-10-608-31,4 6-944 16,0-11-1273-16,4-14-3088 0</inkml:trace>
  <inkml:trace contextRef="#ctx0" brushRef="#br0" timeOffset="10134.1">11873 3775 2512 0,'0'0'8650'16,"0"0"-5449"-1,0 0-1113-15,0 0-872 16,0 0-640-16,0 0-304 16,0 0-192-16,4 44 8 0,-4 7 65 15,0 9-57-15,-4 7-16 16,4 0-8-16,-5-4-64 15,2-9-8-15,-1-3-168 16,0-13-297-16,4-6-447 16,-4-10-680-16,4-12-1025 15,0-8-1343-15,0-2-3050 0</inkml:trace>
  <inkml:trace contextRef="#ctx0" brushRef="#br0" timeOffset="10375.27">11498 3648 4929 0,'0'0'5729'31,"0"0"-4161"-31,0 0 625 16,0 0-137-16,0 0-488 15,0 0-759-15,0 0-337 0,76-77-312 16,-8 74-32-16,35 0-120 15,25 3 56-15,-13 0-64 0,-23 0-24 16,-25 10-1177 0,-39-4-2887-16,-8 1-2178 15</inkml:trace>
  <inkml:trace contextRef="#ctx0" brushRef="#br0" timeOffset="11047.97">10052 4829 1064 0,'0'0'9026'0,"0"0"-7250"15,0 0-312 1,0 0 73-16,0 0-297 0,0 0-344 15,0 0-192-15,16 0-144 16,36-4-63-16,27-5 103 0,41-7-72 16,20-3-16-16,15 4-168 15,4-2-72-15,8-1-72 0,9 1-56 32,3-5-56-17,1 3-32-15,-13 1 0 0,-20 5-40 0,-16 0-8 16,-31 3 64-16,-28 4-64 15,-24 0-8-15,-13 2 16 0,2 1 40 16,-10-3-56-16,1 3 8 31,-8 0-8-31,-16 3 0 16,0-4 0-16,-4 4-192 0,0 0-288 16,-8-3-520-16,-12 0-649 15,4-3-5048-15</inkml:trace>
  <inkml:trace contextRef="#ctx0" brushRef="#br0" timeOffset="11935.23">14777 4057 7761 0,'0'0'5041'0,"0"0"-3120"0,0 0-881 15,0 0-128-15,0 0-64 16,-83-41-32-16,43 41-183 0,-4 0-113 31,0 7-40-31,5 8-176 16,7 1-184-16,8 0-120 0,11 6-8 15,9 4-112-15,4-1 16 16,28 3 40-16,17 4 24 31,11 0 32-31,11 0-64 0,1 0-160 16,-9-10 48-16,-11 3-24 15,-16-3 128-15,-16-2 24 0,-12-5 40 16,-4 5 16-16,-32-5 72 0,-24 4 224 16,-4-6 120-16,-7-3-168 15,3-7-104-15,16-3 8 16,8-6-152 0,21-14-272-16,19-8-880 15,36-29-3273-15,11 6 216 0,5 3-560 16</inkml:trace>
  <inkml:trace contextRef="#ctx0" brushRef="#br0" timeOffset="12121.66">14929 4140 8409 0,'0'0'4169'0,"0"0"-2785"0,0 0-647 16,0 0 439-16,0 0-344 0,28 102-200 16,-28-39-40-16,8 26-104 15,-1 16-216-15,6 6-119 16,2-19-81-1,-3-26-16-15,0-24-56 16,-4-7-281-16,0-3-879 0,4-7-824 16,-4-6-2193-16,-8-19-3505 0</inkml:trace>
  <inkml:trace contextRef="#ctx0" brushRef="#br0" timeOffset="12370.66">14996 3956 5721 0,'0'0'6377'0,"0"0"-4336"0,0 0-977 16,0 0-480-16,104-67-96 15,-64 67 56 1,4 16-200-16,-5 13-72 16,2 5-168-16,-9 11-104 0,-13-1 0 15,-10 4 0-15,-9 3 144 16,-21 0-40-1,-14-4-16-15,-6-2-88 16,-6-10-216-16,-9 6-552 0,16-13-1224 16,12-8-2505-16</inkml:trace>
  <inkml:trace contextRef="#ctx0" brushRef="#br0" timeOffset="12554.78">15451 4362 1008 0,'0'0'11114'0,"0"0"-8369"16,0 0-1409-16,0 0-272 31,99-28 40-31,-51 15-559 0,8 3-281 16,7-2-264-16,25-4-737 15,-12 6-2175-15,-12-6-2913 0</inkml:trace>
  <inkml:trace contextRef="#ctx0" brushRef="#br0" timeOffset="12863.57">16291 3686 5473 0,'0'0'6049'16,"0"0"-3977"-16,0 0 33 16,0 0-177-16,0 0-695 15,0 0-473-15,0-29-464 0,0 39-296 32,-4 12 48-32,4 13 120 15,-3 12 8-15,3 7-80 0,0 7 0 16,0-1-88-16,11 0 8 15,-3-2-16-15,1-8-360 0,-6-8-712 16,1-4-1201-16,0-9-2432 16,-4-17-5473-16</inkml:trace>
  <inkml:trace contextRef="#ctx0" brushRef="#br0" timeOffset="13089.04">15925 3949 10522 0,'0'0'4145'0,"0"0"-2969"0,0 0-520 16,88-28-200-1,-17 21-40-15,24 5-192 16,25-2-224-16,4 4-88 0,-37 0-1672 15,-27-3-3897-15</inkml:trace>
  <inkml:trace contextRef="#ctx0" brushRef="#br0" timeOffset="13779.54">16849 3877 6369 0,'0'0'7025'0,"0"0"-5224"15,0 0-689-15,0 0-632 16,0 0-128-16,0 0 88 0,-92 50-168 15,72-12-112-15,9 3-24 16,7 1-136 0,4-4 0-16,0-3-8 15,20-7-8-15,8-9-328 16,4-3-216-16,3-12 216 0,5-4 344 16,3-13 40-16,-11-13 144 15,-4-5 288-15,-15-10 320 31,-9-1 137-31,-4 1-113 0,-21 3-288 16,-3 9-184-16,-8 7-128 0,5 12-216 16,-1 10-88-16,12 10-960 0,16 19-1697 15,4 2-2272 1,16-5-5393 0</inkml:trace>
  <inkml:trace contextRef="#ctx0" brushRef="#br0" timeOffset="13927.87">17279 4070 13514 0,'0'0'3881'31,"0"0"-2216"-31,0 0-1049 16,88-38-80-16,-24 19-120 0,24 0-240 16,-1 0-176-16,17 0-872 15,-28 6-1849-15,-25 0-3768 0</inkml:trace>
  <inkml:trace contextRef="#ctx0" brushRef="#br0" timeOffset="14701.1">18411 3502 8193 0,'0'0'5049'32,"0"0"-3272"-32,0 0-489 15,0 0-128-15,0 0-16 0,-12-77-239 16,-15 71-481-16,-10 6-272 15,-10 0-32-15,2 0-112 0,-2 16 64 16,3 6-72-16,12 3-56 0,12 5-104 16,17 1 24-1,3 1-72 1,19 3 8-16,21-4-40 0,15 1-152 16,5-6-65-16,4-11-287 15,-12-2 80-15,-16-6 416 0,-16-1 168 16,-16-3-136-1,-8 3 208-15,-24 10 8 16,-12 7 680-16,-4 2 40 16,-3 7-80-16,6 3-119 0,13 6-361 15,13 0-160-15,15 0-72 16,0 1-24-16,32-7 0 0,7-7-96 16,13-2-337-16,12-11-359 31,24-15-560-31,-13 0-713 0,-15-6-2143 15</inkml:trace>
  <inkml:trace contextRef="#ctx0" brushRef="#br0" timeOffset="15540.79">18694 3708 9498 0,'0'0'5161'15,"0"0"-3193"-15,0 0-720 16,0 0-728 0,0 0-512-16,0 0 168 15,48 51-48-15,-29-13 9 0,2 3-81 16,-6 4-8-16,-2-1-40 16,-6-9 0-16,-7-6-8 0,0-10-48 15,0-10-96-15,0-5-49 16,0-4 113-1,0-4 32-15,0-18-24 16,0-7-304-16,12-9 200 0,4-3 80 16,9 3 96-16,-6 3 272 15,5 13 368-15,-8 6-247 0,0 13-57 16,0 3-336-16,0 13-168 31,4 12 128-31,8 7 32 0,0 3-48 16,8-1-409-16,7-2-103 15,5-7-808-15,12-8-864 16,0-11 167-16,4-6-783 0,-5-6-313 16,-4-20 1408-16,-3-12 1569 31,-12-6 192-31,-7-11 2113 0,-18-2 63 16,-15 3 265-16,0 7 167 31,-24 9-103-31,-12 12-545 15,-11 11-839-15,-5 11-513 0,0 4-296 16,0 10-192-16,12 9-120 0,12 9-72 16,17 4-144-16,11 3 128 0,11-3-48 15,25 3-280-15,16-10 40 16,4-6-9-16,4-6 161 16,-4-7 224-16,-9-6 0 15,-2 0 64 1,-14 4 337-16,1 5-129 0,-9 7-272 15,-2 12-8-15,-1 26-88 0,-5 29 96 16,-2 34 40-16,-5 20-32 16,3 2-8-16,6-5-48 15,7-16-48-15,-5-17 88 0,-6-18-64 32,-10-23 64-32,-3-22 8 15,0-16-24-15,-12-6-32 0,-4-13 56 16,-15-3 624-16,-14-41 400 15,-19-45-408-15,-11-34-16 0,4-26 64 32,23-1-328-32,27 11-336 15,38 28-48-15,22 22-24 0,10 20-72 16,22 5-472-16,24 14-424 16,-11 5-1017-16,8 8-4168 0</inkml:trace>
  <inkml:trace contextRef="#ctx0" brushRef="#br0" timeOffset="15676.74">20435 3857 1008 0,'0'0'14723'15,"0"0"-12251"-15,0 0-1207 16,0 0-673-16,0 0-592 0,0 0-648 16,0 0-5482-16</inkml:trace>
  <inkml:trace contextRef="#ctx0" brushRef="#br0" timeOffset="19362.25">17272 2682 2560 0,'0'0'3129'15,"0"0"-1625"-15,0 0-264 16,0 0 129-1,0 0-217-15,0-6 232 16,0 3-344-16,0 3-400 0,0 0-255 16,0 0-9-16,0 0-80 15,0 0-88-15,0 0-64 16,0 0-136-16,0 0 112 0,11 0-112 16,21 0 56-16,12 0-8 15,16 0 40 1,8-3-16-16,7 3 64 15,1-3-40-15,-4-4-48 16,-9 4 80-16,1 0-16 0,-12 0-24 16,0-3-16-16,-8 2 64 15,-5-2-56-15,2-1-24 0,-6 1-8 32,-3 3-48-32,-4 0-8 15,-12 3 0-15,0-3-48 16,-12 3 40-16,-4 0-592 0,0 0-544 15,-4 0-601-15,-24 6 713 16,0 7-1128 0,0-10-4546-16</inkml:trace>
  <inkml:trace contextRef="#ctx0" brushRef="#br0" timeOffset="21450.99">18316 4429 7721 0,'0'0'2641'0,"0"0"-1537"15,0 0-640-15,0 0 24 0,0 0 456 16,0 0 273-16,0 0-377 15,0 0-240-15,0 0-216 0,0 0-104 16,0 0-16-16,0 0 16 16,4 0-16-1,11 0 0-15,5 0 104 16,12 0-48-16,11 0 1 0,13 0-105 16,21 0-72-16,22 0 16 15,28 0 0-15,8-6-152 0,2-4 104 16,-14 0-56-16,-20 4-48 15,-2-3 40 1,-11 5-48-16,-13-2 48 16,-21 3-48-16,-9 0 16 0,-12 3-16 15,-3-4 0-15,1 4 0 16,-6-2 8-16,-10 2-8 0,-14 0-184 31,-3 0-592-31,0 0-537 16,-39 9-119-16,-2 4-280 0,-2-1-2193 15</inkml:trace>
  <inkml:trace contextRef="#ctx0" brushRef="#br0" timeOffset="21900.19">18379 4721 5761 0,'0'0'1720'0,"0"0"-1072"16,0 0-152-1,0 0 841-15,0 0 343 16,0 0-64-16,0 0 1 0,0 0-385 16,120-13-328-16,-60 7-120 15,15-7-304-15,33 1-23 0,23-5-89 32,12 2 0-32,-3-1-32 15,-13 3-256-15,-15 0 8 16,-12-2-32-16,-16 5 24 0,-24 0-80 15,-17 8 0-15,-7-5 0 16,-8 4 0-16,-4 3-8 0,-4-3-216 16,-12 3-176-16,-8 0-513 31,0 0-1031-31,-17 0-2497 0,-2 3-936 16</inkml:trace>
  <inkml:trace contextRef="#ctx0" brushRef="#br0" timeOffset="23249.89">19033 4829 6265 0,'0'0'1584'0,"0"0"-344"0,0 0-271 15,0 0 103-15,0 0 112 16,0-9-280-16,0 9-248 16,0 0-199-1,0 0-185-15,0 0-112 16,-4 0-16-16,-13 0-80 16,-2 0 0-16,-5 5 72 0,-4 5-88 15,0 0 80-15,0 2-64 16,0 4 48-16,9 0-104 0,2 0-8 15,6 0 0-15,7 0 0 32,4 3-88-32,0 0 80 0,11 3-40 15,10 1 48-15,-2-1 8 16,9-3-8-16,-8-1 0 16,4 2 8-16,-1-8 40 0,-2 1-24 15,-1 0-24-15,-5-4 8 31,2 4 0-31,-6-6-16 0,2 2 8 16,-5 1 0-16,-4-1 0 0,-4 0-56 16,0 1 56-16,0 3 16 15,-4-1 48-15,-9 1 0 16,-2 0 24 0,-6 2-40-16,2-2 24 15,3-3 0-15,4-1-72 0,0 1 8 16,8 0 0-16,0-1-8 0,4 1-8 15,0-1-8-15,8 4 8 16,8 0 8 0,-1 2-88-16,6 1-232 15,3-3 64-15,-13 3 160 16,6 0-8-16,-9 0 24 0,-5-1 16 16,-3 2 0-16,0-2-8 15,0 4 64-15,-3-6 0 0,-5 3 8 16,-5-3 0-16,6 0 16 31,-1-1 80-31,4 1-8 0,-5-4-24 16,9 4-56-16,0-4 48 15,0 4-48-15,0-3-8 16,9 2 0-16,-1 1 0 0,-1 0 8 31,6-1 0-31,-5 4-8 16,-1-3 0-16,-3 6 0 0,0-3 8 15,-4 0 0-15,0 3-8 16,0 0 0-16,-4 0 0 0,0 3 40 16,1-3 32-16,-5 3-24 0,8 1-40 15,0-5 8 1,0 5 48 0,0 2-48-16,0-2-16 15,4-1 8-15,3-3 0 0,5 0 40 16,-3-3-48-16,-2-3 8 0,1-4 8 15,0-3-16-15,-3 1-384 16,6-4-552 0,-3-3-545-16,-4 0-1655 15</inkml:trace>
  <inkml:trace contextRef="#ctx0" brushRef="#br0" timeOffset="23505.65">18806 6080 11026 0,'0'0'2048'16,"0"0"-1560"0,0 0-392-1,0 0 232-15,0 0 889 16,0 0-257-16,0 0-336 0,79 66-120 15,-55-49-232-15,0-5-144 16,4-2-128-16,-5-1-480 0,14-3-1352 0,-9-6-545 16,-5 0-4056-16</inkml:trace>
  <inkml:trace contextRef="#ctx0" brushRef="#br0" timeOffset="23694.2">19259 5963 11562 0,'0'0'2320'16,"0"0"-1735"-16,0 0-425 15,0 0 904-15,0 0 32 0,0 0-448 16,-103 101-288-16,83-69-224 16,-3 0-136-16,-9 9-88 0,8-6-1536 31,3-10-2889-31</inkml:trace>
  <inkml:trace contextRef="#ctx0" brushRef="#br0" timeOffset="26460.15">14777 4899 3696 0,'0'0'2265'0,"0"0"-1089"0,0 0-792 16,0 0 24-16,0 0 432 15,0 0 169-15,0 0-257 32,16-13-248-32,-16 13-216 0,0 0-184 15,0 0 104-15,0 0 40 16,0 0-240-16,0 3 72 0,-12 7 0 15,1 2 64-15,-6 8 72 16,-3-5-104-16,1 7-24 16,-1-2-40-1,8-1-48-15,-1 0 16 0,6 0 0 16,3 0-16-16,4 0-8 16,0-3-72-16,11-1 0 15,10 5 80-15,7-8 16 0,3 4 40 0,1 0-40 16,4-3 48-16,-4 3 8 15,-4-3-56 1,-8 2-16-16,-4 1-48 16,-9 3 48-16,-7 0 0 15,0 3 8-15,-7 4 48 16,-13-4 16-16,-4 4 16 0,0-4-24 31,4 0 48-31,0-3-48 0,4-3-48 16,8-1-16-16,4-2 0 15,4 4-16-15,0-5 8 16,12 4-56-16,8 0 64 0,8 3 0 16,4-3 8-16,-4 6 0 15,4-3 8-15,-8 0-16 0,-5 0 0 32,-6-3-40-32,-5 0-56 15,-8 3 96-15,0 0 0 16,-13 0 64-16,-2 0 152 0,-6 3 72 15,6-3 16-15,2 4-79 0,10-1-217 16,3 0 0-16,0 0 72 16,7 0-80-1,17 4-72-15,1 2 16 16,2-2 48-16,1 2-169 16,-3-2-47-16,-10-1-56 0,-7-2 136 15,-3-4 144 1,-5-7-80-1,0 4 80-15,-13-3 304 0,1-1 184 0,-4-2 41 16,4 3-105-16,5 3-272 16,2-1-104-16,5 7-48 15,0-2-16-15,12 5-344 0,4 4-96 16,0 3 159-16,-4-1 17 16,-3 1 128-1,-9 0 96-15,0-4 48 16,0 1 8-16,-5-4 88 15,-3 0 401-15,-4 1 87 0,5 0 48 16,-2-1-296-16,5 0-16 16,4 1-120-16,0-1-136 0,0 3-8 31,8-2 16-31,8-4-56 16,-4 1-8-16,8-5-312 31,-4-5-376-31,0 0-400 0,8-7-257 15,-8-3-1231-15,-4-3-2409 0</inkml:trace>
  <inkml:trace contextRef="#ctx0" brushRef="#br0" timeOffset="26701.2">14805 6715 11482 0,'0'0'2593'16,"0"0"-2313"-16,0 0-128 0,0 0 168 0,0 0 312 15,0 0 0-15,56 89-232 16,-32-67-296 0,0 0-104-16,4-3-32 15,4-3-528-15,-1-6-544 16,18-10-129-16,-10 0-1095 0,-7-4-2993 15</inkml:trace>
  <inkml:trace contextRef="#ctx0" brushRef="#br0" timeOffset="26864.5">15232 6658 11042 0,'0'0'3073'0,"0"0"-2289"0,0 0-768 15,0 0 344-15,0 0 272 16,-28 82 80-16,19-50-352 0,-2 3-224 15,-1-3-136 1,0 3-856-16,8-10-1801 16,0-9-4000-16</inkml:trace>
  <inkml:trace contextRef="#ctx0" brushRef="#br0" timeOffset="28647.64">18323 3546 2896 0,'0'0'6618'0,"0"0"-4450"0,0 0-1376 15,0 0-384-15,0 0 232 16,0 0 121-16,0 0-1 31,0-16-672-31,0 7-40 0,0 0 40 16,-7-4-80-16,3 3 104 15,-9-3-104-15,6-3-8 0,-5 1 8 0,-1 2 240 16,2-3-240 0,-6 0 0-1,2 0 40-15,-1 1-40 16,0-2 0-16,0 2-8 0,-4-1 304 16,0 0-176-16,0-3-48 15,-4 6-32-15,1-3-40 0,-1 4-8 0,-4-1-24 31,-4 0 24-31,0 0-8 16,0 4-80 0,-4-4-136-16,1 4 224 0,3-1 0 0,-9 4 0 15,9-1 0-15,-3 1-64 16,-5 0-48-16,4 6 16 0,-4-3 40 16,-3 0 48-16,-6-1 0 31,6 1 8-31,-9 3-8 0,1 0 0 15,-1 0 0-15,-1 0 0 16,1 0-48-16,1 0-24 0,3 0 64 16,-3 7-104-16,-1-1-8 15,-4 3-48-15,-4-2 168 32,4 2-72-32,-4-3 72 0,5 4-40 15,-5 0 48-15,8 2-8 16,-4-2 8-16,0 2 0 0,5 1 0 15,-1-3-48-15,4 2 0 16,-3 1 40 0,6 0-32-16,-6-4 40 15,7 4 8-15,-7 0 0 0,6 0 40 16,-2-4-40-16,3 4-8 16,0 0 0-16,-4-4 0 0,4 4 48 15,0-4-48-15,1 4-8 0,3 3 8 31,-4-4 0-31,0 4 0 16,-4 3-56-16,5-3 56 0,-6 4 0 16,2-2 0-16,3 1 8 15,-4 3-8-15,4-5 0 16,5 1 0 0,-5 1 0-16,7 1 0 15,-2-5 0-15,7 2 0 0,4-2 0 16,4-2 0-16,5-4-8 15,6 1 8-15,9-7-72 16,0 0-384-16,4-3-137 0,0 0 41 31,0 0-408-31,0 0-704 16,8 0-1185-16,5 0 809 0</inkml:trace>
  <inkml:trace contextRef="#ctx0" brushRef="#br0" timeOffset="29044.87">15292 3454 7361 0,'0'0'1704'15,"0"0"-799"1,0 0-585-16,0 0-312 15,0 0 168-15,0 0-176 0,-9-3 112 16,-10 12-112-16,-5 4 184 16,-4 6-32-16,0 1-32 15,0 2-112 1,0 3 208-16,4-6-80 16,4 3-56-16,4-3 72 15,4-3-72-15,8 0-32 0,1-3-40 16,3-4-8-16,0 4-40 15,11-7-64-15,13 4 104 16,4 0 680-16,16-4-400 0,4 3 960 31,16-2-327-31,-1-1-601 0,5 0-136 16,-1 1-176-16,6-1-1441 16,-18 0-1415-16,-15-6-3033 0</inkml:trace>
  <inkml:trace contextRef="#ctx0" brushRef="#br0" timeOffset="30294.21">16072 3057 9658 0,'0'0'2080'0,"0"0"-1384"15,0 0-544-15,0 0-152 16,0 0-144 0,0 0-152-16,0 29 200 15,0-10 72-15,0 6-32 16,0-3 40-16,12-3-48 0,-3 1 56 16,6-8-56-16,-3-2-224 15,4-7-48-15,8-3 312 0,-5 0 24 16,2 0 72-16,-1-6 240 31,-1-7 224-31,-2-3-88 0,-6-3-128 16,2 3-64-16,-2 0-56 15,-3 7 529-15,1 2-321 16,-2 1-408-16,1 3-264 0,4 3 200 16,4 0 56-16,0 0-97 31,-4 0-167-31,4 3 192 15,0 3-120-15,-4 4 80 0,4-4-320 0,-4 1 264 16,-5-1-232-16,6-3 200 16,-5 3 176-16,-1-2 32 15,2-4 8 1,-1 0 8-16,-1 0-16 16,10 0 0-16,-6 0 64 15,6-7 104-15,-6-2 96 0,5 3 184 0,-8-1 272 16,0-3-215-16,-4 4-273 15,4 0 144-15,-4 3 112 0,0 3-240 32,0 0-248-32,4 0 0 15,0 0-56-15,-1 0-112 16,6 0-136-16,2 0 296 0,2 0 8 16,3 0 0-16,-4-3-88 0,8-1 16 15,-9 4-88-15,5-3 96 31,-8 0-24-31,4 3 80 16,-8-3-40-16,5-1 40 0,-2 2 8 16,1 2 0-16,0-4 0 15,4 4-16-15,0 0-40 0,3 0 8 32,6 0-264-32,-1 0 296 15,0-3-193-15,4 3 113 16,-9-3-32-16,1 0-32 0,1 0 88 15,-10-1 72-15,-3 1 88 0,-4 0 40 16,-4 3-8-16,5 0-24 0,-5 0-96 16,0 0 0-1,7 0-144 1,1 0-592-16,4 0 480 16,4 0-536-16,-4 0-1977 0,0 3-1375 15</inkml:trace>
  <inkml:trace contextRef="#ctx0" brushRef="#br0" timeOffset="-193608.54">4127 8306 7889 0,'0'0'2889'16,"0"0"-649"-16,0 0 137 0,12-86-785 31,-4 70-456-31,-8 7 121 16,4 2-321-16,-4 7-568 15,0 0-368-15,0 0-24 0,0 0-168 16,0 16 40-16,-7 29-64 15,-10 31 216-15,-3 25 216 0,1 4-120 16,-2-16 0-16,10-26-96 31,2-25 72-31,1-3-64 16,1 0 0-16,3-3-8 0,-4 0-168 0,3-16-152 16,1-10 32-16,4-6 288 15,0-26 144-15,9-43-144 0,14-42-696 16,5-35 320-1,4-10 175 1,0 13-47-16,-8 35 184 16,-4 35 64-16,-8 29 184 0,4 18-7 0,-4 4 151 15,-1 3 112-15,-2 6-72 16,-1 10-368-16,0 3-192 0,4 16-456 31,4 13 536-31,8 25 112 16,4 25 40-16,0 26-32 15,-5 9 0-15,-3-3 64 0,0-9-72 16,-4-20-56-16,-4-12-1065 16,4-6-759-16,-9-20-2313 0,2-15 1032 0</inkml:trace>
  <inkml:trace contextRef="#ctx0" brushRef="#br0" timeOffset="-193404.08">3928 8534 11866 0,'0'0'2953'16,"0"0"-1441"-16,0 0-1064 0,0 0-448 16,0 0 112-16,111-28-48 0,-6 5 208 15,13 4-272 1,-6 4-1392-1,-32 2-1305-15,-32 6-2328 16</inkml:trace>
  <inkml:trace contextRef="#ctx0" brushRef="#br0" timeOffset="-193041.76">4610 8515 6105 0,'0'0'2384'0,"0"0"-1736"16,0 0-464-16,0 0 33 0,0 0 631 15,0 0 88-15,0 99-320 16,0-62-216 0,0 5-136-16,0-1-136 15,0 0-48-15,0-12-80 16,0-7-152-16,0-9-128 0,0-10 72 16,4-3 136-16,7-25 64 15,6-13-272-15,6-26-8 0,5 4 288 16,0-4 216-16,0 7 264 31,-4 16 824-31,4 6-111 16,-8 13 87-16,-1 15-520 0,-2 7-760 15,2 0-144-15,1 16-128 0,4 10 272 16,-8 9 128-16,4 2-40 0,-8 8-32 16,-4 3-56-1,-4 2-96 1,8 11-1064-16,-8-11-1305 15,3-11-1728-15</inkml:trace>
  <inkml:trace contextRef="#ctx0" brushRef="#br0" timeOffset="-192709.02">5295 8515 10882 0,'0'0'3144'0,"0"0"-1767"0,0 0-929 16,0 0-240-16,0 0 40 15,-84 95-64-15,76-56-96 16,8 5-88 0,4-3-8-16,16-3-56 15,3-13-88-15,10-5-464 0,-1-14-80 16,0-6-120-16,-4-19 591 16,-9-16 225-16,-6-13 273 15,-13-2 271-15,0-1 528 0,-21 3-232 31,-7 7 280-31,-7 13-111 16,-1 8-129-16,-1 14-504 0,10 6-376 16,3 0-56-16,4 9-880 15,16 8-1257-15,12 5-1688 16,12-7-40 0,12-5-2816-16</inkml:trace>
  <inkml:trace contextRef="#ctx0" brushRef="#br0" timeOffset="-192501.3">5658 7997 12170 0,'0'0'4409'0,"0"0"-2545"15,0 0-455-15,0 0-601 16,0 0-416-16,0 0-392 16,0 0-216-16,0 0-120 0,0 131 280 15,0-10 32-15,0 15-72 16,0-3-144-16,0-12-480 15,0-22-385 1,0-20-839-16,0-16-1121 16,0-22-1112-16,0-22-984 0</inkml:trace>
  <inkml:trace contextRef="#ctx0" brushRef="#br0" timeOffset="-191929.67">5976 7918 11946 0,'0'0'4785'0,"0"0"-3209"16,0 0-967-16,0 0-609 15,0 0 0-15,0 0-369 0,0 118 289 16,0-4 80 0,0 22 8-16,-4-2 8 15,-8-14 24-15,4-37-40 0,0-23-168 16,4-18-176-16,0-14-104 15,4-6 64-15,0-6 88 16,0-13-32-16,4-9 328 16,20-38-64-16,16-39 64 15,-1 4-416-15,-3 3-88 16,-4 12 88-16,-12 26 416 0,1 6 488 16,-10 13 208-16,-3 16-696 31,-3 6-16-31,-1 26 16 15,3 12 80-15,1 10 408 0,4 6-304 16,4-3-72-16,4-3-8 0,3-4-104 16,1-9-64-16,8-12-344 15,0-17-440-15,0-9-776 16,5-16 975-16,-2-31-287 0,-3-29 40 31,-4-20 280-31,-12 7-216 16,-13 23 832-16,-3 28 1704 0,0 25 553 15,-11 6 151-15,-6 5-592 16,-6 2-887-16,-5 19-561 16,0 16-208-16,4 9-96 0,13 10-56 31,7 3-8-31,4-3-72 0,15 0-80 16,17-6-160-16,11-7-376 0,10-15-809 15,27-24-1063-15,-5-2-1513 16,-11-19-3081-16</inkml:trace>
  <inkml:trace contextRef="#ctx0" brushRef="#br0" timeOffset="-191645.33">7063 8251 12682 0,'0'0'4041'0,"0"0"-2040"16,0 0-1137-16,0 0-688 31,0 0-120-31,-60 99-56 16,37-29-56-16,-1 16 8 0,8 18 48 15,8-15-48-15,4-22-328 16,4-23-537-16,0-25-47 0,0 1-184 16,0-11 128-16,8-9 32 15,-4-9 984-15,-4-30 400 0,0-24 128 32,-8 2 384-32,-12-8-176 15,-7-1-296-15,-5 16-64 0,-12 0-160 16,-4 12-216-16,-43 17-808 15,7 9-3345-15,4 10-5473 0</inkml:trace>
  <inkml:trace contextRef="#ctx0" brushRef="#br0" timeOffset="-191440.79">5250 8582 15547 0,'0'0'4121'0,"0"0"-2865"16,0 0-792-16,0 0-320 15,164-83-40-15,-8 29 120 0,31-6-112 0,4 6-56 16,-12 9-56-16,-40 10-1384 16,-34 7-1569-1,-38 2-8769-15</inkml:trace>
  <inkml:trace contextRef="#ctx0" brushRef="#br0" timeOffset="-190776.54">8096 8369 11546 0,'0'0'4329'0,"0"0"-2097"15,0 0-615-15,0 0-681 16,0 0-424-16,0-6-512 0,0 31 0 0,-4 29 0 16,0 29 80-16,-1 28-16 15,1 16-56-15,4-10 72 0,0-9-80 16,0-19-240-16,-4-16-600 15,-3-13-1089-15,-1-19-2800 16,-5-21-3160-16</inkml:trace>
  <inkml:trace contextRef="#ctx0" brushRef="#br0" timeOffset="-190504.1">7965 8280 12682 0,'0'0'2673'0,"0"0"-737"31,7-85-1144-31,17 53-376 0,12 9 121 16,24 11-1-16,32 9-264 15,-5 3-272-15,-4 15-64 16,-19 17-192-16,-32 13-64 0,-8 9-96 16,-20 13 127-16,-20 12 217 15,-64 7 72-15,-31 2 152 0,3-8-64 31,20-30-40-31,37-18 41 16,27-16-89-16,8-6-649 16,25-10-1439-16,10-7-3281 0,25-18-2025 0</inkml:trace>
  <inkml:trace contextRef="#ctx0" brushRef="#br0" timeOffset="-190164.38">8861 8267 10842 0,'0'0'2760'0,"0"0"-1607"16,0 0-625-16,0 0 192 16,-92 73 168-16,48-34-184 15,-3 5-288-15,2 4-224 16,6-4-120-16,7-3-72 16,4-2 0-1,16-5 0-15,8-8-152 0,4-10-464 0,16-10-400 16,12-6 152-16,0-13 480 31,4-19 384-31,-12-9 0 0,-12-10 280 16,-8-3 504-16,-28 0-80 15,-8 7 240-15,-16 5-55 0,5 14-281 16,2 12-168-16,13 13-440 16,12 3-48-16,12 16-1281 31,12 10-1135-31,60 8-1345 0,0-5 624 15,4-10-4552-15</inkml:trace>
  <inkml:trace contextRef="#ctx0" brushRef="#br0" timeOffset="-189880.25">9147 8366 8601 0,'0'0'3913'0,"0"0"-2256"0,0 0-161 15,0 0-192-15,-111 6-304 16,75 19-456-16,8 4-368 0,5 3-176 15,18 3-8-15,5 3-232 16,20-3-456 0,16-6-216-16,4-7-160 15,4-13 48-15,-1-9-97 16,-6 0 889-16,-10-22 232 0,-11-13 1041 16,-16 0 679-16,0-9-448 0,-32-1-184 31,-7 1-311-31,-13 6-153 15,4 9-232-15,4 7-208 16,8 9-184-16,29 7-712 0,7 6-1937 16,0 0-4872-16</inkml:trace>
  <inkml:trace contextRef="#ctx0" brushRef="#br0" timeOffset="-189510.95">9355 7931 13850 0,'0'0'4313'15,"0"0"-2824"-15,0 0-1001 0,0 0-488 16,0 0-304-16,0 89 248 16,11-3 40-16,6 28-80 15,-6-6 48 1,1-19-624-16,-7-35-65 0,-5-29-327 16,0 0-16-16,0-8 48 15,0-8 168-15,0-9 784 0,15-19-73 16,9-32 1-1,16-25 152 1,4 0 80-16,-4 9 425 16,-8 13 407-16,-8 25 280 0,4 4-152 0,-5 6-400 15,1 16-392-15,-4 3-248 16,-4 25-336-16,-4 26 304 0,-12 28 32 16,-20 20 152-16,-19-7 136 31,-14-19-104-31,10-25-39 0,-1-14-25 15,-7-2-120-15,2-3-857 16,6-26-159-16,11-3-1944 0,19-26-3946 16</inkml:trace>
  <inkml:trace contextRef="#ctx0" brushRef="#br0" timeOffset="-189334.98">9909 7702 14299 0,'0'0'4825'0,"0"0"-3841"15,0 0-984-15,0 0-232 32,0 0 232-32,19 137 232 15,-6-33 32-15,11 14-120 0,-1-4-144 16,-3-6-552-16,0-28-496 0,-8-23-1617 16,-4-22-2736-16</inkml:trace>
  <inkml:trace contextRef="#ctx0" brushRef="#br0" timeOffset="-188993.34">10180 8356 13202 0,'0'0'2801'0,"0"0"-1913"0,0 0-624 16,0 0-264-16,0 0-184 31,0 0 184-31,0 0 184 16,103 26-120-16,-67-26-64 0,-4 0-784 15,-1-13 336-15,-3-13-648 0,-7-9-433 16,-14-6 337-16,-7-9 592 31,-7 5 600-31,-17 4 1056 16,-8 9 705-16,-4 19-257 0,0 10-48 16,0 6-392-16,8 23-511 15,5 15-281-15,10 23-208 0,9-4-64 16,4 3 0-16,13 1-80 31,10-17 80-31,9 1-480 16,4-13-585-16,15-16-767 0,-6-9-2041 15,-6-10-488-15</inkml:trace>
  <inkml:trace contextRef="#ctx0" brushRef="#br0" timeOffset="-188500.19">10682 8137 336 0,'0'0'12498'0,"0"0"-8433"0,0 0-2665 16,0 0-1056-16,0 0-344 16,0 0-88-16,0 0 88 0,47 80 0 15,-31-30 0-15,-8 4 0 0,0 0 0 32,-8-3-144-32,0-10-232 15,0-9-288-15,-4-13-8 0,0-6 88 16,4-13 280-16,0-10 232 15,0-18 40-15,20-29-616 0,0 0 456 32,11-10 192-32,-3 0 224 15,0 23 656-15,-7 6 320 0,-1 22-504 16,-1 16-560-16,-6 6-136 16,-2 29-248-16,-3 13 240 15,-4 12 8-15,-4 0 56 0,0 1-16 16,-8-7-40-16,-3-10-248 31,3-12-544-31,3-16 248 0,5-13-216 16,0-6 608-16,9-26 144 15,23-25-464-15,11-35 304 16,13-25 64-16,-4 12 32 0,-9 26 72 16,-15 35 552-1,-7 25 656-15,-2 6-152 16,5 7-248-16,-4 3-808 0,4 22 120 15,-4 13-120-15,4 29 104 16,-9 22 24-16,-2 18-40 16,-13 5-88-16,0-33-1888 0,0-26-4825 0</inkml:trace>
  <inkml:trace contextRef="#ctx0" brushRef="#br0" timeOffset="-187833.16">11785 8178 10458 0,'0'0'2376'31,"0"0"-887"-31,0 0-137 0,0 0-392 16,0 0-536-16,0 0-328 15,0 0-96-15,0 0 0 16,-12 13-88-16,12-3 80 0,4-4-48 31,8 1-152-31,-4-7 120 16,8 0 88-16,-4-10 192 0,-4-6 136 15,-4-6-104-15,-4 3 440 16,-4 0 25-16,-12 3-97 16,-8 6-288-16,0 10-160 0,-4 4-144 0,4 18-40 15,5 6-112 1,15 33-1025 0,4-4-1367-16,0-10-2665 0</inkml:trace>
  <inkml:trace contextRef="#ctx0" brushRef="#br0" timeOffset="-187555.23">11777 8591 9818 0,'0'0'2144'16,"0"0"-1256"-16,0 0-64 15,0 0-23-15,0 0-209 0,0 0-320 31,-27 70-120-31,42-60-24 16,9-7-128-16,0-3-256 0,0 0 80 16,-8-10 176-16,-4-9 48 15,-12 0 424-15,0-3 264 0,-20 3-264 16,-4 3 8-16,-4 7-168 31,-15 5-312-31,6 4-1640 16,9 0-4489-16</inkml:trace>
  <inkml:trace contextRef="#ctx0" brushRef="#br0" timeOffset="-186378.47">14147 8360 8129 0,'0'0'2513'0,"0"0"-953"15,0 0 256-15,0 0 33 16,0 0-129-16,0 0-287 15,-28 6-321-15,28-12-312 0,0-14-288 16,5-5-392-16,7-7-120 0,12-6 8 16,8-6 0-16,3 3-8 31,9 6-8-31,0 3 8 16,0 13-104-16,0 9 104 0,-4 10 0 15,-5 0-40-15,-3 26-240 16,-8 15-144-16,-8 6 336 0,-8 14 48 15,-8 2 40-15,-8-2 0 32,-12-7 0-32,-8-13 8 15,4-6 40-15,0-13-48 0,9-9-48 16,2-10 48-16,13-3 120 0,0-19-120 16,21-26-8-16,27-27-256 15,23-24 112 1,1 7 16-16,-9 22 16 15,-22 30 56-15,-18 24-64 16,1 3 120-16,0 10-48 0,-4 0-40 16,-8 25-200-16,-8 17 240 15,-4 9 56-15,0 9 48 0,-16 0-48 0,-4-2 8 32,0-11 0-32,4-15 0 15,4-10 64-15,8-12-72 16,4-10 8-16,9-13 192 0,26-35-200 15,17-25-128-15,20-25 96 0,-5 3 32 16,-11 22 8-16,-24 28 48 31,-12 23 0-31,0 6 16 16,-4 4 168-16,-4 8-144 0,-1 4-96 16,-7 22-328-16,1 16 264 15,-1 23 64-15,-4 22 48 0,0-4-40 31,0-10-8-31,8-11-176 16,3-14-977-16,30-6-1295 16,-6-3-1561-16,5-15-2680 0</inkml:trace>
  <inkml:trace contextRef="#ctx0" brushRef="#br0" timeOffset="-186019.29">15749 8093 10234 0,'0'0'2728'15,"0"0"-271"-15,0 0-889 0,-51-70 8 16,15 64-687-16,-8 6-521 16,-3 19-216-16,-6 16-152 0,5 12 0 15,9 10-8 1,7 4-80-16,12-1 16 16,12-6 64-16,8-13-104 15,4-12 56-15,24-13-264 0,4-13 0 16,3-6 320-16,10-23 104 31,-6-15 40-31,-3-3-64 0,-8-7-64 16,-12 6 152-16,0 11 328 15,-12 14 264-15,-4 11 88 0,0 9-672 16,0 9-176-16,-8 23-152 16,0 12 136-16,4 7-64 31,4 7-16-31,0-4-240 0,12-7-336 15,4-9-464-15,16-6-1121 16,-9-16-2104-16,1-10-2360 0</inkml:trace>
  <inkml:trace contextRef="#ctx0" brushRef="#br0" timeOffset="-185666.43">15945 8083 10058 0,'0'0'3848'16,"0"0"-1583"-16,0 0-609 0,0 0-944 15,0 0-712-15,0 0-64 16,0 0 8 0,56 108 56-16,-56-48 8 15,0 7-8-15,0-6-96 0,-16-11-32 16,4-8-120-16,-1-17 120 16,6-13-48-16,7-12 152 0,0 0 24 15,7-25 184-15,25-22-176 16,0-7-8-16,4-10 8 15,4 1 120 1,-12 18 96-16,-5 4 192 16,-2 15 489-16,-14 17-241 0,-3 9-664 15,1 16-200-15,-5 22 176 16,0 10 24-16,0 9 8 16,0 3-8-16,-9 1-72 0,6-11-616 31,3 1-961-31,0-16-2760 15,7-16-2632-15</inkml:trace>
  <inkml:trace contextRef="#ctx0" brushRef="#br0" timeOffset="-185170.93">16587 8013 1400 0,'0'0'12354'15,"0"0"-8345"1,0 0-2656-16,0 0-1353 0,0 0-24 15,3 54 24-15,-6-6 8 16,3 6-8-16,0 0-224 16,7-6-241-16,13-7-175 0,11-13 160 0,6-18-856 15,7-10 664-15,0-12-64 16,-5-27 696-16,-3-9 40 16,-8-8 472-16,-4-2 104 0,-8 4 208 15,-4 10 360-15,-12 12-72 16,4 13-119-1,-4 13-161-15,0 6-792 16,0 19-192-16,-9 31-8 16,-6 46 200-16,-5 43-8 0,4 26-64 15,9 13 8-15,7 0-56 16,0-16-256-16,3 0-241 0,5-7-239 31,-8-24-120-31,0-36-704 16,-11-38 175-16,-10-28 561 0,-3-26 584 15,-8-3 360-15,-3-9 2329 16,-21-36 335-16,-8-41-495 31,0-35-649-31,8-15-216 0,28-4-552 0,28 16-335 16,28 13-153-16,36 10-128 16,12 15-136-16,16 26-328 0,3 18-137 15,1 20-655-15,-4 10-400 16,-29 5-2425-16,-15 4-3785 15</inkml:trace>
  <inkml:trace contextRef="#ctx0" brushRef="#br0" timeOffset="-184780.64">17411 8325 11642 0,'0'0'2985'0,"0"0"-1321"0,0 0-888 16,0 0-208-16,0 0 256 16,0 0 57-16,84-13-585 0,-28 9-104 15,15 4-192-15,1-2-632 16,24-8-441-16,-21 4-959 15,-11-4-2745 1</inkml:trace>
  <inkml:trace contextRef="#ctx0" brushRef="#br0" timeOffset="-184472.99">18539 7582 11642 0,'0'0'4273'16,"0"0"-2345"-16,0 0-151 16,0 0-681-16,0 0-464 15,0 0-544-15,0 6-88 0,0 26-176 16,-12 25 176-16,-1 26 72 31,2 21 0-31,-2 17-56 0,13-7-16 16,0-12-24-16,9-23-256 15,3-19-264-15,4-18-672 16,3-14-649-16,5-6-2328 0,-3-9-1280 0</inkml:trace>
  <inkml:trace contextRef="#ctx0" brushRef="#br0" timeOffset="-184053.06">18228 7978 10178 0,'0'0'2136'0,"0"0"-1016"16,88-9-1008-16,-1 9 160 0,28 0 57 15,9 0-329-15,-5 9-329 16,-27-5-991-16,-36-1-448 0,-20 0-393 15,-16-3 689-15,-5 3 632 32,-2-3 840-32,-9 4 136 0,-4-4 2072 15,-13 2 513-15,-10 5-729 16,-5 2-679-16,0 7-297 16,0 6-608-16,8 7-256 0,8 6-72 15,9 0-80-15,3 3-64 16,3-6-120-16,18-7-496 0,6-9 112 31,4-13 568-31,6-3 304 16,-5-19 512-16,-4-12-64 15,-13-8 192-15,-11-5 48 0,-4-1-175 0,-11 4-137 16,-17 6-256 0,0 10-160-1,-8 12-264-15,-4 13-528 0,4 6-2497 16,13 11-4600-16</inkml:trace>
  <inkml:trace contextRef="#ctx0" brushRef="#br0" timeOffset="-183791.18">19240 8258 3272 0,'0'0'11867'0,"0"0"-9955"16,0 0-1168-16,0 0-200 0,0 0-31 16,115-26-89-16,-63 26-216 31,12 0-160-31,20 0-48 0,-17 0-1417 15,-7 0-3080-15</inkml:trace>
  <inkml:trace contextRef="#ctx0" brushRef="#br0" timeOffset="-182944.34">20037 8023 6369 0,'0'0'5233'0,"0"0"-3233"0,0 0-255 16,0 0-937-16,32-73 552 31,-13 57-544-31,5 3 65 0,0 4-441 15,1 3-240-15,2 6-136 16,-3 0-64-16,4 6-120 0,-4 16-88 16,-9 7-40-16,2 9 144 15,-14 6 32-15,-3 4 64 16,-3 2-48 0,-14-5 0-16,-2-7 40 0,-5-6-56 15,0-7-16-15,4-12 40 16,4-10 48-16,8-3 8 0,8-6 32 0,0-23-40 15,12-9-257 1,16-6 105 0,11-7-224-16,6 0 80 15,2 3 216-15,-3 11 80 0,-8 8 200 16,-4 13-168-16,-12 16-32 16,-1 3-224-16,-2 22-200 15,-9 10 312 1,-1 13 112-16,-7 3 0 15,0 0-8-15,-4-4-232 0,-7-8 40 16,-6-11-8-16,6-12 16 16,-1-13 192-16,7-3 344 15,5-19 88-15,0-9-256 0,17-17-128 16,11-3 24-16,11-6 96 31,6 3-64-31,6-3 48 0,-3 13 96 16,-4 10 88-16,-4 12-64 15,-13 12 25-15,-7 7-297 0,1 7-120 16,-10 18-97-16,-3 10 129 31,1 9 88-31,-9 10 96 0,0 3 1 16,0 0-25-16,4 1-72 0,3-4-657 16,10-6-967-16,26-11-800 15,-7-11-793-15,3-20-3705 0</inkml:trace>
  <inkml:trace contextRef="#ctx0" brushRef="#br0" timeOffset="-182584.13">21403 8004 9826 0,'0'0'2728'15,"0"0"-15"-15,4-73-921 16,-4 54-416-16,-20 6-191 0,-3 7-569 16,-18 6-432-16,-2 0-184 31,-9 19-64-31,1 6-24 0,2 7 80 15,10 0 8-15,7-1-160 16,15-5 8-16,14-4-192 0,3-9-360 16,16-7-513-16,16-6 993 15,7 0 224-15,5-9 80 32,0-14-80-32,-12-2 344 0,-4 6 0 15,-16 0 401-15,-9 10 279 16,-3 5 8-16,0 4-840 0,-3 10-192 15,-13 15-120-15,0 10 112 32,4 6-64-32,3 7 24 15,9 3-176-15,9-10-416 0,10-6-208 16,17-10-657-16,24-25-407 0,-12-6-1233 16,1-19-4440-16</inkml:trace>
  <inkml:trace contextRef="#ctx0" brushRef="#br0" timeOffset="-182141.6">21630 7871 10962 0,'0'0'2104'0,"0"0"-1752"0,0 0-352 15,0 0 0-15,0 0 216 0,0 0 385 32,0 0-337-32,0 79 312 15,0-69-48-15,0-4 152 16,0 0 248-16,0-3-128 0,0-3-15 15,4 3-201-15,1 4-352 16,-1 3-184-16,3 8 112 0,1 8-112 31,-4 6-48-31,1 3 0 16,-5 2 48-16,0 2-48 0,0-4-184 16,-5-7-144-16,-3-9-56 15,4-3-33-15,0-10 33 0,4-6 336 16,0-3 48-16,4-22 0 15,17-7-16-15,7-12-56 32,11-7 64-32,4-3 16 0,-2 6 304 15,-1 4 241-15,-12 15 207 0,-9 10 64 16,-10 10-336-16,-6 9-488 16,-3 6-168-16,0 20-280 15,0 11 408 1,0 15 40-16,-3 5 0 15,-1 0-256-15,4 0-864 0,0-3-641 16,15-16-2032-16,2-16-1696 0</inkml:trace>
  <inkml:trace contextRef="#ctx0" brushRef="#br0" timeOffset="-181647.15">22252 7906 9778 0,'0'0'4032'0,"0"0"-1719"16,0 0-433-16,0 0-1159 15,0 0-721-15,0 0-249 0,0 0 241 16,0 69-8-16,-5-24-56 31,5-1-64-31,0-9-48 0,9-3-64 16,10-13-248-16,13-9 24 16,5-10 472-16,6-13 392 15,-3-16-24-15,4-9-24 0,-8-3-288 31,-4-3 192-31,-8-1 80 16,-9 13 225-16,-2 10 87 0,-9 9-312 16,-4 13-328-16,0 3-736 15,-4 26-393-15,-20 31 961 0,-8 42 160 16,0 47-480-16,8 22 184 0,20 7-1080 16,4-6 912-1,8-23-1177 1,0-3 1169-16,-8-3 192 0,0-13-632 15,-23-31-1144-15,-5-32-1049 16,-9-36 1817-16,1-25 1296 0,-3-6 4193 16,-21-32 816-16,-15-40-2185 0,-6-43-943 31,10-15-537-31,23-10-344 16,36 20-440-16,28 12-200 15,56 0 192-15,27 0-327 0,25 3-225 16,11 16-657-16,-15 32-655 0,-33 25-1024 31,-27 23-5026-31</inkml:trace>
  <inkml:trace contextRef="#ctx0" brushRef="#br0" timeOffset="-179480.4">24069 7563 8857 0,'0'0'2121'0,"0"0"23"31,0 0-207-31,0 0-353 16,0 0-112-16,0 0-343 0,0 0-377 15,-24-45-304-15,-4 67-248 0,-16 10-8 16,-16 25 152-16,-15 26-88 0,-1 25 16 16,8 12-96-1,21 1 56 1,30-7-176-16,17-12-48 15,41 0 0-15,26-10-8 0,16-16 0 16,18-16-192-16,2-16-144 16,-8-21-144-1,-3-17-768-15,-28-6-2889 16,-20-6-5121-16</inkml:trace>
  <inkml:trace contextRef="#ctx0" brushRef="#br0" timeOffset="-178636.09">24618 7842 10538 0,'0'0'2448'15,"0"0"-151"-15,0 0-297 16,0 0-303-16,0 0-561 15,0-38-680 1,-11 51-376-16,-10 15-72 16,-7 16 40-16,-7 10 0 0,3 10-40 15,0 0 0-15,4-4 8 16,0-6-8-16,13-13 0 31,2-12 0-31,5-10 0 0,8-19 0 16,0 0 88-16,17-38 200 15,22-29-296-15,13-31-72 0,8-7 24 16,-13 13 40-16,-15 28 8 16,-19 29 0-16,-5 20 0 15,-5 2 120-15,-3 9 128 0,4 4-248 16,-4 13-48 0,4 22-48-16,0 13 96 15,9 9 0-15,2 3-16 0,5 1-160 16,4-11-40-16,1-5-80 15,-2-17-40-15,1-12 96 16,0-12 160-16,0-8 80 16,4-24 272-16,-5-14 72 15,5-24 64-15,-4-23-24 16,-3 7-16-16,-6 5 24 0,-7 20-192 16,-3 22 32-16,-5 9 104 31,3 4-184-31,-3 16-152 15,4 6-312-15,4 3-904 0,0 22-120 16,8 23-529-16,0-7-2544 0,0-2-3072 16</inkml:trace>
  <inkml:trace contextRef="#ctx0" brushRef="#br0" timeOffset="-177770.15">25332 7693 12994 0,'0'0'3937'0,"0"0"-2705"15,0 0-864 1,0 0-232-16,0 0 129 16,-80 108-97-16,48-57-32 0,4 5 0 15,-4 5-136-15,4-4 8 16,4-6-8-1,5-10-96 1,6-12-88-16,2-13-24 0,11-13-17 0,0-3 225 16,0-26 97-16,15-24-89 15,13-23-16-15,13-26 16 0,-9 10 48 16,0 16 160-16,-13 32-48 16,-10 19 208-16,-2 9 160 15,1 4-240 1,4 2-72-16,0 7-224 15,4 13-8-15,0 12-56 16,8 7 64-16,-5 0 8 0,9 3 0 16,-4-7-8-16,8 1-48 15,0-10-176-15,4-3-160 0,0-10-272 32,0-6 31-32,-4 0 65 15,-5-13 200-15,-3-15 0 16,-4-7 160-16,-8-3 192 0,-3 0 8 15,-2 3 472-15,-7 9 472 32,0 7-119-32,0 6 63 0,0 11-288 15,0 2-184-15,0 0-280 0,0 0-136 16,-3 6-120-16,-6 13 120 16,-7 10-8-16,0 2 0 0,-3 10 8 15,-2 1 0-15,-3 5 0 16,-7 4 0-16,-1 3 8 15,0-3-8 1,0-3-8-16,8-7-104 16,8-6-168-16,5-16-80 15,6-10 48-15,5-9 256 16,5-12 56-16,18-17 72 16,13-19-72-16,16-18-16 15,15-23 16-15,13-19 0 0,-8 13 0 16,-12 21 0-16,-21 30 8 15,-19 25 0-15,5 3 48 16,-1 1 144-16,-1 5-56 0,-3 7-24 31,-3 3-104-31,-2 6-16 0,-7 19-8 16,0 7 8-16,-8 12 0 16,0 8 8-16,-3 8 0 15,-18 3 40-15,1 4-48 0,-4 0 0 16,1-4-504-16,2 1-304 15,10 2-1457-15,-2-18-2680 0,13-20-4945 0</inkml:trace>
  <inkml:trace contextRef="#ctx0" brushRef="#br0" timeOffset="-177431.06">26476 7629 11242 0,'0'0'2200'0,"0"0"305"16,0 0-321-16,0 0-783 15,0 0-721-15,0-12-464 0,-9 37-216 32,-3 10 64-32,-3 13 32 15,-2 5 16-15,6 8 8 0,-2-1-112 16,2 1-8-16,-2-1 8 16,6-3-8-16,3-6-440 0,4-7-496 15,0-9-1089-15,0-16-2024 16,0-9-2424-16</inkml:trace>
  <inkml:trace contextRef="#ctx0" brushRef="#br0" timeOffset="-177228.33">26113 7664 2528 0,'0'0'10882'0,"0"0"-8601"15,0 0-481 1,0 0-624-16,47-73-471 15,-3 60-329-15,24 4-136 16,28 0-112-16,19 5-80 0,-8 4-48 16,-23 0-120-16,-16 0-888 0,-31 0-2865 15,-10 0-3721-15</inkml:trace>
  <inkml:trace contextRef="#ctx0" brushRef="#br0" timeOffset="-176921.92">27029 7312 11930 0,'0'0'2993'16,"0"0"-577"-16,0 0-911 31,0 0-753-31,0 0-496 0,0 0-160 15,68 70 176-15,-28-4 8 16,8 26-88-16,3 39-80 16,-7 11-64-16,-16 5-40 0,-28-5 40 15,-12-12-48-15,-32-9-48 0,-23-10 0 16,-13-19-240-16,-12-22-264 16,-11-16-488-1,-1-19-1145-15,28-16-2808 16,16-15-3257-16</inkml:trace>
  <inkml:trace contextRef="#ctx0" brushRef="#br0" timeOffset="-173300.08">14291 3962 4624 0,'0'0'1657'0,"0"0"-841"0,0 0 296 16,0 0 257-1,0 0-97 1,0 0-208-16,4-9-328 0,-4 9-128 15,0 0-192-15,0 0-88 16,0 0-119-16,0 0-65 16,0 0-136-16,0 0-8 0,-4 3-48 0,0 12 48 31,-7 5 8-31,-2 5-8 16,2 7 0-16,-2 6 0 0,1 3 0 15,1 7 0-15,-2 0 0 16,2 6 8-16,3-4-8 15,-4 4 0 1,4 0-8-16,0-3 8 16,-4 3 0-16,4-3 0 0,0 3 80 15,-8 3 112-15,4 0-40 16,-4 4 8-16,0 2-64 16,0 3-16-16,-3 1 24 0,2 0-8 15,6-4 24-15,-2-6 16 31,1 4 32-31,1-1-88 0,2-3 72 16,-2 7-32-16,3-4 8 16,-5 7 8-16,2-4-56 15,-2 4 8-15,6-1-80 0,-1 1 80 0,0-3-88 16,8 0-8 0,0 2 8-1,0-3 8-15,0-2-8 0,0-7 8 16,0 0 56-16,8-6-48 15,0-1 40-15,-1-9 16 16,6 3-48-16,-2-6-16 16,2 4 56-16,2-8-56 15,-2 4-8-15,2 3 48 16,2 1-40-16,2-2 40 0,1 2 32 16,-4-4-64-16,4-1 40 15,4-2 40-15,0-7 8 16,-1 1 48-16,2 0-80 0,-1-8 0 31,0-2-8-31,4-3-8 0,0 3-48 16,-5-7 0-16,5 4 40 15,0-4-40-15,0-2 0 16,0-1 0-16,4 1 0 0,0-4 40 16,3-3 8-16,5 0 0 31,-4 0-40-31,4 0-16 0,-4 0 0 15,-1-6 8-15,-3-1 8 16,4 1-8-16,-8-4 40 16,4 1-40-16,-4 2 8 0,-4-2-8 31,0-1-8-31,4 4 56 0,-4-7-56 16,-5 7-8-16,5-7 8 0,1 3 8 15,-6-2-8-15,5-4-8 16,4 0 8-16,-4-3-16 15,0-3 8-15,-1 0-112 0,2-4 112 16,-1 4 0 0,-4 0 0-16,-5-1-48 15,2 5 56-15,-2-1 0 0,2-3 0 16,-6-1 0 0,6-6 24-16,-2 4-24 0,1-7 0 15,4 0-8-15,-4-2 8 0,0 2 0 31,0-3 16-31,-4 6-8 16,-5 1-8-16,2-1 8 0,-1 1 0 16,-1-1 0-16,-3-3 48 15,5-6 56-15,-1-3-24 0,-1-4-16 32,6 1-24-32,-2-3-48 15,1 5 8-15,1 1 40 16,-2 3 56-16,1 0-96 0,0-1 56 15,-4 2 17-15,0 2 31 16,0 0 40-16,-4-3 120 0,4 0-48 16,0-1-80-16,-4 1-136 15,4-3 40 1,0-1-40-16,-4 8 0 16,4-4 0-16,-8 3 48 0,3 3-48 15,-3-3 0-15,0 7 64 16,0-1 8-16,0 1 24 0,-3 2 64 15,-1-2-56 1,4-1-64-16,0-3-40 16,0-3 8-16,0-3-8 15,0 0 0-15,0 3 48 0,0 0-56 16,0 3 0-16,-4 4 0 16,0-1 8-1,-4 1 8-15,0-1-16 16,-4 4 0-16,4-4-8 15,4 1-40-15,-4-1 32 0,4 0 0 16,-4 4-32-16,4 0 48 16,0-1-16-16,-4 1-32 0,0-1 40 15,0 1-56-15,1 3 56 32,-6-4-40-32,5 4 40 15,1 0 0-15,-6-4-48 0,5 4-16 16,5 0 16-16,-9 3 48 15,7-3-56-15,-3-1 16 0,5 1 40 16,-9 0 8-16,3 3-16 31,-2-7-32-31,-1 8-48 0,0-5 16 16,-4 5-16-16,4-2 0 0,-4 8-8 16,0-4 40-16,4 3 8 15,-4 4 8-15,0-8 40 16,5 5-40-1,-2-4 0-15,2 0 40 16,-2 0 8-16,5 0 0 0,1 1 0 16,-6 2 0-16,2 0 0 0,-1 4-8 15,-4-1-144 1,-5 1 64-16,2-4 80 0,-5 3 8 0,4 1-40 31,0-1 40-31,-4 1 8 16,0 3-8-16,5-1 0 0,-5 1 0 15,0-1 0-15,-1 7 0 16,-6 0-16-16,-1 0 7 16,-4 0-39-16,0 7 48 0,4 6-8 31,-3-4 0-31,-2 7-48 16,5 0 40-16,9 6-192 0,-1 0-776 15,8 0-752-15,4 13-385 16,4-6-623-16,4-7-2481 0</inkml:trace>
  <inkml:trace contextRef="#ctx0" brushRef="#br0" timeOffset="-170707.37">18303 3235 6889 0,'0'0'1600'0,"0"0"-1096"16,0 0-408-16,0 0-32 16,-8 0-16-16,8 0 129 15,-7 0-97-15,3 0 24 0,-9 3 152 16,2 4-80 0,-6 2-64-16,2 4 32 15,-9 0 72-15,0 6 112 0,-4 3-32 16,1 3 40-1,-1 4-160 1,4-1-56-16,-1 4 8 0,5 3-16 16,1 3-104-16,2 0-8 15,2 4 152-15,-1 2-80 0,4 4-64 16,-1 2 128-16,6 4 32 0,-5 4-40 16,0 5 24-16,4-3 64 31,0-2 8-31,-4 2 56 15,4 0 0-15,0-3-56 0,0 3 137 16,5 4 71-16,-2 0-184 0,5 3 40 16,0 2-120-16,0-2-96 15,0 2-64-15,0 2 48 16,0 8 80-16,0 10-56 0,0-7-80 31,0-9 8-31,0-13 0 16,0-8 80-16,0 5-80 0,0 9 88 15,-4-2-80-15,4 3 32 16,0-4-40-16,4 4 0 31,12-4 368-31,4-2-24 0,0-1-176 0,8 0 0 16,-4 0-8-16,4 1-56 16,0 2-24-16,0 1-16 0,0-1-16 15,-1-2 16-15,1-7-64 16,0-4 56-16,4-5-16 15,-1-4-48-15,6-3 56 16,3 0 16-16,-5-3-72 16,1-3 48-16,0-3-40 15,-1-1-8-15,6-9 16 0,-1 3 80 16,8-9-40-16,3-1 40 16,5 1-16-16,11-3 32 15,14-3-24 1,-6-5 25-16,1 2-65 15,-1-4 0-15,-15 0-48 0,4-4-88 16,-4-2 15-16,-1-7-183 16,-6 0 112-16,2-2 48 31,-3-4-96-31,4-4-144 0,-4-2-72 16,4-6-16-16,-1-4 24 15,1-4 88-15,-4-2-72 31,0-3 64-31,-1-1-8 0,-7-3 224 16,-4-2 104-16,-8-4-8 16,0 0 8-16,-4 0 0 0,0-3 0 0,-4 0 64 15,4 0 56-15,-1-1 56 16,1-2 24-16,0-4-128 16,0-2-16-16,0-1-56 0,-4 4 88 15,-4 2 16-15,-5 4 168 16,-7 6 0-16,1 3 88 15,-1 1 24 1,-8 3-88-16,3-1-144 0,1 1-64 16,4-7-8-16,-4 3 72 15,8 1-48-15,-4-4-88 0,0 6 40 32,-3 1 56-32,-1 6-56 15,-4 0 64-15,0 0 8 0,0-1-24 16,-9 4 9-16,1-2-113 15,0-5 96-15,1 4-96 0,-2 0 8 16,-3 3 40-16,9-3-24 16,-5 3 24-16,-1 4-40 0,1-1 0 31,1 0 40-31,-1 3-40 16,-5 1 40-16,2 2-48 15,-2-2 8-15,2 6-8 0,-1-7 0 16,-4 4 0-16,0-4 8 15,0 1-8-15,4-4 0 0,-4 0-8 32,-4 0 8-32,4 0 8 15,-8 1-8-15,5 2 8 0,-9-3-8 16,4 7 16-16,-4-4 40 0,0 4-56 16,0 0 8-1,4 3-8 1,-4 2 32-16,5 1-32 0,-5 0-8 15,-4 0 0-15,0 3-8 16,-4-3 16-16,-4 3-8 0,0 1-32 16,-8-2-8-16,1 2-112 0,-2-1 80 31,6 3 80-31,-5 4-72 16,4-1 64-16,0 1 0 0,0 2-41 15,5 1 41-15,3-1-80 16,-1 5 80-16,10-2 0 15,3 4 0-15,8 0-8 0,1-3-56 16,6 3 56-16,1 0-152 16,4 0-384-1,0 0-368-15,1 0-408 16,-10 0-136-16,-2 0-153 16,3 3-903-16,-4-3-4746 0</inkml:trace>
  <inkml:trace contextRef="#ctx0" brushRef="#br0" timeOffset="-168161.3">15315 5051 6001 0,'0'0'1592'16,"0"0"-664"-16,0 0-71 16,0 0-257-16,0 0 216 15,-4-6-8 1,4 6-368-16,0 0-272 0,0 0-112 16,0 0 24-16,0 0-64 15,0 6 48-15,0 4 80 0,4 2 56 16,8 4 16-1,4 4 40 1,8-2 144-16,8 5-16 0,4 5-127 16,8-3-89-16,3 7-160 0,9-3 56 15,4-1 32-15,19-2-88 16,18-4 0-16,17-3 8 0,6-3-16 16,-4-10 8-16,0 1 56 31,-17-4 64-31,0 3 232 15,-3 0-8-15,-4-2-24 0,-1 2-176 16,-7-3-80-16,-9 4 0 0,-15-7-40 16,-11 3-32-16,-2-3 8 31,9 0 8-31,7 0-16 16,14 0-88-16,-10-6 32 0,1-4-16 15,-1 0-24-15,-7-5 40 16,-4-2 8-16,-4 2-56 0,-5-4-240 15,-6-4-144-15,-5 1 248 32,-8-3 160-32,4-1-8 15,-1 1 24-15,1 0-168 0,0-4-145 0,4 1 193 16,-1-1-112-16,1 0 32 16,-4 4 56-16,0-3 40 0,-12 2 104 15,0 4 64-15,-8 3 8 16,0 0 0-1,0 3 128 1,-4 0-80-16,4 3 8 0,0-3-64 0,-1 4-8 16,6-1 0-16,-2 0 0 15,2 1-8-15,-6 2 8 16,-2 0 8-16,-5 7 16 0,-4 0 88 31,0 3 96-31,0 0-16 16,0 0-104-16,0 0-80 0,0 0-8 15,-9 0-40-15,1 0 40 0,-7 6 0 16,-1 4 0-16,0 0 0 31,-4 2 0-31,-4 4 8 16,-4 3 0-16,0 3 0 0,0 0-8 16,-4 4 8-16,5 0 0 15,-6 2 0-15,1 1-16 16,-3-1 16-16,-1 0 0 0,-4 2 0 15,-4-5 0-15,1 0 0 32,-6-3 16-32,2 0-16 0,-5-2 0 15,1-5 0-15,3-2 0 0,-5 3-24 16,6-4-32-16,3 1-152 16,-4-3 136-16,0-1-32 0,1 4 56 15,-5-6 40 1,0 2-16-1,-4 1 16-15,-3-7 0 0,3 3-40 0,-4-3 40 16,4-3 8 0,0 4-56-16,0-4 56 0,5 0-80 15,3 0-40 1,-4 0 120-16,5 0-96 16,-6 0 96-16,2 0-8 15,-1 0 8-15,0-4 0 0,5 1 0 16,-1 0 0-16,8 0-8 15,-1 0-176-15,2-1-104 16,-1 1 160 0,1 0 120-16,-2 0 0 15,2 0-8-15,3-4 8 0,4 4 8 16,-4-7 0-16,8 5 0 16,-7-8-64-16,3 3 48 15,-1-3-96-15,-3 1 96 0,1-1-40 16,-1 0 56-16,-4 1 0 31,9-1 72-31,-5 0 16 0,8-3 8 16,0 3 8-16,4 1 184 15,4-1-80-15,4 4 16 0,4-1-48 16,0 4-176-16,0-1 8 16,4 1 56-1,-4-3-64-15,1 2 0 16,-2 1 0-16,5-4 0 0,-8 4 88 15,8-4-8-15,-3 4-8 16,-2 3-56-16,2-3-8 16,-1 2 48-16,-1 1-48 0,6 3-8 0,-1-3 8 31,4 3-8-31,4 0 8 16,0 0 8-16,0 0 48 0,0 0-64 15,0 0-24-15,0 0-208 16,0 0-928-16,0 6-64 0,0 4-1369 15,4-7-3864-15</inkml:trace>
  <inkml:trace contextRef="#ctx0" brushRef="#br0" timeOffset="-167554.52">15232 4905 6729 0,'0'0'1296'0,"0"0"217"16,0 0 39-1,0 0-128-15,0 0-776 16,0 0-368-16,-13-19-224 16,6 47 8-16,-5 14 176 0,0 9 33 15,0 3-89-15,8 6 88 16,-5-3-40-1,2 0-64-15,3-3-56 16,0-6-96-16,0-7 88 0,4-9-56 16,0-7-48-16,0-12 8 15,0-7 0-15,0-6 144 16,0-6 208-16,0-19 376 0,4-10-736 16,4-13-8-16,-4-9 8 31,3-16 40-31,2 6-40 0,-1-3 0 15,-4 4 0-15,-4 21 64 16,3 4-8-16,-3 19 216 16,0 12 112-16,0 10-384 0,0 3-64 15,0 23-96-15,0 12 96 16,-3 6 64 0,3 10 0-16,0 3 0 0,0-2-136 15,3 17-1304-15,18-18-1017 16,-6-9-4832-16</inkml:trace>
  <inkml:trace contextRef="#ctx0" brushRef="#br0" timeOffset="-166647.37">18399 4931 4865 0,'0'0'1352'16,"0"0"24"-16,0 0-280 16,-32-76 9-16,24 50-225 15,-3 4 32 1,2-1-48-16,1 5-200 15,0-2 208-15,5 5-247 0,-1-5-161 16,0 5-112-16,-1-4 48 16,1-1 312-16,0 5-136 0,4-2 16 31,0 5-72-31,-4 6 65 16,4 2-241-16,0 4-136 15,0 0-136-15,0 0-72 0,-3 7-168 16,-1 15 8-16,0 16 152 15,-9 23 8-15,6 18 0 0,-5 16 8 16,3-3-8-16,5-25 8 31,1-20-8-31,-1-18 0 0,4-1-8 16,0 1-208-16,-4-3-233 0,4-11-95 16,0-8 96-16,0-7 432 15,-4 0 16-15,4-19 224 0,-4-13-184 16,4-25-40-1,0-23 0 1,0-21 56-16,0 6 16 0,0 18 8 16,4 30 136-16,-4 21 56 0,0 4 73 15,0 3 119-15,0 9-80 16,0 10-384 0,0 10-80-16,0 25-72 15,0 22 136-15,4 26 8 16,4 15-88-16,-5-6-408 15,1-18-473-15,-4-8-1463 0,-7-28-1825 16,-5-9-4873-16</inkml:trace>
  <inkml:trace contextRef="#ctx0" brushRef="#br0" timeOffset="-164630.23">4681 9121 4849 0,'0'0'1896'0,"0"0"8"16,0 0-271 0,0 0-89-16,0 0-88 0,0 0-215 15,0 0-489-15,-56-18-312 0,56 18-152 16,0 0-40-16,13 0-104 31,10 0 8-31,21 6 320 16,44 3 72-16,51-6-16 0,40-3 64 15,29 0-79-15,15-6-1 16,-16-6-88-16,4-1-80 0,-16 6-152 16,-24 4-24-16,-27 3-160 15,-41 0 0-15,-34 0-8 0,-30 0-88 32,-15 0 8-32,-4 3-40 15,-8 0-48-15,0-3 24 16,-8 4 64-16,-4-4 64 0,3 0-288 15,2 0-424-15,15 0-665 16,39-7-735-16,-3 1-1721 0,8-7-2744 0</inkml:trace>
  <inkml:trace contextRef="#ctx0" brushRef="#br0" timeOffset="-164157.12">8442 8963 9025 0,'0'0'2593'16,"0"0"-1513"-16,0 0-8 15,0 0 217 1,0 0-281-16,0 0-80 16,8 3-432-16,48-3-80 15,32 0 32-15,31-10-120 0,16-2-159 16,9-4 55-16,4-3 320 31,-13 0-64-31,1 0-8 0,-1-1-32 16,-12 1-16-16,-15 4-168 15,-21 5-64-15,-23 0-144 0,-20 4 0 16,-8 3-40-16,-4-3 0 0,4 3-8 16,-5-1-80-16,-10 4-136 15,-6 0-128-15,-6 0-296 16,-5 0-656-1,-4 7-1321-15,0-1-2512 16</inkml:trace>
  <inkml:trace contextRef="#ctx0" brushRef="#br0" timeOffset="-158006.4">14435 9096 9554 0,'0'0'4993'16,"0"0"-3761"-16,0 0-552 0,0 0-480 15,0 0-104-15,0 0 32 16,-16-10 192-16,36 10-16 15,27 0-296-15,61 0 256 16,59-12 272-16,41-7-136 16,18 0-15-16,-14-3-33 15,-33 9-56-15,-27 4-128 0,-41 5-64 16,-35 1-24-16,-32 3-80 16,-21 0-8-16,-6-3 8 15,-6 3 8 1,-3 0 0-16,-3 0 88 15,-5 0-32-15,0 0-64 16,0 0-208-16,7 0-848 16,5 0-3577-16,8 0-4889 0</inkml:trace>
  <inkml:trace contextRef="#ctx0" brushRef="#br0" timeOffset="-157384.96">18232 8960 12658 0,'0'0'2409'0,"0"0"-1097"16,0 0-848-16,0 0 248 15,0 0-64-15,147-4-328 0,5 4-168 16,43 4-15-16,31-1 239 15,21 6 24-15,0-2 88 0,17-1-24 32,-9-3-128-32,-5 1-64 15,-10-4-40-15,-29 0-56 0,-16-4-80 16,-27 1 48-16,-45 0-96 0,-44 0-48 16,-26 3 8-1,-29 0-8 1,0-4 8-16,-13 4-8 0,1 0 8 15,-7 0-8-15,-5 0-160 16,0 0-360-16,-5 0-720 16,-3 4-1569-16,-3 2-2376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1T09:02:37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6107 13554 6081 0,'0'0'1944'0,"0"0"-23"15,0 0-881 1,0 0 232-16,0 0-40 0,0 0-239 0,0 0-233 16,0 0-232-16,4 0-112 0,5 0-120 15,6 0-56-15,5 0-64 31,5 0-56-31,2 0-56 16,9 0 0-16,4 0-56 0,8 0 8 16,-1 0-16-16,5 0-400 15,-1 0-584-15,-6 0-688 0,-9 0-849 16,-12 6-1480-16,-17-2-1312 0</inkml:trace>
  <inkml:trace contextRef="#ctx0" brushRef="#br0" timeOffset="309.6">6099 13795 1872 0,'0'0'1832'0,"0"0"-447"16,0 0 47-16,0 0-8 15,0 0 49-15,0 0-201 0,0 0-352 32,0 0-176-32,108 26-56 15,-76-26-176-15,4 0-152 0,0 0-151 16,-1 0-89-16,1-4-72 16,0 1-40-16,-4 0-8 15,-4 0-289-15,0 3-1015 0,-8 0-720 31,-9 0-2313-31</inkml:trace>
  <inkml:trace contextRef="#ctx0" brushRef="#br0" timeOffset="541.29">6148 14011 328 0,'0'0'6529'0,"0"0"-5505"16,0 0-712-16,0 0 592 16,0 0 49-1,0 0-409-15,43 29-8 16,-23-23 8-16,0-3-56 0,8-3-152 16,3 0-136-16,5 0-120 0,1 0-80 15,23-3-648 1,-13-7-976-16,-8 4-1481 0</inkml:trace>
  <inkml:trace contextRef="#ctx0" brushRef="#br0" timeOffset="819.98">6191 14179 5281 0,'0'0'1480'0,"0"0"-1024"16,0 0 280-16,0 0 120 0,0 0-151 15,0 0-41-15,0 0-144 32,0 0-64-32,103 45-112 0,-71-45-120 15,0 0-120-15,5 0-32 16,-9 0-56-16,4-6-16 15,-9 2-768-15,1 4-928 0,-8-3-1009 16,-8 3-3272-16</inkml:trace>
  <inkml:trace contextRef="#ctx0" brushRef="#br0" timeOffset="1090.81">6195 14386 4785 0,'0'0'1976'0,"0"0"-1240"15,0 0 200-15,0 0 457 16,0 0-697-16,0 0-200 0,95 6 40 31,-63-6-104-31,0-3-168 0,-4-3-144 16,8-1-64-16,-8 4-48 15,-4 0-8-15,-4-1-312 16,-1 4-592-16,-2 0-800 0,-9 0-1153 16,-5 4-3032-16</inkml:trace>
  <inkml:trace contextRef="#ctx0" brushRef="#br0" timeOffset="1357.59">6290 14484 3168 0,'0'0'1785'0,"0"0"-1073"16,0 0-56-16,0 0 16 0,0 0-232 15,0 0 72-15,-47 45-88 16,47-39-40-16,0-3 297 16,16-3-57-16,4 0-120 15,8 0-248 1,4 0-152-16,3-3-48 15,1-3-56-15,0-1-216 16,-8 4-448-16,-4 0-585 16,-9 3-543-16,-6 0-1145 15,-5 0 217-15</inkml:trace>
  <inkml:trace contextRef="#ctx0" brushRef="#br0" timeOffset="1610.2">6290 14684 1168 0,'0'0'1328'0,"0"0"80"15,0 0 129-15,0 0-545 0,0 0-320 31,92-12 16-31,-60 2-72 16,0 3-120-16,-4 1-88 16,-4 6-295-16,-4 0-113 0,-8 0-369 0,-12 0-951 15,0 6-1809-15</inkml:trace>
  <inkml:trace contextRef="#ctx0" brushRef="#br0" timeOffset="1845.49">6163 14837 3992 0,'0'0'2329'16,"0"0"-1057"-1,0 0-440-15,0 0 72 16,0 0 1-16,0 0-1 16,0 0-128-16,0 0-120 15,84 28-48-15,-52-28-8 0,-8-3-119 16,-1 0-233-16,-3-1-176 0,-3 1-16 31,-2 3-56-31,6-6-384 16,-2 3-1305-16,-7-3-2240 0</inkml:trace>
  <inkml:trace contextRef="#ctx0" brushRef="#br0" timeOffset="3084.03">7028 14986 6265 0,'0'0'2056'0,"0"0"-1096"15,0 0 353-15,0 0 175 0,0 0-328 16,0 0-303-16,0 0-17 0,0 0 16 15,0 0 0-15,0 0-128 0,0 0-168 32,-4-7-280-32,4-2-16 15,-4-7-88-15,4-3-31 16,0-3 7-16,0-4-48 0,0-2-16 16,0-4-88-16,0 6 48 15,0-2-40 1,0 6 96-16,0 0-40 15,0 0 32-15,0-1-24 16,0 4-64-16,0-6 48 0,8 3-40 16,-5-7-8-16,1 0 0 15,1 1 8-15,-1 3 32 0,0-5-48 32,-4 5 8-32,0 0 0 15,0-1 8-15,0 4-8 16,0-3-8-16,0 0-8 0,0-1 8 15,0-2 16-15,0 2-8 16,0 1 8-16,0-4-16 16,0 0 16-1,0 4-16-15,4-4 8 0,-4 4 0 16,4 0-8-16,-4-1 8 16,0 4 8-16,0 0-16 0,0 0 8 15,0-1 0-15,0 1-8 16,0-3 56-1,7-4-56-15,-3 4 0 16,1-4 0-16,3 1 0 0,-4 3-8 16,-1 2 8-16,1 1 0 15,0 3 0-15,-4 3 0 0,5-3 8 16,-5 0-8-16,4 0 48 31,0 0-48-31,0 0-48 0,-1 3 40 16,1-3-88-16,0 6-32 15,0 1 64-15,1 2-40 0,-5-3-16 16,4 0 16-16,-4 1-64 16,4-1-64-16,-4 0 15 15,3 4 25-15,1 3-136 0,-4-4-144 32,4 7-200-32,0 3-160 15,-4-4-224-15,4 4-513 0,-4 0 41 16,5 0 112-16,-1 0-497 15,-1 0-239-15,-3 7-353 16,0-7-1431 0</inkml:trace>
  <inkml:trace contextRef="#ctx0" brushRef="#br0" timeOffset="3668.62">6932 13760 1632 0,'0'0'2560'15,"0"0"-1391"-15,0 0 87 16,0 0 104-16,0 0-232 0,0 0-271 15,0 0-153-15,0 0-64 16,-24 26-120-16,24-23-72 31,0 0-32-31,0 0 128 0,0-3-176 16,0 0 16-16,0 0 209 16,0 0 103-16,0 0-40 0,9-6-144 15,2-13-232-15,5-4-136 16,4-8-136-16,-4-8 40 15,4-2-48-15,0 0-88 0,-9-3-112 16,6 5 24 0,-2 4 48-16,-6 4 72 15,3 8 48-15,-5 5 8 0,-3 5 8 16,1 3 0-16,-1 7 40 16,-4 0-32-16,4 3-8 15,-4 0-8-15,7 0-128 16,-3 6 120-16,9 4-8 15,-2 3 16-15,5 3 0 16,-4-1 64 0,4 4 72-16,4 3 8 15,-3 4 72-15,2 0 8 16,-3 2-72-16,3 1-72 16,-2-1-64-16,-2 1-8 0,-2-1-8 15,-2-2-112-15,2 6-896 0,-5-10-2089 16,-4-9-5681-16</inkml:trace>
  <inkml:trace contextRef="#ctx0" brushRef="#br0" timeOffset="5927.34">6099 11767 8705 0,'0'0'2897'16,"0"0"-1769"-16,0 0 48 0,0 0 33 16,0 0-449-16,0 0-344 15,0 9-176 1,21-6 8-1,2 3-24-15,1-2-48 0,8-1-96 0,0 3-24 16,-1-6-56-16,1 3 64 16,0-3-56-16,-4 0 0 0,0 3-8 31,-4-3-400-31,-3 0-16 16,-6 0-96-16,-2 0-192 15,-6 0-376-15,-3 0-401 0,-4 0-271 16,0 0-561-16,-4 0-2272 0</inkml:trace>
  <inkml:trace contextRef="#ctx0" brushRef="#br0" timeOffset="6264.03">6152 11525 3024 0,'0'0'4673'0,"0"0"-2776"16,0 0-1329-16,0 0-280 15,0 0-88-15,3-3-24 0,9 3 224 16,4 3 88 0,4 0 280-1,0 4 64-15,8-7-7 16,0 0-113-16,4 0-232 0,3 0-208 0,5 0-80 15,-3 0-128-15,-2 0 0 16,-7 0-56-16,-5 0-8 0,-2 0-56 16,-14 0-576-16,2 0-705 31,-9 0-55-31,-9 0 144 16,-10 0-697-16,-1-7-4264 0</inkml:trace>
  <inkml:trace contextRef="#ctx0" brushRef="#br0" timeOffset="6542.14">6303 11395 928 0,'0'0'5505'16,"0"0"-3873"-16,0 0-568 31,0 0 1-31,0 0-169 15,0 0-488-15,0 0-256 0,0 0 80 0,28-6 296 16,-5 6 8-16,5 0-128 16,8 0-216-16,-4 3-64 0,-1-3-80 15,-3 0-48-15,-7 0 0 16,-5 0-192 0,-8 0-520-1,-8 0-136-15,0-3-64 0,-8-4-736 0,-4 4-2905 16</inkml:trace>
  <inkml:trace contextRef="#ctx0" brushRef="#br0" timeOffset="6821.59">6283 11172 7193 0,'0'0'2265'0,"0"0"-641"16,0 0-416-16,0 0-448 0,0 0-336 16,0 0-104-16,60-18 169 15,-32 18-17-15,3 0-112 16,1 0-56-16,4 0-200 0,-8 0-56 16,0 0-48-16,-8 0-304 31,-4 0-680-31,-9 0-649 0,-3 0-191 15,-4 0-57-15,-11 0-151 16,-5-7-3441-16</inkml:trace>
  <inkml:trace contextRef="#ctx0" brushRef="#br0" timeOffset="7074.75">6343 11046 5313 0,'0'0'2312'15,"0"0"-824"-15,0 0-39 0,0 0 7 32,0 0-496-32,0 0-632 15,0 0-176-15,0 0 152 0,0 0 49 16,91-51-25-16,-63 45 32 16,-4 2-128-16,3 1-104 0,-6 3-128 15,-1 0-32-15,-5 0-424 31,-6-3-737-31,-1 0-447 0,-4-1-672 16,-4 1-1793-16</inkml:trace>
  <inkml:trace contextRef="#ctx0" brushRef="#br0" timeOffset="7305.02">6346 10824 3808 0,'0'0'5145'16,"0"0"-3904"-16,0 0-41 0,0 0 312 16,0 0-480-1,0 0-447-15,21-13-345 16,-2 6-64-16,5 4-88 0,4-4-40 16,4 2-48-16,-8 1-176 15,-5-2-1569-15,2-1-791 16,-9 1-1481-16,-8 0-2080 0</inkml:trace>
  <inkml:trace contextRef="#ctx0" brushRef="#br0" timeOffset="7518.1">6322 10655 7153 0,'0'0'1536'16,"0"0"-431"-16,0 0 119 0,0 0-408 15,0 0-472-15,0 0-128 16,49-16 304-16,-21 13 88 16,3-4-320-16,-3 7-160 0,8-5-128 31,-8 1-544-31,0-5-1136 16,-9-1-1401-16,-6 1-3296 0</inkml:trace>
  <inkml:trace contextRef="#ctx0" brushRef="#br0" timeOffset="7710.36">6367 10477 6585 0,'0'0'2352'0,"0"0"-1503"0,0 0-417 0,0 0 8 16,0 0-248-16,0 0 64 16,0 0 128-16,0 0 0 15,83 0-128-15,-59 0-72 16,4 0-176-1,-8 0-8-15,4-9-872 0,-8 2-1249 16,-9-2-1991-16</inkml:trace>
  <inkml:trace contextRef="#ctx0" brushRef="#br0" timeOffset="7885.06">6458 10394 1816 0,'0'0'4257'15,"0"0"-3545"-15,0 0-328 16,0 0 112-16,0 0-104 0,0 0 184 31,0 0-144-31,72 0-87 16,-44 0-97-16,4-2-248 0,-4-5-152 16,-8 1-2681-16</inkml:trace>
  <inkml:trace contextRef="#ctx0" brushRef="#br0" timeOffset="8094.99">6350 10233 5577 0,'0'0'2264'16,"0"0"-1560"-16,0 0-496 16,0 0 24-16,0 0 457 0,0 0-81 15,0 0-72 1,0 0 128-16,17 3-48 15,11-3-248-15,0 3-160 16,7-3-208-16,1 0-184 0,-4 0-1368 16,-12 0-3257-16</inkml:trace>
  <inkml:trace contextRef="#ctx0" brushRef="#br0" timeOffset="9969.56">6311 8506 1896 0,'0'0'5329'15,"0"0"-3561"-15,0 0-759 16,0 0 231-16,0 0 160 15,0 0-288-15,-4-10-327 16,4 10-241 0,0 0-56-16,0 0-96 0,0 0-184 15,4 0 32-15,11 3 56 16,2 4-56-16,7-1-136 0,4 0-32 16,4-6-16-16,-1 0-48 15,1 0-8-15,0 0-72 16,-8 0-176-16,-5 0-88 15,-2 0-320-15,-9 0-216 16,-1 0-88-16,-7-10-121 16,0 5-527-16,-7-2-1529 0</inkml:trace>
  <inkml:trace contextRef="#ctx0" brushRef="#br0" timeOffset="10309.29">6290 8328 5281 0,'0'0'2248'0,"0"0"-1024"16,0 0-255-16,0 0 7 15,-3-3-432-15,10 3-360 16,6 0-8-16,2 0 328 0,6 0-88 0,-1 0 0 16,-1 3-216-16,5-3-96 15,-3 0-40-15,-2 0-64 0,1 0 56 16,-5 0-56-16,2 0-48 16,-2 0-448-1,-6 0-312 1,-5 0-504-16,-4 0-121 0,-4-3 105 0,-5-4-3225 15</inkml:trace>
  <inkml:trace contextRef="#ctx0" brushRef="#br0" timeOffset="10591.38">6350 8134 5313 0,'0'0'2064'0,"0"0"-768"15,0 0-63-15,0 0 175 32,0 0-152-32,0 0-616 0,0 0-272 15,0 0 0-15,0 0 1 16,0 0 47-16,64-22-136 0,-44 22-112 16,1 0-112-16,2 0 16 15,-3 0-64-15,0 0-8 31,-4 0-176-31,-4 0-384 0,0 0-337 16,-8 0-295-16,-1 0 16 0,-3-10-256 16,-3 4-505-16,-5-4-3696 0</inkml:trace>
  <inkml:trace contextRef="#ctx0" brushRef="#br0" timeOffset="10853.81">6315 7925 5881 0,'0'0'2112'0,"0"0"-1360"16,0 0-103-16,0 0 95 15,0 0 32 1,0 0 48-16,0 0-264 16,99 0 88-16,-67 0 56 15,0 0-111-15,-1 0-297 0,-3-4-208 16,0 1-88-16,-7 3-312 31,-10 0-641-31,-3 0-183 0,-3 0-216 16,-5 0-641-16,0 0-903 15,-17 0-193-15</inkml:trace>
  <inkml:trace contextRef="#ctx0" brushRef="#br0" timeOffset="11086.91">6410 7801 6121 0,'0'0'2504'0,"0"0"-1551"0,0 0-409 15,0 0 232 1,0 0-104 0,0 0-248-16,0 0-256 0,92-41-56 15,-76 37-112-15,0 4 0 0,-4 0-40 16,0 0-424-16,-1 0-344 15,-2 0-520-15,-1-3-713 0,-8-3-1264 16</inkml:trace>
  <inkml:trace contextRef="#ctx0" brushRef="#br0" timeOffset="11310.26">6418 7607 4368 0,'0'0'1849'0,"0"0"-553"0,0 0 184 16,0 0-55-16,0 0-457 16,0 0-504-16,0 0-104 15,40-12 104-15,-17 8 0 0,5 1-112 16,4 3-176-16,0-3-88 31,-8 3-88-31,0 0-112 0,-12 0-808 16,-7 0-456-16,-5 0-456 15,0-3-201-15,-17-1-1968 0</inkml:trace>
  <inkml:trace contextRef="#ctx0" brushRef="#br0" timeOffset="11499.31">6458 7448 4296 0,'0'0'2921'0,"0"0"-2097"16,0 0-584-16,0 0 352 0,0 0 625 0,0 0-417 31,0 0-72-31,88-6-8 16,-69 3-368-16,2 0-328 0,-10-1-24 15,13-2-920-15,-12 3-960 16,1-3-1201-16</inkml:trace>
  <inkml:trace contextRef="#ctx0" brushRef="#br0" timeOffset="11685.72">6498 7296 7217 0,'0'0'1912'0,"0"0"-1031"15,0 0-593-15,0 0-200 32,0 0 32-32,0 0-16 0,0 0-32 15,103-16-16-15,-71 13 0 16,-4 0-40-16,-4 0-16 15,0-10-576-15,-8 3-1313 0,-4 1-3128 0</inkml:trace>
  <inkml:trace contextRef="#ctx0" brushRef="#br0" timeOffset="11864.19">6462 7121 4368 0,'0'0'1897'0,"0"0"-1713"31,0 0-136-31,0 0 48 16,0 0 216-16,0 0-24 0,88-54-80 16,-65 41-104-16,1 1-104 15,-7 2-456-15,-6 7-3617 16</inkml:trace>
  <inkml:trace contextRef="#ctx0" brushRef="#br0" timeOffset="15330.34">6618 10233 856 0,'0'0'1040'0,"0"0"-728"15,0 0-184-15,0 0 1728 16,0-4-815-16,0 1-481 0,0 0 192 31,0 0-104-31,3 0-112 16,-3 3-56-16,4-3-24 0,0 0-40 16,0-1-160-16,1 1-167 15,-1 3-81-15,3-3 64 0,1 3-72 16,0 0 8-16,1 0 0 15,-2 0 0-15,9 0 40 0,-4 0-48 16,4 6 16-16,4-2-8 31,-4 2 0-31,0 0 0 16,0 7-8-16,-4-3 8 0,-1 2 0 16,-2 1 0-16,-1-1 40 15,-4 5-32-15,-1-5-8 0,1 1 0 31,0 3-8-31,1-7 8 0,-1 4 64 16,-4 3-48-16,8-1 24 16,-8 2 64-16,3 1 64 0,5 2-48 15,-4-4-56-15,5-1-8 16,-5 1-56-16,7-3 8 0,-3 3-8 16,1-4 0-1,2 4-8 1,-3-3 8-16,4 0 8 0,0 0-8 15,4-4 40-15,-4 1 32 0,4-1-16 16,0-3 40-16,0 1-48 16,3-1 16-16,2-3-64 0,-6 4 48 31,5-1-48-31,-3-6 0 16,-2 3 8-16,6-3-8 0,-6 0 64 15,5 0-72-15,-4 0-16 16,0 0-328-16,-1-6-304 0,6-7-689 31,-5 0-999-31,-4 1-2105 0</inkml:trace>
  <inkml:trace contextRef="#ctx0" brushRef="#br0" timeOffset="16321.42">6728 11493 1536 0,'0'0'1952'15,"0"0"-415"-15,0 0-417 16,0 0-160 0,0 0-176-16,13-79-264 15,-5 66-184-15,4 1-184 16,-4 2 144-16,7-3-127 0,-2 4-49 16,2 2-56-16,2-2-56 0,2 3 48 31,-2-1-48-31,-2 7 0 15,1-3-8-15,0 3 8 16,0 0 0-16,0 0-8 0,0 0 0 16,1 0 0-16,-2 3-8 15,-4 0 0-15,2 1 0 0,-1 2 0 32,0 0 8-32,0-3 0 15,-1 4 0-15,6-1 0 16,-2-3 8-16,5 0 0 0,-3 4 40 15,6-4-40-15,-7 3-8 16,5-2 8-16,-2 2 8 16,-3-6-8-1,0 3 8-15,0-3-8 0,0 0 8 16,-4 0 32-16,4 0-32 16,-4 0 0-16,0-3-16 0,-5 0-152 15,6 0-233-15,-9-1-159 16,4 1-80-1,-5 0-264-15,1 0-808 16,0-1-801-16</inkml:trace>
  <inkml:trace contextRef="#ctx0" brushRef="#br0" timeOffset="16610.98">7291 11154 2680 0,'0'0'4497'0,"0"0"-3105"16,0 0-143-16,0 0-193 16,0 0-560-16,0 0-288 31,8 0 48-31,3 9 96 0,10 4-64 16,-1 0-136-16,-5-1-72 15,6 4-80-15,-10 0-8 0,-3-1 8 16,-3 2-240-16,-5-2-40 15,0 1 120-15,-9 0 72 32,-6-3 80-32,-10-7-48 0,-10-2-248 0,3-4-1184 15,8 0-3561-15</inkml:trace>
  <inkml:trace contextRef="#ctx0" brushRef="#br0" timeOffset="17580.91">6812 10249 1432 0,'0'0'4265'0,"0"0"-3233"16,0 0-248-16,0 0 192 16,0 0-55-16,0 0-201 15,-24 0 32-15,24 0 72 16,0 0 64-16,0 0-112 15,0 0-95-15,0 0-169 16,0-7-32-16,0-2-480 0,0-7-160 16,5-3 24-16,7 0-16 31,3 0-144-31,5-4 136 16,5 4 112-16,-1 4 32 0,4-1 8 15,7 0-57-15,1 3 65 0,4-3 0 16,4 0 8-16,-1 4-8 15,6-4 0-15,-2 3 0 32,-3 0 0-32,4 1-8 0,-4 5-136 15,-4-2-48-15,-5 5 16 16,-3 1 64-16,0 0 96 0,0 3-40 16,0 0 56-16,3 0-8 15,1 0 8-15,5 0 0 16,2 0 0-16,-2 0 0 0,2-3 48 15,-4 0-48 1,1 3 0-16,1 0 0 16,-10 0 0-16,5 6 8 0,-8 4-8 15,0-1-8-15,4 4 8 16,-8-4 8 0,4 1 0-1,-1-1-8-15,-3-2 0 0,-4-1 0 16,5-2 0-16,-6 2 0 15,1-3 8-15,0 0-8 0,0 3 0 16,-4-2 0-16,-1 2 0 16,-2-3 0-1,-5 4 0-15,-1-4 8 16,1 0-8-16,-3 0 0 0,-1-3 0 16,-4 3 0-16,0-3-152 15,0 0-480-15,4 0 112 0,0 0 136 16,-4 0 24-16,3 0-352 15,1 0-440-15,0 0-737 0,0 0-1368 16</inkml:trace>
  <inkml:trace contextRef="#ctx0" brushRef="#br0" timeOffset="17948.06">8343 9881 4929 0,'0'0'2152'16,"0"0"-584"-16,0 0 1 0,0 0-201 15,0 0-312 1,0 0-472 0,0 0-256-16,0 0-224 0,-24-4-96 15,27 8 40-15,10 5 8 16,2 4 16-16,2-1-64 0,6 1 72 15,1-1-80-15,4-2 8 0,0 3 48 32,0-4-48-32,-4 1 8 15,-5 0-8-15,-2 2-8 0,-9 1 17 16,-5-1-17-16,-3 5 64 16,0 1 16-16,-11 5 176 0,-9-1-64 15,-8 0 24-15,-4 4-80 31,-4-1-136-31,-11 7-232 0,6-7-1225 16,13-6-2455-16</inkml:trace>
  <inkml:trace contextRef="#ctx0" brushRef="#br0" timeOffset="21405.81">6642 8439 1488 0,'0'0'1040'16,"0"0"1257"-16,0 0-1313 15,0 0-376 1,0 0 192-16,0 0-120 16,23-48-16-16,-18 42 8 15,2 3-231-15,5 3-201 0,1-3-104 0,2 3-120 16,1 0 56-16,4 0-56 15,0 6-8-15,0 6 0 0,-1 5 0 32,2-2 0-32,-6 1 0 15,2 0 0-15,-6 3 0 16,2 0 0-16,-2 0 72 0,-3 6-24 16,1 1-32-16,-5 6 56 0,-1 3 0 15,1 0-64-15,4 6 64 31,-4 0-72-31,-4 3 40 16,4 1 16-16,1 3-64 0,-5 0 0 16,0-1 8-16,0-3-8 15,0 4 8-15,0 0 0 16,0-4-8-16,0 4 8 0,0-4 0 16,0 4 0-16,0 3-8 31,0-1 8-31,0 1 0 0,0 0 48 15,0-3 72-15,0-4-8 0,0 1-72 16,0-1-40-16,-5-3 16 16,1 4-16-16,-4-1 40 15,4 4-48 1,0-1 8-16,4 4 8 16,-3-3 48-16,-1 3-48 0,-1-4 48 15,1 1-56-15,0 3 0 16,0-1 0-16,0 1 0 0,1 3 8 15,3-3-8 1,-4-3 0-16,4 2 0 16,0-2 0-16,0-3-8 15,0-1 0-15,0 1 0 0,-4 2-48 16,-1 0-72-16,-7 1 8 16,5 3 104-16,-1 0-8 0,-1 0 16 15,2-4 8-15,3 1 0 31,4-3 40-31,0-1 8 0,0 0-8 16,4-2 16-16,3-1-48 16,2 0-8-16,-1 1 8 15,-1-1-8-15,1 0 72 0,1 3 24 32,-5 1 24-32,3-4 96 31,-3 7-40-31,4-4 48 0,1 4 24 15,-2 0 8-15,-3-1 8 16,8 1-96-16,-8 0-72 0,8 2-48 16,-4-2 0-16,0 0-48 0,0 2 0 15,4-2 48-15,-8-1 40 16,8 1 56-16,0-4 25 0,-4 1-1 16,4-4 216-16,4 1-72 15,0-1-144 1,-4-3 72-16,4-3-48 15,-1-1-72-15,-3 2-40 0,1 2 8 16,2-6-32-16,-2-4-8 16,-6 1 0-16,5-1-48 0,0-9 96 15,0-3-96-15,1-3 64 16,-2 0-56-16,4-1-16 16,-2-2 48-1,2 0-40-15,2 2 8 16,-6-2-8-16,2 2-8 0,-1-2 8 15,-1-1 0-15,-2-3 0 16,2 1-8-16,6-4-80 16,-6 0-16-16,5-3-88 0,0 0-136 31,1 0-88-31,-6-3-168 16,1-3 88-16,0-4 135 0,0 4 97 15,-4-4-64-15,0 1 112 16,4-4 136-16,-1 3 72 15,6-2-312-15,-6-4-8 0,6 0 24 16,-2 1-112 0,-2-2-32-16,-5 2 240 15,-1-1 152-15,-3-3 48 0,5 3 192 16,-5-7 32-16,0-2-88 16,-1-3-88-16,1-1-40 15,0-3 64-15,5-3-72 16,-5 1-104-1,3-1-16-15,-3 3-8 0,4-3 128 16,-8 3 56-16,0 0 40 0,0-2 104 16,0-1-24-16,0 0 8 15,0-6-56-15,4 2-120 16,1-2-8 0,2 0-40-16,1 6-24 15,-4 3 56-15,4 3 8 0,-3 4 0 16,-5 0 0-16,3-4 0 15,1 4 8-15,-4-4-8 16,4 1 8-16,0 5 0 0,-4 4 120 31,0 3 200-31,4 7-24 16,-4 2-152-16,0 5-96 0,0 2-56 16,0 0-288-16,0 0-664 15,0 0-1112-15,0 0-3330 0</inkml:trace>
  <inkml:trace contextRef="#ctx0" brushRef="#br0" timeOffset="21942.56">7525 12080 640 0,'0'0'5097'16,"0"0"-3769"-16,0 0-1000 15,0 0-160 1,0 0 64-16,17 0-8 16,-9 0-96-16,4 0 104 15,0-6 88-15,-5-7-168 0,6 1-48 16,-1-7-96-16,3 0-8 15,1-3 0-15,1-1-8 0,2-2 0 32,-2 3 0-32,2 3 8 15,-3-3 0-15,0 5 48 16,-4 2-48-16,0 2 112 0,0 3 169 16,-4 1 311-16,0 6 192 15,-4-4 8-15,-1 4 0 0,6 0-168 16,-5 3-16-16,4 0-119 15,-4 0-145 1,-1 6 168-16,5 10 296 16,5 3-328-16,-6 10-200 0,10 3 96 15,-6 3 64-15,6 3 8 16,-2 3-248-16,2 0-24 16,-6-6-48-1,5 3-120-15,0-3-16 16,1-3-80-16,-2-6-616 15,-7-4-768-15,0-3-1649 0,-8-10-5024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1T08:57:52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3677 5457 1200 0,'0'0'2704'0,"0"0"-567"0,0 0-881 15,-4 0-304-15,4 0 305 16,-4 0-201 0,4 0-368-16,0 0-48 15,0 0 64-15,0 0-72 16,0 0-240-16,0 0-176 16,0 0-80-16,0 0-88 0,0 0 57 15,0 0-97-15,0 0-8 16,0 0 56-16,0 0 64 0,0 0-16 31,0 0 0-31,0 0-40 16,0 0-64-16,0 0-176 0,0 0 0 0,0 0-73 15,0 0 9 1,0 0 24-16,8 0 128 31,0 0 88-31,8 0 360 0,8 0 809 16,0-3-425-16,-1 3-496 0,-3-3-48 15,5 0-40-15,-1 3-32 0,-5-3-128 16,5 3 8-16,0-3 176 16,0-1-40-16,4 1-16 15,-5 0-64-15,5 3-56 16,-3-3 208 0,-1 0-168-16,-5 3 16 0,1 0-64 15,-3 0 80-15,-2 0-80 0,5 0 0 16,0 0 0-16,-4 0-8 15,8 0-32-15,8 0 40 16,0 0 208 0,4 0-88-16,-5 0-120 15,1 0 48-15,-4 0-32 16,4-3 64-16,0 0-80 0,0 3 0 16,0 0 8-16,-4-4 16 31,3 4-24-31,1 0 8 0,0 0 80 15,0 0-88-15,4 0 48 16,-5 0 56-16,5 0-104 0,1 0 56 16,-5 0-56-16,0 0 8 15,-1 0-8-15,-3 0 16 16,4 0 24-16,0 0-32 0,0 0-8 31,0 0 0-31,0 4 0 16,3-4 56-16,-3 0-40 0,8 0-8 15,-5 0-8-15,2 0 0 0,-5 0 56 16,0 0 32-16,0 0-88 16,-4-4 0-16,-5 1 8 15,1 3-16 1,0-3 16-16,-4 0 120 16,-1-1-120-16,-2 4-8 15,-2-6 8-15,2 3-8 0,-6 0-120 0,6 0-352 31,-10 3-344-31,1-3-824 16,-4-1-2217-16,-4 1-2792 0</inkml:trace>
  <inkml:trace contextRef="#ctx0" brushRef="#br0" timeOffset="1185.21">3601 5496 4096 0,'0'0'2217'0,"0"0"-1073"15,0 0-576-15,0 0 208 16,0 0 17-16,0 0-393 16,0 0-320-16,0 0-80 0,0 0-80 31,0 0-8-31,0 9-64 0,0 10 152 16,0 3 328-16,0 10 344 15,0 0-368-15,-3 6 8 16,-1 0-80-16,0 0 152 15,-1 4-152-15,1-4-88 0,4 6 64 16,0-3 32-16,0 4-24 0,0 2-48 31,0 4 24-31,0 0 96 16,0 3 97-16,-4 0 7 16,0 0-32-16,1-3 16 0,-1-1-40 15,0-2-8-15,0-3-112 16,-1 2-48-16,1 1-96 0,4-1-64 15,0-2 72 1,0-7-64-16,0 0 40 16,-4-3 16-16,4-7-24 15,0 4 56-15,0 0-40 0,-3-3-56 16,3-1 48 0,0-3-8-16,-4-2-48 15,4-7-8-15,0-3 8 16,0-4-16-16,0 1 16 0,0-4 0 15,0 0 8-15,0 4 0 16,0-4 0-16,0 1 0 0,0-1-8 16,0-3-48-16,0 0-376 15,0-3-640 1,4 0-817-16,3-6-1023 16,-7-7-2121-16</inkml:trace>
  <inkml:trace contextRef="#ctx0" brushRef="#br0" timeOffset="1748.45">3577 7000 6057 0,'0'0'1040'16,"0"0"-816"-1,0 0-64-15,0 0 576 0,0 0-8 16,0 0 65-16,0 0-145 16,88 29-72-16,-60-26-176 0,0 0-8 15,0 1 16-15,0-1-104 16,4 0-128 0,4 4 248-16,3-5 152 15,5-2-159-15,4 0 135 0,4 0-16 16,-1 0-72-16,9 0-88 15,0-9-40-15,3-4 16 0,-3 4-48 16,9-4-24-16,-6 0-88 31,1 1-72-31,0 2 0 0,-1 4 56 16,-3 0 24-16,0 2-104 16,0 1 56-16,4 0-24 0,-5 3-56 15,5-3-64-15,-8 3-8 31,-1 0 8-31,-7 0 0 16,-4 0 0-16,-9 0-8 0,-2 0 0 16,-6 3 0-16,-10 0 8 15,-2 4 0-15,-2-7-8 0,-6 2-8 16,6-2 8-16,-5 0 8 16,3 4-8-16,2-4-48 31,-2 0-416-31,5 0-208 0,4-6-632 15,0-7-1649-15,-4 0-2488 0</inkml:trace>
  <inkml:trace contextRef="#ctx0" brushRef="#br0" timeOffset="2521.61">5557 5372 3744 0,'0'0'2137'0,"0"0"-1377"31,0 0-472-31,0 0 288 16,0 0 144-16,0 0-192 0,0 0-144 15,0 3-95-15,0-3 399 16,13 3-144-16,-2-3-416 0,6 3 808 16,11 1-408-16,0-1-216 15,4 0 176-15,3 0-304 32,5-3 88-32,-5 0-272 0,1 0 0 15,1 0 56-15,-14 0-56 16,1 0-256-16,-7 0-304 0,-2 0-264 15,-3-3-568-15,-4-7 151 16,0 1-1319 0,-4-1-2353-16</inkml:trace>
  <inkml:trace contextRef="#ctx0" brushRef="#br0" timeOffset="3336.62">5933 5359 2696 0,'0'0'2137'0,"0"0"-1305"16,0 0 264-16,0 0-56 15,0 0-288-15,0 0-80 16,-21 67-231 0,21-51-201-16,0 3 176 15,-4-1 176-15,4 8-240 0,0 3-8 16,0 3 88-16,-3 5 80 15,-1 5 96-15,-1-1 8 16,1 7-159-16,0-1-169 0,4 4 8 16,-4-3-96-16,4 3-24 31,0-1-40-31,0 1 8 0,0 3-24 16,-4-3 16-16,1 3 16 15,3-3 0-15,-4 0-80 16,4-7 24-16,-4 0-40 0,-1-3 0 15,5 4 40 1,-4-3-24-16,4-5-64 16,0 2 40-16,0-4-40 0,0-1 0 15,0-2-8-15,0-3 8 16,0-4 8-16,0-9-16 16,0 0 8-16,0-3-8 0,0-1 0 15,0 1 0 1,0-3 0-16,0 2 0 15,0 1-8-15,0 0 8 0,4 3 0 16,1-1 0-16,-5 2 0 31,4-5 0-31,-4 1 0 16,4-1 0-16,-4 1 0 0,0 0 0 16,0-4 0-16,0-2 0 0,3 2 0 15,-3-9-8-15,0 3 8 31,0-3 0-31,0 0 0 16,0 0 104-16,0 0 64 0,0-3-48 16,-7-6-112-16,-6-1 8 15,-2 0 40-15,-2 1-56 0,-2 3 48 16,-5-1 48-16,-4 4-24 16,-8-3 48-16,1 6 136 15,-6-3-16-15,-2 3 8 0,-2 0-72 31,-2 0-8-31,-1 3-8 0,0 3-88 16,0 1 25-16,-3 2-25 0,3 4-48 16,-4-4 48-16,4 1-16 15,4 2 0-15,4-5-48 16,9 3-8-16,6-7 0 0,6-3-64 16,10-16-785-1,6-6-2103-15,3-13-8275 16</inkml:trace>
  <inkml:trace contextRef="#ctx0" brushRef="#br0" timeOffset="5602.27">3980 6054 3696 0,'0'0'1897'15,"0"0"-1137"-15,0 0 40 0,0 0 392 16,0 0-224-16,0 0-343 16,-8-3-137-16,8 3-104 0,-4 0-32 0,-4 0-120 31,0 3-40-31,-4 7 80 15,0 3 48-15,-8 6 0 16,4 0-8-16,-3 9 40 0,2 4-16 16,2 0-80-16,2 3-8 31,5 0-95-31,5-1-41 0,3-2-16 16,0 0-88-16,3-7 48 15,14-3-40-15,-2-5-8 0,9-4 8 16,4-7 96-16,0 0-16 15,0-6-24-15,-1 0-64 16,1 0 72-16,0-12-8 0,-7-1 8 31,-6-6 40-31,1-4-24 16,-4-2-24-16,1-4-72 0,-6-3 16 16,1 1 40-16,-4-4-48 15,-4 0 64-15,0 3-64 31,0 0 0-31,0 7 64 0,-8 6 152 0,0 3-16 16,1 7 16-16,-6-1 56 16,5 7-152-16,1 0-112 0,-10 3 40 15,2 0-56-15,-5 6-56 16,-1 7 48-16,2 3-64 16,-1 3 8-16,4 3-168 15,0 0-496-15,4 0-496 16,12 4-1217-16,0-4-744 15,0-9-4312-15</inkml:trace>
  <inkml:trace contextRef="#ctx0" brushRef="#br0" timeOffset="6301.09">4505 6029 6121 0,'0'0'2136'0,"0"0"-591"16,0 0-433-16,0 0-208 0,0 0-368 16,0 0-344-16,0 0-128 15,-3 6-64-15,-5 10 200 16,-9 7-16-16,2 5 136 16,-1 4 64-16,0 3-23 15,0-4-57-15,4 4-120 16,5-3-96-1,-2-3-8-15,9-1-72 16,0 1 0-16,0-7 8 16,9-3-8-16,2 0-8 15,5-6 0-15,0-4-72 0,4-2-56 16,-1-4 0-16,6-3 24 0,-5 0 104 16,4-6 0-16,-5-7 8 15,5-3 8-15,-3-3 32 16,-6-3 8-16,5-4 16 0,-4-2 0 31,-8-1 16-31,4-3-16 16,-12 0-16-16,0 4 32 0,0 0 264 15,-4 2 304-15,-4 7-216 16,-8 3-144-16,5 0-64 16,-6 7 16-16,-2 3-176 0,-5 2-56 31,0 4-8-31,-1 4 0 15,-3 11 32-15,-3 1-40 0,3 7-8 0,0 2-8 16,5 3 8-16,2-2-88 16,10 6-120-16,-2-1-1048 15,13 4-1009-15,0-6-943 16,0-7-3634 0</inkml:trace>
  <inkml:trace contextRef="#ctx0" brushRef="#br0" timeOffset="6630.64">4829 6232 160 0,'0'0'8201'0,"0"0"-6464"0,0 0-1049 31,0 0-64-31,0 0-88 15,0 0-480-15,0 0-56 0,7 0-488 16,1 3-240-16,5-3-761 0,-2 4-1535 16</inkml:trace>
  <inkml:trace contextRef="#ctx0" brushRef="#br0" timeOffset="6791.12">4968 6216 6753 0,'0'0'2352'0,"0"0"-1183"15,0 0-129 1,0 0-208-16,0 0-536 16,0 0-296-16,0 0-712 15,0 0-832-15,0 0-881 16,56-3-5104-16</inkml:trace>
  <inkml:trace contextRef="#ctx0" brushRef="#br0" timeOffset="6953.52">5136 6213 5817 0,'0'0'1904'0,"0"0"-888"16,0 0 297-16,0 0-353 15,0 0-480-15,0 0-288 0,0 0-192 32,3 0-8-32,5 0-1024 15,0 0-1105-15,1 0-863 0</inkml:trace>
  <inkml:trace contextRef="#ctx0" brushRef="#br0" timeOffset="7522.37">5521 6070 5945 0,'0'0'1920'0,"0"0"-784"16,0 0 65-16,0 0-377 0,0 0-336 31,0 0-176-31,0 0-64 16,0 0 64-16,-39 26 24 15,27-7-40-15,0 6-56 0,4 4-16 16,0-1-72-16,0 4-56 16,8 0-32-16,0 0-48 0,0-4 32 31,0 1-40-31,0-7 0 16,12 0 0-16,0-9-8 15,4-3 0-15,0-5 0 0,4-1 0 0,4-4 16 16,-1 0-16-1,1-4 8 1,0-8 8-16,4-1 56 16,-3-3-64-16,-2 1 57 0,-7-5 7 15,-4-2 8-15,-4 0 120 16,0-3 80-16,-4-4-8 0,-4-3-24 16,0-6-40-16,0 0-56 15,-12 0 64-15,0 3 16 16,-4 10 208-16,-4 5 24 15,0 14-232-15,-3 6-136 16,-5 0-96-16,0 23-56 16,-17 30-840-16,13-5-2017 0,4 0-5352 15</inkml:trace>
  <inkml:trace contextRef="#ctx0" brushRef="#br0" timeOffset="9773.26">4470 8506 9009 0,'0'0'2505'15,"0"0"-1657"1,0 0-504-16,0 0 448 16,0 0-296-16,-36 22-191 15,20 0 31 1,-4 7 40-16,0 2-48 16,5 8-56-16,-6 2 136 15,1 0-48-15,5 0-168 0,-2 1-88 0,6-5-56 16,-6-2-40-16,6 0 56 15,-1-6-64-15,0-4-48 0,4-6-752 16,0-3-568-16,-8-6-785 16,4-1-823-16,0-9-2290 15</inkml:trace>
  <inkml:trace contextRef="#ctx0" brushRef="#br0" timeOffset="10118.62">4120 8718 2496 0,'0'0'7258'15,"0"0"-5506"-15,0 0-664 16,0 0 328-16,0 0-327 0,3-3-457 0,5 3-360 15,8 0-48-15,0 6 64 16,4 7-64-16,-1 6 80 0,2 7 72 16,3 2-80-16,-4 7-72 15,-1 6 0-15,-2 1-48 16,2 2-32-16,-2-3-40 0,-6-6-40 16,6 0-56-1,-6-6-8-15,6-7-112 16,-10-6-328-16,9-6-480 0,-4-10-608 15,-4 0-1185-15,0-7-1280 16</inkml:trace>
  <inkml:trace contextRef="#ctx0" brushRef="#br0" timeOffset="20915.16">4578 9077 1456 0,'0'0'888'16,"0"0"3769"-16,0 0-3137 16,0 0-55-1,0 0-473-15,0 0-176 16,4-22 152-16,-4 22-144 15,0 0-191-15,0 0-129 0,0 0-24 16,0 0-56-16,0 0-272 31,0 0-152-31,0 9 8 0,0 7-8 16,0 7 0-16,0 2 16 16,0 7-8-16,0 2 8 15,4-2 0-15,3 0-8 0,6-7 56 16,-5-2-64-16,3-8 8 15,-3-2 0 1,4-3-8-16,-4-7-216 0,4-3-392 16,-4 0-561-16,0 0-55 15,4-22-80-15,-9 0-977 16,-3-4-3456-16</inkml:trace>
  <inkml:trace contextRef="#ctx0" brushRef="#br0" timeOffset="21378.6">4606 8899 3288 0,'0'0'3065'0,"0"0"-1921"16,0 0 0-16,0 0-207 0,0 0-609 15,0 0 48-15,-20-9 208 16,20 9-224-16,-4 0-144 0,0 0-88 31,0 0-80-31,-5 3-48 16,5 3 0-16,1 4-8 16,3-4-40-16,0 4 40 0,0-4 0 15,3 1-64-15,5-1 72 16,5-3-8-16,-6 0-104 0,-3-3 40 15,0 0-128 1,0 0 144-16,-4 0 56 16,0 0 304-16,0 0-104 15,-8-3 112-15,-3 0 32 0,3-1-24 16,-1 4-112 0,2 0-80-16,3 0-128 15,0 7 0 1,4-1-56-16,0 4 8 15,0-7-520 1,0 3-464-16,8-3-1001 0,-1-3-2359 16</inkml:trace>
  <inkml:trace contextRef="#ctx0" brushRef="#br0" timeOffset="21735.59">4812 8582 6529 0,'0'0'1896'16,"0"0"-695"-16,0 0 183 0,0 0-224 16,0 0 176-16,0 0-455 31,-4-26-369-31,4 26-144 0,-3 0-208 15,-1 13-152-15,-4 6 48 0,-5 10-40 16,2 5-8-16,-2 11 104 16,2-1 128-16,-1 4 56 0,8-4-56 15,-1 1-144 1,5-7-24 0,0 0-56-16,5-6 48 0,11-7-64 15,4 1 0-15,8-11 0 16,4 2-328-16,0-8-304 0,7-6-1233 15,-7-3-951-15,-4 0-4210 0</inkml:trace>
  <inkml:trace contextRef="#ctx0" brushRef="#br0" timeOffset="22145.44">5052 8588 4416 0,'0'0'2825'0,"0"0"-761"15,0 0-223 1,0 0-105-16,0 0-704 0,0 0-575 15,0 0-257-15,0 0-24 16,-28 22 80-16,12 0 64 0,7 4-40 16,-2 2 0-1,3 4-56 1,4 3 80-16,4 0-56 0,0 0-72 16,0 0-80-16,0-3-88 0,8-1 0 15,7-5 88-15,6-7-96 16,-5-3-64-16,7-6-424 0,5-8-328 31,-4-2-184-31,8-12-457 16,-8-7-951-16,-4-6-3097 15</inkml:trace>
  <inkml:trace contextRef="#ctx0" brushRef="#br0" timeOffset="22410.93">4944 8747 8409 0,'0'0'1809'32,"0"0"-1321"-32,0 0 16 15,0 0-16-15,0 0-184 0,0 0 304 16,0 0 240-16,27 13-87 0,-2-13-129 15,-1 0-168-15,8 0-296 0,-1-7-120 16,5 1-48-16,9-7-984 16,-10 0-1585-1,-7 4-2576 1</inkml:trace>
  <inkml:trace contextRef="#ctx0" brushRef="#br0" timeOffset="22688.94">5295 8426 7961 0,'0'0'2585'16,"0"0"-1065"-16,0 0-216 0,0 0-343 31,0 0-601-31,0 0-264 16,0 0-80-16,56 10 72 0,-32 12-8 15,-5 0 80-15,1 10 40 16,0 3 72-16,-4 3-96 0,-8 3-32 16,-4 4-8-16,-4 2-64 15,0 1-64-15,-16-4-8 32,-19 14-608-32,-1-14-1473 0,-1-12-3904 0</inkml:trace>
  <inkml:trace contextRef="#ctx0" brushRef="#br0" timeOffset="23811.65">4773 7988 3576 0,'0'0'1641'0,"0"0"-1145"0,0 0 64 16,0 0 40-16,0 0 264 15,-12 35 72-15,12-29 1 0,-5 1-193 16,5-1-120-16,0 1-112 16,0-5-32-16,0-2 160 15,0 0 56-15,-4 0 97 0,4 0 71 16,0-6 64-1,0-7-168-15,0-9-624 16,-3-3-72-16,3-10 0 0,0 0-56 16,0 0 0-16,-4-6 0 15,0-1-8-15,0-2 16 0,0-1 16 16,0 1 40 0,-4 3-64-16,8 3 112 15,-4 3-120-15,0 3 0 16,4 3 120-16,0 4-48 0,-4 3-64 15,4 3 40-15,0 3 96 16,0 4-64-16,-4 2-32 16,4 3-40-1,0 4 8-15,0-3-16 16,0 0-320-16,0-4 96 0,0-3 48 16,0-3 128-16,0-9-120 15,0-3-40-15,0-1 16 16,0-3-144-16,0 7 120 0,0 3 136 15,0 2-232-15,0 8-104 32,0 5 280-32,0 4 72 0,0 3-889 31,0 0-1031-31,0 10-1017 16,0 2-223-16,0 4 943 0</inkml:trace>
  <inkml:trace contextRef="#ctx0" brushRef="#br0" timeOffset="24338.46">4505 7489 2696 0,'0'0'480'0,"0"0"-328"15,0 0 600-15,0 0 553 16,0 0-137-16,0 0-248 0,0 0-120 31,0 0-152-31,-3 7-111 0,3-7-97 16,0 0-96-16,0 0-16 16,0 0 88-16,0 0 264 15,0 0 440-15,0-10-176 0,3-5-191 16,6-11-209-16,3-2-264 31,-1-7-112-31,2-7-64 16,-5 4-96-16,-1 0 80 0,2 9-88 15,-5 4 16-15,4 6-16 0,-5 6 0 16,1 4 0-16,0 5-8 31,0 2-392-31,1-5 256 16,3 4 144-16,-1-3 136 0,1 6-48 15,1-4-88-15,-2 4-176 0,1 0-256 16,4 4 128-16,0 5 304 16,4 4 56-16,4 0 64 15,0 5-56 1,-4 5-56-16,8-1-8 16,-4 4 0-16,3-1-184 0,1 3-785 15,12-2-647-15,-4-1-1201 0,-4-12-3512 16</inkml:trace>
  <inkml:trace contextRef="#ctx0" brushRef="#br0" timeOffset="26031.51">4696 5337 2392 0,'0'0'120'0,"0"0"1288"0,0 0-143 16,0 0-729-16,0 0-112 15,0 0 176-15,0 3-80 16,0-3-24-16,0 0 64 0,0 0 72 31,0 0 193-31,0 0 7 16,0 0-96-16,0 0-16 0,0 0 24 16,0 0-184-16,0 0-144 15,0 0-63-15,0 0-9 16,0 0 16-16,0 0 0 0,0 0 88 15,0 0-16 1,0 0-24-16,0-6 40 16,0-10-304-16,0 0-40 0,0-7-32 15,0-5 56-15,0-10-32 16,0-3 0 0,0-20-16-16,0 1-16 15,-3-3 16-15,-1-4 0 16,0 7 8-16,0-4 24 0,-4 1 0 15,4 6 136-15,0 3-112 0,-4 6-40 16,8 10 17-16,-4 0 23 16,4 3-136-16,0 3-88 15,0 3 88 1,0 4 64-16,0 9-16 16,0 3-48-16,0 7 0 0,-4 3-112 15,4 3-233-15,0 0-199 16,-4 0-424-16,4 6-864 15,-3 10-97-15,-1 6 1233 0,-1 4 224 32,5 6-1696-32,0-7-561 15,-4-6-2656-15</inkml:trace>
  <inkml:trace contextRef="#ctx0" brushRef="#br0" timeOffset="26616.14">4434 4502 6769 0,'0'0'1960'15,"0"0"-1287"-15,0 0-217 16,0 0-40-16,0 0-128 16,0 0-160-1,0 0 48-15,0 0-48 16,0 0-40-16,0 3-72 0,0-3 224 16,0 0 120-16,0 0 152 15,0 0 152-15,0 0 120 31,0 0-127-31,0 0-25 0,0 0-448 16,0-6-184-16,4-7 0 16,7-3 232-16,6-9 8 0,3-7-216 15,3-3-24-15,5 0-96 16,-4-3-128-16,4 6-120 31,-3 1 344-31,-6 2 48 0,1 7 0 0,-4 6 24 16,-4 3 72-16,-4 7-8 15,-8-1-32-15,4 7-8 0,-4 0-96 16,0 0-160-16,0 0-264 16,0 0-232-16,3 7 71 15,10 8 585-15,-1 5 64 16,4 2 129 0,3 3-81-16,2 4-112 15,-1 3 80-15,4 0-80 0,-5-4-921 0,5 4-791 16,-3-7-921-16,-14-9-6335 15</inkml:trace>
  <inkml:trace contextRef="#ctx0" brushRef="#br0" timeOffset="28352.08">3764 3508 5977 0,'0'0'2448'0,"0"0"-1584"16,0 0-447-16,0 0-9 15,0 0-128-15,0 0-280 16,0 0-32-16,0 9-120 0,-3 8 152 31,3 5 0-31,-4 6 88 16,4 4 16-16,0 3 16 0,0 0-16 16,0 6 32-16,0-3 96 15,0 3-88-15,0 1-32 0,0-4-40 16,0-3-24-16,0-3-40 15,0-7 0-15,0-3 48 32,0-6-48-32,0-3 8 0,4-7-16 15,-4 1 0-15,0-1-56 16,0 0-136-16,0 0 8 0,3 1-184 16,-3-1-352-16,4 1-521 15,5-4-447-15,-1-3-168 16,-1 0-985-1</inkml:trace>
  <inkml:trace contextRef="#ctx0" brushRef="#br0" timeOffset="30501.89">3764 3470 384 0,'0'0'1672'16,"0"0"-792"-16,0 0-280 15,0 0-104-15,0 0-40 0,0 0 137 16,0 0 143-16,0 0 16 31,0 0-344-31,0 0-408 16,0 0 64-16,8 0-24 0,9 0-32 0,-1 0 616 15,3 0-184-15,9 0 168 16,8 0 985-16,4 0-705 0,4-6-720 16,4 2-112-1,-1 1 376 1,-7 0 88-16,4 3-384 16,-8 0-136-16,4 0 0 0,0 0-112 0,-4 0 224 15,3 3-176-15,-3-3 128 16,0 3-64-16,-1-3 280 0,6 0 120 15,2 0-400-15,6 0 8 32,-2 0 120-32,1-3 528 15,-4 3-495-15,-9 0-113 0,2 0-96 16,-5 0 96-16,0 0 48 0,0 0-96 16,3 0-104-16,5 0 104 15,4 0 200-15,3-3-32 31,2-3-168-31,-2 3 0 0,1-4 40 32,-4 4 104-32,-9 0-80 15,2 3-64-15,-10 0 64 0,1 0-64 16,-4 0-16-16,8 0-16 16,0 0 16-16,3 0 16 15,10 0 0-15,-2-3 64 0,2 3-56 16,-2-4 72-16,-3 2-40 15,-9 2-40 1,-3-4-48-16,-3 4 48 0,-1 0 0 16,-9 0 64-16,5 0-56 15,5 0 40-15,-1-3 16 16,8-3-48-16,-1 2 32 0,5-2 32 0,0 0-80 16,-4 3-56-16,3-4 48 15,-11 7-320-15,1 0-889 0,-14 0-551 31,-7 0 424-31,-4 7-41 16,0-1-271-16,0 3 912 0,-8-2 304 16,1-1-440-16,3-2-633 15,-5-2 777-15,5 2 736 0,0-4 640 16,0 0 833-16,4 0 47 16,0 0 56-16,0 0-167 31,0 0-49-31,0 0-96 0,0 0-192 15,0 0-391-15,0 0-297 16,0 0-232-16,0 0-152 0,0 0-112 16,0 0-72-16,0 0 8 31,0 6 0-31,0 7 168 16,0-1 8-16,0 8 0 0,0 2 8 15,4 0-8-15,4 3-8 16,-4 4-105-16,5 3 113 0,-6-4 8 15,1 7 73-15,0-3-81 0,0 0 8 16,0-4-8 0,-4-2 0-1,5-1 0-15,-1-6 8 0,-4 0 40 16,3 4-40-16,1-8-8 16,-4 7 72-16,4-6-64 0,-4 0-8 15,0-3 48-15,0-4-48 0,4-2 8 31,-4-1-8-31,0-6-80 16,0 0-40-16,0 0 112 0,0 0 0 16,0 0 8-16,0 3 8 15,-8-3 72-15,1 0 0 16,-10 0-72 0,2 0 64-16,-6 0-16 15,-3 0-40-15,0 0 24 0,-4 0-40 31,-4 0 0-31,0-3-8 16,5 3 8-16,-4-3 0 16,-2 3 0-16,1 0 0 0,0 0 0 15,9 0 8-15,-5 0-8 16,4 0 0-16,-4 0 8 0,0 0 0 16,0 0 8-16,-4 0-16 15,-4 0 24-15,1 0-16 0,-5 0 72 16,3 0-72-16,6 0 56 0,-1-3 112 15,4 3-24 1,1-4-136 0,3 4-16-16,0 0 48 0,3 0-48 15,2 0-8-15,-1 0 8 16,-1 0-8-16,2 4-144 16,-1-1 104-16,0 0 40 15,0-3 8-15,-4 3-8 16,-4 4 8-16,4-4 0 15,1-3 48-15,3 3-40 0,-1 0 0 16,2 0 0-16,3 0 0 16,-5 1-8-16,2-1 0 15,-1 0-48 1,1-3 32-16,-2 3 16 16,-3 1-8-16,0-2 0 0,5 2 8 15,-9-4 0-15,4 3 0 16,0 0 0-16,-1-3-8 15,2 3 8-15,-1 4 8 0,0-7-8 16,4 6-8-16,1-3 8 31,-2 0-8-31,6 0 8 0,-2 1 0 16,2-4 8-16,-1 3-8 16,0-3 0-16,-4 3 0 15,-4 0 8-15,0 1-8 0,-4-1-8 31,1 0 0-31,3 3 8 16,-4-3 0 0,3 4 0-16,5-1-16 0,-3-3-48 15,-1 3 56-15,0-2 16 16,0-1-8-16,-4-3 16 16,1 0-8-16,-1 0 72 0,-4 0-80 0,0 0 0 15,4 0 80-15,0 0 160 16,4 0-192-16,0 0-32 0,0 0 96 15,-3 3-48 1,3-3-64-16,-4 3 0 0,0-3 8 16,0 0 40-16,3 3-40 0,1-3 0 31,5 0 8-31,3 0-8 0,4 0 0 16,4 0 0-16,4 0 0 15,0 0-8-15,4 0-8 16,0 0-200-16,0 0-472 0,0 0-1433 31,8 0-1752-31,0 0-1624 0</inkml:trace>
  <inkml:trace contextRef="#ctx0" brushRef="#br0" timeOffset="32781.61">4861 3435 2720 0,'0'0'3985'16,"0"0"-2865"-1,0 0-264-15,0 0 193 0,0 0-201 16,0 0-264-16,0 0-168 16,0 0-152-16,0 0-64 0,0 0-24 15,0 0 16-15,0 0 80 16,0 0 40 0,0 0 144-16,0 0 161 15,0 0 119-15,0 0 56 0,0 0-56 31,0 0-56-31,0-12-280 16,0-5-296-16,-8-5-88 0,-1-6 32 16,1-7-48-16,1-6 0 15,-1-7 8-15,-5-9 88 0,6-1-96 16,-1 5 0-16,-1-1 16 16,5 6 72-16,1 7-88 0,-1 2 16 15,4 11-64-15,0 6-88 16,0 6 136-16,0 6 80 15,0 7-80-15,0 3-128 0,0 0-608 16,0 0-664 0,-4 0-857-1,-4 3-327-15,-4 7-545 0,4-1 48 0</inkml:trace>
  <inkml:trace contextRef="#ctx0" brushRef="#br0" timeOffset="33338.43">4565 3060 7057 0,'0'0'1576'0,"0"0"-591"32,0 0-49-32,0 0-168 15,0 0-208-15,0 0-8 0,0 0-72 16,0 0-96-16,0 0 16 0,0 0 33 16,0 0-257-16,0 0-168 15,4 0 96-15,9-9 96 31,2-4 160-31,9-6 80 0,8-6-432 16,-4-7 288-16,4-6-208 16,-8-6 72-16,-5-4-32 0,-2-3-128 15,-2 0-408-15,-6 3 408 16,-1 11 168-16,-5 5 32 16,1 6-16-16,0 8-8 0,1 5 128 31,-1 3-304-31,-4 3-96 0,4 7 16 15,-4-2 8-15,4 2 16 0,-4 0 48 16,0 0-184-16,3 2-376 16,5 15-536-16,5 5 1104 15,2 3 152-15,9 7 0 16,-4 6-152 0,4 0 0-16,0 3-408 0,4 1-665 15,11 5-663-15,-11-12-384 0,-4-9-3162 16</inkml:trace>
  <inkml:trace contextRef="#ctx0" brushRef="#br0" timeOffset="34525.94">4378 1902 5089 0,'0'0'4377'0,"0"0"-3433"0,0 0-648 32,0 0-8-32,0 0-24 15,0 0-160-15,0 0-104 16,0 0-40-16,0 0-72 0,0 3-48 0,0 6 8 15,0 4 152-15,0-1 80 16,0 5-24-16,0-2-48 16,8 1 0-1,1-3 64-15,-2-4-72 16,5 1-96-16,0-7-136 0,0 3-128 16,-1-6 264-16,-2 0-168 0,3 0 264 31,-5-2 208-31,6-15 472 15,-1-1 128-15,-5-5 224 0,2-2-848 16,-1-4 168-16,-8 4 369 16,0 3-249-16,0 3-472 15,0 6 536-15,4 6-104 0,-4 1 40 16,0 6-112-16,0 0-360 0,0 0 0 31,0 0-440-31,0 0-136 16,0 0 24-16,0 13-513 15,3 6 809-15,5 3 256 0,5 10 120 16,-6-1-32-16,6 4 0 31,2 0-72-31,2 4 32 0,-6-5 8 0,5 5-56 16,4-4 8 0,-4 0 56-16,-4-4-64 15,0 4-8-15,-4-6-80 0,0-4-184 16,-4-3 160-16,-4 1-40 15,0-10-96 1,0 2 248-16,0-2-96 0,-12-4 96 16,-4 1 96-16,0 0 576 15,-4-4-39-15,4-3-129 16,0-3 128-16,-4 0 224 16,5 0 176-16,-2-19-712 15,6-3-312-15,-2-7-8 16,9-9-248-16,4-3-72 0,0-7 320 15,13 1-392-15,2-5 384 16,2 11-680-16,-2 6-672 16,2 13-729-16,-6 9-3472 0</inkml:trace>
  <inkml:trace contextRef="#ctx0" brushRef="#br0" timeOffset="36142.11">4836 2102 3992 0,'0'0'2849'0,"0"0"-537"0,0 0-671 0,0 0 111 31,-3-10-520-31,3 10-375 16,0 0-329-16,0 0-256 16,0 0-120-16,0 0-88 0,0 0-64 15,-4 13-80-15,0 3 80 0,0 9 40 16,-1 7 16-16,1-1-48 16,0 5 56-16,1-5 24 31,3 1-72-31,0-7-16 0,0-2 0 15,11-5 8-15,6-5-16 16,3-3-136-16,3-7-456 0,14-3-1097 16,-6-3-207-16,-7-13-2553 0</inkml:trace>
  <inkml:trace contextRef="#ctx0" brushRef="#br0" timeOffset="36629.61">4868 1841 4080 0,'0'0'2649'0,"0"0"-1865"31,0 0-600-31,0 0-184 16,0 0 8-16,0 0 48 0,0 0 80 16,0 0 16-16,-4 26-16 15,4-20-8-15,0-3-56 0,0-3-72 16,0 0 0-16,0 0 24 31,4 0 448-31,-4 0 193 0,0 0-201 16,0 0 208-16,0-6-592 15,0-4-80-15,0 4 80 16,0 0 456-16,0 2 168 0,0 4-168 31,0 0-280-31,0 0-256 16,0 0-72-16,0 0-144 0,0 0-40 16,4 4 136-16,4-1 56 15,1 0-64-15,-2-3-16 16,-3 0-272-16,4 0 208 0,-8 0 200 0,0 0 8 15,-4-6-1112 1,-11 2-1609 0</inkml:trace>
  <inkml:trace contextRef="#ctx0" brushRef="#br0" timeOffset="37193.9">4179 1828 5905 0,'0'0'2456'16,"0"0"-1544"-16,0 0-239 0,0 0 311 15,0 0-80-15,0 0-96 16,0 0 8-16,0 0-256 15,0 0-23 1,0 0-9-16,0 0 40 0,0 0-56 16,4-6-264-16,0-7-32 15,4-5 112-15,-4-5-248 16,4-6-64-16,0-2 64 16,0-4-80-1,-4 0-200-15,3 3 160 0,-7 4 40 16,0 9 8-16,5 3 152 0,-5 6 232 15,0 4-256-15,0 6-136 16,0 0-104-16,0 0-136 16,8 0 40-16,0 0-128 0,4 0 232 31,11 12 72-31,5-2-272 0,24 15-904 16,-8-3-1225-16,-4-2-2216 0</inkml:trace>
  <inkml:trace contextRef="#ctx0" brushRef="#br0" timeOffset="37867.11">5223 1673 5457 0,'0'0'2000'16,"0"0"-1016"-16,0 0-128 0,0 0 209 15,0 0-377-15,0 0 240 16,-36-45-24-16,32 45 208 0,-4 0-631 16,4 0 55-16,-3 0-352 15,-2 4-168 1,-7 8-16-16,0 7 8 15,-3 7 120-15,2 2-32 0,2 7-40 16,2 4 40-16,2-2-16 0,7 2-72 16,0-1 80-16,4 0-48 15,8-7-24 1,7 1-16 0,13-3 0-16,0-7 0 0,8-3-176 15,-4-3-32-15,8-3-264 0,-4-7-593 16,3 4-327-16,-7-4-528 15,-8-6-1969-15</inkml:trace>
  <inkml:trace contextRef="#ctx0" brushRef="#br0" timeOffset="38295.48">5462 1626 6369 0,'0'0'2744'0,"0"0"-1295"0,0 0-313 16,0 0 248-16,0 0-640 16,0 0-479-1,0 0-265-15,0 0-161 16,0 25 161-16,-4 3 0 16,0 4 113-16,4 3 7 0,0 0 24 0,0 0-88 15,0-7 32-15,0 4-80 16,8-6-8-16,4-1 80 0,0-3-80 31,8-3-8-31,-5-6 0 16,10 0-304-16,-1-4-329 15,4-6-319-15,7-3-24 0,-3 0-632 16,-8-3-2305-16</inkml:trace>
  <inkml:trace contextRef="#ctx0" brushRef="#br0" timeOffset="38557.21">5250 1844 904 0,'0'0'5337'0,"0"0"-4793"0,0 0 304 16,0 0 512-16,88-16-359 15,-47 4-169-15,-2-4-248 16,8 0-8 0,2-3-144-16,-6 3-432 15,9-6-184 1,-16 3-1696 0,-12 6-1993-16</inkml:trace>
  <inkml:trace contextRef="#ctx0" brushRef="#br0" timeOffset="38823.75">5649 1378 9281 0,'0'0'1673'0,"0"0"-929"15,0 0 0-15,0 0-104 16,0 0-248-16,100-19 104 0,-60 19-7 15,-1 15-41-15,6 7-192 16,-10 13-136-16,-3 7 40 0,-4 9-56 31,-9 3 16-31,-6 6-40 16,-9 16-32-16,-4 10-48 16,-12 16-112-16,-16-7-376 0,4-22-1945 0,4-29-3624 15</inkml:trace>
  <inkml:trace contextRef="#ctx0" brushRef="#br0" timeOffset="43357.16">6004 5654 1328 0,'0'0'616'0,"0"0"640"16,0 0 1049-16,0 0-849 16,4 0-576-16,-4 0 152 31,0 0-119-31,0 0-273 0,0 0-224 0,0 0-288 15,0 0-72-15,0 0 64 16,0 0-8-16,0 0-16 0,0 0-16 16,0 0-32-16,0 0 16 15,0 0 24 1,0 0 72-16,0 0-64 16,0-3-96-16,4 0 0 0,-1-3-24 15,6-1 32-15,3 1-8 16,-1 0 88-16,6-1-88 0,-2-2 0 31,5 0 0-31,1-1 0 16,7 0 136-16,-5 0-128 15,1 1 0-15,0 3 72 0,0-1-72 16,-1 1 152-16,1 0-64 0,-3 3-48 16,3-1-48-16,-1 1 0 15,1 0 56-15,0 3-40 31,0 0 8-31,4 0-16 0,0 0 32 16,4 0 56-16,-4 0-88 16,4 0 48-16,0 0-56 0,-4 0 0 15,-1 6 56-15,1 1-56 16,-4 2-152-16,-4 1 40 31,-4 3 112-31,4-4-128 0,-5 4 128 0,2 2 8 16,3-2 48-1,-5 0-8-15,6 3-48 0,-2-4 8 16,1 1 48 0,-3 3-48-16,6-3 56 15,-7-1-56-15,5 4-8 16,-6 3-232-16,-4 1 48 0,-2-1 112 16,-1 3 72-16,0 0 80 15,-5 0-72-15,1 1 88 0,1 2-96 0,-5-3 8 16,4 3 0-16,-4 4 0 31,0-4 40-31,0 4-40 16,-4-4 0-16,-8 4 0 0,4-3 64 15,-4-4-64-15,0 0 0 16,0 3 88-16,0-6-88 0,-4 4 0 16,0-4 0-16,0-1-8 31,0 2 8-31,-3-4 8 0,-2 0 40 15,6-1 16-15,-5 1 8 16,-1-3 48-16,2 0-56 16,3-1-64-16,-5 1 72 0,2 0-80 31,3-4 8-31,-3 4 0 16,2-4 0-16,-3 1 8 0,1-3-16 15,-2-1 8-15,1 0-8 16,1 0 8-16,-5 1 64 0,-4-4-72 15,3 0 16-15,-3 0 40 16,5 0-48 0,-1-3 64-16,0 4-64 15,0-4 0-15,5 3 0 0,-2-3 0 16,1 3 8-16,1-3-16 16,-1 3 0-16,-1 0 8 0,6 1-8 15,-5-4 8-15,4 2 0 0,0-2-8 31,0 4 0-31,0-1 0 16,1 0 16-16,-2-3-16 0,2 0 0 16,2 0 8-16,2 0 0 15,-1 0 40-15,3 0-40 0,5 0 8 32,1 0-8-32,3 0 96 15,-4 0 40-15,4 0 65 0,-4 0-1 16,0 0-120-16,-1 0-80 15,5 0 232-15,-4 0-88 32,0 0-8-32,1 0 40 0,-1-3 80 15,0 3 0-15,4 0-144 16,0 0-112-16,0-3 88 0,0 3-80 16,0 0-16-16,0-4 0 15,0 4-8-15,0-2-768 16,4-5-873-16,3 4-1479 0,-3-7-3850 0</inkml:trace>
  <inkml:trace contextRef="#ctx0" brushRef="#br0" timeOffset="43927.24">6243 6232 6265 0,'0'0'1872'0,"0"0"-768"16,0 0 9-16,0 0-129 15,0 0-440-15,0 0-360 0,0-3-136 32,-4 9-48-32,-4 7 64 0,-4 6 56 15,0 3 32-15,-4 4 56 16,-4 2-8-16,-3 1-16 15,-5-1-8-15,0 4-64 0,-4-6-48 32,4-1-56-32,8-6 8 15,0-3-8-15,12-6 48 0,0-4-56 16,8-3 0-16,0-3 8 16,0 0 120-16,0 0 200 15,0 0 81-15,0 0 47 0,0 0-48 0,0 0-136 16,0 0-120-1,0 0-80 1,0 0-24-16,0 0-48 0,0 3 0 16,4 3 8-16,12 1 72 15,3 5 128-15,6 4 72 16,6 0-104-16,1 0 40 0,8 3-16 0,-7-3 48 31,2 0-96-31,-7 0-88 16,-5-7-56-1,-2 1-8-15,-10 0 8 16,2-4 0-16,-9-3 0 16,0 0 56-16,-1 0-64 15,-3 1-208-15,0-4-240 0,4 3-88 16,0 3-928-16,1-3-1105 0,-5-3-4768 16</inkml:trace>
  <inkml:trace contextRef="#ctx0" brushRef="#br0" timeOffset="58380.47">4920 9636 4400 0,'0'0'2577'16,"0"0"-825"-1,0 0-1168-15,0 0 89 16,0 0 215-16,0 0-200 0,0-3-424 16,0-4-40-16,0 1-88 0,0 0-64 15,0-4 24-15,4 4 144 16,4-4-96-16,4-3-80 16,0 1 8-16,3-1-64 0,2-3 0 15,3-3 0-15,3 3 0 31,-2 0 0-31,3 4-8 0,-9 5 8 16,-2 1-8-16,-2 6 0 16,1 0 0-16,-3 0-64 15,2 0 16-15,-3 6 48 0,8 7 0 16,-4 3 96-16,4 0 0 31,3 3-32-31,6-7-56 0,-5 5 8 16,0-5 32-16,3-2-40 0,-2-4-8 15,-1-3 0-15,-1-3-184 16,-2 0-48-16,-6 0 0 0,6-9 64 16,-6-4 104-1,-3-3 16 1,0-6 32-16,0 0 8 0,-4-7 0 16,0 1 8-16,0 2 48 0,0 4 104 15,-1 3 160-15,-3 6-48 16,5 1-48-16,3 2-112 0,0 1-48 15,-1 2-56-15,6 4-8 16,-1 3-56 0,0 0 56-16,4 0 0 15,4 6 0-15,-5 4 0 16,2 3 0-16,-2-1 0 0,-2 1 8 16,2 3 0-16,2-4 0 31,-10 4-80-31,5-3-48 0,0-3-16 15,-4-4-64-15,0-3-16 16,-1-3 120-16,2 0-32 16,-1 0-40-16,0-13 168 0,4-3-8 15,0-3 16-15,-1 3 0 32,6 4 64-32,-6 2 208 0,10 1 40 15,-5 6 40-15,3-4-168 16,2 7-104-16,3 0-8 0,-5 0-64 15,-3 0-8-15,0 0-344 0,-4 0-472 16,-4 0-1632-16,-4 0-6194 16</inkml:trace>
  <inkml:trace contextRef="#ctx0" brushRef="#br0" timeOffset="62174.3">5920 6089 1304 0,'0'0'656'16,"0"0"4497"-16,0 0-3777 0,0 0-560 15,0 0 41-15,0 0 15 16,0 0-208-16,0 0-248 0,0 0-32 31,0 0-32-31,0 0-72 16,0 0-176-16,0 0-96 15,0 0-8-15,4 3-96 0,1-3-40 16,6 7 96-16,9-1 40 16,7-2 48-16,10-2-48 0,7 2-216 15,8-4 216 1,8 0 8-16,3 0 16 15,-3-4-24-15,0-5-312 16,-9-1-24-16,-7 1 104 0,-4 3-168 16,-16-4-128-16,-9 7-632 15,-15-4-289-15,0 4 409 16,-11 0-3369-16</inkml:trace>
  <inkml:trace contextRef="#ctx0" brushRef="#br0" timeOffset="62526.91">5948 6257 7401 0,'0'0'1712'0,"0"0"-1047"16,0 0 175-16,0 0-72 0,0 0-232 15,0 0-104-15,0 0-112 16,28 0-48-16,-8-5-48 0,3-2 8 31,5 7 0-31,4-3-32 0,0 0-96 16,0 3-48-16,-4 0-56 15,0 0 0-15,-4 0-8 0,-4 3-376 16,-1 0-512-16,2 9-232 16,-5-5-576-16,-4-4-1193 0</inkml:trace>
  <inkml:trace contextRef="#ctx0" brushRef="#br0" timeOffset="64670.7">8880 5778 1464 0,'0'0'5065'0,"0"0"-3673"16,0 0-1032-16,0 0-216 15,0 0 104-15,0 0 248 0,0 44 417 32,0-15-73-32,0 3-192 15,0 6 0-15,0 9 32 0,0 7-168 16,4 7-144-16,-4-1-120 16,0 7-71-16,0-7-57 0,0 4-56 15,0-10 0-15,0 0-56 31,0-10 48-31,-4-6-8 0,4-3-40 16,0-9 0-16,0-7 40 16,0-3-48-16,0-7-272 15,0 1-329-15,-4-7-527 0,0-3-464 16,1 0-1185-16,-1-7-2720 0</inkml:trace>
  <inkml:trace contextRef="#ctx0" brushRef="#br0" timeOffset="65195.75">8893 5797 5049 0,'0'0'1744'0,"0"0"-496"16,0 0-296-16,0 0 457 15,0 0-545-15,0 0-416 0,0 0-72 31,47-19 144-31,-19 13 144 16,4-3-56-16,8-4-119 16,0 0-97-16,3 3-160 0,-2 1-152 15,-2 2 96-15,-3 5-48 16,-4 2-128 0,0 0 48-16,-4 0-40 15,0 0-8-15,0 2 0 0,0 2 0 16,0-1 8-16,0-3 0 15,-1 0 0-15,-3 0 8 0,4 0-16 16,-4 0-32 15,4 0-96-31,-4-3-304 16,-1-3-304-16,-3-1-641 0,5 1-511 16,-10-1-905-16,-2 4-1856 15</inkml:trace>
  <inkml:trace contextRef="#ctx0" brushRef="#br0" timeOffset="65879.36">9765 5667 5025 0,'0'0'3144'15,"0"0"-1407"-15,0 0-601 0,0 0-80 16,0 0-176-16,0 0-496 31,4 0-264-31,-4 0-112 0,0 10 216 16,4 5 137-16,-4 8-25 15,4 2-136-15,0 10-72 16,0 3-8-16,-4 10-48 0,4 2 40 16,-4 11 112-16,0 2 56 31,0 4-104-31,0 0-32 0,0-4-64 16,0 1-8-16,0-7-64 15,0 0 56-15,0-9-56 0,0-7 0 16,4 0 8-16,0-6-8 15,0-6 0-15,0-4 0 0,4-2 80 16,-4-1-88-16,0-7 8 16,0 1 0-1,-4-6 8-15,4-1-16 16,-4-2 0-16,0-4-104 0,0-3 56 16,0 0 40-16,0 0 8 0,0 0 64 31,0 0 8-31,0 0-56 15,0 0 32-15,0 0 24 0,0 0-8 16,0 0-8-16,-12 0-48 16,0 0-8-16,-4 0 0 15,-4 0 0-15,-4-3 8 0,-8 0-8 32,-4 3 8-32,-7-4-8 0,-6 4 8 15,-6 0 0-15,0 0 40 16,-9 0-40-16,4 0 136 15,0 4 80-15,8-1-24 0,4 0 24 16,8 3 0-16,8-3-40 31,8 0-88-31,9 1-32 0,-2-1-64 16,14 0 16-16,-5 0-8 16,4-3 16-16,4 0-16 15,0 4 8-15,-4-4-8 0,0 0 8 0,0 0-16 16,0 0-120-1,-4 0-720 1,0 0-1240-16,1 0-3377 16</inkml:trace>
  <inkml:trace contextRef="#ctx0" brushRef="#br0" timeOffset="67084.98">3817 10026 3136 0,'0'0'5873'0,"0"0"-4528"16,0 0-617-16,0 0-192 15,0 0 120-15,0 0-144 0,52-57 80 0,-17 32 24 16,9-10 169 0,4-3-105-16,8-4-152 15,4-2-48 1,-5-1-176-16,1 4-136 0,-12 6-88 15,-4 7-24-15,-12 6-40 16,-9 2-8-16,-3 11 0 0,-8-1 40 16,-8 10 0-1,4-3-48-15,-4 3-64 16,0 0-272-16,0 0-344 16,0 0-600-16,0 0-777 0,0 3-79 15,-8 7-473-15,1-3-3000 16</inkml:trace>
  <inkml:trace contextRef="#ctx0" brushRef="#br0" timeOffset="67476.28">4195 9534 5369 0,'0'0'2784'0,"0"0"-1399"16,0 0-433-16,0 0 32 15,0 0-144-15,0 0-280 0,0 0-24 16,0 0 153-16,91-3-161 31,-55 3-184-31,-4 0-96 0,0 0-104 0,-4 0-136 16,-8 0 8-16,-5 3 56 15,-2 3-72-15,-9 1 0 16,0 3 152-16,0 2 104 16,-1 4-24-1,-3 3-48-15,0 10-32 16,0 6 72-16,-7 6-32 0,-5 7-24 16,-4-1-32-16,-4 7-72 0,0-3-64 15,-8 12-288-15,8-12-1000 16,5-16-2969-16</inkml:trace>
  <inkml:trace contextRef="#ctx0" brushRef="#br0" timeOffset="68954.78">4175 10458 11042 0,'0'0'3041'0,"0"0"-1393"16,0 0-520-16,0 0-408 0,0 0-392 15,0 0-168 1,-8 19-160-16,4 10 0 15,4 6 0-15,-4 12 88 16,4 4-80-16,0 3 136 0,0 0-88 16,0 0 8-16,0 0-56 15,0-3 0-15,4-3 8 0,0-10-16 16,4-6-440 0,4-7-1000-16,0-13-1489 15,0-8-2600-15</inkml:trace>
  <inkml:trace contextRef="#ctx0" brushRef="#br0" timeOffset="69360.6">4418 10592 9249 0,'0'0'2121'0,"0"0"-1313"47,0 0 24-47,0 0-56 16,-32 73-199-16,24-35-89 15,8 0-8-15,0 0-128 0,0-3-176 16,8-3-88-16,8-7-80 16,0-6-8-16,8-6 0 0,-4-13-120 0,8 0 120 15,-4-10 40-15,3-15 24 16,-3-7-56-1,-7 0 72 1,-6-6 16-16,-11 0 8 16,0 3 40-1,-11 7 408-15,-13-1-8 16,-4 7 16-16,-4 2-192 0,0 11-208 0,4 3-96 16,4 3 16-16,8 3-80 15,9 0-288-15,2 6-688 16,5 4-720-16,20 5-961 0,8-2 1 15,0-4-1481-15</inkml:trace>
  <inkml:trace contextRef="#ctx0" brushRef="#br0" timeOffset="69708.06">4812 10474 7457 0,'0'0'2425'15,"0"0"-641"-15,0 0-648 31,0 0-488-31,0 0-112 16,-39 73 1-16,31-38-49 0,4 7-8 16,-1-1-160-16,5-3-192 15,9-6-40-15,6-4-88 0,13-9-80 32,0-7-96-32,4-12 128 15,4 0 48-15,0-9-8 0,-8-13-40 16,-4-6 48-16,-8-4 0 0,-16-10 72 15,0 5 96-15,-9-5 464 16,-19 7 0-16,1 10 240 16,-4 9-135-1,-6 6-345-15,9 10-288 16,1 0-16-16,7 16-88 0,3 0-176 16,10 9-705-16,7 1-759 0,7-1-1385 15,14-3-1432-15,3-9-2192 16</inkml:trace>
  <inkml:trace contextRef="#ctx0" brushRef="#br0" timeOffset="70045.64">5164 10429 1712 0,'0'0'7273'0,"0"0"-5624"16,0 0-945-16,0 0-224 15,0 0-112-15,0 0-48 0,-25 83-80 16,25-48 88-16,0 0-72 16,0 0-32-16,16-10-112 15,0-2-112-15,8-11-96 0,-1-9-48 32,5-3 144-32,0-3 8 15,-3-16 72-15,-5-6-8 0,-9-7 264 0,-3-9 241 16,-8-4 239-16,0 1-200 15,-15-1 144 1,-9 7-112 0,-1 7-8-16,-6 11-144 0,3 8-239 15,0 12-257-15,-16 16-393 0,12 6-1327 16,4 7-3561-16</inkml:trace>
  <inkml:trace contextRef="#ctx0" brushRef="#br0" timeOffset="70807.61">4367 11058 9394 0,'0'0'2728'0,"0"0"-559"16,0 0-321-16,0 0-664 15,0 0-744-15,0 0-336 16,0 0-104-1,0 3 0-15,0 10 0 0,0 3 8 16,0 6 184-16,0 3-96 16,-8 1-16-16,-5 0-80 0,2-4-72 15,-6-3-840-15,10-7-1872 16,-1-8-5282-16</inkml:trace>
  <inkml:trace contextRef="#ctx0" brushRef="#br0" timeOffset="72303.78">9877 6175 3896 0,'0'0'1929'16,"0"0"-457"-16,0 0-384 0,0 0 41 16,0 0-105-16,0 0-176 15,0 0-16-15,0 0 32 0,0 0-152 16,0 0-247-16,0 0-161 31,0 0-152-31,0 0-24 0,0 0-128 16,0 0 248-16,0 0 80 15,8 0 96-15,7 0-32 16,9 0-56-16,0 0-56 0,8 0-112 16,13 0-16-16,-2 0-24 15,13 0-24 1,4 0 16-16,7 0-64 16,1-3 32-16,-1-6-32 15,1-1 0-15,-8 3-40 0,-8 1-8 16,-17 0 8-16,-7 3-8 0,-7 0 56 15,-17 3-64 1,3 0 0 0,-7 0 0-16,0 0 0 0,0 0-48 15,0 0-392-15,0 0-456 16,-7 0-440-16,-5-4-1545 0,-1 4-2064 16</inkml:trace>
  <inkml:trace contextRef="#ctx0" brushRef="#br0" timeOffset="72645.3">10459 5978 5881 0,'0'0'1864'0,"0"0"-272"0,0 0 361 15,0 0 7-15,0 0-391 16,0 0-641-16,0 0-384 15,0 0-368-15,-13-12-88 0,13 14-80 16,13 8 64-16,2 3 32 31,5 6 64-31,8 0-8 0,-4 3 0 16,4-3-56-16,-4 0-32 16,0-3-64-16,-13 3 0 0,-2 0 0 15,-5 4 0-15,-4 2-8 0,-4 0 80 16,-16 4-80-1,-12 6 0 1,-8 0-64-16,-4 0-472 16,-12 9-1032-16,13-6-2329 0,11-12-3209 15</inkml:trace>
  <inkml:trace contextRef="#ctx0" brushRef="#br0" timeOffset="73083.36">10852 5791 5449 0,'0'0'2888'15,"0"0"-655"-15,0 0-929 32,0 0 256-32,0 0-279 15,0 0-553-15,0 0-432 0,0-3-208 16,-3 22-80-16,-1 9 256 16,0 11 16-16,-4 8 24 0,4 7-8 0,4 3-64 15,-5 3-64-15,5-2-72 16,0-4-32-1,5-6-56 1,-1-4 8-16,4-3-8 0,0-6 8 16,0 0 32-16,0-7-48 15,-4-5 8-15,-4-1-8 0,0-6-488 16,0-3-312 0,0-7-496-16,0-6-393 15,-4-4-31-15,-4-8-2785 16</inkml:trace>
  <inkml:trace contextRef="#ctx0" brushRef="#br0" timeOffset="73799.69">10865 5781 5737 0,'0'0'1792'15,"0"0"-464"-15,0 0-415 0,19-38 7 16,-10 29-168-16,2-1 72 16,1 4 176-16,1-3-272 0,7 2-335 15,3 1-145-15,5-1-40 0,8 4-136 16,8 3 0-1,3 0-72 1,5 0 48-16,8 0-32 0,8 0 40 16,-1 0 0-16,2 0-48 15,-10 0 0-15,1 0 0 0,-16 0 0 16,-12 0 40-16,-12 0-40 0,-12 0 0 16,-8 0 296-16,0 0 576 15,0 0-128-15,0 0-160 0,0 0-312 16,0 0-168-16,0 0-112 15,0 0-72-15,0 10-80 0,0 3 56 32,0 9 88-32,0 6 8 15,0 7 0-15,-4 3 0 0,0 4 0 16,-5 5 0-16,2 0 0 16,3 1 0-16,0 3 0 0,0 0 0 15,4-3 0-15,0-4 0 31,0-2 0-31,0-8-120 16,0 1-48-16,0 0 32 0,0-6 48 16,0-4 80-16,0 0-40 15,0-2 40-15,-16-1-8 0,-8-3 16 16,-12 3 0-16,-4-6 56 31,-16 6 80-31,-15-6-24 0,-28 3 56 16,-17-9 32-16,12-4 64 0,28-6 8 15,28 0-40-15,25 0 33 16,10-6-49-16,2-4-216 0,11-6 0 16,0 1-881-1,47-8-863 1,1 4-2161-16,-4 0-2584 0</inkml:trace>
  <inkml:trace contextRef="#ctx0" brushRef="#br0" timeOffset="74259.2">11694 6150 8241 0,'0'0'2033'16,"0"0"-801"-16,0 0-264 15,0 0 232-15,0 0-287 0,0 0-321 16,0 0-320 0,0 0-192-1,0 0-72-15,0 0 56 0,-32-19-56 0,47 19 144 16,13 0 144-16,4 0 64 15,13-3-88 1,6-1-72 0,21-2-72-16,-4 3 24 0,7-3 48 15,1 2-88-15,-8 1-112 16,3 0 8-16,-3 3 8 0,-9-3-8 0,-14-1 0 16,-10 4 0-16,-10-3 8 15,-14 3-8-15,-7 0 0 16,-4 0-8-1,0 0-296-15,0 0-320 16,-12 0-368-16,-4 0-1993 0,1 0-2384 16</inkml:trace>
  <inkml:trace contextRef="#ctx0" brushRef="#br0" timeOffset="74586.19">12239 5927 7577 0,'0'0'2825'0,"0"0"-1305"16,0 0 160-16,0 0-151 0,0 0-545 31,0 0-384-31,0 0-328 16,0 0-184-16,72 0-80 0,-40 13 0 0,4 0-8 15,-1 6 0-15,-3-3 0 16,-4 6-8-16,-7-3 8 15,-6 3-8-15,-7 7-64 16,-8-4 64 0,0 7 8-16,-8 0 8 15,-11 3 0-15,-9 0 48 0,-4-4-48 16,0 4-8-16,0 0-32 16,0-3-784-16,4 0-1296 0,12-10-697 15,4-9-2264-15</inkml:trace>
  <inkml:trace contextRef="#ctx0" brushRef="#br0" timeOffset="74910.25">12634 5813 8769 0,'0'0'2465'0,"0"0"-497"16,0 0-727-16,0 0-553 0,0 0-656 31,0 0 40-31,0 0-32 16,0 76 288-16,0-34 48 0,3 5-16 16,1 7 0-16,5 0-72 15,-1 0-128-15,-1 0-72 0,2-3-80 16,-1-3 64-16,-4-4-64 0,3-3 40 15,-7-2-40 1,0-8-8 0,0 1-552-16,0-10-168 0,0-6-560 15,0-10-1337-15,-7-6-1904 16</inkml:trace>
  <inkml:trace contextRef="#ctx0" brushRef="#br0" timeOffset="75536.72">12658 5731 6385 0,'0'0'1928'15,"0"0"-47"-15,0 0-1025 16,0 0-184-16,0 0 64 15,0 0-168-15,99-48-288 0,-63 45-80 16,4 0-64-16,8 0-64 31,4-1-64-31,4 1 8 0,3-3-16 16,-4 2-8-16,-2-2-104 16,-5 0-24-16,-13 0 136 15,-7-1 8-15,-8 4 48 0,-4 0 368 16,-8 0 521-1,-4 0 63-15,-4 3-360 16,0 0-344-16,0 0-256 16,0 3-48-16,4 13-56 0,0 2 56 15,4 14 16-15,4 3 40 16,0 4-56-16,-4 5 0 0,4 0 0 0,0 1 0 31,0-1-8-31,-1 1 8 16,2-1-8-16,-5 1 0 15,-1-4 8-15,2 3-8 0,-9-3-64 16,4-2-32-16,-4-1-8 16,0-4 56-16,0 1 48 0,0-3-56 31,-9 0 56-31,-2-7 8 16,-10-2-8-16,2-1 8 0,-13-3 64 15,-8-7 120-15,-8 1 136 16,-8-6 24-16,-3-4 0 0,-9-3-88 31,4 0-8-31,1-10-96 16,7-5-88-16,12-8-64 15,16-15-360-15,12 7-1240 0,16 2-3761 0</inkml:trace>
  <inkml:trace contextRef="#ctx0" brushRef="#br0" timeOffset="75765.7">13650 6166 11858 0,'0'0'1992'0,"0"0"-1832"0,0 0-160 15,0 0-328-15,0 0-1088 16,0 0-1208 0,91 15-4602-16</inkml:trace>
  <inkml:trace contextRef="#ctx0" brushRef="#br0" timeOffset="75935.6">14375 6197 6753 0,'0'0'5169'0,"0"0"-3321"0,0 0-1151 15,0 0-561-15,0 0-136 16,100-19-1753-16,-69 19-1463 0,5 0-4882 0</inkml:trace>
  <inkml:trace contextRef="#ctx0" brushRef="#br0" timeOffset="76072.59">15032 6210 8129 0,'0'0'2641'0,"0"0"-545"15,0 0-968 1,84-41-727-16,-52 28-401 16,-4 7-1145-16,23 2-1103 0,-10 1-585 15,-2 3-1936-15</inkml:trace>
  <inkml:trace contextRef="#ctx0" brushRef="#br0" timeOffset="76235.75">15901 6077 6553 0,'0'0'2384'0,"0"0"-1039"16,0 0-729-16,95-32-528 16,-63 29-88-16,8 0-776 0,4 3-217 31,8 0-327-31,40 0-392 15,-17 0-225-15,-3 0 465 0</inkml:trace>
  <inkml:trace contextRef="#ctx0" brushRef="#br0" timeOffset="76395.7">16948 5975 1824 0,'0'0'1480'0,"0"0"57"15,81-12 39-15,-46 2 128 16,5 3 81-16,0-2-225 0,8 3-368 0,4-1-640 15,4 1-552 1,31 3-168-16,-15 3-2168 16,-8 0-3169-1</inkml:trace>
  <inkml:trace contextRef="#ctx0" brushRef="#br0" timeOffset="76530.66">18065 5943 9578 0,'0'0'2144'0,"0"0"-824"31,83-38-520-31,-39 25-471 16,3 7-329-16,30 6-1537 0,-10 0-1599 15,-7 3-6162-15</inkml:trace>
  <inkml:trace contextRef="#ctx0" brushRef="#br0" timeOffset="76672.86">19208 6013 11522 0,'0'0'3105'16,"0"0"-1321"-16,0 0-1000 16,0 0-336-16,79-76-448 31,-62 60-176-31,-10 6-2760 0,-3-2-7219 0</inkml:trace>
  <inkml:trace contextRef="#ctx0" brushRef="#br0" timeOffset="77556.53">20028 5375 9402 0,'0'0'2320'0,"0"0"-256"15,0 0-967-15,0 0-529 32,0 0-432-32,0 0-136 0,0 0 0 15,0 0 128-15,0 95 120 16,0-44 304-16,0 6-104 0,0 4-144 16,4-1 0-16,-4 4-88 0,0-5-88 15,0 5-64 1,0-7-64-1,0-3 8-15,0-3 48 0,5-7-48 16,-5-2-8-16,4-10-120 16,0-10-280-16,0-10-312 0,-4-5-312 15,11-10-1009-15,-2-16 393 16,-5-7-2697-16</inkml:trace>
  <inkml:trace contextRef="#ctx0" brushRef="#br0" timeOffset="78243.82">20144 5350 3712 0,'0'0'1953'0,"0"0"287"15,0 0-631-15,0 0-329 16,0 0 216-16,0 0 56 31,0 0-71-31,44-73-729 0,-24 69-320 16,15-2-112-16,21 3-200 15,28 3 8-15,36 0-48 0,11 3-72 16,0 7-8-16,-19-4-56 16,-28 3 48-16,-20-2-192 31,-24-1-200-31,-12 0-360 0,-4-3 136 0,-5 1 136 15,-3 2-32-15,-12-6-97 16,-4 0 361-16,0 0 256 0,0 0 8 16,0 0 376-16,0 0 145 15,0 0-1 1,0 3-200-16,0-3-328 16,0 7 0-16,4 2-152 0,0 10 152 15,4 7 208 1,0 9 48-16,4 6-40 0,-4 10-88 15,0 2 16-15,0 8 8 0,0-1 32 16,-4 4-48-16,4-4 16 16,-4 4 48-1,0-4-80-15,0 0-48 16,-4-3-16-16,4-6-48 31,0-3 0-31,-4-10 40 0,0-13-48 16,0-2 0-16,0-8 8 15,0-5 0-15,0-4 8 0,-16-6 64 16,-16 4 48-16,-24-1 64 16,-31-3-16-16,-33 0-24 15,-15 0 72-15,-1-7-48 0,16 1-32 16,33 3 24-16,28-1-96 16,18 4-72-16,18-3 0 0,3 3 8 15,3 0-8 1,6 0 0-16,11 0-368 15,0 0-848-15,16 0-1689 16,-1-6-1583-16</inkml:trace>
  <inkml:trace contextRef="#ctx0" brushRef="#br0" timeOffset="80189.5">10124 7702 8857 0,'0'0'1569'0,"0"0"-1145"16,0 0-128-16,0 0 720 0,0 0 96 31,0 0-239-31,0 0 63 15,-44 10-32-15,32-10-72 0,-4 0-112 16,4-6-376-16,-3-11-192 16,-2-5-48-16,6-3-56 15,-2-10 24-15,9-9 8 0,4-4-8 32,8-3-72-32,16 0 0 0,16 1-56 15,23-1-72-15,29-3 16 16,28 3 40-16,23 7 72 15,5 9-8-15,0 9-8 0,-10 17-40 16,2 9-24-16,-1 6-160 16,1 16-40-16,-1 10 80 31,1 10 24-31,-1 2-16 0,1 3 72 16,3 4 40-16,4 0 72 15,5-3 0-15,-1-7 0 0,5-3-8 0,-1-6-56 16,0-10-8 15,-3-6 8-31,-1-6 64 0,-7-1 8 16,-9-9-8-16,-15 0 0 0,-4 0-96 15,-13-16-72-15,-23 0-200 16,-16 0-8-16,-21 0-48 0,-3-9-24 0,0-4 103 31,0-12 225-31,3-19 104 16,-19-1-32-16,-4-5-88 15,-16-1 48-15,-4 13 96 0,0 0 136 16,-16 6 32-16,4 13 65 0,-3 10-33 16,2 9 88-16,6 4-32 31,3 5-64-31,4 7 40 16,0 0-152-16,0 0-80 0,0 0-80 15,-4 0 8-15,4 3-64 16,-4 13 128-16,4 7 0 0,0 8-8 15,0 1 8-15,4 6 8 32,8 3-48-32,4-2-8 15,-1-2-48-15,2-2-328 0,-2-3 112 16,5-6 55-16,-4-7-167 16,4-7-352-16,-4-8 216 0,0-1 280 0,-4-3 288 15,-4-3 0 1,-4-13 80-1,-4-7-72-15,0-8 56 16,0-10 40-16,-9-4-24 0,6-3 80 16,3-2 48-16,0 2-80 15,12 4-120-15,20 9-8 16,0 3-152-16,15 10 96 16,9 3-80-1,4 6 64-15,20 0 0 0,15 7 24 16,21 6 0-1,-1 0 48-15,-3 6 112 16,-9 10 136-16,-11 3-56 16,3 4-64-16,-3-1-64 0,8 6 88 15,4 7 192-15,3 0 128 16,5 0-31-16,7 3-41 0,5 0 80 16,3 3-248-16,4-2-80 15,5 2-72-15,3-3 56 0,5-3 0 16,0-3-56-16,-5-7-64 31,1-6 88-31,-1-3-96 16,5-3-8-16,-6-7 8 0,2-3 0 15,-1-3 0-15,1-3 72 16,4-16-64-16,-9-13-16 0,-4-12-40 16,-7-17-96-16,-5-8-136 15,-7-5-24 1,-5 2-64-16,-23 11 40 15,-24 14 160-15,-12 12 160 0,-12 6 152 16,4-6 272-16,-5 0 208 16,-3-6-264-16,-4 6-152 0,-11 0-216 15,-10 6-448 1,-7-2-536 0,0 8-1009-16,-12 8-3424 0</inkml:trace>
  <inkml:trace contextRef="#ctx0" brushRef="#br0" timeOffset="87558.79">16873 4651 144 0,'0'-9'8993'15,"0"-1"-6936"1,0 3-313-16,0 5-688 16,0 2-231-16,0 0-321 0,0 0-336 15,0 0-168-15,0 6-88 16,0 16 88-16,-11 10 72 16,-10 12 360-16,1 13 320 0,5 7-480 31,-2 2-160-31,13-5-96 15,1-4 32-15,3-6-48 0,3-7 16 16,18-9-16-16,7-6-72 16,11 0-40-16,5-11 104 15,8 1-496-15,4-12-592 0,11-7-1449 32,-15-10-1736-32,-12-9-3296 0</inkml:trace>
  <inkml:trace contextRef="#ctx0" brushRef="#br0" timeOffset="87787.65">16634 4870 8241 0,'0'0'1801'15,"0"0"-1089"-15,0 0-456 16,0 0-256-1,0 0-120-15,0 0 120 16,76-6 872-16,-8 3-8 16,23-3-368-16,-3 2-264 0,12 4-232 15,-33 0-1664-15,-31 0-2257 0</inkml:trace>
  <inkml:trace contextRef="#ctx0" brushRef="#br0" timeOffset="88550.8">15769 5438 5497 0,'0'0'2008'16,"0"0"-848"-16,0 0-656 0,0 0-167 16,0 0-25-16,0 0-144 15,24 4 480-15,8-1 312 0,28-3-8 16,43 0-168-16,41 0-23 15,32-3-25 1,2-10-8-16,-6 4-304 16,-17-1-176-16,-3 3 0 0,-5-2-56 15,-4 3-32-15,-11-4-16 16,-4 0-72-16,-13 1-16 0,-15 0-40 16,-17-1 32-1,-19 4-48-15,-20-1 8 16,-8 4 0-16,-1-3 56 15,-3-1-64-15,-4 5-336 0,-11-2 112 16,-10 4 72-16,-7-3-312 16,0 3-744-16,0 0-713 0,0 0 353 31,-7 0-625-31,-6 0-3032 0</inkml:trace>
  <inkml:trace contextRef="#ctx0" brushRef="#br0" timeOffset="88858.81">17753 5121 4080 0,'0'0'4129'0,"0"0"-2536"16,0 0-833-1,0 0 8 1,0 0 0-16,0 0-296 0,0 0-320 15,0 0 560-15,52 19 257 16,-16-3-337-16,4 3-240 16,-4 6-152-16,0-2-152 0,-8-1-88 15,-4 3-48-15,-12-3 0 0,-9 4-16 16,-3-1 64 0,-3 0 72-16,-22 4-56 15,-14 3 104-15,-9-4 16 16,-12 4-136-16,-27 6-24 15,11-6-1672-15,8-10-2969 0</inkml:trace>
  <inkml:trace contextRef="#ctx0" brushRef="#br0" timeOffset="97244.62">5777 5172 7601 0,'0'-4'3305'0,"0"2"-2249"0,0-2-432 15,0 4 272-15,0 0 17 0,0 0-417 16,0 0-288-16,0 0-128 15,0 0-80 1,0 0-8 0,0 0-72-16,0 0-96 0,0 10-8 15,4 6 104-15,0 6 80 16,-4 6 72-16,4-2-16 0,-4 6 0 0,0-4 8 16,4-6-64-16,-1 0 8 31,1-12 0-31,5 0-8 15,6-10-72-15,10 0 72 0,6 0 224 16,13-20 608-16,8-8-296 0,0-7-352 16,8-3-24-16,-5-3-72 15,-3 6 56-15,-8 0-64 32,-4 10-8-32,-12 5 72 0,-9 5-88 15,-6 5-56-15,-9 7 0 16,-1-1-400-16,-3 4-1104 0,0 4-1129 15,-7 15 105-15,-10 3 271 16,-2-3-2760-16</inkml:trace>
  <inkml:trace contextRef="#ctx0" brushRef="#br0" timeOffset="110610.25">19929 16287 3696 0,'0'-9'7026'0,"0"6"-4586"31,0-3-935-31,0 2-321 0,-4 4-64 16,4 0-368-16,-4 0-336 0,0 0-312 15,-4 4-24-15,-4 8-80 0,-8 7 0 16,-7 7 8-16,-1 9 0 15,-13 6 104 1,6 9 24 0,-9 4-24-16,0 7-39 0,4-1 7 15,1 4-64-15,3-7-8 16,4 0 16-16,8-6-24 0,0-7 0 0,7-9 0 16,6-9-345-16,3-11-367 31,4-5-808-31,0-10-1217 15,4-10-1095-15,0-5-1217 0</inkml:trace>
  <inkml:trace contextRef="#ctx0" brushRef="#br0" timeOffset="110916.12">19419 16345 6121 0,'0'0'2448'0,"0"0"-791"16,0 0-137-16,0 0-400 31,0 0-472-31,0 0-328 0,0 0-216 16,8 6-96-16,11 19 937 16,9 7-273-16,4 12-168 0,5 8 8 0,6 5-56 15,6 3-168-15,-2-3-144 16,1 0-64-1,-4-6-24 1,-5-3-40-16,-2-10-8 0,-10-4-8 16,-7-8-200-16,-8-7-320 15,-8-3-504-15,-4-10-672 0,-4 1-449 0,-8-7-800 16</inkml:trace>
  <inkml:trace contextRef="#ctx0" brushRef="#br0" timeOffset="111344.78">20105 16884 3168 0,'0'0'4769'0,"0"0"-2272"15,0 0-937 16,0 0-248-15,0 0-479-16,0 0-289 0,0 20-240 16,0 2-32-16,0 10 136 15,-4 3 64-15,0 2-72 0,4 2-168 0,0-4-128 16,0-1-40-16,0-8-56 16,4-7-8-16,3-3-128 15,9-10-328-15,4-6-176 0,4-12-1417 16,-4-8-2784-16</inkml:trace>
  <inkml:trace contextRef="#ctx0" brushRef="#br0" timeOffset="111723.89">20172 16526 6161 0,'0'0'2584'0,"0"0"-575"0,0 0-617 16,0 0-592-16,0 0-432 15,0 0-312-15,0 0-56 16,-4 15 0-16,12 5 8 0,-4-1 40 16,4-1-48-1,-4-1 0-15,4-2-224 16,-4-5-288-16,0-4 48 0,-4-3-72 15,0-3 72-15,0 0 328 16,0-6 136-16,0-10 8 16,-4-3 40-16,-8-6 176 0,0-1 224 15,0 4 312 1,0 6 472-16,8 7 25 16,-4 5-329-16,8 4-464 0,-4 0-464 15,4 10-48-15,0 15-736 16,4-3-1569-16,4-2-1592 15</inkml:trace>
  <inkml:trace contextRef="#ctx0" brushRef="#br0" timeOffset="112093.35">20599 16316 4825 0,'0'0'4168'16,"0"0"-2487"-16,0 0 367 15,0 0-191 1,0 0-849-16,-25-6-632 0,14 18-272 15,-6 7 0-15,2 13 184 16,-5 6 104-16,3 13 16 16,-2 6-144-16,3 4-112 0,0 5-24 0,4 4-64 15,8-3-56-15,4-7-8 16,0-3-8-16,4-6 8 0,16-9-176 16,4-8-216-16,4-14-264 15,4-11-608-15,19-9-1145 16,-10-19-671-16,-2-3-4674 0</inkml:trace>
  <inkml:trace contextRef="#ctx0" brushRef="#br0" timeOffset="112360.12">20833 16408 6465 0,'0'0'2624'15,"0"0"-711"-15,0 0-905 16,0 0-144-16,0 0 168 16,0 0-175-16,-83 105-201 0,67-57-112 15,8 2-200-15,4 4-104 32,4 0-40-32,0-6 0 0,8-4-104 15,8-9-96-15,3-6-64 0,2-7-136 16,-1-9-336-16,12-13-832 15,-4 0-985-15,-5-10-1728 0</inkml:trace>
  <inkml:trace contextRef="#ctx0" brushRef="#br0" timeOffset="112588.85">20550 16665 1776 0,'0'0'4913'0,"0"0"-3481"0,0 0-424 16,0 0 105-16,0 0-49 15,80 35 200-15,-20-35-352 0,4 0-384 16,0-3-287-16,-5-10-97 31,5 1-144-31,7-17-2249 0,-7 7-920 16,-19-4-2904-16</inkml:trace>
  <inkml:trace contextRef="#ctx0" brushRef="#br0" timeOffset="112836.17">21168 16224 9209 0,'0'0'3249'15,"0"0"-1304"-15,0 0-769 16,0 0-592-16,0 0-96 0,95 26-48 15,-50-4-96 1,7 3-64 0,-9 7-16-16,1 9-136 0,-8 4-72 0,-13 9-56 15,-14 3-8-15,-9 0-224 16,-20 3-288-16,-23 1-344 16,-45 8-728-16,4-8-2497 0,4-20-5593 15</inkml:trace>
  <inkml:trace contextRef="#ctx0" brushRef="#br0" timeOffset="114128.31">20180 15887 1088 0,'0'0'184'0,"0"0"2224"15,0 0-727-15,0 0-601 0,0 0-64 16,0 0 72-16,0 0-167 31,4 7-169-31,-4-7-32 16,0 0-64-16,0 0 24 0,0 0 16 31,0 0-104-31,0 0 89 16,0 0 111-16,0 0 192 0,0-7-304 0,-4-5-432 15,0-7-104-15,0 0 88 16,-4-10-40-16,8-3-16 15,-3-6-32-15,3-6-40 0,0-4 40 16,0-3-16-16,0-3 0 16,3 0 56-16,9-6 97 0,-8 6-17 15,4-3-16 1,-8 6-72-16,4 0-8 16,0 0-72-16,-4 4-24 15,4-7 0-15,0 0-64 0,0 0 56 16,-4-6-56-16,4-4 0 15,-1 0 72-15,-3 5-80 0,0-5 8 32,0 0 0-32,0 4 0 15,0 3 80-15,0 9-88 0,0 13-8 16,0 10 8-16,0 9 0 16,0 10 0-16,0-1 0 0,0 7-8 15,0 0-288-15,0 0-384 31,0 0-625-31,0 7-927 16,21 27 207-16,-10-5-671 0,6 0-2481 16</inkml:trace>
  <inkml:trace contextRef="#ctx0" brushRef="#br0" timeOffset="114741.83">20065 14643 2720 0,'0'0'2785'0,"0"0"-409"16,0 0-743-16,0 0-417 15,0 0-504 1,0 0-216-16,0 0-240 16,-13 0-56-16,13 0-40 0,-3 3-16 15,3 0 32-15,-4 0 360 16,0 0-248-16,4 1-144 16,0-1-136-16,0-3 48 0,0 0-48 31,0 0 0-31,0 0 80 15,0 0 65-15,0 0 79 0,0 0 72 16,0 0 160-16,0 0 280 16,8-10 248-16,8-9-448 15,7-9-328-15,1-7-128 0,0-10-16 16,1-5-24 0,-6-1-40-16,-3-7 56 15,-4 1-56-15,0 7 48 0,-4 5 168 16,0 10-24-16,-4 13 185 15,-1 6-137-15,1 13-192 16,-4 0-56-16,0 3-8 16,5 0-96-1,-1 0-48-15,0 0 56 0,4 9 31 16,3 4 65-16,6 9 0 0,-1 4 0 16,-1 5 0-16,6 8 0 15,-2 5-104-15,1 1-344 16,12 18-808-1,-4-13-1504-15,-8-8-2882 16</inkml:trace>
  <inkml:trace contextRef="#ctx0" brushRef="#br0" timeOffset="116252.82">20655 15129 5513 0,'0'0'2000'0,"0"0"-336"0,0 0-159 16,0 0 111-16,0 0-392 15,0 0-223-15,0-29-425 16,0 29-296-1,0 0-152-15,0 3-112 16,0 10-16-16,0 12-8 16,0 4 8-16,0 9 0 0,0 9 8 15,0 1-8-15,0 3 8 0,0-3 0 16,7 0-8 0,1-4-88-16,0-9-384 15,0-3-56-15,4-14-89 16,-4-5-119-16,8-10-200 15,-4-3 832-15,4-6 104 0,-4-16 88 16,4-10 0-16,-1-9 64 16,2-3-24-1,-6-11 72-15,6-2 240 16,-9 0 48-16,-1 0 273 16,1 9-81-16,-3 10-336 0,-5 9 160 31,0 14-96-31,0 8-8 15,4 7-168-15,-4 0-232 0,4 3-192 16,-1 20 48-16,5 2 136 16,0 7 8-16,4 6-16 15,0 3 0-15,1 0-40 0,-2 4-56 16,1-1-256-16,4-3-152 16,-4-2 8-16,0-11-168 0,0-2 23 15,-1-13-183 1,6-4 296-16,-6-9 320 15,6 0 224-15,2-9 384 16,-3-14-104-16,-4-5 272 0,1-7 297 16,-2-10-33-16,-7-2-288 15,0-11-56-15,-4-2 88 16,0 0-112-16,0-1-184 16,0 7-16-16,-8 10 16 15,0 6-56-15,5 16 88 16,-1 9-160-16,4 7-136 0,-4 6-280 15,-5 22-1208-15,5 7-1425 16,-3-1-1311-16</inkml:trace>
  <inkml:trace contextRef="#ctx0" brushRef="#br0" timeOffset="117239.65">21304 15478 8225 0,'0'0'2481'0,"0"0"-729"0,0 0-95 16,0 0-617-16,0 0-280 31,0 0-8-31,-4-26-520 0,12 24-168 16,7-8-64-16,5 7-8 15,1-4-8-15,2 4 8 0,1 0 8 16,-4 3-8-16,-4 0-56 16,-4 3 0-16,0 10-48 47,-12 2-400-47,0 5 136 0,0-1 224 0,-12 3 56 15,-8 0-56-15,-4 1-128 16,1-5-400-16,2-2-625 0,10-9-895 15,2-7-577-15,5 0-2176 16</inkml:trace>
  <inkml:trace contextRef="#ctx0" brushRef="#br0" timeOffset="117485.31">21658 15255 440 0,'0'0'4809'0,"0"0"-2601"0,0 0-528 15,0 0-15-15,0 0-145 16,0 0-176-1,0 0-679-15,0 0-457 16,-4 0-88-16,-11 23 160 0,-9-1 40 16,7 4-56-16,6-1-24 15,3-3-112-15,8-3-80 32,0-3-40-32,8 0 64 0,12-3 144 15,12-7-24-15,0-3-64 16,3-3-128-16,1 0-224 0,0-19-944 15,-12 0-1529-15,-9 0-2248 0</inkml:trace>
  <inkml:trace contextRef="#ctx0" brushRef="#br0" timeOffset="119476.54">18320 13004 496 0,'0'0'6257'0,"0"0"-4961"15,0 0-120-15,0 0 41 0,0 0-169 31,3-76 232-31,-3 70 33 16,0 3-129-16,0 0-288 0,0 3-712 16,0 0-184-16,0 16-64 15,-3 15 64-15,-14 27 128 0,-2 27-16 16,2 23 0-16,6 10-16 31,3-7 8-31,8-7-8 0,0-11 8 16,0-1-16-16,12-1-80 15,-5-17 0-15,-3-17-8 16,5-16 0-16,-5-9 8 0,0 3 0 16,-4-3-8-16,4-1-56 31,-1-12-288-31,-3-6 88 0,0-6-176 16,0-7-496-1,0-13-88 1,-3-13-433-16,-5-5-4848 0</inkml:trace>
  <inkml:trace contextRef="#ctx0" brushRef="#br0" timeOffset="120182.46">18475 12776 120 0,'0'0'1840'0,"0"0"1361"0,0 0-1353 0,0 0-856 16,0 0-264-16,0 0-15 15,28 0 319-15,4 3 40 0,15 0-136 16,21 1-16-1,24-4-223 1,27 0-65-16,17 0-160 16,-5 0-96-16,0 3-112 0,-7 3-40 15,-8 3-112-15,-1-2-40 0,-4-1-8 16,5 0-56-16,0-2 0 0,-4-1 56 31,3-3-16-31,0 3 0 16,5 3 40-16,-4-2 64 15,4-1-96-15,-6 3 120 0,-6 4-24 16,-8-1 16-16,3-2-64 0,-3 2 16 16,0 1-64-16,3-1 8 31,1 4 8-31,-4-7-72 16,-5 1 96-16,-3-1-96 0,-17 0 8 15,-15-3 0-15,-16-3-8 16,-8 0 0-16,3 0-56 0,-3 0 56 15,-4 0 8-15,-4 0 32 32,-15 0-40-32,-2 0-224 15,-3 0-440-15,1 0-520 0,-2 0-408 16,-3 0 183-16,8 0-31 16,4-3-601-16,-4 0-2463 0</inkml:trace>
  <inkml:trace contextRef="#ctx0" brushRef="#br0" timeOffset="121489.96">22279 12893 432 0,'0'0'4873'0,"0"0"-2121"0,0 0-1167 0,0 0-297 16,0 0-488 0,0 0-56-1,0 0-144-15,9-6-168 16,-9 6-344-16,0 3 0 0,0 10 208 15,0 9 249-15,0 4-177 16,0 5-192-16,0 1-40 0,-4 6-8 31,-1 3-112-31,5 0 40 16,-4 7 16-16,4 0-72 0,0 0 8 16,0-1-8-16,0 1 8 15,0-7 40-15,4 3-48 0,5-2 0 16,-9-1 8-16,8-3-8 31,-8-3-104-31,0 0-160 16,0 0-24-16,0-3 96 0,0-1 32 15,0-5-72-15,0-1 40 16,0-2-73-16,0-4-87 0,-4-7 120 16,4-2 56-16,-4-7 0 15,4 0 96 1,0-3 80-16,0 0 0 15,-4 0 104-15,-1 0 192 0,-2 0-144 16,-1-3-96-16,-9-4 8 16,2 1-64-16,-5 0-8 0,-8 0 8 0,0-1-80 31,-4 1-136-31,-8 2 112 16,1-2 48-16,-2 3-48 15,-6 3 0-15,4 0 48 0,-6 0 56 16,1 0 0-16,1 0 0 15,-5 0 0-15,1 3 64 0,-5 1-56 32,0-2-8-32,0 2 48 15,-4 2-48-15,-4-3 64 0,1 4-56 16,-1-4 200-16,0 0-24 16,1 3-16-16,-1-3-56 0,8 4 32 15,-4-4-48-15,-4 0-96 31,8-3-48-31,-3 4 40 16,-5-2 0-16,4-2 0 0,-4 0 8 16,5 0 0-16,-1 0 40 15,0 0-40-15,4 4 0 0,1-4 0 16,-1 0 8-16,-4 0 0 16,4 0 48-1,-4 0-56-15,4 0 0 16,0 0 0-16,2 0 0 0,-2 0 0 15,7 0 0-15,2 0 8 16,-1 0-16-16,1 0 16 16,2 0-8-16,-2 0 0 15,2 3-8 1,-6-3 8-16,3 0 0 0,-4 0 8 16,1 0 0-16,-9 0 0 0,4 0-8 15,-4 0 16-15,4 0 169 16,9 0 95-16,-1 0-32 15,8-3-72 1,0-3-24-16,8 2-72 16,0 4 64-16,9-3-64 15,-1 3-72-15,3 0 56 0,6 0-16 16,-5 0-40-16,4 0 8 16,-4 0-8-16,-4 0 8 0,0 0-8 31,-4 0 0-31,-4 0 8 15,4 0-8-15,-4 0-8 0,0 0 0 16,9 0 8-16,-5 0-8 16,8 0 8-16,0 0 40 15,-4 0-48-15,0 0 8 0,4 0 48 32,1 0-56-32,-5 0 0 0,3 0 8 15,2 0-8-15,3 0 8 0,-1 0 0 16,2 0 40-16,-5-3 0 15,4 0-40-15,0-1-8 16,0 1 16-16,4 0 96 16,0 0 64-16,8 3 0 15,4 0 72-15,0 0-72 16,0 0-96-16,0 0-80 0,0 0 16 16,0 0-16-16,0 0-88 15,0 0-96-15,0 0-216 16,0 0-968-1,4 9-553-15,-4-2-3064 16</inkml:trace>
  <inkml:trace contextRef="#ctx0" brushRef="#br0" timeOffset="124409.39">19996 12786 728 0,'0'0'728'0,"0"0"-512"15,0 0 512-15,0 0 1649 0,0 3-1089 16,0-3-608-16,0 0-264 15,0 0-224-15,0 0-176 0,0 3 384 0,0 0-88 16,0 0-64 0,0 3 304-16,0 1-216 31,-3-1-111-31,-1 0-97 0,4 1 88 16,-4-7 8-16,4 3-112 0,0-3-8 15,0 3 176-15,0-3-144 0,0 3-120 16,0-3-8-16,0 4 112 15,-4-4 264 1,4 3-176 0,0-3 24-16,0 0 304 0,0 0 168 15,0 0 104-15,0 0 89 0,0 0-113 16,0 0-216-16,0 0-136 0,0 0 24 16,0-7-32-16,0-5-352 15,0-1 24-15,0-6 8 16,0 0 72-1,0 0-96-15,4-4 288 16,-4 4-224-16,0-6-48 16,4 3-88-1,-4-3 64-15,0-1-56 16,4-2 32-16,-1 2-40 16,-3-2 0-16,0-1 40 0,0 1-24 15,0-1 32-15,0 3-48 16,0-2 40-16,0 2 1 0,0 1-33 15,0 3 32-15,0 3 8 16,0 3-48-16,0 0 48 31,0 0-48-31,0 0-8 0,0-2-8 16,0 1 8-16,0-2 0 16,0 0 0-16,0 0 0 0,0 7 0 0,0 2 8 15,0 4 0-15,0 2 0 16,0 1-8-1,0 3 0 1,0 0-120-16,0 0-257 0,0 0-119 16,0 0-184-16,0-3-376 15,-3 3-1048-15,-1 0-1017 0,-4 0-2424 0</inkml:trace>
  <inkml:trace contextRef="#ctx0" brushRef="#br0" timeOffset="125141.75">19781 12223 4977 0,'0'0'2224'0,"0"0"-1336"0,0 0-440 15,0 0 240 1,0 0-111-1,0 0-81-15,0 0 144 0,0 0-304 16,0 0 24 0,-7 32-160-1,7-25 472-15,0-4-312 0,0 0-128 16,0-3 40-16,0 0-8 0,0 0 40 16,0 0 41-16,0 0 95 15,0 0 264-15,3 0 160 0,10-13-176 16,6-6-304-16,2-9-216 15,3-4-112-15,-1-6 16 0,1 0-56 16,0-1 64-16,-4 8-80 31,0 2 64-31,-8 13-16 0,0 4-40 16,-8 5 96-16,-1 1 16 16,1 0-64-16,1 2-40 0,-1 1-16 15,0 3 48-15,0-3 8 16,-4 3-56-16,0 0-8 31,4 0 8-31,-4 0 0 0,0 0-48 16,3 0-24-16,1 0-16 15,9 10-120-15,-5-1 136 16,8 7 72-16,-4 0 56 0,-1 3 32 16,6 0-40-16,-6 0-48 15,2 0 128 1,2 3-128-16,-3 0 8 0,4 1 0 15,0-1 8-15,0 0-16 16,8 0-360-16,4 4-864 16,-9-7-1457-16,2-6-3592 0</inkml:trace>
  <inkml:trace contextRef="#ctx0" brushRef="#br0" timeOffset="130052.01">18503 10674 40 0,'0'0'952'0,"0"0"-944"16,0 0 152-1,8-35-152-15,-8 29 880 16,0 2-576-16,0 4-288 15,0-3-24-15,0 3-352 0,0 0 352 16,0 0-112-16,0 0 40 16,0-2-240-16,0 2 232 15,0-4 72-15,0 1-704 16,0 0 112-16</inkml:trace>
  <inkml:trace contextRef="#ctx0" brushRef="#br0" timeOffset="131268.4">18312 10794 7321 0,'0'0'2024'0,"0"0"-591"31,0 0-233-31,0 0 336 0,0 0-743 16,0 0-81-16,0-18-288 0,0 18-408 16,-5 0-16-16,5 3-96 0,-4 16-128 15,0 13 104-15,4 15 120 16,-7 20 64-1,3 22 64 1,-4 13 8-16,3 2 88 0,1-21-32 16,4-20-128-16,0-18 0 15,0-7-16-15,0 6-40 0,0 1 0 16,0 2 0-16,0-8 0 0,0-8 8 31,0-5-8-31,0-4-8 16,0-3 0-16,0-3-48 0,0-4-376 15,0 1-288-15,0-3-625 16,0-1-335-16,0-9-680 0,4 0-529 16,5-9-2320-16</inkml:trace>
  <inkml:trace contextRef="#ctx0" brushRef="#br0" timeOffset="132148.5">18479 10836 408 0,'0'0'4321'0,"0"0"-3169"32,0 0 72-32,0 0 184 15,0 0-151-15,0 0-577 0,0 0-304 16,-4-47-360-16,15 47-8 15,6 0 216-15,7 0 312 0,12 0 104 16,7 0-176-16,5 0-32 31,12 0-24-31,0 0 113 16,8 3-457-16,-1-1 192 0,1 8-224 16,4 3-24-16,-1-4-8 0,1 4 192 15,4 0-192-15,-1-4-56 16,5 1 48-16,-4-1 8 31,4-2 0-31,-5-1-480 0,1-3 480 16,-1 1 72-16,2-1 96 15,-6 0-160-15,0 0 48 16,-3 0 112-16,1 0-112 0,-2 0-56 16,1 1 56-16,3-1-32 15,13-3 176 1,15 0-104-16,13 0 176 0,4 0-216 15,-9 0 104-15,-15 0 8 0,-4 0-160 16,-17 0 56 0,-11 0-64-16,-8 0 40 0,-5 0-40 0,1 0 56 31,12 0-40-31,4 0-16 16,-4 0 48-16,3 0-8 0,-3 0 40 15,4 0 88-15,0 0-24 16,3 0 48-16,2 0-104 15,2 0-80-15,-3-3 72 0,-1 3-80 32,1 0 0-32,0 0 0 0,-8 0-24 15,4 0 24-15,-4 0 0 16,-6 0 0-16,-5 0 0 16,-1 0-272-16,-12 0 96 0,-8 0 72 15,0 0 72-15,-1 0 24 31,-3 0 8-31,4 0-128 0,-4 3-280 16,0 0-16-16,-1 0-1081 16,-6 1-23-16,-6-2-1753 15,-11 2-3312-15</inkml:trace>
  <inkml:trace contextRef="#ctx0" brushRef="#br0" timeOffset="133366.81">22814 10928 3104 0,'0'0'5529'0,"0"0"-4448"16,0 0-825-16,0 0 64 0,0 0-16 16,0 0 264-16,15 35-48 15,-11-13 40-15,-4 0-24 16,0 10 56-16,0 7-184 0,0 2-63 31,0 6-169-31,-4 1-72 0,-3 3-104 16,3-1 56-16,0 1-40 15,4-3-8-15,0-4 8 16,0-2-8-16,0-7-8 0,0-7 48 16,0-2-48-16,4-7-8 31,-4-10-40-31,4-3-32 0,-4 1 24 15,0-7-48-15,0 3-48 16,0-3 104-16,0 0 40 16,0 0-89-16,0 0 9 0,0 0-8 31,0 0-32-31,-12 0 112 16,-4 0 16-16,-12 3-256 0,-4-3-128 0,-4 0 200 15,-3 0 64-15,-2 0-64 16,-6 0-48-16,-2 0 96 15,2-3-16-15,-1-4 24 32,-3 1 48-32,-1 0 80 15,-4 3 8 1,0 0 128-16,0-1 56 0,1 1-32 0,-1 3 176 16,-4-3-56-16,8 0-128 15,-4 3-80-15,5-3-64 16,3 0 8-16,0 3-16 0,0 0 0 15,5 0 8-15,-6 0-8 16,1 0 0-16,5 0 8 0,-9 0-8 16,4 0-16-16,0 0 16 15,-3 0 0-15,3 3 0 0,-4 0 0 16,-3 3 0-16,3 1 0 31,-1-1 0-31,6 0 48 0,-5-3-48 16,0 0-8-16,1 4-248 15,-1-7 152-15,0 3 0 16,0-3 8-16,-3 3 48 0,2-3 48 16,6 4-80-16,-5-1 80 31,4 0 0-31,1 3 8 0,2-3-8 0,2 0 80 16,3 4-72-16,-4-4 72 15,8 4-56-15,-3-1 80 16,-2-3-80-16,1 3-24 0,5 1 8 15,-5-4-16 1,3 3 8 0,-2-3-104-16,3 0 96 0,-3 1 0 15,3-1-96-15,-8 0 104 0,4 0 0 16,0 1 8-16,-4-1-8 16,1-1 0-16,-6 5 0 0,10-4 0 31,-6 0 8-31,6 4 0 15,-1-7 40-15,1 3-32 0,2-3-8 16,-2 0 48-16,3 0-8 16,-4 0 152-16,5 0 8 15,-6 0 120-15,5 0-144 0,-3 0 16 32,-6-3 1-32,6 3-1 15,-5 0-136-15,0 0 0 0,1-3 112 16,-2-1 40-16,2 1-40 15,3 0 200-15,4 0-104 0,4 3-16 16,9 0-88-16,2-4 0 31,10 4-96-31,-2 0-56 16,2 0-16-16,3 0 0 0,-8 0 0 0,-5 0-128 16,2 0 72-16,-5-2-40 15,4-5 24-15,-4 1-504 0,12-13-128 16,4 0-905-1,8 0-2392 1</inkml:trace>
  <inkml:trace contextRef="#ctx0" brushRef="#br0" timeOffset="134231.97">20327 10918 1032 0,'0'0'1864'0,"0"0"-416"15,0 0-455-15,0 0 319 0,0 0 288 16,0 0-31-16,-3 4-337 31,3-4-152-31,0 0 24 16,0 0-247-16,0 0-121 0,0 0-32 15,0 0-8-15,-4 0-48 0,4-10-376 16,0-2-72-16,-4-8 72 0,4-2-160 16,-4-10 0-1,-1-2 128 1,1-5-88-16,4-2-152 15,0 3 176-15,0 3-128 0,0 3 32 16,0 10 121-16,0 6-1 16,0 10-104-16,0 3-32 0,0 3-64 0,0 0 0 31,0 0-224-31,0-3-289 16,0-1-399-16,0-2-208 15,0-6-576-15,0-8-497 0,0 1 313 16,0 6-3145-16</inkml:trace>
  <inkml:trace contextRef="#ctx0" brushRef="#br0" timeOffset="134687.44">20069 10614 3528 0,'0'0'5273'0,"0"0"-3760"31,0 0-401-31,0 0-344 16,0 0-216-1,0 0-320-15,0 0-232 0,0 0 0 16,0 0 0-1,0 0 0-15,0 0 0 0,0 0-96 0,0 0 96 16,11 0 128-16,10-13 560 16,-2-3 177-16,9-6-321 15,0-10-176-15,4-3-192 0,-8-6-176 0,0 3-128 16,-5-3 128-16,-6 9 448 16,-5 10-320-16,-1 3 576 0,-3 9-288 15,5 4-280-15,-9 6 16 16,4 0-152-16,-4 0 0 15,7 0-248 1,1 3 56-16,9 10 112 16,2 6 24-16,1 6-96 0,4 4 88 15,-8-1 40-15,0 7-328 16,-4 0-680-16,-12 9-1025 16,0-9-231-16,0-6-2937 0</inkml:trace>
  <inkml:trace contextRef="#ctx0" brushRef="#br0" timeOffset="135104.31">20324 10033 1480 0,'0'0'6681'0,"0"0"-4144"16,0 0-377-16,0 0-751 15,0 0-449-15,0 0 144 16,0-29-592-16,0 29-320 0,0 0-136 16,0 0-56-16,0 0-448 31,0 0-496-31,0-10-953 0,-4 4-559 15,0-3-6962-15</inkml:trace>
  <inkml:trace contextRef="#ctx0" brushRef="#br0" timeOffset="135252.84">20307 9887 56 0,'0'0'4881'0,"0"0"-4097"0,0 0-184 16,0 0-112-16,0 0-208 15,0 0-280-15,0 0-544 16,17-73-2249-16</inkml:trace>
  <inkml:trace contextRef="#ctx0" brushRef="#br0" timeOffset="135458.31">20299 9655 1488 0,'0'0'1056'15,"0"0"48"-15,0 0 169 16,0 0 39-16,0 0-168 0,0 0-104 16,13-57-31-16,-13 53 127 31,4 2-216-31,-4-2-40 0,0 4-16 16,0 0-864-16,0 0-144 15,-4 0-1664-15,-9-3-4217 0</inkml:trace>
  <inkml:trace contextRef="#ctx0" brushRef="#br0" timeOffset="136253.62">19614 8734 2832 0,'0'0'2249'15,"0"0"-609"-15,0 0-8 16,0 0-279-1,0 0-241-15,0 0 88 16,0 0-296-16,0 0-8 16,0 0-335-16,0-54-161 15,0 54-176-15,0 0-176 16,0 0-48-16,0 0-112 16,0 6-88-16,0 11 144 0,-3 5 56 15,-5 6 0-15,-1 7 8 16,-2 3 0-16,7 4 0 15,-5-1 8-15,5 3 32 0,0-5-40 16,4 2 0-16,0-3-8 0,0-3 0 31,0-1 0-31,0 1 16 16,-4-3-8-16,4-3-8 16,0-7 0-16,0 0 8 0,0-6-8 15,0-6-344-15,0-1-409 16,0-6-519-16,8-3 264 0,5-6-352 31,-2-7-1913-31</inkml:trace>
  <inkml:trace contextRef="#ctx0" brushRef="#br0" timeOffset="136888.56">19710 8706 176 0,'0'0'48'0,"0"0"4352"0,0 0-2903 32,0 0-1-32,0 0-272 15,0 0 1-15,0 0-481 16,8-23-384-16,-8 23-160 0,0 0-192 16,0 0 0-16,3 0-8 15,10 0 0-15,-1 0 0 0,8 0 80 31,4 0 32-31,8 0 88 16,7 0 112-16,13 0-56 16,3 0 120-16,26-9-32 0,18-4 0 15,21-3 0-15,7 0-15 16,-11 1-129-16,-9 2-56 0,-16 3-16 16,-14 4-16-16,-14 0 56 15,-14 2 16 1,-2-2-56-16,9 3-32 15,4-3-48-15,11-1 8 0,0 1-48 16,-2 2 0-16,-5 1 0 16,-4-3 0-16,-4 6 0 15,-2-3 0-15,-1 0 48 16,-5 0-56-16,-1 3 0 16,5 0-8-16,-8 0 0 15,4 0-224-15,-9 0-160 0,1 0-352 16,-12 0-217-16,4 0-151 15,-4-4-448 1,16-5-289-16,-8-4-1063 16,-4 0-1641-16</inkml:trace>
  <inkml:trace contextRef="#ctx0" brushRef="#br0" timeOffset="137852.37">22148 8461 640 0,'0'0'2768'15,"0"0"-735"-15,0 0-673 31,0 0-368-31,0 0-424 16,0 0-336-16,4 0-232 0,-4 0 32 16,4 3-32-16,1 7 224 15,-5 2 32-15,4 5 161 0,3 1 175 16,-7 8-96 0,4 2 16-16,4 7-104 15,-4 0-40-15,8 6 8 16,-4 1-8-16,5 5-96 0,-6-2 40 15,1 3-128-15,-4 2-32 16,0 1-80 0,-4 0-32-16,0 3-40 15,0-3-8-15,3-1 8 0,-3-2 8 16,0-3-8-16,0-1 8 16,0-3 0-16,9-2-8 0,-5-5 8 15,-4-5-8-15,4-7 8 47,-4-3-8-47,4-9 8 16,-4-4-8-16,0-6 16 0,0 0-8 15,0 0 136-15,0 0 97 0,-4 0 367 16,-8-3-208-16,-4-3-272 16,-8-1-128-16,0 4-8 15,-3-4 8-15,-1 4-288 0,-9 3 128 16,-3 0 56-16,-7-2-168 15,-1 2 64-15,-4 0-1 0,1-4 209 16,-5 1 8-16,0 0-8 16,-4 0 0-16,0-1 0 31,0-2 0-31,-3 3 8 0,-1-3 9 16,-4 2-9-16,-3-2 0 15,2 3 40-15,-2-7-40 0,4 4 8 0,3-4 48 16,0 1 88-16,8 0 72 15,4-1-120 1,1 0 40 0,7 7-144-16,0 0 32 0,4 0-24 15,-4 3-16-15,1 0-32 0,-5 0 40 16,-1 3 0-16,2 3-8 0,-1-3 8 16,1 1 0-16,-6-1 8 31,6 0-8-31,-1 0 0 15,-8 1 0-15,0-2 0 0,1 2 8 16,-5-1-8-16,0 0 8 0,4 3-8 16,0-2-8-16,4-1 8 15,9 3 8-15,-1-3-8 32,0 4 0-32,8-4 0 0,1 3 8 15,-1 1-8-15,4-5 0 16,0-2 8-16,0 4-8 0,4-4 8 15,4 0 0-15,0 0 0 16,4 0 0-16,1 0 40 31,2 0-40-31,2 0 8 0,2 0 0 16,-2 0-8-16,2 0 40 0,6 0-32 16,3 0 56-16,0 0 16 0,4 0-16 15,0 0-72-15,8-4-224 16,-1-2-2633-16</inkml:trace>
  <inkml:trace contextRef="#ctx0" brushRef="#br0" timeOffset="139041.1">20595 8499 224 0,'0'0'4288'0,"0"0"-2135"16,0 0-921-16,0 0-400 15,0 0-95-15,0 0-25 0,0 0 48 32,0 0-192-32,0 0-208 0,0 0-48 15,0 0 128-15,0 0-8 16,0 0-48-16,0 0 16 16,0 0 121-16,0 0 47 0,0 0 88 15,0 0 40-15,0 0 0 31,0-13-392-31,0-2-184 0,0-5-48 16,0-8 8-16,0-7-16 16,0-10-56-16,0-5 56 15,0-7-64-15,0-1 16 0,0 1-16 16,-4 3 16-16,-1 10-8 16,-3 9 120-1,4 10 24-15,1 9-8 0,3 6 24 0,0 7-112 16,0 0-48-1,0 3-8-15,0 0-80 16,0 0-456-16,0 0-640 0,0 0-712 0,0 0-841 31,0 3 825-31,0 0-1369 16,0 0-2992-16</inkml:trace>
  <inkml:trace contextRef="#ctx0" brushRef="#br0" timeOffset="140672.15">19351 7506 520 0,'0'0'720'0,"0"0"2136"16,0 0-1215-16,0 0-601 0,0 0-320 0,0 0-280 15,0 0-96-15,0 0-136 16,0 0-208 0,0 0-24-16,0 0 16 15,9 0 16-15,10 0 216 16,5 0 697-16,16 0 47 15,8 0-392-15,23 0-168 0,25-7-72 16,20-3 176-16,11 4 336 16,-7 0-344-16,-5 3-191 0,-15 0 15 31,3 3-32-31,-7-4-96 16,4 1-40-16,-8 0-40 0,-5 0-112 15,-15-1 120-15,-12 2-64 16,-17-2 88-16,1 1-40 0,4 0 24 15,4 0-80-15,11 0 40 32,-7-1-8-32,4 1 48 15,0-3-40-15,0 3 0 0,4 0-24 0,3-1 0 16,-3 4-64 0,-1-3 40-16,1 3-40 0,-8 0 0 0,-9 0 0 15,2 0 48 1,-6 0-48-1,-6 0-8-15,-2 0 0 16,-7 0 0-16,-8-3 0 0,0 3 0 16,-5-3 0-16,2-1 8 15,-1 1-8-15,0 1 0 0,-5-2 0 0,2 4 8 32,-6-3-8-32,5 3 8 15,-3-3 0-15,-2 0-8 16,1 3 8-16,5-4-8 0,-9 4 0 15,7 0-200-15,-11 0-128 0,4 0-8 16,0 0-40-16,-4 0-48 31,0 0-200-31,0 0-1137 16,-12 7 17-16,1-4-1505 0</inkml:trace>
  <inkml:trace contextRef="#ctx0" brushRef="#br0" timeOffset="141752.64">19530 7693 536 0,'0'0'2744'0,"0"0"-655"16,0 0-1249-16,0 0-568 0,0 0-272 15,0 0 8-15,0 0 96 31,0 0 288-31,32 0 80 0,-11 0 152 16,3 0-200-16,4 3 16 16,7 0-56-16,9 4-135 0,8-7 87 15,15 6-24-15,21-3-40 16,0 0 8-16,-9-3-56 16,-11 3-8-16,-12 1-64 0,0-1 48 31,7 0 32-31,-3 0-72 15,-8 0-40-15,-1 0-40 0,1 0 16 16,1 1-88-16,-1-4 64 16,3 3-64-16,1 0 88 31,3-3 32-31,1 3 0 0,8-3-80 16,4 4-40-16,-4-4 8 0,3 0 48 15,0 0-56-15,2 0 64 0,-2 0-64 16,1-4 160-16,0 1-24 15,-8-3 80-15,-1 2-8 16,-10-2-96-16,-10 0 32 16,-4 3 9-16,-3-4-33 15,-4 4-56-15,-4 3-56 16,0-3-8-16,0 3-8 0,-12 0 16 16,0 0-16-16,-4 0-104 15,-8 0 0-15,-4 0 32 16,0 0-33-1,0 0-303-15,-24-3-504 16,-8-1-1432-16,-3-2-3714 0</inkml:trace>
  <inkml:trace contextRef="#ctx0" brushRef="#br0" timeOffset="142328.84">20866 7452 440 0,'0'0'4449'16,"0"0"-3161"-16,0 0-600 0,0 0-48 15,0 0 280-15,0 0 105 16,0 0 63-16,0 0 48 0,0 0 352 16,0 0-247-16,-5-4-761 15,5-5-272-15,-4-1-136 16,-4-2 0 0,8-5-72-16,-3-1 96 15,3-8-48-15,0-2-40 0,0-7 0 16,0 0 0-16,0-6 0 15,0-1-8-15,0 1-48 16,-4 9-64-16,4 7 0 0,-4 6-24 31,4 15-144-31,-9 4-1297 16,1 10 153-16,-3 12 176 0,2 7 168 16,1 15-753-16,5-8-727 0,3-8-2129 15</inkml:trace>
  <inkml:trace contextRef="#ctx0" brushRef="#br0" timeOffset="142753.79">20503 7235 600 0,'0'0'5161'0,"0"0"-3873"16,0 0-432-16,0 0-112 16,0 0-240-16,0 0-119 0,0 0 199 31,0 0 176-31,24 0-40 31,-5-3-104-31,9-6-256 16,8-7-208-16,0-3-80 0,8-6-24 15,-4-4 0-15,4 1 8 16,-12-7 24-16,0 3 80 0,-13 0 32 16,-2 3 288-16,-2 1-71 15,-6 6-73-15,-5 5 96 16,-1 8-56-16,1 3-80 0,0 6-160 0,0 0-136 16,9 0-248-16,6 15 240 15,9 5 8-15,7 5 0 16,10 7 0-1,2 3 8-15,21 22-8 16,-12-6-1408-16,-8-10-3025 16</inkml:trace>
  <inkml:trace contextRef="#ctx0" brushRef="#br0" timeOffset="145504.71">22292 9077 640 0,'0'0'4449'16,"0"0"-1657"-16,0 0-1039 31,0 0-537-31,0 0-208 0,0 0-40 0,0 0-168 16,0 0-239-1,0 0-265-15,4 3-160 16,0-3-136-16,3 0 0 0,6 0 104 16,6 0 272-16,5 0 96 15,12 0 32 1,12 0-64-16,20-6-88 0,31 0 48 0,29-1-216 15,8-3 0 1,-5 8 40-16,-15-5-176 16,-32 4 144-16,-21 0-184 15,-16 0 56-15,-11-1-56 16,1 1 40-16,-1-3-40 16,-8 0 144-1,-5-1-88-15,-11 1-64 16,0-1 72-16,-8 1-72 15,0 3-256-15,0 0-696 0,-4 3-392 16,0-3-1593-16,0-1-3440 0</inkml:trace>
  <inkml:trace contextRef="#ctx0" brushRef="#br0" timeOffset="145805.97">23355 8744 8889 0,'0'0'2417'15,"0"0"-473"-15,0 0-695 0,0 0-321 0,0 0-504 16,0 0-424 0,0 0-344-1,0-4-192-15,17 24 328 0,11 8 208 16,11 7 0-16,6 0 0 15,-2 6 104-15,0-2-56 16,-11-2-48-16,-8-2-8 0,-11 0-160 0,-13 0 64 31,-5 3 32-31,-27 4-56 16,-59 27-377-16,4-8-1615 0,-1-7-5202 16</inkml:trace>
  <inkml:trace contextRef="#ctx0" brushRef="#br0" timeOffset="146703.37">22897 11360 40 0,'0'0'8233'15,"0"0"-6144"1,0 0-1249-16,0 0-304 16,0 0-8-16,0 0-208 15,108-10 32-15,-65 7 136 0,6-3 169 16,7 2 111-16,3 2 80 16,9-2-184-16,3 1-72 0,-3 3-232 31,4-3-144-31,0 0-120 15,-1 3-24-15,-2-3-64 16,-2 3 48-16,-11 0-56 0,-9-4-184 16,-7 4-296-16,-16-3-8 15,-8 3 24-15,-4-3 128 0,-12 3 16 32,4-3-392-32,0-13-1641 15,-4 4-920-15,0-1-3104 0</inkml:trace>
  <inkml:trace contextRef="#ctx0" brushRef="#br0" timeOffset="146984.54">23841 11080 10434 0,'0'0'3184'0,"0"0"-1407"16,0 0-625-1,0 0-320 1,0 0-416-16,0 0-88 0,53 16 112 16,-14 0 9-16,9 7-201 15,0-1-104-15,-8 3-8 0,-4 7-136 16,-13 0-72-16,-14 2-248 0,-9 8 96 31,-21-1 128-31,-14 7 88 16,-21-1-257-16,-40 20-799 15,12-10-2056-15,1-13-7283 0</inkml:trace>
  <inkml:trace contextRef="#ctx0" brushRef="#br0" timeOffset="148039.91">22359 13389 2760 0,'0'0'4721'0,"0"0"-2632"0,0 0-1353 32,0 0-64-32,0 0 216 15,0 0 160-15,0 0-168 0,-7-7-271 16,18 7-1-16,10-3-32 16,3 0 152-16,11-4-120 15,9 2-168-15,4 1-96 0,12-2-88 31,15-4 8-31,28-2 16 16,30-1-112-16,9 0 113 0,-2 4-89 31,-20-1 24-31,-17 7-136 16,-23-3-80-16,-16 6 88 0,-21 0-24 16,-7-3-56-16,-4 3-8 0,-4-4 0 15,-8 4 0-15,-8-3-8 0,-4 3 8 16,-8 0 0-16,0 0 0 15,0 0 0-15,0 0 0 16,0 0-8 0,0 0-216-16,0 0-408 15,0-3-777-15,0 0-1543 0,-3-4-3226 16</inkml:trace>
  <inkml:trace contextRef="#ctx0" brushRef="#br0" timeOffset="148459.17">23583 13046 800 0,'0'0'9074'16,"0"0"-6274"-16,0 0-1576 15,0 0-391-15,0 0 23 0,0 0-320 16,0 0-248 0,-13-3-120-16,17 6 8 15,9 9 560-15,11 1 64 0,4 6-127 16,8-3-217-16,3 0-160 15,-3-4-56-15,-1 1-80 16,-7-3-96-16,-7-1-64 16,-10-2-88-16,-7 2 32 15,-4 1-192-15,0 6 160 16,-11 6 88-16,-10 3 0 0,-2 4-48 16,-9 3-568-16,-4 6-1137 15,4-10-2992-15,13-9-6985 16</inkml:trace>
  <inkml:trace contextRef="#ctx0" brushRef="#br0" timeOffset="149293.4">23774 13268 936 0,'0'0'9066'0,"0"0"-6298"0,0 0-1736 15,0 0-375-15,0 0 47 16,0 0-424-16,52 0-32 0,-29 0 24 16,1 0 112-16,4 10-48 15,0-1 0 1,0 1-136-16,-7 2-96 15,-2 1-24-15,-7-1-64 16,-4 5-8-16,0 1 0 0,-8 2-8 16,0-1 0-16,0 3 0 15,0 0-8-15,-8 3-40 0,-4 4-32 32,-8-1 8-32,0 4 0 15,-8 0-8-15,0 0-40 0,-4 0 40 16,0 0-112-16,-3-4 8 15,-5 1 40-15,1-4 88 16,-6-6-40-16,6 0-40 0,-10-3-64 31,2 0-48-31,-1-4 176 16,-4-2-16-16,4-1 88 0,-4-2 16 16,5 3-8-16,-1-4-8 0,-4 3-48 15,4-2-24-15,0-1 0 16,1 1 16-16,-1-4-32 31,0 0 32-15,8 0 56-16,-4-3 0 0,5 0-16 15,3 0-88-15,-4 0-96 0,4 0 88 16,0 0 112-16,-3 0 0 16,7-3 0-16,0 0 0 15,-1-4 0-15,1 4 0 0,9 0 0 16,-1-4-88-16,4 4-376 15,4 0-329-15,8-3-47 16,0 3 408-16,0-4-600 0,4 1-769 16,4 3-495-16,0-7-409 0,0-3 337 31,0 7 744-31</inkml:trace>
  <inkml:trace contextRef="#ctx0" brushRef="#br0" timeOffset="149570.04">22631 13649 6481 0,'0'0'2056'16,"0"0"-743"-16,-77 28 127 0,34-5 464 15,-5 9-463-15,-3 2-633 16,2 5-192-1,6-1-264-15,7-4-120 16,12 1-40-16,8-6-40 16,16-4-56-16,3-2-40 0,25-1 16 0,36-6 152 15,24 0-224-15,24-10-208 16,8-6-1120 0,-33-13-1601-16,-27-2-7441 15</inkml:trace>
  <inkml:trace contextRef="#ctx0" brushRef="#br0" timeOffset="150799.97">24085 11385 4416 0,'0'0'2913'16,"0"0"-1689"-16,0 0-728 16,0 0-192-16,0 0 113 15,0 0-193-15,84 16-136 0,-65-6-88 16,1 2 8-16,0 4-8 16,-8 0 120-16,0 0-120 0,-8 0 0 31,-4 3 88-31,0-3 24 15,-8 3 56-15,-12 0 24 16,-4 3 8-16,-8 0-24 0,-3 0-40 16,-1 1-16-16,-1-1-32 15,-2 0 8-15,3-3-48 16,-7-3-40 0,2 0 48-16,2-3 40 15,-1-3-88-15,-4-1 88 0,0 0-40 16,0-2 48-16,-3 2 0 0,2-6-104 15,2 4 8-15,3-4-8 16,0 3 0 0,0-3 0-1,4-3 0-15,1 0-8 0,-1 0-16 0,4 0-160 16,0 0 104-16,1 0-200 16,-2 0 48-16,1-6 160 0,5 0 72 15,-1-4 96-15,0 4-88 31,0 0 8-31,8-4 32 16,4 7-48-16,0 0-56 0,8-1 48 31,0 2-152-31,0-2-272 0,0 1 120 16,0-3-1393-16,1-1-1343 0</inkml:trace>
  <inkml:trace contextRef="#ctx0" brushRef="#br0" timeOffset="151087.72">23121 11569 744 0,'0'0'4953'15,"0"0"-3385"-15,0 0 40 16,-108 45 89-16,64-23 111 15,0 0-55 1,4 7-489-16,1-4-424 16,15 0-296-16,8 1-288 0,7 0-120 0,9-1-136 15,25 0 0-15,14 4 40 16,21-4-40-16,4 1-216 0,20-4-1248 16,-13-6-1649-16,-15-10-7809 15</inkml:trace>
  <inkml:trace contextRef="#ctx0" brushRef="#br0" timeOffset="152465.91">23591 8966 4841 0,'0'0'1776'0,"0"0"-688"31,0 0-312-31,0 0-128 0,0 0 81 16,0 0-65-16,0 0-176 16,35 0-248-16,-14 0-16 15,3 0 32-15,-1 3-16 0,9 7-136 31,-4 3-104-31,0 2-8 16,0 1-72-16,-8 3-96 0,-1 0-232 16,-6 3 408-16,-9 1 8 15,-4-1 56-15,0 3 56 16,-4 4-64-16,-9-1-32 0,-2 1-16 0,-9 0 88 16,-1-1-24-1,-6 1-24 1,-1-1-32-16,-8 1 48 0,-3-4-16 15,-2 1 8-15,-2-4-48 16,3-3 0-16,0 0 0 16,4-3 8-16,-4-7-8 0,5 1 48 0,-2-4-56 31,-2 0-8-31,3-2-80 16,0-1 80-16,0-3 8 0,1 0 8 15,7 0-8-15,-4 0-8 16,8-3 0-16,4-3-24 15,-4-1 32-15,4 1 16 0,-4-4-16 32,0 1-88-32,1-1-120 0,-1-3 72 15,0 4 136-15,4-4 8 16,0 3 152-16,5 1 0 16,2 0 96-16,2-1 72 0,-2-3 0 15,6 7-96-15,-2-4-56 31,2 1-72-31,-2 3-96 0,-2-1-8 16,-2 1-80-16,-2 0-184 16,-5 3-120-16,0-4 192 15,-1 4 112-15,10 3 80 0,4-3 104 16,6 3-96-16,5 0-8 16,0-4-600-1,20 4-1336-15,4-2-729 0,0-2-4248 16</inkml:trace>
  <inkml:trace contextRef="#ctx0" brushRef="#br0" timeOffset="152841.6">22730 9236 488 0,'0'0'5049'16,"0"0"-3241"-1,0 0-1112-15,0 0-328 16,0 0 376-16,-84 6 65 0,52 1-9 16,0 2-344-16,-3 4 32 15,3-4-56-15,4 4-192 16,4 0-112-16,4-4-72 0,8 4-56 16,4-3-64-16,4-1 8 31,4 1-48-31,0-1-48 0,0 4 136 15,0 0 8-15,0-1 8 16,0 7 144-16,0-3-32 16,0 6 16-16,0-2 48 0,4-2-168 0,0 1 48 15,9-3-8 1,2 0-40 0,9 0-16-16,8 0 16 0,7 3 248 15,21 13-256-15,-11-4-1184 16,-14-2-3465-16</inkml:trace>
  <inkml:trace contextRef="#ctx0" brushRef="#br0" timeOffset="158075.21">17136 8531 4176 0,'0'0'4425'0,"0"0"-2648"15,0 0-1161-15,0 0-552 0,0 3-64 16,-8 13-8-16,-4 6 8 0,5 13 88 16,-6 3 168-16,9 3-8 0,0 7 40 31,0 0 176-31,4 6 64 16,-3 0 8-16,3 6 24 15,-5 0-119-15,5 13-121 0,-8 19-56 16,0 19 80-16,5 7-80 15,-1-10-120-15,-5-6 8 0,5-17-104 32,0-2 56-32,-3 6-40 15,-5 0-56-15,-4 3 112 0,4-4-72 16,-4 5-40-16,0-1-8 16,0 0 0-16,4-3 0 15,3-16 8-15,6-16-8 0,-1-13 8 31,4-2 48-31,0 8-48 16,0 20 40-16,0 19-48 0,0 10 8 16,4-7 64-16,-4-19-16 15,0-22-56-15,3-7 16 0,2 3-16 16,-1 11 0-16,0 5 0 16,4-2 0-1,-4 5 8-15,-1-2-8 16,-3 6 0-16,0-4 16 0,0-2-16 15,0 2 8-15,0 1 0 16,-7 0 64-16,-1-1-64 16,0 1 0-16,0 6 0 15,-4 4 8-15,4 14-16 16,8 8 0-16,0 2 0 16,0-9 0-16,0-18 8 0,0-20 88 15,4-10-40-15,-4-6-40 16,4 10 32-16,-4 2-40 15,0 11 16 1,0-4 56-16,0-3-72 16,0 0 0-16,-4-3 0 0,0-4 0 15,4-2 8-15,-4 3-16 16,4-1 0-16,0-2 0 16,0 5 0-16,0 1-32 0,0 6 32 31,0 0 48-31,4 1 0 15,0-1-48-15,0-3 8 0,4-4 0 16,-4-5 16-16,4-4-16 16,4 1-8-16,-8-1-64 15,3-3 0-15,-3-3 16 0,1-3 40 16,-1-7-8 0,0 0 8-16,-4-6 0 15,4 4 0-15,-4-7 0 0,4 2 8 16,3-1 0-16,2 5-200 15,-1-3-152-15,3 0 80 16,2 3-208-16,6-3 24 16,1-3 256-16,8 0 80 15,4-3 64-15,4-1 48 16,3-5-24-16,14 2 32 0,-1-6 56 16,7 1 176-16,1-2-16 15,4 2-168-15,0-4 8 16,-1 0 0-1,1 0-48-15,0 0 8 16,-4 0-8-16,-5 0-8 0,0 0 8 16,-6 0 40-16,-1-4-40 15,-8-2-8-15,-5 6 16 16,5-3-8-16,-4 0-8 0,0 3-56 31,0-3 8-31,3 0-120 16,-3 3-168-16,9-4 8 0,-6 1-144 15,4 0 159-15,6 3 145 16,-1-3 120-16,-1 0 40 16,5 3-72-16,-1-3-672 0,-2 3 16 31,3 0 352-31,-1 0 184 0,5 0 88 16,4-4 8-16,0 4 0 0,3-3-96 15,1 0 120-15,8-4 80 16,0-2 0-1,3 3 16 1,1-1 64-16,-1 1 104 0,-2-1 40 0,-2 5 160 16,1-2 48-16,-5 4-120 15,6-3-112-15,-6 0-88 0,1 3-40 16,-1-6-64-16,-3 2 56 16,0 1-64-16,0 0 8 15,-4-3 16 1,-1 3-16-16,1-1 0 15,-4 1 120-15,3 0 128 0,-6 3 96 16,3 0 41-16,-9 0-49 16,1 3-144-16,-1 0 8 15,5 1 72-15,4-1-56 0,4-3-120 32,4 0-88-32,7 0 40 15,1 0-48-15,0 0 0 0,-1 0 0 16,6 0 464-16,-2 0 224 15,0 0-224-15,-2 0-104 16,2 3-40-16,5 0-112 0,8 0-120 31,11-3-48-31,21 0-48 16,3 0 0-16,-12 0-168 0,-23-6 0 0,-28 3 8 16,-12 3 160-16,-1-3 0 15,5 3 40 1,12-4-24-1,4 1 72-15,0 0-72 0,0 3-8 16,7-3 0-16,-4 0 0 16,6-1 0-16,-2 2 0 0,1-5 0 15,-1 1-8-15,2-1-64 0,14 1 64 16,-16-3 0-16,6 2 0 16,-6 1 8-1,-8 2 0-15,6 2-8 16,-2-2 48-16,-3 1-40 15,-5 0 8-15,-3 0-16 0,-4-7 8 16,-4 1-8-16,-1-1 8 16,-2-3 0-16,3-2-8 0,-5-2 8 31,1 5-8-31,0-4-8 16,-4 3-8-16,-5 1 16 15,1 2-8-15,-3-3 8 0,-5 4 0 31,-1 0 72-31,-3-1 24 16,4 1 8-16,-5-1-32 0,1 0-24 16,0 4 8-16,-4-3-56 0,0-1 0 15,1 3 40 1,-2-2-40-16,-3 3 0 0,0-7 16 0,0 0 32 16,0-6 8-16,-4-3 137 15,-4-3 31-15,-1-7-24 16,-7-3-40-1,1 0 16-15,-5-6 40 16,0 0-88-16,0-4 24 16,-9 1-136-16,5-4 32 0,-7 0-48 15,3 1-8-15,3-1 8 0,-2 0 0 16,-1 1 8 0,4 2-8-16,0-2 8 15,-1 2-8-15,2 1 16 16,-5-4-16-16,8 4 0 15,-4-1-8-15,4-2 0 0,0-1-88 16,0-6 48-16,8 0 40 0,4-13-8 31,0 1 16-31,-1-1 0 16,-2 0 0-16,-5 13 0 16,7-3 56-16,-7 0-56 0,5 6 48 15,-1 3-40-15,3 4 0 16,-3 0-8-16,-3-1 8 0,-1 1-8 31,0-4 0-31,-1 1-48 16,-3-4 40-16,4-3 0 15,0-6-80-15,0 2 24 0,5-2 64 16,-2-3-8-16,5 2 8 0,1-2 0 16,-2-1 0-16,-3 10 0 15,4 1-8 1,-4 1 0-16,-4 8-8 15,0-1 16-15,-4 4 0 16,0 0 0-16,0 3 0 0,0-7 0 16,0 4 0-1,-4-3-8-15,4-7 0 16,0 4-48-16,0-7-128 0,0-4 56 16,0 5-72-16,0-5 48 31,-4 1-8-31,-4 3 64 15,0-3 8-15,0 3 72 0,-4 0 16 16,0-3-8-16,4 6 8 0,-3 0 0 16,2 1 0-16,1-2 56 15,0 2 8-15,5-1-64 16,-5-6 0-16,-1 0-8 0,1-4 8 16,-3 1 0-16,-2-4 8 15,-2-2-8-15,-2-1 16 0,2 0 56 31,-5 7-64-31,4 0 8 16,4 0 32-16,-4 5-48 16,8 5 0-16,0-1 0 0,4 7-8 15,-4 2 8-15,1 1 0 16,2 3 8-16,1 6-8 0,-4 0 8 16,1-3-8-1,-6-2 0-15,-2-2-208 16,-2-5 32-1,-2-4-273-15,-1 1 273 0,-5-4 128 0,6 0-120 16,-1 0 64-16,4 0-72 16,4 4 80-16,-3 2 96 15,2 7 0-15,5 3 8 16,-4 7 48-16,4-1-8 16,4 4-48-16,0 2 200 15,4-2-200-15,0 6 0 0,0-3 0 16,0-3 0-16,0-4 0 15,0-3 0 1,0-3-56-16,0-3 56 16,-7-3-8-16,-10-1-64 15,-2 1 24-15,-1 6 40 0,-5 4-40 16,5 2 40-16,1 4 0 16,-1-1 0-16,8 10 0 0,0 0 8 31,8 4 0-31,-4 6 8 15,4-4 0-15,-7 7 0 16,-2-4-8-16,-7 1-8 0,-7 0 8 16,-10 3 8-16,-3-4-8 15,-3 7 0-15,-9-6 0 16,-8 2 0 0,-4 1-8-16,-16-3-48 0,-19 0 56 15,-21-1 0-15,-3 1 0 16,3-1-8-16,5 5 8 0,7-2 8 15,-3-2-8-15,-4-1 8 16,3 1 8 0,5 0-8-16,6 3-8 15,10 0 0-15,4-1 0 16,-1 4-16-16,-4 0 16 0,-12 4-64 16,-7 2-24-16,-5 0-72 0,-3-3-8 31,-1 0 152-31,5 1 8 15,3-4-8-15,4 0 16 16,9 0 0-16,7 0 0 0,0 6-48 16,5-3 48-16,-5 1 8 0,5-2 0 15,-4-2-8-15,-1 0 0 16,16 0 8-16,16 0 0 31,13 0 0-31,-2 0 0 0,-11 0 8 16,-3 0-16-16,-16 0 0 15,2 0 0-15,-10 4-16 0,-13 2 16 16,-8-3 16-16,5 4-16 16,28-1 0-16,15-3 0 31,12 0 8-31,-16 0-16 0,-4 1 16 0,-12-1-8 16,-8 0 0-16,17 0 0 15,-8 1 0-15,-1-1 0 0,0 3 0 16,1 0-8-16,2 1 8 15,-2-4 0 1,16 3 0 0,-14-2-16-16,6 2 16 0,0 0 16 0,2 0-16 15,2 1 8-15,-1-1-8 16,1 0 0-16,-1 4 0 0,-1-3 0 16,2 2 8-16,-4-3 0 31,-2 4-8-31,2-1 0 15,3 1-8-15,1-1 8 0,-1 4-64 16,3 3 56-16,2 0 0 0,-1-3 0 16,0 5 8-16,5-1 0 15,-1-2-8-15,0 1 8 32,5 0 8-32,3 0-8 0,8-3 8 15,-4 2 0-15,13-2-8 16,-1 6 0-16,-1-3-8 0,1 0 0 15,1-3 8-15,-1 2-8 16,8-2 0-16,8-3 8 31,4-4 0-31,9 1 0 0,3-7 0 16,4 0-8-16,0 0-152 0,0 0-208 16,0 0-496-16,0 6-1089 0,0 0-903 15,0-3-1897-15</inkml:trace>
  <inkml:trace contextRef="#ctx0" brushRef="#br0" timeOffset="169115.73">17738 13395 5001 0,'0'0'2696'0,"0"0"-983"31,0 0-473-31,0 0-336 16,0 0-128-16,0 0-120 15,0 0-168 1,0 0-32-16,0 0 9 15,0 0 55-15,0 0 64 16,0 0-184-16,0 0-16 0,0 0-88 16,0 0 8-16,0 0-48 15,-4 0-56-15,4-6-64 0,-4-7-80 16,4 1 0-16,0-1 64 16,0-4 32-16,0 2 24 15,0-1-56-15,0 0-48 0,0 4-64 31,0-1 0-31,0-3 0 16,0 0 8-16,0 0-8 0,0 0 48 16,0-6-48-16,0-3 32 15,0-4-40-15,0 0-48 16,0-6 40-16,0 7 0 0,0-4 0 31,0 3 8-31,0 7 0 0,0 0 8 16,0 3-8-16,0 3 8 0,0-3-8 15,0 0 8-15,0-3 0 16,-4-4 0-16,4-2 32 16,0-4-40-16,0 0-8 15,0-2 8-15,0 5 40 16,0 1-32-16,0 5 48 16,4 4-48-16,-4 0 48 0,4 3-48 15,-4 0-8-15,4 0 104 16,-4-3-96-16,4-3 0 15,3 0 8 1,-3-10-16-16,9 1-8 16,-2-8 8-16,-2-2-56 0,-1 0 48 15,-1-1 8-15,-3 4-40 16,0 3 40-16,-4 7 0 16,0-1 8-16,0 7 0 0,0-3 0 31,0 2 48-31,4-2-48 15,5-4-8-15,-2-3 0 0,5-2-8 16,0 2-56-16,4-3 0 16,-8 3 64-16,-4-3-8 15,4 1 8-15,-8 2 0 0,0-6 8 16,0 3 48 0,0-3 24-1,0-4-32 1,0 4-48-16,4-3 0 0,4-4 0 15,-1 1 0-15,2 3-40 16,-1 0 32-16,-4-1 8 0,0 4-8 16,-4 0 16-16,0 0-8 0,0 3 57 15,0 0-57 1,-4 0 8-16,4 0 40 0,-4-3-48 0,0 0 0 16,4 0 0-16,0-3 0 15,0 3-8-15,0-4 8 16,0 8 0-1,0-5-8-15,0 1 8 16,-4-3-8-16,4 0-8 0,-4-4 16 16,-1 4 0-16,2-7 0 15,-1 7 0-15,4-3 0 16,0-1 48-16,0 1-48 0,0-1 0 31,0-2 0-31,0-1 0 16,4-3 0-16,-1 3-16 0,2 7 8 15,-5 3 8-15,4 6-57 16,-4 4 57-16,0-1 73 16,4 7-73-16,0-3-81 0,0-4 9 31,3-3 64-31,-2-9-72 0,-1 3 80 16,4-13-8-16,-4 0-112 0,-4-6 64 15,0-3 56-15,0-1 0 16,0 5 64-16,0 11-56 15,0 7 0-15,0 9 96 16,0 7-88 0,0 6-16-16,0 7-8 15,0-1 0-15,0 1-344 0,0 2 264 0,0-6 16 16,4 1-304-16,-1-7-352 16,1 3 280-16,5 3-360 15,-5 1 24 1,-4 2-585-16,0 10-215 15,0 0-2937-15,0 6-2208 16</inkml:trace>
  <inkml:trace contextRef="#ctx0" brushRef="#br0" timeOffset="169654.61">17698 9649 5153 0,'0'0'1152'0,"0"0"-816"0,0 0-184 0,0 0 0 16,0 0 24-16,0 2 120 15,0-2 480-15,0 0 633 16,0 0 7-16,4 0 296 15,0-9-335 1,4-4-489-16,-1-6-704 0,6-9 16 16,2-7-200-16,2-13 8 15,7-6-8-15,4-16 48 0,-1 1-48 16,1 2-256-16,4-3-120 16,-1 16 96-1,-3 0-601-15,0 10 881 16,-7 9 681-16,-6 6-153 15,-6 10-216-15,2 0-112 0,-3 3-24 16,1 7 304-16,-5 2-232 16,0 1-168-16,-4 6 72 0,0 0-152 31,0 0-104-31,0 0-560 16,7 16-928-16,1 6 935 15,4 16 657-15,4 3 80 0,0 7 16 16,4 0 8-16,4 2-96 15,4 7 104-15,4 4-96 0,3-1-32 32,10 4-928-32,11 15-1112 15,-13-18-897-15,-7-14-4816 0</inkml:trace>
  <inkml:trace contextRef="#ctx0" brushRef="#br0" timeOffset="179941.4">8801 13855 2880 0,'0'0'8602'16,"0"0"-6602"-16,0 0-1231 31,0 0-89-31,0 0 72 0,0 0-184 15,0 0-152-15,0 0-16 16,0 0-72-16,0 0 48 16,8 0 16-16,8 0-32 0,7 0-103 0,18 0-41 15,6 0-88 1,29 0 16 0,31 0-40-16,33 3-16 0,12 7 8 15,-5-1-96-15,-20 4 16 16,-23-6 40-16,-25-1-56 15,-19-3-176-15,-16-3-208 16,-12 0 31-16,-4 0-215 31,-4 0-24-31,-4 0-184 16,-13-3 312-16,-7-19 32 0,-11 3-3361 16,-9-3-2080-16</inkml:trace>
  <inkml:trace contextRef="#ctx0" brushRef="#br0" timeOffset="180424.73">8702 13966 1640 0,'0'0'3097'16,"0"0"-177"0,0 0-1111-16,0 0-609 0,0 0-200 15,0 0 56-15,0 0-288 0,-9 13-312 16,1 9 577-16,1 7-9 16,-1 12-336-16,-1 10-104 0,-2 19-48 31,3 19-232-31,3 19-104 15,-3 0 96-15,8-19-135 0,0-26-65 16,0-18-32-16,0-7-56 16,0 3-8-16,0 10-457 0,0 3-1175 15,0-13-2329-15,0-16-1640 0</inkml:trace>
  <inkml:trace contextRef="#ctx0" brushRef="#br0" timeOffset="180751.6">8573 15046 1176 0,'0'0'5233'0,"0"0"-3841"0,0 0-280 16,0 0 393-16,80 9-241 15,-36-9-40-15,20 0-424 16,27 0 9-16,29-3-273 15,12-6 16 1,-1-1-120-16,-7 1-8 0,-21-1-40 16,-19 4-184-16,-20 0-104 0,-21 2-40 15,-6 1-48-15,-2 0 0 16,5 3 48-16,-8 0-48 0,-4 0-8 31,-8 0 8-31,-5 0-8 16,2 0 8-16,2 0-8 15,1 0-328-15,16-9-1144 0,-12-1-1761 16,-3-2-4889-16</inkml:trace>
  <inkml:trace contextRef="#ctx0" brushRef="#br0" timeOffset="181171.78">10107 13836 40 0,'0'0'9362'0,"0"0"-6626"0,0 0-1896 16,0 0-480-16,0 0 425 15,-19 93 135 1,19-49-16-16,0 16-144 16,0 19-88-16,0 23-160 15,-12 13-160-15,-4-4-80 16,-4-7 41-16,0-12-113 0,4-3-48 15,-4-19-48-15,8-13-8 0,5-15-48 16,2-11 48-16,1 1-96 31,0-6-160-31,4-20-897 16,0-6-1751-16,0-16-2073 0</inkml:trace>
  <inkml:trace contextRef="#ctx0" brushRef="#br0" timeOffset="182248.26">9394 13884 2576 0,'0'0'4801'16,"0"0"-3057"-16,0 0-423 16,0 0-161-16,0 0-16 0,0 0-240 31,0 0-247-31,0 6-225 15,0-6-56-15,0 0-104 0,0 0-64 16,0 0-40-16,0 4 32 16,0-4 64-16,0 0 16 15,0 0 144-15,0 0 120 0,4 0 104 16,-4 0-56 0,0 0-7-16,0-13-65 15,0-6-256-15,4-7-208 0,0-5 8 16,1-10-8-1,3-23-56 1,3-22 0-16,2-25-120 0,2-13 32 16,-7 13 0-16,-3 25 80 0,-5 32-80 15,0 23 88-15,0 15 8 16,0 0 64-16,0 3 24 0,0 4-16 16,0 6-64-16,0 3-16 15,0 0-184-15,0 0-648 16,0 6-1145-1,4 23-919-15,-1-1 439 16,-3-6-2696-16</inkml:trace>
  <inkml:trace contextRef="#ctx0" brushRef="#br0" timeOffset="182602.93">9191 13163 7193 0,'0'0'2993'0,"0"0"-1665"0,0 0-528 0,0 0 248 16,0 0-159-16,0 0-377 16,16 3 88-16,5-9-40 0,14-10-80 15,9-6-160-15,12 0-192 16,3-10-72-16,1 0 16 15,-4 0-72-15,-9 7-72 16,-15 6 64-16,-11 6 8 16,-14 10 8-16,-3 3-8 15,-4 0-48-15,0 3-16 0,4 16 0 16,1 7 64-16,-1 5 48 16,0 8-48-16,-1 2-152 15,-3 16-736 1,4-9-1177-16,-4-10-2111 15</inkml:trace>
  <inkml:trace contextRef="#ctx0" brushRef="#br0" timeOffset="183223.02">8629 12049 392 0,'0'0'9186'0,"0"0"-6618"16,0 0-511-16,0 0-577 15,0 0-568-15,0 0-584 0,0 0-328 16,0 3-208-16,0 29 144 15,0 25 64-15,0 25 0 0,-4 23 48 32,-3 10 0-32,3-8 80 0,0-8-56 15,4-29-64-15,0-13-8 16,0-16 0-16,0-6-80 0,0-3-576 16,0 0-424-16,0-4-545 15,8-18-303-15,-4-10-601 16,-4 0-2344-1</inkml:trace>
  <inkml:trace contextRef="#ctx0" brushRef="#br0" timeOffset="184067.23">8633 12103 1696 0,'0'0'3257'16,"0"0"-753"-16,0 0-415 0,0 0-489 15,0 0-336-15,0 0-376 16,-15-51-832-16,19 51-56 16,20 0-16-16,11 0 16 0,29-3 448 15,28-3 33-15,39-7-241 16,13 0 256-16,7-6-264 0,-3 0-232 31,-13 6 0-31,-4-3-304 16,-15 1-376-16,-13-1-241 15,-23 3 233-15,-20 3 176 0,-13 1-72 0,-6 0 272 16,-2-1 32-16,5 0 280 16,0-2 56-16,-12-1-48 15,-4 3-8 1,-9 1 80-16,-6 3-16 15,-5-1 152-15,-5 7 96 16,-3 0 168-16,0 0-112 0,0 0-288 0,0 3-80 16,0 10 0-16,0 3 40 15,4 9 40 1,0 4-16-16,-4 6 152 16,0 3-8-16,0 6-48 15,0 7-8-15,0 6-8 16,0-3-64-16,9 10 0 0,-1-4-64 15,3 0-16-15,6 1 0 0,-2-4-376 32,5-6 16-32,-3-7 56 15,-6-9-16-15,-3-10 88 16,1-12 168-16,-9-3 56 0,0-7 8 16,0-3 128-16,0 0 680 15,0 0 64-15,-13 0-335 0,-2-6-321 31,-9-1-32-31,-1 7-64 16,-10 0-32-16,-1 0-72 16,-16 0-8-16,-16 13 64 0,-23 6-24 15,-33 0 40-15,-12 0 16 0,-10 0 96 16,6-3 272-16,16-6 128 16,1 2 0-1,16-6 24-15,26 4-40 16,14-7-151-16,19 1-169 15,0-1-120-15,0 0-64 0,-8 0-72 16,1 0 40-16,11 0-40 0,12-3 0 16,12 0 0-1,8 0-8-15,8 0-144 16,4 0-593-16,0 0-959 16,0-6-2929-16,4-7-3873 15</inkml:trace>
  <inkml:trace contextRef="#ctx0" brushRef="#br0" timeOffset="184697.1">9291 12112 864 0,'0'0'6177'0,"0"0"-4201"16,0 0-991-16,0 0-9 0,0 0 104 15,0 0-8-15,0 0-15 31,0 0 119-31,0 0 8 0,-8-3-240 16,4-6-448-16,0-11-320 16,0-2-80-16,4-13-32 0,0-9-56 15,0-16 0-15,0-33 112 16,0-27-56-16,0-14 0 31,0 5-16-31,0 17-48 0,0 39 72 16,-4 19 73-16,-4 16 95 31,5 13-32-31,-2-4-88 0,1 7-56 16,0 3-8-16,4 3-48 15,-4 10 0-15,4-1-8 0,0 7-264 16,0-3-88-16,0 3-441 0,0 0-767 16,-11-3-240-16,2 3-2193 15,1-6-3521-15</inkml:trace>
  <inkml:trace contextRef="#ctx0" brushRef="#br0" timeOffset="185077.01">8921 11265 4152 0,'0'0'3209'15,"0"0"-2145"-15,0 0-744 16,0 0 136-16,0 0 89 0,43 3-177 16,-23-6-88-16,0-10-16 15,0-6 96-15,4-3-32 32,4-10-176-32,0-6-72 0,-5-3-72 15,1-4 40-15,-3-3-32 16,-6 7 168-16,-2 3 488 0,-10 10 656 15,5 5-263-15,-4 11-481 16,4 8-272-16,4 4-312 31,4 7-152-31,8 12 152 0,8 12 0 0,7 5 8 16,-2 2 0-16,6 6 0 16,-3-2-8-16,0 17-912 0,-8-14-1249 15,-12-10-2600-15</inkml:trace>
  <inkml:trace contextRef="#ctx0" brushRef="#br0" timeOffset="185629.49">8502 10392 5401 0,'0'0'2848'0,"0"0"-767"16,0 0 55-16,0 0-463 15,0 0-737 1,0 0-936-1,0 0-96-15,0 0-24 0,-12 57 112 16,9-6 8-16,-2 9 0 0,5 4 8 16,0 12 64-16,-4 9-64 15,4-5 96-15,0-10-40 0,0-7-56 32,0-12 48-32,0 6-48 15,9 3 0-15,-2-9-8 0,9-10-256 16,-4-6-448-16,0-9-409 15,-1-10-103-15,-2-7-784 0,-9-9-2425 16</inkml:trace>
  <inkml:trace contextRef="#ctx0" brushRef="#br0" timeOffset="186454.79">8522 10417 5097 0,'0'0'1600'0,"0"0"-664"16,0 0-16-16,0 0 313 0,0 0-353 16,-32-73-24-1,29 66 96 1,3 5-40-16,0-5-376 0,7 1-255 0,9-4-225 15,12 1-8 1,12-4-40-16,24 0 0 0,31-6 72 16,37-3-80-16,15 0 16 15,16 2 64 1,4 5 0-16,-15-1 0 16,-9 6-32-16,-15 1 0 0,-37 0-48 15,-23 2 0-15,-24-3 8 16,-8 4-8-16,0-3 8 15,-8-1 48-15,0-2 8 0,-13 2 224 32,-6-3 392-32,-5 4-336 0,-4 2-16 15,0 1 120-15,0 6-224 16,0-3-224-16,0 3 0 16,4 0-104-16,-1 0-144 0,5 13 128 15,1 2 120-15,-1 7 8 31,-1 1 8-31,-3 2-8 0,0 7-8 16,1-1 0-16,-5 11 8 16,4 3 0-16,-4 5-8 15,4 7 8-15,-1 4-8 0,1 2 0 32,4 1 0-32,-4-4 0 15,12-3 0 1,-4-6 0-16,4-3 8 0,0-7-8 15,-8-6-48-15,0-7-48 16,-4-9-48-16,-4-6 88 0,0-6 56 16,0-7 0-16,-8 0 272 0,-16 0 40 15,-12-4-192-15,-12-5-120 16,-27 2 0-16,-24 1-40 0,-30 6 24 16,-14 0 8-16,3 9 0 15,9 10 0-15,15 1 8 16,9 2 8-16,12-3 168 0,19 3-112 31,16-6 32-31,16-3-88 0,5-1 48 16,2 1-56-16,1 0 0 15,1 0-8-15,11-4-64 16,12-3-424-16,0-2-704 0,12-4-1129 16,0 0-1647-16,0-13-3314 0</inkml:trace>
  <inkml:trace contextRef="#ctx0" brushRef="#br0" timeOffset="187659.01">11924 10049 1144 0,'0'0'5041'0,"0"0"-2673"15,0 0-295 1,0 0 463-16,0 0-271 0,0 0-537 15,-19-48-504-15,19 48-591 0,0 0-433 16,0 0-200-16,0 19-176 0,0 13 104 31,0 25 72-31,8 22 0 16,3 29 8-16,6 10-8 16,2-10 8-16,-6-10 0 0,-2-25-8 15,-3-16 48-15,1-15-48 16,2-8 0-16,-3 5 0 0,4-4-361 15,-4-4-143-15,0-8-128 32,0-11-472-32,-8-9-304 15,0-12 7-15,0-14 809 0,0-5-4329 0</inkml:trace>
  <inkml:trace contextRef="#ctx0" brushRef="#br0" timeOffset="188323.6">11960 10118 3952 0,'0'0'1905'0,"0"0"-297"32,0 0-560-32,0 0 241 15,0 0-361-15,-19-76-288 16,19 73-64-16,0 0-376 0,19 3-72 15,13-3-128-15,28 3 0 0,24 0 16 16,31 0 48-16,13 0-64 31,-5 0 0-31,-7 0 0 16,-13 0-8-16,-23 0-104 0,-16 0-56 16,-17 0 160-16,-6 0 0 15,-5-4 8-15,-1 1 8 0,-7 0-8 16,-12 0 56-16,-8 3 328 31,-4 0 592-31,-4-3-263 16,4 3-385-16,0 0-312 0,4 0-16 15,4 0-176-15,0 9 56 16,-1 7-16 0,2 6 39-16,-1 4 97 0,-5 6-8 15,6 6-64-15,-2 3 72 16,6 10 8-16,-2 0 0 0,5 9 40 15,1 3-48-15,-2 4 0 16,-3-3 0-16,0-1 0 0,0-3 0 16,-4-5 8-16,-8-8-8 0,3-3 8 31,-7-9 57-31,0-6-57 16,-3-4 0-16,-17-5 0 15,-12-1 144-15,-24 3 104 0,-31 0-16 16,-41 4-56-16,-15-1-40 15,-9-6 8-15,13-7-40 0,40-2 0 32,26-4 96-32,30-2 272 15,15-1-96-15,8 0-208 0,4 0-176 16,9 0-72-16,14 0-1376 16,13 4-961-16,11-7 121 0</inkml:trace>
  <inkml:trace contextRef="#ctx0" brushRef="#br0" timeOffset="189451.6">12355 12036 328 0,'0'0'7313'15,"0"0"-5705"-15,0 0-31 32,0 0 159-32,0 0 169 15,0 0-625-15,-12-41-144 16,12 41-360-16,0 0-304 0,0 0-256 16,0 6-216-16,-4 16-144 15,0 16 144-15,-4 13 72 16,4 10-56-16,-4 5 0 0,8 1-8 15,0 3 8-15,-4-3-8 0,4 2 8 16,0-8-8-16,0-4 0 16,0-9-8-16,0-7 0 15,4-9-152-15,0-14-312 0,0-1-432 32,-4-11-536-32,0-12-929 15,0-14 1073-15,0-8-3497 0</inkml:trace>
  <inkml:trace contextRef="#ctx0" brushRef="#br0" timeOffset="189799.98">12399 11995 5569 0,'0'0'2168'15,"0"0"-872"1,0 0 249-16,0 0-329 15,0 0 248-15,0 0-447 16,8-76-385-16,3 69-160 16,10 1-112-1,7 3-216-15,11 0-64 0,21-1-24 0,28 4-48 16,19 0 8-16,13 0 32 16,-5 0-48-1,-11 0 16-15,-13-3-16 16,-11 0-64-16,-20-3-192 15,-13 2 8-15,-10 2-72 16,-1-8-232-16,-1 7-529 0,-7-7 137 16,-12 4 128-16,-12 0 120 0,-4-1-456 31,0 4-1313-31,0 0-1784 0</inkml:trace>
  <inkml:trace contextRef="#ctx0" brushRef="#br0" timeOffset="190278.95">13530 11852 1768 0,'0'0'2040'15,"0"0"-175"-15,0 0-393 0,0 0 32 16,0 0-183 0,0 0-193-1,32 92-200-15,-24-60 168 0,-4 3-127 16,-4 9-257-16,0 7-80 0,0 3-112 16,0 7-208-16,-12-2-104 15,4 8-88-15,-7-3-48 16,-2 5-64-1,2-2 56-15,2 0-64 16,2-7 16-16,3-9-16 0,3-7-72 16,1-12 0-16,4-10-40 0,0-6-112 31,0-9-8-31,0-1 88 16,0-6 96-16,0 0 48 0,0 0 0 15,0 0 8-15,0 3-8 16,-4 0-16-16,-16 4 8 15,-3-1 8-15,-13 3 8 0,-12 1 0 16,-23 3 0-16,-25 0 64 0,-27-1 56 31,-6-6 96-31,11 1 136 16,9-7 256-16,14 0-64 16,19 0 8-16,12 0-95 0,17 0-241 15,7-7-104-15,-4 5-56 16,8-5-56-16,0 4 0 0,12 0-8 31,17 3-336-31,7 0-1081 31,0 0-2880-31,3 0-1960 0</inkml:trace>
  <inkml:trace contextRef="#ctx0" brushRef="#br0" timeOffset="191083.04">12435 14112 6649 0,'0'0'3265'16,"0"0"-681"-16,0 0 1 15,0 0-561-15,0 0-672 0,0 0-639 16,0-15-393-16,0 18-288 16,0 16-32-16,0 13 0 31,0 9 128-31,0 16 8 0,0 6-40 15,0 8-88-15,0-5 88 16,0 1-8-16,4 0-88 0,-1-7 8 16,1-6-8-16,-4-7-96 15,0-5-176-15,4-14-320 32,0-9-297-17,-4-15-591-15,0-4-1505 0,0 0-1576 16</inkml:trace>
  <inkml:trace contextRef="#ctx0" brushRef="#br0" timeOffset="191793.92">12379 14055 6009 0,'0'0'3040'0,"0"0"-1159"31,0 0-345-31,0 0 16 0,0 0-327 16,0 0-553-16,0 0-152 16,84-44-56-16,-56 41-88 0,15 0-176 15,5-1-104-15,7 1-40 32,25 0-40-32,12-3-16 15,24-7-344-15,7-3-120 0,-3 3 56 16,-9-2-224-16,-19 2-248 15,-12 3-105-15,-24 1-23 0,-13 6 472 16,-11 3-176-16,4 0 352 16,-4 0 152-16,-4 0 200 15,-12 0 8 1,-5 0 280-16,-7 0 568 0,-4 0 752 16,0 0-399-16,0 0-353 15,0 0-360-15,0 0-184 0,0 0-288 16,0 3-16-16,0 13-16 15,0 3 16 1,0 6 112 0,0 4 0-16,0 9-48 15,0 3 16-15,0 3 24 16,0 8-8-16,-4 2 24 16,-3 3-24-16,3 3-8 0,0 0-40 15,4 0 0-15,0 4-8 16,0-4-40-16,0 1-192 15,0-4 0-15,0-6-120 0,0-7 16 16,0-9 128-16,-5-7 72 16,-2-8 96-16,3-8 8 0,0-2 0 15,-4-4-8-15,-1 0 8 32,-6 1 88-32,-9 2 120 0,-8 4-112 15,-8 3-8-15,-12 0 8 16,-19 3-48-16,-25 6 288 0,-23-2 56 15,-9-5-16-15,9-5-152 16,27-13-40-16,32 0-95 31,16 0-97-31,8-9-289 0,-15-32-919 0,7 2-1816 16,0-2-6819-16</inkml:trace>
  <inkml:trace contextRef="#ctx0" brushRef="#br0" timeOffset="193091.93">10212 10452 928 0,'0'0'104'31,"0"0"2512"-31,0 0-631 16,0 0-921-16,0 0-240 0,0 0 320 15,0 0-311-15,0 0-89 16,0-3 32-16,4 3-48 15,-4 0-200-15,0 0-240 0,3 0-168 32,5 0-112-32,4 0 32 0,8 3-32 15,8-3 8-15,12 3 96 16,23-3-32-16,29 0-64 16,24 0 96-16,-4-3 32 0,-21-3-8 15,-31 2 64-15,-24 4-80 31,-4 0-40-31,-1 0-72 0,5 0 0 16,-8 0 0-16,-4 0 0 16,-1 0 40-16,2 0-40 15,-1 0-8-15,4 0 8 0,3-6 0 0,9-1 0 16,12-2 64 0,4 3 33-1,4-4 47-15,-4 7-24 0,-9 0-104 16,-11 3 32-16,-12 0-56 15,-8 0 0-15,-8 0-176 16,-4 0 72-16,-4 0 56 0,4 3-105 0,0-3-143 31,3 3-168-31,2-3 184 16,3 0-8-16,4 0 40 0,3 0 64 16,2 0-104-1,3-3-368-15,-1-4-248 0,1 1-625 16,-8 0-575-16,-4 0-1785 0</inkml:trace>
  <inkml:trace contextRef="#ctx0" brushRef="#br0" timeOffset="193447.09">11494 10128 5857 0,'0'0'1872'0,"0"0"-23"16,0 0-401-16,0 0-64 0,0 0-544 0,0 0-488 15,-15-19-352 1,15 22 0 0,11 10 0-16,1 2 256 0,12 5 25 15,4 2-105-15,4-3-64 16,12 3-8-16,-1 1 40 15,6-5-72-15,-2 1 104 0,-7 4-120 16,-4-4-56 0,-13 3 48-16,-10 0-48 15,-13 1-8-15,0 5-8 16,-24 7 8-16,-44 25-664 0,5-6-1081 16,-5-6-2888-16</inkml:trace>
  <inkml:trace contextRef="#ctx0" brushRef="#br0" timeOffset="195732.62">10244 10741 680 0,'0'0'616'31,"0"0"-424"-31,0 0-72 0,0 0-16 16,0 0 1472-16,0 6 273 16,0-6-681-16,0 0-120 0,0 0-64 15,0 0-240-15,0 0-303 16,0 0-281-16,0 0-88 16,0 0-8-16,0 0-56 0,0 0 0 15,0 0 8-15,0 0-8 16,0 0 0-16,0 0 0 0,0 0-8 15,0 0-8-15,0 0-72 32,0 0-72-32,7 0 40 15,1 0 96-15,5 0 16 0,-2 0 0 16,5-3 0-16,0 0 8 0,-1 3 8 16,2 0-8-16,-6 0 56 0,2 0-16 15,-5 0-48 1,-1 0 0-1,2 0 0-15,-1 3-8 16,-1 3 8-16,5 1 0 0,1 2 8 16,2 1 8-16,5 3-8 0,4-1 8 15,-4 4 0 1,4 3 0-16,0 0-8 16,0 0 0-16,-9 0 0 15,6 0 0-15,-6 4 0 16,-2-4-8-16,-6-1 8 0,1 2-8 15,-4-1 0-15,1 0 8 0,-1 0-8 16,-4 3 72-16,4-3-64 31,-1 0-8-31,1 3 8 16,0 1 112-16,0-1-56 0,5 3 80 16,-5 4-8-16,3-4 40 15,1 0 40-15,-4 1-40 0,1-4 24 16,-1 4-72-16,3-4-16 31,1 3-8-31,0 4 0 16,4-1-16-16,-4 7 16 0,4 3-16 0,4 0 32 15,-4 7-112 1,0 2 88-16,-4 1-88 0,-4-7 0 16,0 1 64-1,-4-4 96-15,3 0 24 16,2-3-104-16,-1 3 16 15,0-3-56-15,7 0 0 0,-3 3-48 16,5 0 16-16,-2 0-8 0,2 3 56 31,-2 1-16-31,1-4 8 16,1 3 0-16,-6-6 0 0,1 3 8 16,5-7-8-16,-2-1-48 15,-3-2 0-15,4 1 40 0,-4-1-32 16,4 1 48-16,0-1 8 15,-4 4 80-15,4 3 96 0,-4 0-112 32,0 0-55-32,0-1-17 15,-4 1 24-15,8-3-40 0,-4-3 16 16,7-1-56-16,2-2 48 16,-2-4 0-16,5 4 24 15,-3-1-16-15,2 0-16 0,1 1-40 31,-8-1 64-31,4-3-64 16,-4 4 40-16,0-1-40 0,-4 1 8 16,4-1 40-16,4 4-56 15,-4-4 8-15,8 0-8 0,-1 1 0 16,1-4 0-16,1 0 0 16,-2-3 8-1,1-3 88-15,-3 3-8 16,2-3-16-16,1 0 8 0,-4 0-16 15,4-1 0-15,-4 2-16 16,4-2-40 0,0 5 40-16,-5-5 8 15,6 1-56-15,-5 0 8 0,3-4 0 16,-6-2 0-16,-2 0 0 16,1-4 0-16,1 0 0 0,2-2 0 15,-2-1 0-15,2 0 56 31,1-3-64-31,0 3 56 0,4-3 120 16,-4 0-56-16,4 0-112 16,-4 3 112-16,0-3-64 0,-5 0-40 15,2 0-16-15,-2 0 16 16,-3 0 80-16,8 0 0 16,0 0 72-16,4-3-40 0,4-3-56 31,0-1-64-31,0 5 0 15,-4-5 64-15,0 4-64 0,-8 0 40 16,-5-4-40-16,6 4 0 16,-5 0 48-16,8-6 64 15,-4 2-112 1,8-3 88-16,3-2-96 0,1-1 0 16,0 1-48-16,4-1 40 15,-4 3-256-15,-4 1 256 0,0-4-96 16,-8 6 40-16,0 5 56 15,-4-5 8-15,-4 4 80 16,0 0-32-16,3-4-48 16,2 4-136-16,-1-3 16 15,3 0-160-15,-2-4-72 16,2 7-264-16,-3-4 96 0,-4 5-8 16,5-2 191-16,-9 1-39 15,0 3-632-15,0-3-760 16,0 0-1329-1,0-1-2680-15</inkml:trace>
  <inkml:trace contextRef="#ctx0" brushRef="#br0" timeOffset="196181.37">12147 13332 960 0,'0'0'6161'0,"0"0"-4081"0,0 0-927 16,0 0-313-16,0 0-32 16,0 0-8-16,13 0-720 0,6 0 376 15,5 0-200-15,4-7 120 16,4 7-135-16,9-6-65 15,-2-1 144-15,5 1-136 16,0 0-40-16,-5 3-136 16,-7-4 0-16,-4 4 40 15,-4 0 32-15,-12 0-72 0,-4 0 0 16,0 3 72-16,-8 0 192 16,0 0-64-16,0 0-32 15,4 0-176 1,-4 0-80-16,0 9 80 15,4 7 56-15,0 6 16 0,-4 4 8 16,4 2 40-16,-4 7 80 16,0 0-64-16,0 3-64 15,0 4-72-15,0 18-408 0,0-9-1408 32,-4-10-2553-32</inkml:trace>
  <inkml:trace contextRef="#ctx0" brushRef="#br0" timeOffset="198881.84">10235 10995 1920 0,'0'0'2985'16,"0"0"-1425"-16,0 0-552 15,0 0 32-15,0 0 1 0,0 0-185 31,0 0-88-31,0-3-24 0,4 0-56 16,8-4-216 0,4-3-320-16,12 1-104 0,0 3-32 0,0-1-16 15,-4 7 0-15,0 0-8 16,-1 0-144-16,-10 13-16 16,-2 3 16-1,2 6 64 1,-9 3 80-1,3 4 0-15,1 3 8 16,1 3 8-16,2-3 0 0,1 6-8 16,0 0 0-16,4-3 8 0,0 6-8 15,-4 3 0-15,-1 4 0 0,2 2 0 16,-5 2 8-16,3 5-8 16,-2-6 0-16,-1 2 8 15,-1 1 0-15,2-6 0 0,3-3-8 16,3-1 8-16,1 0 0 31,0 1 48-31,4 3-48 0,-3 6 8 16,-2 0 32-16,-2 3 0 15,-2-3-40-15,-7 3 48 0,4-3-48 16,-8 0-8-16,4-4 8 31,0 1 48-31,0 0-8 16,4-3 56-16,0 2-40 0,-1 1 16 15,2 0-24-15,3-3-48 16,-5 0 8-16,2-4 48 0,-5 0-16 16,0 1 8-16,3-4 16 15,-3 0 8-15,5 1-8 16,3-1 80 0,3-3 89-16,1 0-25 0,5 0-8 15,-2 0-8-15,5 3-16 16,-4 1-40-16,0-4-32 0,0 6 0 15,0-3-24-15,-4 1-16 16,4 3-16 0,-1-1-48-16,1 3 40 15,5-2 32-15,-1 2-64 0,4-2-8 16,-5-1 8-16,1-9-8 16,-4 3 0-16,-4-9 8 0,-4-1-16 15,-4-2 8-15,0 0 40 31,-4-1-48-31,-1 3 16 0,2 1-8 16,-1 0 8-16,4 2 32 16,0 1-48-16,-1 6 16 0,6-3-16 15,-2 0 0-15,-2 3 8 32,3 3 40-32,-5-2 24 31,1 2-72-31,1-3 96 0,-5 0-80 15,-1 0 40-15,1-3 64 16,0 3-112-16,0-3 80 0,5 3-80 16,-2 0 0-16,1 0 40 15,0 4-32-15,4-4-16 0,-4 0 0 16,0 3 8-16,4-3-8 0,-4 0 16 16,0-3-8-16,4 0-8 15,0-3 0-15,3 2 0 0,2-5 16 16,3 3-8-1,3 0 56 1,-3-1-56-16,1 5 0 0,2-1 0 16,-3-4-8-16,-3 1 0 0,-2-1 0 15,1-2 16-15,-4-4-8 16,8-2 0-16,-4-1-8 0,0-3 8 16,8-3-8-16,-1 3-344 31,5-3 344-31,-4 3 48 15,1-3-40-15,-1 3 48 0,-5-6 0 16,1 2-40-16,-4-2 56 0,-4 0-24 16,4-4-40-16,0 1 48 15,3 0-8-15,2-4-48 32,7 0-32-32,0 0-248 0,0-2 280 15,0-1 8-15,-5 3 40 16,-3-3-48-16,-4-3 0 0,-4 0 0 15,-4 0 120-15,0 0-120 16,4 0 64 0,0 0 24-1,8-9 0-15,4-4-88 0,-1 1-64 0,5-1-40 16,-4 3-16-16,0 1 64 16,-3-1 48-16,-6 4 16 0,5-1 96 15,-8 1-16-15,4-3 0 16,0 2-80-1,0-2 64 1,-4-4 24-16,4 1-48 0,3-1-48 0,2 0-96 16,-6 0 16-16,5-3 16 15,-8 4 64-15,0-1 8 0,-4 0-8 16,-4 0 72-16,0-2-64 31,5-1 152-31,-2-3-64 16,1-7-88-16,8 1 88 0,0-7-96 15,4 0-40-15,-1 4 40 0,2-1 0 16,-1 4-8-16,-8 6-8 31,-5 3 16-31,-2 3-96 16,-1 4-80-16,-4 2 176 0,0 1 0 16,0-1-48-16,0 1-216 15,0 3-400-15,4 0-448 0,-4 0-601 16,0 3-295-16,0 0-921 15,-8 0-1248-15,-4 0 1097 32,-4 0 2073-32</inkml:trace>
  <inkml:trace contextRef="#ctx0" brushRef="#br0" timeOffset="199362.54">12554 15322 80 0,'0'0'5737'0,"0"0"-3641"15,0 0-1464-15,0 0-64 0,0 0 361 32,0 0 279-32,0 0-48 15,48 10-216-15,-20-20-304 0,4 1-239 16,3-7-113-16,1-3 264 15,1 3-160-15,-6 0 72 0,1 3-16 16,0 4 56-16,-4-4-32 31,-5 7-56-31,1-1-208 0,0 4-72 16,-3 0-72-16,-6 0-16 16,-2 0-40-16,-2 0 40 15,1 3-48-15,-8 0 0 0,4 0 0 16,0 0 144-16,4 3 9 31,-4 6 23-31,4 4 32 0,-4 9 64 16,-1 3-16-16,-7 7-48 0,5 7 0 15,-5 5-88 1,0 4-32 0,-8 2-88-16,-4 1-208 0,-4 13-576 15,0-17-897-15,5-9-3432 16</inkml:trace>
  <inkml:trace contextRef="#ctx0" brushRef="#br0" timeOffset="-207114.79">10315 12595 4777 0,'0'0'2472'16,"0"0"-1000"-1,0 0-351-15,0 0 15 16,0 0-248-16,0 0-136 16,0 0-112-16,0 0-16 0,-4 0-87 0,4 0-177 15,0 0-64-15,0 0-96 16,0 0-96 0,0 3 0-16,0 3 0 31,-4 11 176-31,4 1 152 15,-4 8-208-15,0-1-120 0,4 4-40 16,-4-1-16-16,4 4 0 16,0-3-48-16,0-1 96 15,0-2-88-15,0-1-8 0,0 0 48 16,0-3-40-16,4 4-8 16,0-4 64-16,0 4-64 0,-4-1 8 15,4 0-8-15,4 1 16 16,-4 2 64-16,3-2-32 31,2-1-32-31,-1 4 72 0,-1 0-16 16,6-1-56-16,-1 4-16 15,4-1 64-15,-4 1-56 0,3 0 32 0,1 3-32 16,5-3-16 0,-2 0 16-1,5-4-8-15,4-6 8 16,-4-3 16-16,4-3-16 0,-1-3-8 15,1-4-56-15,-4-2-48 16,4-4 40-16,-4 0 8 0,1-3-48 16,3 0 16-16,-5 0 24 0,9 0-48 31,-1 0 64-31,1-6 32 16,5-1 8-16,-1 1 8 0,-1-4-8 15,-3 4 8-15,4-3-8 16,0-1 8-16,-1 3 0 0,-7-2 8 15,4 3-8-15,-4-4 0 32,0 1 8-32,0-1-8 0,0 1 0 15,0-1 8-15,0 1 64 16,4-1 0-16,0-2 0 0,-4 2 16 16,3-6-16-16,1 3-64 31,-4 4 0-31,0-4 0 15,-5 0 48-15,2 1-40 0,-1-4-8 16,-4 3 40-16,3-3 0 16,1 0-48-16,0 1 8 0,0-5-8 15,4-2 40-15,4 3-40 0,0-3 0 16,4 0 0 0,-4 0 0-1,-4 3 8-15,0 3-8 0,-4 3 0 16,-5 3 0-16,-3 1 8 15,0 0 0-15,-4 2 0 16,0-3 0-16,3 4 0 16,2-3 0-16,-1-4-8 15,4 4-120-15,0-4-48 16,-5 0 160-16,5 4-72 0,-3-1 72 16,-9 0 8-16,3 7-48 15,-7 0-80-15,-4 0-224 0,0 0-240 31,0 0-680-31,0-1-513 16,-28-5-1431-16,5-1-3722 0,-5 1 4171 16</inkml:trace>
  <inkml:trace contextRef="#ctx0" brushRef="#br0" timeOffset="-206817.23">11873 12843 7537 0,'0'0'2409'15,"0"0"-1473"-15,0 0-352 16,0 0 552-16,0 0-344 0,-24-10-488 16,24 10-152-16,0 0 0 15,19 0 145-15,9 0 311 16,13 0-128 0,2 3-328-16,6 0-72 0,-2 1 24 15,5-1-88-15,-9 0-16 16,-2 0 0-16,-14 0 64 0,-3 0-64 15,-16 7 0 1,-3 2 96-16,-5 8 424 16,-5 2 64-16,-11 7-160 15,-8 2-176-15,-8 4-120 0,0 3-128 16,-20 13-544-16,9-10-1688 16,0-6-4354-16</inkml:trace>
  <inkml:trace contextRef="#ctx0" brushRef="#br0" timeOffset="-205490.43">10052 12741 6201 0,'0'0'1816'0,"0"0"-880"15,0 0-223-15,0 0 271 0,0 0-152 16,0 0-456-16,0 0 200 16,0 0 624-1,0 82-375-15,0-47-241 0,0 4-248 16,0 5-136-16,0 7-48 16,0 0 40-16,8 6-88 15,4 3-8-15,4 3 0 0,0-2-32 16,4 2-56-1,-1 4 40 1,1 6-40-16,5 13-8 0,3 12 8 0,0-9 48 16,-13-19-56-16,5-19 8 15,-8-10 8-15,8 1-8 16,4 8 8 0,-1 1-16-16,5-4 56 15,-4 1-48-15,4-7-8 16,-3 1 8-1,-1-1 72-15,-1 0-72 16,-3 0 0-16,-4 1 8 16,0-4 32-16,-1 6-48 0,-2 1 16 15,2-1-16-15,2 1 0 16,3 3 0-16,-1 2 0 0,5 1 0 16,4-4-8-16,0 5 8 15,8-8 8-15,0 1 56 16,0-4-64-16,8-6 8 0,-5-4 0 15,1-2 56-15,-4-4-64 32,-4-3-72-32,-4-5 64 0,-4-5 0 15,0-2 0-15,-4-1-128 16,3-6 128-16,-3 0 8 0,1-3 8 16,2 0 112-16,9 0 0 15,4-3 56 1,4-6-48-16,7-1 72 15,-2 0-88-15,7 1-56 0,-5 3 16 16,1-4-24-16,-4 1 0 0,0-1 16 16,-1 1-16-16,-7-4 0 15,0 0-32-15,-4 4 112 0,0-4 16 32,-1 0-24-32,-3 1-8 15,4-4 0-15,0-3 72 0,5 0-47 16,-5-4 15-16,3 4-56 15,-7 0-88-15,-5 3 0 0,-2 4 40 16,-5 2-40-16,-4 1-8 31,-5 6 0-31,1-4 8 0,-3 4-16 16,-1 3 8-16,3-3-200 16,-3 0-65-16,4-1-103 15,1-2-56-15,-2 0-168 0,1 0-312 31,-4-4-336-31,0-3-633 16,-4 0-599-16,0-12-2505 0,-8 3 88 16,-7 0 3962-16</inkml:trace>
  <inkml:trace contextRef="#ctx0" brushRef="#br0" timeOffset="-205197.08">11956 14620 7681 0,'0'0'2225'0,"0"0"-801"16,0 0-312-16,0 0-704 16,0 0 16-16,0 0 272 0,100-6 57 31,-64 6-73-31,-4 6-144 16,4 4-320-1,-4 0-80-15,-8 2-128 16,-5 8-8-16,-10 2 16 15,-5 3 72-15,-4 7 0 0,-13 3 184 16,-6-1 136-16,-9 5-64 16,-8-8-176-16,-1 1-144 0,-6-6-24 15,0-11-1240-15,-22-15-1393 16,10-2-2376-16,3-21-3440 0</inkml:trace>
  <inkml:trace contextRef="#ctx0" brushRef="#br0" timeOffset="-203532.03">10407 12792 208 0,'0'0'2664'16,"0"0"-1368"-16,0 0-767 0,0 0 135 15,0 0 128-15,0 3 192 16,0-3-16-16,0 0 56 0,0 0-207 16,0 0-225-16,0 0-216 15,0 0-168 1,0 0-72-16,0 0-32 16,0 0 16-16,0 0 40 0,0 0 72 15,0 0 104-15,7 0-32 16,10 0 32-16,-2-3 272 0,2-10-184 15,7 0-103 1,-1-6-57-16,1-3-56 16,4-3-8-16,0-1-88 15,-4 1-64-15,-1 3-32 0,-3 3-8 32,1 0 0-32,-6 3 72 15,5-3-80-15,-4 0 8 0,4-1-8 16,-3 2 72-16,2-1 8 15,1-1-32-15,-1 1 80 0,-2 1 32 16,7-2-112-16,-5 5-32 16,1-2 40-16,1 2-48 0,3-1-8 15,-5 0 56-15,5 0-56 32,0 0 0-32,0 0 8 15,4 0-8-15,-4-3 0 0,4 1 0 16,-4-2 64-16,0 1 16 15,4 0 72-15,-5 0-24 0,5-3-48 16,0 3-24-16,0-4 16 16,4 1 16-1,-4 0-80-15,0-3 48 16,4-1-48-16,-8 1-8 16,-1 2 8-16,-3 1 56 0,-8 7-16 15,4-1-40-15,-4 0 120 0,4 0 8 16,0 0-48-1,0 0 32 1,8 0-64-16,-1-3-40 0,5 1 40 16,-4 1-48-16,4 2 40 0,-7-5-40 15,3 5 0-15,-5-1 0 16,1 3 72-16,0-6-16 0,0 3 16 31,0-6-64-31,-1 3 64 16,2-4-80-16,-1 5 8 0,3-1 48 15,-3-1-56-15,1 5 0 16,-2-1 64-16,1 3-16 31,-3-3-40-31,-2 4 40 0,5-1-24 16,0 0-16-16,-4 3-8 16,8-2 0-16,-5 2-8 0,-2 1-48 15,-6 2 0-15,2 4 48 16,-9 0 16-16,-4 3 0 15,0 0-8-15,0-3-40 0,4 3 32 32,-1 0-136-32,5-3 96 15,1 0 48-15,2-4 40 0,-3 4-40 16,0 0-192-16,-3-1-232 0,-1 4-120 16,-4 0-296-16,-9 0-728 15,-10 0-729-15,-2 0-1736 0</inkml:trace>
  <inkml:trace contextRef="#ctx0" brushRef="#br0" timeOffset="-203037.54">11701 11433 1216 0,'0'0'6265'0,"0"0"-4441"31,0 0-799-31,0 0-137 16,0 0 280-16,0 0-160 0,0 0-448 16,0 0-151-16,0 0-89 15,16-3-168-15,4-1-56 16,4-2 16-16,12 0 32 0,12-4 16 31,3-2-88-31,5-1 48 16,4 0-120-16,-8 4-8 0,-4 6-192 15,-13-1 56-15,-7 4-80 0,-8 0 96 16,-12 0 0 0,-4 0-96-1,1 0 224-15,-5 0 360 0,0 0-48 16,0 0-112-16,0 0-72 15,0 0-24-15,0 0-104 0,0 13 0 16,0 9 176-16,0 10 192 0,0 9 16 16,-9 7-56-16,1 3-160 15,-3 3-16 1,-2 0-144-16,2-4 56 16,3-5-64-16,-4-7 0 15,8-10-1048-15,0-5-2017 0,0-14-3200 16</inkml:trace>
  <inkml:trace contextRef="#ctx0" brushRef="#br0" timeOffset="-193564.3">10107 10300 5697 0,'0'0'2520'15,"0"0"-1432"-15,0 0-463 16,0 0 223 0,0 0 152-16,0 0-24 15,0 0-136-15,0 0 1 16,0-4-129-16,0-2-416 0,0-1-208 15,4 1 0-15,0-3-80 16,1 2 8-16,3-5 48 31,-4-1-8-31,3 0-40 0,6-3-8 16,-2 1 136-16,6-8-136 16,-2 1 104-16,6-7-96 0,-6 1-8 15,9-4 120-15,0 0-32 31,0 0 8-31,0-2-104 16,3-1 152-16,1 3 128 0,0-3-160 16,4 3 200-16,0 4-72 0,-4 2 80 15,-4 1-112-15,4 3-40 0,4-4 0 16,-4 4-112-16,8-4-8 16,-1 4-40 15,5-6-16-16,1 2 56-15,2 1-56 0,5-3-32 0,-1-1 32 16,6-3 16-16,-2 4-16 16,9-4-16-16,3 0 16 0,2 3 0 15,2-2 0-15,1 5-40 16,3 1 32-16,17-7 0 16,8 0-32-16,12 1 40 0,-9 2 8 15,-19 7-8-15,-21 6 0 0,-7 6 8 16,16-5 8-16,23-1-16 31,21-3 0-31,0 3 8 16,-25 3 48-16,-15 7-56 0,-24-1 40 15,0 5-40-15,8 2 0 16,11-4 8-16,5 4-8 0,-1 0 8 16,2 0 0-16,-6 0 0 15,1 0-8-15,-1 6 8 31,-2 1-8-31,2-1 0 0,-3 4 0 16,8-4-8-16,-5 4 0 16,5-1 0-16,0 0 0 0,12 4 8 15,15 3 0-15,-7 0 0 0,-17-3 8 16,-6-1-8 0,-18 1 8-1,5 3 56-15,7 3-56 0,-7 0 33 16,4 0 23-16,-8 0-16 15,3 4 8-15,-3 2 24 0,0 0-16 16,-4 4-56 0,0 3 40-16,-8-4 0 15,-1 1-40-15,-7 3 8 16,0-7-8-16,-8 0 96 0,0-2-96 16,-4-7 128-16,0-1-64 15,0-2-72-15,-5 0 64 0,2-4 0 16,-1 4-56-16,0-7 0 31,-5 4 40-31,2-4-48 0,-6 0 8 16,-3 1-8-16,0-4-192 15,0 4-216-15,1-4-409 0,-5-1-415 16,0 2-536-16,-5-4-2089 16,-3 0-1488-16</inkml:trace>
  <inkml:trace contextRef="#ctx0" brushRef="#br0" timeOffset="-193217.72">14491 9544 5265 0,'0'0'5889'0,"0"0"-4745"31,0 0-768-31,0 0 688 16,0 0 113-16,0 0-225 15,103 79-208-15,-71-60-200 0,4 0-120 16,3-3 0-16,2-3-128 16,2-4-88-16,2 1-104 0,-6-7-104 15,1-3 0-15,-5 0-368 31,-7-3-248-31,0-10-240 0,-7-6-200 16,-10-7-512-16,2-2-113 16,-9-7-111-16,-4-25-1217 0,0 6-3416 15,-4 3 5186-15</inkml:trace>
  <inkml:trace contextRef="#ctx0" brushRef="#br0" timeOffset="-193052.7">15024 9303 432 0,'0'0'6161'0,"0"0"-3216"16,0 0 95-16,0 0-423 0,0 0-481 15,0 0-527-15,0-20-609 16,-3 20-336-16,3 0-296 16,0 0-216-16,-4 16-152 15,-5 6 0 1,5 14 8-16,-4 8-8 0,1 36-200 16,3-11-952-16,-5-5-3977 15</inkml:trace>
  <inkml:trace contextRef="#ctx0" brushRef="#br0" timeOffset="-192403.07">14450 10118 5033 0,'0'0'5169'16,"0"0"-2713"-16,0 0-495 0,0 0-393 16,0 0-112-16,0 0-351 15,0 0-457-15,-11-22-288 16,11 22-136-16,0 0-168 0,0 13-56 31,0 13 0-31,0 8 120 0,0 23 144 16,0 20-40-16,8 21 32 15,3 7 0-15,-2-23-72 16,-5-15-40-16,0-29-80 0,-4 0 8 16,3 3-24-16,-3 4 0 31,4 3-32-31,0-10-16 0,-4-6-120 16,5-10-368-16,3-3-120 15,-8-10-544-15,0-9-873 16,0 0-2504-16,0-16-760 0</inkml:trace>
  <inkml:trace contextRef="#ctx0" brushRef="#br0" timeOffset="-191983.18">14407 10020 9642 0,'0'0'4721'0,"0"0"-3857"16,0 0-712-16,0 0-152 0,0 0 48 16,0 0 24-16,0 0 200 15,68 6 512-15,-33 1 120 0,13-4-312 16,20 0-200-16,24-3-240 15,23 0-23-15,9-3-57 0,-4-4-56 32,-21 1-8-32,-20 3 0 15,-19-3 8-15,-8 6 40 0,-4-3-56 16,3-1 48-16,9 1-48 16,0 3 0-16,-4-3 0 15,-13 0-281-15,-7 3-55 0,-3 0-40 16,-6 0-496-16,-3-4-688 31,-8 4-889-31,0 0-287 0,-12-2-2217 16,-4 2 1808-16,0-4 1449 0</inkml:trace>
  <inkml:trace contextRef="#ctx0" brushRef="#br0" timeOffset="-191510.98">15889 9969 288 0,'0'0'7777'0,"0"0"-4952"0,0 0-1769 15,0 0-264-15,0 0-112 0,0 0-192 16,0 0 801-16,0 0-281 16,0 92-248-1,-8-50-320-15,0 2-168 16,0 7-160-16,0 6-40 16,0 6-8-16,-4 1-56 0,4 3 40 15,4-4-24-15,0-3-16 16,4-6 72-16,0-9-72 15,0-4 8-15,8-3-8 0,0-6 80 32,1 0-80-32,2-4-8 0,-7 1 48 15,0 0-40-15,0-7-8 16,-4 3-8-16,0-6-40 16,0 0 40-16,0-3 0 0,-8-3-40 31,-12-1 32-31,-8 1 8 15,-8-3-64-15,-24 2 72 16,-35-2 8-16,-36-7 88 0,-25-3 48 16,-3 0 32-16,11-9-32 0,36 2 1 15,33 1 135-15,27 3 152 16,13 3 56 0,-2-3-216-16,5 3-104 15,1-4-112-15,11 1 0 16,12 0-56-16,12 0-328 0,4-10-512 0,12 0-809 15,4 1-3920-15</inkml:trace>
  <inkml:trace contextRef="#ctx0" brushRef="#br0" timeOffset="-190841.22">14618 12621 10746 0,'0'0'6289'0,"0"0"-5945"0,0 0-344 15,0 0-1232-15,0 0 248 16,0 0 24-16,0 0-569 0,0 98-807 16,-4-66-1921-16,0-1-1048 15</inkml:trace>
  <inkml:trace contextRef="#ctx0" brushRef="#br0" timeOffset="-190662.22">14590 13249 8529 0,'0'0'2593'0,"0"0"-1849"15,0 0-736-15,0 0-8 0,0 0-232 16,0 0-984-16,0 0-361 16,64 79-863-16,-64-66-2265 0,-4 0 3345 15</inkml:trace>
  <inkml:trace contextRef="#ctx0" brushRef="#br0" timeOffset="-190423.46">14638 13776 5145 0,'0'0'5297'16,"0"0"-3265"-1,0 0-207-15,0 0-273 16,0 0-480-16,0 0-568 0,0 0-376 0,0 0-128 16,-4 47-2360-1,8-59-6610-15</inkml:trace>
  <inkml:trace contextRef="#ctx0" brushRef="#br0" timeOffset="-181820.14">8478 9099 6857 0,'0'0'456'15,"0"0"1192"-15,0 0-727 0,0 0 135 0,-28-44 0 16,28 40-24-16,-4 2 89 16,4-2-193-16,0 4-336 0,0 0-192 15,0 0-152-15,0 0-120 16,0 0-128-16,9 0-80 31,6 0 64-31,9 0 8 0,8 0-8 16,0 0 8-16,7 0 0 15,10 0-48-15,14 0 48 0,29 0 8 16,24 0 0-16,11 0 0 16,1-3 8-16,-13 0-8 31,-11 3-8-31,-5 0-168 0,-19 0-80 16,-16 0-24-16,-13 3 80 15,-3-3 32-15,8 0 104 0,12 0 56 16,19 0 0-16,-11-3 8 31,4-7 0-31,11-5 0 16,5-2 8-16,24-5 0 0,3 3 0 0,-7 3 0 15,-17 4 88-15,-20 5-96 16,-19 4 0-16,13 0 8 0,10 3 0 16,13 0 0-1,11 0-8 1,-7-3 0-16,-9 0 8 15,1-3-8-15,3 2 0 0,-3-5 0 16,0 2 0-16,-1 1 8 0,1-7-8 16,-16 7 56-16,-16-1-8 0,-13 5-48 15,-2-5 0-15,15 1-8 32,3 2-8-32,5-2 16 15,3 0-8-15,-3 0 8 0,0 2 0 16,-4-2 0-16,3 3 8 0,-3-1-8 31,0 4 0-31,-1-3-96 16,5 0-480-16,4 0-201 47,-4 3 249-47,7-3 296 0,9 0 152 15,23-4 80-15,17 4-16 16,12-3 16-16,-9 3-8 0,-11 0 8 15,-13-1 0-15,-3 1 0 16,-9 3 8-16,-15-3-8 16,-20 3 0-16,-8 0 0 0,-9 0 0 15,13 0 0-15,0 0 0 0,12 0 0 16,-8 0 8-16,-5 3-8 0,1-3 0 16,0 3 0-16,-8 1 8 15,4-4 0-15,-8 0-8 16,3 0 0-16,-6 0 0 0,-5 0 0 15,-4 0 0-15,-5 0 0 16,1 0 0-16,0 0 0 0,4 0 16 0,-4 3-8 31,-1-3 0-31,5 0-8 16,-4 3 8-16,0-3-8 16,-12 3 8-16,4 0-8 0,-8 0-8 15,-8-3-8-15,4 4-72 16,-4-1 40-16,0 3 48 0,0 3 16 15,4 1-8-15,4 3 40 32,0 3-48-32,4-1 0 0,4 2 0 15,0-2 0-15,0 5 0 16,-4-2 0-16,-1 1 8 0,2 4-8 16,-5-4 0-16,-5 0 0 15,5 3 16-15,-3 0 72 31,3 1 32-31,-1 2-16 0,6 0-32 16,-2 1-16-16,1-1 0 16,4 3 72-16,-4 4-56 0,1-3 48 15,-6 3-64-15,5 3-48 16,0 0 64 0,0-3 1-16,-4 2-73 15,4 1 8-15,-4 3 32 0,4-3 88 16,0-3-8-16,0 0-64 15,-1-1 40-15,2 1 32 0,-2-3-48 0,6-1 16 16,-6 1-16-16,-3 3 24 31,1-4-40-31,-1 4 24 16,-5-3-24-16,1 2-16 0,-4 1-40 16,0 0 64-16,0 3-72 15,0 0 8-15,0 3-8 0,0 0 0 31,-4 0 16-31,4 0-16 16,0 0 8-16,0 0-8 0,0 1 0 16,8 2 16-16,8 0 96 15,0 3-16-15,4-2-40 0,0 2-40 16,-4-3 40-16,4-2 8 16,-1-2 0-16,-2-5 152 31,-2 3 48-31,-2 0-48 0,2 0-128 15,-2 3-24-15,-2 4-8 16,2 5-40-16,-5 4-8 16,-4 3 8-16,-4 3-8 0,0 3-8 0,0 4 16 15,-8 3-8 1,-1 12 0 0,-6 10 32-16,3 12-32 0,0 4-8 15,8-22 0-15,0-19 0 16,4-20 16-16,0-3-16 15,0 19 8-15,0 17-8 16,0 24 96-16,0-2 72 16,0-4-64-16,4-13-48 15,3-5 8-15,2 2-64 0,-5 0 8 16,4 0-8-16,-4-5 0 16,-1-17-8-16,1-10 8 15,-4-5 0-15,4 9 0 0,-4 9 8 31,0 10 0-31,5 0 8 0,-5 0-8 16,8-4-8-16,-1 4 8 16,1-4 0-16,5 1-8 15,-2 0 8-15,9 12-8 0,0 10-8 16,-4-9 8-16,-4-8-8 31,-4-11 8-31,-4-10 0 0,0 9 48 16,-4 3-32-16,0 4-16 15,0-3 8-15,0 0-8 32,0-1 0-32,0 3 0 0,-4-2 40 0,4 2-40 15,-4 11-8-15,-4 9 0 16,-8 12 8-16,4-6-8 0,0-19 8 16,4-22 8-16,5-16-8 15,-2 9 0-15,-3 4 8 16,0 6-8-16,4-3-8 0,-3-4 8 15,-2-6 0 1,-2-2 48-16,-1-4-40 16,-4-4-8-16,-9-5 0 0,-6-1 8 15,-1-3-8-15,-12-2 8 16,-4-2-8-16,-3-2 0 16,-5 0 0-16,-8-7-64 0,-4 1 56 31,-15 0-96-31,-13 0 32 15,-16-4 72-15,-3 3-8 0,11-2 0 16,20-1 0-16,25-3-40 16,11 3 48-16,0-2 0 0,-20 5 8 31,-23 4-8-31,-21 3 0 16,-8-4 48-16,5 1-48 0,7 0-80 15,9-1-16-15,0-2-88 16,-2-1 24-16,2 1-16 15,-1 0-48-15,5-1-88 0,3 1 0 16,5-4 120-16,-9 3 112 16,4-2 0-1,-7 6 80-15,3-7 64 0,1 3 48 16,3-2 104-16,1-4-16 16,14 0-88-16,18-3 0 15,11 0-16-15,4 0 8 16,-7 0 0-16,-9-6-88 15,-9-1 40-15,6 1-48 16,-1 0 48-16,-7 3-48 0,3-1 40 16,-16 1-48-16,-11 3 8 15,7-3-8-15,13 3 0 16,6 0-8 0,14 0 0-16,-9 0 8 15,-12 0-48-15,-12 0 32 16,-7 0 8-16,-16 0 0 0,-1 0 0 31,0 0 0-31,16 0 0 16,21-3 8-16,12 0 0 0,14-1 0 15,6 4 0-15,-5-2 0 16,-8 2 0-16,-4 0 0 0,0 0 0 16,-8 0-56-16,-7 6 56 15,-20 3-8-15,-21 7-40 16,-4-3 48-16,4-1 8 0,17-9 0 15,11 1-8-15,17-1 0 32,11-3 0-32,12 3 0 0,1 0 8 0,-13 1-8 15,-4 2 0-15,-12 3 0 16,1-2-8-16,3 2 8 16,-4-5-8-16,8 2 8 15,1-3 0 1,3-3 8-16,4 0 0 15,4 0 0-15,4 0-8 0,5-3-8 0,-5-3-40 16,4-1 0-16,-3 4-24 16,-5 0 56-16,0 3 8 15,-4 0-40-15,0 0 48 0,0 0 0 32,0 0 8-32,9 0 120 15,3-7-8-15,8 1 0 0,5 0-40 16,-2-4-72-16,5-3 8 15,0 4 0-15,5-1-8 0,-4 1 0 16,10-1 0-16,1 4 0 31,8-4 208-31,5 1 104 16,2-4-72-16,5-6-88 0,0-6-88 16,0-4-56-16,9-2-16 15,-2-4 48-15,5-4-40 0,-3 2 40 31,-2-5-32-31,-3-2-8 16,0-1 0-16,4-6-8 16,-3-3 0-16,2-3 8 0,1-16 0 0,8-15 0 15,4-18 64-15,-4 5-64 16,-1 25 104-16,-7 18 96 0,-3 24 56 16,-1-8-7-1,0-2-73 1,0-4-32-1,-4 1-56-15,3-1-48 16,-3-2-40-16,0-5 48 0,4-2-56 16,-4-3 0-16,0-4-16 15,4-2 16-15,-4 2 0 0,0 0 8 16,0 8 0-16,0 1 0 16,0 1 0-16,-4 0 0 15,-3-3 0-15,-10 0-8 0,9-3 8 16,-3-7-8-16,-2-9 8 0,9 3 0 31,-3 3 48-31,-1-3-56 16,4 13 0-16,-5-7 0 15,2 3 0-15,-5 1-8 0,-4 6 8 16,-3-3-8-16,-2-1 0 16,-7-9 0-16,0-15 8 0,0-10 0 15,4-4 0-15,9 4 0 31,3 12 8-31,7 10-8 16,1 10 0-16,4 9 8 0,0 13 8 0,-3 3-16 16,-1-4 0-16,0-9 0 15,0-6 0-15,-5 0 0 16,5 0 0 0,-3-16 0-16,7-19-8 15,0-16-96-15,7 3-32 16,6 19 128-16,-1 32-40 0,-9 19 48 0,-3 1 0 15,4-5 0-15,-4 1 8 16,0 0-8-16,-4 0-8 0,-11-3-128 31,-5-4 16-31,-1 1 56 16,6-1 64-16,-1-2 0 16,0 2-48-16,9 4 40 0,-2 0 16 15,1 0-8-15,4 3 0 16,0-1 16-16,1 1-16 0,-1-3 0 31,-1 3 0-31,-3-3 0 16,4-1-8-16,0 4 8 0,1-6-112 15,-1-4 0-15,0-2-41 16,4-8-63-16,-5 5 40 0,1-8 80 31,0 7-88-31,-3 3-32 16,-5 4 144-16,-1 2 64 15,-2 10 8-15,-1 4-8 0,0-1 0 16,7 0 0-16,2 3 8 0,3 1-16 16,4-4-40-16,0 0 32 0,0 0-24 15,4 4 40 1,0 6-8 0,3 3 8-16,-7 0 8 15,0 3-8-15,0 3 8 0,0 0 0 16,0-2 0-16,0 2 8 15,0 0-8-15,0-3 0 0,0 3 40 0,0 1-40 32,0 2 0-32,0 1-8 15,5 3 0-15,7-4 8 16,-1 1-48-16,10-1 40 0,7-3 0 16,3 1-56-16,5-1 64 15,4 0-8 1,8 0 0-16,4 0 0 15,-1 1 8-15,5-1 0 16,0 4 0-16,0-1-8 0,4 0 0 16,-4 5 8-16,3-5-8 15,5 3-8-15,0 1 16 0,-4 0-8 16,-5 0-48-16,1 2-40 31,0 1-8-31,0-3 88 16,0 2-32-16,-5-2 48 0,5-3-8 15,0 2-56-15,-4-5 56 16,-5 2-64-16,-7 0-56 0,-4 1-264 0,-12 3-144 16,-12 3-232-1,-4 3-417 1,-4 0-527-16,-4 0-3137 16</inkml:trace>
  <inkml:trace contextRef="#ctx0" brushRef="#br0" timeOffset="-179248.25">14638 2486 4745 0,'0'0'1120'31,"0"0"-440"-31,0 0 272 0,0-13-16 16,0 13 25-16,0 0-129 16,0 0-168-16,0 0-216 15,0 0-88-15,0 0-40 0,0 0-80 16,0 0-40-16,0 0-40 31,0 0-16-31,0 0-40 0,0 0-24 0,0 0-8 16,0 0 64 15,12 0-16-31,16 0 88 16,8 0-32-16,7 0-96 0,17 7 40 0,0-5-40 15,7 5-24-15,-3-1 17 16,0 1-65-16,-4-1 0 0,-4 0 8 16,-8 1 24-16,-5-1-40 15,-7 1 0-15,-4-2 8 16,-4-1 0-16,4 2 64 0,-4 1 24 15,3-4 64 1,1 0-8-16,0 0-32 16,9 1-40-16,-2-4 80 0,5 0-16 15,-4 0-16-15,7 0-8 16,-2 0-32-16,-2 0-24 16,5 0-56-16,0 2 40 0,0-2-32 15,-1 0-8-15,5 4 48 0,4-4-48 31,-5 0-8-31,2 0 0 16,-5 0 56-16,-1 0-48 16,-3 0-8-16,-4-6 16 0,0 2 32 15,-5-2-32-15,-3-1 72 32,0 1-32-32,0-1 0 0,0 5-48 15,-1-5-8-15,6 4 8 16,-1 0 0-16,7 0 8 15,2-1-8-15,-2-2-8 0,5 3 8 16,-4 0-8-16,-1 0 8 16,-6-1-8-1,-1 1 8-15,-1 0-8 0,1 0 0 16,0 0 0 0,8-3-8-1,-1 2-16-15,10-2 24 16,-1-1 8-16,3 1-8 0,-3 0-48 15,-4 3 48-15,-1-4-40 0,-7 1 40 16,0 3 8-16,0-3 0 0,-4-4-8 16,3 7 16-16,2-7 32 15,2 4-48-15,1-4 0 16,4-3 0-16,0 4 0 0,-5 0 0 16,2-1-104-16,-10 1 96 15,-3-1 0 1,-12 7 0-16,-8-4 8 15,-4 4 8-15,-4 3 40 16,-4 0-48-16,4 0 96 0,-4-3-96 16,0 3 48-16,0 0-48 31,0 0-8-31,0 0-56 0,0 0 16 16,0 0-80-16,0 0-120 15,0 0-56-15,0 0-152 16,0 0-264-16,0 0-81 0,0 0-71 15,0 0-848-15,0 0-3793 0</inkml:trace>
  <inkml:trace contextRef="#ctx0" brushRef="#br0" timeOffset="-173643.75">19714 13240 9514 0,'0'0'5097'15,"0"0"-4081"-15,0 0-760 32,0 3-104-32,0 0 320 0,20 0 112 15,8 0-136-15,15 0-16 16,25 0-72-16,4-3-168 0,4 0-88 16,-5 0-104-16,-11-3-528 31,12-16-712-31,-25 0-1184 15,-15-3-2778-15</inkml:trace>
  <inkml:trace contextRef="#ctx0" brushRef="#br0" timeOffset="-173232.05">20129 11395 6913 0,'0'0'6033'0,"0"0"-4000"0,0 0-1137 16,0 0-312-16,0 0 48 31,0 0-296-31,0 0-152 16,86-29-96-16,-33 23-88 0,10 0 56 15,10 2-48-15,-2 4 40 16,-3 0-48-16,-9 0-304 0,1 0-832 16,-16 0-1969-16,-20 0-3520 0</inkml:trace>
  <inkml:trace contextRef="#ctx0" brushRef="#br0" timeOffset="-172437.54">20539 8883 5569 0,'0'0'3024'16,"0"0"-1311"-16,0 0-1153 31,0 0-352-31,0 0 184 16,0 0 352-16,35 3-40 0,18-3-168 15,29 0 137-15,34 0-97 16,15 0-88-16,-19 0-248 0,-31 0-136 15,-38 0-96-15,-19 0 48 32,-4 0-56-32,-8 0-336 0,-12 4-776 15,0 2 247-15,-20-3 585 0,-36 4-304 16,5-1-1160-16,6-3-2913 16</inkml:trace>
  <inkml:trace contextRef="#ctx0" brushRef="#br0" timeOffset="-168966.75">25121 9394 1088 0,'0'0'7353'0,"0"0"-5664"0,0 0-449 16,0 0-160-16,0 0 168 0,-9-50-111 15,9 37-233-15,0 0-272 16,0 1 128 0,9-4-272-1,2 0-144-15,10 0-160 0,7-6-72 16,15 3-104-16,25-6-8 15,27-4-56-15,41 6-16 0,16 1 72 0,3 13-16 32,-12 9-32-32,-11 0 40 15,-5 6-8-15,-7 13 8 16,-9 4 8-16,-7 5 0 0,-4 4 0 16,-13 9-8-16,-11-3 0 15,-17 0 0-15,-14-3 0 0,-6 3-88 16,-3 6 96-16,4 11-48 31,-8 5 40-31,-8 3-8 0,-8-2-56 16,-12 2-88-16,-4 4 8 15,-4-4-8-15,-20 4 0 0,-8 0 32 16,-7-3 8-16,-10-5 24 16,-7 5-32-16,-19 6 80 15,-17 6 48-15,-23 7-8 0,-13-10-8 31,9-13 8-31,11-22 8 16,12-13 0-16,4-12 0 0,1-3 56 16,8-7-8-16,10-3 96 0,10 0 24 15,-5 0-112-15,-12-6 64 16,1 3-40-16,-1-1-80 16,25 1-16-1,18 3 16-15,-2 0-64 16,-1 0-208-16,4 0 72 0,16 0 24 15,9 0-24-15,6 0-536 0,5 0-472 32,20 0-353-32,4 0-55 15,4-6-2793-15</inkml:trace>
  <inkml:trace contextRef="#ctx0" brushRef="#br0" timeOffset="-168664.25">25742 10229 1016 0,'0'0'11002'15,"0"0"-9466"-15,0 0-1208 16,0 0-312-16,-116 29 161 16,57 3 599-16,-9 6 40 0,1 10-64 31,3 0-176-31,12-1-152 31,16 0-200-31,16-5-120 0,16-4-88 0,4 0 48 16,24-3-56-16,32 3 232 15,27 0 128-15,33-3-248 16,11-10-120-16,-23-15-88 0,-24-3-208 16,-32-7-344-16,-5 0-1024 15,-7 0-2481-15,-8-10-1048 0</inkml:trace>
  <inkml:trace contextRef="#ctx0" brushRef="#br0" timeOffset="-167466.62">19085 16408 3792 0,'0'0'3073'0,"0"0"-1017"16,0 0-423-16,0 0-457 31,0 0-128-31,0 0 48 0,0 0-207 16,-49-32-81-16,49 32 0 16,0-3-272-16,0 3-184 15,13-3-40-15,10 0-136 0,13-1-104 16,24 2-64-16,31-5 8 31,49 1-8-31,31-4 72 0,12 1-80 0,9-4 0 16,-8 1 8-16,3-1 0 15,-4 0 56-15,-8 0-56 16,-11 4 80-16,-13 3 160 0,-19-1 0 16,-9 4-63-16,-20 0-73 15,-23 3-40-15,-24 0-72 16,-16 0-40-1,-12 0-409-15,-4 0-279 0,3 0-216 16,-7-4-168-16,-16-5-440 16,-4 0-329-16,0-4-2632 0</inkml:trace>
  <inkml:trace contextRef="#ctx0" brushRef="#br0" timeOffset="-167216.65">21794 16126 760 0,'0'0'9170'0,"0"0"-7450"15,0 0-1232-15,0 0-288 16,0 0 208-16,36 72 616 16,-32-33 49-16,-4 8-129 0,0 10 72 15,7 17-72-15,10 15-256 16,11 15-191-16,-5-8-153 0,1-27-144 31,-11-18-112-31,-6-19-80 0,1 6 32 16,-8-3-40-16,0 9-672 15,-15-12-1041-15,-6-13-2960 0</inkml:trace>
  <inkml:trace contextRef="#ctx0" brushRef="#br0" timeOffset="-166759.84">19057 16322 2712 0,'0'0'7522'31,"0"0"-5426"-31,0 0-239 0,0 0-617 16,0 0-248-16,0 0-256 16,0 0-384-16,0 0-232 0,0 23-112 0,-4 27 256 15,0 33 208 1,-5 25-176 0,5 16-127-16,4 0-89 15,0-13-64-15,0-16-8 0,4-19-8 16,5-16 0-16,-1-21-233 15,3 5-535-15,-3-9-1288 0,5-6-2913 0</inkml:trace>
  <inkml:trace contextRef="#ctx0" brushRef="#br0" timeOffset="-166407.81">19113 17199 9353 0,'0'0'2249'16,"0"0"-1609"-16,83 0-432 0,-27 6 176 16,20 0 504-16,27 0 145 15,28 1-25-15,21-4-24 0,3-3-352 16,0 0-344-16,-3 3-160 16,11 1-72-16,13-1-56 31,-1-3 48-31,5 0-48 0,-10 0 64 15,-14 0-64-15,-9-3 0 16,-19-1 8-16,-33 1 0 0,-22 3 0 0,-34 0 96 16,-11-3-32-16,-9 3 24 15,2 0-96 1,-10 0 8 0,-6 0-8-16,-5 0-224 0,0 0-712 15,0 0-528-15,-20-3-233 16,3-3-607-16,6-4-3377 0</inkml:trace>
  <inkml:trace contextRef="#ctx0" brushRef="#br0" timeOffset="-162238.55">21785 5620 616 0,'0'0'7465'16,"0"0"-5480"0,0 0-921-16,0 0-240 15,0 0 136-15,0 0-192 0,0 0-279 16,-11 0-193-16,11 0-88 16,0 0-72-16,0 0-136 15,4 3 0 1,12 3 8-16,3 0 216 15,13 4-48-15,5-4-176 0,2 0-80 16,5-2-72-16,4-1-200 0,-5-3-8 16,6 0-89-16,-10 0 161 15,-7-7 88-15,0-8-48 16,-12-4 248 0,-12-1 328-16,-8-8-160 15,0-4-64-15,-4-2-104 0,-12-8-128 16,-4 1 120-16,-4-7 8 15,4 7 72-15,1-4-64 16,-2 7 40-16,5 4-32 0,4 5 136 31,9 6 465-31,-1 5-33 16,4 5-112-16,0 0-192 0,7 0-8 16,5-2-104-16,8-2-160 15,1 2 48-15,7-1-56 31,0 0-8-31,3 7-72 0,-3-1 64 16,4 7-128-16,0 0 64 0,-4 3-224 16,-1 0 112-16,1 0 16 0,-4 0-80 15,4 6 208-15,-11 1 48 16,6-4-8-16,-7 3-72 16,3-3 80-16,-2 0 56 15,-2-3-56 1,5 0 0-16,1-6 0 15,-2-10 0-15,1-3-24 0,-3-7-56 16,-2-8 0-16,-7-4-8 0,-3-7-240 16,-5-6-233-16,0-6 297 15,-17-13 192 1,1 7 72-16,0-1 625 16,0 7-345-16,4 19-208 0,1 6 216 15,2 13-88-15,1 7-56 16,5 8-56-16,3 1-88 31,0 3 16-31,0 0 32 0,11-3-48 16,13 0-40-16,8 0 40 15,9-3 0-15,2-4-216 0,4 0 104 16,2-2-104-16,-10-1 32 16,-3-3 176-16,-8 0 8 15,-8 0 0-15,-8 3 88 0,-7 1 48 31,-5-1 216-31,0 3-184 16,0 1-112-16,0-4-8 0,0 1-40 0,7-1-8 16,1-6 8-16,12 3-8 15,-4-6-80-15,8 3 72 16,-4-3-64-16,-1 2-8 16,-6 2 64-1,-5-5-136-15,-8 1-8 16,0 3-240-16,0-3 176 0,0 6-233 0,-4 3-903 15,-4 4-896-15,-1 5-4386 16</inkml:trace>
  <inkml:trace contextRef="#ctx0" brushRef="#br0" timeOffset="-161923.3">22801 3914 6009 0,'0'0'1896'0,"0"0"-351"0,0 0-329 15,0 0-240-15,0 0-248 16,0 0-376-16,73-50-112 16,-45 37-40-16,0 0-120 0,7 0-80 31,5 1 48-31,-1 2-48 15,-3 1 0-15,-4 3-16 0,-4 2 16 16,-4 4 56-16,0 0 104 0,-3 0-16 16,-2 10 56-1,1 6-40 1,0 3-87-16,-8 9-65 0,3 10-8 16,-6 7-153-16,-9 25-511 15,0-10-944-15,-4-6-2793 0</inkml:trace>
  <inkml:trace contextRef="#ctx0" brushRef="#br0" timeOffset="-159871.45">22945 5000 5657 0,'0'0'3064'15,"0"0"-551"-15,0 0-601 16,0 0-831 0,0 0-321-1,0 0-336-15,0-9-224 0,0 31-192 0,0 26 80 16,0 31 312-1,0 32 104-15,0 13-48 0,0 0-168 0,0-13-184 16,4-16 24-16,4-9-120 31,0-13 56-31,0-19-56 16,0-9-8 0,0-11 8-16,4 8 0 15,-4-4 0-15,3-4-8 0,-2-8-56 16,-5-10-344-16,0-6-608 15,-4-10-968-15,0 0-193 16,0-17-592-16</inkml:trace>
  <inkml:trace contextRef="#ctx0" brushRef="#br0" timeOffset="-159544.75">23020 4949 7057 0,'0'0'4321'0,"0"0"-2497"0,0 0-583 15,0 0-329-15,0 0-232 16,24-15-368-16,8 12-160 0,24-1-56 15,40-2-24 1,51-4 24-16,25-2 32 16,3 5-72-16,-3 1-48 15,-30 3 0-15,-13 3-8 0,-34 0-224 16,-31 0-288-16,-25 0-280 16,-14 0-785-16,-5 0-439 0,-1 0-889 15,-6 0-3320-15</inkml:trace>
  <inkml:trace contextRef="#ctx0" brushRef="#br0" timeOffset="-159183.48">24459 4873 4761 0,'0'0'4617'16,"0"0"-3913"-16,0 0-456 31,24 73 512-31,-20-28 152 0,-4 12 136 16,0 19-248-16,-12 20-199 15,-12 18-289-15,0 3-136 0,9-9-56 16,2-10-112-16,9-18 0 16,0-13-8-1,1-17-56 1,-1-5-96 0,4-10-64-16,0 6-48 0,0 4 136 15,0 5 8-15,-4-5-65 16,-5-4 41-16,-10-3-112 0,-9-3 256 15,-28 3 0-15,-32-6 360 0,-35-7 113 16,-21-3 135 0,1-15 96-16,7-7 40 0,25-13 104 0,19-9-288 15,25-7-208-15,19 1-176 16,16-17-176-16,28-37-432 0,4 5-856 16,4-5-3129-16</inkml:trace>
  <inkml:trace contextRef="#ctx0" brushRef="#br0" timeOffset="-158825.25">23722 4997 8489 0,'0'0'2737'16,"0"0"-585"-1,0 0-567-15,0 0-385 0,0 0-368 16,-23-79-168-16,23 53-256 16,0-9 8-16,4-9 49 15,3-13-137-15,5-3-64 16,0-4-40-16,0-2 24 15,-8 2-136-15,4 10-40 16,-4 13-72-16,-4 9 0 0,4 16-8 16,-4 10-248-16,0 6-1041 15,0 6-2487-15,0 29 815 16,0 0 216-16,0-4-2608 0</inkml:trace>
  <inkml:trace contextRef="#ctx0" brushRef="#br0" timeOffset="-158516.68">23611 4518 5369 0,'0'0'1520'0,"0"0"-320"16,0 0 89-16,0 0-401 31,0 0 40-31,0 0 136 0,0 0 112 16,11-38-832-16,17 22-144 15,8 3 81-15,4-6-217 16,0 0 0-16,0-3-56 0,-8 3 0 31,3-4 72-31,-14 5-80 0,-6 1 56 16,-6 11 320-16,-5 0 288 0,-1 6-264 15,-3 0-352-15,4 0-48 16,8 12-376-16,8 10 304 16,8 4 72-16,0 6 0 15,8-1-104 1,-8 1-488-16,-8 10-849 15,-12-7-719-15,-8-7-1841 0</inkml:trace>
  <inkml:trace contextRef="#ctx0" brushRef="#br0" timeOffset="-158161.49">23626 3864 8025 0,'0'0'1865'0,"0"0"-417"15,0 0 56-15,0 0 9 0,0 0-385 16,0 0-544-16,0 0-568 31,4-35-16-31,-4 60-152 0,4 20 88 16,-4 9 64-16,5 9 48 0,-1 1-40 15,-4 2 40-15,7-9-48 16,1-6-160-16,0-6-592 16,1-8-465-1,-2-7-391-15,-3-8-856 16,-4-16-2826-16</inkml:trace>
  <inkml:trace contextRef="#ctx0" brushRef="#br0" timeOffset="-157587.95">23611 3845 7217 0,'0'0'1240'0,"0"0"-464"15,0 0 1-15,0 0 63 16,36-77-160-16,-21 68-112 0,9-1-328 15,0 1-168-15,12-1-64 32,7 1-8-32,17 2-160 0,16-5-248 15,35-4-440-15,25-10-360 16,12 1 872-16,-28 0-313 16,-33 6-55-16,-39 6 552 0,-16 3 24 31,-1-2 128-31,1-4 608 15,-4 0 288-15,-7 0-15 0,-10 3 183 16,-3 4-272-16,-8 3 88 16,4-1-408-16,1 7-472 0,-2 0-128 15,1 0-832-15,4 7-224 16,-4 12 376 0,4 9 400-16,-4 7 168 15,0 6 240-15,0 10 48 0,-4 3 40 16,4 0-80-16,8 7-8 15,-4-4-208-15,8 0-345 0,-5-3-247 16,6-7-88-16,-10-5 456 0,-3-8 376 31,-4-2 56-31,-11-10 16 16,-17 1 256-16,-8-11 224 0,-24 1 144 16,-24-4-136-16,-31 1-128 15,-8 0-31-15,22-1 7 16,26-3-80-1,27-2 8-15,8-1-56 16,1 3-144-16,-6-2-48 16,2-1-32-16,15-3-192 0,4-7-632 15,12-6-329-15,0-5-3936 0</inkml:trace>
  <inkml:trace contextRef="#ctx0" brushRef="#br0" timeOffset="-157242.86">24144 3708 9073 0,'0'0'2769'0,"0"0"-1409"15,0 0-928 1,0 0 377-16,0 0 343 16,4-98-280-16,4 63-560 15,5-6 144-15,-2-4-56 16,2 1-224-16,-2-4-8 0,1 0-16 16,0 4-88-16,0 3-56 15,-4 9 0-15,0 13-8 0,-8 9-48 31,0 10-1200-31,0 0-2801 16,0 42 937-16,-8-7 1391 0,0-1-1023 16</inkml:trace>
  <inkml:trace contextRef="#ctx0" brushRef="#br0" timeOffset="-156865.65">24069 3359 3328 0,'0'0'2289'16,"0"0"-329"0,0 0 57-16,0 0-873 15,68-79-256-15,-49 59 216 0,-3-2-136 16,0 0 97-16,4-3-585 15,0 3-280-15,0-7-120 0,0 3 40 0,4-2-120 16,-5-1-152-16,5 0 96 16,-3 7 112-16,-10 7-56 15,-3 5 152-15,-3 7-72 0,-5 3-80 16,4 0-232-16,0 0-48 0,7 13-24 16,2 6 104-16,6 6 184 31,1 0 16-31,4 4 0 15,1-1-721-15,-2 7-351 0,-7 10-384 16,-8-7-2409-16,-4-9-2384 0</inkml:trace>
  <inkml:trace contextRef="#ctx0" brushRef="#br0" timeOffset="-155835.84">25129 2667 520 0,'0'0'9298'0,"0"0"-8146"15,0 0-72-15,0 0 576 0,0 0 169 16,0 0-657-16,0-61-600 0,0 61-512 16,0 0-56-16,0 0-272 15,0 13-240-15,-4 9-112 16,0 4 472 0,4-1 152-16,0 4 80 15,0-11-80-15,11-1-272 0,6-11 24 16,2-3 120-16,5-3 48 15,4-3 160-15,0-16 48 16,-4-7 192-16,0-5-320 16,-8-1-352-1,-4 0 352-15,-4 7 80 16,-4 9 136-16,0 4 192 0,-4 8-40 16,0 4-368-16,0 4-984 15,0 18-1657-15,4 13 1593 47,0 25 976-47,7 0 72 0,2 7 0 0,6 2 80 16,5-11-8-16,0 5-16 15,0-9 48-15,1-9-96 0,-14-7-8 16,-3-9-56-16,-8-10 48 16,0-10 8-16,-8-6 104 15,-12-3 1352-15,-8-6 41 0,-4-13-489 16,0-4-248-16,4-8-304 15,5-8-168-15,11 2-240 0,8-5-48 0,4 1-512 16,12-7-168-16,35-15-1817 31,-7 9-719-31,4 3-7154 16</inkml:trace>
  <inkml:trace contextRef="#ctx0" brushRef="#br0" timeOffset="-155329.86">25387 2416 8249 0,'0'0'4073'0,"0"0"-3193"15,0 0-632-15,0 0-248 16,0 0-88-16,0 0-120 16,0 0 8-1,0 0 144-15,0 6 56 16,0-6 192-16,0 0 192 0,0 0 265 15,0-6 567-15,9-13-488 0,2-9-728 32,1-4-328-32,4-7 320 15,0 4 8-15,0-2 128 0,-4 8 288 16,0 3 0-16,-4 7-288 0,0 10 392 16,-4 5-448-16,1 4-72 15,2 4-848-15,1 18 64 31,4 7 784-31,8 5 32 0,4 5-16 16,0 2 144-16,-1-6-152 16,5 0-8-16,-4-3-1360 0,-3-7-593 15,10-3 89-15,-6-6-2305 16,-6-9-2208-16</inkml:trace>
  <inkml:trace contextRef="#ctx0" brushRef="#br0" timeOffset="-155172.45">26148 2489 8553 0,'0'0'1657'0,"0"0"-1577"16,0 0 96-16,0 0-176 15,0 0-184-15,0-9-6322 0</inkml:trace>
  <inkml:trace contextRef="#ctx0" brushRef="#br0" timeOffset="-109728.93">5605 8471 888 0,'0'0'7569'0,"0"0"-6416"0,0 0-537 0,0 0 440 16,0 0 256-16,0 0-264 15,-52-13-367-15,45 4 127 16,-1-4-200 0,-5 3-304-16,2-2-128 15,-1-1-48-15,-4 3 24 0,-5-2-64 16,2 2-80-16,-5-6 8 0,-4 3 80 15,0 1-96-15,-4-1 16 16,4 0 120 0,-4-6-24-16,-3 3-48 15,-5 0 0-15,5 4-56 16,-10-1 0-16,6 4 40 16,-1 2-40-16,3 4 0 0,5 0 32 31,1 3-32-31,-1 0-8 0,0 0 16 15,0 0 0-15,-4 0-8 16,1 0 0-16,-14 3 0 16,2 7 40-16,-5 2-48 0,1 4-48 15,-1 0 48-15,4-3 8 16,4 3-8-16,9-4 0 0,-1 1 32 31,3 0-32-31,6 6-8 0,-1 0 8 16,0 6 48-1,0 1-40-15,-4 2-8 0,4 1 0 16,-4 0 8-16,4-1 0 0,4-3 0 16,0 1-8-16,5-1 8 0,2 0-8 15,-2 4 8 1,7 3 0 0,-4 0 0-16,4 6 0 15,0 3 0-15,4 4 8 0,4-1-8 16,4 3 0-16,-4 1 72 15,4-3-64-15,0-1-16 16,0-3 72-16,16 1 16 16,4-5 0-16,3 5 48 15,5-7-24-15,8 3-40 16,1-3-64-16,2-3 104 0,5 3-56 16,0-4-48-16,7-2 40 15,9-4-40 1,4 1 40-16,12-7-48 15,20-3-8-15,-12-1 8 16,-5-2 0-16,-16-3 0 0,-3-4 0 16,4 4 0-16,8-4 0 15,11-6 8-15,14 0 0 0,10-22-8 32,9-16 8-32,-13-10-8 15,-4-13 8-15,-7-2-8 16,-4-7 8-16,-1-6 0 0,-10-6 0 15,-10-7 8-15,-7-3 32 16,-17-4-40-16,-7 1 48 0,-16 3-56 16,-12 16 8-1,-8 16-8-15,0 18 0 16,-20 4 0-16,-16-3 8 16,-24-13 177-16,-35-6-1 0,-20 2-72 15,-10 14-104-15,26 18 136 16,28 17-72-16,31 9-64 15,8 0 48-15,4 3-56 16,4 35-392-16,13 0-1361 16,6 3-3144-16</inkml:trace>
  <inkml:trace contextRef="#ctx0" brushRef="#br0" timeOffset="-108193.61">9789 8004 5657 0,'0'0'2320'15,"0"0"-1000"-15,0 0-831 16,0 0-209-16,0 0-72 15,32-86-72 1,-12 54 296-16,-1-12-64 0,9-3-16 16,8-5-16-16,9-5 104 15,11 0-232-15,7 3-56 0,5 10-88 16,3 6-64-16,1 12 8 16,0 11-8-16,-5 2 0 15,1 10 0-15,3 3-8 16,2 0 8-16,-2 16 0 15,1 6 0-15,4 0 8 16,-1 10-8-16,1-4 0 0,-4 4-8 16,4 3-240-16,-1-4 24 15,-3-2 32-15,0-4 96 16,-5 1-8 0,1-7 48-16,0-3-88 15,0-7-8-15,0-5-40 0,-1-4 16 16,5 0 40-16,-5-7-8 15,5-12 96-15,0-6 40 32,-1-7-48-32,-6-6 48 0,2-10 8 15,-3-2 0-15,0-7 64 16,-8-1 80-16,-5 5 112 0,-3-2 24 16,-1 8-48-16,-6 6-64 15,2-1-120-15,6 10-40 31,-2 4 0-31,5 2-8 0,0 8 56 16,-1 1-48-16,1 8 0 0,0 6-8 16,3 3 8-16,5 3 0 0,5 10-8 15,-1 9-8-15,3 6 8 16,-3 1-8 0,3 3-40-1,-7-1 40-15,0 1 8 0,0-6 0 16,-8-1-8-16,-5-3-32 0,1-3-168 15,0-3-88-15,0 0-248 0,-1 0-24 16,5-6 160-16,4-4 200 31,-5-6 128-31,5 0 80 16,0 0-8-16,-4-13 8 0,0-6 0 16,0-7 0-16,0-5 0 0,0-7 152 31,-5-10 200-31,5-5 96 15,4-2-136-15,-1-2-136 16,5 6-104-16,-4 7-64 0,4 3 0 16,-4 9 0-16,-9 10 64 15,-3 6 240-15,-4 6-24 0,-8 7-112 16,0 3-72-16,-4 0-96 16,0 0 0-16,0 10 0 31,0 2 8-31,7 4-16 0,-3 0-16 15,8 6 8-15,0-6-104 0,4 0 48 16,4 0 64-16,-1-4 0 0,5-2 8 16,4-3 0-16,-5-4-8 15,5 0 8 1,-4-3 0 0,-4 0-8-16,0-3 8 0,-5-7-8 15,-6-3 16-15,-5 1 96 16,-5 2 216-16,-7 0 40 0,0 1-40 15,-8 0-80-15,1 2-72 0,2 1-48 16,-7 0-128-16,4 2-8 16,0-2-336-1,-4 6-512-15,4-7-312 16,0 2-512-16,-8 1-1409 16</inkml:trace>
  <inkml:trace contextRef="#ctx0" brushRef="#br0" timeOffset="-107878.64">15821 6734 3512 0,'0'0'2345'0,"0"0"-937"0,0 0-632 0,0 0-136 16,0 0 345-1,0 0-121-15,100 12-296 16,-76 1-264-16,4 3-144 0,0 3-72 0,-5 0 16 16,1 0-48-1,-7 1 72 1,-6 2 200-16,1 0 272 0,-12 3 136 16,0 4 81-1,-20-1-233-15,-8 4-232 16,-11 3-136-16,-13 0-104 15,-32 16-112-15,12-10-704 0,0-3-2201 16</inkml:trace>
  <inkml:trace contextRef="#ctx0" brushRef="#br0" timeOffset="-100279.38">21212 13354 416 0,'0'0'592'16,"0"0"1008"-16,0 0 641 15,0 0-673-15,0 0-432 32,0 0 32-32,0 0 57 0,0 0-233 15,0 0-296-15,0 0-232 16,0 3-208-16,0-3-144 0,0 0-32 16,0 3-72-16,0-3 0 15,0 4 8-15,0-4-8 31,0 2 8-31,0 1 72 0,0-3-88 0,0 0 0 16,0 0 0-16,0 4 8 16,-4-4 0-16,4 0 88 0,0 0 40 15,0 0 40-15,0 0 48 16,0 0-16 0,0 0 72-16,0 0 105 15,0 0 71-15,0 0-40 0,0-9-112 16,0-1-168-16,0-6-48 15,0-6-80-15,0 3 184 0,0-3 16 16,0-4-112-16,0 7-48 31,0-3 88-31,0 3-8 16,0-1-80-16,0-2-40 0,0 3 64 16,0 0-64-16,0 0 8 0,0 0-8 15,4 3 0-15,-4-3 16 16,8 6-16-16,-8 1 8 31,4 2 56-31,0 1-72 0,-4-1 0 16,0 1 0-16,0-1 8 15,0 1-8-15,0-4 48 0,0 0-40 16,0-3-8-16,0 1 8 16,3-4 0-16,-3 3-8 31,0-3 0-31,0-3 0 0,0-1 8 15,0-2-8-15,0 3 88 16,0-4-24-16,5 7-64 0,-1-3 8 0,-4 0 48 16,4-1 24-16,-4 1-64 15,0-4-8 1,0 1-8 0,4 0 48-16,-4-1-40 0,0 4 0 15,4 3-8-15,-4 0 48 0,0 3-24 16,0 0 48-16,0 1 0 15,0 2-64-15,0-6 40 0,0 3-48 32,0-6 0-32,0 3 16 15,0-3-16-15,0-1 0 0,0 4 0 16,0-3-8-16,-4 0 8 16,0 2 0-16,0-5 0 15,-5 3 0-15,6 0 8 0,-1-3 0 47,4 2 48-47,-4-2-48 0,4-1-8 16,0 4 8-16,0 0-8 15,0-3 8-15,0-1-8 16,0 1 0-16,0 0 8 0,0-4-8 16,0 0 0-16,0-2 8 15,0 2-8-15,0-6 8 0,0 3-8 16,-4 0 8-16,0 1-8 0,4-1 8 15,-4 3-8-15,-1 7 8 16,5-3-8-16,0-1 8 0,-3 4-8 16,-1 0 0-1,4 0-8 1,-4-1 8-16,0-2 0 0,-4 0 0 16,5-1 0-16,-2 7-8 15,-3-3 8-15,4 0 0 0,-4 2 56 16,5-2-56-16,-1 0 0 0,4-3-8 31,0 3 0-31,0 0 0 16,0-1 0-16,0 1 0 0,0 6 8 15,0-3-8-15,0 0 8 16,0 3 0-16,4-6 0 16,-4 0 0-16,0-4 0 0,0 4-8 31,3-3 8-31,-3-1-8 0,4 4 8 15,0 0 0-15,-4 3 0 16,4-3 8-16,-4 2-8 16,0 1 0-16,0 1 0 0,0-5 0 15,0 4 0-15,0-3 0 32,0-7 0-32,0-2 0 0,-4-1 0 15,4-6 8-15,-4 3-8 16,0 0 8-16,-3 0 0 15,2 6-8-15,-3 4 0 0,0 0 8 16,5-1 0-16,-1 4 0 16,-5-4-8-1,9 4 0-15,0-3 8 0,0 0-8 16,0 2 8-16,0 1-8 16,0 0 0-16,0 0 0 15,9-1 8-15,-5 1-8 0,-1 0 0 0,1-4 0 16,-4-2 0-1,0 2 0-15,0 1 0 16,0 0 0-16,0 3 0 16,0-4 0-16,0 4 0 15,0 3-8-15,0-3 8 16,0 2 0-16,0-2 8 0,0 3-8 31,0 0 0-31,0-3 0 0,0 3 0 16,0 3 0-16,0-3 8 15,4 3-8-15,-4 0 0 16,0 0 0-16,8 0 0 0,-3 1 0 16,2-4 0-16,1-1-8 31,0 2 8-31,1-5 0 0,-2 5 0 16,1-5 0-16,-8 1 0 15,0 0 0-15,0 0 0 16,0-1 0-16,0 1 8 0,0-4-8 15,0 4 0-15,0-3 0 16,0 6 0 0,0-3 0-16,0 6-8 0,0 3 8 15,0 1 0-15,0 5 8 16,4 1-8-16,-4-1 0 16,0 4 0-16,0-3 0 0,0 3 0 15,0-4 0 1,0 4 0-16,0 0 0 15,0 0 0-15,0-1-112 0,0 2-40 16,0-2 32-16,0 1-112 16,-4-3-120-16,4-1-112 15,-8-5-144-15,1-1-48 0,-2 0-569 32,1 1 289-32,0 5 128 15,1 1-632-15,-10 6-553 0,6 0-487 16,-6 9 47-16</inkml:trace>
  <inkml:trace contextRef="#ctx0" brushRef="#br0" timeOffset="-99688.7">20829 9306 4208 0,'0'0'1665'0,"0"0"-129"0,0 0-176 15,0 0-271-15,0 0-217 16,0-3-152-16,0 3-56 0,0-4 56 16,0 1-112-1,0 0-224-15,0 0-208 16,9-4-63-16,-1 1-9 15,3-3-16-15,6-1-32 0,2-3-56 16,5-3 16-16,0 1 32 16,4-7-40-16,4-4 0 0,0-6-8 31,0 1 8-31,-4-8 8 16,3 4-8-16,-3 3 48 15,-8 1-48-15,4 5 40 0,-4 1 96 16,-5 9-88-16,-2 0-40 0,-1 7-8 15,-5-1-8-15,2 7 8 16,-5-3 0-16,0 2-8 31,0 4 8-31,-4-2-8 0,7 2 0 16,2 0-8-16,3 0-72 16,4 6 72-16,3 10-8 0,2 3-32 15,7 6 40-15,-4 4 0 16,8 6 0-1,3 6-8-15,1 0 16 16,7 1 0-16,6-1 0 0,-2-3 16 16,1-3-16-16,-8-3 0 15,-12-4 0-15,-16-2-993 0,-12-8-607 16,-9-5-1473-16</inkml:trace>
  <inkml:trace contextRef="#ctx0" brushRef="#br0" timeOffset="-97542.05">25463 8150 8161 0,'0'0'1337'0,"0"0"-881"0,0 0-48 15,0 0 32 1,0 0-208-16,0 0-96 15,0 0 144-15,-16-32 240 0,20 32 448 16,16 0 257 0,16-3-569-16,28 3-448 0,40 0-144 15,39 3-8 1,32 10-48-16,5 6 40 16,-5 0-40-16,-8 0 64 15,-8-3-64-15,-3 0 16 0,-13-4-16 16,-15-8 24-16,-16-4-32 15,-25 0 0-15,-23-4-8 0,-17-2 8 32,-11-3-344-32,-4-7-40 15,-4 3-128-15,-4-6-329 0,-12 0 201 16,-12 0-168-16,0-4-376 16,-28-11-505-16,-4 9-1031 15,4-1-2881-15</inkml:trace>
  <inkml:trace contextRef="#ctx0" brushRef="#br0" timeOffset="-97273.72">27105 7740 7361 0,'0'0'1672'0,"0"0"-399"16,0 0-289-16,0 0 96 16,0 0-600-1,0 0-352-15,67-9-120 0,-3 41 72 16,28 15-72-16,-1-3 0 15,-11 1 40-15,-12-4-40 0,-24-6-8 16,-8 7 8-16,-8 2-8 16,-24 3-8-1,-13-2-40-15,-46 6 48 16,-45 9 80-16,-35 10 200 16,-17 0-136-16,8-10-144 0,13-12-40 15,43-17-1392-15,17-14-3025 0</inkml:trace>
  <inkml:trace contextRef="#ctx0" brushRef="#br0" timeOffset="-95716.85">17092 11512 1408 0,'0'0'7329'0,"0"0"-5440"16,0 0-1185-1,0 0-96-15,0 0 400 16,0 0 32-16,0 0-135 16,0 0-145-16,-4-25-120 15,4 16 112-15,0-4-288 0,0 0-184 16,0-3-112-16,4 0-88 31,0-3-64-31,0-3 64 0,0-3-16 16,-4-7 16-16,5-3 48 15,2-10-80-15,1-8-40 0,0-5 56 16,0-2-64-16,0-4 0 16,0 1 8-16,0-1 80 31,0 1-24-31,4-13 145 0,-4-16-97 31,8-16-104-31,-1 13 56 16,-2 15-64-16,-5 26 8 0,3 16 0 15,2-7 0-15,-5-2 0 16,3-10 8-16,-2 0 64 0,-5 0-80 16,3-4-8-16,-7 1 0 0,0-4 8 15,8 4 0-15,-4-7-8 16,8 7 8-16,4-4 0 0,4 1-8 16,-4 0-32-16,0 8 32 15,-4 5 0 1,0 9 8-16,-8 6 0 15,-4 3 0-15,0 3 8 0,0 4 0 16,0-4-8-16,0 1 8 16,0-1-8-16,0 1 8 0,0-1-8 15,8 0-72-15,3 1-72 32,2 2-48-32,-5 4 47 0,-5 6-7 15,1 7 96-15,-4 3 40 31,0 6-120-31,0 0-112 0,0 0-216 16,0 0-432-16,0 0-624 16,-4 9-481-16,-3 13-103 15,3 0-705-15,0-3-2176 0</inkml:trace>
  <inkml:trace contextRef="#ctx0" brushRef="#br0" timeOffset="-95180.56">17136 9233 7217 0,'0'0'1536'0,"0"0"-455"0,0 0-569 15,0 0-64-15,-4 0 192 16,4 0-80-16,0 0 16 0,0 0 80 16,0 0 80-16,0 0 153 47,0 0-33-47,0 0-136 0,8-4-96 15,4-5-216-15,8-4-248 16,3-9-88-16,9-3-16 0,0-7-40 15,5-3 32-15,2-3-40 16,5-10 0-16,-4 1 40 16,4-4-48-16,-9 0 0 0,-3 7 0 15,-4 5 0-15,-7 8 8 16,-6 5 40-16,-6 7 32 0,-2 6 64 16,-3 4 96-16,-4 6 32 15,4 3-215-15,-4 0-57 31,8 22-121-31,-4 7 113 0,4 12 8 0,4 7 8 16,4 6 0-16,0 6 8 16,4 0-8-16,-1 3-8 0,5 4-336 15,1 0-664-15,3 28-560 16,0-18-1553 0,-13-14-1488-1</inkml:trace>
  <inkml:trace contextRef="#ctx0" brushRef="#br0" timeOffset="-74367.97">5987 8750 1088 0,'0'0'4505'15,"0"0"-2545"-15,0 0-776 0,0 0-199 16,0 0 199-16,-15-3-80 16,15 3-168-16,0 0-80 15,0 0-23-15,0 0 7 0,0 0-160 0,0-3-144 16,0-3-48-16,12-4 32 15,8-6-96-15,19-13-248 0,25-12-72 32,40-22 56-32,35-17-80 15,5-2-72-15,-24 12 105 16,-41 22-33-16,-39 26-72 0,-17 9 0 16,2 4 0-16,-9 3-8 0,-8 2-153 15,-8 4-439-15,0 0-624 31,-24 19 288-31,-12 10-280 16,-32 28-1265-16,12-10-1400 0,4-2-1168 16</inkml:trace>
  <inkml:trace contextRef="#ctx0" brushRef="#br0" timeOffset="-74038.13">6103 8934 3976 0,'0'0'1409'16,"0"0"-785"-16,0 0-256 0,0 0 880 16,0 0 248-1,0 0-87 1,0 0 55-16,0 0 200 16,0 0-479-16,120-66-177 0,-25 12-176 15,33-20 0-15,12-5-144 16,-9 9-167-16,-36 19-137 0,-27 19-128 0,-27 17-120 31,-10 2-88-31,-6 4-48 16,-6-1 8-16,-7 7-8 15,-8 3-96-15,-4 0-336 0,-9 0-49 16,-14 6-183-16,-5 10-824 16,-7 7-961-16,3-5-1639 0,8-5-2162 0</inkml:trace>
  <inkml:trace contextRef="#ctx0" brushRef="#br0" timeOffset="-72670.16">9164 7486 3088 0,'0'0'2625'0,"0"0"-1433"16,0 0-408-16,0 0 288 15,0 0 321-15,0 0-185 0,0 3-72 32,0-3-120-32,0 0 49 15,0 0-249-15,0 0-168 0,0-6-168 16,11-6-200-16,1-5-224 15,12-5-40-15,4-6 40 16,4-1-48-16,7-3-8 0,6 4 0 31,6 2 0-31,1 8 0 16,-4 1-8-16,4 11-48 0,-8 3 40 16,-5 3 8-16,-3 0-72 15,0 13-40-15,-4 6 16 31,0 3 32-31,-1 0 24 0,2 0 40 0,3 0 8 16,0 1-96 0,-1-4 48-1,5 0-8-15,-3-6-32 0,2 0 0 16,-3-7-112-16,-1-3-240 16,-3 0-80-16,0-3-88 0,-4-3 279 15,0-13 153-15,-4-6 168 0,0-1 8 16,3-8 8-16,1-7 40 15,9 0-40-15,-5-3 0 0,4-1 72 16,3 7 16-16,1 7 25 16,4 2-113-16,-4 7 48 15,-5 3-48 1,-3 10 104-16,0 3-56 16,-8 3-48-16,0 0-8 0,-4 16 8 15,4 6-8-15,0 3 0 16,-4 7-8-16,3 0 8 15,1-1-8-15,4-2 0 0,-4-4 8 32,8-6 0-32,-4-3-8 15,-4-6-72-15,0-7-177 0,0-3-23 16,4-3 120-16,3-10-40 16,5-9 96-16,0 0-16 15,1-1 80-15,-6 4 40 0,1 1 0 16,0 5 80-16,-4 4 304 15,0 2 121 1,4 1-193-16,0 6-72 0,7 0-72 16,1 0-32-16,4 0-136 15,-8 0 8-15,-4 0-8 16,-4 6-296-16,-5-6-1089 16,-7 0-1439-1,-8-6-3410-15</inkml:trace>
  <inkml:trace contextRef="#ctx0" brushRef="#br0" timeOffset="-71721.74">8670 5613 1880 0,'0'0'2336'16,"0"0"-799"-16,0 0-665 16,0 0-200-16,0 0 176 15,0 0 32 1,39-70 369-16,-39 70-121 16,0-3-304-16,0 3-440 15,0 0-352-15,0 19-24 0,-3 10-8 0,-10 12 56 16,-2 26-40-16,2 18 32 15,1 23-40 1,5 13 88-16,3-10-16 16,4-16-8-16,0-12 40 15,0-16 16-15,0-13-48 16,0-13-8-16,0-3-56 0,0 3-8 16,0 4 64-16,0-1-64 0,4-9 40 31,-4-6-48-31,0-11-8 15,0-1 8-15,0-5-360 16,0-6-360-16,0 4-400 0,-4 3-480 16,-9 6-425-16,6-7-919 15,-1 5 127-15</inkml:trace>
  <inkml:trace contextRef="#ctx0" brushRef="#br0" timeOffset="-68717.38">8618 6921 1120 0,'0'0'1168'0,"0"0"496"0,0 0 89 0,88 32-313 15,-49-26-280-15,8 0-192 16,9-2-167-16,4-4-9 16,0 3-200-1,4 3-120-15,-1-2-168 16,1-1-128-16,5 3-120 16,10-3-40-16,20 0 40 0,17-3 0 15,0 0-40-15,-1 0-8 0,-15-3 64 16,-12-3 56-1,-1 3 288-15,-11 0 88 16,-17 3-191-16,-6 0-145 16,-10 0-96-16,13 0-16 15,19 6-56-15,22 0 48 0,14 4-40 16,1-4 0-16,-5-3 64 0,-8-3-48 47,-11 0-24-47,4 0 8 15,3 0 8-15,-3-3 88 16,-8 3 48-16,-8-3 96 0,-17 3-120 16,-11 0-72-16,12 0-40 15,20 0 40-15,27 0-40 0,16 0 48 16,-7 0-56-16,-5 3 0 16,-19 4 0-16,0-1-8 15,-1-3 0-15,1 0 0 0,3 0 40 16,2 0-32-16,-5-3-8 0,-2 0 0 15,-14 4 8-15,-12-1 0 16,-16 0 8 0,0 0-8-16,8 3-8 15,7 1 16-15,9 3-8 16,4 2-8-16,-9-2-8 0,5-4 8 16,12 4 0-16,15-4 0 0,9-3 0 15,-8-3 0 1,-20 0 0-16,-20 0-8 15,-17 0 8-15,0 0 8 16,10-3-8-16,6 0 8 16,-7-3 80-16,8 2-32 0,16-5 200 15,19 2-16-15,25-2-152 16,15-1-48 0,5 1-40-16,0 3 0 15,-5-1-8-15,0 7 8 16,1 0-8-16,3 0-32 0,-7 0 40 15,-1 0 16-15,0 7-8 16,1-1-8-16,0 0 0 0,7-3 0 31,1 1 0-31,2-4 0 16,2 0 8-16,0 0 48 16,-5 0-56-16,1 0 0 0,-9 0 0 15,0 0-8-15,0 0 0 16,-2 0 8-16,-6 0 0 0,1 3 0 15,-5 3 8 1,0-3 0-16,-3 0-8 16,0 0 0-16,-4-3-8 15,-5 0 0-15,1 0 8 0,-9 0 0 16,-3-6 0-16,-5 0 0 16,-19 0 0-16,-12 2 48 15,-16 1-48-15,-4-3 8 16,7 2 0-16,5 2 0 15,4-5-8-15,0 4-8 16,-5-4 0-16,1 4 8 0,4 0-8 16,4-3 8-16,4 0-8 15,7 2 0 1,1-2 8-16,4 3 0 16,-1-4 0-16,1 4 0 31,-1-3 0-31,-2 0 8 0,-6-1 56 15,-3 1-56-15,0 2-8 16,-5 2 8-16,5-5-8 16,0 4-56-16,-1-3 56 15,5-4-8-15,1 1 8 0,2-1 0 16,0 1 0-16,6-4 0 0,-6 3 0 16,-4 1 0-16,1-1 0 15,-3 1 8-15,-10 3-8 16,-3-4 8-1,-4 0-8-15,-5 1 8 0,-3-4 0 16,1 0 16-16,-2 1-24 16,-3-4 8-16,-4 0-8 0,-1 0-104 15,-3 0-224-15,-3 0 200 16,-6-3-16 0,-7 0 96-16,0 0 40 15,-4-3 0 1,0 0-8-16,-4-4 8 15,0 1-40-15,4 0 48 16,0-4-8-16,4 0 0 0,-4-2-8 16,3-1-112-16,2-6-24 15,-5 3 104-15,-1-6 40 16,-2-4 0-16,-5-3 8 0,0-2 0 16,0-8 8-16,0 5 48 0,0-1 24 15,0 0 32-15,0 3-48 16,4 0-64-16,0 3 0 31,0 1 8-31,0 2 64 0,-1-2-72 16,5-1-48-16,1-3 40 15,2-3 8-15,1 0-8 0,1 0-128 16,2 7 128-16,-2 2 0 16,-2 7 0-16,-3 0 8 31,-3 6 0-31,-1-3 0 0,-1 7 0 15,-3-7 0-15,4 0 0 0,-4-3 0 16,0 3 0-16,0 3 0 0,4-3 0 16,-4 7-8-1,0-4-128 1,0 0-32-16,0 4 88 0,0-1 8 16,-8 4 64-16,-8 2 0 15,-3 4-48-15,-2 0 48 0,-7 6-112 16,0 1 112-16,0 2-88 0,0 4 48 15,1 3 40-15,-5-3-8 32,-4 2-88-32,-4 4 96 15,-3-3-8-15,-5 3 8 0,-4-3 8 16,-3 3-8-16,-5-3-8 16,-9 0 16-16,-2-1-8 0,0 1 0 15,-6 0 8-15,6 0 0 31,0 3 0-31,7 0-8 0,-1 0 16 16,1 0-16-16,1 0 8 16,-5 0 0-16,-3 0 8 0,-13 0-8 15,-19 0 0-15,-25-10 0 16,-4-2 0-16,5-4 0 31,7 0 0-31,17 3-8 0,7 0-64 16,5 4-56-16,14 3 48 0,14-1-49 15,16 4 9-15,2 0 64 0,-10 3 48 16,-5 0-72-16,-27-3 8 16,-18 0-264-1,-13 0-24 1,-7-1 56-16,6-2 80 0,15-1 144 16,29-2 24-16,15 3 56 15,12-1-48-15,1 1 32 0,-9-3-48 16,-21-1 16-16,-18-3 32 0,-16-3 16 31,-5 0-8-31,13 4-8 16,3-1 16-16,8 4 0 0,0-1 0 15,-3 0-8-15,-1 1 8 16,5-1 0-16,8 1-120 0,-5 0-56 16,4-1 48-16,0 0-8 31,-8 4-88-31,-11-3 32 15,-5 2 104-15,-7-3 24 0,-8 4-88 16,-1-3 0-16,-3-4 96 0,-2 7 48 16,10-4 0-16,4 7 0 15,-1-4 8-15,-3 4-8 32,-1-3 8-32,0 3-8 0,1 0 8 0,0 0-56 15,-1-1 48 1,8 1 0-16,0 0 8 0,5 0 0 0,4 0 48 15,3 3-48-15,4-3 0 16,1 3 0 0,-1 0-8-1,1 0 8-15,-1 0-16 0,-3 3 16 16,-2 3 0-16,-10-3 0 16,0 0 0-16,-9 4 0 15,9-4 8-15,-5 4-8 0,4-2 0 0,5 2 0 31,-1-1 8-31,1 4-8 16,-9-1 8-16,0-2-8 0,-7 6 0 16,-5-4 0-16,-3 1 0 15,0-4 0-15,3 3 0 16,0-2 8-16,9 2-8 0,0-2 0 31,7-1 0-31,-4 3-8 0,-3 1 8 16,-1 3 0-16,-3 0 0 15,-1 2 8-15,-7-2-8 16,-8 3 16-16,-1 0 0 0,1 0-16 16,-5 0 0-16,0-1-8 31,6 2 0-31,-2-2 8 0,8-2 0 16,5 0 0-16,7-1 8 15,12-2-8-15,22-1 0 16,21 1 0-16,18-4 8 0,11 0 0 15,-5 1 64-15,2-1 48 16,3 0-32 0,8 1-80-16,4-1-8 0,9 1 8 15,7-1-8-15,-1 3-8 16,-2-2 0-16,7 6-64 16,0-4-56-16,4 7 72 0,-5 0 40 15,5 0 8 1,0 9 0-16,-4-3 8 15,0 10 0-15,-3 3 0 0,-1 3 0 16,-5 7 0-16,-2 2 0 16,-2 4 8-16,2 0-8 15,-1 0 8-15,0-1 8 0,4-2 64 32,0 0-72-32,1 2 120 0,6 1-32 15,5 0 8-15,0 3-96 16,0-4 56-16,0 5 40 15,0-4-104-15,-4-1 48 0,-8 1-48 16,1-3 0-16,-13 9-448 31,7-9-824-31,2-13-1921 0</inkml:trace>
  <inkml:trace contextRef="#ctx0" brushRef="#br0" timeOffset="-67362.83">7690 7775 6433 0,'0'0'1840'0,"0"0"-599"15,0 0-481-15,-81 0 424 0,70 0 168 16,2 0-152-16,9 0-359 31,0 0-41-31,0 0 88 0,5-6 24 16,18-10-192-16,33-16-344 15,36-15-199-15,35-17-161 0,5 1 56 16,-17 12-64-16,-35 16-8 0,-36 16-72 16,-9 6-137-16,10-6-23 15,-6 0 32 1,1 0 0 0,-12 3-48-16,-8 3-128 0,-3 4 24 15,-10 3 64-15,-3-1-136 0,0 1-136 16,-4 3-584-16,0 3-793 0,0 0-375 31,-12 0-753-31,0 0-3064 16</inkml:trace>
  <inkml:trace contextRef="#ctx0" brushRef="#br0" timeOffset="-67076.03">8208 7200 7137 0,'0'0'1632'0,"0"0"-463"16,0 0 231-16,0 0 208 16,0 0-207-16,0 0-713 0,0 0-336 15,-9-25-48-15,45 22 64 32,8-6 24-32,16 2-144 31,4 1-32-31,-1 3-216 0,-7 3-8 15,-12 9 8-15,-9 17-64 16,-18 9 56-16,-13 9-88 0,-8 23 56 0,-45 18 40 16,-18 17 0-16,-1-7-8 15,12-19-264-15,17-9-696 16,22-25-1209-16,10-14-2088 0</inkml:trace>
  <inkml:trace contextRef="#ctx0" brushRef="#br0" timeOffset="-43854.62">10354 10414 600 0,'0'0'312'0,"0"0"136"0,0 0 360 16,0 0-288-16,0 0-376 0,0 0-136 16,0 0 264-16,0 0 1313 15,0 0-897-15,0 0-496 16,0 0-128-16,0 0-64 15,0 0 0 1,0 3-520-16,0 4 200 0,0-2-1033 16,0 2-63-16</inkml:trace>
  <inkml:trace contextRef="#ctx0" brushRef="#br0" timeOffset="-41015.02">9251 10401 4624 0,'0'0'4481'16,"0"0"-3080"-16,0 0-649 0,0 0-296 15,0-3-168-15,0 3-64 16,0 0-96-16,0 0-40 0,0 0 16 15,0 0 40-15,8 16-64 32,0 6 728-32,4 7-159 15,0 9-177-15,4 3-168 0,-4 3-72 32,0-3-16-32,-5-2 16 15,1-4-80-15,1-3-72 0,-1-4-32 16,-5-6 8-16,1-6 0 0,0-6-56 15,1-4 0-15,-5-6 0 16,0 0 152-16,0 0-24 0,0 0 416 16,0-10 200-16,0-8-200 15,4-14-544-15,0-10-144 0,3-2 0 16,10-1-128 0,-6 4 40-16,5 9-16 31,4 7 176-16,-3 9-48-15,2 7 24 0,-3-1 8 0,0 10 0 32,4 0 80-32,-5 0-56 15,6 13 64-15,-5-1-16 0,3 11 8 16,-2 5 8-16,-6 4 48 16,2 0-32-16,-9 3 40 0,3 0-48 15,-3-3-8-15,-4-1-40 16,4 1-576-16,-4-6-1192 0,0-8-977 15,0-8-2152-15</inkml:trace>
  <inkml:trace contextRef="#ctx0" brushRef="#br0" timeOffset="-40611.82">9753 10103 5905 0,'0'0'1248'0,"0"0"-472"16,0 0-160-16,0 0 56 16,32-83-71-16,-20 74 119 0,-1-1-256 15,2 3-232 1,2 7-40 0,2 0-40-16,-2 0-56 0,2 0-16 15,-2 7 48-15,-2 6 0 0,-6-1 160 16,1-2-40-16,-8 3-112 15,5-1 8-15,-5-2-16 0,4 2-56 32,0-2-64-32,3 0 64 15,1-4-72-15,1 3 16 0,-2 4 40 16,1-4-40-16,-4 1-8 16,-4 0 0-16,0-1 136 31,-8 4 64-31,-16-1 305 0,-4 8 135 15,-8-1-208-15,5 0-216 16,3 0-168-16,16 10-56 0,3-7-1593 16,9-3-2599-16</inkml:trace>
  <inkml:trace contextRef="#ctx0" brushRef="#br0" timeOffset="-27360.3">16379 16862 960 0,'0'0'9706'0,"4"0"-7514"0,-4 0-1376 16,0 0-367-16,0 0 343 16,0 0 32-16,0 0-160 0,0 0-72 15,0 0-8-15,0 3-16 16,0-3-184-1,0 0-151-15,0 0-81 16,0 0-88-16,0 0-8 0,-4 0-40 16,-12 4-8-16,-7-1-8 15,-9-3 0-15,-13 3 0 0,-2 0 32 16,-5 0-32 0,-4 0-8-1,4-3 8-15,-8 0 8 0,0 3 0 16,-3-3 56-16,-17 0-64 0,-24 0 0 15,-14 0 0-15,-15-6 0 16,6-3 0-16,4-4 0 0,12 0 8 31,-1-3 0-31,0 4 0 16,5-1 136-16,-1 3 0 0,8 1 8 16,1 3-8-16,3 2-40 15,5 1 16-15,3 3-24 0,0 0-96 16,17 0 8-16,11 0 0 31,15 0 0-31,6 3 8 16,-5 1-16-16,8 2 48 0,0-6-40 15,13 3-8-15,10-3 8 16,6 0 0-16,3 0 0 0,4 0-8 16,0 0-80-16,0 0-272 31,4 0-376-31,11 0-137 0,5-3 409 15,12-3-584-15,4-1-928 0,16-8-905 16,-9-2-1288-16,-11 5-1048 16</inkml:trace>
  <inkml:trace contextRef="#ctx0" brushRef="#br0" timeOffset="-26898.15">14175 16535 5473 0,'0'0'2312'0,"0"0"-880"15,0 0-239-15,0 0-377 16,0 0-64 0,0 0-192-16,0 0-176 15,25-16-32-15,-33 16-168 0,-12 16-80 16,-12 3 72-16,-16 7 257 16,-20 5-161-16,-24 7-64 15,9-3 64-15,7-9-88 0,8-7 16 31,16-7 80-31,-3 5 16 16,3-5-40-16,4-2-72 0,16-1-64 16,8-5 0-16,16-2 32 15,1-2-80-15,7 0-64 16,0 4-8-16,0-4-40 0,0 6-16 31,0 0 56-31,7 7 280 16,6 6 0-1,2 0-96-15,2 3 0 0,2 4 64 16,13 2 0-16,8 4-8 16,20 6 16-16,27 10 17 15,33 2-57-15,7 2-72 0,-19-17-24 16,-33-11-112-16,-30-4-8 0,-17-8-320 16,4 1-233-16,-13 3-151 0,1-3-216 15,-20 2-720-15,-8-2-233 16,-20-3-511-16,4-7-4858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5T22:35:29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3278 5778 11498 0,'5'-10'2488'15,"-5"8"-767"-15,0-1-673 16,0-1-104-16,0 4-48 16,0 0-247-16,0 0-217 0,0 0-264 15,0 0-88-15,0 0-80 0,0 7 0 31,-5 12-104-31,-3 12 104 16,-3 27 72-16,-6 24 16 16,-2 26-80-16,3 0 88 0,4-10-88 15,0-22 0-15,8-22-8 16,-4-9 0-16,4-7-456 0,-4 7-553 31,-4 2-1031-31,-4 0-817 16,0-11-327-16,4-17-3114 0</inkml:trace>
  <inkml:trace contextRef="#ctx0" brushRef="#br0" timeOffset="544.54">3115 5988 1512 0,'0'0'7473'15,"-8"-79"-5968"-15,8 34-481 0,0-6-336 0,0 10 24 16,8 0-24-16,16 2-119 31,4 4-241-31,12 4-328 16,8 3-176-16,7 8-64 0,10 1 31 15,-2 6 209-15,-3 7 0 16,0 6 56-16,-13 0-56 0,-11 13 0 16,-4 12-56-16,-12 13 56 31,-8 10 152-31,-12 22 137 0,-4 12-57 15,-16-2-104-15,0-8-120 16,-4-11 80-16,-4-10-24 0,-8 0 8 16,-12 3 24-16,5-10-88 15,-1-16 8-15,4-5-8 32,4-14-8-32,4-5 16 0,8-4-16 15,9 0-8-15,2-23-56 16,9-2-320-16,4-7-24 0,0 4 336 0,13 2 72 15,2 7 304-15,6 13-152 16,-1 6-136 0,3 0 96-1,5 16 184-15,0 9-40 0,0 7 72 16,0 6-48-16,-4 0-56 16,-5 7-48-16,-2 2-96 0,-2 0 24 15,5 5-88-15,-3-5 32 16,2 1-48-1,1-7 16-15,4-6-16 16,-4-10-408-16,12-9-992 0,-4-13-593 16,-4-3-3128-16</inkml:trace>
  <inkml:trace contextRef="#ctx0" brushRef="#br0" timeOffset="1199.79">4079 5911 8689 0,'0'0'2281'0,"0"0"-689"31,0 0-63-31,0 0 111 0,0 0-440 16,0 0-576-16,0 0-544 15,9-2-80-15,-18 36 0 0,-6 23 8 16,-2 4 0-16,2 6 0 0,-6-1 40 15,6-12-40 1,-1 0-8 0,0-10 0-16,0-9 0 0,4-9-128 15,4-11-40-15,4-8 88 16,-4-7 80-16,4-3 128 0,0-19 64 16,4-13-192-16,0-25-200 15,16-29 88 1,4 3-16-16,0 6 72 15,-1 17 56-15,-6 25 8 0,2 9 208 16,-2 4 128-16,-1 18-136 16,-1 7-208-16,9 4-8 0,-3 15-40 15,2 12 32-15,1 11 8 32,1 9-40-32,-6 2 40 0,1 8 0 15,-4 2 0-15,0 1-96 16,0-1-120-16,0-6-96 0,4 1-144 15,-4-7 232-15,4-14-80 16,0-8-40-16,-5-10 24 31,6-16 328-31,-2-3 0 0,5-19 288 16,1-13 112-16,3-28 8 16,3-26-8-16,-3-34-32 0,0-14-200 15,-4 4-80-15,-4 32 224 16,-13 37 32-16,1 26-72 15,-4 13 177 1,0 7-25-16,0 5-112 0,0 1-200 16,0 9-112-16,0 0-736 15,0 25-897-15,-4 32 377 0,1-6-1761 16,-9 0-3096-16</inkml:trace>
  <inkml:trace contextRef="#ctx0" brushRef="#br0" timeOffset="1891.93">4885 5997 4400 0,'0'0'6346'0,"0"0"-5218"15,0 0-872-15,0 0-136 32,0 0 264-32,-13 77 136 0,2-36-32 15,-6 10-168-15,2 3-79 16,-2 3-129-16,-2 0-8 16,-1-6-24-16,3-1-72 0,-2-8 8 15,3-10 32-15,8-10-48 16,0-13 8-1,-1-6 72-15,6-3 752 0,-1-15 80 16,0-17-608-16,4-16-256 16,0-19-48-16,24-28 0 15,16-25 8-15,-5 5 16 0,-3 27-24 16,-12 34 296 0,-3 28-40-16,-2 4 312 15,2 6-200-15,2 0-120 16,1 9-7-16,0 7-193 0,0 0-48 15,4 20-72-15,0 12-1 16,0 21 57-16,-5 27-32 0,-2 18 40 31,-9-3 8-31,-5-18 0 16,1-20 0-16,-4-22-8 0,8 9 0 16,-3 1-240-16,3-4 48 15,-1-9-80-15,5-13 32 0,0-13 120 16,0-6 128-16,8-19 224 31,8-29-112-31,8-28 136 0,3-35 64 16,2-19-104-16,-9-3-144 15,-13 28 57-15,-6 35 111 16,-9 22 16-16,-4 20 64 0,3 3-88 31,-3-1-112-31,0 10-112 16,0 16-432-16,-11 25-1369 0,-9 14-2688 0,-5 5 1361 15</inkml:trace>
  <inkml:trace contextRef="#ctx0" brushRef="#br0" timeOffset="2674.84">3087 6906 7817 0,'0'0'1545'0,"0"0"-1073"0,0 0-136 16,0 0 568-16,0 0 200 0,16 0-368 31,4 3 88-31,16-1 217 16,4 2-17-16,12-1-264 0,20 3-112 15,23-2-96-15,32-4-64 16,17 3-56-16,8-3-47 16,-6 0-129-16,2 0-24 0,3 0-32 31,5 0 0-31,-9 0-32 0,-3 0-48 15,-16 0-48-15,-13 0-64 16,-15 0 48-16,-25 0-48 16,-11 0-8-16,-16 0 0 0,-5 0 0 31,13 0 0-31,-4 0 0 16,4 0 8-16,-8 0 8 0,-17 0-16 15,-10 0 8-15,-10 0-8 16,-3 0 8-16,-8 0-8 0,0 0-8 15,0 0-256-15,0 0-328 0,0 0-657 16,0 0-1375 0,0 0-2425-1</inkml:trace>
  <inkml:trace contextRef="#ctx0" brushRef="#br0" timeOffset="6297.15">2119 6407 5369 0,'0'0'4993'0,"0"0"-3865"16,0 0-488-16,0 0 128 0,0 0 489 15,0 0 31-15,8 0-472 16,4-7-552 0,12 1-104-16,0 3-48 15,8-3 24-15,3 2-64 16,6 1 24-16,-2 3 24 0,1-3 8 15,0 3 16-15,-4 0-40 0,-4 0-32 16,-5 0-72-16,1 0 8 31,-8 0 72-31,-3 0-80 16,-6 0-8-16,-3 0 8 0,-8 3 8 16,4-3 0-16,-4 0 0 15,0 0 48-15,0 0-56 0,0 0 48 16,0 0-48-16,0 0 0 31,0 0-64-31,0 0-512 0,0 0-1080 16,4 0-1057-16,1 0-1768 0</inkml:trace>
  <inkml:trace contextRef="#ctx0" brushRef="#br0" timeOffset="6727">2542 6235 7361 0,'0'0'1776'0,"0"0"-7"0,0 0-481 0,0 0 440 15,0 0-335 1,0 0-585-16,0 0-456 15,0-22-320-15,0 22-32 0,0 0-160 0,0 3 16 32,4 3 72-32,0 4 72 15,3 3 48-15,5 3 56 0,1 0 24 16,-2 0-32-16,5-4-40 16,0 4 40-16,-4-3-96 0,0-4 64 15,-8-2-64-15,4-1 0 31,-8-3 0-31,0 1 0 0,0 2 0 32,0-3 0-32,-8 6 8 15,-8 1 80-15,-8 6 32 16,-4-1-48-16,-7 5-16 0,-6-1-56 16,5 3-120-16,-3 6-1288 15,11-5-2665-15,8-7-6449 0</inkml:trace>
  <inkml:trace contextRef="#ctx0" brushRef="#br0" timeOffset="7742.29">2175 7823 7281 0,'0'0'2233'15,"0"0"-1569"-15,0 0-448 16,0 0 120-16,0 0 88 0,0 0-128 0,0 0-104 15,0 3-32 1,8 0 40 0,0 0 376-16,4 1 128 0,8-4 241 15,4 0-105-15,8 0 16 16,7 0-208-16,2 0-224 16,2-7 0-16,-7 4-152 0,-4-3-120 15,-12 6-96 1,-5 0-48-16,-2 0 40 15,-5 0-40-15,3-3 56 0,-2 3-56 16,2 0-8-16,1 0 0 16,4 0 0-16,-4 0 8 15,0 0-8-15,-4 0 0 0,0 0 0 32,1 0-392-32,-6 0-136 0,5 3-608 15,-4 6-728-15,-4-6-401 16,4 4-1856-16</inkml:trace>
  <inkml:trace contextRef="#ctx0" brushRef="#br0" timeOffset="8190.09">2561 7654 8225 0,'0'0'1825'0,"0"0"-417"0,0 0-512 15,0 0 80-15,0 0-111 16,0 0-305-16,0 0-304 0,0 0-128 16,0 0-64-1,0 0 8 1,0 0 80-16,0 7 200 15,8-1 288-15,8 4-96 0,0-1-120 0,8-2-96 16,0 2-80-16,0 1-96 16,0-4-64-16,-8 4-40 0,0-4-40 31,-8 0-8-31,-8 4 0 16,0 0-16-16,0-1 16 0,-8 7 0 15,-8 3 8-15,-8 0 72 16,-4 3-32-16,-8 4 24 15,4-4-8-15,-4 0-64 0,5 3 0 32,3-5-200-32,0 2-784 15,8-3-1264-15,4-3-1849 0,8-10-3145 0</inkml:trace>
  <inkml:trace contextRef="#ctx0" brushRef="#br0" timeOffset="55083.67">2501 9947 10970 0,'0'0'3889'0,"0"0"-3105"0,0 0-424 16,-3 3 360-16,3-3 80 31,0 0-280-31,0 0-232 15,0 0-96-15,0 3 81 0,0-3 71 16,7 0-16-16,10 0-40 16,11 0-8-16,11 4 56 0,9-4-24 31,12 0-48-31,4 0-56 16,0 0-96-16,3 0-56 0,-7 0 40 15,-4 0-88-15,-9 0 40 16,-6 3-40-16,-9 0 0 0,-13-3 0 15,-3 3-8-15,-4-3-8 16,-4 0-160-16,0 0-120 31,-8 0-128-31,4 0-288 0,-4 0-673 16,0 0-1119-16,0-3-2049 16,0-7-2008-16</inkml:trace>
  <inkml:trace contextRef="#ctx0" brushRef="#br0" timeOffset="55412.79">3031 9769 12018 0,'0'0'3985'0,"0"0"-2305"16,0 0-319-16,0 0-281 0,0 0-368 31,0 0-304-31,0 0-256 16,-11-12-136-16,31 24-16 0,12 4 88 15,7 3 40-15,9 6-120 16,0-2 56-16,-9-1-56 0,-2-3-8 16,-14 3 8-16,-10-3-8 31,-13 0 0-31,0 7 0 0,-21 2 0 16,-10 1 16-16,-13 3 40 15,0-1-56-15,-4 1 0 0,8-3-376 16,0-7-320-16,16-6-624 15,17-16-1537-15,7 0-3448 32,0-6-3361-32</inkml:trace>
  <inkml:trace contextRef="#ctx0" brushRef="#br0" timeOffset="55730.94">4322 9499 6969 0,'0'0'6801'16,"0"0"-4984"-16,0 0-673 16,0 0 112-16,0 0-327 15,0 0-497-15,-92-28-184 0,53 56-8 16,-8 4 32-16,-9 9 24 15,0 10-80-15,0 0 24 16,8 3-56-16,12 3 8 0,8 0-80 31,16-6-104-31,12 0-8 0,12-10-272 16,36-3-144-16,32-15-280 16,31-23-641-16,13-7-1319 15,-25-18-3129-15,-27-7-3601 0</inkml:trace>
  <inkml:trace contextRef="#ctx0" brushRef="#br0" timeOffset="56046.1">4669 9804 80 0,'0'0'12770'0,"0"0"-8449"16,0 0-3393-16,0 0-71 16,-104 10 71-16,65 12-192 0,3 10-240 15,4 6-144-15,8 9-168 0,16 1-120 16,8 3-64-16,4-4-64 0,24-2-184 15,12-10-88-15,3-10-40 16,5-12 64-16,5-13 160 16,-10 0 56-16,-4-29 88 0,-7-6 8 15,-11-12 216 1,-18-4 176-16,-3-3 24 16,-15 3 160-16,-13 7 16 0,-13 9-72 15,-6 16-320-15,-1 9-88 16,1 10-112-16,2 0-120 15,13 19-704-15,13 10-464 0,19 15-696 32,4-9-2825-32,16-3-2945 0</inkml:trace>
  <inkml:trace contextRef="#ctx0" brushRef="#br0" timeOffset="56676.41">4956 9906 3872 0,'0'0'9922'15,"0"0"-7929"-15,0 0-713 0,0 0-40 16,0 0-479-16,0 0-465 31,0 0-224-31,0 0-72 0,92-13-8 0,-64 26-112 16,-4 9-32-16,-13 3 72 15,1 7-40-15,-12 3-8 16,0 3 80-16,-8 0 0 16,-7-6 31-1,-9 0 9-15,0-10 0 16,3-6-48-16,2-3 56 0,15-13 0 0,4 0 48 16,0-17-48-16,16-14-416 15,15-14 48-15,9-2 248 16,1-4 112-16,2 6 8 0,-4 10 104 47,-2 13 264-47,-1 10 24 15,-12 9-175-15,-1 3-137 0,-6 9-80 16,-6 13 8-16,-2 4 0 16,-5 2 64-16,-4 4-64 0,-4-6 0 15,-9-1-8-15,-2-6-64 16,2-6-16-16,2-7-88 15,7-6 87-15,4 0 33 0,0-22-104 16,8-7-976-16,20-9 680 16,3-3 312-16,5-1 136 0,0 11 160 15,-4 6 408-15,-8 12 168 32,-4 9 9-32,-1 4-377 0,-2 7-176 15,-6 15 56-15,-3 7 24 0,-3 9 48 16,-5 3-24-16,0 4-152 15,0 2-144-15,-13-5-48 0,9-1-568 16,1-10-1025 0,3-5-3280-1,0-17-4297-15</inkml:trace>
  <inkml:trace contextRef="#ctx0" brushRef="#br0" timeOffset="57024.48">5824 10020 4424 0,'0'0'11467'16,"0"0"-9883"-16,0 0-1184 0,0 0 112 16,0 0 177-16,0 0-249 15,0 0-232-15,77-3-72 16,-42-7-136 0,5-5-384-16,-4-8-160 15,-5-6-201-15,-10-5-159 16,-10-1 248-16,-11-3 320 0,0 6 336 15,-24 10 528-15,-15 9 184 16,-9 13-168-16,-8 0 24 0,-3 26 57 31,3 8-73-31,8 11-56 16,12 6-128-16,16 6-112 16,12-7 16-16,8 4-56 0,8-9-56 15,20-7-64-15,12-6-96 0,7-10-256 16,9-9-304-16,48-13-320 0,-17 0-561 15,-7-16-3472-15</inkml:trace>
  <inkml:trace contextRef="#ctx0" brushRef="#br0" timeOffset="57536.11">7164 9814 13066 0,'0'0'4473'0,"0"0"-3841"0,0 0-352 16,0 0 137-16,0 0 271 15,0 0-144-15,-97 95-216 0,82-44-128 16,11 3-56-1,4-4-72-15,0 1-72 16,19-3-88-16,9-10-88 16,4-10-112-16,5-11-8 0,2-11 128 15,5-6 160-15,-4-23 8 16,0-12 8-16,-8-12 40 0,-8-7 216 0,-5-6 160 31,-10-1 56-31,-9 7-40 16,0 4 40-16,0 11 32 15,-5 14-240-15,1 13-272 0,4 8-296 16,0 8-1112-16,4 11-1601 16,8 4-3504-16</inkml:trace>
  <inkml:trace contextRef="#ctx0" brushRef="#br0" timeOffset="57744.56">7705 9861 6329 0,'0'0'11226'0,"0"0"-9265"15,0 0-1217-15,0 0-424 32,0 0-232-32,0 99 672 15,0-7-88-15,-12 32-392 0,-8 12-280 16,-4-2-120-16,1-30-520 16,3-34-136-16,8-19-416 0,-4-7-1041 15,4-6-2336-15,-1-9-2840 0</inkml:trace>
  <inkml:trace contextRef="#ctx0" brushRef="#br0" timeOffset="58013.83">7800 9769 13810 0,'0'0'3761'16,"0"0"-2592"-16,0 0-97 0,0 0-560 15,0 0-256-15,0 0-112 16,116-16-96-16,-64 51-32 0,-1 6 56 31,-6 7-64-31,-6 0-8 16,-18-1-8-16,-14-2-152 0,-7-4-40 16,-24 0 80-16,-15-9 24 15,-29-3 88-15,-23-4 0 0,-18-16-600 16,18-5-2185-16,19-4-8857 0</inkml:trace>
  <inkml:trace contextRef="#ctx0" brushRef="#br0" timeOffset="58805.72">9132 9766 12170 0,'0'0'2609'16,"0"0"-1273"-16,0 0-168 15,0 0 40-15,0 0-367 16,0 0-409-16,0 6-376 0,-5 23 32 31,-3 16 96-31,5 5-88 0,-1 7-48 16,4-3-32-16,0-3-8 0,15-10-8 15,5-5-168-15,5-14-176 16,6-13-24-16,5-9-16 16,4-6-33-16,4-23-55 15,-4-12 0 1,-1-7 224-16,-11 0 248 0,-8 4 168 16,-4 12 408-16,-11 17 425 15,-5 5-193-15,0 10-464 0,0 3-344 16,0 19-48-16,0 7 48 15,7 6 0 1,5 3 0-16,8-3-8 31,4-7-208-31,8-5-40 16,0-11 96-16,-4-12 104 0,4 0 56 16,-5-15 112-16,-7-17 104 15,-7-6 192-15,-6-10 80 16,-7-3 24-16,-3-2 24 0,-18 5 0 15,1 9-216-15,-3 14-152 0,-1 9-168 16,0 10-24-16,8 6-872 16,16 25-792-16,0 4-2001 15,12-1-3096-15</inkml:trace>
  <inkml:trace contextRef="#ctx0" brushRef="#br0" timeOffset="58974.27">9988 9953 6737 0,'0'0'8826'0,"0"0"-7642"16,0 0-1056-1,0 0 120-15,0 76-24 16,-4-34-56-16,4 2-168 0,0 4-400 0,0 3-1464 16,4-10-1137-16,0-15-1856 15</inkml:trace>
  <inkml:trace contextRef="#ctx0" brushRef="#br0" timeOffset="59146.81">10156 9658 13378 0,'0'0'4225'0,"0"0"-3289"16,0 0-295-16,0 0-193 0,0 0-448 15,0 0-216-15,24-19-1609 16,-13 29-2872-16</inkml:trace>
  <inkml:trace contextRef="#ctx0" brushRef="#br0" timeOffset="59388.16">10382 9458 9378 0,'0'0'7105'16,"0"0"-5097"0,0 0-751-16,0 0-665 15,0 0-368-15,0 0-224 0,0 0 136 16,8 149-40-16,1-50-40 16,-1 6-56-1,-5-20-296-15,-3-18-392 16,0-29-657-16,-3 7-999 0,-5-8-2137 15,-5-8-2833-15</inkml:trace>
  <inkml:trace contextRef="#ctx0" brushRef="#br0" timeOffset="59748.2">10749 9417 7561 0,'0'0'6962'0,"0"0"-4770"15,0 0-656-15,0 0-879 16,0 0-593-16,0 82 88 0,-4 11 256 31,0 14-248-31,1-5-160 16,-1-22-32-16,-1-27-488 16,1-18-313-16,0-10-255 0,0 1-16 15,4-7 152-15,0-9 40 0,0-10 239 16,17-13 673-16,10-19 40 15,5-9-32 1,8-4 360-16,-8 4 153 16,-4 10 487-16,-9 14 240 15,1 17-488-15,-3 0-472 0,-2 26-216 16,6 12-16-16,-6 6-40 16,1 4-16-16,-8 0-152 15,-4 9-1240-15,-4-12-1649 16,0-14-2992-16</inkml:trace>
  <inkml:trace contextRef="#ctx0" brushRef="#br0" timeOffset="59942.68">10244 9664 1008 0,'0'0'12834'15,"95"-15"-10529"-15,1 5-1393 0,43 4-104 32,8 2-216-32,-11-2-247 15,-25 0-345-15,-47-4-857 16,-20 1-10529-16</inkml:trace>
  <inkml:trace contextRef="#ctx0" brushRef="#br0" timeOffset="60598.92">12961 9906 4096 0,'0'0'6530'15,"0"0"-4786"-15,-56-102-136 0,32 64 153 16,-8 6-297-16,0 10-296 31,-4 16-559-31,0 6-305 0,-8 12-120 0,1 23-32 16,3 6-72-16,12 11-16 15,8 1-64-15,16-2 0 16,4-3-104-16,16-10-144 0,16-13-48 16,8-9 32-16,7-16 87 15,1-3 57-15,4-25-24 16,-4-11 72-16,-9-5 72 16,-2-4 48-1,-14 4 168-15,-7 9 321 0,-8 13 359 16,-4 9 176-16,-4 10-416 0,0 3-656 15,0 16-72-15,0 12 8 16,4 17 64 0,8 5 0-16,4 5-160 15,8-5-88-15,8 1-192 16,0-9-384-16,16-17-585 0,-12-9-1607 16,-5-16-2665-16</inkml:trace>
  <inkml:trace contextRef="#ctx0" brushRef="#br0" timeOffset="60828.31">13423 9458 8689 0,'0'0'5786'0,"0"0"-3802"16,0 0-400-16,0 0-295 0,0 0-225 31,0 0-472-31,0 0-400 0,0 0-184 16,0 0 120-16,-56 67-16 15,44 9-64-15,0 22-40 0,12 14-8 16,4-8-32-16,16-25-248 16,0-24-304-16,-1-23-528 15,17-4-681 1,-8-2-2512-16,0-14-3048 0</inkml:trace>
  <inkml:trace contextRef="#ctx0" brushRef="#br0" timeOffset="61008.82">13163 9547 5961 0,'0'0'7769'0,"0"0"-6024"0,0 0-881 16,0 0 280-16,0 0-424 16,80 6-328-16,-12 13-175 31,4 1-217-31,35 8-16 0,-15-6-1817 15,-32-6-4544-15</inkml:trace>
  <inkml:trace contextRef="#ctx0" brushRef="#br0" timeOffset="61398.78">13984 10004 8065 0,'0'0'4481'0,"0"0"-3161"15,0 0 377-15,0 0-433 0,0 0-128 16,68-41-271-16,-44 9-273 0,4-9-328 16,4-20-144-16,4-31-112 15,8-41-8-15,-8-20-40 0,-5-2-16 31,-15 16 56-31,-12 46 8 16,-4 33 280-16,0 31 376 0,-4 14 56 16,0 5-104-16,-8 10-272 0,0 3-344 15,-16 36-96-15,-8 40 96 16,4 44 8-16,4 21-8 31,25 1-56-31,3-5-128 0,24-26-200 16,8-25-360-16,3-25-296 15,17-14-985-15,-8-24-2472 0,-4-10-4441 16</inkml:trace>
  <inkml:trace contextRef="#ctx0" brushRef="#br0" timeOffset="61728.9">14555 9833 4584 0,'0'0'6418'16,"0"0"-5562"-16,0 0-688 15,0 0-88 1,0 0 0 0,0 0 24-16,0 0-24 0,99 19-80 15,-59-19-600-15,-5-3-584 16,1-17-569-16,-8-8-975 0,-4-10 543 0,-8-10 2185 16,-8 4 1841-16,-8-4 2264 31,-11 13-1977-31,-17 7-79 15,-4 15-409-15,0 13-528 0,-5 0-368 16,2 19-264-16,7 16-184 16,0 6-80-16,16 10-120 0,4 9-96 15,8-2-96-15,12 2-472 32,12-6-608-32,32-4-800 0,-9-11-457 15,1-20-2144-15</inkml:trace>
  <inkml:trace contextRef="#ctx0" brushRef="#br0" timeOffset="62327.3">15112 9639 10058 0,'0'0'3993'16,"0"0"-2401"-16,0 0-560 16,0 0-344-16,-104-6-232 0,72 34-144 15,9 10-152-15,-1 7-72 0,8-1-88 16,8 4-400-1,8-10-216 1,0-6-232-16,11-16-392 0,10-10 408 16,3-6 480-16,8-16-489 15,-1-15 73-15,5-8 432 0,-4-9 336 16,-4 1 168-16,-8-1 472 0,-4 13 761 31,-9 7 279-31,-7 15-24 16,0 10-744-16,0 3-783 0,-7 16-129 15,-14 12 0-15,6 7 8 16,-5 6 24-16,8 4-32 0,8-4-8 16,4-3-457-16,0-9-455 31,20-4-152-31,11-15 336 0,10-7 168 16,15-3-585-16,4-19 33 15,3-12 656-15,1-11 360 0,-4-9 104 16,-13 3 200-16,-11-2 848 15,-12 9 945-15,-16 9-73 32,-8 13-335-32,0 9-801 0,-4 10-464 15,-8 0-304-15,-4 10-16 16,4 12-16-16,5 9-48 16,3 8 56-16,4 2-232 0,7 0-128 15,9 4-16 1,0-7-65-16,0-3 225 15,-12-3 8-15,-4-7-112 0,-8-3-16 16,-20-6 152-16,-8-3 192 16,-11-4 0-16,3-9 0 15,-9-6-1168-15,14-10-1577 16,15-6-2760-16</inkml:trace>
  <inkml:trace contextRef="#ctx0" brushRef="#br0" timeOffset="62538.73">16020 9185 14267 0,'0'0'3856'0,"0"0"-2159"16,0 0-913-16,0 0-552 0,0 0-224 16,0 76 136-16,-7 16 40 15,3 32-88-15,4 13-88 0,0-11-8 31,11-30-480-31,6-33-528 16,-6-22-489-16,17-2-671 0,0-11-1617 16,-4-9-2352-16</inkml:trace>
  <inkml:trace contextRef="#ctx0" brushRef="#br0" timeOffset="62740.19">15754 9477 13354 0,'0'0'3881'15,"0"0"-3137"1,0 0-360-16,123 16 417 0,-31 0 31 16,23-3-408-16,5-1-264 0,-12-8-160 15,-37-4-1128-15,-31 0-4874 16</inkml:trace>
  <inkml:trace contextRef="#ctx0" brushRef="#br0" timeOffset="63561">18005 9290 1536 0,'0'0'10738'0,"0"0"-8041"16,0 0-585-1,0 0-359 1,0 0-489-16,0 0-344 0,-20-41-528 16,12 41-320-16,-5 15-72 15,2 11 0-15,-1 12 0 0,12 13 0 16,0 6 0-16,12 6 48 0,16 7-32 16,8-3-8-16,7 0-8 15,1-1-64-15,0-12-56 0,-12-6-64 31,-8-10-40-31,-13-7-64 16,-11-8 88-16,-4-11-256 0,-24-2 160 16,-11-7 96-16,-45-6-817 15,9-13-3359-15,11-9-1762 0</inkml:trace>
  <inkml:trace contextRef="#ctx0" brushRef="#br0" timeOffset="63741.52">17992 9261 5937 0,'0'0'8794'0,"0"0"-6754"31,81-32-912-31,-14 23-135 16,25 9-169-16,24 0-256 0,3 16-320 15,-19 3-248-15,-13 0-448 0,-31-3-1889 16,-20-10-5344-16</inkml:trace>
  <inkml:trace contextRef="#ctx0" brushRef="#br0" timeOffset="64741.84">19850 9712 10882 0,'0'0'2232'31,"0"0"-983"-31,0 0-161 16,4-89 0-16,11 64-120 15,5-1 200-15,8 4-455 0,4 6-225 16,4 10-288-16,0 3-112 16,3 3-80-16,-2 3-8 0,-10 16-8 31,-3 9 0-31,-8 7-64 16,-12 6 56-16,-4 1 8 0,0 5-104 15,-16-5-48-15,-12-4 64 16,5-6 48-16,-9-7 40 0,8-9 0 15,0-3 0-15,12-10 8 32,3-3 0-32,9-10 80 15,0-12 32-15,17-13-112 0,18-9-8 16,18-7-48-16,6 0 40 16,5 1-88-16,0 5-8 0,-8 16 104 15,-13 10 8 1,-11 16-8-16,-8 3-48 15,-9 25-136-15,-10 10 120 16,-5 6 64-16,0 7 0 0,-8-3 0 16,-8-1 0-16,-4-9-8 15,1-3-56-15,2-13-24 0,6-10 40 16,6-9 0 0,5 0 56-16,0-15 248 31,12-17-240-31,20-10-8 15,12-5-64-15,8-7 64 0,8 0 0 16,-1 7 8-16,-7 8 72 16,-4 14 72-16,-16 9-32 0,-8 16 48 15,-13 0-168 1,-7 19-80-16,-4 16 72 0,0 6 0 0,-8 7 8 16,-7 3-16-16,2-4-352 15,2-2-745-15,11-1-1271 0,0-12-2153 16,11-13-2001-16</inkml:trace>
  <inkml:trace contextRef="#ctx0" brushRef="#br0" timeOffset="65057">21145 9585 9602 0,'0'0'3104'0,"0"0"-591"0,0 0-729 16,32-73 25-16,-32 73-945 15,-5 0-720 1,-15 22-144-16,-4 13 0 15,-4 10 8-15,0 9-8 0,9 3-72 16,6 6-704-16,6-5-881 16,7-8-39-16,11-12 192 15,17-9 303-15,8-17 865 16,5-12 336-16,2-12 160 16,-4-20 48-16,2-12 552 15,-18-14 457-15,-6-2 175 16,-10-3-368-16,-7 6-352 0,-7 2-160 15,-14 14 105-15,2 16-297 16,-5 9-320 0,4 16-200-16,4 19-2201 15,12 0-3040-15</inkml:trace>
  <inkml:trace contextRef="#ctx0" brushRef="#br0" timeOffset="65405.07">21882 9534 13754 0,'0'0'2577'0,"0"0"-1601"15,0 0-624-15,0 0-136 16,-88 6 8-16,47 20-152 0,6 6-16 31,3 9-48-31,0 7-8 0,8 2-592 16,9-2-528-16,7-4-920 0,8-5 103 15,0-11 289-15,19-12 344 16,9-13 1272 0,4-3 32-1,0-19 848-15,0-13 592 0,-12-12 897 16,-5-10-89-16,-10-6-632 0,-5-4-415 16,-9 1-393-16,-10 2-344 0,-9 11-96 15,0 15-152-15,0 16-216 16,0 19-48-16,0 31-920 15,8 10-1569 1,8 7-2936-16</inkml:trace>
  <inkml:trace contextRef="#ctx0" brushRef="#br0" timeOffset="65754.13">21981 9868 9898 0,'0'0'2744'16,"0"0"-647"-16,0 0-1041 16,0 0-296-16,111-64-416 31,-70 48-184-31,6 0-112 0,-6-3-48 16,-6 0-336-16,-7-6 88 15,-12-3 248-15,-13 2 64 0,-3-3 72 0,-3 10 152 16,-22 6 0-16,-3 11-120 15,-11 2-152-15,3 12 136 16,1 13 48-16,7 10-24 16,7 7-32-1,14 2 40-15,7 0-48 16,11-5 88-16,17-1 129 0,13-10-185 16,6-5-120-16,9-8-48 0,-4-12-240 15,16-12-377-15,-17-16-1831 16,-11-10-9323-16</inkml:trace>
  <inkml:trace contextRef="#ctx0" brushRef="#br0" timeOffset="66571.95">23965 9575 8873 0,'0'0'2377'15,"0"0"-1201"-15,0 0 553 16,0 0-89-16,32-76-224 0,-28 48-472 15,-4-1-279-15,0-3-217 32,0-3-168-32,-4 4 24 0,-20 2-112 15,-3 7-96-15,-10 12-8 16,-3 10-88-16,-8 7-56 16,1 24 40-16,4 11-64 0,6 12 16 15,18 0-16-15,15 0 72 0,4-7 0 16,19-5-88-16,17-14 48 15,8-6 40 1,7-12 8-16,5-10 8 16,4-10 56-16,-8-15-16 15,0-10 24-15,-12-9 16 0,-8-1-24 16,-12-2 232-16,-9 5 88 0,-3 14 208 16,-8 12 8-1,0 13-216 1,0 6-384-16,0 25-272 0,0 11 224 15,0 11-48-15,9 4-320 16,10 0 24-16,9-6-184 0,8-10-312 31,8-3-465-31,24-16-591 0,-8-9-1273 16,-9-10-2392-16</inkml:trace>
  <inkml:trace contextRef="#ctx0" brushRef="#br0" timeOffset="66767.42">24666 9486 8665 0,'0'0'4289'15,"0"0"-1832"-15,0 0-945 0,0 0-1288 32,0 0-176-32,0 0-48 15,-39 89 200-15,22-25-24 16,-7 28-80-16,-4 32 32 0,9 6-128 16,-1-3 0-16,12-16-144 15,4-22-248-15,0-16-336 0,4-22-664 16,0-7-825-1,8-15-967-15,4-13-4338 16</inkml:trace>
  <inkml:trace contextRef="#ctx0" brushRef="#br0" timeOffset="67031.72">24631 9588 1664 0,'11'-76'7225'16,"2"13"-5120"-16,-2 24 279 15,10 21-263-15,-2-2-617 0,5 8-648 16,12 5-440-16,3 7-248 16,6 19-160-1,-6 13-8-15,-3 13 0 16,-12 5-48-16,-16 1-80 16,-8 0-392-16,-28-3-80 0,-19-7 304 15,-9-3 96-15,-8-9 80 16,0-7-152-16,4-9-616 0,17-11-1161 31,15-2-1007-31,19 0-4714 0</inkml:trace>
  <inkml:trace contextRef="#ctx0" brushRef="#br0" timeOffset="67239.16">25192 9483 11178 0,'0'0'4601'15,"0"0"-4273"-15,0 0-216 16,-16 80-64-16,0-20 216 0,0 23 24 16,1 22-72-16,-2 6-24 15,9-4-104-15,-3-11-24 16,3-29-56-16,-1-10-8 16,-2-19-384-1,3-7-720-15,-8 4-1313 0,4-6-727 16,-4-10-3946-16</inkml:trace>
  <inkml:trace contextRef="#ctx0" brushRef="#br0" timeOffset="67480.52">25236 9433 11546 0,'0'0'3081'0,"0"0"-1113"0,0 0-544 15,76-86-335-15,-48 83-289 16,0 3-400-16,4 28-264 16,3 23-136-16,-14 9-16 0,-14 4 16 15,-7 6-288-15,-24-10-544 16,-19 3-257-16,-9-11-127 0,-36-2-472 31,13-15-1233-31,15-13-2104 0</inkml:trace>
  <inkml:trace contextRef="#ctx0" brushRef="#br0" timeOffset="67995.14">25766 9757 7073 0,'0'0'5385'31,"0"0"-4049"-31,0 0-271 16,0 0-321-16,104-74 0 16,-69 46-24-16,10-7-448 0,2-19-176 15,5-26-96-15,-1-24-40 16,-14-14 32-16,-18 11 8 0,-15 24 48 16,-4 29 40-16,-8 19 224 31,-3 13 32-31,-6 6 176 0,2 7-127 15,-1 9-297-15,-4 2-96 16,0 30-96-16,4 13 24 0,8 6 64 16,8 9 8-16,0 6-64 15,4 1-185-15,16 0-351 32,0-3 40-32,7-7-24 0,-3-7-32 15,4-15-64-15,-4-9-632 0,1-11-41 16,-6-8 529-16,1-7 512 0,-3 0 312 15,-6 0 160 1,-3 0 1448 0,-8 0 273-16,0 0-745 15,0 12-920-15,0 17-16 0,0 9 48 16,-4 4-152-16,4 8-48 0,0-2-40 16,0 0-8-16,12-4-1088 0,4-15-1905 15,-1-14-2832-15</inkml:trace>
  <inkml:trace contextRef="#ctx0" brushRef="#br0" timeOffset="68223.53">26571 9360 8849 0,'0'0'4841'0,"0"0"-3976"15,0 0-569-15,0 0-136 0,0 0 488 16,0 89-120-16,0-52-216 31,0 11-160-31,0-7-64 16,-4 1-88-16,-1-8 0 0,5-2-376 16,0-12-1304-16,0-8-825 15,0-12-3552-15</inkml:trace>
  <inkml:trace contextRef="#ctx0" brushRef="#br0" timeOffset="68371.13">26751 9201 576 0,'0'0'10634'16,"0"0"-7906"-16,0 0-887 0,0 0-1617 0,0 0-224 16,0 0-600-16,0 0-1417 31,-21 95-3624-31</inkml:trace>
  <inkml:trace contextRef="#ctx0" brushRef="#br0" timeOffset="68665.35">27208 9528 8953 0,'0'0'2457'0,"0"0"-313"15,12-79-391-15,-12 50-161 16,0 7-264-16,-12 6-479 31,-7 13-529-31,-13 3-248 0,-4 3-72 16,-4 25-8-16,-4 7-8 16,8 10-80-16,1 5 48 0,11 4-232 15,11 1-257-15,13-5-359 0,5-2-320 16,18-7-320-1,18-6-249 1,10-16 169-16,40-12-32 0,-11-7-1305 16,0 0-1352-16</inkml:trace>
  <inkml:trace contextRef="#ctx0" brushRef="#br0" timeOffset="69006.44">27611 9629 1840 0,'0'0'6321'0,"0"0"-2344"15,4-82-1440-15,-13 60-801 16,-10 9-936-16,-1 13-536 0,-12 0-208 15,4 22-48-15,4 7-8 16,5 2 0-16,6 4-96 0,9-3-296 16,4-10-160-16,8-6-160 31,12-9 712-31,8-7 16 0,4-3 136 16,4-13-64-16,-8-10 24 15,0 1 352-15,-8-7 184 0,-5 3-224 16,-2 7 320-16,-5 3 9 31,-5 13-81-31,-3 3-312 16,0 3-360-16,0 0-200 0,0 13-176 15,4 6 296-15,0 6-16 16,9 0-456-16,2 1-145 16,13-4-343-16,4-3 144 0,12-10 56 15,-4-5-633-15,27-14-1127 16,-14-9-553-1,-6-10-3984-15</inkml:trace>
  <inkml:trace contextRef="#ctx0" brushRef="#br0" timeOffset="69193.92">28289 9140 6041 0,'0'0'3272'0,"39"-126"-1095"0,-31 94 303 16,-4 13-391 0,0 9-265-16,-1 1-663 15,-3 9-913-15,0 6-248 0,0 19-336 16,-11 29 272-16,-9 32 48 15,-4 32-112-15,0 9-289 16,8-4-687 0,12-14-576-16,4-37-441 15,20-2 793-15,4-19 144 0,0-19-8354 16</inkml:trace>
  <inkml:trace contextRef="#ctx0" brushRef="#br0" timeOffset="69495.13">28180 9318 12594 0,'0'0'2393'32,"0"0"-521"-32,0 0-768 0,0 0-536 15,116-35-111-15,-68 35-73 0,8 10-152 16,3 6-112-16,1 6-32 0,4 4-16 15,-8-1 0-15,-9 0-64 16,-6 4-8-16,-17 3 0 16,-13-1-64-16,-7 4 8 0,-4 0-104 15,-11 0-64 1,-10 3-48-16,1-3-96 16,1 0-617-16,-1-7-999 15,8-5-2649-15,8-14-4561 0</inkml:trace>
  <inkml:trace contextRef="#ctx0" brushRef="#br0" timeOffset="69639.74">28989 9185 11570 0,'0'0'3889'16,"0"0"-1825"-16,0 0-1032 0,0 0-1032 31,0 0-416-31,0 0-576 15,0 0-432-15,48 111-2473 0,-32-73-2936 16</inkml:trace>
  <inkml:trace contextRef="#ctx0" brushRef="#br0" timeOffset="69918">29125 9420 10818 0,'0'0'4609'31,"0"0"-2601"-31,0 0-1016 0,0 0-655 0,0 0-185 16,0 0-8-16,-80 73-96 15,56-35-48-15,1 6 0 16,6 7-8-16,13 0-433 0,4-3-303 16,0-4 72-1,21-12 80 1,6-10-568-16,1-16 512 0,4-6 648 16,-4-9 216-16,0-19 216 0,-8-11 560 15,-9-5-32-15,-2-4-192 16,-9-6-199-1,0 0-225-15,0 0-208 16,-5 4-136-16,-10 2-456 16,2 19-1969-16,2 10-2664 0</inkml:trace>
  <inkml:trace contextRef="#ctx0" brushRef="#br0" timeOffset="70313.94">29360 9442 10058 0,'0'0'4417'16,"0"0"-2617"-16,0 0-720 16,0 0-448-16,0 0-448 0,0 0-184 15,87 118 0-15,-87-68-56 32,0 4 48-32,0 0 8 0,-11-3-776 15,-2-13-48-15,2-6 216 0,3-13 464 16,4-13-1681-16,-1-6 1809 15,5-3 16-15,0-22 177 0,0-10-105 16,21-9 8 0,3-1-72-1,7-6 144-15,5 4 200 0,4-7 352 16,0 6 176-16,0 7-208 16,-12 6-160-16,-4 13 168 0,-12 15-184 15,-5 7-496-15,-3 16-40 0,1 19 40 31,-1 6 0-31,-4 7 48 16,0-1 25-16,0-5-73 16,-9-1-217-16,1-12-727 0,5-7-624 15,3-13-961-15,0-6-1391 16,16-3-3114-16</inkml:trace>
  <inkml:trace contextRef="#ctx0" brushRef="#br0" timeOffset="70615.13">30376 9283 10962 0,'0'0'5257'15,"0"0"-3233"-15,0 0-583 16,0 0-769-16,0 0-520 16,0 0-152-16,0 0-80 0,-104 7-64 15,76 21 128-15,13 11-112 0,-1-2 40 16,16 5-288-16,0 3-192 0,3-4-417 15,18-3 41 1,-2-4 504 0,-3-5-400-16,5 3 840 15,-14-6 32-15,-3-1-32 0,-4-3-24 16,0 0-88-16,-11-6 112 0,-17-3 88 16,-24-10 104-1,3-3-192-15,2 0-2008 16</inkml:trace>
  <inkml:trace contextRef="#ctx0" brushRef="#br0" timeOffset="72799.28">4681 11049 4064 0,'0'0'6514'0,"0"0"-5346"16,0 0-472-16,0 0 288 0,-56-89 537 31,41 76-193-31,-6 7-512 16,-3 0-192-16,5 6-104 0,-1 0-96 15,-4 12-127-15,-4 7 47 16,3 10 48-16,-2 6-104 31,0 13 32-31,2 5 0 0,-3 17-56 16,0 22-24-16,4 19-88 16,1 4-80-16,11-17 0 0,4-25-72 15,4-26 56-15,4-8-56 0,-4 2 0 16,4 0-128-16,-9 1-136 15,2-10-168-15,-1-10-336 16,-12-13-425 0,4-6-1167-16,4-3-2665 15</inkml:trace>
  <inkml:trace contextRef="#ctx0" brushRef="#br0" timeOffset="73673.96">3334 11420 11146 0,'0'0'2704'16,"0"0"-1679"-16,0 0-153 0,0 0 168 16,-95 19-152-16,75 10-416 15,0 9-216-15,7 13-64 0,6 6-120 16,7 0 9-1,4 0-81-15,24-6-33 16,12-10-215-16,11-12-64 16,9-17 88-16,0-12 120 0,4-12 40 15,3-36-16-15,-15-3 72 16,-7-12 8-16,-22-4 48 16,-19 7 432-16,-4 0 81 15,-8 8 223-15,-11 11-16 16,-14 16-328-16,6 9-168 15,3 13-272-15,0 3 0 0,3 19-712 16,10 29-1177-16,7-7-2696 16,4 0-3288-16</inkml:trace>
  <inkml:trace contextRef="#ctx0" brushRef="#br0" timeOffset="73885.39">3888 11554 4560 0,'0'0'10979'0,"0"0"-9235"0,0 0-1112 16,0 0-184-16,0 0-200 16,0 0-168-16,140 13 9 0,-21-4-33 15,17-3-56 1,-5-6-80-16,-43 0-481 15,-32-6-2615-15</inkml:trace>
  <inkml:trace contextRef="#ctx0" brushRef="#br0" timeOffset="74335.17">6279 11119 15443 0,'0'0'3873'0,"0"0"-3329"0,0 0-424 16,0 0-120-16,0 0 536 15,-60 98-64-15,32-35-216 0,0 26-88 16,-4 20-88-16,4 2-24 16,13-20-56-16,-2-24-80 15,10-29-528 1,-10-3-944-16,6-6-2561 0,-1-10-2769 16</inkml:trace>
  <inkml:trace contextRef="#ctx0" brushRef="#br0" timeOffset="74762.03">6127 11195 5977 0,'0'0'6009'0,"49"-115"-4649"15,-26 87 161-15,9 0-65 16,16 2-424-16,19 4-464 0,1 15-272 31,4 7-96-31,4 10-112 16,-17 22-80-16,-6 9-8 0,-18 13 0 15,-19 3-512-15,-16 0-104 16,-16 1 160-16,-40-5 360 0,-28-2 96 16,-19-10 128-16,4-12 56 15,22-16 8-15,26-7-88 32,19-6 40-32,5 0-48 0,6 0 16 15,5 0 112-15,16 0 136 0,0 0-64 16,12 0-143-16,20 0-137 0,12 16-8 15,8 6-8 1,0 6 0 0,-5 4 56-16,1 3-56 15,-8 7 8-15,-8-4 112 0,-4 3 152 16,0 3-56-16,-8-2-88 16,-1-4-56-16,5 3-72 0,-3-12 0 0,2-4-432 31,14-12-729-31,-6-7-1991 15,-3-6-4610-15</inkml:trace>
  <inkml:trace contextRef="#ctx0" brushRef="#br0" timeOffset="75347.48">7168 11303 13554 0,'0'0'2985'0,"0"0"-1985"16,0 0-616-16,0 0-176 31,0 0-120-31,0 0 513 0,-41 89-233 16,22-45-240-16,-5 10-56 15,3 0-24-15,-7-3-48 0,5-7 0 0,-1-5-48 16,4-14-264-1,4-9 32 1,4-16 87-16,8-7 177 16,4-21 16-16,4-26-296 0,33-22 96 15,-2 0 152-15,5 5 48 16,-5 14 0-16,-3 19 96 0,-4 4 264 0,8 2 89 16,-12 16-81-16,0 6-96 31,0 10-120-31,-1 6-136 15,5 20-8-15,-3 12 32 0,-1 7-32 16,0 5-16-16,-1 4 8 16,-3 0-16-16,4-6-184 0,-8-7-296 15,4-6-217-15,-8-16-143 32,0-6 96-32,0-13 448 0,4-10 312 15,0-18 176-15,4-11 320 16,4-21 208-16,-1-16-48 0,5-19-79 31,0 2-41-31,-11 21 8 16,-10 21-112-16,-3 26 80 15,0-1-96-15,-4 4 48 0,4 6-152 16,-4 16-312-16,0 0-224 16,0 10-1104-16,0 31-416 0,0 0-3065 15,0-3-6202-15</inkml:trace>
  <inkml:trace contextRef="#ctx0" brushRef="#br0" timeOffset="75961.83">7993 11185 14067 0,'0'0'3208'16,"0"0"-1407"-16,0 0-705 0,0 0-608 0,0 0-408 15,0 0-32 1,23 80-32-16,-23-1 32 0,-8 23-48 0,-16 2-144 31,-4-18-72-31,5-22-136 16,-1-29-288-16,3-10-281 0,-3-6 201 16,-4-6 264-16,5-4 320 15,7-9 136-15,8-22 320 0,8-25 48 16,20-33-24-16,24-25-96 15,15-9-71-15,5 6-1 32,-12 25 8-32,-12 30 48 0,-12 18 88 15,-4 12 72-15,4 4-152 16,4 3-40-16,0 7-192 16,-4 5 48-16,-9 4-56 0,1 23-48 15,-8 12 40-15,-5 9 8 16,2 23 0-1,-5 16 0-15,-4-7-152 0,0-3-24 16,0-16-208-16,4-13-184 16,3 1-177-16,6-7 81 15,2-10 40-15,6-18 224 16,-2-10 400 0,9-13 88-16,0-22 280 0,4-12 496 15,0-20 81-15,-1-22-17 0,6-19-152 16,-10-3-256-16,-3 16 16 15,-11 25-80-15,-9 29 8 16,0 12 24-16,-1 4-111 0,-3 3-137 31,0 5-240-31,0 15-72 0,0 2-969 16,0 25-1159-16,-3 4-2921 16,-5 6-5193-16</inkml:trace>
  <inkml:trace contextRef="#ctx0" brushRef="#br0" timeOffset="76219.14">8949 11722 17683 0,'0'0'4161'0,"0"0"-3505"0,0 0-496 15,0 0-88 1,0 0-72-16,0 0-424 16,0 0-1112-16,4-26-6626 15</inkml:trace>
  <inkml:trace contextRef="#ctx0" brushRef="#br0" timeOffset="78116.07">8976 11744 9690 0,'0'0'2376'16,"0"0"-1584"-16,0 0-24 0,0 0 345 15,0 0-353-15,0-7-512 16,0 7-168-1,8 0-72-15,0 4 80 16,4 2-8-16,-4 1 24 0,4-1-8 16,-12 1-96-16,0 2 16 15,0 0 48-15,-8 4 232 0,-16 3 40 16,-8 0-88 0,-7 0-112-16,-2-1-136 15,-6-5-680-15,6-7-2481 16,18-3-8585-16</inkml:trace>
  <inkml:trace contextRef="#ctx0" brushRef="#br0" timeOffset="81909.92">10184 11661 1824 0,'0'0'9578'31,"0"0"-7042"-31,0 0-1687 16,0 0-305-16,0 0 184 0,7-38 304 15,-3 23-592-15,0 2-264 16,-4-3-96-16,4-3-32 0,-4-6-40 16,0-1 40-16,-8 1 0 15,-7-1 48-15,-5 1-88 0,-8 6 0 31,-4 9 0-31,-4 7 40 16,-3 3-48-16,-6 13 0 16,-2 19 104-16,-1 9 80 0,8 13 56 15,8 3-63-15,8 3-81 16,16-6-48-16,8-6-48 0,16-10 8 31,16-13-8-31,12-12-72 0,20-13 56 16,24-13 8-16,-6-18-64 15,-5-11-97-15,-14-5 57 0,-19-4 24 16,4-6 40 0,-1-7 40-1,-11 7 0-15,-12 16 8 16,-7 12 200-16,-14 10 273 0,1 16 39 16,-4 3-432-16,0 16-80 15,-7 16-32-15,-10 18 32 0,-2 7 8 0,2 7 56 16,2-4-56-16,2-6-8 31,2-9-88-31,7-13-112 16,-1-13-80-16,5-10 32 0,0-9 248 31,0-3 112-31,17-19-96 16,7-13-16-16,8-10 0 0,-1-5-8 15,5-1-40-15,4 0 48 16,-8 10 0-16,-1 15 0 0,-7 14-8 15,-3 12-80-15,-10 9-49 16,-3 23 33-16,-3 12 88 0,-5 10 16 16,0-3-16-16,-5-3 16 31,-10-10-96-31,3-9-224 16,-1-10 0-16,6-13 24 0,7-6 240 15,0 0 48-15,4-19 8 0,20-16-296 16,8-10 176-16,11-5 112 0,9-4 8 15,-5 3 8-15,-2 10 136 16,-6 12 232 0,-7 13 72-1,-8 13-80-15,-3 3-104 0,-6 16-183 16,5 16-73-16,0 6 56 0,0 6-56 16,12 4 0-16,7-4-8 0,9-5-24 15,8-8-505-15,20-5-479 31,-4-11-856-31,3-5-745 16,-3-10-375-16,-9-3-1769 0,-3-19 1664 16,-8-17 2113-16,-7-8 976 0,-13-10 2096 15,-9-7 1177-15,-11-3-96 16,-12 7-377-16,0 3-479 31,-12 6-457-31,-16 13-672 0,1 12-216 16,-10 14-383-16,-6 12-401 15,-6 7-176-15,2 27 40 0,-9 23 16 16,4 29-64-16,9 16 0 16,15-7 32-16,16-22-40 31,12-31-256-31,0-20-256 0,15-3-305 16,10-7 297-16,14-12 520 15,1-6 0-15,24-39 200 0,8-34 120 0,7-35 176 16,-3-16-199-1,-12-1-9 1,-12 11-152-16,-20 25 200 16,-13 19 224-16,-6 24 72 15,-10 21 152 1,1 18 16-16,-4 7 80 0,0 6-327 16,0 0-553-16,-7 35-120 0,-10 32 16 15,-2 34 104-15,-1 20 0 16,3 2 0-16,9-2 0 15,1-16-265-15,3-22-271 0,4-17-352 16,-4-9-384-16,4-19-1745 16,0-12-7073-16</inkml:trace>
  <inkml:trace contextRef="#ctx0" brushRef="#br0" timeOffset="82614.03">13574 11293 7217 0,'0'0'5001'31,"0"0"-3008"-31,0 0-649 16,12-89-32-16,-12 64 128 0,0 0 9 15,-16 2-569-15,-4 7-320 16,-8 4-256-16,-8 5-192 0,-8 7-64 16,-3 0-32-16,-9 10 32 31,4 12-48-31,4 10 56 0,9 6-56 16,7 6-104-16,12 4-160 15,16 3-72-15,4 3-32 0,19-3-104 16,18 3-152-16,6 0 8 15,1-4-113-15,4-2-223 32,-8-7 248-32,-5-2 328 0,-11-8 216 15,-11-5 152-15,-13-4-64 16,-5-10 72-16,-22 1 104 16,-13-3 272-16,-8-7 128 0,-8-3-64 15,-4 0-112-15,8-13-24 16,5-9 160-1,11 0 129-15,8-7 111 0,12 1-136 16,8-1-88-16,4 1-16 16,4 5 32-16,0 7-160 15,0 7-48-15,0 5-224 16,0 4-64 0,0 0-464-16,0 13-512 0,0 6 200 15,4 13-1393-15,8-3-2352 0,4-11-3368 16</inkml:trace>
  <inkml:trace contextRef="#ctx0" brushRef="#br0" timeOffset="83049.87">13904 11030 5113 0,'0'0'9274'16,"0"0"-7234"-16,0 0-720 31,0 0-584-31,0 0-512 0,0 0-151 16,-23 57-73-16,-5 19 248 15,-4 19-120-15,0 7-32 16,4-19-88-16,8-17 0 0,9-25-8 16,3-6-72-16,-1 0-208 15,1-3-201 1,1-6-7-16,7-14 96 0,0-12 288 15,0 0 104-15,15-19 0 16,9-16-8-16,12-3-40 16,5-6 48-16,-2-1 0 0,1 7 64 15,-5 6 256 1,-7 10 152-16,-4 12-176 16,-8 10-71-16,-4 0-121 0,-4 23-104 15,0 15 0-15,1 3 16 16,-6 13-8-16,-3-3 56 15,0 0-64-15,0-7-465 0,0-9-799 16,0-6-1360-16,4-13-1529 16,4-10-3793-16</inkml:trace>
  <inkml:trace contextRef="#ctx0" brushRef="#br0" timeOffset="83365.03">14287 11500 5737 0,'0'0'5129'31,"0"0"-2745"-31,0 0-103 0,0 0-161 16,0 0-735-16,0 0-649 16,0 0-544-16,-20-16-80 15,-4 51-24-15,-3 13-80 0,7 2 40 16,3-2-48-16,13-4 0 31,4-9-320-31,4-6-280 0,17-13 96 0,10-7 207 16,5-9 201-16,0-3 88 15,4-19-8-15,-4-14 16 16,-4-8 56-16,-8-6 281 0,-12-8 63 16,-12 8 184-1,0-1 24 1,-16 13-72-16,-8 9-240 0,-12 16-192 0,-4 7-104 16,0 6-288-16,4 16-728 15,8 18-1145-15,12 2-3072 16,12-5-3441-16</inkml:trace>
  <inkml:trace contextRef="#ctx0" brushRef="#br0" timeOffset="83858.71">14694 11395 10682 0,'0'0'4265'31,"0"0"-2569"-31,0 0-200 0,0 0-463 15,0 0-641-15,0 0-392 16,0 0 24-16,-44 73 24 16,28-22-48-16,0 2-8 0,8 5-352 31,8-8-289-31,0-8-383 16,4-14 112-16,16-9-64 0,4-12 448 15,8-7 400-15,7-7 136 0,2-15 48 16,-2-13-40-16,5-6 384 15,-4 0 40-15,-13 0 160 0,-3 6 224 16,-11 16 176 0,-5 6-7-1,-8 13-985-15,0 9-176 0,0 17-168 16,0 6 279-16,4 5-255 0,7 2-352 16,2-8 152-1,6-8 224-15,5-14 192 0,8-9 104 0,4-3 312 31,-5-22 160-31,1-14 360 16,-8-11 41-16,-3-4 95 16,-17-7-288-16,-4 8 40 0,0 2-112 15,-4 6-256-15,-8 17-104 16,0 12-248-16,0 16-248 0,-16 22-1304 31,8 13-1585-31,0 6-4456 0</inkml:trace>
  <inkml:trace contextRef="#ctx0" brushRef="#br0" timeOffset="85188.16">15941 10817 8433 0,'0'0'1681'16,"0"0"-113"-16,0 0-152 15,0 0 329-15,0 0-73 0,4-28-680 16,-4 28-600-16,-13 15-344 31,-18 17-48-31,-17 25 208 16,-19 35 184-16,-17 35 1 0,-8 22-17 15,8 4-40-15,5-7-168 16,11-16-128-16,4-12-40 0,13-17 0 16,6-25 0-16,14-22 8 15,10-19 0 1,6-9 80-16,3-4-88 15,0 0 0-15,8-9-288 0,0-7-384 16,4-6-313-16,8-9-407 16,4-10-2681-1,0-1-5385 1</inkml:trace>
  <inkml:trace contextRef="#ctx0" brushRef="#br0" timeOffset="85495.33">16100 11293 3816 0,'0'0'7906'16,"0"0"-5481"-16,0 0-585 15,0 0-152-15,0 0-311 0,0 0-665 31,0 0-392-31,-87-13-24 16,34 45-32-16,6 13 24 0,-5 12-112 16,9 3-56-16,6 7-40 15,18-4-32-15,6 1-48 32,13-10 0-32,13-7-264 0,22-5-128 15,14-14-344-15,6-12-537 0,36-16-1151 16,-11 0-2793-16,-12-12-2009 0</inkml:trace>
  <inkml:trace contextRef="#ctx0" brushRef="#br0" timeOffset="86056.83">16398 11493 9690 0,'0'0'3224'16,"0"0"-863"-16,0 0-1049 0,0 0-760 16,0 0-208-16,0 0 184 0,-95 54-136 15,72-6-256-15,6 6-48 16,14 0-88-16,3-7-240 15,3-5-344 1,18-11-216-16,3-11 200 16,3-11 96-16,-3-9 304 0,-4 0 160 15,-1-19 40-15,-6-13 48 16,-5-9 488-16,-4-10 160 31,-4-3 152-31,0-6-272 0,3 6-215 16,10 0-65-16,2 10-16 15,13 8 32-15,0 14-312 0,8 13-48 16,5 9-200-16,-6 6 0 16,-7 19 152-16,-8 14-8 15,-8 8 88-15,-12 7 8 0,0 3 0 32,-9 0-8-32,-6-6-32 15,-5-9 0-15,0-7-1 0,0-10 1 0,9-9-40 16,2-7-72-16,5-5-120 15,4-4 280-15,0-7-72 16,13-15-24-16,10-10-384 16,9-9 312-1,4-10 112-15,8-3 56 16,-5-3 0-16,6 6 176 0,-14 13 168 0,-3 13 256 16,-12 12-119-16,-8 13-73 15,-4 9-344-15,0 23-64 16,-4 12 0-1,0 14 8-15,0 2 0 16,0-3 0-16,0-2-8 16,0-8-136-16,0 0-1097 0,0-12-1895 15,0-12-3938-15</inkml:trace>
  <inkml:trace contextRef="#ctx0" brushRef="#br0" timeOffset="86468.73">17029 11474 1360 0,'0'0'9394'31,"0"0"-7258"-31,0 0 305 16,0 0-257-16,0 0-631 0,0 0-633 15,0 0-504-15,0 0-216 0,0-3-192 16,0 22 0-1,0 6 40 1,0 14 16-16,0 2-32 0,0 3-24 16,0 4-8-16,0-3 0 15,0-4 0-15,3-6-40 0,5-10-96 16,1-9-8-16,-1-4-56 0,-1-8 120 16,5-4 80-16,4-7 104 15,4-12-48 1,0-9 64-16,0-10 32 15,4-7 40-15,-5-9-48 16,2-3-16-16,-1 0-56 16,-1 6-24-16,-2 13-48 0,-10 10 48 15,-3 15-48-15,0 9-528 0,-4 11-1801 32,-4 12-2496-32,0 0 584 0</inkml:trace>
  <inkml:trace contextRef="#ctx0" brushRef="#br0" timeOffset="86664.21">17435 11512 960 0,'0'0'9794'16,"0"0"-7874"-16,0 0 169 16,0 0-985-16,0 0-712 0,0 0 96 15,4 86 296-15,-4-35-376 0,-4 3-272 16,-8-3-136-16,3-4-104 15,2-12-1040 1,-1-3-1657-16,0-10-1183 16,8-12-2426-16</inkml:trace>
  <inkml:trace contextRef="#ctx0" brushRef="#br0" timeOffset="86816.8">17626 11226 11258 0,'0'0'2865'16,"0"0"-1801"-16,0 0-1064 0,0 0-400 31,0 0-112-31,-32 93-585 16,17-46-1775-16</inkml:trace>
  <inkml:trace contextRef="#ctx0" brushRef="#br0" timeOffset="87287.54">17562 11719 8105 0,'0'0'3025'0,"0"0"-1217"16,41-80-359-16,-22 42 87 0,5 0-176 16,0 3-344-16,4 7-263 15,-5 6-329-15,-2 9-136 0,-5 9-256 16,-4 4-32-1,-5 26-80-15,-7 24 64 16,0 5 16-16,-11 5 0 16,-6 0-376-16,-2-15-112 0,-1-4-161 15,-1-9 81-15,10-13 96 16,3-7 8-16,4-12 464 16,4 0 224-16,12-18 184 15,12-11-408-15,8-12 0 16,7-7 0-16,10-9 136 15,-2-3 16-15,9-1-72 0,-8 7 120 16,-4 13 144-16,-13 12 225 16,-10 13 135-1,-10 16-312-15,-3 0-344 16,-4 23-48-16,-4 15-8 16,0 6 8-16,-4 13 8 0,-8-3-8 15,-4 3 48-15,1-2-40 16,3-11-8-16,-1-6-192 0,10-9-752 31,3-4-985-31,0-12-2104 16,11-7-976-16</inkml:trace>
  <inkml:trace contextRef="#ctx0" brushRef="#br0" timeOffset="87504.96">18503 11461 10266 0,'0'0'4417'0,"0"0"-2705"16,0 0-712-16,0 0 136 0,-92-3-111 16,56 25-265-16,-4 10-264 15,0 10-208-15,5 5-112 16,3 7-64-16,12-3-64 16,4 0-48-16,16-4-192 15,0-2-464-15,16-4-752 16,36-6-1353-16,-9-10-1776 0,2-9-1920 15</inkml:trace>
  <inkml:trace contextRef="#ctx0" brushRef="#br0" timeOffset="87893.92">18642 11769 5537 0,'0'0'6577'0,"0"0"-5161"15,0 0-311-15,0 0-625 16,0 0-240-1,0 0 64-15,0 0 216 16,0 0-40-16,0 0-160 16,60 13 80-16,-32-13-128 0,0 0-136 15,3-13-72-15,1-9-64 16,-8-6-72-16,-3-7 16 0,-14 0 56 31,-7 0 40-31,0 3 144 16,-24 10 40-16,-8 9-24 0,-3 7-104 15,-10 6-16-15,6 13 161 0,-5 15 39 16,9 10 8-16,7 3-8 16,7 4 24-1,14-4 16 1,7 1-64-16,0-5-64 0,24-2-96 0,3-6-48 16,9-10-32-16,4-3-16 15,3-9 0-15,-2-7-240 0,14-10-448 31,-14-12-1137-31,-6-4-3872 16</inkml:trace>
  <inkml:trace contextRef="#ctx0" brushRef="#br0" timeOffset="88681.81">20232 10979 6001 0,'0'0'7961'15,"0"0"-5944"-15,0 0-553 16,0 0-752-16,0 0-384 0,0 0-152 0,-32 32 537 16,8 25-57-16,-8 19-264 31,4 22-176-31,0 10-96 15,9-10-64-15,6-15-56 0,6-29 0 16,7-13-344-16,-4-9-512 16,0 0-593-16,4 0-951 0,0-10-793 15,0-12-2960-15</inkml:trace>
  <inkml:trace contextRef="#ctx0" brushRef="#br0" timeOffset="89485.66">20443 11065 7881 0,'0'0'2905'31,"0"0"-401"-31,0 0-391 0,0 0-377 16,0 0-224-16,0 0-903 16,0 0-609-16,0 0-8 0,19 25 8 15,-26 51 48-15,-13 26 0 16,-7 9-32-1,-5-6-16-15,8-26 0 16,7-22-8-16,2-19 0 0,7-6-448 16,-5-7-225-16,6-3-79 15,3-5 256-15,4-14 352 0,0-3 152 16,4-20 0-16,20-14-168 0,8-11 64 31,3-9 88-31,13-6 16 16,-4-4 8-16,-1 10 416 0,-2 10 64 15,-18 12 312-15,-3 17-191 16,-8 11-257-16,-3 4-328 0,2 23-24 16,-3 8 0-16,1 10 0 31,2 11-8-31,5-2 0 16,8 1-328-16,8-4-281 0,8-5-367 15,7-7-400-15,2-13-432 16,2-12-105-16,-3-10 9 0,-5-10 287 31,-2-22 897-31,-9-12 728 16,-9-10 672-16,-3-6 433 0,-8-1 55 15,-12 4 792-15,0 6-63 16,-19 13-225-16,-6 16-344 16,-6 12-600-16,-1 10-279 0,-4 16-185 15,0 16-88-15,5 9-48 16,14 7-48-1,6-1-64-15,7-5-8 0,4-4-320 16,11-13-249-16,10-9 113 16,10-13 304-16,-3-3 144 15,4-15-40-15,0-17 48 0,-5-6 64 16,-3-7 160 0,-4 1 320-16,-4 9-95 15,-7 3 47-15,-6 10 272 0,1 16-168 16,-4 6-392-16,0 2-208 31,0 21-120-31,0 12 120 16,0 6-16-16,0 3 16 0,0 1-8 15,0-1-96-15,12-2-240 0,0-7-456 16,8-10-192-16,4-9-465 16,15-16-975-16,2 0-1777 15,-5-13-2449-15</inkml:trace>
  <inkml:trace contextRef="#ctx0" brushRef="#br0" timeOffset="89661.19">21639 11078 1112 0,'0'0'9434'0,"0"0"-6178"16,0 0-895-16,0 0-705 0,0 0-912 16,0 0-616-16,-9-4-31 15,-14 77 31 1,-1 16-64-16,0 12-56 0,7-8 0 15,6-17-8-15,7-22-593 16,0 0-1039-16,4-16-2529 16,-4-10-5145-16</inkml:trace>
  <inkml:trace contextRef="#ctx0" brushRef="#br0" timeOffset="89844.7">21396 11211 4440 0,'0'0'8178'0,"0"0"-7090"0,82-10-655 15,-33 10 7-15,7 0 56 16,-5 0-264-16,1 0-160 16,4 0-72-16,-17 0-1617 0,-11 0-4032 15</inkml:trace>
  <inkml:trace contextRef="#ctx0" brushRef="#br0" timeOffset="90111.99">19622 11049 12042 0,'0'0'4513'0,"0"0"-3457"15,0 0-16-15,0 0-215 16,103 0 39-16,-23 0-288 0,4 0-128 16,-5 0-176-16,-6 0-272 15,6-3-152-15,-11-4-1064 0,0-6-3633 16</inkml:trace>
  <inkml:trace contextRef="#ctx0" brushRef="#br0" timeOffset="90820.09">22850 11046 5209 0,'0'0'8721'16,"0"0"-7136"-16,0 0-673 0,0 0-360 15,0 0-88-15,0 0-152 0,0 0 56 16,-12 63 521-16,7-15-449 0,-3 9-240 15,5 3-128 1,-5 3-64 0,4 1-8-16,0 0-40 15,-1-4-832-15,1 0-1121 0,4-12-2352 16,0-20-3000-16</inkml:trace>
  <inkml:trace contextRef="#ctx0" brushRef="#br0" timeOffset="91403.53">23072 11103 6601 0,'0'0'4457'15,"0"0"-2153"1,0 0-191-16,0 0-481 16,0 0-528-16,0 0-800 15,0 0-304-15,0 0 0 0,0 0 184 16,-15 86-47-16,-5-33-129 15,3 5 0-15,-2-4-8 0,3-1 8 32,4-2-8-32,4-6-153 15,8-7-479-15,0-10-320 16,0-12-328-16,20-6 96 0,4-10 776 16,4-6-25-16,4-16 177 15,-1-10 8-15,-3 0 248 0,-3 3 240 0,-10 7 1017 16,-11 9 279-1,1 7 104 1,-5 6-879-16,0 3-761 16,0 13-24-16,0 10 24 0,7-1 0 15,5 0-393-15,4-3-375 16,9-5 120-16,-2-8 104 16,8-6 32-16,5-3 112 15,-4-16-224-15,1-12 264 16,-1-7 304-16,-5-7 56 15,-3-5 184-15,-8 2 176 0,-4 4 360 16,-4 9 544-16,-8 10-104 16,0 12-463-16,-8 10-417 0,-8 4-272 31,-4 24-8-31,0 7 0 16,4 6-8-16,9 4 8 0,7 2 0 15,0-5-280-15,11-8-377 16,13-2-359-16,12-9-176 0,32-14-336 15,-12-2-433-15,0-7-1952 0</inkml:trace>
  <inkml:trace contextRef="#ctx0" brushRef="#br0" timeOffset="91790.5">24092 11246 1120 0,'0'0'8674'0,"0"0"-6426"15,0 0 553-15,0 0-489 0,0 0-944 16,0 0-263 0,-23-57-745-16,3 57-232 15,-12 0-56 1,4 18 64-16,4 8-128 0,5 2-8 0,6 4 0 15,13 3-48-15,0 3-56 16,8-3-88-16,12 0 0 0,0 0-88 31,0 0-56-31,-4-6-88 16,-8-1 39-16,-4-6 225 0,-4 1 72 16,0-5-88-16,-12-5 32 15,-8 0 96-15,-4-7 48 0,1-3 8 31,-2-3-8-31,5-3-760 16,12-29-1200-16,5 1-1273 16,3 3-3224-16</inkml:trace>
  <inkml:trace contextRef="#ctx0" brushRef="#br0" timeOffset="92139.56">24256 11382 7417 0,'0'0'1784'0,"0"0"-103"0,0 0-553 16,0 0 176-16,0 0-95 16,0 0-233-16,107 64-440 15,-67-64-288-15,4 0-248 16,-4-10-720-16,-8-9-440 16,-8-6 127-16,-9-4 753 15,-10-3 280-15,-5 1 72 0,-5 2 416 16,-18 10 465-16,-5 3-81 31,-4 13-112-31,1 3-160 16,-1 13-208-16,4 15-72 0,11 7-112 15,2 6-112-15,11 4 56 0,4-1-16 16,8 1-72-16,11-10-64 16,5 0-272-16,8-13-112 15,-4-6-440-15,0-13-800 0,-4-13-529 31,-12-12-1119-31,-4-4-4698 0</inkml:trace>
  <inkml:trace contextRef="#ctx0" brushRef="#br0" timeOffset="92420.81">22810 11112 1824 0,'0'0'8130'0,"0"0"-5458"16,0 0-783-16,0 0 215 16,0 0-200-16,0 0-671 0,51-3-529 0,-6-6-160 15,6-1-216-15,5 0-128 16,11 4-56-16,2-3-136 15,-2 5-8 1,25 4-472-16,-21 0-1064 16,-7-6-3529-16</inkml:trace>
  <inkml:trace contextRef="#ctx0" brushRef="#br0" timeOffset="93376.26">25982 11360 12706 0,'0'0'2361'15,"0"0"-1633"-15,0 0-480 0,11-105 184 16,-11 70 376-16,-4 4-216 0,-12-4 0 31,-7 9-119-31,-9 10-105 16,-9 10-208-16,-6 6-104 0,-1 13 24 15,1 18-16-15,2 8 16 16,17 8-16-16,13 0-64 16,15-2-16-16,0-4-56 0,28-9-8 15,7-7-40-15,13-8 120 0,8-14 16 32,0-3-8-32,0-13-8 15,0-13-8-15,-17-2-40 16,-3-7 48-16,-16 6 96 0,-12 7 144 15,0 3 272-15,-8 10-120 16,0 9-120-16,0 0-272 0,-4 18-88 31,0 11 88-31,4 9 0 16,0 7-8-16,20 3-48 16,12-1-184-16,4-9-288 0,-1-6-528 15,17-23-1201-15,-12-6-1520 16,-4-3-336-1</inkml:trace>
  <inkml:trace contextRef="#ctx0" brushRef="#br0" timeOffset="93542.81">26416 11309 7361 0,'0'0'4017'15,"0"0"-1256"-15,0 0-585 0,0 0-800 16,0 0-1040-16,0 0-328 0,0 0 296 16,-4 89-128-1,-9 3-128-15,-2 26-24 16,-1 2-16-16,-4-5 0 15,4-17 0-15,8-25-8 16,4-19-888-16,-1-3-1672 0,5-20-1689 16,0-12-2537-16</inkml:trace>
  <inkml:trace contextRef="#ctx0" brushRef="#br0" timeOffset="93837.02">26300 11157 9313 0,'0'0'2193'16,"0"0"-825"-16,0 0-408 0,0 0-519 16,84-29 191-16,-41 32-8 15,13 10-168 1,0 9-200-16,0 4-184 0,-9 8-64 15,-11 5-8-15,-19 5-8 16,-17 1 0-16,-13 2-120 16,-23-2 48-16,-15-4 32 0,-5-6-8 15,-4-3-144 1,-16-4-304-16,13-9-1689 16,15-6-4032-16</inkml:trace>
  <inkml:trace contextRef="#ctx0" brushRef="#br0" timeOffset="94113.29">26893 11248 11858 0,'0'0'4585'0,"0"0"-4233"16,0 0-280-16,0 0 8 0,-11 109 496 31,-6-43 336-31,-2 26-95 16,-1 19-409-16,0 0-240 15,0-5-88-15,4-30-64 0,4-22-16 16,5-13-208-16,-6-12-336 31,5 2-513-31,-8-5-767 0,4-7-2017 0,5-13-1936 16</inkml:trace>
  <inkml:trace contextRef="#ctx0" brushRef="#br0" timeOffset="94374.59">26869 11160 11626 0,'0'0'2649'0,"0"0"-873"16,0 0-672-16,0 0-616 0,88-19-80 15,-52 35-112-15,4 12-224 16,0 10 32 0,-8 7-104-16,-8 6-8 15,-13-4 0-15,-11 1-384 16,-11-7 0-16,-21-3 24 0,-8-9 144 16,-8-4-128-16,-8-9-56 31,-8-10-616-31,12 1-1441 0,13-7-3480 15</inkml:trace>
  <inkml:trace contextRef="#ctx0" brushRef="#br0" timeOffset="94652.84">27396 10820 12762 0,'0'0'2681'16,"0"0"-617"-16,0 0-880 16,0 0-535-1,0 0-473 1,0 0-168-16,0 76 376 0,-12-12 24 16,-4 18-112-16,-4 23-152 15,0 3-48-15,0-9-88 0,4-20-8 0,0-25-96 16,-4 6-784-16,9-22-1473 31,-2-6-3288-31</inkml:trace>
  <inkml:trace contextRef="#ctx0" brushRef="#br0" timeOffset="94989.94">27651 11214 8305 0,'0'0'5898'16,"0"0"-4106"-16,0 0 16 0,0 0-904 15,0 0-831 1,0 0-73 0,-8 86 264-16,-4-29-40 15,4 6-128-15,0 1-40 0,-1-4-56 16,2-6-248-16,3-9-697 0,-4-14-855 16,8-21-1049-16,0-10-1199 15,0 0-3626-15</inkml:trace>
  <inkml:trace contextRef="#ctx0" brushRef="#br0" timeOffset="95119.59">27750 11087 8953 0,'0'0'1457'0,"0"0"-1281"31,0 0-176-31,0 0-312 0,0 0-961 16,17 89-4464-16</inkml:trace>
  <inkml:trace contextRef="#ctx0" brushRef="#br0" timeOffset="95376.91">28113 11278 6057 0,'0'0'6185'0,"0"0"-4609"0,0 0 305 0,0 0-473 16,0 0-368-16,-99-55-271 15,58 55-217 1,5 19-232 0,-3 10-240-16,3 12-32 0,8 7-48 15,12 3 8-15,8 3-8 16,8 0-368-16,8-4-264 16,24-5-585-16,8-7-527 15,15-10-881-15,42-18-159 16,-14-7-369-16,-7-3 889 15</inkml:trace>
  <inkml:trace contextRef="#ctx0" brushRef="#br0" timeOffset="95700.04">28400 11519 3728 0,'0'0'2801'16,"28"-83"224"-16,-25 42-185 0,-3 9-447 31,-7 10-857-31,-14 9-656 16,-3 13-488-16,-3 0-216 0,-1 9-120 15,8 14-40-15,0 2-8 16,8 4-8-16,12-4-64 0,0-3-40 15,8-5-96-15,12-11 200 16,12-6 40-16,4 0 80 31,-1-16-56-31,-3-6-8 0,-4-4 16 16,-8 7 424-16,-8 0-7 16,-8 9 207-16,1 7-64 0,-5 3-536 15,0 3-96-15,0 20-264 16,0 2 208-1,0 10-160-15,0 0-280 16,4-3-17-16,15-4-23 0,9-6-192 16,11-12-80-16,6-10-88 15,18-13-1217-15,-10-15-1847 0,-10-7-1706 16</inkml:trace>
  <inkml:trace contextRef="#ctx0" brushRef="#br0" timeOffset="95919.45">29021 10877 10474 0,'0'0'3913'0,"0"0"-1825"0,0 0-216 16,0 0-815-16,0 0-817 31,0 0-240-31,0 0-80 0,12 67 80 16,-15 13 8-16,-2 21 120 15,5 4-80-15,0-4 24 16,8-21-72-16,0-23 0 0,0-19-80 15,-4-7-552-15,1 1-633 32,-5-9-1191-32,0-4-2481 0,0-16-5041 0</inkml:trace>
  <inkml:trace contextRef="#ctx0" brushRef="#br0" timeOffset="96205.69">28806 11182 160 0,'0'0'9674'0,"0"0"-6874"16,0 0-215-16,0 0-873 16,88-47-472-16,-53 43-736 15,10 4-135-15,2 0-129 0,-3 0-64 16,4 10-112 0,-4 6-16-1,-4-1 16-15,-9 5-64 0,-7 5-24 0,-4 4-112 16,-15 8 72-16,-5 8 16 15,0-1 48-15,-13 4-8 16,1 0 0 0,0-10-88-16,0 0-352 15,5-13-593-15,-1-9-271 0,3-16-1129 16,-3-3-183-16,8-19-5858 0</inkml:trace>
  <inkml:trace contextRef="#ctx0" brushRef="#br0" timeOffset="96370.25">29432 11036 8809 0,'0'0'2481'15,"0"0"-969"-15,0 0-111 16,0 0-161-16,0 0-520 0,0 0-488 16,0 0-232-16,0 0 0 15,8 51-984 1,-8-29-1961-16,4-6-2136 0</inkml:trace>
  <inkml:trace contextRef="#ctx0" brushRef="#br0" timeOffset="96653.5">29552 11150 5329 0,'0'0'6449'0,"0"0"-3792"0,0 0-1873 16,0 0-456-16,0 0 240 0,-84 76-72 15,60-37-256-15,3 2-136 16,6 7 16-16,7-4-120 15,8 1-40 1,0-8-336-16,16-8-104 16,4-10-480-16,4-12 736 15,3-7 224-15,1-13 224 0,-4-16-40 16,0-6 472-16,-12-9 72 16,-4-4-40-16,-8 1-16 0,0 2-224 15,-4 4-95-15,-12 6-169 31,0 6-184-31,-4 14-344 0,-4 8-1505 16,4 7-2904-16,8 0-3225 0</inkml:trace>
  <inkml:trace contextRef="#ctx0" brushRef="#br0" timeOffset="96732.28">29552 11150 128 0</inkml:trace>
  <inkml:trace contextRef="#ctx0" brushRef="#br0" timeOffset="97041.45">29552 11150 128 0,'107'0'9938'15,"-91"-3"-7186"-15,0 3-1039 0,4 0-241 0,-5 13-728 16,2 19-616-16,-6 9 16 0,-7 13-40 16,0 0-104-1,-4 0 8 1,0-1 80-16,-12-8-88 0,-4-13-368 0,4-7 24 16,5-12 72-16,-1-13 272 15,3 0 112-15,5-9 320 16,0-17-320-1,0-6-112-15,17-6-8 16,10-3-40-16,5-4 32 16,8 1 16-16,8-1 0 0,-4 4 296 15,0 10 32-15,-12 5 312 16,-4 10-136-16,-17 10-504 0,1 6-136 16,-3 13 16-16,-6 12 40 31,-3 13 80-31,0 3 0 0,0 7 80 15,0 0-80-15,-8-4-632 16,-4-6-712-16,4-9-1209 16,1-10-1495-16,7-13-2522 0</inkml:trace>
  <inkml:trace contextRef="#ctx0" brushRef="#br0" timeOffset="97344.64">30523 11039 10818 0,'0'0'4921'32,"0"0"-2889"-32,0 0-727 15,0 0-425 1,0 0-600-16,0 0-280 0,-84-9-72 16,52 34-16-16,4 3 32 0,13 11-136 15,7-1 88-15,8 3-144 16,4 0 8-16,12 0 48 0,4-2 48 15,4-1-233-15,-9-3 177 16,-2-10 192-16,-5-2-72 16,-8-8 8-16,0-5 72 0,-17-7 40 15,-11-3 112-15,-11 0 0 0,-33-13-152 16,13-9-1640-16,3-3-5105 0</inkml:trace>
  <inkml:trace contextRef="#ctx0" brushRef="#br0" timeOffset="98913.45">3960 12547 13482 0,'0'0'2625'0,"0"0"-2073"16,0 0-552-16,-80 44 0 16,48-8 88-16,1 11-8 15,3 4-80-15,7 3 64 0,10-3-64 16,3-6 0-16,8-8-184 31,0-8-200-31,0-13 24 16,4-7-208-16,7-9 488 0,2 0 80 15,-1-15 600-15,-1-8-8 0,2-8 144 16,-13-8 192-16,0-2-71 16,-8 3-89-16,-12-3-80 31,-8 6-304-31,0 6-184 0,-8 7-56 15,4 9-96-15,8 10-48 16,4 3-584-16,20 13-1304 0,0 9-2609 16,12-3-633-16</inkml:trace>
  <inkml:trace contextRef="#ctx0" brushRef="#br0" timeOffset="99241.57">3908 12843 9618 0,'0'0'3272'15,"0"0"-2007"-15,0 0-345 16,0 0 416 0,0 0-144-1,96-32-416-15,-61 10-311 0,1-4-225 16,1-3-160-16,-2-2 0 0,-11-7-64 16,-4 3-8-16,-9 0-8 0,-11 3 0 15,0 10 8-15,-19 6 176 31,-9 13-104-31,-4 3-72 16,-7 19-8-16,2 16 0 0,10 10-48 16,11 5 40-16,16 4-8 0,4-3-88 15,27-10-536-15,29-6-393 16,28-16-143-16,32-12-1160 16,15-7-641-16,-3-20-1128 0,-37-2 1192 31,-31 3-1278-31</inkml:trace>
  <inkml:trace contextRef="#ctx0" brushRef="#br0" timeOffset="99923.75">4885 12649 10554 0,'0'0'2840'0,"0"0"-1103"15,-84-10-329-15,48 10-344 0,0 7-448 16,3 12-288 0,10 3-200-16,7 0-55 15,8 3-73-15,8-5-265 0,0-1-311 16,24-10-392-16,8-2 392 15,4-7-32-15,3-3-464 16,-3-14 55-16,-8 2 625 16,-8-5 392-1,-8 8 865-15,-8 5 759 16,-4 4 104-16,0 3-608 0,0 0-751 0,-8 13-369 16,4 9 0-16,-3 4 0 15,7 2-16-15,0 4-72 16,3-7-201-1,18-5-351-15,2-5-128 16,9-8 288-16,8-7 112 16,7-3-112-16,9-19 216 0,0-14 192 15,12-21 72-15,3-28 0 32,2-36 8-32,-13-6 120 0,-21-3 168 15,-19 19 88-15,-12 35 40 16,-8 24 408-16,0 24 345 0,-13 12-97 15,-2 6-336-15,-9 10-312 16,-8 7-328-16,-4 40-104 16,-3 39-8-16,7 28-8 0,12 10-32 31,20-3-24-31,4-16-176 16,20-29-312-16,0-22-296 0,-1-16 55 15,5-15 209-15,9-8-424 0,10-12 528 16,13-3 64-16,15-35 32 15,17-35 16-15,8-37 240 16,-8-20-152 0,-29-13-713-16,-23 10 89 15,-29 22 512-15,-11 29 400 0,0 25 1424 16,-11 22 665-16,-5 16-433 16,-8 10-439-1,-7 6-657-15,-10 12-408 16,1 42-72-16,1 35 16 0,11 29 16 15,11 21-80-15,14-2-32 16,3-13-416-16,16-17-697 16,8-21-279-16,-1-29-2697 0,1-25-1360 15</inkml:trace>
  <inkml:trace contextRef="#ctx0" brushRef="#br0" timeOffset="100411.44">6223 12373 7177 0,'0'0'6377'16,"0"0"-4328"-16,0 0-1497 0,0 0-488 31,0 0 48-31,-32 114 0 16,28-60-104-16,0-4-8 0,4-2-48 16,8-9-816-16,12-14-857 15,8-13 641-15,12-12 64 16,-1-9-64-1,6-19 432-15,-2-11 648 0,-3 1 304 16,-5-6 944-16,-10 9 720 16,-9 6 257-16,-8 14-297 15,-4 11-431-15,-4 4-977 0,0 19-520 16,-4 29-16-16,-4 41-16 0,-5 41 24 16,2 22 8-1,-6 11-8-15,-2-11-424 16,-5-15-153-16,4-8-447 15,-7-11-48-15,3-23 696 16,3-31 264-16,1-23-128 0,-7-16 248 16,-6-12 40-16,-2-7 480 0,-5-6 696 31,1-22 465-31,-6-35-257 16,2-25-208-16,7-33-176 15,20-15-311-15,16 0-377 0,35 6-232 16,29 19-120-16,12 19-312 31,16 26-393-31,0 19-335 0,-17 18-592 16,-19 14-4289-16</inkml:trace>
  <inkml:trace contextRef="#ctx0" brushRef="#br0" timeOffset="103704.63">7868 12954 4456 0,'0'0'4777'0,"0"0"-2816"0,0 0-1273 15,0 0-32-15,0 0 720 31,20-26-71-31,-20 17-545 0,0-1-408 16,0-6-216-16,0-2-72 16,-4-8-16-16,-7-2 32 15,-6-1-8-15,-3 6 56 0,-3 8 24 16,-5 5-48 0,-4 10-96-1,-3 13 0-15,-6 16 0 0,1 8 64 0,9 8-16 16,6 3-48-16,10-7 0 15,11 0-8-15,4-9 0 16,8-10-240-16,11-9 16 0,13-10 224 16,9-6 48-1,2-19 24 1,9-13-24-16,0-10 8 0,-1-9 8 0,-6 3 8 16,-10-3 112-16,-3 13 232 15,-16 12 368-15,-8 14 129 16,-8 15-201-16,-3 19-432 0,-14 16-192 31,-7 15-88-31,-4 11 72 16,9-1-64-16,-2 4 0 0,18-4-8 15,3-9-544-15,0-10-760 16,43-15-769-16,-7-14-968 0,8-12-2704 16</inkml:trace>
  <inkml:trace contextRef="#ctx0" brushRef="#br0" timeOffset="104018.79">8350 12792 7729 0,'0'0'2833'0,"0"0"-89"0,0 0-871 31,0 0-1193-31,0 0-520 0,0 0-24 16,-59 95-24-16,31-41-56 0,5 0-48 15,2 3-8-15,1-6 0 16,8-7-392-16,5-12-680 15,2-10-17-15,5-12 529 0,0-10 560 16,0-10 1265 0,0-18-817-1,5-13 312-15,-5-13 544 16,0-7-176-16,0 1-143 0,-13-4-209 0,-2 10-360 16,6 7-160-1,-3 15-136-15,9 13-120 16,-1 12-536-16,4 14-2297 15,4 12-3656-15,3 3-3945 16</inkml:trace>
  <inkml:trace contextRef="#ctx0" brushRef="#br0" timeOffset="104317.99">8410 13090 2544 0,'0'0'1392'0,"0"0"-824"16,120-73 393-16,-84 38 511 0,-1-3 8 16,-14 0-351-16,-6-3-145 31,-15 3 288-31,0 6 920 16,-19 13-319-16,-13 12-841 0,-9 7-560 15,-2 17 200-15,-4 14 153 0,10 7-281 16,9 7-192-16,9 2-160 15,19 1-72 1,0 0-56-16,28-7-64 16,15-6-160-16,25-7-304 15,23-6-296-15,14-15-489 0,-22-4-1215 16,-20-3-5050-16</inkml:trace>
  <inkml:trace contextRef="#ctx0" brushRef="#br0" timeOffset="105092.92">9722 12887 12218 0,'0'0'2657'0,"0"0"-849"0,0 0-184 15,0 0-247-15,0 0-313 16,0 0-408-16,3-41-408 0,-3 41-248 0,0 12-64 31,-16 14-48-31,1 9 112 31,-10 12 0-31,5 4 0 16,5 0 0-16,7 0-248 0,3-10-168 16,5-3-464-16,5-9-216 0,14-10-233 15,2-13 257-15,3-6 384 16,8-6 328-16,-1-19 136 16,9-10 152-16,-4-10 72 0,-1 1 80 15,-3-4 160-15,-8 7 240 16,-7 12 488-16,-10 7 72 0,-3 16 89 31,-4 6-785-31,0 9-344 16,0 20-48-16,-4 5 48 15,4 8 0-15,0 2-392 0,0-6-433 16,8-3-63-16,12-13-176 0,5-12 368 16,3-7 456-16,3-3 240 15,5-22 440-15,0-10 264 16,-4-6 312-1,-1-6-152-15,-3-4-143 16,-12 1-1-16,0 5 24 0,-12 7-168 16,-4 6-48-16,0 17-120 15,0 9-408-15,-11 3-376 16,-2 28-584-16,-2 4-920 16,6 0-3474-16</inkml:trace>
  <inkml:trace contextRef="#ctx0" brushRef="#br0" timeOffset="105833.94">10323 13214 6177 0,'0'0'6249'0,"0"0"-5129"16,0 0 1081-16,0 0-753 15,0 0-928-15,0 0-384 31,84-32-136-31,-56 16-48 0,0-6-312 16,-9-3-200-16,-3-4 184 16,-8-3-8-16,-8 4 384 0,0 2 16 15,-4 4 576-15,-11 13-48 16,-6 2-200-16,1 7-184 0,-8 7 32 16,5 18 56-16,-1 10-120 15,0 3-8 1,4 13-48-16,12-4 24 15,4-2-96-15,4-1-200 0,12-12-440 16,15-6-8-16,14-14 72 16,6-12 192-16,9-3 272 15,20-32 104-15,24-22 8 16,15-29 448-16,-3-18 96 16,-13-14-312-16,-28 1-224 15,-19 9-8-15,-16 12 48 0,-12 30 24 16,-11 21 608-16,-9 23-88 31,-4 3 481-31,0 16-257 16,-17 3-624-16,-18 35-192 0,-17 41 0 15,0 29-8-15,4 12-56 0,24-2 64 16,20-33-80-16,4-31-408 16,4-10-128-16,16-12-112 31,8 3-97-31,8-4 417 0,16-6 232 15,3-15 56-15,21-7 16 16,0-23 56-16,0-11 40 0,12-27 0 16,-1-24-104-16,5-43-304 15,-9-11-664-15,-27-1-336 16,-28 23 1175-16,-24 41 241 0,-4 25 1145 31,0 22 343-31,-16 16-64 0,-8 10-415 16,-11 3-665-16,-14 32-200 0,-14 41 128 15,-1 35-48-15,8 22-8 16,20-3-72 0,16-12-40-1,16-24-56-15,4-5-48 0,0-16-504 16,13-19 40-16,10-13-1033 0,-3-19-3160 16,0-13-6273-16</inkml:trace>
  <inkml:trace contextRef="#ctx0" brushRef="#br0" timeOffset="106471.23">13191 12678 8905 0,'0'0'5410'16,"0"0"-3842"-16,0-92-552 15,0 66 672-15,0 10-447 16,-11 13-457-1,-13 3-384-15,-12 9-264 16,-12 17-56-16,4 12-64 16,1 6 32-16,11 7-48 0,15 3 0 15,10 0 0-15,7 0-8 32,7-6-88-32,18 2-88 0,6 2-24 15,1-8-8-15,-4-3-24 16,-4-6-24-16,-12-7 32 0,-12-5 88 15,0-7-192-15,-16-7 232 16,-16-3 104-16,-12-6 248 16,-8 0-24-16,-4-6-104 0,5-10-56 31,7 1-56-31,8-8 40 0,17-2-48 16,19-10-640-16,7 3-2009 15,18 7-3208-15</inkml:trace>
  <inkml:trace contextRef="#ctx0" brushRef="#br0" timeOffset="107026.75">13447 12871 7721 0,'0'0'4121'16,"0"0"-1904"-16,0 0 511 0,0 0-519 15,0 0-1009-15,0 0-888 16,-24 7-240-16,-4 24 8 16,0 7-80-16,4 4-24 0,12-4 16 15,8 0 8-15,4-6-184 0,8-10-344 32,12-7-184-32,16-8 320 15,0-7 199-15,7-3-231 16,1-16-240-16,0-7 24 0,-12-5 144 15,-8-1 232-15,-8 3 264 16,-12 10 480-16,-4 6 600 0,0 10-288 31,0 3-616-31,-12 16-176 16,0 13 65-16,4 3 7 0,8 3-72 16,0-4-137-16,20-6-335 0,4-8-184 15,8-8 80 1,7-9 32-1,9 0-904-15,1-16-401 0,-2-6 417 16,-4-10 656-16,-6-3 464 16,-9 1 312-16,-9 2 816 15,-6 9 1184-15,-6 8 377 0,-7 11-545 16,0 4-1104-16,-7 16-592 0,-6 13 217 16,2 12-89-1,-2 4-192 1,13 2 40-16,0 1-112 0,0-10-256 15,20-9-585-15,16-17-687 16,-4-9-1225-16,-4-3-3136 0</inkml:trace>
  <inkml:trace contextRef="#ctx0" brushRef="#br0" timeOffset="107200.28">14248 12589 14483 0,'0'0'2464'31,"0"0"-1760"-31,0 0-632 0,0 0-72 16,0 0-72-16,0 0-296 15,0 0-2656-15,7 82-6050 0</inkml:trace>
  <inkml:trace contextRef="#ctx0" brushRef="#br0" timeOffset="107370.83">14614 12512 14443 0,'0'0'3168'0,"0"0"-1511"16,0 0-1129-16,0 0-520 0,-31 77 336 15,3-1-16-15,-9 25-160 16,1 11-80-16,8-8-88 16,9-21-112-16,10-26-968 15,9-6-1409-15,0-16-1584 16,0-13-4625-16</inkml:trace>
  <inkml:trace contextRef="#ctx0" brushRef="#br0" timeOffset="107552.34">14315 12792 7313 0,'0'0'6241'15,"0"0"-4312"-15,0 0-921 16,96-32-632-16,-36 32-184 0,7 6-192 31,5 10-216-31,0 3-1072 16,-1 10-1065-16,-15-4-407 15,-20-2-3154-15</inkml:trace>
  <inkml:trace contextRef="#ctx0" brushRef="#br0" timeOffset="107821.62">14774 12982 2576 0,'0'0'3081'0,"0"0"-657"0,0 0-671 15,0 0-593 1,0 0-560-16,-56 70 40 15,71-64-32-15,13-6-24 16,8 0-296-16,4-9-208 0,0-7-80 16,-1-9-176-1,-2-4-184 1,-18-3 144-16,-2-3 176 0,-13 1 40 16,-4 8 856-16,-8 4 369 0,-12 13-425 15,-1 5-232-15,-3 4-72 16,1 6-144-16,3 17-112 0,8 2-160 15,8 10-80-15,4 0-8 16,16-3-456 0,20 3-728-16,23-10-264 15,46-3-449-15,-15-9-415 16,-2-10-849-16</inkml:trace>
  <inkml:trace contextRef="#ctx0" brushRef="#br0" timeOffset="108166.7">15530 12963 4993 0,'0'0'4032'0,"24"-76"-2159"16,-16 25 463-1,-8 1-431-15,0 5 47 16,-19 16-416-16,-9 20-703 16,-8 9-601-16,-1 25-184 0,2 20-40 15,7 5-16-15,8 7-80 16,16-3-352 0,4-2-417-16,20-11-463 15,15-16-184-15,6-12 384 0,2-13 735 16,9-10 385-16,-4-24 65 15,0-14 1191-15,-1-22-64 0,2-29 96 16,-6-15-736-16,-6-10-71 16,-14 26 295-1,-11 28-120 1,-4 32-56-16,-4 10-64 0,4 5 280 0,-8 11-48 16,0 8-648-16,-4 8-120 15,-24 46-336-15,-20 39 264 0,-19 54 72 16,-9 19 0-16,8 0-128 31,12-13-552-31,24-32-656 16,17-31-2481-16,2-25-2656 0</inkml:trace>
  <inkml:trace contextRef="#ctx0" brushRef="#br0" timeOffset="108794.02">17156 12408 2536 0,'0'0'6593'0,"0"0"-4616"15,0 0-297-15,8-80 241 0,-5 58 135 16,2 9-240-16,-1 4-319 16,-4 5-369-16,0 4-600 31,0 13-424-31,-16 26-56 0,-8 27 64 16,-8 36 40-16,9 12-24 0,-1 0-112 15,7-12-8-15,9-29-8 0,-3-16-152 16,2-16-600-16,1-2-664 15,1 2-1473 1,-6-6-2408 0,2-10-4385-16</inkml:trace>
  <inkml:trace contextRef="#ctx0" brushRef="#br0" timeOffset="109222.87">16757 12709 7497 0,'0'0'4729'16,"0"0"-3081"-16,0 0-279 16,0 0-913-16,124-44-320 0,-25 44-16 31,30 0-80-31,6 6-40 16,-20 3-280-16,-32 1-264 0,-34-7-472 15,-17 7-217-15,-8-7 273 16,-5 3 680-16,-6 1 280 0,-13-1 296 15,0 3 432-15,-25 8 408 16,-3 8 409-16,-3 3-673 31,-1 11-360-31,8-4-208 0,8 3-104 16,12-3-104-16,4 0-40 0,4-7-8 16,19-2-48-16,14-14-8 15,3-6 8-15,3-6 72 16,5-9-72-1,-8-17 88-15,-5-15 88 16,-7-3 368-16,-15-14 153 0,-9 1-57 16,-4-3-184-16,-20 3-128 15,-8 9-64-15,-8 13-200 0,-8 16-64 16,-11 19-440-16,2 0-1641 0,18 13-4472 16</inkml:trace>
  <inkml:trace contextRef="#ctx0" brushRef="#br0" timeOffset="109865.16">18626 12293 12138 0,'0'0'2753'16,"0"0"-953"-16,0 0-816 15,0 0-288-15,0 0-488 0,0 0-208 16,-20 76 128 0,-4 1 97-16,1 24-57 15,-5 7-120-15,11-19-48 0,10-25 0 16,3-29-72-16,0-13-369 15,0-3-191-15,4-3 272 16,0-10 336 0,0-6 24-16,0-6 424 15,19-19-344-15,9-17-80 0,12-5 80 16,4-11 208-16,7 4-112 16,5 7 121-16,0 9 55 15,0 9 88-15,-8 19-232 0,-4 10-152 16,-4 13-56-16,-12 19-120 31,-8 9 40-31,-20 10 32 0,0 0 48 16,-24-3 176-16,-20-4 64 15,-8-12 32-15,-11-4-32 16,-1-9-72-16,4-9-56 0,8-1-112 0,12-9 0 16,33 0-720-1,7-12-744 1,7-4-3978-16</inkml:trace>
  <inkml:trace contextRef="#ctx0" brushRef="#br0" timeOffset="110208.24">19076 12728 9658 0,'0'0'3896'16,"0"0"-3520"-16,0 0-280 0,0 0 185 15,0 0 391-15,0 0 376 16,0 0 240-16,80 29-552 15,-37-29-608-15,10 0-128 0,-1-6-200 32,-9-17-152-32,-7-2 136 0,-12-10 40 15,-16-3 176-15,-8 3 488 32,-4 0 80-32,-28 16-95 15,-8 3-1-15,-3 16-8 0,-5 7 16 16,4 21-80-16,4 10-184 15,17 13-72-15,6 0-24 0,13 3-72 16,4-4-48-16,21-2 0 16,14-10-48-16,13-9-152 15,4-7-368-15,27-12-648 0,-7-7-1585 16,-16-3-2208 0</inkml:trace>
  <inkml:trace contextRef="#ctx0" brushRef="#br0" timeOffset="111128.78">19961 13071 5433 0,'0'0'7737'15,"0"0"-5976"-15,0 0-913 16,0 0 120-16,0 0-120 16,52-82-152-16,-20 53-63 0,7-3-137 15,10-9-280-15,18-10-88 0,25-19-56 32,-4 7-72-32,-6 6-296 15,-17 12 0-15,-25 20 200 16,-8 6 96-16,-8 3 160 0,-17 10 80 15,-7 6 24-15,-12 0-136 16,-11 12-112-16,-18 7 40 0,-2 6-56 31,3 7 8-31,4-3 0 16,12 3-8-16,12-1 0 0,8 5 0 16,4 2-56-16,9 3 48 0,10-3-40 15,1 3 40-15,4-3-8 16,-8-3-40-16,-5-6-8 15,-2-7 16 1,-5-9-8-16,-4-1-16 16,0-8 72-16,-8-1 160 15,3-3 200-15,1 0 160 0,4 0-104 16,4 0-304-16,24 0-112 16,24-7-504-16,32-5-328 15,20-7-945-15,-13 3-2440 16,-14-3-2320-1</inkml:trace>
  <inkml:trace contextRef="#ctx0" brushRef="#br0" timeOffset="111954.57">21259 12786 1256 0,'0'0'10018'0,"0"0"-7786"16,0 0-471-16,41-80-161 0,-41 67 248 0,0 7-615 15,-20 6-865 1,-4 0-256-1,-12 10-48-15,0 15-16 16,1 10-40-16,3 6 8 0,11 4-8 16,14 2-8-16,7-5-128 15,4-5-272-15,20-5-216 16,11-10 24-16,9-9 31 16,4-13 457-16,3 0 64 15,-6-25 40-15,-6-10 56 16,-7-7 144-16,-16-8 265 0,-8-1 223 15,-8 0-8-15,-8 3-240 16,-20 7-192 0,0 13-152-16,0 12-96 15,0 16-16-15,4 0-608 16,13 38-1033-16,7-3-2279 0,4-3-1417 16</inkml:trace>
  <inkml:trace contextRef="#ctx0" brushRef="#br0" timeOffset="112163.01">21762 12344 1040 0,'0'0'9450'0,"36"-86"-5073"15,-25 54-2089-15,-3 4-311 16,-3 21-457-16,-5 7-984 16,-9 39-528-1,-14 37-8-15,-14 39 144 0,6 21-128 16,-1 7-8-16,13-13 0 15,2-26-8-15,9-21-184 0,5-29-752 16,3-9-1057-16,0-20-1175 16,0-6-3186-16</inkml:trace>
  <inkml:trace contextRef="#ctx0" brushRef="#br0" timeOffset="112550.97">21893 12649 7009 0,'0'0'7290'16,"0"0"-5538"-16,0 0-184 16,0 0-431-16,0 0-497 31,0 0-544-31,0 0-96 0,0 85 80 15,0-30-56-15,-3-1-24 16,3 0-72-16,0-4-376 0,0-11-41 16,0-11-231-16,0-9 56 15,0-9 416-15,11-10 248 16,2-10 760-16,2-15-488 0,9-10 336 16,0-10-23-1,3-5-225-15,1-5-176 16,-4-2-88-16,4 6-80 0,-3 10-16 15,-10 13-96 1,-2 12-816 0,-6 22-1665-16,-7 13-3408 15,0 6-529-15</inkml:trace>
  <inkml:trace contextRef="#ctx0" brushRef="#br0" timeOffset="112807.29">22116 12887 1008 0,'0'0'8065'0,"0"0"-6176"31,0 0 151-31,0 0-1240 0,0 0 305 16,0 0-161-16,84-41-656 16,-60 22-144-16,-1-4-72 15,-2-5-72-15,-10-4-56 0,-2 0 56 16,-9 0 112-16,0 7 24 16,-24 9 152-16,-8 13-24 0,-4 3-8 31,1 16 40-31,3 16-176 15,12 9-72-15,7 3-48 0,13 1-200 16,16-1-344-16,20-12-960 16,24-3-369-16,43-10-359 15,-11-10-2121-15,-4-5-2759 0</inkml:trace>
  <inkml:trace contextRef="#ctx0" brushRef="#br0" timeOffset="113193.26">23016 12773 6481 0,'0'0'2704'16,"0"0"-119"-16,28-105 400 15,-28 73-921 1,-7 13-696 0,-17 10-575-16,-12 9-433 0,-11 9-256 15,-5 17-104-15,-4 11 0 16,7 8-8-16,6-1 8 0,11 1-192 0,17-7-208 16,10-10-129-16,5-5-55 15,28-10-8-15,8-10 496 16,16-3 96-1,4-19 56-15,11-26 64 16,9-28 352-16,7-29 64 16,-10-18-15-16,-13-4-217 0,-17 10-40 15,-23 15 208-15,-4 23 184 32,-13 22-224-32,1 26 128 0,-4 15 144 15,0 7 8-15,0 6-528 16,-11 6-184-16,-13 42-328 15,-12 34 256-15,-4 39 72 0,9 19 0 16,6 6-24-16,9-16 16 31,4-19-296-31,-8-16-488 0,5-34-760 16,-2-20-4129-16</inkml:trace>
  <inkml:trace contextRef="#ctx0" brushRef="#br0" timeOffset="113919.31">20591 13068 6177 0,'0'0'3048'15,"0"0"-1111"-15,0 0-321 0,0 0 145 16,0 0-577-16,0 0-232 16,-84 32-24-1,39-7-432-15,6 7-248 0,-4 0-112 16,2-7-80-16,5 1 24 16,1-11-72-16,7-2 0 15,8-10 64-15,0-3 1 0,8 0 47 16,0-19-120-16,4-6-72 31,4-7-305-31,4-6-311 0,8-16-1040 16,8 9-2833-16,0 10-3801 0</inkml:trace>
  <inkml:trace contextRef="#ctx0" brushRef="#br0" timeOffset="114826.89">24483 12389 2576 0,'0'0'8946'16,"0"0"-6145"-16,0 0-273 0,24-77-1064 31,-20 71-159-31,-4 6-689 16,0 0-408-16,0 9-208 0,-4 26-128 15,-16 36 128-15,-4 27 48 16,-4 19-40-16,9-12-8 0,-2-29 8 16,10-28-8-16,7-20-352 31,-5 1-120-31,1-4-16 0,5-6-33 15,3-12 321-15,0-7 200 16,15-10-48-16,13-19-744 16,16-5-64-16,9-14 736 0,10-3 120 15,-3 1 128-15,4 5 320 16,-9 7-96 0,-7 16-56-1,-16 12 80-15,-8 10-128 0,-13 10-184 0,-11 22-56 16,-3 9 136-16,-29 9 129 15,-12 4-33-15,-24 1-16 0,-19-11-24 16,-1-9 16 0,16-10-64-1,17-12-152-15,22-7-328 16,21-6-593-16,9 0-1487 0,3-12-2809 0</inkml:trace>
  <inkml:trace contextRef="#ctx0" brushRef="#br0" timeOffset="115306.61">25220 12611 13650 0,'0'0'4153'15,"0"0"-3897"-15,0 0-256 0,0 0-48 16,-60 89 40-16,44-55-16 31,8 5-48-31,8-8 64 16,8 1-80-16,20-10-432 0,9-9-232 15,14-9 96-15,1-4 176 16,0-10 184-16,-1-19 296 0,-10-9 104 16,-9-9 144-16,-9-1 672 15,-11 3 328-15,-8 14-39 32,-4 5-201-32,0 16-160 0,-8 10-536 0,-12 20-312 15,-8 34-8-15,-8 32-72 16,-12 34 64-16,-7 23 16 0,-1 6-8 15,4 0-176 1,0-9-312 0,-3-3 88-16,-5-10 192 15,8-26-40-15,4-31-216 0,8-25 207 16,5-20 97-16,-10-6 160 0,-2-3 8 16,-5-10 585-16,5-6 327 0,6-25 64 31,14-26 72-31,7-28-176 15,20-32-199-15,32-10-353 16,39-3-256-16,28 6-64 0,25 14-641 16,20 5-415-16,3 17-496 0,-35 25-1489 15,-29 25-3792-15</inkml:trace>
  <inkml:trace contextRef="#ctx0" brushRef="#br0" timeOffset="116208.19">26989 12401 10338 0,'0'0'5121'0,"0"0"-4129"16,0 0-336-16,0 0-208 15,0 0-312-15,0 0 312 16,-64 92 305-16,28-6-217 0,1 25-224 15,-1 3-168-15,4-6-136 32,8-28 80-32,4-29-80 0,8-16-8 15,-4-7-144-15,0-2-416 16,-12-1-937-16,4-6-1447 0,9-13-2578 16</inkml:trace>
  <inkml:trace contextRef="#ctx0" brushRef="#br0" timeOffset="116656">27013 12322 1064 0,'0'0'7881'0,"64"-101"-5400"16,-44 75-289-16,-1 4-71 16,9 6-737-16,13 6-368 15,2 10-600-15,17 10-239 0,8 34-105 16,4 26-72-16,-17 28-48 15,-27 11-49-15,-28-18-119 16,-19-21-128-16,-13-22-384 0,-24-7 40 31,-28 4 240-31,-28-7 264 0,-7-10 184 16,19-21 0-16,32-7 88 16,33 0 104-16,11-7 56 15,8-2-32-15,7-7-56 0,9-3-160 16,5 3 0-16,27 3-8 31,11 7-112-31,6 6 120 0,2 3 0 16,-3 20 152-16,-1 5 24 15,-6 4-8-15,-5 6 32 16,-12 0-72-16,-1 6 40 0,-7 1-96 31,0 2 56-31,-8-5-128 0,4-1-72 16,-4-9-472-16,4-4-288 15,4-15-192 1,0-4-1257-16,-4-9-2408 16</inkml:trace>
  <inkml:trace contextRef="#ctx0" brushRef="#br0" timeOffset="117316.23">28014 12395 11962 0,'0'0'2713'16,"0"0"-1433"-16,0 0-176 16,0 0-184-16,0 0-632 0,0 0-280 31,-97 83 272-31,42-4-55 15,-5 19-81-15,8-6-136 0,13-18 40 16,14-27-40-16,9-18-8 16,1-4-248-16,3 0-385 15,0-9 89-15,8-13 176 0,4-3 368 16,0-19 112 0,20-19-112-16,12-19 0 15,19-29 152-15,21-15 192 0,-8 2-88 16,-8 23 8-16,-20 25 88 15,-17 23 137-15,5 3 55 16,-4 2-128-16,-4 10 0 0,0 13-280 16,-4 7-136-1,0 27-88 1,4 24 80-16,4 25 0 0,-5 24 0 16,6 8-8-16,-14-7-184 0,2-16-120 15,-9-29-224-15,0-15-393 16,0-13-447-1,0-10-72-15,0-3 40 16,0-3 431-16,0-9 649 16,4-10 336-16,7-3 760 0,10-23-399 15,-2-12 151-15,18-22 904 16,6-23-24-16,17-31-440 0,4-13-239 31,-1 0-201-31,-11 9-104 16,-12 39-32-16,-16 25-32 0,-8 19 0 15,-13 23-40-15,-3 5-160 16,0 7-144-16,-15 13-728 16,-21 38 216-16,-20 41-512 0,8-9-2833 31,5-4-3721-31</inkml:trace>
  <inkml:trace contextRef="#ctx0" brushRef="#br0" timeOffset="117968.49">28878 12506 11762 0,'0'0'2673'0,"0"0"-1737"0,0 0-880 31,0 0 40-31,-56 80 64 16,17-17 16-16,-2 0-88 16,1 7-80-16,-3-3 40 0,6-10-32 15,2-6-16-15,3-7-120 0,4-12-272 16,12-13 16-16,4-13 336 31,8-6 40-31,4-9 792 16,0-17-624-16,13-15-168 0,15-22 0 15,23-26 296-15,16-16-96 16,9-3 32-16,-8 16 112 0,-16 32 104 31,-20 28 72-31,-8 13-128 16,-1 6-119-16,1 10 47 16,-3 3-248-16,-6 16-72 0,-6 32-96 0,-2 25 88 15,-3 25-56-15,0-3 56 16,0-19 8-16,-4-18-48 0,4-17-48 15,-4 3-153 1,4 4-639 0,1 3-64-16,-5-13-80 15,3-13 304-15,5-15 376 0,4-10 352 16,4 0 784-16,8-22-408 0,-1-13 256 16,14-6 344-1,7-26-80-15,11-22-335 16,13-29-217-16,0-6 56 15,-12 7 16-15,-17 28-40 16,-11 32 88-16,-12 22-72 0,-8 13-128 16,0 6-104-16,-4 7-160 0,-4 9-136 31,0 6-1216-31,-32 45 16 16,4 0-881-16,-4-4-5217 0</inkml:trace>
  <inkml:trace contextRef="#ctx0" brushRef="#br0" timeOffset="118186.9">29511 13106 16307 0,'0'0'4377'16,"0"0"-3465"-1,0 0-88 1,0 0 72-16,0 0-279 16,0 0-521-16,0 0-96 0,0 0-1057 0,4 0-1031 15,-8 0-5586-15</inkml:trace>
  <inkml:trace contextRef="#ctx0" brushRef="#br0" timeOffset="147727.89">17833 10204 6065 0,'0'0'3288'0,"0"0"-1263"16,0 0-521-16,-11-16 25 15,11 16-289-15,-4 0-608 0,4 0-296 0,0 0-200 16,0 0-48-16,0 0 104 16,0 0 176-1,0 0 8-15,0 0 24 16,0 0-16-16,0 0 17 15,0 0-25-15,0 0-56 16,8 0-40-16,7 0 16 0,5 0 80 31,16-3-48-31,12-3-128 0,7 3-48 16,5-4-40-16,0 1 8 16,3 3-72-16,-3-4-48 15,-8 4 0-15,-3 0 8 0,-14 0 40 16,-3-1-48-16,-8 1 0 31,-8 1-64-31,0 2-72 0,-4-4-152 16,-5 4-192-16,-3 0-32 15,-4 0-272-15,0 0-329 16,0 0-655-16,0 0-1121 0,-11 0-343 0,-10 0 111 16,-2-3-2432-16</inkml:trace>
  <inkml:trace contextRef="#ctx0" brushRef="#br0" timeOffset="148087.93">17857 10229 1384 0,'0'0'2600'16,"0"0"-823"-16,0 0 47 0,0 0-72 15,0 0-295-15,0 0-89 0,0 0-120 16,0 0-39-16,16 20 335 0,16-20-224 31,12 0-272-31,12 0-215 16,8-3-321-16,-1-7-72 16,5 0-136-16,-4 1-168 0,-8-1-56 15,-4 1-16-15,-13 3-56 31,-7-1 8-31,-4 1 40 0,-13 3-16 16,2-4-40-16,-13 7 0 16,0-3-80-16,-4 3-264 15,0 0-264-15,0 0-488 0,-16 0-721 16,0 0-1240-16,-1 0-2336 0</inkml:trace>
  <inkml:trace contextRef="#ctx0" brushRef="#br0" timeOffset="150190.31">18407 8982 4600 0,'0'0'1433'0,"0"0"-185"15,0 0-200-15,0 0 57 16,0 0 39-16,-4-13-272 0,4 13-384 16,0 0-232-16,0 0 0 0,0 0 208 15,0 0 152 1,0 0-63-1,0-3-25-15,0-3 256 0,4-7 40 16,8-6-528-16,8-6-128 16,8-7-160-16,8-7 72 0,11-5-64 15,5-4 48 1,12-6-48-16,0 0-16 16,-1 4 8-1,-3 8 8-15,-12 8-8 0,-12 11 0 0,-8 11 8 16,-13 2-8-16,-6 4 56 15,-5 6-64-15,-4 0-136 16,0 0-704-16,-13 16 112 0,-2-1-745 31,-9 14-799-31,4-6-1793 0,4-8-2904 16</inkml:trace>
  <inkml:trace contextRef="#ctx0" brushRef="#br0" timeOffset="150555.32">18861 8388 72 0,'0'0'4913'0,"0"0"-2785"16,0 0-256-16,0 0-223 0,0 0-409 16,-51-76-160-1,51 76-584-15,0 0-280 16,0 0-96-16,4 0 16 0,11 9 113 15,9 4 47-15,12-4 16 16,8 1-8-16,7-3-128 16,1-4-80-16,-7-3 8 0,-6 0 24 0,-15 0 248 31,-8 0 112-31,-8-3 272 16,-4 3-32-16,-4 0-304 0,0 0-328 15,-4 6-96-15,-8 10 0 16,-8 6 8-16,1 6 8 15,-2 4-8-15,6 0 48 0,2 6-56 32,2 0-544-32,3 19-1040 0,-1-12-1489 15,5-7-3328-15</inkml:trace>
  <inkml:trace contextRef="#ctx0" brushRef="#br0" timeOffset="154494.79">6331 12078 6977 0,'0'0'2881'0,"0"0"-1073"15,0 0-1248-15,-13 0-232 16,13 0 384-16,0-4 265 0,0 4-297 16,0 0-328-16,0 0-144 15,0 0 80-15,0 0 120 16,0 0 48-16,0 0-32 0,0 0-176 15,0 0-24-15,0 0 24 32,0 0-80-32,0 0-104 0,0 0 32 15,8 0-96-15,5 0 0 16,11 0 112-16,8 0 96 0,11-3 40 16,5 0-79-16,12 0 31 0,-1-4 24 15,1 4-104 1,0 0-24-1,3 3-80-15,-3-3 32 0,-4 3-40 16,0 0 0-16,4 0 0 16,-4 0 8-16,4 0 32 0,-4-6-32 15,7 2-8-15,1-2 40 0,4-1 16 16,3 1-16-16,0 0-48 16,2 3 8-1,-2-4 0-15,-3 4 0 16,-5 3 64-16,-3-3-72 15,0 0 8-15,-8-1 40 16,4 2-40-16,0-5 0 0,4 1 64 31,-5-1 0-31,9-2 8 0,-5 3-8 16,-3-4-8-16,0 3-64 16,-7 2 8-16,-2-2-8 15,-3 4 0-15,0-4 0 0,-5 4-8 16,-7 0 8-16,0 0 0 31,-8 0-8-31,-4 0 8 0,-8 3 8 16,-8 0 0-16,0 0-8 15,-4 0-8-15,0 0-40 16,0 0 0-16,0 0-48 0,0 0-8 0,0 0-168 16,0 0-240-16,3 0-553 15,6 0-1383-15,-5 0-2969 0</inkml:trace>
  <inkml:trace contextRef="#ctx0" brushRef="#br0" timeOffset="160092.82">23710 10128 7841 0,'0'0'2201'15,"0"0"-369"-15,0 0-536 16,0-25 313-16,0 21-121 31,0 4-208-31,0 0-352 0,0 0-383 16,4 0-169-16,8 0-184 15,8 0-72-15,12 0-64 0,11 10 16 16,5-4-64-16,8 4 8 16,8 0-8-16,0-8 0 31,7 5-8-31,-7-4-480 0,16-3-601 16,-20 0-1199-16,-13-7-3185 0</inkml:trace>
  <inkml:trace contextRef="#ctx0" brushRef="#br0" timeOffset="160834.84">26096 10268 5937 0,'0'0'1856'16,"0"0"-776"-16,0 0 41 15,0 0 63-15,0 0 152 0,0 0-232 0,0 0-191 16,0-26-137 0,9 26-400-1,10 0-128-15,9 7-16 16,12-1-72-16,12 3 8 0,24 4-16 15,31 0-24-15,41-3 64 16,28-1 40-16,7-9-136 0,-12-3-96 16,-12-20 8-16,-8 4 40 31,-7-3-40-31,-5 3 0 0,-7 0 40 16,-8 3-40-16,-9 4 48 15,-4-1-56-15,-7 7-8 16,-9 6-232-16,-3 0-208 0,-12 0-96 15,-9 0-16-15,-15 3-200 32,-11 3-32-32,-6 0-49 0,5-2 57 15,0 2 200-15,3 0-120 16,-11-2-176-16,-3-4-385 0,-14 0-543 16,-6 0-2537-16</inkml:trace>
  <inkml:trace contextRef="#ctx0" brushRef="#br0" timeOffset="172927.5">4314 13338 5577 0,'0'0'2056'0,"0"0"-888"15,0 0-471-15,0 0 151 16,0 0 336 0,-28-13 128-16,28 13-256 15,0 0-279-15,0 0-201 16,0 0-48-16,0 0-32 0,0 0 16 16,0 0-88-16,0 0-48 15,0 0-32-15,0 0-88 0,0 0-32 31,8 0-24-31,33-3-200 16,34-7 321-16,45-2 71 0,15 2-168 16,5 1-8-16,-37 6-64 15,-40 3-144-15,-18 0 56 16,-13 0-56-16,-4 0-8 0,-4 0 16 16,-9 0-8-1,-3 0 0-15,-12 0 0 16,0 0 40-16,0 0 0 0,0 0 8 15,0 0-56-15,0 0-120 16,0 0-496-16,12 0-825 16,-4 0-3696-16,9 0-4073 0</inkml:trace>
  <inkml:trace contextRef="#ctx0" brushRef="#br0" timeOffset="173697.43">7737 13579 7681 0,'0'0'1897'16,"0"0"-401"-16,0 0-512 15,0 0-496-15,0 0 176 0,-12-19 401 16,12 19-57-16,0 0-248 16,0 0-232-16,0 0-112 0,8 0-56 31,12 0-88-31,12 0 248 0,15 0 0 16,26-3-183-16,22-3-121 15,25-7 16-15,-9 4-88 0,-23 2 0 16,-32 4-40-16,-28-4-88 15,0 4-8-15,-9 0-8 16,1 3-96 0,-12-3-296-16,-4 3-521 0,4 0-847 15,4 0-2729-15,0 0-3641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1T11:32:37.8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29296 2498 512 0,'0'0'376'0,"0"0"-232"15,0 0 1136-15,0 0 544 0,0 0-903 16,0 0-425-16,0 0-8 0,0 0 96 16,0 0-144-16,-4 0-80 15,4 0-48-15,0 0 0 31,0 0 48-31,0 0-24 0,0 0-16 16,0 0 57-16,0 0-57 16,0 0-8-16,0 0 16 0,0 0-40 15,0 0 24-15,0 0-64 16,0 0 8-16,0 0-16 16,0 0-8-1,0 0-32-15,0 0 0 0,0 0-8 16,0 0 80-16,0 0 32 15,0 0 88-15,0 0-48 0,8 0-151 16,0 0-17-16,0 0 40 16,0 0-80-1,0 4-64-15,-4-4-72 16,4 3 0-16,0-3 0 0,-4 0 0 16,3 3 8-16,-2-3 0 15,-1 0 80-15,4 3 0 16,0-3 80-16,-5 0 64 0,1 0 64 31,5 0-120-31,-1 0 24 16,3 0 8-16,-2 0-32 0,3-3-40 15,-5 0 64-15,2 3-80 16,-1-3 8-16,-5-1-40 0,1 4-24 31,0 0-48-31,0-3 32 16,0 3 0-16,5-3-48 0,-2 3 8 15,5-3 40-15,-3 3-40 16,2-3-8-16,-3-1 8 16,4 4-8-16,-4-2 24 0,0 2-16 31,0-4 0-31,4 4 0 0,-4-3 0 16,0 3 0-16,0-3 0 0,4 3 0 15,-8-3 0-15,8 3 0 16,-4-4-8-16,0 4 8 15,3 0-8-15,-2-3 8 0,3 3-8 16,-9-3 8 0,5 3-8-1,1 0 8-15,-5-3-8 0,3 3 0 16,5-3 8-16,-3 3 8 0,2-3 32 16,-3 0-48-16,1-1 8 15,-2 4-8-15,-3-3 0 0,8 3 0 31,-7-3 0-31,2 3 0 16,1 0 0-16,-4 0 0 0,4-3 0 16,-4 3 8-16,4 0-8 15,0 0 8-15,-4-4 0 0,3 2-8 32,6 2 8-32,-1-7-8 15,0 4 24-15,0 3-16 0,4-6 0 16,0 2 0-16,-5 1 0 15,2 3-8-15,-6 0 0 16,1 0-8-16,1 0 8 0,-2 0-8 16,1-3 8-16,0 3 0 31,1 0 0-31,-2 0 0 0,1 0 0 0,5-3 0 16,-6 3 0-16,1 0 0 15,0-3 8-15,0 3-8 16,4-3 8-16,-4 3 0 15,4 0-8 1,-4-4 8-16,4 4-8 16,0-3 8-16,0 0-8 0,-1 0 8 15,2-1-8 1,-2 4 0-16,2-3 0 16,-1 1 0-16,-1 2 8 15,2-4 0-15,-2 4-8 0,2 0 0 16,-2-3-8-16,1 3 8 15,4 0 0-15,-4 0 0 0,0 0-8 16,0 0 8-16,0 0 0 16,-4 0-8-16,4 0 8 0,-1-3 8 15,6 3-8-15,-2-3 8 32,6 3 0-32,-5-7 8 0,3 4-16 15,5 0 0-15,-3-1 0 16,-2 2 8-16,-3-2-8 15,5 4 0-15,-10 0 0 0,5 0 0 16,-4 0 0-16,0 0 0 31,0 0 0-31,-4 0 0 0,4 0 0 16,0 0 0-16,0 0 0 16,4 0 8-16,0 0-8 0,0 0 0 15,3 0 0-15,-2 0 8 0,-2 0-8 16,1 0 16-1,0 0-8 1,0 0 0-16,0-3 80 0,8 3-72 16,-4 0 64-16,4-3 64 15,3 0-40-15,-3 0-32 0,1-1-24 16,-1 1-32-16,0 3 48 0,-1 0-56 31,-3 0 0-31,-4 0 0 16,0 0 0-16,-4 0-8 0,4 0 0 15,-4 0 0-15,4 0 40 16,-1 0-40-16,2 3-8 16,-6 1 8-16,6-1 0 0,-2 0 0 31,2-3 0-31,2 6-8 0,-3-2 8 16,5-2 8-16,-6 2 0 15,5-1 8-15,4 3-16 16,-4-6 16-16,4 4 56 0,-4-1-72 31,3-3 0-31,-2 3 16 16,3-3 48-16,0 3-56 31,-5-3-8-31,5 0 8 0,-4 0-8 16,4 4 16-16,-4-4-16 0,-4 2 0 15,4 1 8-15,0-3-8 0,-5 4 0 16,2-1 0-16,3 0 0 15,-8 0 0-15,8 1 0 16,-5-4 0-16,2 3 0 0,2-3 0 16,1 0 8-16,0 0 0 15,4 0 0-15,-4 0 0 0,4 0 56 0,-5 0-56 32,-2 0 41-32,3 0-49 15,-5 0 0-15,2 0 8 16,2 0 8-16,-2 0 32 0,7-3-40 15,-1 3 40-15,5 0-24 16,-4 0 32-16,0-4-16 0,0 4-40 31,-5 0 0-31,2 0 0 16,-1 0 0-16,-1 0 0 0,-2 0 40 16,2 0-40-16,-3 0 0 15,8 0 0-15,-4 0 0 0,0 0 8 31,4 0 0-31,-5 0 0 16,2 0-8-16,3 0 0 16,-5 0 8-16,-2 0 0 0,-2 0 0 15,1 0 0-15,0 0-8 16,0 4 8-16,1-4 0 0,-2 0 0 16,5 3 0-1,0-3-8-15,0 3 8 16,0-3-8-16,3 3 48 15,-2-3-48-15,-1 0 0 0,3 3 0 16,1-3 0-16,4 0 0 16,0 0 8-16,4 0 48 0,-4 0 0 15,-4 0-56 1,0 0 0-16,-8 0 8 16,4 0-8-16,-5 3 8 15,2-3 0-15,-2 4-8 0,5-4 0 16,8 0 72-16,0 3 48 15,0-3-40 1,4 0-16-16,-9 0-16 16,1 0-48-16,-7 0 16 15,-6 0-16-15,-3 0 8 0,-3 0-8 16,-5 0-16-16,0 0-168 16,0 0-280-16,0 0-473 0,-28 6-575 15,4 1-864-15,0-5-2754 0</inkml:trace>
  <inkml:trace contextRef="#ctx0" brushRef="#br0" timeOffset="43402.98">6530 17240 5809 0,'0'0'1568'0,"0"0"-280"31,0 0-167-31,0 0-377 0,0 0-232 16,-4 0-24-16,4 0 192 15,0 0 152-15,0 0-16 16,0 0-223-16,0 0-121 0,0 0-80 16,0 0-96-16,0 0-96 31,0 0-56-31,0 0-56 15,0 0-72-15,0 0-8 0,0 0 8 16,-4 7 80-16,-5 5 40 16,2 1 72-16,-1 6 8 0,-4 6-40 15,0 4-16-15,-4-4-24 16,4 7-48 0,-4 0-72-16,0-1 88 15,1 1-88-15,-2 0 64 0,6 0-24 16,-6-1 16-16,2-2 48 15,2-7-48-15,-2 0-24 0,3-3 24 16,3 1-8 0,-2-5 0-16,-2-2-56 15,6 3 56-15,-1-6-64 16,0 2 8-16,4-2-8 0,-4-1 48 16,4-3-48-16,4-2-48 15,-4-4-416-15,4 3-528 0,0-3-568 31,0 0-1273-31,0 0-1160 16,0 0-2688-16</inkml:trace>
  <inkml:trace contextRef="#ctx0" brushRef="#br0" timeOffset="43897.98">6127 17421 2472 0,'0'0'5569'0,"0"0"-3712"15,0 0-121 1,0 0 112 0,0 0-759-16,0 0-545 0,-7-4-264 15,7 4-216-15,4 0-64 16,7 7 0-16,9 3 248 0,1 3 264 16,6 5-264-16,1 1-48 0,3 3 8 31,6 1-136-31,-1 6 48 15,3-1-16-15,-3-2-88 0,0 2 88 16,-8-3-96-16,0 4 56 16,-4-7-56-16,-4 0 0 15,-4 1 56-15,-5-7-56 0,-2-4 0 32,-1 1 48-32,-8-7-48 15,3 1-8-15,1-4 0 0,-4-3-8 16,0 0-344-16,0 0-112 15,0 0-144-15,0-16-888 0,-4 0-1097 16,-3-3-6425-16</inkml:trace>
  <inkml:trace contextRef="#ctx0" brushRef="#br0" timeOffset="44580.84">6733 17643 3832 0,'0'0'4921'16,"0"0"-3392"-16,0 0-265 15,0 0 112-15,0 0-648 0,0 0-424 16,0 0-207 0,0 32 231-16,0-13-24 15,0 6 80-15,0 4 24 16,0 0-56-16,0-1-88 0,4 1-128 15,8-4-56-15,-8-3-32 16,8-2-40-16,0-5 0 0,-1-2-8 31,6-6-448-31,-6-5-608 16,10-2-913-16,-5-12-391 0,-8-4-2425 16</inkml:trace>
  <inkml:trace contextRef="#ctx0" brushRef="#br0" timeOffset="45097.48">6674 17453 96 0,'0'0'5809'16,"0"0"-3481"-16,0 0-1208 15,0 0-311-15,0 0-305 0,0 0-248 16,-28 51-144-16,28-45-104 15,0 0 48-15,3 1-8 16,9-4 32 0,1 0-80-16,-2-3-64 15,1 0-320-15,-4 0 240 0,-4 0-88 16,-4-3 232-16,0 0 232 16,0-1-104-16,-7 1 664 15,-2 0 560-15,1 3-664 0,0 0 9 31,1 0-41-31,2 0-272 16,5 0-184-16,0 0-112 0,0 0-88 16,0 0-8-16,0 0-72 15,0-3-144-15,0-1-224 16,0 4-56-16,0 0-185 0,0 0-799 16,0 0-3393-1</inkml:trace>
  <inkml:trace contextRef="#ctx0" brushRef="#br0" timeOffset="46273.21">7020 17243 224 0,'0'0'4945'0,"0"0"-3121"16,0 0-576-16,0 0 49 15,0 0-105 1,0 0 24-16,0 0-152 15,0 0-168-15,4-38-183 16,-4 38 63-16,0 0-120 0,0 0-120 16,0 0 32-16,0 0-208 15,0 0-224-15,0 3-128 0,0 4 8 32,0 2-16-32,-4 4 0 15,-4 6 0-15,4 3-8 16,-1 4 0-16,-2 2 0 0,3 4 8 15,4-1 8-15,-4 4 88 32,4 0-40-32,0 0-8 0,0 3 40 15,4-3-24-15,7 0 8 16,6-3-72-16,3 0-8 0,3-7-40 16,1 1-32-16,8-4 80 0,4 0 72 15,-4-3-72-15,0-3-536 16,8-3-592-16,-12-4-1673 15,-9-6-2648 1</inkml:trace>
  <inkml:trace contextRef="#ctx0" brushRef="#br0" timeOffset="47200.58">7282 17310 1880 0,'0'0'5569'0,"0"0"-3008"0,0 0-1241 16,0 0 168-16,0 0-191 15,0 0-585 1,0 0-304-16,-7 0 16 15,7 0 48-15,0 0-128 16,0 0-72-16,-4 9-72 0,0 7-56 16,0 7 8-16,0-1 40 0,4 10-88 15,0-1 24 1,0 4 24-16,0 0-32 16,0-3-16-16,4 0-96 15,8-1 56-15,0-2-64 16,0-4 8-16,4-3-8 0,0 0-8 15,0-5-40-15,-1-4 0 32,6-4-512-32,-2-6 16 0,1-3-208 15,1 0-488-15,2-19-97 16,1 0-1671-16,-12 0-4202 0</inkml:trace>
  <inkml:trace contextRef="#ctx0" brushRef="#br0" timeOffset="47562.9">7136 17570 800 0,'0'0'6961'0,"0"0"-5369"16,0 0-543-1,0 0 199-15,0 0-264 16,0 0-344-16,0 0 153 0,0 0 7 16,0 0-192-16,7 0-224 15,5 0-96-15,1 0 8 0,6 0-96 16,1 0-112-16,4 0-80 31,0 0 0-31,3 0-8 0,-3 0-680 16,1 0-672-16,3 0-1073 15,-4-3-463-15,-9-3-4802 0</inkml:trace>
  <inkml:trace contextRef="#ctx0" brushRef="#br0" timeOffset="47941.28">7550 17545 7825 0,'0'0'4033'0,"0"0"-3329"16,0 0 112-16,0 0-111 16,0 0-481-16,0 0-224 0,0 0 112 15,31 0 296-15,-10 0-32 31,-10 0-160-31,10 0-104 16,-6 0-112-16,1 0-80 0,0 0-216 16,-4 0-552-16,0 0-809 0,1-4-343 15,-2-5-1985-15,-7 3-1992 0</inkml:trace>
  <inkml:trace contextRef="#ctx0" brushRef="#br0" timeOffset="48276.9">7765 17389 7529 0,'0'0'2137'0,"0"0"-745"0,0 0-128 15,0 0-608-15,0 0-480 0,0 0-88 16,0 0 56-16,0-3 8 15,0 3 80 1,0 6-56 0,0 4 81-16,7 3-9 0,2 2 112 0,-1 4-88 15,0 1-88-15,-1 2-104 16,2 0-64-16,-5-3-16 0,4 3-96 16,-1-3-408-16,-3 0-689 31,5-3-367-31,-5 3-912 15,0-6-3090 1,-1-4 1587-16</inkml:trace>
  <inkml:trace contextRef="#ctx0" brushRef="#br0" timeOffset="48729.86">7777 17211 336 0,'0'0'6889'16,"0"0"-4785"-16,0 0-1223 0,0 0 39 15,0 0-48-15,0 0-96 16,0 0 8-16,51 0-175 0,-26 4-225 31,-5 2-96-31,-1 3-120 16,1 4-96-16,1 3 88 0,-6 3 112 15,5 7 64-15,-4 2-48 16,4 1 8-16,-5 5-96 0,2 5-56 16,-2 2-16-16,2 3-32 31,-6 1-80-31,2-1-16 0,-9 4-88 16,-4 22-880-16,-8-16-1801 15,-8-7-2800-15</inkml:trace>
  <inkml:trace contextRef="#ctx0" brushRef="#br0" timeOffset="58951.67">5546 16345 2472 0,'-4'-4'3233'15,"4"1"-2001"1,-4 0 40-16,4 0 201 16,0 0-345-16,0 0-528 15,0-1 432-15,-4 4-216 0,4-3-64 16,0 3-79-16,0 0-201 15,0 0-248-15,0 0-168 0,0 0-56 16,0 0-88-16,0 0 88 16,0 10 0-1,0 9 16-15,0 6 40 16,8 7 16-16,-1 6-64 0,6 0 8 16,-1 7 40-16,3-4-48 15,1 7 0-15,1-4 48 0,-2-3-48 16,2 0-8-16,-2-9 0 15,2 0 0-15,-6-7 0 16,1-6 0 0,0-6-24-16,-4-3-104 15,0-4-200-15,0-3 24 0,-4-3-152 16,0 0 88-16,0-3 327 16,0-10 41-16,0-9 193 15,-1-3 7-15,-3-10-72 0,0-7-72 31,0-5-56-31,0-1-280 16,0 4 32-16,0 3-9 0,0 9 177 16,0 7 72-16,4 8 0 15,5 4 8-15,-5 8-48 0,0-2 40 16,3 4 0-16,-3 3-296 16,5 0-88-1,-1 0-24-15,-1 6 416 16,6 7 296-16,2 0-96 0,2 12-48 15,-2 0-32-15,6 1-8 16,-2 5-64-16,1-2 24 16,0 0-24-16,-4-1-40 15,4-6-8-15,-5 1-16 16,-2-7-144-16,-1-3-40 16,-9-8 72-16,1-1-72 0,0-4 72 15,-4 0 128-15,0-6 432 16,0-10-96-16,0-3-56 0,-8-10-80 31,-3-3 81-31,-6-9-177 16,-2-3-88-16,-1-4-8 15,-4-6 8-15,1 6-8 0,-1 1 40 16,3 2 56-16,1 11 216 16,5 2 8-16,3 6-96 0,3 7 112 31,5 7-112-31,1-1 48 15,-1 9-152-15,4 1-120 0,0 0-8 16,0 3-120-16,0 0-624 31,0 0-817-31,0 0-383 0,-4 16-288 16,0 0-57-16,-1 0-4464 0</inkml:trace>
  <inkml:trace contextRef="#ctx0" brushRef="#br0" timeOffset="59888.55">6152 16532 3616 0,'0'0'2657'0,"0"0"-1097"0,0 0-408 0,0 0-127 16,0 0-353-16,0 0-304 0,0 0-160 31,7-6 40-31,1-1-136 0,1-2 16 16,2 3-24-16,-3 2-104 16,4 1 0-16,-4 0-128 0,0 3 48 15,3 0-56-15,-2 0 136 16,-5 0 304-16,4 10-56 15,-4 2-88 1,3 4 8-16,-2 0 16 16,-5 3-48-16,0 7 8 0,0-4-40 15,0 0-8-15,0-3-80 0,-9 0-16 16,6-10-112-16,-1 1-456 16,4-7-320-1,0-3-296-15,0 0-225 16,0-22-223-16,0-1-2457 15,0 1 1673-15</inkml:trace>
  <inkml:trace contextRef="#ctx0" brushRef="#br0" timeOffset="60239.06">6307 16398 176 0,'0'0'88'0,"0"0"4537"31,0 0-3481-31,0 0-296 0,0 0 200 16,0 0-448-16,0 0-352 0,0 0-80 15,0 0 80-15,-17-3-88 16,14 10 17-16,-1-4 183 0,4 7 80 16,-4-4 48-16,4 3-48 15,0 4-176-15,0 0 16 16,0 3-24-1,8-4-72-15,-1 1 48 16,6 0-24-16,-2-1-80 0,2-2-56 16,-1-4 56-16,-1-3-72 0,2 4 32 15,-6-7-80 1,5 0-8-16,1 0-8 16,-2 0-296-16,9-10-224 15,-8-6-456-15,-4 0-2937 16</inkml:trace>
  <inkml:trace contextRef="#ctx0" brushRef="#br0" timeOffset="66379.87">1075 11671 496 0,'0'0'2608'0,"0"3"513"15,0-3-1769-15,0 0-600 0,0 0-256 16,0 0-496-16,0 0-32 16,0 0 32-16,0 0 368 15,0 0 145 1,0 0-145-16,0 0-56 0,0 0 40 16,0 0 16-16,0 0 0 15,0-3-72-15,0-3-272 0,0-1 88 16,-4-2-88-16,-3-1-24 15,-2 1-288-15,-3-4 288 16,0 0-152-16,0-2 152 16,-8-2-232-16,-3 5-40 15,-1-1 216-15,0 7 56 16,0 2 456-16,0 4-352 0,4 0-104 16,4 4 0-16,0 5-104 15,0 8 104-15,4-2 0 16,1 7 0-1,-2 0 48-15,6 7-48 16,3 0 8-16,0 2 56 0,4 1-56 16,0 0 40-16,4 0 16 15,11-4-64-15,1 1-72 16,5-7 24-16,2-3 48 0,-3-6-152 31,4-7 72-31,-4-2-128 16,4-4-64-16,-4 0 192 15,4-10-48-15,-1-3 184 0,1-6-56 16,-7-3 64-16,2-3 224 16,-3-4-288-16,-4 0 176 0,-4-6-48 31,0 4-128-15,-4-4 112-16,-4 6-40 15,0 7-64-15,0 3 112 16,0 9 8-16,0 4 8 0,0 6-136 15,0 0-64-15,0 0-128 16,0 0 192-16,0 0 176 0,0 0-72 0,0 0-96 16,0 0-8-16,0 0-8 15,0 10-48-15,-4-1 56 16,4 7 80-16,-3 0 72 0,-2 6-104 16,5 7 40-16,0-7-24 15,0 3-56 1,0-3 48-16,8-2-56 15,0 2 72-15,4-3-56 16,4 0-16-16,3 0 24 0,2-3-16 16,7 0 40-16,-4-4-48 15,8 1 0-15,0-3-80 0,-5-8 72 32,5-2-136-32,-8 0-544 15,0 0 360-15,-4-5-112 16,-9-15-848-16,-6 1-2617 0,-5 0-1488 15</inkml:trace>
  <inkml:trace contextRef="#ctx0" brushRef="#br0" timeOffset="67212.13">1629 11319 4745 0,'0'0'2112'0,"0"0"-760"15,0 0 121-15,0 0-449 16,0 0-376-16,0 0-232 0,0 0-40 31,0 3-112-31,-4 3-216 16,0 10 216-16,-4 3 144 16,4 7-128-16,-4 2-48 0,4 7-56 15,4 3 257-15,-4 7-137 31,4 2-136-31,0 4 56 0,4 0-80 16,8-7-64-16,4 1-64 16,4-7 8-16,0-6-8 15,4-4-8-15,4-9-72 0,4-3-80 0,0-7-32 16,11-5-264-16,-2-4-937 16,-10 0-1847-16</inkml:trace>
  <inkml:trace contextRef="#ctx0" brushRef="#br0" timeOffset="68238.08">1936 11283 6873 0,'0'0'2072'0,"0"0"-951"15,0 0-65-15,0 0-288 16,0 0-536 0,0 0-232-16,0-22-72 15,0 22 72-15,0 7 144 0,0 5-64 16,4 8 24-16,0 8 24 16,0 4 80-16,-4 6 144 0,3 3 0 31,6 0-16-31,-1-2-112 15,0 2-135-15,4-3-25 16,4 0-8-16,-5-3-56 0,9-3 0 16,-8-3 16-16,4-4-8 0,-4-6 0 15,4-3-8-15,-4-4-225 16,0-5-599-16,0-4-112 31,4-3-432-31,0-13-337 0,0-3-1207 16</inkml:trace>
  <inkml:trace contextRef="#ctx0" brushRef="#br0" timeOffset="68535.1">1812 11678 488 0,'0'0'5865'15,"0"0"-3449"-15,0 0-1623 16,0 0-225-16,0 0 144 0,0 0 8 16,72-23-16-16,-36 7 176 31,-1 0-168-31,-2 1-463 15,-1 2-193-15,-5 7-56 0,1-1-945 16,-4-6-807-16,-8 7-1009 0,-4 0-3632 16</inkml:trace>
  <inkml:trace contextRef="#ctx0" brushRef="#br0" timeOffset="68952.09">2239 11531 1200 0,'0'0'6681'0,"0"0"-5377"0,0 0-591 31,0 0 255-31,0 0-224 16,0 0-104-16,0 0 304 0,56-3-176 15,-41-3-159-15,6-1-265 16,-6-2-144-16,5 6-200 0,0-4-352 16,-4 1-985-16,-1 0-455 31,-2-4-1033-31,-9 4-3824 0</inkml:trace>
  <inkml:trace contextRef="#ctx0" brushRef="#br0" timeOffset="69443.7">2466 11335 9233 0,'0'0'2273'0,"0"0"-449"0,0 0-231 32,0 0-937-32,0 0-424 15,0 0-128-15,0 0-96 0,63-42 0 16,-42 42-8-16,-2 0-8 15,-3 0 0-15,5 0-8 0,-6 13-56 32,-2 0-88-32,-6 3 32 15,-3 3 112-15,-4 3 16 0,0 6 0 16,0-2 48-16,-8 2-40 16,0-2 0-16,0-7 0 15,4-3-8-15,0-7 0 0,4-2-56 16,0-5-120-16,4 2-168 31,8-4 16-31,4 0 152 0,8-4-136 16,-1-8 31-16,5-1-15 15,0-9-648-15,-3 3-808 0,-9 6-3569 16</inkml:trace>
  <inkml:trace contextRef="#ctx0" brushRef="#br0" timeOffset="69794.33">2689 11176 7745 0,'0'0'2313'16,"0"0"-889"-16,0 0-688 16,0 0-264-16,0 0 8 0,95-10 48 15,-54 10 105-15,-10 0-113 16,5 0-16-16,-4 13-128 16,-4 6 16-16,-9 6 16 0,2 4-120 15,-5 9-24-15,-4 3-136 31,-5 10-48-31,-3 0 32 0,-4 22-112 16,-4-10-144-16,-28 26-776 16,8-12-1641-16,-3-27-3896 0</inkml:trace>
  <inkml:trace contextRef="#ctx0" brushRef="#br0" timeOffset="72922.17">860 13658 624 0,'0'0'3176'0,"0"0"-2023"15,0 0-809-15,0 0-8 16,0 0-56-16,0 17 712 15,8-8-240 1,-4 7-224-16,4 3 456 16,-4 6-367-16,4 4-177 0,4 6 16 15,-4 3-40-15,0 3-136 16,4 1-64-16,0 2-16 16,0-3-64-16,4 0-48 0,0 1-32 31,0-4-56-31,3-7 8 15,-6-8 8-15,2-7 56 0,-2-7-72 16,-2-5-8-16,1-4-152 16,0-4 16-16,-4-12 144 15,0-12-8-15,-4-4-32 0,0-9-56 16,0-4-224 0,-4-2-112-16,0 2 232 15,0 4 112-15,0 6 48 0,4 6 40 16,0 10 104-16,0 4-96 15,0 2 64-15,0 6 64 16,-4 4 8-16,4 0-72 16,-1-3-8-16,2 3-48 15,-1-1-16-15,0 4 8 16,0 0 0-16,4 0-8 0,4 0 0 16,-4 7 104-16,7 9 8 15,2 2 8-15,3 5-16 16,-1 2-56-1,5 1-40-15,-3 2 8 16,2-2 0-16,1-1 48 0,0 0-56 16,0-3-8-16,-5-2-8 15,6-4-136-15,-9 0 8 16,3-7-120-16,-6-3 8 0,-5-6-280 31,-1 0 328-31,2 0 200 16,-5-13 0-16,-4-5 160 15,0-8 240-15,0-6-40 0,-13-5 56 16,-6-8-128-16,-1-9-16 16,-8-3-8-16,4-7 48 0,-4 4-184 31,4 6 0-31,0 6 224 0,4 10 104 16,5 10-7-16,2 2-41 15,2 11-96-15,7 2-136 0,-4 3 0 16,8 7-128-16,-5 3-48 15,5 0-128-15,0 0-936 16,-4 9-721-16,0 8-743 16,1 1-2361-16</inkml:trace>
  <inkml:trace contextRef="#ctx0" brushRef="#br0" timeOffset="74170.2">1701 13782 160 0,'0'0'4777'16,"0"0"-3681"-16,0 0-216 15,0 0-112-15,0 0-176 0,0-28-232 32,0 21 56-32,0-2 441 15,0 3-553-15,0-7-72 0,0 3 208 16,0 1-152-16,-4-1-88 0,-4 1 80 16,0-1 56-1,0 4 72 1,0-4-192-16,0 4-8 0,-4 3 72 15,4 0-272-15,0 0 56 16,0-1 24 0,0 4-16-16,0 0-72 15,0 0-16-15,4 0-32 0,-4 4 40 16,4 5-72-16,0 0 8 16,4 4 16-16,0 6-40 0,0 0 80 15,0 4-40-15,4 5 56 16,5-2-8-16,2-1 8 15,1 0 0-15,4 1 0 0,-4-7 8 32,4-3-8-32,-4-4 0 0,4-5-48 15,-4-4-64-15,-5 0-96 16,6-3 32-16,-9 0 80 16,4-3 96-16,-1-7 0 0,-2-2 56 15,-1-4-8-15,-4-3-8 31,4-7-40-31,-4 1-80 0,0-4 80 16,0-2 0-16,-8-1-48 16,-1 7-104-16,-2 2 152 15,7 7 0-15,-5 4 0 0,2 5 200 0,3 4 128 16,4 3 32-16,-4 0-72 16,4 0-160-16,0 0-48 15,0 0-64 1,0 0-16-16,0 0 0 15,0 0-88-15,0 3 0 16,0 7 40-16,0 6 48 0,0 3 0 0,8 3 64 16,-1 4 24-1,2-1-8 1,3 0-24-16,0-3-48 16,4 0 64-16,-5-5-64 0,6-5-8 15,-6-2 8-15,2-4-8 16,-6-3-8-16,5-3-56 0,-3 0-432 15,2-6-168-15,1-10-880 32,-7 3-3801-32</inkml:trace>
  <inkml:trace contextRef="#ctx0" brushRef="#br1" timeOffset="118957.85">4554 14246 7825 0,'0'0'2817'0,"0"0"-1225"15,0 0 497-15,0 0-425 0,0 0-816 16,-13-19-112-16,13 16-160 16,0-3-40-1,0 2-135 1,17-9-289-16,7 1 0 0,4-4-96 0,11-3-16 15,8 6 0-15,6 4 0 16,3 6 0-16,-4 3-8 0,-1 0 0 16,-7 15-8-16,-4 5-32 31,-12 5-208-31,-4 4-33 16,-9 2 193-16,-6 7 16 0,-9 4 80 15,0 5 0-15,-20 4 8 16,-4 3 48-16,-4 0-48 0,-4-3 0 15,4-1 0-15,-4-2 0 16,4 0 0-16,9-7 0 0,2-9-8 31,6 0 0-31,7-10-8 16,4-3 0-16,0-7 0 0,0 1-72 16,0-7 72-16,11 1-136 15,10-1 56-15,-2-6 8 31,13 0 80-31,0 0 0 0,8-9 48 16,7-4 48-16,2-6-96 16,7 3-40-16,-5 0-336 0,1 0-568 0,-4 3-792 15,-8-2-945-15,-1-4-215 16,-15 3-1529-16,-8 0-320 16</inkml:trace>
  <inkml:trace contextRef="#ctx0" brushRef="#br1" timeOffset="119341.28">4638 14665 4120 0,'0'0'7266'15,"0"0"-5626"-15,0 0-1136 0,0 0 417 16,0 0 191-16,0 0-456 16,0 0-376-16,51-22 160 31,-19 12-80-31,12-3 152 0,-1-2-48 15,13 2-128-15,0 0-79 16,-5 0-145-16,5 4-48 0,-3 3-56 16,-6 3 0-16,-3-1-8 0,-4 4-393 15,-8 0-311 1,3 0-688 0,-11 0-1257-16,-11 4-2264 0</inkml:trace>
  <inkml:trace contextRef="#ctx0" brushRef="#br1" timeOffset="120397.74">5605 14649 6073 0,'0'0'3216'16,"0"0"-1895"-16,0 0-137 0,0 0 472 31,0 0-487-31,0 0-273 16,0 0-248-16,0 0-248 0,4 10-224 15,-4 6-128-15,4 6 240 16,0 6 32-16,5 11 16 0,-5-2-8 16,-1 5-56-16,5-1-96 15,0-6-56-15,-3-3-40 0,-1-4-31 32,-1-9-33-32,1-3-8 31,0-6-8-31,-4-4-329 15,4-6-743-15,-4-6-1056 0,0-13-2017 16,0-7-1912-16</inkml:trace>
  <inkml:trace contextRef="#ctx0" brushRef="#br1" timeOffset="120823.95">6171 14112 4368 0,'0'0'5426'0,"0"0"-3826"16,0 0-264-16,0 0 89 31,0 0-209-31,0 0-416 0,0 0-328 16,-75 54-24-16,58-15 136 16,2 8-88-16,-2 8-24 15,6 4-47-15,3 5-89 0,8 0-136 16,0-1-104-16,0-2-96 31,12-7 16-31,8-1-8 0,8-5 56 16,8-7-64-16,3-6-8 0,5-9-160 15,4-7-488-15,8-19-857 16,-17 0-1639-16,-7-7-3818 0</inkml:trace>
  <inkml:trace contextRef="#ctx0" brushRef="#br1" timeOffset="121243.65">6578 14043 5705 0,'0'0'4033'0,"0"0"-2761"15,0 0 80-15,0 0-96 16,0 0-495-16,0 0-353 16,-16 38 72-16,12-10-8 0,4 7 48 15,-4 10-56-15,4 6 8 16,0 3-64-16,0 3-112 31,0 0-56-31,0-6-64 0,8-1-128 0,-1-5 8 16,6-4-48-16,-2-6 0 15,6-3-8-15,2-10-56 0,1-6-360 16,5-7-248 0,3-5-416-1,-2-4-152-15,11-23-777 16,-14 1-1976-16,-2-3-4336 0</inkml:trace>
  <inkml:trace contextRef="#ctx0" brushRef="#br1" timeOffset="121513.85">6430 14414 3208 0,'0'0'6650'0,"0"0"-4234"0,0 0-1480 15,0 0 153-15,0 0-57 16,0 0-424-16,88-13 16 0,-56 7-24 16,4 0-304-16,-1 0-112 31,-3 6-120-31,4 0-64 15,3 0-1040-15,-6 0-1432 0,-6 0-2321 0</inkml:trace>
  <inkml:trace contextRef="#ctx0" brushRef="#br1" timeOffset="121858.26">7084 14566 7137 0,'0'0'5721'0,"0"0"-4817"31,0 0 9-31,0 0 263 16,0 0-264-16,0 0-296 0,87-15-216 16,-55 5-128-16,4 1-168 15,-4 2-56-15,0 1-48 0,-4-1-392 16,0 4-752-16,-4-6-704 31,-9 3-1089-31,-2-4-2728 0</inkml:trace>
  <inkml:trace contextRef="#ctx0" brushRef="#br1" timeOffset="122129.84">7497 14262 6305 0,'0'0'5457'0,"0"0"-3905"16,0 0-575-16,0 0 79 0,0 0-544 15,0 0-400 1,17 28 576-16,-13 1-56 16,3 3-72-16,2 9-216 15,-1 3-168-15,0 4-96 0,-1 6 16 16,2-3-80-16,-1 0-16 16,-4-4-296-16,-4-2-656 0,3-11-992 31,-3-8-2353-31,4-17-2177 0</inkml:trace>
  <inkml:trace contextRef="#ctx0" brushRef="#br1" timeOffset="122532.76">7681 14059 9818 0,'0'0'4200'16,"0"0"-3223"-16,0 0-121 0,0 0-96 16,0 0-568-16,0 0-176 15,0 0 200-15,0 0 136 0,96 76-16 16,-69-38 16-1,1 3-104 1,4 10-56-16,-12 6 17 0,5 4 7 16,-14-1-48-16,2 4-8 0,-13-5-40 15,0-1-8-15,0-5-56 16,0 2-8-16,-17-4-48 16,6-7 0-1,-6-6-192-15,10-6-136 16,-1-13-153-16,3-6-239 0,1-7-400 15,4-3-416-15,0-3-1041 16,0-3-407-16,0-7-4410 0</inkml:trace>
  <inkml:trace contextRef="#ctx0" brushRef="#br2" timeOffset="150373.5">4940 12484 3368 0,'0'0'5017'0,"0"0"-3416"15,0 0-233-15,0 0-176 16,0-32 200-16,0 26-303 15,0-4-361-15,4 4 208 0,-4-1-216 16,0 1-488-16,0 0-40 16,0 3 16-1,0-4-24-15,0 1-96 0,0-3-176 16,-8-1 168-16,-4 0-80 16,1-2 0-16,-10 2-8 15,-3-2-48-15,0 2 8 16,-4 3-24-1,0 7-88-15,-4 0 64 0,-3 4-216 16,3 12 32-16,-4 6 128 0,0 7 16 16,8 2 136-16,4 4 0 15,5 0 0-15,10 3 0 16,5-3-48 0,4 3-24-16,8-6-56 15,16-4-16-15,4-6 48 0,8-5 0 16,4-11 96-16,0-6 8 15,-4 0-8-15,3-23 48 16,-7-2 8-16,0-3-56 0,-8-8-152 31,-7-1 72-31,-10-5 72 16,-3 1 16-16,-4 6 64 0,0 0-72 16,-4 10 80-16,-3 9 264 15,3 3 112-15,4 7-8 16,0 3-72-16,0 3-336 0,0 0-40 31,0 0-96-31,0 6-104 16,0 10 192-16,0 6 8 0,0 7 8 0,7 6 0 15,1 3-8-15,5 3 8 16,-2 7 8-16,5 6-8 16,0 3-8-16,4 0 0 15,0 3 0 1,-4-3-8-16,3-3 8 15,-2 0-8-15,-2-6 8 0,2 0 16 0,-6-4-16 16,-2-3-8-16,-1-2-96 16,-5-2 104-16,1-2-48 15,-4-3 48 1,0-3-8-16,-4-1 8 16,-7-2 8-16,-6-4 0 15,-7-3 0-15,1 0 88 0,-5-6 32 16,-9-4 96-16,2-6 168 15,-1-3 1-15,-3-6 151 0,3-13-128 32,4-9-56-32,4-11-80 15,8-5-264-15,8-7 104 0,8-3-120 16,4 0-16-16,8 0-232 16,20-3 0-16,8 3-216 15,20-6-376-15,-13 12-857 0,-3 10-3784 0</inkml:trace>
  <inkml:trace contextRef="#ctx0" brushRef="#br2" timeOffset="151154.22">5274 12830 3024 0,'0'0'7258'15,"0"0"-5426"-15,0 0 417 16,0 0-385-16,0 0-816 0,-15-13-704 16,15 13-344-16,0 0-16 0,0 6-104 15,4 4 120-15,4 6 0 16,-1 6 152 0,2-3-24-16,-5 10 8 15,4-1-56-15,-5 1-8 16,5 3-16-16,-3-7-40 0,-1 4-8 0,4-4 40 15,-8-6-48 1,3-3-16-16,1-6-400 16,-4-8-136-16,0-2-56 15,0 0 464-15,0-6 144 16,0-13-8-16,-7-6-176 16,-5-10 80-16,-1-6 48 0,-2 2-136 15,-5 2 88-15,8 5 96 0,0 3 8 31,0 13 176-31,8 4 296 16,0 2-176-16,4 7 96 16,0 3 16-16,0 0-296 0,0 0-112 15,0 0-72-15,0 0 56 32,0 0-48-32,0 13 64 0,8 2 16 15,4 7 96-15,4 4-64 16,-1 2 0-16,2 4-40 15,2 0 56-15,-2 3-64 0,-2 16-424 16,-2-13-1728-16,-2-3-3681 0</inkml:trace>
  <inkml:trace contextRef="#ctx0" brushRef="#br2" timeOffset="151884.59">5686 12319 2664 0,'0'0'2889'16,"0"0"-425"-16,0 0-1039 15,0 0 111 1,0 0 384-16,0 0-463 16,0 0-553-16,-13-13-128 15,9 13-136-15,-4 0-176 0,1 13-216 16,-10 12-112-16,2 7 8 15,2 9 0-15,2 7 104 0,7 12 32 16,-1 4 32-16,5 2-95 16,5 4-89-16,14-3-56 0,9-10-64 31,0-6-8-31,12-7 8 16,0-9 0-16,4-6-8 15,0-4 0-15,-4-9-8 0,3-3-328 16,-7-7-361-16,12-6-647 15,-16-6-1232-15,-4-10-1961 0</inkml:trace>
  <inkml:trace contextRef="#ctx0" brushRef="#br2" timeOffset="152511.51">5992 12389 304 0,'0'0'9378'0,"0"0"-7594"16,0 0-464-16,0 0 89 16,8-80-601-16,11 61-320 0,9 0-24 15,0 3-176-15,0 0-88 16,8 7-128-16,-4 5-144 31,0 4-104-31,-4 4 72 0,-4 12 104 0,0 9 80 16,-13 7 16-1,2 3 104 1,-5 9-32-16,-8 4 88 0,0 2-32 16,-8 5 120-16,-8-1-88 15,-5 0-16-15,6-4-112 16,-2-2-8-16,6-10-16 0,-1-6-96 15,8-7-8-15,4-9 0 0,0-3-56 16,0-7-64-16,8 1 72 0,11-7-32 16,6 0 16-16,3 0 64 31,7-3 72-31,6-14 96 16,2-5 8-16,6-3-136 0,-2-4-40 15,1 1-288-15,-8-1-168 0,-5 1-752 16,1-7-1713-16,-12 6-1432 15,-7 0-3200-15</inkml:trace>
  <inkml:trace contextRef="#ctx0" brushRef="#br2" timeOffset="152817.69">6015 12747 2696 0,'0'0'5649'16,"0"0"-3600"0,0 0-633-1,0 0-704-15,0 0 312 0,84-69-263 16,-44 43 103-16,8-3-64 15,-4 4-192-15,4 0-280 0,-1 6-328 0,-2 6-88 16,-2 4-1400-16,5 2-985 31,-12 7-423-31,-8 0-3418 16</inkml:trace>
  <inkml:trace contextRef="#ctx0" brushRef="#br2" timeOffset="153272.4">6960 12458 1672 0,'0'0'8002'0,"0"0"-5858"16,0 0-736-16,0 0-31 0,0 0-721 15,0 10-504-15,0 9 248 0,0 3 80 32,0 7 0-32,0 2 48 15,0 4 8-15,4 0-160 0,0 4-64 16,0 2-152-16,4-3-87 16,0 0-25-16,0-6-48 0,-1-1-417 15,6-9-1351-15,-1-2-3153 31,-9-11-5545-31</inkml:trace>
  <inkml:trace contextRef="#ctx0" brushRef="#br2" timeOffset="155030.68">7031 12150 6905 0,'0'0'2416'16,"0"0"-559"-16,0 0 31 16,0 0 113-16,0 0-593 0,0 0-704 15,-3-25-336-15,15 25-344 31,7 0 48-31,9 0-72 16,12 7 136-16,4 5 8 0,4 1 24 16,8 9 32-16,-4 0-48 0,4 3-56 15,-5 4-24-15,1 0 8 0,-9 2-31 16,-2 8-33 0,-9 2-8-1,-8 19 88-15,-13 23 8 16,-11 15-56-16,-3 0 0 0,-14-15-48 0,2-25 0 15,-2-21-369-15,-6 14-519 16,3-6-1032-16,0-10-3137 0</inkml:trace>
  <inkml:trace contextRef="#ctx0" brushRef="#br3" timeOffset="189471.72">7654 10115 1144 0,'0'0'2608'15,"0"0"2633"-15,0 0-3232 0,0-6-105 16,0 6-247-16,0 0-473 0,0 0-432 15,0 0-296-15,0 0-136 16,0 0-120-16,0 0-8 0,0 0-64 31,0 0-8-31,0 0-16 16,0 0 16-16,0-3 0 16,0 0 40-16,0-4-136 0,0-2-24 15,-9-4-272-15,1 0 176 0,1 1-184 16,-6-4-392-16,2 3 144 31,-1 0 408-31,-4 0 16 16,0 4-296-16,-4 6-336 0,-4 0 616 15,3 3-1281-15,-2 0 737 32,-1 0 264-32,4 0 232 0,1 9 168 15,2 1 112-15,2 3-48 16,-2-1-48-16,6 7-16 15,2 7 0-15,1 2 80 0,5 7 24 16,3 0-104-16,0 0-48 0,7 0 48 16,6 0 8-16,-2-6-8 0,6-4-32 15,2-6-72 1,-2-6 48 0,2-7-144-16,5-6-152 15,-4 0 352-15,4-6 232 0,3-7-216 16,-6-6-16-16,3-6 0 0,-13-1 24 15,2 1 208-15,-9-7 0 0,0 0-176 32,-4 4 328-32,0-4-88 15,0 3-248-15,0 1-48 16,0 2-48-16,0 7 48 0,3 7 0 16,1-5-24-16,0 11-24 0,5 0 24 15,-5-1-24-15,-4 7 48 31,0 0-200-31,0 0-344 16,0 0-88-16,0 0 408 0,0 7 224 16,0 3 0-16,0 2 112 15,0 7 64-15,0 4 96 0,0 5 120 16,0 7 160-16,0 0-80 31,0 0-151-31,4 0-169 16,3 0 0-16,6-3-152 0,-2-7 8 15,5-3 40-15,8-3-48 0,-4-9-256 16,8-7 152-16,0-3-9 0,4-3 113 16,0-13 0-1,0-10-680 1,-4 4-800-16,-17 0-568 16,-11 6-169-16,0 7-2368 0</inkml:trace>
  <inkml:trace contextRef="#ctx0" brushRef="#br3" timeOffset="189910.09">8124 9734 5209 0,'0'0'2712'0,"0"0"-983"0,0 0-1 32,0 0-648-32,0 0 713 15,0 0-465-15,0 0-544 0,0 0-200 16,0 0-336-16,-21-6-248 15,10 22 48-15,-9 12 80 16,-5 7 48-16,10 4-64 0,-1 2-104 16,8 0 40-1,4-3-48-15,4 0 0 16,0-6 0-16,4 3 0 0,12-7-120 16,4 1 104-16,4 0 8 15,8-7-56-15,-1 0 64 16,1-3-328-16,0-3-400 15,0 0-536-15,0-4-1153 16,-8-2-439-16,-9-3-2618 16</inkml:trace>
  <inkml:trace contextRef="#ctx0" brushRef="#br3" timeOffset="190333.96">8390 9722 6433 0,'0'0'3105'0,"0"0"-1737"16,0 0-512-16,0 0-40 15,0 0-376-15,0 0-328 0,0 15-104 16,0 5 264 0,0 5 120-16,-4 10 113 15,0 0 55-15,0 6-64 0,1 0-192 16,-1 0-24-16,4 4-24 16,0-7-136-16,0 0-64 15,4-3 0-15,3-6-48 16,6-4 0-16,2-3-8 15,6-6 0-15,-2-6-56 16,9-7-232-16,4-3-120 0,-1 0-576 16,1-10-97-16,-4-2-711 15,-11-8-552-15,-13 5-801 16,-4-1-1840-16</inkml:trace>
  <inkml:trace contextRef="#ctx0" brushRef="#br3" timeOffset="190625.93">8263 10058 3544 0,'0'0'4521'0,"0"0"-2936"15,0 0 479-15,0 0-80 16,0 0-351-16,0 0-705 0,0 0-432 15,-12 0-184 1,12 0-120-16,0 0-96 16,0 0-96-16,16-3 32 0,4-3-32 15,8-4 200-15,7-3-128 16,5 1-24-16,-3 2-48 16,-5 0 0-16,-1 4-864 15,-3 6-1104 1,-8 0-969-16,-13 6-2016 0</inkml:trace>
  <inkml:trace contextRef="#ctx0" brushRef="#br3" timeOffset="190917.83">8709 10020 6281 0,'0'0'2184'0,"0"0"-775"15,0 0 239-15,0 0 72 0,0 0-703 16,0 0-441-16,0 0-168 16,0 0-160-16,4 0-168 15,0 0-80-15,8 0 0 0,0 0 40 31,4 0-40-31,4 0-152 16,4 0-560-16,0 0-753 0,16-3-327 0,-12-3-665 16,0-1-1447-16</inkml:trace>
  <inkml:trace contextRef="#ctx0" brushRef="#br3" timeOffset="191185.11">8996 9864 5449 0,'0'0'2248'0,"0"0"-936"16,0 0 145-1,0 0-65-15,0 0-312 16,0 0-168-16,0 0-407 16,0 0-297-16,0 0-208 15,4 29 16-15,-4-7 96 0,0 7-24 16,0 2 40-16,0 5-128 0,0-1 88 31,0 2-88-31,4-5-56 16,1 0-712-16,-2 0-905 15,1-10-719-15,0-6-3242 0</inkml:trace>
  <inkml:trace contextRef="#ctx0" brushRef="#br3" timeOffset="191517.54">9116 9623 6785 0,'0'0'2336'16,"0"0"-615"-16,0 0-297 0,0 0-56 15,0 0-639-15,0 0-473 0,39-29-56 16,-22 29 80 0,2 4 24-16,5 8 0 15,0 4-32-15,4 9-48 16,-8 5-120-16,3 7 32 0,-6 5 32 16,-6 9-72-16,-11 2-56 15,0 8-40-15,0 2-304 0,-39 30-808 31,-4-21-1913-31,-2-8-5705 0</inkml:trace>
  <inkml:trace contextRef="#ctx0" brushRef="#br3" timeOffset="209350.95">5430 9369 2536 0,'-8'-6'1232'16,"4"-4"2065"-16,0 1-1993 0,4-1-584 16,-3 1 921-1,-1 2 303 1,4 4-103-16,0 3-545 0,0-3-328 15,0 3-144-15,-5 0-360 0,5 0-464 16,0 0 48-16,0 0-48 16,0 0 0-16,0 0-8 0,0 6-128 31,0 10-80-31,0 10 16 16,0 12 200-16,5 13 80 0,2-1-80 15,9 4 0-15,-4 0 8 16,4-3 0-16,-4 0 0 0,4-7 0 15,0-5-8-15,0-8-8 32,-4-8-64-32,0-8-104 15,-8-8-192-15,3-1 24 0,-3-6-80 16,5 0-72-16,-5-6 80 16,7-7 416-16,2-13 304 0,-2-2-240 15,1-7-64-15,1-6-120 31,-6-7-152-31,-3 0-568 0,4-2 464 16,-8-1-161-16,9 6 401 0,-9 7 136 16,0 13 112-16,3 9 192 15,-3 6 273-15,0 10-473 0,0 0-104 16,0 0-456 0,0 0 408-1,0 4 31-15,0 5-55 16,8 7 72-16,9 3 97 0,-6 7-49 0,9 5-40 31,0-2 56-31,4 6-48 16,0 0 40-16,-5-4-48 0,5 4-8 15,0-6 8-15,1 0 0 16,-1-4 0-16,-1-6-8 16,-7-6-200-16,0-7 71 0,-4-3-159 15,-4 1 32-15,-4-4 208 0,0 0 48 16,-1-4 312-16,-3-9 521 31,0-2-153-31,0-8 24 16,0-5-136-16,0-4-472 0,-3-6 232 15,-5-7-88-15,-4-5-240 16,0-4-120-16,-7-3 112 0,-2-1-16 16,1 1-80-16,5 10-48 31,-6-1 152-31,6 10 408 15,2 6-264-15,2 4-48 0,3 2 24 0,-1 7 40 16,5 3-40-16,1 3-64 16,-1 7-40-16,4 3-16 15,0 3-200 1,0 0-736-16,0 0-2249 16,0 29-1880-16,0-4 2121 15,0 0-2552-15</inkml:trace>
  <inkml:trace contextRef="#ctx0" brushRef="#br3" timeOffset="210546.78">6111 9528 5553 0,'0'0'2712'16,"0"0"-1023"-16,0 0-201 16,0 0 48-16,0-10-407 31,0 10-481-31,0 0-312 0,0 0-160 16,0 0-176-16,0 0-48 15,0 10-184-15,0 0 176 0,0 5 56 16,5 4 64-16,-1-3-64 15,7 0 0-15,-3-3-56 0,5-4-32 16,-2-2-48-16,2-7-80 16,-2 0-240-1,1 0-257-15,-4-4 241 16,8-8 240-16,-8-4 104 0,0-6-48 16,-4 0 176-16,0-4 8 15,-4 4-8-15,0 3 0 0,0 6 248 16,0 7 800-1,0 6-439-15,0 0-345 16,0 0-24-16,0 0-104 16,0 0-136-16,0 0 0 0,0 0-16 15,0 0-96-15,0 12 16 16,0 4 80-16,0 7 16 16,8 2 16-1,-1 3-8-15,2 4 0 31,7 3 40-31,-4 4-48 0,7-2 8 16,-2 8-8-16,2-4 0 16,1 4 16-16,1-1-8 15,-6 3 48-15,5-5-48 0,-4-4-8 16,0 0-8-16,0-6-8 16,-4 0-48-16,0-1 64 0,-5-5 0 15,-3-1-8-15,1-6 8 16,-1-3-8-16,-4-3 8 15,0-4 0 1,0 1 0-16,-4-7 0 0,-8 4 96 16,-4-7 32-16,0 0 448 15,-8 0 416-15,-3 0-104 0,-1-13-264 16,0-3 64-16,-4-10-199 16,4-2-193-16,0-7 8 15,8-10-128-15,0-2-176 16,12-7-240-1,0-6-120-15,8-1-40 0,0 4-257 16,16 6-463-16,11-3-336 0,-3 16-208 16,-3 13-4482-16</inkml:trace>
  <inkml:trace contextRef="#ctx0" brushRef="#br1" timeOffset="-211804.45">4494 7106 1664 0,'0'0'6073'0,"0"0"-4320"16,0 0-857-16,0 0-128 15,0 0 544-15,-28-74-432 16,28 62-71 0,0-1-105-16,11 0-192 15,10-9 288-15,11-3-520 0,7-1-152 16,6 1-112-16,2 6-16 15,-3 3 80-15,0 7-80 16,-9 5-176-16,-3 4 48 0,-8 0-80 31,0 6-88-31,-8 10 176 16,-7 7 112-16,-2 5 0 0,-7 4 0 16,0 9 8-16,-7 7 0 15,-14 12-48-15,-7 1-56 16,-4 2 104-16,-3 4 0 0,3-13 96 15,-4 3 40 1,4-7-128-16,4-5 96 16,4-4-32-16,13-9-72 0,2-3 0 15,5-10-88-15,4-3 16 16,0-4-88-16,9-2 16 16,2-4 32-16,14-3-104 15,-2-3-168-15,13 0 384 16,8 0 432-16,4-6-432 15,3-10 80-15,1 3-80 0,0-2 0 16,-1 2-128-16,-2-3-2601 16,7-3 1585-16,-17 3-2121 15,-11 0-2368-15</inkml:trace>
  <inkml:trace contextRef="#ctx0" brushRef="#br1" timeOffset="-211517.54">4442 7540 9249 0,'0'0'2249'0,"0"0"-1761"0,0 0-488 15,0 0-120-15,0 0 120 0,0 0 240 16,72-38-232-16,-32 22 768 0,3-3-616 16,5 4 0-16,0-5-112 15,0 5-96-15,-5 5-1160 16,2 7-512-16,-6 3-233 16,-11 0-543-1,-8 9-1401-15</inkml:trace>
  <inkml:trace contextRef="#ctx0" brushRef="#br1" timeOffset="-211020.35">5243 7461 6953 0,'0'0'4065'0,"0"0"-3089"16,0 0-224-16,0 0 88 16,0 0-688-16,0 0 96 0,0 0-39 31,63-76 47-31,-42 66-88 15,-1 10-168-15,-5 0-568 0,2 0-81 16,-13 13 649-16,3 9 104 0,-7 0-24 16,0 10-80-16,-7 0 0 15,-10 3 641-15,-2 3-217 16,-1 0-416 0,-5-3-8-16,1-3 8 15,9-7 184-15,-5-3-192 0,12-6-128 16,4-3 80-16,4-10 24 15,0 0-312-15,12-3-193 0,16 0 305 16,7-9 224 0,6-10 0-16,6-3 232 15,5-7-232-15,4 6-1184 32,-9 5-808-32,-19 2-2753 0</inkml:trace>
  <inkml:trace contextRef="#ctx0" brushRef="#br1" timeOffset="-210610.67">5873 6864 5473 0,'0'0'4281'0,"0"0"-2985"15,0 0-136 1,0 0 168-16,0 0-367 16,0 0-513-16,0 0-432 15,0 0-32-15,-13 25 32 0,-2 7 40 0,-2 10 112 16,2 8-32-16,-5 8 0 15,4 2-120 1,4 0-8-16,4 1-8 16,4-5 8-16,4-1 40 15,0-11-40-15,12-3-16 16,12-6-120-16,4-6 120 0,4-1-88 16,3-8-176-16,5-5-512 0,0-2 551 31,15-10-1991-31,-6-3 816 15,-14 0-1505-15</inkml:trace>
  <inkml:trace contextRef="#ctx0" brushRef="#br1" timeOffset="-210235.09">6243 6772 6649 0,'0'0'1408'15,"0"0"-600"1,0 0 121 0,0 0-929-16,0 0 0 15,0 0 0-15,-12 60 744 0,0-18-120 0,0 2-104 16,0 7-64-16,4 0 104 15,1 6 80-15,3 0-160 0,-1-3-304 16,5 0-63-16,0-3 7 16,9-7-72-16,2-3 64 15,5-9-112-15,4-6 0 0,8-4-8 16,0-6-96-16,7-7 40 0,1-6-369 31,1-3 217-31,2 0-448 16,1-6-944-16,-8-10-513 15,-8 0-935-15</inkml:trace>
  <inkml:trace contextRef="#ctx0" brushRef="#br1" timeOffset="-209958.62">5956 7318 7617 0,'0'0'1192'0,"0"0"-1192"16,0 0 0-16,0 0 833 0,0 0 439 16,84-16-240-16,-45 3-224 15,6-2 416 1,-2-5-591-16,9 1-225 15,-5-3-328-15,-2 6-80 0,-2 7-1377 16,-6 3-823-16,-10 6-3361 16,-11 0 480-16</inkml:trace>
  <inkml:trace contextRef="#ctx0" brushRef="#br1" timeOffset="-209665.42">6702 7258 7137 0,'0'0'3241'0,"0"0"-2209"15,0 0-448-15,0 0 416 16,0 0-504-16,0 0-496 15,0 0-8 1,0 0 8-16,63-10 528 0,-27-3-183 16,3 1 23-16,6-4-368 15,-2 4-224-15,1-1-1409 0,-13 0-743 16,-3 3-769-16,-19 1-3080 16</inkml:trace>
  <inkml:trace contextRef="#ctx0" brushRef="#br1" timeOffset="-209396.27">7059 6956 7137 0,'0'0'1968'16,"0"0"-559"-16,0 0-441 15,0 0-624-15,0 0-344 0,0 0-160 16,13 26 160-16,-9-4 568 15,4 9 152-15,-1 8-8 32,6 8-111-32,-5 1-393 0,3 6-80 15,2-6-72-15,-6 2-8 16,5-8-48-16,1-1-568 0,2-9-1161 16,5-1-431-16,-4-9-457 15,-4-9-2992-15</inkml:trace>
  <inkml:trace contextRef="#ctx0" brushRef="#br1" timeOffset="-209035.27">7231 6823 7697 0,'0'0'2977'15,"0"0"-2001"-15,0 0-448 16,0 0 0-16,0 0 56 0,0 0-368 16,79-16 409-16,-47 22-89 0,0 10-128 15,5 0-128-15,2 9-272 16,1 11 216-16,-5-2-136 31,-3 14 48-31,-4 16 0 0,-11 21-120 16,-10-5 192-16,-7-4-24 15,0 0-80-15,-24 0-64 0,1 0-40 16,-14 20-1112-16,9-30-1161 16,13-21-2056-16</inkml:trace>
  <inkml:trace contextRef="#ctx0" brushRef="#br2" timeOffset="-199684.27">5327 4835 6321 0,'0'0'1976'0,"0"0"-992"16,0 0-215-16,0 0 7 16,0 0-288-16,0 0-96 0,-4-6 40 31,0 0-104-31,-5-4-88 15,5 4-24-15,-3-7 248 0,-1 3-184 16,-5-2-96-16,-2 2-56 0,-5-3-23 16,-5 4-105-16,-2 3 0 15,0 6-8-15,-5 0-217 16,0 0 217 0,-5 15-80-16,1 4-104 15,1 10 88-15,3-3 88 0,8 6 8 16,1 2 0-16,6 4-136 0,13 1 88 15,4 2-64-15,0-3-160 16,24-4 112-16,8-4-72 0,4-12-56 31,7-8 144-31,6-4 8 16,-2-6-152-16,1-6 144 0,-4-7 8 16,-4-12 40-16,-8-1-48 15,-9-2 88-15,-3-7-64 0,-12 6 128 31,-8 1 56-31,0-1-56 16,0 7 96-16,-8 6 232 16,1 3 600-16,3 7-344 0,0 3 208 15,4 3-480-15,0 0-312 16,0 0-216-16,0 6-152 0,0 7 224 31,4 9 136-31,4 4-40 16,-1 2 48-16,6 4 8 15,-5 6 0-15,3 3 8 0,2 0-16 0,-6 4 48 16,5-1-24-16,1-2-24 16,-6 5 0-16,5-2 8 0,-8-1 0 15,4 4 8 1,-4-4-16 0,0 1 0-16,-4-4 8 15,0 1-8-15,0-5 8 0,-8-2 0 16,-4-3 0-16,0-7-8 0,1 1-64 15,-6-4 64-15,-3-6 80 0,1-3 176 32,-5-1 176-32,-4-6 153 15,-4 1 135-15,-4-7-160 16,0 0 48-16,1-9 48 0,-2-11-72 16,1-2-248-16,8-10-48 0,5-3-288 31,3-9-80-31,12-3 16 15,8-5-32-15,0 8-136 16,16-1 184-16,12 1 24 0,3 6-48 16,13 3-152-16,0 4-176 15,16 5-1088-15,-13 7-1473 0,-10 6-2040 0</inkml:trace>
  <inkml:trace contextRef="#ctx0" brushRef="#br2" timeOffset="-199128.82">5557 5267 2592 0,'0'0'7882'0,"0"0"-6362"31,0 0-536-31,0 0 48 15,0 0-511-15,0 0-521 0,0 0 16 16,0 0 88-16,76-19 16 16,-51 19-120-16,-2 0-152 0,-3 16-8 15,-9 6 88-15,-6 6 72 32,-5 11 56-32,-8 2 32 15,-15 3 40-15,-5 1 40 0,0-4 40 16,3-6-64-16,5-9-16 15,9-4-72-15,7-13-56 0,4-5-216 0,0-4-48 16,24 0 160 0,8-13 104-1,11-9 112-15,5-4 40 16,0 1-152-16,0 0-48 16,-9 2-776-1,-7 1-1033-15,-11 9-1384 0,-14 4-3488 16</inkml:trace>
  <inkml:trace contextRef="#ctx0" brushRef="#br2" timeOffset="-198626.82">6243 4540 2712 0,'0'0'4545'0,"0"0"-2793"15,0 0 609-15,0 0-1241 0,-12-26 240 16,4 26-495-16,0 0-641 16,-4 20-104-16,-4 5-120 0,0 13 128 15,-3 10 120 1,-2 21-96-16,6 24 144 15,2 18-200-15,13 6 56 16,0-12-8-16,24-16-136 0,4-26 0 16,4-9-8-16,-4-12 0 15,12-4-8-15,23 6-32 16,1-3 32 0,12 1-648-16,24-14-760 15,-33-11-953-15,-3-15-2576 0</inkml:trace>
  <inkml:trace contextRef="#ctx0" brushRef="#br2" timeOffset="-197179.45">6573 4600 7801 0,'0'0'1977'0,"0"0"-977"16,0 0-200-16,0 0 184 16,0 0-176-16,0 0-47 0,28-79-393 15,0 63-96-15,4 3-264 16,-4 7-8-16,4 3 0 0,-4 3-312 31,0 0-137-31,0 13 385 16,-4 5 64-16,-5 5 105 0,-2 8-105 15,-10 8 0-15,-3 5 40 0,-4 7-40 16,-4 15 0-16,-11 1 64 16,-5 0-56-16,-5 3 120 15,6-19 80 1,3 5-136-16,4-8 24 16,8-13-96-16,4-6 0 15,0-7-56-15,16-9 48 0,8-1-40 16,8-8-48-16,3-4 96 0,14 0 0 15,6-7 0 1,1-12 48-16,3 0-48 16,-3-6-553-16,-7-1-551 15,-10-11-928-15,-15 5-785 16,-16 3-4288-16</inkml:trace>
  <inkml:trace contextRef="#ctx0" brushRef="#br2" timeOffset="-196922.82">6526 5042 3224 0,'0'0'7330'16,"0"0"-6138"-16,0 0-1192 0,0 0 0 0,0 0 456 15,79-45 776-15,-27 16-167 16,8-2-601-16,7-4-344 16,6 3-120-1,14-13-688-15,-19 14-2161 16,-13 3-3752-16</inkml:trace>
  <inkml:trace contextRef="#ctx0" brushRef="#br2" timeOffset="-196490.1">7323 4768 1792 0,'0'0'10522'16,"0"0"-9330"-16,0 0-680 16,0 0-327-16,0 0 31 0,92-47-160 31,-64 44 64-31,3 3-120 16,-8 0-224-16,-2 0 136 15,-1 13-185-15,-16 9 273 0,-4 3 8 16,0 10 241-16,-20 3-41 15,-5 7 280-15,-6-1-144 0,8-3-144 16,2-2-96 0,5-11-24-16,12-3-80 15,4-6-104-15,0-6-24 16,20-4-48-16,8-5-72 0,12-4-88 16,8-4-72-16,8-11-169 15,19-27-1111 1,-11 5-872-16,-12-2-2914 15</inkml:trace>
  <inkml:trace contextRef="#ctx0" brushRef="#br2" timeOffset="-196125.25">7490 4432 9057 0,'0'0'3185'32,"0"0"-1849"-32,0 0-783 15,0 0 167-15,0 0-520 0,0 0-120 16,67-9 160-16,-26 9 72 15,10 12-200-15,5 4-104 0,0 10 120 16,4 8 24-16,0 8-104 0,-8 5-24 16,-1 17 216-16,-7 25-240 15,-16 15 0-15,-20 14 72 0,-8-14-64 16,-13-17-8-16,-6-33-584 16,-17 3-1337-1,12-23-1295-15,-4-2-5666 16</inkml:trace>
  <inkml:trace contextRef="#ctx0" brushRef="#br3" timeOffset="-188517.66">5761 1435 7841 0,'0'0'2201'0,"0"0"-761"0,0 0 176 16,0-26-567-16,0 26 207 16,0-3-568-16,0 3-312 0,0 0-280 15,-4 0-96 1,4 10-168 0,0 9 80-16,0 6 88 15,0 0 0-15,8 4-88 0,12-4 24 0,-5-5 16 16,13-8-80-16,0-5-104 15,4-7 160-15,4 0-32 0,-4-13-288 32,-8-3 64-32,-4-6 168 15,-8-3 64-15,-9-1 96 16,-3 4 72-16,0-4-64 0,-3 7 472 16,-9 4 24-16,4 2-168 0,3 6 136 15,2 1-80-15,-1 3-144 31,4 3-216-31,0 0-32 16,0 0-160-16,0 6-80 0,0 7 80 16,7 12 152-16,-2 7 0 15,7 3 8-15,-4 9 8 0,-1 4-8 16,2 6 0-16,3 0 0 31,-5 3 0-31,2 4 0 16,-5 2 0-16,0 1 8 0,0-1-8 0,-4 4-104 15,0-4 8-15,0-3-96 16,0-2-24-16,-17-4 120 0,6-10 56 16,-5-5 32-1,4-8 16 1,-8-5-8-16,0-7 16 16,-4-4 104-16,0-5 144 0,-12-4 88 0,0-6-72 15,1 0 8-15,-1-9 16 16,0-10 48-16,3-13-112 0,14-6-48 15,3-7 8-15,12-6-200 32,4-3 8-32,4-6-8 15,16 0-88-15,8 0-160 0,0 3 16 16,4 9-280-16,0-3-512 0,-12 16-1008 31,-8 10-2745-31</inkml:trace>
  <inkml:trace contextRef="#ctx0" brushRef="#br3" timeOffset="-187593.62">5689 1149 184 0,'0'0'5345'0,"0"0"-4033"16,0 0-744-16,0 0 56 16,0 0 24-16,0 0-56 0,0 0-15 15,0 0 39 1,0 0 96-16,0 0-16 15,0 0 80-15,0 0-160 16,0 0-40-16,0 0-55 0,0 0 23 16,0 0-8-16,0 0-32 15,0-6 128-15,4-7 112 16,8-6-416-16,4-9-176 0,3-7-40 31,2 0-8-31,-5-7 0 0,-4 4-32 16,-1 6-24-16,-2 1 8 15,-5 9 64-15,-4 9-56 16,0 3-8-16,0 7-48 0,0 0-8 16,0 3-48-16,0 0-48 31,0 0-80-31,8 0-216 0,-1 9 88 16,6 4 224-16,6 3 80 15,5 6 0-15,4 0 0 16,0 4 0-16,12 9-296 0,16 12-1008 31,-13-2-1145-31,2-7-1752 0</inkml:trace>
  <inkml:trace contextRef="#ctx0" brushRef="#br3" timeOffset="-185327.89">6335 2228 928 0,'0'0'1496'0,"0"0"857"15,0 0-1577-15,0 0-256 16,0 0 368-16,4 0-56 0,-4 0-112 15,0 4 80-15,0 2 9 16,0 7 247-16,0 3 144 16,-4 3-280-16,0 6-320 0,-1 3-119 31,1 2-137-31,0 1-8 16,4 1-88-16,0-1-72 0,0 1-32 15,0-3-144-15,4-1 16 16,9-5 24-16,-2-1-40 0,10-13-552 15,3 1-569-15,12-10-551 16,-5 0-264 0,-8-13-2185-16</inkml:trace>
  <inkml:trace contextRef="#ctx0" brushRef="#br3" timeOffset="-184814.12">6271 1921 3992 0,'0'0'3209'15,"0"0"-1529"-15,0 0-895 32,0 0 71-32,0 0-344 0,0 0-304 15,0 0-208-15,0 0-8 16,-28 12-48-16,28-2 56 0,0 3 16 31,8-1-16-31,3-6 0 16,-2 1-16-16,3-4-104 0,-1-3 112 15,2 0-192-15,-5 0 192 0,-5 0 8 16,-3-10 88-16,0 4 208 16,0-3-176-16,0 6-32 0,-7-4 40 15,3 7 24-15,0-3 184 16,0 3-328-16,4 0 80 16,0 0-88-16,0 0-48 15,0 0 48-15,0 0 0 16,0 0 8-16,0 0 80 15,0-3 80-15,-5 3-32 0,5 0-136 16,-4 0-152-16,-3 0-168 16,-5 13-2593-16,7-1-279 15</inkml:trace>
  <inkml:trace contextRef="#ctx0" brushRef="#br3" timeOffset="-184316.93">6633 1352 3512 0,'0'0'3257'0,"0"0"-632"0,0 0-1369 15,0 0-192-15,0 0 344 0,0 0-439 16,-8-6-521-16,1 19-296 0,-1 2 24 15,-5 11-16-15,2 12 8 16,-2 0-8-16,5 13-32 16,1 0-16-1,3 6 24-15,0 0-8 32,4 3-32-32,0-6-88 15,0 0 8-15,12-3-8 0,4-3-8 16,3-4-8-16,5-3 0 15,4-9 8-15,0-6-120 0,4-7-288 16,0-7-552-16,0-6-561 16,7-6-247-16,-11-12-1337 15,-7-7-4864-15</inkml:trace>
  <inkml:trace contextRef="#ctx0" brushRef="#br3" timeOffset="-183879.04">6880 1324 7513 0,'0'0'2385'0,"0"0"-1177"16,0 0-336 0,0 0-328-16,0 0-544 15,0 0 56-15,0 0-56 16,0 0 760-16,-4 102-224 0,0-55 177 16,4 7-129-16,-4 3-192 15,4 0-80-15,0-3-72 16,0-3-104-1,4-3 40-15,9-4-104 16,-2-6-16-16,5-6-56 16,4-3 0-16,4-4 0 0,0-9-48 15,8-3 40-15,0-4-288 16,0-6-296-16,-4-3-24 0,0 0-513 31,-5-6-343-31,-7-4-1104 16,-8-3-1545-16</inkml:trace>
  <inkml:trace contextRef="#ctx0" brushRef="#br3" timeOffset="-183603.29">6777 1797 1672 0,'0'0'6073'15,"0"0"-3512"1,0 0-1377-16,0 0-592 16,0 0-288-16,0 0-176 15,0 0-24-15,11 0 232 16,6-6 408-16,11-4 473 0,7-3-33 16,5 1-624-16,1-5-384 0,2 5-176 31,-7-1-200-31,12 7-1624 15,-12 0-929-15,-12 2-2048 0</inkml:trace>
  <inkml:trace contextRef="#ctx0" brushRef="#br3" timeOffset="-183356.62">7315 1638 640 0,'0'0'8473'16,"0"0"-4280"-16,0 0-2888 16,0 0-169-1,0 0-424-15,0 0-712 16,0 0-288-16,0 0-16 16,32-3 304-16,-13-4 0 0,9-5-56 15,8-4-400-15,0 0-1265 0,4-6-511 16,-8 6-377-1,-13 3-4192-15</inkml:trace>
  <inkml:trace contextRef="#ctx0" brushRef="#br3" timeOffset="-183078.61">7662 1295 8169 0,'0'0'2393'0,"0"0"-825"31,0 0-296-31,0 0-1096 0,0 0-176 16,0 0-240-16,7 48 240 16,1-7 648-16,-4 6-103 15,5 7-241-15,-2 4-112 0,5-1-64 16,0 0-80-16,4-3-48 0,-4-3-288 15,0-7-1065 1,4 4-719 0,-8-17-849-16,4-8-2728 0</inkml:trace>
  <inkml:trace contextRef="#ctx0" brushRef="#br3" timeOffset="-182709.01">7772 1133 6809 0,'0'0'3313'0,"0"0"-2177"15,0 0-1000-15,0 0-128 16,0 0-8-16,0 0 328 31,112 38 40-31,-72-13 16 0,4 5 200 16,0 7-360-16,4 24 400 16,-8 24-255-16,-16 26-361 0,-9 4 120 15,-15-7-24-15,0-10 64 16,-15-15-56-16,-2-16-24 15,6-17-88 1,3-6-1465-16,-1-15-255 0,-2-10-1201 16</inkml:trace>
  <inkml:trace contextRef="#ctx0" brushRef="#br3" timeOffset="-166766.86">10682 11947 5153 0,'0'-3'1888'0,"0"0"-472"31,0 3 65-31,0 0-337 0,0 0-168 16,0 0-40-16,0 0-48 15,0 0-87-15,0 0-169 16,0 0-160-16,0 0-152 0,0 0-160 15,0 0-160 1,0 13-24-16,0 9 24 16,0 3 48-16,0 13 72 0,0 1-16 15,0 8 16-15,0 1 0 16,0 0-112-16,3 2 72 16,1-9-8-16,0 1-72 0,4-10 0 15,-3-7 0 1,-1-6 0-16,-4-10 0 15,3-2-88-15,1-4-208 0,0-3-96 16,0 0 0-16,5-13 392 16,-5-9 56-16,3-3-32 15,1-10-48-15,0-7-8 0,-3-2-40 32,-5-3-184-32,3-1-56 0,1 3-128 15,0 7 288-15,-4 9 16 16,4 11 136-16,-4 5 224 15,0 3 152-15,0 7-128 0,4 3-40 16,-4 0-208-16,4 0-184 31,0 3-152-31,4 13 184 0,0 3 152 16,4 4 136-16,0 8-8 16,4 4-8-16,-4 0-72 15,3 7 40-15,-2-5-80 0,2-2 0 0,2-3 40 16,-6-7-48-1,1-2-96 1,1-10-48-16,-2-4-152 16,2-6 88-16,-2-3-104 0,-3 0 64 15,5-7 151-15,-6-8 97 16,1-7 249-16,-4-4-97 0,-4-5 0 16,0-8 0-1,0-5-16-15,0-4-24 16,-12-3 240-16,0 1-144 15,0 2 152-15,1 4-112 0,-2 6-40 16,5 6-56-16,1 9-32 16,3 8-16-16,4 5 8 0,0 4-104 31,0 6-8-31,0 0-328 16,0 0-1456-16,0 16-513 0,0 3-183 15,0-3-3858-15</inkml:trace>
  <inkml:trace contextRef="#ctx0" brushRef="#br3" timeOffset="-165874.86">11263 12160 536 0,'0'0'1208'16,"0"0"3057"-16,0 0-2665 15,0 0-248-15,0 0-447 0,8-13-313 16,-8 4 88-16,0-4-120 31,0 3-72-31,0-5 152 16,-8 2 32-16,0-3-152 0,0 0-31 15,-4 0-153-15,0 3 168 16,0 1-256-16,5 6-32 0,-1 2 384 16,-5 4-464-16,2 0-136 31,2 13-64-31,1 3 56 15,1 6-72-15,3 3 24 0,4 7 48 0,0-3 0 16,0-1 0-16,4 1-40 16,3-6 40-16,10-5-48 0,-6-2 0 15,6-9 48 1,-6-4-216-16,1-3-72 16,4 0 200-16,-4-7 32 15,-3-12 64-15,2-3 16 0,-7-6 48 16,-4-7-8-16,0-4-56 15,0 2 48 1,0 5-48-16,0 6 96 16,0 7 304-16,0 9 120 15,0 8-128-15,0 2 16 16,0 0-408-16,0 0-240 0,0 6 112 16,0 13 128-16,8 0 80 0,-3 6 24 15,2 1-96-15,1-1 72 31,0 1-72-31,4-1 48 16,0 0-48-16,-1-2-8 0,6-5 0 16,-6-1 0-16,6-2 0 15,-2-5 0-15,2-4-16 0,-2-6-80 16,-2 0-400-16,-2 0 16 31,2-12-200-31,-9-24-712 16,-1 5-1865-16,-3-4-3713 0</inkml:trace>
  <inkml:trace contextRef="#ctx0" brushRef="#br3" timeOffset="-163474.62">14061 16329 2680 0,'0'0'5729'0,"0"0"-3896"16,0 0-553-16,0 0 768 16,0 0-343-16,0 0-665 0,-21-3-376 31,21 3-216-31,0 0-216 0,0 12-128 15,0 11-56-15,0 5-32 16,0 7-8-16,0 6 8 0,4 7 32 16,8 2-40-16,0 2 64 15,-4-5-72-15,8-5 8 16,-8-8-8 0,4-5-8-16,-5-10-248 15,6-6-240-15,-5-10-88 0,4-3 296 16,-4-7 264-16,7-15 24 0,-2-10 136 15,2-12 64-15,-2-10-112 16,-5-3-8 0,-1-7-72-16,-3 7 40 15,-4 7 176-15,0 11-24 16,0 17 240-16,0 9 72 0,0 10-104 16,0 3-408-16,8 0-248 15,-3 3-304-15,10 10 552 0,2 9 104 31,2 0 8-31,5 4-40 16,0 6-24-16,0-4-48 16,-4 4-8-16,0-3-80 0,-5-1-40 15,6-3-88-15,-5-5-232 16,-4-4 136-16,-1-7-72 0,-2-3 96 31,-5-3 40-31,-1-3 96 0,5 0 152 16,-8-9 192-16,4-13 96 15,0-10 192-15,-4-9-80 0,0-7 8 16,0-6-128-16,0-6 24 16,-4-4-16-16,-8 4-87 15,5 6-25 1,-6 9-88-16,6 17 80 16,3 6 56-16,-4 15-64 15,8 7-160-15,0 0-40 0,0 7-648 0,0 12-593 16,4 22-471-16,4-6-2681 15,-5 0-2056-15</inkml:trace>
  <inkml:trace contextRef="#ctx0" brushRef="#br3" timeOffset="-162610.33">14697 16462 520 0,'0'0'8329'0,"0"0"-6568"0,0 0 207 31,0 0-640-31,0 0-383 15,0 0-241-15,-3-54-328 0,6 48-184 16,5-1 24-16,5 1-96 16,-6 6-120-16,6-3-80 15,-2 3 32-15,-3 0 40 0,5 3-40 16,-2 10-328-16,-7 3 192 0,0 6 168 31,-4 3 8-31,0 1 8 16,-8 2-8-16,-3 1 8 15,-6-4-88-15,6-3-408 0,-2-6-64 16,2-3-433-16,7-10-223 16,4-3 216-16,0 0 176 0,0-16-168 31,11-9-561-31,6-7 1081 16,2-6 392-16,5-4-328 15,0 1-432-15,-3 1-40 0,-6 8 880 16,-3 3 264-16,-4 10 648 0,-4 3 272 15,-4 6 504 1,0 7-159 0,0 0 167-16,0 3-528 0,0 0-151 15,0 0-561-15,0 0-296 16,0 0-40-16,-4 0-120 0,4 10 0 16,-8 5-72-16,4 5 72 15,0 5 48 1,0 0 96-16,4 4-80 15,0-4 56-15,0-6 24 0,8 1-88 16,4-8 48-16,4-2-96 16,4-1 56-16,-1-5 8 0,-2-4-72 15,-1 0 0-15,-4 0-64 32,-5 0 16-32,1-4-24 0,-3 1-16 15,-5-3-80-15,0-1-64 16,0 1-664-16,0-3-721 0,0-4-527 15,-9 0-3393-15</inkml:trace>
  <inkml:trace contextRef="#ctx0" brushRef="#br3" timeOffset="-159050.18">14052 9153 16 0,'0'0'1544'15,"0"0"336"-15,0 0-111 16,0 0 7-16,-8-54-64 0,8 38-271 31,-4 4-321-31,4 2 136 16,0 0 176-16,-4 8-327 0,4-2-113 16,0 4-320-16,0 0-264 31,0 0-168-31,0 0-200 0,0 0-40 15,0 0-96-15,0 4-104 16,0 8-48-16,0 10 248 16,0 10 24-16,4 3 24 0,0 7-40 15,4 2 56-15,1 0-56 16,2-3 0-16,1-2-8 0,0-1 16 16,0-7-16-16,-1-9 8 31,-2-5-8-31,-5-8-120 0,4-3-32 15,-4-6-136-15,4 0 112 0,0-19 176 16,0-9 168-16,3-7-168 16,-2-6 0-16,-5-10 0 0,0 0-208 15,-4 0-80 1,0 7 192 0,0 6 96-16,0 9 40 0,-4 10 8 15,4 10 312-15,0 5-80 0,0 4-280 16,0 0-96-16,0 0-320 15,0 4 112-15,0 11 208 0,11 5 96 32,2 5 40-32,2 4-40 15,2 6 48-15,2 2-40 16,1 2 0-16,1-4 64 0,2 0-64 16,1-1-8-16,0-8-240 0,-4-1-168 15,0-9-200-15,-4-4 120 31,-4-5 215-31,-5-7 177 16,2 0 96-16,-5-19 200 0,0-6 297 16,0-7-281-16,-4-6 240 15,0-3-112-15,0-7-64 0,-8 0 16 16,-1-6-40-16,-2 0-24 31,-1-3-216-31,3 7 336 16,-2 5-272-16,3 10 0 0,0 9-8 0,0 11 96 15,8 8-64-15,-4 4-104 16,4 3-96-16,0 0-992 0,0 3-944 16,0 29-401-1,0-3 1081 1,0-4-1953-16</inkml:trace>
  <inkml:trace contextRef="#ctx0" brushRef="#br3" timeOffset="-158048.08">14590 9125 1712 0,'0'0'4257'16,"0"0"-1321"-16,0 0-1575 0,0 0-641 15,0 0-240-15,0 0-320 16,0 6-160-16,0 7 16 0,4 0 120 31,0 2-40-31,4-2-88 16,0-4 0-16,4 4-8 0,0-10-8 15,-4 1-64-15,4-4-16 16,-1 0-120-16,-2 0-24 16,-5-7 232-16,0-8 128 0,-4-8-48 31,0 1 232-31,0 0-256 16,0 0 112-16,-4 2 128 0,0 8 160 15,-1 5 672-15,5 4-279 0,0 3-457 16,0 0-392-16,0 0-112 15,0 0-160-15,0 10 136 16,0 5 128 0,5 2 8-16,3 5 16 15,0 0 0-15,-1 3 0 0,2 7-8 16,3 3 0-16,-1 3 40 0,2 6-48 16,-6 4 0-16,5 0 8 15,0-1-16 1,-8 1 8-16,4-10-16 15,-4 0 8-15,0-6-88 16,-4-3 96-16,5-7-72 0,-5 0-40 16,0-6 112-16,0-7-8 15,-5-2 8-15,1-1 120 0,-4-6 280 32,-3 0 80-32,-2 0 128 15,1-3-48-15,1-10 56 0,-5-3 8 16,-1-2-272-16,9-12-48 15,-3-7-296-15,7-17-8 16,4-20 0-16,0-2-264 0,0 10-480 31,8 5-400-31,3 11-496 16,2 9-297-16,-5 2-1151 0</inkml:trace>
  <inkml:trace contextRef="#ctx0" brushRef="#br3" timeOffset="-155501.52">15223 17294 2800 0,'0'0'6409'0,"0"0"-4216"16,0 0-1409-16,0 0-104 16,0 0-8-1,-39 41-200-15,27-15 97 16,-4 8 31-16,0 5 8 0,-4 5-80 15,4 4-104-15,-4 3-152 16,0-1-72-16,5 1-88 0,-6 0-64 16,5-3-32-16,4-1 40 31,-3 1-40-31,2-7-8 0,6-3-8 16,-1-9-160-16,-1-4-472 15,5-6-568-15,-3-9-1065 0,-1-7-815 16,4-3-2826-16</inkml:trace>
  <inkml:trace contextRef="#ctx0" brushRef="#br3" timeOffset="-155125.87">14757 17405 5801 0,'0'0'5841'0,"0"0"-3801"0,0 0-799 15,0 0-625-15,0 0-344 16,0 0-256 0,0 0 128-1,0 0 400-15,76 73-176 0,-40-41-136 0,8-1-8 16,4 5 64-16,-1-1-64 15,1 0-120-15,-8-1-48 0,-1 1-40 16,-7 0-8-16,-8-3-8 31,-3 0 64-31,-10-4-64 0,-2-6 0 16,-1 1 0-16,-8-7-88 16,0-1-232-16,0-8-256 0,0-1-608 15,0-6-1145-15,0-3-839 16,-4-7-6146-16</inkml:trace>
  <inkml:trace contextRef="#ctx0" brushRef="#br3" timeOffset="-154616.62">15526 17802 7601 0,'0'0'3033'0,"0"0"-833"0,0 0-87 15,0 0-649-15,0 0-616 31,0 0-424-31,0 0-80 0,0 0-152 16,0 13-144-16,0 12 8 16,0 7 72-16,0 2-16 15,0 8 0-15,4-1-104 0,5-3 89 16,-5 1-89-16,3-8 8 31,1-2-16-31,0-10-305 0,0-6-623 0,12-13-864 16,-8-10-1225-16,4-9-2120 15</inkml:trace>
  <inkml:trace contextRef="#ctx0" brushRef="#br3" timeOffset="-154257.28">15466 17548 7561 0,'0'0'2177'0,"0"0"-889"16,0 0-632-16,0 0-440 0,0 0-200 15,0 0 32-15,-7 35-32 16,7-19 48-16,7 0-56 0,1-4 48 16,5 1-56-16,-6-4-128 31,1-5-208-31,1-4-432 0,-5 0 512 15,-4-4 256-15,0-8 16 16,0-4 88-16,-8 0 360 16,-8-3 512-16,-1 6 72 0,6 1 81 31,-1 5 7-31,3 4-336 16,5 0-304-16,4 3-496 0,0 0-360 15,0 0-1800-15,13 3-649 0,-1 0-4761 16</inkml:trace>
  <inkml:trace contextRef="#ctx0" brushRef="#br3" timeOffset="-153821.58">15786 17319 3744 0,'0'0'6146'16,"0"0"-3818"-16,0 0-311 15,0 0-577-15,0 0-456 16,0 0-88-16,0-13-328 0,-5 23-280 16,-3 9-160-16,1 10 145 31,-5 9 135-31,3 9-64 0,9 8-24 16,0 2-48-16,0 3-128 15,0 0-80-15,21 4-56 16,-1-4-8-16,7 0 8 0,6-6-8 0,2-9-96 15,5-14-280 1,-1-11-432 0,21-20-865-16,-15-10-2816 0,-10-15-4297 15</inkml:trace>
  <inkml:trace contextRef="#ctx0" brushRef="#br3" timeOffset="-153385.43">16179 17104 7921 0,'0'0'4129'31,"0"0"-2225"-31,0 0-727 0,0 0-657 16,0 0-368-16,0 0 48 16,-15 101 128-16,15-57 56 15,0 4 160-15,4 3-96 0,4 0-32 0,-1-3-64 16,6 2-87-1,-2-6-89 1,2 1-48-16,2-1-80 16,-2-5-32-16,6-2-8 0,-2-7 40 15,2-5-48-15,5-6-232 16,0-10-585-16,0-9-327 0,8-6-440 0,-4-13-2521 31,-5-4-4361-31</inkml:trace>
  <inkml:trace contextRef="#ctx0" brushRef="#br3" timeOffset="-153086.29">16024 17586 7489 0,'0'0'2185'0,"0"0"-825"32,0 0-16-32,0 0-408 15,0 0-296-15,0 0 193 0,0 0-73 16,104-19-104-16,-68 3-128 16,7 1-144-16,-2 2-192 0,-5-4-192 15,-1 8-440-15,-7-4-896 16,-4 4-1249-1,-4 3-2136 1,-13-1-3440 0</inkml:trace>
  <inkml:trace contextRef="#ctx0" brushRef="#br3" timeOffset="-152764.98">16391 17087 6281 0,'0'0'4313'16,"0"0"-2369"-16,0 0-528 0,0 0-695 16,-4 0-449-16,12 4-192 15,16 9 160-15,0 2 368 0,12 11-88 16,-5 5-24-16,14 4-56 31,-6 6-144-31,-3 1-64 16,-4 5-56-16,-8 4-88 0,-5 0 40 15,-2 6 120-15,-13 4-32 16,-4 8-135-16,-4 14-81 0,-28 6-1161 16,4-13-3264-16,0-22-6249 0</inkml:trace>
  <inkml:trace contextRef="#ctx0" brushRef="#br1" timeOffset="-146532.33">13032 14297 9570 0,'0'0'4272'0,"0"0"-3431"15,0 0-233-15,0 0 384 16,0 0-144-16,4-64-336 15,16 49-408-15,12-2-104 0,0 2 56 16,7 2-40-16,2 6-8 31,2 5-8-31,-7 2-8 0,0 2-192 16,-8 11 64-16,-8 9-152 16,-8 10 160-16,-4 0 128 15,-8 12 8-15,0 1 112 0,-16 9-16 16,-4 6 16-16,-8 1 24 15,1-1 24 1,-5 0-80-16,4-6-24 16,0 0-56-16,8-6 120 0,4-4-120 15,11-6 8-15,-2-3 64 16,7-3-72-16,0-3 0 0,3-4 144 16,14-6-144-1,-2-3 32-15,5-4-32 16,8-8-8-16,4-4 248 15,4 0-7-15,12-10-153 0,3-12-88 16,5-3-144-16,0-7-281 16,0 0-199-16,-5 1-1016 0,-2-11-2585 31,-18 14-1152-31,-10 2-1111 0</inkml:trace>
  <inkml:trace contextRef="#ctx0" brushRef="#br1" timeOffset="-146269.09">12773 14773 10842 0,'0'0'4345'15,"0"0"-4057"-15,0 0-168 16,100-57 592-16,-48 35-48 0,12 0-128 16,-1 2 80-16,1 8-248 15,0 2-248-15,-1 7-120 0,1 3-776 16,20 0-1608 0,-17 0-2737-16,-11-3-3489 15</inkml:trace>
  <inkml:trace contextRef="#ctx0" brushRef="#br1" timeOffset="-145983.93">13889 14620 3688 0,'0'0'8546'0,"0"0"-6962"0,0 0-1271 15,0 0 95-15,0 0 448 16,0 0 184-16,28 93-400 0,-17-52-120 16,-2 6-200-16,-1 1-120 31,0 3-96-31,-1-3-104 0,-3 6-328 15,1-13-1440-15,-5-16-3153 0</inkml:trace>
  <inkml:trace contextRef="#ctx0" brushRef="#br1" timeOffset="-145587.22">14546 14144 3936 0,'0'0'7466'0,"0"0"-5858"31,0 0-535-31,0 0 247 16,0 0-544-16,0 0-216 0,-83 0-88 16,55 22 240-16,0 13-32 15,4 7-151-15,-4 5-137 0,8 14-64 32,4 2-56-32,5 4-80 15,2 0-96-15,9 3-32 0,0-7-64 16,20 0 0-16,4-6 0 0,8-3-80 15,12-2-280-15,4-15-352 16,27-11-769-16,-7-10-1623 0,-9-13-5698 16</inkml:trace>
  <inkml:trace contextRef="#ctx0" brushRef="#br1" timeOffset="-145145.8">15021 14062 9754 0,'0'0'3864'15,"0"0"-2479"-15,0 0 175 0,0 0-312 32,0 0-680-32,-21 15-440 15,14 11 72-15,-1 12 137 0,-5 7 31 0,6 12-40 16,-1 12-72-16,4-2-80 15,4 0-80-15,0-1-24 16,0-8-64-16,8 2 0 16,7-9 0-1,5-7-8-15,5-9-248 16,3-9-104-16,3-11-232 0,1-8-305 16,19-14-383-16,-6-15-1296 0,-9-3-2978 15</inkml:trace>
  <inkml:trace contextRef="#ctx0" brushRef="#br1" timeOffset="-144864.49">14626 14490 1776 0,'0'0'8730'16,"0"0"-5882"-16,0 0-2039 16,0 0-41-16,0 0 488 0,103 0-496 31,-47 0-360-31,8-6 40 16,7-3-24-16,2-1-160 0,-6 0-256 15,21-9-392 1,-24 3-1616-16,-8 4-3617 15</inkml:trace>
  <inkml:trace contextRef="#ctx0" brushRef="#br1" timeOffset="-144604.35">15498 13970 12890 0,'0'0'3857'0,"0"0"-2873"16,0 0-352-16,0 0-119 0,0 0 23 16,88 44-192-16,-52-12-64 15,-1 12 104-15,6 7-96 0,-5 22-16 32,-1 13-96-32,-11 22-56 15,-20 3-24-15,-4-6-48 0,-28-7-48 16,-15-15-312-16,-13-4-544 15,12-22-1017-15,0-15-3704 0</inkml:trace>
  <inkml:trace contextRef="#ctx0" brushRef="#br2" timeOffset="-136175.42">14108 12278 9394 0,'0'0'3152'16,"0"0"-1760"-16,0 0-223 15,0 0 263-15,0 0-328 16,0 0-440-16,0 0-199 0,0-7-193 16,0-6-152-16,0 4-64 15,-12-7-40-15,0 4-16 0,-8-8 0 31,-4 1 0-31,-8-3 8 16,-7 3 0-16,2 0 48 16,-6 6-56-16,-5 7-16 0,0 6-72 15,4 0 16-15,0 22 72 16,9 7 8-16,3 6-8 0,8 6 8 31,12 7-8-31,12-4-8 0,0 0-72 16,16-6-144-16,12-9-121 15,7-10-87-15,6-9 80 0,6-10 24 16,1-4-88-16,4-18 136 16,-4-10 128-16,-5-6 32 15,-2-3-32 1,-9-4 48-16,-9 4 40 16,-7 6 64-16,-4 7 128 0,-8 9 344 15,0 9 56-15,-4 4 88 16,0 6-264-16,0 0-352 0,0 0-64 15,0 0-72 1,0 13-88-16,4 9 224 16,0 10 96-16,0 9-32 15,4 10-56-15,-1 15 104 0,6 20-104 16,2 25-8-16,-2 10 16 16,-1-7-16-16,-5-12 0 0,-7-33 0 31,0-15 0-31,0-12-96 15,0-7-96-15,-11 3 136 16,-5-3-16-16,-4 0 56 0,-8-7 16 16,0-12 144-16,-8-3-24 15,-8-7 336-15,-3-6 49 0,-9 0-73 32,0-19-40-32,-4-10 120 15,9-8-72-15,6-15-72 0,10-14-88 16,19-20-56-16,16-16-56 0,8 11-168 15,24 14-120-15,0 23-64 16,3 19-224-16,14-2-96 16,2 1-16-1,25 5-360-15,-20 15-2905 16,-9 6-2209-16</inkml:trace>
  <inkml:trace contextRef="#ctx0" brushRef="#br2" timeOffset="-135880.06">14371 12509 6025 0,'0'0'6873'0,"0"0"-4792"0,0 0-1417 16,0 0-120-16,0 0-104 16,0 0-72-16,12 80 200 31,-8-42-224-31,0 3-136 0,4 6-136 16,0-5-24-16,0-4-48 15,3-3-152-15,2-7-1056 0,-2-8-1568 0,-3-8-3474 16</inkml:trace>
  <inkml:trace contextRef="#ctx0" brushRef="#br2" timeOffset="-135478.28">14916 12033 5033 0,'0'0'6025'16,"0"0"-4145"-16,0 0 425 0,0 0-561 15,0 0-80-15,-11-32-703 16,-1 32-545-16,-8 10-232 0,-8 12-136 15,0 13 80-15,-4 9 136 16,4 13 8-16,4 17 120 31,9 15-48-31,11 12-88 0,4 4-152 16,15-13-40-16,13-16-56 16,4-25 0-16,-4-13 40 0,4-10-48 15,12 4-264-15,11-7-368 0,29 1-312 16,-16-13-632-1,-8-10-3994 1</inkml:trace>
  <inkml:trace contextRef="#ctx0" brushRef="#br2" timeOffset="-134922.29">15216 12166 9097 0,'0'0'2393'0,"0"0"15"0,0 0-695 15,0 0-697-15,0 0-120 16,0 0-672-16,0 0-152 0,83-66-64 16,-47 59 0-16,4 7 0 15,-8 0 40-15,3 10-48 16,-7 6 0-1,-7 6 8-15,-5 3 0 0,-8 7 144 16,-8 3 96-16,0 3 24 16,-21 3-23-16,6 1 23 0,-9-1-72 15,4 0-112 1,0 1-40 0,4-5-40-16,4-2 0 0,4-6 0 15,8 0-8-15,0-10 0 0,8 0 0 16,12-10 0-16,11 1-104 15,5-10-64-15,12 0 112 0,8-16-216 32,0-6-441-32,20-19-871 15,-13 2-2641-15,-15 4-3368 0</inkml:trace>
  <inkml:trace contextRef="#ctx0" brushRef="#br2" timeOffset="-134667.78">15184 12512 4504 0,'0'0'9306'0,"0"0"-7785"16,0 0-1129-16,0 0 240 0,103-47 72 15,-51 25-112-15,8 0 176 16,4-1-239-16,-9 7-169 0,-2 0-360 16,-6 7-288-16,5 6-969 15,-12-1-1943 1,-12 4-3194-16</inkml:trace>
  <inkml:trace contextRef="#ctx0" brushRef="#br2" timeOffset="-134420.09">16028 12297 1736 0,'0'0'8162'0,"0"0"-5458"16,0 0-2000-16,0 0-16 0,0 0 305 15,0 0 503-15,0 0-448 31,16 92-232-31,-8-58-311 0,0 5-257 16,-3-1-144-16,2 6-32 16,1 1-72-16,-4 2-192 15,5 7-833-15,-2-6-1407 0,-3-17-2785 0</inkml:trace>
  <inkml:trace contextRef="#ctx0" brushRef="#br2" timeOffset="-134077.25">16080 11982 9754 0,'0'0'4096'0,"0"0"-2247"16,0 0-265-16,0 0-624 0,0 0-608 15,0 0-191-15,0 0 95 16,112 19 32-16,-65 10-16 0,1 2-72 31,0 11-64-31,-8 5-32 16,-8 11-48-16,-4 12 8 0,-16 18 32 15,-12 17-96-15,-8 13-8 16,-24-4-64-16,-12-19-616 16,12-35-1409-16,0-18-4464 0</inkml:trace>
  <inkml:trace contextRef="#ctx0" brushRef="#br3" timeOffset="-125765.33">16151 10135 1616 0,'0'0'7041'16,"0"0"-4912"-16,0 0-1137 0,0 0 344 16,0 0 145-16,5 0-273 0,-5 0-320 15,0 0-48-15,0 0-16 16,0 0-207-16,0 0-177 15,0 0-80-15,0 0 8 0,0 0 0 16,0-7-200-16,0-6-120 16,-5-3-40-1,-2 0 0-15,-5-3-8 16,0 1-48-16,0-2-72 16,-8 1-88-16,4 4 40 0,-4-2-80 15,1 8 40-15,-5 3 80 16,3 6 24-16,2 0-56 0,-5 3 32 15,4 9 24-15,-1 7-32 32,2 1 80-32,-1 5 40 15,4 7-48-15,0-4 56 0,8 8-40 16,4 1-8-16,4 2 7 16,0-1-15-16,20-4-168 0,0-2-112 15,4-6-168 1,8-7-16-16,0-10-72 15,0-6 24-15,-4-3 64 16,3-3 208-16,-3-13 184 0,-3-2 8 16,-6-5-56-16,-3-2 160 15,-4-1 8-15,-8-6 8 0,3 1 48 16,-2-1-48 0,-1-3 8-16,0-3-8 15,0 0 56-15,0 3-56 16,0 7-8-16,-1 5 176 0,-3 11 400 15,0 8 144-15,0 1-56 16,0 3-136 0,0 0-288-16,0 0-152 15,0 3-88-15,-3 13-40 16,-5 3 40-16,0 7 0 0,4 2 0 16,-1 4-8-16,5 3 8 15,0 3 8-15,9-3 40 0,7 0-48 16,8 0-16-16,0-4 8 31,8-5 8-31,7-7 0 16,1-6-112-16,-4-4-136 0,0-9-8 15,-4 0 104-15,-4 0-320 16,-13-9-112-16,-2 3-32 0,-13-11-424 16,0 5-1161-16,0-4-2784 0</inkml:trace>
  <inkml:trace contextRef="#ctx0" brushRef="#br3" timeOffset="-125346.52">16765 9807 2664 0,'0'0'6073'0,"0"0"-4520"16,0 0 143-16,0 0-616 0,0 0-47 15,0 0-505-15,0 0-136 31,0 0 24-31,0 0 96 16,-92 45-32-16,77-14 64 0,-1 8-120 16,4 2-48-16,4 0-176 15,8-3 0-15,0 3-128 0,0-2 8 16,16-1-32-16,0-4-40 31,3-5 0-31,9 0 48 0,-3-4-48 16,6-2-8-16,-3-11-184 0,0 1-200 15,4-3-384-15,4-4-440 16,-4-6-1409-16,-4 0-2368 0</inkml:trace>
  <inkml:trace contextRef="#ctx0" brushRef="#br3" timeOffset="-124902.83">17144 9683 4689 0,'0'0'3160'15,"0"0"-1055"-15,0 0-137 0,0 0-240 16,0 0-463-16,0-6-705 16,0 16-376-16,-4 2-88 15,-4 14 200-15,0 2 192 0,0 7 8 32,4 3 96-32,1 0-184 15,-2 7-144-15,5-1-160 0,0 1-16 0,0-4-80 16,0-3 56-16,8-3 0 15,4-7-64-15,4 1 0 16,4-10-48-16,-4 0-152 16,7-6-272-1,5-4-368-15,-4-5 24 16,1-4-104-16,-1 0-705 0,0-7-615 0,-5-5-969 16,-6-1-3960-16</inkml:trace>
  <inkml:trace contextRef="#ctx0" brushRef="#br3" timeOffset="-124579.47">17008 9985 3264 0,'0'0'4113'16,"0"0"-1840"-16,0 0-489 31,0 0 32-31,0 0-559 0,0 0-385 16,0 0-288-16,0 0 16 16,28 0 248-16,0 0-56 0,8 0-223 0,4-6-177 15,4-4-72-15,-5 1-136 16,2 2-168-16,-9 1-16 15,0 3-416-15,-1-4-769 16,-7 4-1311 0,-4-3-3089-16</inkml:trace>
  <inkml:trace contextRef="#ctx0" brushRef="#br3" timeOffset="-123282.95">17463 9649 1688 0,'0'0'6097'0,"0"0"-4080"0,0 0-313 16,0 0 392-16,0 0-367 15,0 0-697-15,-17-20-408 16,26 20-312-16,6 0-152 16,13 4-80-16,0 9-80 15,8 5 16-15,0 8-16 16,0 2 8-16,0 7 40 0,-4 4-48 31,0 5 8-31,-13 3 0 16,1 4 88-16,-12 0-40 0,-3 0-56 15,-5-4 0-15,-13 5-72 16,-11-5-424-16,-19 13-720 0,3-9-1761 16,8-13-4000-16</inkml:trace>
  <inkml:trace contextRef="#ctx0" brushRef="#br1" timeOffset="-95663.14">13048 6832 7641 0,'0'0'4465'0,"0"0"-3289"0,0 0-728 0,0 0-79 16,0 0 279-16,0 0-264 15,0 0-256 1,0 0-128-16,80-28 0 16,-36 21 0-16,12 1 0 15,-1 3 0-15,1 3 8 0,-8 0-8 16,-4 16-48-16,-17 3-24 16,-6 10 72-16,-10 5 0 0,-11 4 0 31,0 7 72-31,-11 9 24 15,-21 12-40-15,0-2 88 16,-5 3-48-16,-6-1 56 0,3-12 24 16,-4 3 0-16,4-6-56 31,5-6-32-31,11-7-88 0,8-4 0 16,11-8 0-16,5-4-8 0,0-3 0 15,9-3-56 1,10 0 64-1,6-3 0-15,6-7 8 0,9-3 0 16,8-3 56-16,4-3-56 16,3-9 80-16,5-5-88 0,0-1-80 15,-8 2-400-15,0 0-616 16,-5-3-1145-16,-15 3-1640 0,-12 0-4144 16</inkml:trace>
  <inkml:trace contextRef="#ctx0" brushRef="#br1" timeOffset="-95331.83">12905 7382 9570 0,'0'0'2232'16,"0"0"-1488"-16,0 0-528 31,0 0 432-31,0 0-96 16,103-29 161-16,-39 13 15 0,20-3-176 16,20-6 120-16,-5 3-200 0,-20 5-280 15,-23 8-136-15,-16 3-56 0,-4 2-104 16,-4 4-664-1,0 0-816 1,-28 13-729-16,-4 0-735 16,-4 0-4682-16</inkml:trace>
  <inkml:trace contextRef="#ctx0" brushRef="#br1" timeOffset="-93763.73">13992 7432 1736 0,'0'0'7714'16,"0"0"-6058"-16,0 0 472 16,0 0-319-16,0 0-569 0,0 0-240 31,-12-22-384-31,12 22-280 15,0-3-176-15,4 3-80 0,8-3-80 16,8-1-56-16,4 4 8 16,4 0-24-16,-4 0 0 15,-4 10 24-15,0 6-48 0,-8 6-16 32,-9 7 64-32,-3 2 32 0,-3 4-32 15,-17 4 48-15,-8 2 64 0,0-6-56 16,4 0-8-16,0-10 0 15,12-9 40-15,0-3-40 16,8-7-48-16,4-6-72 16,4 0-128-1,16 0-464-15,12 0 712 0,12-13 0 16,4-2-40-16,4-4-584 0,-1 2-768 16,-3-1-457-16,-12 1-455 15,-16 8-3858-15</inkml:trace>
  <inkml:trace contextRef="#ctx0" brushRef="#br1" timeOffset="-93313.99">14833 6788 1592 0,'0'0'7441'16,"0"0"-5912"-1,0 0 95 1,0 0 120-16,0 0-687 0,0 0-721 16,0 0 56-16,-36 35 400 15,16 0-144-15,-8 9-112 0,4 7-56 16,-4 19-216-16,0 13-88 0,13-1-96 16,2-12-7-1,10-10-57-15,3-19-16 16,8 7-81-16,12-1 81 15,15-2-88-15,10-7 8 16,2-6 0-16,13-4-352 0,0-8-288 16,16-5-1064-16,-16-2-1249 15,-13-13-3568-15</inkml:trace>
  <inkml:trace contextRef="#ctx0" brushRef="#br1" timeOffset="-92930.84">15466 6778 9514 0,'0'0'4120'0,"0"0"-2927"16,0 0-689-16,0 0 16 15,0 0-472 1,0 0 32-16,-51 42 24 16,31-10 72-16,4 9 80 0,4 3-80 15,0 4 48-15,8 9-56 16,0-3 16-16,4 6-112 0,0-6 16 16,4 0-32-1,12-3 0-15,4-10-48 16,3-6-8-16,9-6 0 15,0-4-80-15,9-6-200 0,-2-9-280 16,5-4-608-16,0-6-120 16,3-3-881-16,-2-13-536 0,-17-6-3688 15</inkml:trace>
  <inkml:trace contextRef="#ctx0" brushRef="#br1" timeOffset="-92665.93">15148 7156 3632 0,'0'0'6858'0,"0"0"-4842"0,0 0-992 15,0 0-511-15,0 0-513 16,0 0-489-1,0 0 489-15,0 0 561 16,99 3 711-16,-43-3-472 16,20-6-312-16,-8-7-488 0,3-3 24 15,5 1-136-15,-24 5-888 0,8 0-1697 16,-21 4-535-16,-11 0-1818 0</inkml:trace>
  <inkml:trace contextRef="#ctx0" brushRef="#br1" timeOffset="-92346.33">15921 6664 1456 0,'0'0'9018'0,"0"0"-6610"0,0 0-1936 31,0 0-472-31,0 0-160 16,0 0 160-16,0 0 504 15,92 60 185-15,-53-28-289 0,5 0 56 16,4 9 48-16,-4 0-368 16,-4 10 8-16,-8 16-40 0,-17 19-32 0,-15 18-8 15,-23 4 32 1,-25-6-16-1,-16-13-80-15,0-13-640 16,12-19-1681-16,13-15-2936 0</inkml:trace>
  <inkml:trace contextRef="#ctx0" brushRef="#br2" timeOffset="-84274.98">13726 4855 5961 0,'0'0'1696'16,"0"0"-1152"-16,0 0-208 0,0 0 80 15,0 0 281-15,-60-80 119 16,44 58-120 0,-4-7 152-1,0 1 24-15,0-1 0 0,0 4-143 16,-8 2 79-16,-3 7-240 0,-1 7-64 16,-9 6-176-16,-2 3-152 0,3 16-88 15,-4 9-88-15,8 10-8 31,4 9-72-31,12 7 8 16,12 3 64-16,8 3-8 0,0 1-32 16,21-8 40-16,10-2-56 0,9-13-16 15,0-13-136-15,8-9-120 16,-1-13-16-16,-3 0 208 31,0-26 40-31,0-9 104 0,-8-6 56 16,-8-10-48-16,-9 1 8 15,-6 2 80-15,-9 7 168 0,-4 6 288 16,0 12-56-16,0 11 600 16,-4 6-456-16,4 6-447 31,-4 3-193-31,0 19-233 0,4 6 169 16,0 11-56-16,0 8 56 0,4 7 64 15,8 3-8-15,8 10-168 0,4-4 40 16,-1 4-88-16,9 12-48 15,5 10-264 1,-6 13 96 0,-4-10 136-16,-10-22-120 0,-13-19 96 15,-4-13 24-15,0 3 0 0,-12 0 192 16,-12 4 24-16,-8-7 88 0,-12-10 400 16,0-9 280-16,-8-9 160 15,1-10 120-15,-5 0-184 16,4-19 137-1,5-13-185-15,6-12-48 16,13-19-232-16,21-30-120 0,10-18-160 16,25 6-168-16,8 23-248 15,5 24-184-15,6 23-320 32,33 4-400-32,-9 6-865 0,-3 5-2728 15</inkml:trace>
  <inkml:trace contextRef="#ctx0" brushRef="#br2" timeOffset="-83652.19">14080 5273 8481 0,'0'0'2329'15,"0"0"-1217"-15,0 0-576 32,0 0 568-32,0 0-199 0,99-22-385 15,-82 22-320-15,-2 10-200 16,-6 6 0-16,-9 6 144 0,0 6 168 16,-9 7 208-16,-14 3 8 0,-1-3 16 15,0-6-144 1,3-7-120-1,10-6-112-15,7-9-136 0,4-5-32 16,0 2-160-16,12-4-64 16,16 0 224-16,3 0 128 0,14 0-128 15,2-10-168-15,13-16-696 0,-12 8-1688 32,-12-5-4098-32</inkml:trace>
  <inkml:trace contextRef="#ctx0" brushRef="#br2" timeOffset="-83275.74">14893 4559 4745 0,'0'0'4264'16,"0"0"-2871"-16,0 0-153 0,0 0-440 16,0 0 32-16,-84 32 57 0,52 6-153 15,1 6 80-15,7 10-136 16,-1 19-208-1,18 19-104-15,3-9-80 16,4-4-152-16,15-12-128 16,13-13 88-16,17 3-88 0,6 7-8 15,9-4 0-15,-1-9 0 16,29 3-824-16,-20-16-1432 16,-8-16-2329-16</inkml:trace>
  <inkml:trace contextRef="#ctx0" brushRef="#br2" timeOffset="-81118.56">15223 4781 544 0,'0'0'8906'16,"0"0"-6906"0,0 0-424-16,0 0 25 15,0 0-329-15,0 0-336 16,0 0-752-16,52-47 192 0,-8 34-216 15,12-3 40-15,4 7 16 16,-1 5-216-16,-3 4-128 0,-4 4-40 31,-12 14-16-31,-12 8 168 16,-16 9 8-16,-12 6 8 0,-4 10 104 16,-24 6 24-16,-12 7-24 15,-8-4 80-15,4 1-128 0,5-11-8 16,11-6-40-16,4-9-8 31,12-3 0-31,12-6-72 16,0-4-16-16,16-3-48 0,8-6 80 15,12-4 56-15,12-6-16 16,3-3-56-16,5 0-168 0,8-9-304 16,-5-7-64-16,1-7-104 0,4-12-792 15,-16 4-2489 1,-16 3-3649-1</inkml:trace>
  <inkml:trace contextRef="#ctx0" brushRef="#br2" timeOffset="-80885.19">15195 5114 10658 0,'0'0'3208'16,"0"0"-2447"-16,0 0-137 15,0 0 264-15,64-22 64 0,-20 3-448 16,8 0-88-16,28-9-40 16,15-1-248-16,-3 4-128 15,20-1-976-15,-37 11-1320 0,-27 5-3698 16</inkml:trace>
  <inkml:trace contextRef="#ctx0" brushRef="#br2" timeOffset="-80526.42">15988 4997 4584 0,'0'0'8242'0,"0"0"-5841"16,0 0-1113-16,0 0-936 15,0 0-232-15,100-38-56 16,-72 38-64-16,-8 0-104 16,-5 16-144-16,-10 12 248 0,-5 7 56 15,-5 4 264-15,-18 2 0 16,-5-3-96-16,4-3-72 15,0-6-80 1,12-7-24-16,5-3-48 16,7-7-112-16,4-6-112 0,19 1-176 15,10-7 80-15,10 0-104 16,13-3-400-16,15-16-833 16,-7-3-503-16,-16 0-985 0</inkml:trace>
  <inkml:trace contextRef="#ctx0" brushRef="#br2" timeOffset="-80210.19">16144 4603 5337 0,'0'0'7041'0,"0"0"-4992"16,0 0-1169-16,0 0-280 0,0 0 64 15,95-6-88-15,-35 19 48 0,8 9-136 16,0 6-192-16,0 14-176 16,-9 5-23-16,1 17 39 0,-20 22-72 15,-16-4-64-15,-12-9 8 16,-20 7 0-16,-32-1-8 0,-23 22-96 31,-17 8-745-31,12-30-1439 0,16-28-4730 16</inkml:trace>
  <inkml:trace contextRef="#ctx0" brushRef="#br3" timeOffset="-71097.96">14048 1152 7497 0,'0'0'4865'16,"0"0"-3345"-16,0 0-375 15,0 0-361 1,0 0-96-16,0 0-320 31,0-15-232-31,0 21-136 16,0 10-8-16,0 12 8 0,0 7 88 16,0 3-40-16,0 7 104 15,4-4-152-15,5-3 8 0,2-9-8 16,5-4 8-16,-4-12-8 15,7-7 0-15,2-6-248 16,7-6 176-16,0-19 72 0,3-14-120 16,-3-11-72-16,-3-4 80 15,-10-7 104-15,-2 4 0 32,-6 6 8-32,-3 7 72 0,-4 15 136 0,0 7 288 15,0 16 120-15,0 2-176 16,0 4-440-16,0 7 0 0,0 12-200 15,0 12 200-15,8 23 8 16,4 26-8 0,12 31 40-1,7 16-40-15,6 3-48 0,-5-6 40 0,-4-13 8 16,-9 3 0-16,-6 1 0 16,-6-4-72-16,-7-3-56 0,0-26-40 15,0-18 120-15,-16-20 0 31,1-12 48-31,-9 3 0 16,-12-4 136-16,-4-5 208 0,-12-13 104 16,0-13 33-16,0-9 183 15,-7-23-96-15,-1-29-128 0,4-37-72 16,12-32-160-16,25-16-120 31,19 3-88-31,35 16-192 0,21 15-112 16,23 8-144-16,-2 15-320 15,-14 25-240-15,-3 14-177 0,-24 24-2688 16,-12 13-5137-16</inkml:trace>
  <inkml:trace contextRef="#ctx0" brushRef="#br3" timeOffset="-69803.54">14853 1737 6873 0,'0'-4'4433'16,"0"1"-3089"-16,0 0-88 0,0 3 65 15,0 0-137-15,0 0-312 16,0 0-328-16,0 0-168 0,0 0-152 16,0 0-168-16,0 16-48 0,-4 6 80 15,-4 4 81-15,4 5 15 16,0 4-64-16,4 0-104 0,0-3 56 15,0 0-64-15,8-4 32 16,8-3-40-16,0-6-8 0,8-3-336 16,4-9-457-16,0-4-375 0,-5-3-1472 15,-3-13-1657 1,-12-2-3217-16</inkml:trace>
  <inkml:trace contextRef="#ctx0" brushRef="#br3" timeOffset="-69316.69">14817 1438 7681 0,'0'-3'2961'0,"-4"3"-1673"15,0 0-784-15,4 0-376 0,-4 3-120 16,4 10-8-16,-3 3 136 16,3 2-88-16,0-1-48 31,0-2 8-31,7-2-8 0,14-6 0 16,-6-7-256-16,5 0 64 0,0-10 8 15,0-12 56-15,-9 0-136 0,-7-4 96 16,-4 4 168-16,-4-4 64 15,-7 11 352-15,-1 2 504 16,0 6-32-16,4 7-239 0,4 0-377 16,4 0-272-16,0 4-96 15,0 2-128-15,0 4 120 16,0-8 80-16,0 5 24 16,0-7 0-1,0 0 88-15,0 0 232 0,0 0 320 16,0-3-184-16,-12-3-456 0,-4 6-264 15,5 0-312-15,-6 22-1401 0,9 6-431 32,0 1-4266-32</inkml:trace>
  <inkml:trace contextRef="#ctx0" brushRef="#br3" timeOffset="-68953.03">15530 819 8849 0,'0'0'2257'0,"0"0"-9"0,0 0-503 15,0 0-905-15,0 0-208 0,0 0-416 16,0 0-152 0,0 0-48-1,-99 121 184-15,75-39 48 0,8 26 104 0,4 10-40 16,8-4-112-16,4-9-120 16,7-29-80-16,10-16-48 15,-1-19 48-15,7-6-8 0,13 3-56 31,8 1 56-31,12-4-216 16,4-17-488-16,23-11-680 0,-10-7-1673 16,-17-3-2456-16</inkml:trace>
  <inkml:trace contextRef="#ctx0" brushRef="#br3" timeOffset="-68571.9">15941 851 8281 0,'0'0'2537'16,"0"0"-577"-16,0 0-335 15,0 0-569-15,0 0-464 0,-16-7-288 16,8 17-184-16,0 15-16 16,0 7 296-16,0 12 128 15,0 4-112-15,8 12 32 0,0 10-104 0,0 19-143 16,0-6 7 0,0-10-80-16,12-10-48 0,0-12-72 0,8 3 72 31,4 3-80-31,8-9 0 15,3-10-48-15,5-10-184 16,0-6-249-16,4-9-447 0,0-13-504 16,7-9-744-16,-10-10-825 0,-9-10-3721 15</inkml:trace>
  <inkml:trace contextRef="#ctx0" brushRef="#br3" timeOffset="-68307.9">15721 1346 7577 0,'0'0'2873'16,"0"0"-1625"-16,0 0-512 0,0 0-272 15,0 0-192-15,0 0 72 0,0 0 1153 16,84 22-505-1,-16-25-272 1,0-10-280-16,7-9-256 16,-3-3-184-16,-16 5-24 0,7-8-1216 15,-14 9-1737-15,-25 3-2424 0</inkml:trace>
  <inkml:trace contextRef="#ctx0" brushRef="#br3" timeOffset="-68000.86">16375 749 9113 0,'0'0'5674'15,"0"0"-4042"-15,0 0-664 16,0 0-704-16,0 0-264 0,0 0-104 15,83 25 104-15,-38 4 296 32,2 12-64-32,1 10-8 15,12 19-104-15,-8 19-48 0,-5 22-24 16,-19 13-48-16,-28-4 0 16,-15-5 8-16,-41-17-8 0,-16-6-208 0,8-25-1240 15,4-22-4137-15</inkml:trace>
  <inkml:trace contextRef="#ctx0" brushRef="#br3" timeOffset="-66972">13980 885 1408 0,'0'0'2584'16,"0"0"2169"-16,0 0-2800 15,0 0-385-15,0 0-152 16,0 0-423-16,0 0-241 0,4-6-120 16,-4 6-200-1,0 0-104-15,0 0-16 16,0 0-104-16,0 0-112 0,0 0-96 15,0 0-8-15,0 0 8 16,0 0 0-16,0 0-8 16,0 0 8-16,0 0 0 15,0 0 104-15,0 0 48 16,0-6 272-16,4-7 233 16,0-6-89-16,5-9-328 0,-2-4-144 15,1-7-96-15,-4 5 0 16,-4-1 0-16,0 10 0 15,0 5 96 1,0 11-96-16,0 3 112 16,0 2-112-16,0 4-152 0,0 0-24 15,4 0-192-15,5 0-185 16,2 13 265-16,9 0 288 16,0 3 56-16,8 3 8 0,4-4-64 15,-1 8 0-15,-3-4-424 31,4 0-704-31,0 6-688 0,-4-6-1153 16,-12-9-3840-16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1T11:32:37.8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29296 2498 512 0,'0'0'376'0,"0"0"-232"15,0 0 1136-15,0 0 544 0,0 0-903 16,0 0-425-16,0 0-8 0,0 0 96 16,0 0-144-16,-4 0-80 15,4 0-48-15,0 0 0 31,0 0 48-31,0 0-24 0,0 0-16 16,0 0 57-16,0 0-57 16,0 0-8-16,0 0 16 0,0 0-40 15,0 0 24-15,0 0-64 16,0 0 8-16,0 0-16 16,0 0-8-1,0 0-32-15,0 0 0 0,0 0-8 16,0 0 80-16,0 0 32 15,0 0 88-15,0 0-48 0,8 0-151 16,0 0-17-16,0 0 40 16,0 0-80-1,0 4-64-15,-4-4-72 16,4 3 0-16,0-3 0 0,-4 0 0 16,3 3 8-16,-2-3 0 15,-1 0 80-15,4 3 0 16,0-3 80-16,-5 0 64 0,1 0 64 31,5 0-120-31,-1 0 24 16,3 0 8-16,-2 0-32 0,3-3-40 15,-5 0 64-15,2 3-80 16,-1-3 8-16,-5-1-40 0,1 4-24 31,0 0-48-31,0-3 32 16,0 3 0-16,5-3-48 0,-2 3 8 15,5-3 40-15,-3 3-40 16,2-3-8-16,-3-1 8 16,4 4-8-16,-4-2 24 0,0 2-16 31,0-4 0-31,4 4 0 0,-4-3 0 16,0 3 0-16,0-3 0 0,4 3 0 15,-8-3 0-15,8 3 0 16,-4-4-8-16,0 4 8 15,3 0-8-15,-2-3 8 0,3 3-8 16,-9-3 8 0,5 3-8-1,1 0 8-15,-5-3-8 0,3 3 0 16,5-3 8-16,-3 3 8 0,2-3 32 16,-3 0-48-16,1-1 8 15,-2 4-8-15,-3-3 0 0,8 3 0 31,-7-3 0-31,2 3 0 16,1 0 0-16,-4 0 0 0,4-3 0 16,-4 3 8-16,4 0-8 15,0 0 8-15,-4-4 0 0,3 2-8 32,6 2 8-32,-1-7-8 15,0 4 24-15,0 3-16 0,4-6 0 16,0 2 0-16,-5 1 0 15,2 3-8-15,-6 0 0 16,1 0-8-16,1 0 8 0,-2 0-8 16,1-3 8-16,0 3 0 31,1 0 0-31,-2 0 0 0,1 0 0 0,5-3 0 16,-6 3 0-16,1 0 0 15,0-3 8-15,0 3-8 16,4-3 8-16,-4 3 0 15,4 0-8 1,-4-4 8-16,4 4-8 16,0-3 8-16,0 0-8 0,-1 0 8 15,2-1-8 1,-2 4 0-16,2-3 0 16,-1 1 0-16,-1 2 8 15,2-4 0-15,-2 4-8 0,2 0 0 16,-2-3-8-16,1 3 8 15,4 0 0-15,-4 0 0 0,0 0-8 16,0 0 8-16,0 0 0 16,-4 0-8-16,4 0 8 0,-1-3 8 15,6 3-8-15,-2-3 8 32,6 3 0-32,-5-7 8 0,3 4-16 15,5 0 0-15,-3-1 0 16,-2 2 8-16,-3-2-8 15,5 4 0-15,-10 0 0 0,5 0 0 16,-4 0 0-16,0 0 0 31,0 0 0-31,-4 0 0 0,4 0 0 16,0 0 0-16,0 0 0 16,4 0 8-16,0 0-8 0,0 0 0 15,3 0 0-15,-2 0 8 0,-2 0-8 16,1 0 16-1,0 0-8 1,0 0 0-16,0-3 80 0,8 3-72 16,-4 0 64-16,4-3 64 15,3 0-40-15,-3 0-32 0,1-1-24 16,-1 1-32-16,0 3 48 0,-1 0-56 31,-3 0 0-31,-4 0 0 16,0 0 0-16,-4 0-8 0,4 0 0 15,-4 0 0-15,4 0 40 16,-1 0-40-16,2 3-8 16,-6 1 8-16,6-1 0 0,-2 0 0 31,2-3 0-31,2 6-8 0,-3-2 8 16,5-2 8-16,-6 2 0 15,5-1 8-15,4 3-16 16,-4-6 16-16,4 4 56 0,-4-1-72 31,3-3 0-31,-2 3 16 16,3-3 48-16,0 3-56 31,-5-3-8-31,5 0 8 0,-4 0-8 16,4 4 16-16,-4-4-16 0,-4 2 0 15,4 1 8-15,0-3-8 0,-5 4 0 16,2-1 0-16,3 0 0 15,-8 0 0-15,8 1 0 16,-5-4 0-16,2 3 0 0,2-3 0 16,1 0 8-16,0 0 0 15,4 0 0-15,-4 0 0 0,4 0 56 0,-5 0-56 32,-2 0 41-32,3 0-49 15,-5 0 0-15,2 0 8 16,2 0 8-16,-2 0 32 0,7-3-40 15,-1 3 40-15,5 0-24 16,-4 0 32-16,0-4-16 0,0 4-40 31,-5 0 0-31,2 0 0 16,-1 0 0-16,-1 0 0 0,-2 0 40 16,2 0-40-16,-3 0 0 15,8 0 0-15,-4 0 0 0,0 0 8 31,4 0 0-31,-5 0 0 16,2 0-8-16,3 0 0 16,-5 0 8-16,-2 0 0 0,-2 0 0 15,1 0 0-15,0 0-8 16,0 4 8-16,1-4 0 0,-2 0 0 16,5 3 0-1,0-3-8-15,0 3 8 16,0-3-8-16,3 3 48 15,-2-3-48-15,-1 0 0 0,3 3 0 16,1-3 0-16,4 0 0 16,0 0 8-16,4 0 48 0,-4 0 0 15,-4 0-56 1,0 0 0-16,-8 0 8 16,4 0-8-16,-5 3 8 15,2-3 0-15,-2 4-8 0,5-4 0 16,8 0 72-16,0 3 48 15,0-3-40 1,4 0-16-16,-9 0-16 16,1 0-48-16,-7 0 16 15,-6 0-16-15,-3 0 8 0,-3 0-8 16,-5 0-16-16,0 0-168 16,0 0-280-16,0 0-473 0,-28 6-575 15,4 1-864-15,0-5-2754 0</inkml:trace>
  <inkml:trace contextRef="#ctx0" brushRef="#br0" timeOffset="43402.98">6530 17240 5809 0,'0'0'1568'0,"0"0"-280"31,0 0-167-31,0 0-377 0,0 0-232 16,-4 0-24-16,4 0 192 15,0 0 152-15,0 0-16 16,0 0-223-16,0 0-121 0,0 0-80 16,0 0-96-16,0 0-96 31,0 0-56-31,0 0-56 15,0 0-72-15,0 0-8 0,0 0 8 16,-4 7 80-16,-5 5 40 16,2 1 72-16,-1 6 8 0,-4 6-40 15,0 4-16-15,-4-4-24 16,4 7-48 0,-4 0-72-16,0-1 88 15,1 1-88-15,-2 0 64 0,6 0-24 16,-6-1 16-16,2-2 48 15,2-7-48-15,-2 0-24 0,3-3 24 16,3 1-8 0,-2-5 0-16,-2-2-56 15,6 3 56-15,-1-6-64 16,0 2 8-16,4-2-8 0,-4-1 48 16,4-3-48-16,4-2-48 15,-4-4-416-15,4 3-528 0,0-3-568 31,0 0-1273-31,0 0-1160 16,0 0-2688-16</inkml:trace>
  <inkml:trace contextRef="#ctx0" brushRef="#br0" timeOffset="43897.98">6127 17421 2472 0,'0'0'5569'0,"0"0"-3712"15,0 0-121 1,0 0 112 0,0 0-759-16,0 0-545 0,-7-4-264 15,7 4-216-15,4 0-64 16,7 7 0-16,9 3 248 0,1 3 264 16,6 5-264-16,1 1-48 0,3 3 8 31,6 1-136-31,-1 6 48 15,3-1-16-15,-3-2-88 0,0 2 88 16,-8-3-96-16,0 4 56 16,-4-7-56-16,-4 0 0 15,-4 1 56-15,-5-7-56 0,-2-4 0 32,-1 1 48-32,-8-7-48 15,3 1-8-15,1-4 0 0,-4-3-8 16,0 0-344-16,0 0-112 15,0 0-144-15,0-16-888 0,-4 0-1097 16,-3-3-6425-16</inkml:trace>
  <inkml:trace contextRef="#ctx0" brushRef="#br0" timeOffset="44580.84">6733 17643 3832 0,'0'0'4921'16,"0"0"-3392"-16,0 0-265 15,0 0 112-15,0 0-648 0,0 0-424 16,0 0-207 0,0 32 231-16,0-13-24 15,0 6 80-15,0 4 24 16,0 0-56-16,0-1-88 0,4 1-128 15,8-4-56-15,-8-3-32 16,8-2-40-16,0-5 0 0,-1-2-8 31,6-6-448-31,-6-5-608 16,10-2-913-16,-5-12-391 0,-8-4-2425 16</inkml:trace>
  <inkml:trace contextRef="#ctx0" brushRef="#br0" timeOffset="45097.48">6674 17453 96 0,'0'0'5809'16,"0"0"-3481"-16,0 0-1208 15,0 0-311-15,0 0-305 0,0 0-248 16,-28 51-144-16,28-45-104 15,0 0 48-15,3 1-8 16,9-4 32 0,1 0-80-16,-2-3-64 15,1 0-320-15,-4 0 240 0,-4 0-88 16,-4-3 232-16,0 0 232 16,0-1-104-16,-7 1 664 15,-2 0 560-15,1 3-664 0,0 0 9 31,1 0-41-31,2 0-272 16,5 0-184-16,0 0-112 0,0 0-88 16,0 0-8-16,0 0-72 15,0-3-144-15,0-1-224 16,0 4-56-16,0 0-185 0,0 0-799 16,0 0-3393-1</inkml:trace>
  <inkml:trace contextRef="#ctx0" brushRef="#br0" timeOffset="46273.21">7020 17243 224 0,'0'0'4945'0,"0"0"-3121"16,0 0-576-16,0 0 49 15,0 0-105 1,0 0 24-16,0 0-152 15,0 0-168-15,4-38-183 16,-4 38 63-16,0 0-120 0,0 0-120 16,0 0 32-16,0 0-208 15,0 0-224-15,0 3-128 0,0 4 8 32,0 2-16-32,-4 4 0 15,-4 6 0-15,4 3-8 16,-1 4 0-16,-2 2 0 0,3 4 8 15,4-1 8-15,-4 4 88 32,4 0-40-32,0 0-8 0,0 3 40 15,4-3-24-15,7 0 8 16,6-3-72-16,3 0-8 0,3-7-40 16,1 1-32-16,8-4 80 0,4 0 72 15,-4-3-72-15,0-3-536 16,8-3-592-16,-12-4-1673 15,-9-6-2648 1</inkml:trace>
  <inkml:trace contextRef="#ctx0" brushRef="#br0" timeOffset="47200.58">7282 17310 1880 0,'0'0'5569'0,"0"0"-3008"0,0 0-1241 16,0 0 168-16,0 0-191 15,0 0-585 1,0 0-304-16,-7 0 16 15,7 0 48-15,0 0-128 16,0 0-72-16,-4 9-72 0,0 7-56 16,0 7 8-16,0-1 40 0,4 10-88 15,0-1 24 1,0 4 24-16,0 0-32 16,0-3-16-16,4 0-96 15,8-1 56-15,0-2-64 16,0-4 8-16,4-3-8 0,0 0-8 15,0-5-40-15,-1-4 0 32,6-4-512-32,-2-6 16 0,1-3-208 15,1 0-488-15,2-19-97 16,1 0-1671-16,-12 0-4202 0</inkml:trace>
  <inkml:trace contextRef="#ctx0" brushRef="#br0" timeOffset="47562.9">7136 17570 800 0,'0'0'6961'0,"0"0"-5369"16,0 0-543-1,0 0 199-15,0 0-264 16,0 0-344-16,0 0 153 0,0 0 7 16,0 0-192-16,7 0-224 15,5 0-96-15,1 0 8 0,6 0-96 16,1 0-112-16,4 0-80 31,0 0 0-31,3 0-8 0,-3 0-680 16,1 0-672-16,3 0-1073 15,-4-3-463-15,-9-3-4802 0</inkml:trace>
  <inkml:trace contextRef="#ctx0" brushRef="#br0" timeOffset="47941.28">7550 17545 7825 0,'0'0'4033'0,"0"0"-3329"16,0 0 112-16,0 0-111 16,0 0-481-16,0 0-224 0,0 0 112 15,31 0 296-15,-10 0-32 31,-10 0-160-31,10 0-104 16,-6 0-112-16,1 0-80 0,0 0-216 16,-4 0-552-16,0 0-809 0,1-4-343 15,-2-5-1985-15,-7 3-1992 0</inkml:trace>
  <inkml:trace contextRef="#ctx0" brushRef="#br0" timeOffset="48276.9">7765 17389 7529 0,'0'0'2137'0,"0"0"-745"0,0 0-128 15,0 0-608-15,0 0-480 0,0 0-88 16,0 0 56-16,0-3 8 15,0 3 80 1,0 6-56 0,0 4 81-16,7 3-9 0,2 2 112 0,-1 4-88 15,0 1-88-15,-1 2-104 16,2 0-64-16,-5-3-16 0,4 3-96 16,-1-3-408-16,-3 0-689 31,5-3-367-31,-5 3-912 15,0-6-3090 1,-1-4 1587-16</inkml:trace>
  <inkml:trace contextRef="#ctx0" brushRef="#br0" timeOffset="48729.86">7777 17211 336 0,'0'0'6889'16,"0"0"-4785"-16,0 0-1223 0,0 0 39 15,0 0-48-15,0 0-96 16,0 0 8-16,51 0-175 0,-26 4-225 31,-5 2-96-31,-1 3-120 16,1 4-96-16,1 3 88 0,-6 3 112 15,5 7 64-15,-4 2-48 16,4 1 8-16,-5 5-96 0,2 5-56 16,-2 2-16-16,2 3-32 31,-6 1-80-31,2-1-16 0,-9 4-88 16,-4 22-880-16,-8-16-1801 15,-8-7-2800-15</inkml:trace>
  <inkml:trace contextRef="#ctx0" brushRef="#br0" timeOffset="58951.67">5546 16345 2472 0,'-4'-4'3233'15,"4"1"-2001"1,-4 0 40-16,4 0 201 16,0 0-345-16,0 0-528 15,0-1 432-15,-4 4-216 0,4-3-64 16,0 3-79-16,0 0-201 15,0 0-248-15,0 0-168 0,0 0-56 16,0 0-88-16,0 0 88 16,0 10 0-1,0 9 16-15,0 6 40 16,8 7 16-16,-1 6-64 0,6 0 8 16,-1 7 40-16,3-4-48 15,1 7 0-15,1-4 48 0,-2-3-48 16,2 0-8-16,-2-9 0 15,2 0 0-15,-6-7 0 16,1-6 0 0,0-6-24-16,-4-3-104 15,0-4-200-15,0-3 24 0,-4-3-152 16,0 0 88-16,0-3 327 16,0-10 41-16,0-9 193 15,-1-3 7-15,-3-10-72 0,0-7-72 31,0-5-56-31,0-1-280 16,0 4 32-16,0 3-9 0,0 9 177 16,0 7 72-16,4 8 0 15,5 4 8-15,-5 8-48 0,0-2 40 16,3 4 0-16,-3 3-296 16,5 0-88-1,-1 0-24-15,-1 6 416 16,6 7 296-16,2 0-96 0,2 12-48 15,-2 0-32-15,6 1-8 16,-2 5-64-16,1-2 24 16,0 0-24-16,-4-1-40 15,4-6-8-15,-5 1-16 16,-2-7-144-16,-1-3-40 16,-9-8 72-16,1-1-72 0,0-4 72 15,-4 0 128-15,0-6 432 16,0-10-96-16,0-3-56 0,-8-10-80 31,-3-3 81-31,-6-9-177 16,-2-3-88-16,-1-4-8 15,-4-6 8-15,1 6-8 0,-1 1 40 16,3 2 56-16,1 11 216 16,5 2 8-16,3 6-96 0,3 7 112 31,5 7-112-31,1-1 48 15,-1 9-152-15,4 1-120 0,0 0-8 16,0 3-120-16,0 0-624 31,0 0-817-31,0 0-383 0,-4 16-288 16,0 0-57-16,-1 0-4464 0</inkml:trace>
  <inkml:trace contextRef="#ctx0" brushRef="#br0" timeOffset="59888.55">6152 16532 3616 0,'0'0'2657'0,"0"0"-1097"0,0 0-408 0,0 0-127 16,0 0-353-16,0 0-304 0,0 0-160 31,7-6 40-31,1-1-136 0,1-2 16 16,2 3-24-16,-3 2-104 16,4 1 0-16,-4 0-128 0,0 3 48 15,3 0-56-15,-2 0 136 16,-5 0 304-16,4 10-56 15,-4 2-88 1,3 4 8-16,-2 0 16 16,-5 3-48-16,0 7 8 0,0-4-40 15,0 0-8-15,0-3-80 0,-9 0-16 16,6-10-112-16,-1 1-456 16,4-7-320-1,0-3-296-15,0 0-225 16,0-22-223-16,0-1-2457 15,0 1 1673-15</inkml:trace>
  <inkml:trace contextRef="#ctx0" brushRef="#br0" timeOffset="60239.06">6307 16398 176 0,'0'0'88'0,"0"0"4537"31,0 0-3481-31,0 0-296 0,0 0 200 16,0 0-448-16,0 0-352 0,0 0-80 15,0 0 80-15,-17-3-88 16,14 10 17-16,-1-4 183 0,4 7 80 16,-4-4 48-16,4 3-48 15,0 4-176-15,0 0 16 16,0 3-24-1,8-4-72-15,-1 1 48 16,6 0-24-16,-2-1-80 0,2-2-56 16,-1-4 56-16,-1-3-72 0,2 4 32 15,-6-7-80 1,5 0-8-16,1 0-8 16,-2 0-296-16,9-10-224 15,-8-6-456-15,-4 0-2937 16</inkml:trace>
  <inkml:trace contextRef="#ctx0" brushRef="#br0" timeOffset="66379.87">1075 11671 496 0,'0'0'2608'0,"0"3"513"15,0-3-1769-15,0 0-600 0,0 0-256 16,0 0-496-16,0 0-32 16,0 0 32-16,0 0 368 15,0 0 145 1,0 0-145-16,0 0-56 0,0 0 40 16,0 0 16-16,0 0 0 15,0-3-72-15,0-3-272 0,0-1 88 16,-4-2-88-16,-3-1-24 15,-2 1-288-15,-3-4 288 16,0 0-152-16,0-2 152 16,-8-2-232-16,-3 5-40 15,-1-1 216-15,0 7 56 16,0 2 456-16,0 4-352 0,4 0-104 16,4 4 0-16,0 5-104 15,0 8 104-15,4-2 0 16,1 7 0-1,-2 0 48-15,6 7-48 16,3 0 8-16,0 2 56 0,4 1-56 16,0 0 40-16,4 0 16 15,11-4-64-15,1 1-72 16,5-7 24-16,2-3 48 0,-3-6-152 31,4-7 72-31,-4-2-128 16,4-4-64-16,-4 0 192 15,4-10-48-15,-1-3 184 0,1-6-56 16,-7-3 64-16,2-3 224 16,-3-4-288-16,-4 0 176 0,-4-6-48 31,0 4-128-15,-4-4 112-16,-4 6-40 15,0 7-64-15,0 3 112 16,0 9 8-16,0 4 8 0,0 6-136 15,0 0-64-15,0 0-128 16,0 0 192-16,0 0 176 0,0 0-72 0,0 0-96 16,0 0-8-16,0 0-8 15,0 10-48-15,-4-1 56 16,4 7 80-16,-3 0 72 0,-2 6-104 16,5 7 40-16,0-7-24 15,0 3-56 1,0-3 48-16,8-2-56 15,0 2 72-15,4-3-56 16,4 0-16-16,3 0 24 0,2-3-16 16,7 0 40-16,-4-4-48 15,8 1 0-15,0-3-80 0,-5-8 72 32,5-2-136-32,-8 0-544 15,0 0 360-15,-4-5-112 16,-9-15-848-16,-6 1-2617 0,-5 0-1488 15</inkml:trace>
  <inkml:trace contextRef="#ctx0" brushRef="#br0" timeOffset="67212.13">1629 11319 4745 0,'0'0'2112'0,"0"0"-760"15,0 0 121-15,0 0-449 16,0 0-376-16,0 0-232 0,0 0-40 31,0 3-112-31,-4 3-216 16,0 10 216-16,-4 3 144 16,4 7-128-16,-4 2-48 0,4 7-56 15,4 3 257-15,-4 7-137 31,4 2-136-31,0 4 56 0,4 0-80 16,8-7-64-16,4 1-64 16,4-7 8-16,0-6-8 15,4-4-8-15,4-9-72 0,4-3-80 0,0-7-32 16,11-5-264-16,-2-4-937 16,-10 0-1847-16</inkml:trace>
  <inkml:trace contextRef="#ctx0" brushRef="#br0" timeOffset="68238.08">1936 11283 6873 0,'0'0'2072'0,"0"0"-951"15,0 0-65-15,0 0-288 16,0 0-536 0,0 0-232-16,0-22-72 15,0 22 72-15,0 7 144 0,0 5-64 16,4 8 24-16,0 8 24 16,0 4 80-16,-4 6 144 0,3 3 0 31,6 0-16-31,-1-2-112 15,0 2-135-15,4-3-25 16,4 0-8-16,-5-3-56 0,9-3 0 16,-8-3 16-16,4-4-8 0,-4-6 0 15,4-3-8-15,-4-4-225 16,0-5-599-16,0-4-112 31,4-3-432-31,0-13-337 0,0-3-1207 16</inkml:trace>
  <inkml:trace contextRef="#ctx0" brushRef="#br0" timeOffset="68535.1">1812 11678 488 0,'0'0'5865'15,"0"0"-3449"-15,0 0-1623 16,0 0-225-16,0 0 144 0,0 0 8 16,72-23-16-16,-36 7 176 31,-1 0-168-31,-2 1-463 15,-1 2-193-15,-5 7-56 0,1-1-945 16,-4-6-807-16,-8 7-1009 0,-4 0-3632 16</inkml:trace>
  <inkml:trace contextRef="#ctx0" brushRef="#br0" timeOffset="68952.09">2239 11531 1200 0,'0'0'6681'0,"0"0"-5377"0,0 0-591 31,0 0 255-31,0 0-224 16,0 0-104-16,0 0 304 0,56-3-176 15,-41-3-159-15,6-1-265 16,-6-2-144-16,5 6-200 0,0-4-352 16,-4 1-985-16,-1 0-455 31,-2-4-1033-31,-9 4-3824 0</inkml:trace>
  <inkml:trace contextRef="#ctx0" brushRef="#br0" timeOffset="69443.7">2466 11335 9233 0,'0'0'2273'0,"0"0"-449"0,0 0-231 32,0 0-937-32,0 0-424 15,0 0-128-15,0 0-96 0,63-42 0 16,-42 42-8-16,-2 0-8 15,-3 0 0-15,5 0-8 0,-6 13-56 32,-2 0-88-32,-6 3 32 15,-3 3 112-15,-4 3 16 0,0 6 0 16,0-2 48-16,-8 2-40 16,0-2 0-16,0-7 0 15,4-3-8-15,0-7 0 0,4-2-56 16,0-5-120-16,4 2-168 31,8-4 16-31,4 0 152 0,8-4-136 16,-1-8 31-16,5-1-15 15,0-9-648-15,-3 3-808 0,-9 6-3569 16</inkml:trace>
  <inkml:trace contextRef="#ctx0" brushRef="#br0" timeOffset="69794.33">2689 11176 7745 0,'0'0'2313'16,"0"0"-889"-16,0 0-688 16,0 0-264-16,0 0 8 0,95-10 48 15,-54 10 105-15,-10 0-113 16,5 0-16-16,-4 13-128 16,-4 6 16-16,-9 6 16 0,2 4-120 15,-5 9-24-15,-4 3-136 31,-5 10-48-31,-3 0 32 0,-4 22-112 16,-4-10-144-16,-28 26-776 16,8-12-1641-16,-3-27-3896 0</inkml:trace>
  <inkml:trace contextRef="#ctx0" brushRef="#br0" timeOffset="72922.17">860 13658 624 0,'0'0'3176'0,"0"0"-2023"15,0 0-809-15,0 0-8 16,0 0-56-16,0 17 712 15,8-8-240 1,-4 7-224-16,4 3 456 16,-4 6-367-16,4 4-177 0,4 6 16 15,-4 3-40-15,0 3-136 16,4 1-64-16,0 2-16 16,0-3-64-16,4 0-48 0,0 1-32 31,0-4-56-31,3-7 8 15,-6-8 8-15,2-7 56 0,-2-7-72 16,-2-5-8-16,1-4-152 16,0-4 16-16,-4-12 144 15,0-12-8-15,-4-4-32 0,0-9-56 16,0-4-224 0,-4-2-112-16,0 2 232 15,0 4 112-15,0 6 48 0,4 6 40 16,0 10 104-16,0 4-96 15,0 2 64-15,0 6 64 16,-4 4 8-16,4 0-72 16,-1-3-8-16,2 3-48 15,-1-1-16-15,0 4 8 16,0 0 0-16,4 0-8 0,4 0 0 16,-4 7 104-16,7 9 8 15,2 2 8-15,3 5-16 16,-1 2-56-1,5 1-40-15,-3 2 8 16,2-2 0-16,1-1 48 0,0 0-56 16,0-3-8-16,-5-2-8 15,6-4-136-15,-9 0 8 16,3-7-120-16,-6-3 8 0,-5-6-280 31,-1 0 328-31,2 0 200 16,-5-13 0-16,-4-5 160 15,0-8 240-15,0-6-40 0,-13-5 56 16,-6-8-128-16,-1-9-16 16,-8-3-8-16,4-7 48 0,-4 4-184 31,4 6 0-31,0 6 224 0,4 10 104 16,5 10-7-16,2 2-41 15,2 11-96-15,7 2-136 0,-4 3 0 16,8 7-128-16,-5 3-48 15,5 0-128-15,0 0-936 16,-4 9-721-16,0 8-743 16,1 1-2361-16</inkml:trace>
  <inkml:trace contextRef="#ctx0" brushRef="#br0" timeOffset="74170.2">1701 13782 160 0,'0'0'4777'16,"0"0"-3681"-16,0 0-216 15,0 0-112-15,0 0-176 0,0-28-232 32,0 21 56-32,0-2 441 15,0 3-553-15,0-7-72 0,0 3 208 16,0 1-152-16,-4-1-88 0,-4 1 80 16,0-1 56-1,0 4 72 1,0-4-192-16,0 4-8 0,-4 3 72 15,4 0-272-15,0 0 56 16,0-1 24 0,0 4-16-16,0 0-72 15,0 0-16-15,4 0-32 0,-4 4 40 16,4 5-72-16,0 0 8 16,4 4 16-16,0 6-40 0,0 0 80 15,0 4-40-15,4 5 56 16,5-2-8-16,2-1 8 15,1 0 0-15,4 1 0 0,-4-7 8 32,4-3-8-32,-4-4 0 0,4-5-48 15,-4-4-64-15,-5 0-96 16,6-3 32-16,-9 0 80 16,4-3 96-16,-1-7 0 0,-2-2 56 15,-1-4-8-15,-4-3-8 31,4-7-40-31,-4 1-80 0,0-4 80 16,0-2 0-16,-8-1-48 16,-1 7-104-16,-2 2 152 15,7 7 0-15,-5 4 0 0,2 5 200 0,3 4 128 16,4 3 32-16,-4 0-72 16,4 0-160-16,0 0-48 15,0 0-64 1,0 0-16-16,0 0 0 15,0 0-88-15,0 3 0 16,0 7 40-16,0 6 48 0,0 3 0 0,8 3 64 16,-1 4 24-1,2-1-8 1,3 0-24-16,0-3-48 16,4 0 64-16,-5-5-64 0,6-5-8 15,-6-2 8-15,2-4-8 16,-6-3-8-16,5-3-56 0,-3 0-432 15,2-6-168-15,1-10-880 32,-7 3-3801-32</inkml:trace>
  <inkml:trace contextRef="#ctx0" brushRef="#br1" timeOffset="118957.85">4554 14246 7825 0,'0'0'2817'0,"0"0"-1225"15,0 0 497-15,0 0-425 0,0 0-816 16,-13-19-112-16,13 16-160 16,0-3-40-1,0 2-135 1,17-9-289-16,7 1 0 0,4-4-96 0,11-3-16 15,8 6 0-15,6 4 0 16,3 6 0-16,-4 3-8 0,-1 0 0 16,-7 15-8-16,-4 5-32 31,-12 5-208-31,-4 4-33 16,-9 2 193-16,-6 7 16 0,-9 4 80 15,0 5 0-15,-20 4 8 16,-4 3 48-16,-4 0-48 0,-4-3 0 15,4-1 0-15,-4-2 0 16,4 0 0-16,9-7 0 0,2-9-8 31,6 0 0-31,7-10-8 16,4-3 0-16,0-7 0 0,0 1-72 16,0-7 72-16,11 1-136 15,10-1 56-15,-2-6 8 31,13 0 80-31,0 0 0 0,8-9 48 16,7-4 48-16,2-6-96 16,7 3-40-16,-5 0-336 0,1 0-568 0,-4 3-792 15,-8-2-945-15,-1-4-215 16,-15 3-1529-16,-8 0-320 16</inkml:trace>
  <inkml:trace contextRef="#ctx0" brushRef="#br1" timeOffset="119341.28">4638 14665 4120 0,'0'0'7266'15,"0"0"-5626"-15,0 0-1136 0,0 0 417 16,0 0 191-16,0 0-456 16,0 0-376-16,51-22 160 31,-19 12-80-31,12-3 152 0,-1-2-48 15,13 2-128-15,0 0-79 16,-5 0-145-16,5 4-48 0,-3 3-56 16,-6 3 0-16,-3-1-8 0,-4 4-393 15,-8 0-311 1,3 0-688 0,-11 0-1257-16,-11 4-2264 0</inkml:trace>
  <inkml:trace contextRef="#ctx0" brushRef="#br1" timeOffset="120397.74">5605 14649 6073 0,'0'0'3216'16,"0"0"-1895"-16,0 0-137 0,0 0 472 31,0 0-487-31,0 0-273 16,0 0-248-16,0 0-248 0,4 10-224 15,-4 6-128-15,4 6 240 16,0 6 32-16,5 11 16 0,-5-2-8 16,-1 5-56-16,5-1-96 15,0-6-56-15,-3-3-40 0,-1-4-31 32,-1-9-33-32,1-3-8 31,0-6-8-31,-4-4-329 15,4-6-743-15,-4-6-1056 0,0-13-2017 16,0-7-1912-16</inkml:trace>
  <inkml:trace contextRef="#ctx0" brushRef="#br1" timeOffset="120823.95">6171 14112 4368 0,'0'0'5426'0,"0"0"-3826"16,0 0-264-16,0 0 89 31,0 0-209-31,0 0-416 0,0 0-328 16,-75 54-24-16,58-15 136 16,2 8-88-16,-2 8-24 15,6 4-47-15,3 5-89 0,8 0-136 16,0-1-104-16,0-2-96 31,12-7 16-31,8-1-8 0,8-5 56 16,8-7-64-16,3-6-8 0,5-9-160 15,4-7-488-15,8-19-857 16,-17 0-1639-16,-7-7-3818 0</inkml:trace>
  <inkml:trace contextRef="#ctx0" brushRef="#br1" timeOffset="121243.65">6578 14043 5705 0,'0'0'4033'0,"0"0"-2761"15,0 0 80-15,0 0-96 16,0 0-495-16,0 0-353 16,-16 38 72-16,12-10-8 0,4 7 48 15,-4 10-56-15,4 6 8 16,0 3-64-16,0 3-112 31,0 0-56-31,0-6-64 0,8-1-128 0,-1-5 8 16,6-4-48-16,-2-6 0 15,6-3-8-15,2-10-56 0,1-6-360 16,5-7-248 0,3-5-416-1,-2-4-152-15,11-23-777 16,-14 1-1976-16,-2-3-4336 0</inkml:trace>
  <inkml:trace contextRef="#ctx0" brushRef="#br1" timeOffset="121513.85">6430 14414 3208 0,'0'0'6650'0,"0"0"-4234"0,0 0-1480 15,0 0 153-15,0 0-57 16,0 0-424-16,88-13 16 0,-56 7-24 16,4 0-304-16,-1 0-112 31,-3 6-120-31,4 0-64 15,3 0-1040-15,-6 0-1432 0,-6 0-2321 0</inkml:trace>
  <inkml:trace contextRef="#ctx0" brushRef="#br1" timeOffset="121858.26">7084 14566 7137 0,'0'0'5721'0,"0"0"-4817"31,0 0 9-31,0 0 263 16,0 0-264-16,0 0-296 0,87-15-216 16,-55 5-128-16,4 1-168 15,-4 2-56-15,0 1-48 0,-4-1-392 16,0 4-752-16,-4-6-704 31,-9 3-1089-31,-2-4-2728 0</inkml:trace>
  <inkml:trace contextRef="#ctx0" brushRef="#br1" timeOffset="122129.84">7497 14262 6305 0,'0'0'5457'0,"0"0"-3905"16,0 0-575-16,0 0 79 0,0 0-544 15,0 0-400 1,17 28 576-16,-13 1-56 16,3 3-72-16,2 9-216 15,-1 3-168-15,0 4-96 0,-1 6 16 16,2-3-80-16,-1 0-16 16,-4-4-296-16,-4-2-656 0,3-11-992 31,-3-8-2353-31,4-17-2177 0</inkml:trace>
  <inkml:trace contextRef="#ctx0" brushRef="#br1" timeOffset="122532.76">7681 14059 9818 0,'0'0'4200'16,"0"0"-3223"-16,0 0-121 0,0 0-96 16,0 0-568-16,0 0-176 15,0 0 200-15,0 0 136 0,96 76-16 16,-69-38 16-1,1 3-104 1,4 10-56-16,-12 6 17 0,5 4 7 16,-14-1-48-16,2 4-8 0,-13-5-40 15,0-1-8-15,0-5-56 16,0 2-8-16,-17-4-48 16,6-7 0-1,-6-6-192-15,10-6-136 16,-1-13-153-16,3-6-239 0,1-7-400 15,4-3-416-15,0-3-1041 16,0-3-407-16,0-7-4410 0</inkml:trace>
  <inkml:trace contextRef="#ctx0" brushRef="#br2" timeOffset="150373.5">4940 12484 3368 0,'0'0'5017'0,"0"0"-3416"15,0 0-233-15,0 0-176 16,0-32 200-16,0 26-303 15,0-4-361-15,4 4 208 0,-4-1-216 16,0 1-488-16,0 0-40 16,0 3 16-1,0-4-24-15,0 1-96 0,0-3-176 16,-8-1 168-16,-4 0-80 16,1-2 0-16,-10 2-8 15,-3-2-48-15,0 2 8 16,-4 3-24-1,0 7-88-15,-4 0 64 0,-3 4-216 16,3 12 32-16,-4 6 128 0,0 7 16 16,8 2 136-16,4 4 0 15,5 0 0-15,10 3 0 16,5-3-48 0,4 3-24-16,8-6-56 15,16-4-16-15,4-6 48 0,8-5 0 16,4-11 96-16,0-6 8 15,-4 0-8-15,3-23 48 16,-7-2 8-16,0-3-56 0,-8-8-152 31,-7-1 72-31,-10-5 72 16,-3 1 16-16,-4 6 64 0,0 0-72 16,-4 10 80-16,-3 9 264 15,3 3 112-15,4 7-8 16,0 3-72-16,0 3-336 0,0 0-40 31,0 0-96-31,0 6-104 16,0 10 192-16,0 6 8 0,0 7 8 0,7 6 0 15,1 3-8-15,5 3 8 16,-2 7 8-16,5 6-8 16,0 3-8-16,4 0 0 15,0 3 0 1,-4-3-8-16,3-3 8 15,-2 0-8-15,-2-6 8 0,2 0 16 0,-6-4-16 16,-2-3-8-16,-1-2-96 16,-5-2 104-16,1-2-48 15,-4-3 48 1,0-3-8-16,-4-1 8 16,-7-2 8-16,-6-4 0 15,-7-3 0-15,1 0 88 0,-5-6 32 16,-9-4 96-16,2-6 168 15,-1-3 1-15,-3-6 151 0,3-13-128 32,4-9-56-32,4-11-80 15,8-5-264-15,8-7 104 0,8-3-120 16,4 0-16-16,8 0-232 16,20-3 0-16,8 3-216 15,20-6-376-15,-13 12-857 0,-3 10-3784 0</inkml:trace>
  <inkml:trace contextRef="#ctx0" brushRef="#br2" timeOffset="151154.22">5274 12830 3024 0,'0'0'7258'15,"0"0"-5426"-15,0 0 417 16,0 0-385-16,0 0-816 0,-15-13-704 16,15 13-344-16,0 0-16 0,0 6-104 15,4 4 120-15,4 6 0 16,-1 6 152 0,2-3-24-16,-5 10 8 15,4-1-56-15,-5 1-8 16,5 3-16-16,-3-7-40 0,-1 4-8 0,4-4 40 15,-8-6-48 1,3-3-16-16,1-6-400 16,-4-8-136-16,0-2-56 15,0 0 464-15,0-6 144 16,0-13-8-16,-7-6-176 16,-5-10 80-16,-1-6 48 0,-2 2-136 15,-5 2 88-15,8 5 96 0,0 3 8 31,0 13 176-31,8 4 296 16,0 2-176-16,4 7 96 16,0 3 16-16,0 0-296 0,0 0-112 15,0 0-72-15,0 0 56 32,0 0-48-32,0 13 64 0,8 2 16 15,4 7 96-15,4 4-64 16,-1 2 0-16,2 4-40 15,2 0 56-15,-2 3-64 0,-2 16-424 16,-2-13-1728-16,-2-3-3681 0</inkml:trace>
  <inkml:trace contextRef="#ctx0" brushRef="#br2" timeOffset="151884.59">5686 12319 2664 0,'0'0'2889'16,"0"0"-425"-16,0 0-1039 15,0 0 111 1,0 0 384-16,0 0-463 16,0 0-553-16,-13-13-128 15,9 13-136-15,-4 0-176 0,1 13-216 16,-10 12-112-16,2 7 8 15,2 9 0-15,2 7 104 0,7 12 32 16,-1 4 32-16,5 2-95 16,5 4-89-16,14-3-56 0,9-10-64 31,0-6-8-31,12-7 8 16,0-9 0-16,4-6-8 15,0-4 0-15,-4-9-8 0,3-3-328 16,-7-7-361-16,12-6-647 15,-16-6-1232-15,-4-10-1961 0</inkml:trace>
  <inkml:trace contextRef="#ctx0" brushRef="#br2" timeOffset="152511.51">5992 12389 304 0,'0'0'9378'0,"0"0"-7594"16,0 0-464-16,0 0 89 16,8-80-601-16,11 61-320 0,9 0-24 15,0 3-176-15,0 0-88 16,8 7-128-16,-4 5-144 31,0 4-104-31,-4 4 72 0,-4 12 104 0,0 9 80 16,-13 7 16-1,2 3 104 1,-5 9-32-16,-8 4 88 0,0 2-32 16,-8 5 120-16,-8-1-88 15,-5 0-16-15,6-4-112 16,-2-2-8-16,6-10-16 0,-1-6-96 15,8-7-8-15,4-9 0 0,0-3-56 16,0-7-64-16,8 1 72 0,11-7-32 16,6 0 16-16,3 0 64 31,7-3 72-31,6-14 96 16,2-5 8-16,6-3-136 0,-2-4-40 15,1 1-288-15,-8-1-168 0,-5 1-752 16,1-7-1713-16,-12 6-1432 15,-7 0-3200-15</inkml:trace>
  <inkml:trace contextRef="#ctx0" brushRef="#br2" timeOffset="152817.69">6015 12747 2696 0,'0'0'5649'16,"0"0"-3600"0,0 0-633-1,0 0-704-15,0 0 312 0,84-69-263 16,-44 43 103-16,8-3-64 15,-4 4-192-15,4 0-280 0,-1 6-328 0,-2 6-88 16,-2 4-1400-16,5 2-985 31,-12 7-423-31,-8 0-3418 16</inkml:trace>
  <inkml:trace contextRef="#ctx0" brushRef="#br2" timeOffset="153272.4">6960 12458 1672 0,'0'0'8002'0,"0"0"-5858"16,0 0-736-16,0 0-31 0,0 0-721 15,0 10-504-15,0 9 248 0,0 3 80 32,0 7 0-32,0 2 48 15,0 4 8-15,4 0-160 0,0 4-64 16,0 2-152-16,4-3-87 16,0 0-25-16,0-6-48 0,-1-1-417 15,6-9-1351-15,-1-2-3153 31,-9-11-5545-31</inkml:trace>
  <inkml:trace contextRef="#ctx0" brushRef="#br2" timeOffset="155030.68">7031 12150 6905 0,'0'0'2416'16,"0"0"-559"-16,0 0 31 16,0 0 113-16,0 0-593 0,0 0-704 15,-3-25-336-15,15 25-344 31,7 0 48-31,9 0-72 16,12 7 136-16,4 5 8 0,4 1 24 16,8 9 32-16,-4 0-48 0,4 3-56 15,-5 4-24-15,1 0 8 0,-9 2-31 16,-2 8-33 0,-9 2-8-1,-8 19 88-15,-13 23 8 16,-11 15-56-16,-3 0 0 0,-14-15-48 0,2-25 0 15,-2-21-369-15,-6 14-519 16,3-6-1032-16,0-10-3137 0</inkml:trace>
  <inkml:trace contextRef="#ctx0" brushRef="#br3" timeOffset="189471.72">7654 10115 1144 0,'0'0'2608'15,"0"0"2633"-15,0 0-3232 0,0-6-105 16,0 6-247-16,0 0-473 0,0 0-432 15,0 0-296-15,0 0-136 16,0 0-120-16,0 0-8 0,0 0-64 31,0 0-8-31,0 0-16 16,0 0 16-16,0-3 0 16,0 0 40-16,0-4-136 0,0-2-24 15,-9-4-272-15,1 0 176 0,1 1-184 16,-6-4-392-16,2 3 144 31,-1 0 408-31,-4 0 16 16,0 4-296-16,-4 6-336 0,-4 0 616 15,3 3-1281-15,-2 0 737 32,-1 0 264-32,4 0 232 0,1 9 168 15,2 1 112-15,2 3-48 16,-2-1-48-16,6 7-16 15,2 7 0-15,1 2 80 0,5 7 24 16,3 0-104-16,0 0-48 0,7 0 48 16,6 0 8-16,-2-6-8 0,6-4-32 15,2-6-72 1,-2-6 48 0,2-7-144-16,5-6-152 15,-4 0 352-15,4-6 232 0,3-7-216 16,-6-6-16-16,3-6 0 0,-13-1 24 15,2 1 208-15,-9-7 0 0,0 0-176 32,-4 4 328-32,0-4-88 15,0 3-248-15,0 1-48 16,0 2-48-16,0 7 48 0,3 7 0 16,1-5-24-16,0 11-24 0,5 0 24 15,-5-1-24-15,-4 7 48 31,0 0-200-31,0 0-344 16,0 0-88-16,0 0 408 0,0 7 224 16,0 3 0-16,0 2 112 15,0 7 64-15,0 4 96 0,0 5 120 16,0 7 160-16,0 0-80 31,0 0-151-31,4 0-169 16,3 0 0-16,6-3-152 0,-2-7 8 15,5-3 40-15,8-3-48 0,-4-9-256 16,8-7 152-16,0-3-9 0,4-3 113 16,0-13 0-1,0-10-680 1,-4 4-800-16,-17 0-568 16,-11 6-169-16,0 7-2368 0</inkml:trace>
  <inkml:trace contextRef="#ctx0" brushRef="#br3" timeOffset="189910.09">8124 9734 5209 0,'0'0'2712'0,"0"0"-983"0,0 0-1 32,0 0-648-32,0 0 713 15,0 0-465-15,0 0-544 0,0 0-200 16,0 0-336-16,-21-6-248 15,10 22 48-15,-9 12 80 16,-5 7 48-16,10 4-64 0,-1 2-104 16,8 0 40-1,4-3-48-15,4 0 0 16,0-6 0-16,4 3 0 0,12-7-120 16,4 1 104-16,4 0 8 15,8-7-56-15,-1 0 64 16,1-3-328-16,0-3-400 15,0 0-536-15,0-4-1153 16,-8-2-439-16,-9-3-2618 16</inkml:trace>
  <inkml:trace contextRef="#ctx0" brushRef="#br3" timeOffset="190333.96">8390 9722 6433 0,'0'0'3105'0,"0"0"-1737"16,0 0-512-16,0 0-40 15,0 0-376-15,0 0-328 0,0 15-104 16,0 5 264 0,0 5 120-16,-4 10 113 15,0 0 55-15,0 6-64 0,1 0-192 16,-1 0-24-16,4 4-24 16,0-7-136-16,0 0-64 15,4-3 0-15,3-6-48 16,6-4 0-16,2-3-8 15,6-6 0-15,-2-6-56 16,9-7-232-16,4-3-120 0,-1 0-576 16,1-10-97-16,-4-2-711 15,-11-8-552-15,-13 5-801 16,-4-1-1840-16</inkml:trace>
  <inkml:trace contextRef="#ctx0" brushRef="#br3" timeOffset="190625.93">8263 10058 3544 0,'0'0'4521'0,"0"0"-2936"15,0 0 479-15,0 0-80 16,0 0-351-16,0 0-705 0,0 0-432 15,-12 0-184 1,12 0-120-16,0 0-96 16,0 0-96-16,16-3 32 0,4-3-32 15,8-4 200-15,7-3-128 16,5 1-24-16,-3 2-48 16,-5 0 0-16,-1 4-864 15,-3 6-1104 1,-8 0-969-16,-13 6-2016 0</inkml:trace>
  <inkml:trace contextRef="#ctx0" brushRef="#br3" timeOffset="190917.83">8709 10020 6281 0,'0'0'2184'0,"0"0"-775"15,0 0 239-15,0 0 72 0,0 0-703 16,0 0-441-16,0 0-168 16,0 0-160-16,4 0-168 15,0 0-80-15,8 0 0 0,0 0 40 31,4 0-40-31,4 0-152 16,4 0-560-16,0 0-753 0,16-3-327 0,-12-3-665 16,0-1-1447-16</inkml:trace>
  <inkml:trace contextRef="#ctx0" brushRef="#br3" timeOffset="191185.11">8996 9864 5449 0,'0'0'2248'0,"0"0"-936"16,0 0 145-1,0 0-65-15,0 0-312 16,0 0-168-16,0 0-407 16,0 0-297-16,0 0-208 15,4 29 16-15,-4-7 96 0,0 7-24 16,0 2 40-16,0 5-128 0,0-1 88 31,0 2-88-31,4-5-56 16,1 0-712-16,-2 0-905 15,1-10-719-15,0-6-3242 0</inkml:trace>
  <inkml:trace contextRef="#ctx0" brushRef="#br3" timeOffset="191517.54">9116 9623 6785 0,'0'0'2336'16,"0"0"-615"-16,0 0-297 0,0 0-56 15,0 0-639-15,0 0-473 0,39-29-56 16,-22 29 80 0,2 4 24-16,5 8 0 15,0 4-32-15,4 9-48 16,-8 5-120-16,3 7 32 0,-6 5 32 16,-6 9-72-16,-11 2-56 15,0 8-40-15,0 2-304 0,-39 30-808 31,-4-21-1913-31,-2-8-5705 0</inkml:trace>
  <inkml:trace contextRef="#ctx0" brushRef="#br3" timeOffset="209350.95">5430 9369 2536 0,'-8'-6'1232'16,"4"-4"2065"-16,0 1-1993 0,4-1-584 16,-3 1 921-1,-1 2 303 1,4 4-103-16,0 3-545 0,0-3-328 15,0 3-144-15,-5 0-360 0,5 0-464 16,0 0 48-16,0 0-48 16,0 0 0-16,0 0-8 0,0 6-128 31,0 10-80-31,0 10 16 16,0 12 200-16,5 13 80 0,2-1-80 15,9 4 0-15,-4 0 8 16,4-3 0-16,-4 0 0 0,4-7 0 15,0-5-8-15,0-8-8 32,-4-8-64-32,0-8-104 15,-8-8-192-15,3-1 24 0,-3-6-80 16,5 0-72-16,-5-6 80 16,7-7 416-16,2-13 304 0,-2-2-240 15,1-7-64-15,1-6-120 31,-6-7-152-31,-3 0-568 0,4-2 464 16,-8-1-161-16,9 6 401 0,-9 7 136 16,0 13 112-16,3 9 192 15,-3 6 273-15,0 10-473 0,0 0-104 16,0 0-456 0,0 0 408-1,0 4 31-15,0 5-55 16,8 7 72-16,9 3 97 0,-6 7-49 0,9 5-40 31,0-2 56-31,4 6-48 16,0 0 40-16,-5-4-48 0,5 4-8 15,0-6 8-15,1 0 0 16,-1-4 0-16,-1-6-8 16,-7-6-200-16,0-7 71 0,-4-3-159 15,-4 1 32-15,-4-4 208 0,0 0 48 16,-1-4 312-16,-3-9 521 31,0-2-153-31,0-8 24 16,0-5-136-16,0-4-472 0,-3-6 232 15,-5-7-88-15,-4-5-240 16,0-4-120-16,-7-3 112 0,-2-1-16 16,1 1-80-16,5 10-48 31,-6-1 152-31,6 10 408 15,2 6-264-15,2 4-48 0,3 2 24 0,-1 7 40 16,5 3-40-16,1 3-64 16,-1 7-40-16,4 3-16 15,0 3-200 1,0 0-736-16,0 0-2249 16,0 29-1880-16,0-4 2121 15,0 0-2552-15</inkml:trace>
  <inkml:trace contextRef="#ctx0" brushRef="#br3" timeOffset="210546.78">6111 9528 5553 0,'0'0'2712'16,"0"0"-1023"-16,0 0-201 16,0 0 48-16,0-10-407 31,0 10-481-31,0 0-312 0,0 0-160 16,0 0-176-16,0 0-48 15,0 10-184-15,0 0 176 0,0 5 56 16,5 4 64-16,-1-3-64 15,7 0 0-15,-3-3-56 0,5-4-32 16,-2-2-48-16,2-7-80 16,-2 0-240-1,1 0-257-15,-4-4 241 16,8-8 240-16,-8-4 104 0,0-6-48 16,-4 0 176-16,0-4 8 15,-4 4-8-15,0 3 0 0,0 6 248 16,0 7 800-1,0 6-439-15,0 0-345 16,0 0-24-16,0 0-104 16,0 0-136-16,0 0 0 0,0 0-16 15,0 0-96-15,0 12 16 16,0 4 80-16,0 7 16 16,8 2 16-1,-1 3-8-15,2 4 0 31,7 3 40-31,-4 4-48 0,7-2 8 16,-2 8-8-16,2-4 0 16,1 4 16-16,1-1-8 15,-6 3 48-15,5-5-48 0,-4-4-8 16,0 0-8-16,0-6-8 16,-4 0-48-16,0-1 64 0,-5-5 0 15,-3-1-8-15,1-6 8 16,-1-3-8-16,-4-3 8 15,0-4 0 1,0 1 0-16,-4-7 0 0,-8 4 96 16,-4-7 32-16,0 0 448 15,-8 0 416-15,-3 0-104 0,-1-13-264 16,0-3 64-16,-4-10-199 16,4-2-193-16,0-7 8 15,8-10-128-15,0-2-176 16,12-7-240-1,0-6-120-15,8-1-40 0,0 4-257 16,16 6-463-16,11-3-336 0,-3 16-208 16,-3 13-4482-16</inkml:trace>
  <inkml:trace contextRef="#ctx0" brushRef="#br1" timeOffset="-211804.45">4494 7106 1664 0,'0'0'6073'0,"0"0"-4320"16,0 0-857-16,0 0-128 15,0 0 544-15,-28-74-432 16,28 62-71 0,0-1-105-16,11 0-192 15,10-9 288-15,11-3-520 0,7-1-152 16,6 1-112-16,2 6-16 15,-3 3 80-15,0 7-80 16,-9 5-176-16,-3 4 48 0,-8 0-80 31,0 6-88-31,-8 10 176 16,-7 7 112-16,-2 5 0 0,-7 4 0 16,0 9 8-16,-7 7 0 15,-14 12-48-15,-7 1-56 16,-4 2 104-16,-3 4 0 0,3-13 96 15,-4 3 40 1,4-7-128-16,4-5 96 16,4-4-32-16,13-9-72 0,2-3 0 15,5-10-88-15,4-3 16 16,0-4-88-16,9-2 16 16,2-4 32-16,14-3-104 15,-2-3-168-15,13 0 384 16,8 0 432-16,4-6-432 15,3-10 80-15,1 3-80 0,0-2 0 16,-1 2-128-16,-2-3-2601 16,7-3 1585-16,-17 3-2121 15,-11 0-2368-15</inkml:trace>
  <inkml:trace contextRef="#ctx0" brushRef="#br1" timeOffset="-211517.54">4442 7540 9249 0,'0'0'2249'0,"0"0"-1761"0,0 0-488 15,0 0-120-15,0 0 120 0,0 0 240 16,72-38-232-16,-32 22 768 0,3-3-616 16,5 4 0-16,0-5-112 15,0 5-96-15,-5 5-1160 16,2 7-512-16,-6 3-233 16,-11 0-543-1,-8 9-1401-15</inkml:trace>
  <inkml:trace contextRef="#ctx0" brushRef="#br1" timeOffset="-211020.35">5243 7461 6953 0,'0'0'4065'0,"0"0"-3089"16,0 0-224-16,0 0 88 16,0 0-688-16,0 0 96 0,0 0-39 31,63-76 47-31,-42 66-88 15,-1 10-168-15,-5 0-568 0,2 0-81 16,-13 13 649-16,3 9 104 0,-7 0-24 16,0 10-80-16,-7 0 0 15,-10 3 641-15,-2 3-217 16,-1 0-416 0,-5-3-8-16,1-3 8 15,9-7 184-15,-5-3-192 0,12-6-128 16,4-3 80-16,4-10 24 15,0 0-312-15,12-3-193 0,16 0 305 16,7-9 224 0,6-10 0-16,6-3 232 15,5-7-232-15,4 6-1184 32,-9 5-808-32,-19 2-2753 0</inkml:trace>
  <inkml:trace contextRef="#ctx0" brushRef="#br1" timeOffset="-210610.67">5873 6864 5473 0,'0'0'4281'0,"0"0"-2985"15,0 0-136 1,0 0 168-16,0 0-367 16,0 0-513-16,0 0-432 15,0 0-32-15,-13 25 32 0,-2 7 40 0,-2 10 112 16,2 8-32-16,-5 8 0 15,4 2-120 1,4 0-8-16,4 1-8 16,4-5 8-16,4-1 40 15,0-11-40-15,12-3-16 16,12-6-120-16,4-6 120 0,4-1-88 16,3-8-176-16,5-5-512 0,0-2 551 31,15-10-1991-31,-6-3 816 15,-14 0-1505-15</inkml:trace>
  <inkml:trace contextRef="#ctx0" brushRef="#br1" timeOffset="-210235.09">6243 6772 6649 0,'0'0'1408'15,"0"0"-600"1,0 0 121 0,0 0-929-16,0 0 0 15,0 0 0-15,-12 60 744 0,0-18-120 0,0 2-104 16,0 7-64-16,4 0 104 15,1 6 80-15,3 0-160 0,-1-3-304 16,5 0-63-16,0-3 7 16,9-7-72-16,2-3 64 15,5-9-112-15,4-6 0 0,8-4-8 16,0-6-96-16,7-7 40 0,1-6-369 31,1-3 217-31,2 0-448 16,1-6-944-16,-8-10-513 15,-8 0-935-15</inkml:trace>
  <inkml:trace contextRef="#ctx0" brushRef="#br1" timeOffset="-209958.62">5956 7318 7617 0,'0'0'1192'0,"0"0"-1192"16,0 0 0-16,0 0 833 0,0 0 439 16,84-16-240-16,-45 3-224 15,6-2 416 1,-2-5-591-16,9 1-225 15,-5-3-328-15,-2 6-80 0,-2 7-1377 16,-6 3-823-16,-10 6-3361 16,-11 0 480-16</inkml:trace>
  <inkml:trace contextRef="#ctx0" brushRef="#br1" timeOffset="-209665.42">6702 7258 7137 0,'0'0'3241'0,"0"0"-2209"15,0 0-448-15,0 0 416 16,0 0-504-16,0 0-496 15,0 0-8 1,0 0 8-16,63-10 528 0,-27-3-183 16,3 1 23-16,6-4-368 15,-2 4-224-15,1-1-1409 0,-13 0-743 16,-3 3-769-16,-19 1-3080 16</inkml:trace>
  <inkml:trace contextRef="#ctx0" brushRef="#br1" timeOffset="-209396.27">7059 6956 7137 0,'0'0'1968'16,"0"0"-559"-16,0 0-441 15,0 0-624-15,0 0-344 0,0 0-160 16,13 26 160-16,-9-4 568 15,4 9 152-15,-1 8-8 32,6 8-111-32,-5 1-393 0,3 6-80 15,2-6-72-15,-6 2-8 16,5-8-48-16,1-1-568 0,2-9-1161 16,5-1-431-16,-4-9-457 15,-4-9-2992-15</inkml:trace>
  <inkml:trace contextRef="#ctx0" brushRef="#br1" timeOffset="-209035.27">7231 6823 7697 0,'0'0'2977'15,"0"0"-2001"-15,0 0-448 16,0 0 0-16,0 0 56 0,0 0-368 16,79-16 409-16,-47 22-89 0,0 10-128 15,5 0-128-15,2 9-272 16,1 11 216-16,-5-2-136 31,-3 14 48-31,-4 16 0 0,-11 21-120 16,-10-5 192-16,-7-4-24 15,0 0-80-15,-24 0-64 0,1 0-40 16,-14 20-1112-16,9-30-1161 16,13-21-2056-16</inkml:trace>
  <inkml:trace contextRef="#ctx0" brushRef="#br2" timeOffset="-199684.27">5327 4835 6321 0,'0'0'1976'0,"0"0"-992"16,0 0-215-16,0 0 7 16,0 0-288-16,0 0-96 0,-4-6 40 31,0 0-104-31,-5-4-88 15,5 4-24-15,-3-7 248 0,-1 3-184 16,-5-2-96-16,-2 2-56 0,-5-3-23 16,-5 4-105-16,-2 3 0 15,0 6-8-15,-5 0-217 16,0 0 217 0,-5 15-80-16,1 4-104 15,1 10 88-15,3-3 88 0,8 6 8 16,1 2 0-16,6 4-136 0,13 1 88 15,4 2-64-15,0-3-160 16,24-4 112-16,8-4-72 0,4-12-56 31,7-8 144-31,6-4 8 16,-2-6-152-16,1-6 144 0,-4-7 8 16,-4-12 40-16,-8-1-48 15,-9-2 88-15,-3-7-64 0,-12 6 128 31,-8 1 56-31,0-1-56 16,0 7 96-16,-8 6 232 16,1 3 600-16,3 7-344 0,0 3 208 15,4 3-480-15,0 0-312 16,0 0-216-16,0 6-152 0,0 7 224 31,4 9 136-31,4 4-40 16,-1 2 48-16,6 4 8 15,-5 6 0-15,3 3 8 0,2 0-16 0,-6 4 48 16,5-1-24-16,1-2-24 16,-6 5 0-16,5-2 8 0,-8-1 0 15,4 4 8 1,-4-4-16 0,0 1 0-16,-4-4 8 15,0 1-8-15,0-5 8 0,-8-2 0 16,-4-3 0-16,0-7-8 0,1 1-64 15,-6-4 64-15,-3-6 80 0,1-3 176 32,-5-1 176-32,-4-6 153 15,-4 1 135-15,-4-7-160 16,0 0 48-16,1-9 48 0,-2-11-72 16,1-2-248-16,8-10-48 0,5-3-288 31,3-9-80-31,12-3 16 15,8-5-32-15,0 8-136 16,16-1 184-16,12 1 24 0,3 6-48 16,13 3-152-16,0 4-176 15,16 5-1088-15,-13 7-1473 0,-10 6-2040 0</inkml:trace>
  <inkml:trace contextRef="#ctx0" brushRef="#br2" timeOffset="-199128.82">5557 5267 2592 0,'0'0'7882'0,"0"0"-6362"31,0 0-536-31,0 0 48 15,0 0-511-15,0 0-521 0,0 0 16 16,0 0 88-16,76-19 16 16,-51 19-120-16,-2 0-152 0,-3 16-8 15,-9 6 88-15,-6 6 72 32,-5 11 56-32,-8 2 32 15,-15 3 40-15,-5 1 40 0,0-4 40 16,3-6-64-16,5-9-16 15,9-4-72-15,7-13-56 0,4-5-216 0,0-4-48 16,24 0 160 0,8-13 104-1,11-9 112-15,5-4 40 16,0 1-152-16,0 0-48 16,-9 2-776-1,-7 1-1033-15,-11 9-1384 0,-14 4-3488 16</inkml:trace>
  <inkml:trace contextRef="#ctx0" brushRef="#br2" timeOffset="-198626.82">6243 4540 2712 0,'0'0'4545'0,"0"0"-2793"15,0 0 609-15,0 0-1241 0,-12-26 240 16,4 26-495-16,0 0-641 16,-4 20-104-16,-4 5-120 0,0 13 128 15,-3 10 120 1,-2 21-96-16,6 24 144 15,2 18-200-15,13 6 56 16,0-12-8-16,24-16-136 0,4-26 0 16,4-9-8-16,-4-12 0 15,12-4-8-15,23 6-32 16,1-3 32 0,12 1-648-16,24-14-760 15,-33-11-953-15,-3-15-2576 0</inkml:trace>
  <inkml:trace contextRef="#ctx0" brushRef="#br2" timeOffset="-197179.45">6573 4600 7801 0,'0'0'1977'0,"0"0"-977"16,0 0-200-16,0 0 184 16,0 0-176-16,0 0-47 0,28-79-393 15,0 63-96-15,4 3-264 16,-4 7-8-16,4 3 0 0,-4 3-312 31,0 0-137-31,0 13 385 16,-4 5 64-16,-5 5 105 0,-2 8-105 15,-10 8 0-15,-3 5 40 0,-4 7-40 16,-4 15 0-16,-11 1 64 16,-5 0-56-16,-5 3 120 15,6-19 80 1,3 5-136-16,4-8 24 16,8-13-96-16,4-6 0 15,0-7-56-15,16-9 48 0,8-1-40 16,8-8-48-16,3-4 96 0,14 0 0 15,6-7 0 1,1-12 48-16,3 0-48 16,-3-6-553-16,-7-1-551 15,-10-11-928-15,-15 5-785 16,-16 3-4288-16</inkml:trace>
  <inkml:trace contextRef="#ctx0" brushRef="#br2" timeOffset="-196922.82">6526 5042 3224 0,'0'0'7330'16,"0"0"-6138"-16,0 0-1192 0,0 0 0 0,0 0 456 15,79-45 776-15,-27 16-167 16,8-2-601-16,7-4-344 16,6 3-120-1,14-13-688-15,-19 14-2161 16,-13 3-3752-16</inkml:trace>
  <inkml:trace contextRef="#ctx0" brushRef="#br2" timeOffset="-196490.1">7323 4768 1792 0,'0'0'10522'16,"0"0"-9330"-16,0 0-680 16,0 0-327-16,0 0 31 0,92-47-160 31,-64 44 64-31,3 3-120 16,-8 0-224-16,-2 0 136 15,-1 13-185-15,-16 9 273 0,-4 3 8 16,0 10 241-16,-20 3-41 15,-5 7 280-15,-6-1-144 0,8-3-144 16,2-2-96 0,5-11-24-16,12-3-80 15,4-6-104-15,0-6-24 16,20-4-48-16,8-5-72 0,12-4-88 16,8-4-72-16,8-11-169 15,19-27-1111 1,-11 5-872-16,-12-2-2914 15</inkml:trace>
  <inkml:trace contextRef="#ctx0" brushRef="#br2" timeOffset="-196125.25">7490 4432 9057 0,'0'0'3185'32,"0"0"-1849"-32,0 0-783 15,0 0 167-15,0 0-520 0,0 0-120 16,67-9 160-16,-26 9 72 15,10 12-200-15,5 4-104 0,0 10 120 16,4 8 24-16,0 8-104 0,-8 5-24 16,-1 17 216-16,-7 25-240 15,-16 15 0-15,-20 14 72 0,-8-14-64 16,-13-17-8-16,-6-33-584 16,-17 3-1337-1,12-23-1295-15,-4-2-5666 16</inkml:trace>
  <inkml:trace contextRef="#ctx0" brushRef="#br3" timeOffset="-188517.66">5761 1435 7841 0,'0'0'2201'0,"0"0"-761"0,0 0 176 16,0-26-567-16,0 26 207 16,0-3-568-16,0 3-312 0,0 0-280 15,-4 0-96 1,4 10-168 0,0 9 80-16,0 6 88 15,0 0 0-15,8 4-88 0,12-4 24 0,-5-5 16 16,13-8-80-16,0-5-104 15,4-7 160-15,4 0-32 0,-4-13-288 32,-8-3 64-32,-4-6 168 15,-8-3 64-15,-9-1 96 16,-3 4 72-16,0-4-64 0,-3 7 472 16,-9 4 24-16,4 2-168 0,3 6 136 15,2 1-80-15,-1 3-144 31,4 3-216-31,0 0-32 16,0 0-160-16,0 6-80 0,0 7 80 16,7 12 152-16,-2 7 0 15,7 3 8-15,-4 9 8 0,-1 4-8 16,2 6 0-16,3 0 0 31,-5 3 0-31,2 4 0 16,-5 2 0-16,0 1 8 0,0-1-8 0,-4 4-104 15,0-4 8-15,0-3-96 16,0-2-24-16,-17-4 120 0,6-10 56 16,-5-5 32-1,4-8 16 1,-8-5-8-16,0-7 16 16,-4-4 104-16,0-5 144 0,-12-4 88 0,0-6-72 15,1 0 8-15,-1-9 16 16,0-10 48-16,3-13-112 0,14-6-48 15,3-7 8-15,12-6-200 32,4-3 8-32,4-6-8 15,16 0-88-15,8 0-160 0,0 3 16 16,4 9-280-16,0-3-512 0,-12 16-1008 31,-8 10-2745-31</inkml:trace>
  <inkml:trace contextRef="#ctx0" brushRef="#br3" timeOffset="-187593.62">5689 1149 184 0,'0'0'5345'0,"0"0"-4033"16,0 0-744-16,0 0 56 16,0 0 24-16,0 0-56 0,0 0-15 15,0 0 39 1,0 0 96-16,0 0-16 15,0 0 80-15,0 0-160 16,0 0-40-16,0 0-55 0,0 0 23 16,0 0-8-16,0 0-32 15,0-6 128-15,4-7 112 16,8-6-416-16,4-9-176 0,3-7-40 31,2 0-8-31,-5-7 0 0,-4 4-32 16,-1 6-24-16,-2 1 8 15,-5 9 64-15,-4 9-56 16,0 3-8-16,0 7-48 0,0 0-8 16,0 3-48-16,0 0-48 31,0 0-80-31,8 0-216 0,-1 9 88 16,6 4 224-16,6 3 80 15,5 6 0-15,4 0 0 16,0 4 0-16,12 9-296 0,16 12-1008 31,-13-2-1145-31,2-7-1752 0</inkml:trace>
  <inkml:trace contextRef="#ctx0" brushRef="#br3" timeOffset="-185327.89">6335 2228 928 0,'0'0'1496'0,"0"0"857"15,0 0-1577-15,0 0-256 16,0 0 368-16,4 0-56 0,-4 0-112 15,0 4 80-15,0 2 9 16,0 7 247-16,0 3 144 16,-4 3-280-16,0 6-320 0,-1 3-119 31,1 2-137-31,0 1-8 16,4 1-88-16,0-1-72 0,0 1-32 15,0-3-144-15,4-1 16 16,9-5 24-16,-2-1-40 0,10-13-552 15,3 1-569-15,12-10-551 16,-5 0-264 0,-8-13-2185-16</inkml:trace>
  <inkml:trace contextRef="#ctx0" brushRef="#br3" timeOffset="-184814.12">6271 1921 3992 0,'0'0'3209'15,"0"0"-1529"-15,0 0-895 32,0 0 71-32,0 0-344 0,0 0-304 15,0 0-208-15,0 0-8 16,-28 12-48-16,28-2 56 0,0 3 16 31,8-1-16-31,3-6 0 16,-2 1-16-16,3-4-104 0,-1-3 112 15,2 0-192-15,-5 0 192 0,-5 0 8 16,-3-10 88-16,0 4 208 16,0-3-176-16,0 6-32 0,-7-4 40 15,3 7 24-15,0-3 184 16,0 3-328-16,4 0 80 16,0 0-88-16,0 0-48 15,0 0 48-15,0 0 0 16,0 0 8-16,0 0 80 15,0-3 80-15,-5 3-32 0,5 0-136 16,-4 0-152-16,-3 0-168 16,-5 13-2593-16,7-1-279 15</inkml:trace>
  <inkml:trace contextRef="#ctx0" brushRef="#br3" timeOffset="-184316.93">6633 1352 3512 0,'0'0'3257'0,"0"0"-632"0,0 0-1369 15,0 0-192-15,0 0 344 0,0 0-439 16,-8-6-521-16,1 19-296 0,-1 2 24 15,-5 11-16-15,2 12 8 16,-2 0-8-16,5 13-32 16,1 0-16-1,3 6 24-15,0 0-8 32,4 3-32-32,0-6-88 15,0 0 8-15,12-3-8 0,4-3-8 16,3-4-8-16,5-3 0 15,4-9 8-15,0-6-120 0,4-7-288 16,0-7-552-16,0-6-561 16,7-6-247-16,-11-12-1337 15,-7-7-4864-15</inkml:trace>
  <inkml:trace contextRef="#ctx0" brushRef="#br3" timeOffset="-183879.04">6880 1324 7513 0,'0'0'2385'0,"0"0"-1177"16,0 0-336 0,0 0-328-16,0 0-544 15,0 0 56-15,0 0-56 16,0 0 760-16,-4 102-224 0,0-55 177 16,4 7-129-16,-4 3-192 15,4 0-80-15,0-3-72 16,0-3-104-1,4-3 40-15,9-4-104 16,-2-6-16-16,5-6-56 16,4-3 0-16,4-4 0 0,0-9-48 15,8-3 40-15,0-4-288 16,0-6-296-16,-4-3-24 0,0 0-513 31,-5-6-343-31,-7-4-1104 16,-8-3-1545-16</inkml:trace>
  <inkml:trace contextRef="#ctx0" brushRef="#br3" timeOffset="-183603.29">6777 1797 1672 0,'0'0'6073'15,"0"0"-3512"1,0 0-1377-16,0 0-592 16,0 0-288-16,0 0-176 15,0 0-24-15,11 0 232 16,6-6 408-16,11-4 473 0,7-3-33 16,5 1-624-16,1-5-384 0,2 5-176 31,-7-1-200-31,12 7-1624 15,-12 0-929-15,-12 2-2048 0</inkml:trace>
  <inkml:trace contextRef="#ctx0" brushRef="#br3" timeOffset="-183356.62">7315 1638 640 0,'0'0'8473'16,"0"0"-4280"-16,0 0-2888 16,0 0-169-1,0 0-424-15,0 0-712 16,0 0-288-16,0 0-16 16,32-3 304-16,-13-4 0 0,9-5-56 15,8-4-400-15,0 0-1265 0,4-6-511 16,-8 6-377-1,-13 3-4192-15</inkml:trace>
  <inkml:trace contextRef="#ctx0" brushRef="#br3" timeOffset="-183078.61">7662 1295 8169 0,'0'0'2393'0,"0"0"-825"31,0 0-296-31,0 0-1096 0,0 0-176 16,0 0-240-16,7 48 240 16,1-7 648-16,-4 6-103 15,5 7-241-15,-2 4-112 0,5-1-64 16,0 0-80-16,4-3-48 0,-4-3-288 15,0-7-1065 1,4 4-719 0,-8-17-849-16,4-8-2728 0</inkml:trace>
  <inkml:trace contextRef="#ctx0" brushRef="#br3" timeOffset="-182709.01">7772 1133 6809 0,'0'0'3313'0,"0"0"-2177"15,0 0-1000-15,0 0-128 16,0 0-8-16,0 0 328 31,112 38 40-31,-72-13 16 0,4 5 200 16,0 7-360-16,4 24 400 16,-8 24-255-16,-16 26-361 0,-9 4 120 15,-15-7-24-15,0-10 64 16,-15-15-56-16,-2-16-24 15,6-17-88 1,3-6-1465-16,-1-15-255 0,-2-10-1201 16</inkml:trace>
  <inkml:trace contextRef="#ctx0" brushRef="#br3" timeOffset="-166766.86">10682 11947 5153 0,'0'-3'1888'0,"0"0"-472"31,0 3 65-31,0 0-337 0,0 0-168 16,0 0-40-16,0 0-48 15,0 0-87-15,0 0-169 16,0 0-160-16,0 0-152 0,0 0-160 15,0 0-160 1,0 13-24-16,0 9 24 16,0 3 48-16,0 13 72 0,0 1-16 15,0 8 16-15,0 1 0 16,0 0-112-16,3 2 72 16,1-9-8-16,0 1-72 0,4-10 0 15,-3-7 0 1,-1-6 0-16,-4-10 0 15,3-2-88-15,1-4-208 0,0-3-96 16,0 0 0-16,5-13 392 16,-5-9 56-16,3-3-32 15,1-10-48-15,0-7-8 0,-3-2-40 32,-5-3-184-32,3-1-56 0,1 3-128 15,0 7 288-15,-4 9 16 16,4 11 136-16,-4 5 224 15,0 3 152-15,0 7-128 0,4 3-40 16,-4 0-208-16,4 0-184 31,0 3-152-31,4 13 184 0,0 3 152 16,4 4 136-16,0 8-8 16,4 4-8-16,-4 0-72 15,3 7 40-15,-2-5-80 0,2-2 0 0,2-3 40 16,-6-7-48-1,1-2-96 1,1-10-48-16,-2-4-152 16,2-6 88-16,-2-3-104 0,-3 0 64 15,5-7 151-15,-6-8 97 16,1-7 249-16,-4-4-97 0,-4-5 0 16,0-8 0-1,0-5-16-15,0-4-24 16,-12-3 240-16,0 1-144 15,0 2 152-15,1 4-112 0,-2 6-40 16,5 6-56-16,1 9-32 16,3 8-16-16,4 5 8 0,0 4-104 31,0 6-8-31,0 0-328 16,0 0-1456-16,0 16-513 0,0 3-183 15,0-3-3858-15</inkml:trace>
  <inkml:trace contextRef="#ctx0" brushRef="#br3" timeOffset="-165874.86">11263 12160 536 0,'0'0'1208'16,"0"0"3057"-16,0 0-2665 15,0 0-248-15,0 0-447 0,8-13-313 16,-8 4 88-16,0-4-120 31,0 3-72-31,0-5 152 16,-8 2 32-16,0-3-152 0,0 0-31 15,-4 0-153-15,0 3 168 16,0 1-256-16,5 6-32 0,-1 2 384 16,-5 4-464-16,2 0-136 31,2 13-64-31,1 3 56 15,1 6-72-15,3 3 24 0,4 7 48 0,0-3 0 16,0-1 0-16,4 1-40 16,3-6 40-16,10-5-48 0,-6-2 0 15,6-9 48 1,-6-4-216-16,1-3-72 16,4 0 200-16,-4-7 32 15,-3-12 64-15,2-3 16 0,-7-6 48 16,-4-7-8-16,0-4-56 15,0 2 48 1,0 5-48-16,0 6 96 16,0 7 304-16,0 9 120 15,0 8-128-15,0 2 16 16,0 0-408-16,0 0-240 0,0 6 112 16,0 13 128-16,8 0 80 0,-3 6 24 15,2 1-96-15,1-1 72 31,0 1-72-31,4-1 48 16,0 0-48-16,-1-2-8 0,6-5 0 16,-6-1 0-16,6-2 0 15,-2-5 0-15,2-4-16 0,-2-6-80 16,-2 0-400-16,-2 0 16 31,2-12-200-31,-9-24-712 16,-1 5-1865-16,-3-4-3713 0</inkml:trace>
  <inkml:trace contextRef="#ctx0" brushRef="#br3" timeOffset="-163474.62">14061 16329 2680 0,'0'0'5729'0,"0"0"-3896"16,0 0-553-16,0 0 768 16,0 0-343-16,0 0-665 0,-21-3-376 31,21 3-216-31,0 0-216 0,0 12-128 15,0 11-56-15,0 5-32 16,0 7-8-16,0 6 8 0,4 7 32 16,8 2-40-16,0 2 64 15,-4-5-72-15,8-5 8 16,-8-8-8 0,4-5-8-16,-5-10-248 15,6-6-240-15,-5-10-88 0,4-3 296 16,-4-7 264-16,7-15 24 0,-2-10 136 15,2-12 64-15,-2-10-112 16,-5-3-8 0,-1-7-72-16,-3 7 40 15,-4 7 176-15,0 11-24 16,0 17 240-16,0 9 72 0,0 10-104 16,0 3-408-16,8 0-248 15,-3 3-304-15,10 10 552 0,2 9 104 31,2 0 8-31,5 4-40 16,0 6-24-16,0-4-48 16,-4 4-8-16,0-3-80 0,-5-1-40 15,6-3-88-15,-5-5-232 16,-4-4 136-16,-1-7-72 0,-2-3 96 31,-5-3 40-31,-1-3 96 0,5 0 152 16,-8-9 192-16,4-13 96 15,0-10 192-15,-4-9-80 0,0-7 8 16,0-6-128-16,0-6 24 16,-4-4-16-16,-8 4-87 15,5 6-25 1,-6 9-88-16,6 17 80 16,3 6 56-16,-4 15-64 15,8 7-160-15,0 0-40 0,0 7-648 0,0 12-593 16,4 22-471-16,4-6-2681 15,-5 0-2056-15</inkml:trace>
  <inkml:trace contextRef="#ctx0" brushRef="#br3" timeOffset="-162610.33">14697 16462 520 0,'0'0'8329'0,"0"0"-6568"0,0 0 207 31,0 0-640-31,0 0-383 15,0 0-241-15,-3-54-328 0,6 48-184 16,5-1 24-16,5 1-96 16,-6 6-120-16,6-3-80 15,-2 3 32-15,-3 0 40 0,5 3-40 16,-2 10-328-16,-7 3 192 0,0 6 168 31,-4 3 8-31,0 1 8 16,-8 2-8-16,-3 1 8 15,-6-4-88-15,6-3-408 0,-2-6-64 16,2-3-433-16,7-10-223 16,4-3 216-16,0 0 176 0,0-16-168 31,11-9-561-31,6-7 1081 16,2-6 392-16,5-4-328 15,0 1-432-15,-3 1-40 0,-6 8 880 16,-3 3 264-16,-4 10 648 0,-4 3 272 15,-4 6 504 1,0 7-159 0,0 0 167-16,0 3-528 0,0 0-151 15,0 0-561-15,0 0-296 16,0 0-40-16,-4 0-120 0,4 10 0 16,-8 5-72-16,4 5 72 15,0 5 48 1,0 0 96-16,4 4-80 15,0-4 56-15,0-6 24 0,8 1-88 16,4-8 48-16,4-2-96 16,4-1 56-16,-1-5 8 0,-2-4-72 15,-1 0 0-15,-4 0-64 32,-5 0 16-32,1-4-24 0,-3 1-16 15,-5-3-80-15,0-1-64 16,0 1-664-16,0-3-721 0,0-4-527 15,-9 0-3393-15</inkml:trace>
  <inkml:trace contextRef="#ctx0" brushRef="#br3" timeOffset="-159050.18">14052 9153 16 0,'0'0'1544'15,"0"0"336"-15,0 0-111 16,0 0 7-16,-8-54-64 0,8 38-271 31,-4 4-321-31,4 2 136 16,0 0 176-16,-4 8-327 0,4-2-113 16,0 4-320-16,0 0-264 31,0 0-168-31,0 0-200 0,0 0-40 15,0 0-96-15,0 4-104 16,0 8-48-16,0 10 248 16,0 10 24-16,4 3 24 0,0 7-40 15,4 2 56-15,1 0-56 16,2-3 0-16,1-2-8 0,0-1 16 16,0-7-16-16,-1-9 8 31,-2-5-8-31,-5-8-120 0,4-3-32 15,-4-6-136-15,4 0 112 0,0-19 176 16,0-9 168-16,3-7-168 16,-2-6 0-16,-5-10 0 0,0 0-208 15,-4 0-80 1,0 7 192 0,0 6 96-16,0 9 40 0,-4 10 8 15,4 10 312-15,0 5-80 0,0 4-280 16,0 0-96-16,0 0-320 15,0 4 112-15,0 11 208 0,11 5 96 32,2 5 40-32,2 4-40 15,2 6 48-15,2 2-40 16,1 2 0-16,1-4 64 0,2 0-64 16,1-1-8-16,0-8-240 0,-4-1-168 15,0-9-200-15,-4-4 120 31,-4-5 215-31,-5-7 177 16,2 0 96-16,-5-19 200 0,0-6 297 16,0-7-281-16,-4-6 240 15,0-3-112-15,0-7-64 0,-8 0 16 16,-1-6-40-16,-2 0-24 31,-1-3-216-31,3 7 336 16,-2 5-272-16,3 10 0 0,0 9-8 0,0 11 96 15,8 8-64-15,-4 4-104 16,4 3-96-16,0 0-992 0,0 3-944 16,0 29-401-1,0-3 1081 1,0-4-1953-16</inkml:trace>
  <inkml:trace contextRef="#ctx0" brushRef="#br3" timeOffset="-158048.08">14590 9125 1712 0,'0'0'4257'16,"0"0"-1321"-16,0 0-1575 0,0 0-641 15,0 0-240-15,0 0-320 16,0 6-160-16,0 7 16 0,4 0 120 31,0 2-40-31,4-2-88 16,0-4 0-16,4 4-8 0,0-10-8 15,-4 1-64-15,4-4-16 16,-1 0-120-16,-2 0-24 16,-5-7 232-16,0-8 128 0,-4-8-48 31,0 1 232-31,0 0-256 16,0 0 112-16,-4 2 128 0,0 8 160 15,-1 5 672-15,5 4-279 0,0 3-457 16,0 0-392-16,0 0-112 15,0 0-160-15,0 10 136 16,0 5 128 0,5 2 8-16,3 5 16 15,0 0 0-15,-1 3 0 0,2 7-8 16,3 3 0-16,-1 3 40 0,2 6-48 16,-6 4 0-16,5 0 8 15,0-1-16 1,-8 1 8-16,4-10-16 15,-4 0 8-15,0-6-88 16,-4-3 96-16,5-7-72 0,-5 0-40 16,0-6 112-16,0-7-8 15,-5-2 8-15,1-1 120 0,-4-6 280 32,-3 0 80-32,-2 0 128 15,1-3-48-15,1-10 56 0,-5-3 8 16,-1-2-272-16,9-12-48 15,-3-7-296-15,7-17-8 16,4-20 0-16,0-2-264 0,0 10-480 31,8 5-400-31,3 11-496 16,2 9-297-16,-5 2-1151 0</inkml:trace>
  <inkml:trace contextRef="#ctx0" brushRef="#br3" timeOffset="-155501.52">15223 17294 2800 0,'0'0'6409'0,"0"0"-4216"16,0 0-1409-16,0 0-104 16,0 0-8-1,-39 41-200-15,27-15 97 16,-4 8 31-16,0 5 8 0,-4 5-80 15,4 4-104-15,-4 3-152 16,0-1-72-16,5 1-88 0,-6 0-64 16,5-3-32-16,4-1 40 31,-3 1-40-31,2-7-8 0,6-3-8 16,-1-9-160-16,-1-4-472 15,5-6-568-15,-3-9-1065 0,-1-7-815 16,4-3-2826-16</inkml:trace>
  <inkml:trace contextRef="#ctx0" brushRef="#br3" timeOffset="-155125.87">14757 17405 5801 0,'0'0'5841'0,"0"0"-3801"0,0 0-799 15,0 0-625-15,0 0-344 16,0 0-256 0,0 0 128-1,0 0 400-15,76 73-176 0,-40-41-136 0,8-1-8 16,4 5 64-16,-1-1-64 15,1 0-120-15,-8-1-48 0,-1 1-40 16,-7 0-8-16,-8-3-8 31,-3 0 64-31,-10-4-64 0,-2-6 0 16,-1 1 0-16,-8-7-88 16,0-1-232-16,0-8-256 0,0-1-608 15,0-6-1145-15,0-3-839 16,-4-7-6146-16</inkml:trace>
  <inkml:trace contextRef="#ctx0" brushRef="#br3" timeOffset="-154616.62">15526 17802 7601 0,'0'0'3033'0,"0"0"-833"0,0 0-87 15,0 0-649-15,0 0-616 31,0 0-424-31,0 0-80 0,0 0-152 16,0 13-144-16,0 12 8 16,0 7 72-16,0 2-16 15,0 8 0-15,4-1-104 0,5-3 89 16,-5 1-89-16,3-8 8 31,1-2-16-31,0-10-305 0,0-6-623 0,12-13-864 16,-8-10-1225-16,4-9-2120 15</inkml:trace>
  <inkml:trace contextRef="#ctx0" brushRef="#br3" timeOffset="-154257.28">15466 17548 7561 0,'0'0'2177'0,"0"0"-889"16,0 0-632-16,0 0-440 0,0 0-200 15,0 0 32-15,-7 35-32 16,7-19 48-16,7 0-56 0,1-4 48 16,5 1-56-16,-6-4-128 31,1-5-208-31,1-4-432 0,-5 0 512 15,-4-4 256-15,0-8 16 16,0-4 88-16,-8 0 360 16,-8-3 512-16,-1 6 72 0,6 1 81 31,-1 5 7-31,3 4-336 16,5 0-304-16,4 3-496 0,0 0-360 15,0 0-1800-15,13 3-649 0,-1 0-4761 16</inkml:trace>
  <inkml:trace contextRef="#ctx0" brushRef="#br3" timeOffset="-153821.58">15786 17319 3744 0,'0'0'6146'16,"0"0"-3818"-16,0 0-311 15,0 0-577-15,0 0-456 16,0 0-88-16,0-13-328 0,-5 23-280 16,-3 9-160-16,1 10 145 31,-5 9 135-31,3 9-64 0,9 8-24 16,0 2-48-16,0 3-128 15,0 0-80-15,21 4-56 16,-1-4-8-16,7 0 8 0,6-6-8 0,2-9-96 15,5-14-280 1,-1-11-432 0,21-20-865-16,-15-10-2816 0,-10-15-4297 15</inkml:trace>
  <inkml:trace contextRef="#ctx0" brushRef="#br3" timeOffset="-153385.43">16179 17104 7921 0,'0'0'4129'31,"0"0"-2225"-31,0 0-727 0,0 0-657 16,0 0-368-16,0 0 48 16,-15 101 128-16,15-57 56 15,0 4 160-15,4 3-96 0,4 0-32 0,-1-3-64 16,6 2-87-1,-2-6-89 1,2 1-48-16,2-1-80 16,-2-5-32-16,6-2-8 0,-2-7 40 15,2-5-48-15,5-6-232 16,0-10-585-16,0-9-327 0,8-6-440 0,-4-13-2521 31,-5-4-4361-31</inkml:trace>
  <inkml:trace contextRef="#ctx0" brushRef="#br3" timeOffset="-153086.29">16024 17586 7489 0,'0'0'2185'0,"0"0"-825"32,0 0-16-32,0 0-408 15,0 0-296-15,0 0 193 0,0 0-73 16,104-19-104-16,-68 3-128 16,7 1-144-16,-2 2-192 0,-5-4-192 15,-1 8-440-15,-7-4-896 16,-4 4-1249-1,-4 3-2136 1,-13-1-3440 0</inkml:trace>
  <inkml:trace contextRef="#ctx0" brushRef="#br3" timeOffset="-152764.98">16391 17087 6281 0,'0'0'4313'16,"0"0"-2369"-16,0 0-528 0,0 0-695 16,-4 0-449-16,12 4-192 15,16 9 160-15,0 2 368 0,12 11-88 16,-5 5-24-16,14 4-56 31,-6 6-144-31,-3 1-64 16,-4 5-56-16,-8 4-88 0,-5 0 40 15,-2 6 120-15,-13 4-32 16,-4 8-135-16,-4 14-81 0,-28 6-1161 16,4-13-3264-16,0-22-6249 0</inkml:trace>
  <inkml:trace contextRef="#ctx0" brushRef="#br1" timeOffset="-146532.33">13032 14297 9570 0,'0'0'4272'0,"0"0"-3431"15,0 0-233-15,0 0 384 16,0 0-144-16,4-64-336 15,16 49-408-15,12-2-104 0,0 2 56 16,7 2-40-16,2 6-8 31,2 5-8-31,-7 2-8 0,0 2-192 16,-8 11 64-16,-8 9-152 16,-8 10 160-16,-4 0 128 15,-8 12 8-15,0 1 112 0,-16 9-16 16,-4 6 16-16,-8 1 24 15,1-1 24 1,-5 0-80-16,4-6-24 16,0 0-56-16,8-6 120 0,4-4-120 15,11-6 8-15,-2-3 64 16,7-3-72-16,0-3 0 0,3-4 144 16,14-6-144-1,-2-3 32-15,5-4-32 16,8-8-8-16,4-4 248 15,4 0-7-15,12-10-153 0,3-12-88 16,5-3-144-16,0-7-281 16,0 0-199-16,-5 1-1016 0,-2-11-2585 31,-18 14-1152-31,-10 2-1111 0</inkml:trace>
  <inkml:trace contextRef="#ctx0" brushRef="#br1" timeOffset="-146269.09">12773 14773 10842 0,'0'0'4345'15,"0"0"-4057"-15,0 0-168 16,100-57 592-16,-48 35-48 0,12 0-128 16,-1 2 80-16,1 8-248 15,0 2-248-15,-1 7-120 0,1 3-776 16,20 0-1608 0,-17 0-2737-16,-11-3-3489 15</inkml:trace>
  <inkml:trace contextRef="#ctx0" brushRef="#br1" timeOffset="-145983.93">13889 14620 3688 0,'0'0'8546'0,"0"0"-6962"0,0 0-1271 15,0 0 95-15,0 0 448 16,0 0 184-16,28 93-400 0,-17-52-120 16,-2 6-200-16,-1 1-120 31,0 3-96-31,-1-3-104 0,-3 6-328 15,1-13-1440-15,-5-16-3153 0</inkml:trace>
  <inkml:trace contextRef="#ctx0" brushRef="#br1" timeOffset="-145587.22">14546 14144 3936 0,'0'0'7466'0,"0"0"-5858"31,0 0-535-31,0 0 247 16,0 0-544-16,0 0-216 0,-83 0-88 16,55 22 240-16,0 13-32 15,4 7-151-15,-4 5-137 0,8 14-64 32,4 2-56-32,5 4-80 15,2 0-96-15,9 3-32 0,0-7-64 16,20 0 0-16,4-6 0 0,8-3-80 15,12-2-280-15,4-15-352 16,27-11-769-16,-7-10-1623 0,-9-13-5698 16</inkml:trace>
  <inkml:trace contextRef="#ctx0" brushRef="#br1" timeOffset="-145145.8">15021 14062 9754 0,'0'0'3864'15,"0"0"-2479"-15,0 0 175 0,0 0-312 32,0 0-680-32,-21 15-440 15,14 11 72-15,-1 12 137 0,-5 7 31 0,6 12-40 16,-1 12-72-16,4-2-80 15,4 0-80-15,0-1-24 16,0-8-64-16,8 2 0 16,7-9 0-1,5-7-8-15,5-9-248 16,3-9-104-16,3-11-232 0,1-8-305 16,19-14-383-16,-6-15-1296 0,-9-3-2978 15</inkml:trace>
  <inkml:trace contextRef="#ctx0" brushRef="#br1" timeOffset="-144864.49">14626 14490 1776 0,'0'0'8730'16,"0"0"-5882"-16,0 0-2039 16,0 0-41-16,0 0 488 0,103 0-496 31,-47 0-360-31,8-6 40 16,7-3-24-16,2-1-160 0,-6 0-256 15,21-9-392 1,-24 3-1616-16,-8 4-3617 15</inkml:trace>
  <inkml:trace contextRef="#ctx0" brushRef="#br1" timeOffset="-144604.35">15498 13970 12890 0,'0'0'3857'0,"0"0"-2873"16,0 0-352-16,0 0-119 0,0 0 23 16,88 44-192-16,-52-12-64 15,-1 12 104-15,6 7-96 0,-5 22-16 32,-1 13-96-32,-11 22-56 15,-20 3-24-15,-4-6-48 0,-28-7-48 16,-15-15-312-16,-13-4-544 15,12-22-1017-15,0-15-3704 0</inkml:trace>
  <inkml:trace contextRef="#ctx0" brushRef="#br2" timeOffset="-136175.42">14108 12278 9394 0,'0'0'3152'16,"0"0"-1760"-16,0 0-223 15,0 0 263-15,0 0-328 16,0 0-440-16,0 0-199 0,0-7-193 16,0-6-152-16,0 4-64 15,-12-7-40-15,0 4-16 0,-8-8 0 31,-4 1 0-31,-8-3 8 16,-7 3 0-16,2 0 48 16,-6 6-56-16,-5 7-16 0,0 6-72 15,4 0 16-15,0 22 72 16,9 7 8-16,3 6-8 0,8 6 8 31,12 7-8-31,12-4-8 0,0 0-72 16,16-6-144-16,12-9-121 15,7-10-87-15,6-9 80 0,6-10 24 16,1-4-88-16,4-18 136 16,-4-10 128-16,-5-6 32 15,-2-3-32 1,-9-4 48-16,-9 4 40 16,-7 6 64-16,-4 7 128 0,-8 9 344 15,0 9 56-15,-4 4 88 16,0 6-264-16,0 0-352 0,0 0-64 15,0 0-72 1,0 13-88-16,4 9 224 16,0 10 96-16,0 9-32 15,4 10-56-15,-1 15 104 0,6 20-104 16,2 25-8-16,-2 10 16 16,-1-7-16-16,-5-12 0 0,-7-33 0 31,0-15 0-31,0-12-96 15,0-7-96-15,-11 3 136 16,-5-3-16-16,-4 0 56 0,-8-7 16 16,0-12 144-16,-8-3-24 15,-8-7 336-15,-3-6 49 0,-9 0-73 32,0-19-40-32,-4-10 120 15,9-8-72-15,6-15-72 0,10-14-88 16,19-20-56-16,16-16-56 0,8 11-168 15,24 14-120-15,0 23-64 16,3 19-224-16,14-2-96 16,2 1-16-1,25 5-360-15,-20 15-2905 16,-9 6-2209-16</inkml:trace>
  <inkml:trace contextRef="#ctx0" brushRef="#br2" timeOffset="-135880.06">14371 12509 6025 0,'0'0'6873'0,"0"0"-4792"0,0 0-1417 16,0 0-120-16,0 0-104 16,0 0-72-16,12 80 200 31,-8-42-224-31,0 3-136 0,4 6-136 16,0-5-24-16,0-4-48 15,3-3-152-15,2-7-1056 0,-2-8-1568 0,-3-8-3474 16</inkml:trace>
  <inkml:trace contextRef="#ctx0" brushRef="#br2" timeOffset="-135478.28">14916 12033 5033 0,'0'0'6025'16,"0"0"-4145"-16,0 0 425 0,0 0-561 15,0 0-80-15,-11-32-703 16,-1 32-545-16,-8 10-232 0,-8 12-136 15,0 13 80-15,-4 9 136 16,4 13 8-16,4 17 120 31,9 15-48-31,11 12-88 0,4 4-152 16,15-13-40-16,13-16-56 16,4-25 0-16,-4-13 40 0,4-10-48 15,12 4-264-15,11-7-368 0,29 1-312 16,-16-13-632-1,-8-10-3994 1</inkml:trace>
  <inkml:trace contextRef="#ctx0" brushRef="#br2" timeOffset="-134922.29">15216 12166 9097 0,'0'0'2393'0,"0"0"15"0,0 0-695 15,0 0-697-15,0 0-120 16,0 0-672-16,0 0-152 0,83-66-64 16,-47 59 0-16,4 7 0 15,-8 0 40-15,3 10-48 16,-7 6 0-1,-7 6 8-15,-5 3 0 0,-8 7 144 16,-8 3 96-16,0 3 24 16,-21 3-23-16,6 1 23 0,-9-1-72 15,4 0-112 1,0 1-40 0,4-5-40-16,4-2 0 0,4-6 0 15,8 0-8-15,0-10 0 0,8 0 0 16,12-10 0-16,11 1-104 15,5-10-64-15,12 0 112 0,8-16-216 32,0-6-441-32,20-19-871 15,-13 2-2641-15,-15 4-3368 0</inkml:trace>
  <inkml:trace contextRef="#ctx0" brushRef="#br2" timeOffset="-134667.78">15184 12512 4504 0,'0'0'9306'0,"0"0"-7785"16,0 0-1129-16,0 0 240 0,103-47 72 15,-51 25-112-15,8 0 176 16,4-1-239-16,-9 7-169 0,-2 0-360 16,-6 7-288-16,5 6-969 15,-12-1-1943 1,-12 4-3194-16</inkml:trace>
  <inkml:trace contextRef="#ctx0" brushRef="#br2" timeOffset="-134420.09">16028 12297 1736 0,'0'0'8162'0,"0"0"-5458"16,0 0-2000-16,0 0-16 0,0 0 305 15,0 0 503-15,0 0-448 31,16 92-232-31,-8-58-311 0,0 5-257 16,-3-1-144-16,2 6-32 16,1 1-72-16,-4 2-192 15,5 7-833-15,-2-6-1407 0,-3-17-2785 0</inkml:trace>
  <inkml:trace contextRef="#ctx0" brushRef="#br2" timeOffset="-134077.25">16080 11982 9754 0,'0'0'4096'0,"0"0"-2247"16,0 0-265-16,0 0-624 0,0 0-608 15,0 0-191-15,0 0 95 16,112 19 32-16,-65 10-16 0,1 2-72 31,0 11-64-31,-8 5-32 16,-8 11-48-16,-4 12 8 0,-16 18 32 15,-12 17-96-15,-8 13-8 16,-24-4-64-16,-12-19-616 16,12-35-1409-16,0-18-4464 0</inkml:trace>
  <inkml:trace contextRef="#ctx0" brushRef="#br3" timeOffset="-125765.33">16151 10135 1616 0,'0'0'7041'16,"0"0"-4912"-16,0 0-1137 0,0 0 344 16,0 0 145-16,5 0-273 0,-5 0-320 15,0 0-48-15,0 0-16 16,0 0-207-16,0 0-177 15,0 0-80-15,0 0 8 0,0 0 0 16,0-7-200-16,0-6-120 16,-5-3-40-1,-2 0 0-15,-5-3-8 16,0 1-48-16,0-2-72 16,-8 1-88-16,4 4 40 0,-4-2-80 15,1 8 40-15,-5 3 80 16,3 6 24-16,2 0-56 0,-5 3 32 15,4 9 24-15,-1 7-32 32,2 1 80-32,-1 5 40 15,4 7-48-15,0-4 56 0,8 8-40 16,4 1-8-16,4 2 7 16,0-1-15-16,20-4-168 0,0-2-112 15,4-6-168 1,8-7-16-16,0-10-72 15,0-6 24-15,-4-3 64 16,3-3 208-16,-3-13 184 0,-3-2 8 16,-6-5-56-16,-3-2 160 15,-4-1 8-15,-8-6 8 0,3 1 48 16,-2-1-48 0,-1-3 8-16,0-3-8 15,0 0 56-15,0 3-56 16,0 7-8-16,-1 5 176 0,-3 11 400 15,0 8 144-15,0 1-56 16,0 3-136 0,0 0-288-16,0 0-152 15,0 3-88-15,-3 13-40 16,-5 3 40-16,0 7 0 0,4 2 0 16,-1 4-8-16,5 3 8 15,0 3 8-15,9-3 40 0,7 0-48 16,8 0-16-16,0-4 8 31,8-5 8-31,7-7 0 16,1-6-112-16,-4-4-136 0,0-9-8 15,-4 0 104-15,-4 0-320 16,-13-9-112-16,-2 3-32 0,-13-11-424 16,0 5-1161-16,0-4-2784 0</inkml:trace>
  <inkml:trace contextRef="#ctx0" brushRef="#br3" timeOffset="-125346.52">16765 9807 2664 0,'0'0'6073'0,"0"0"-4520"16,0 0 143-16,0 0-616 0,0 0-47 15,0 0-505-15,0 0-136 31,0 0 24-31,0 0 96 16,-92 45-32-16,77-14 64 0,-1 8-120 16,4 2-48-16,4 0-176 15,8-3 0-15,0 3-128 0,0-2 8 16,16-1-32-16,0-4-40 31,3-5 0-31,9 0 48 0,-3-4-48 16,6-2-8-16,-3-11-184 0,0 1-200 15,4-3-384-15,4-4-440 16,-4-6-1409-16,-4 0-2368 0</inkml:trace>
  <inkml:trace contextRef="#ctx0" brushRef="#br3" timeOffset="-124902.83">17144 9683 4689 0,'0'0'3160'15,"0"0"-1055"-15,0 0-137 0,0 0-240 16,0 0-463-16,0-6-705 16,0 16-376-16,-4 2-88 15,-4 14 200-15,0 2 192 0,0 7 8 32,4 3 96-32,1 0-184 15,-2 7-144-15,5-1-160 0,0 1-16 0,0-4-80 16,0-3 56-16,8-3 0 15,4-7-64-15,4 1 0 16,4-10-48-16,-4 0-152 16,7-6-272-1,5-4-368-15,-4-5 24 16,1-4-104-16,-1 0-705 0,0-7-615 0,-5-5-969 16,-6-1-3960-16</inkml:trace>
  <inkml:trace contextRef="#ctx0" brushRef="#br3" timeOffset="-124579.47">17008 9985 3264 0,'0'0'4113'16,"0"0"-1840"-16,0 0-489 31,0 0 32-31,0 0-559 0,0 0-385 16,0 0-288-16,0 0 16 16,28 0 248-16,0 0-56 0,8 0-223 0,4-6-177 15,4-4-72-15,-5 1-136 16,2 2-168-16,-9 1-16 15,0 3-416-15,-1-4-769 16,-7 4-1311 0,-4-3-3089-16</inkml:trace>
  <inkml:trace contextRef="#ctx0" brushRef="#br3" timeOffset="-123282.95">17463 9649 1688 0,'0'0'6097'0,"0"0"-4080"0,0 0-313 16,0 0 392-16,0 0-367 15,0 0-697-15,-17-20-408 16,26 20-312-16,6 0-152 16,13 4-80-16,0 9-80 15,8 5 16-15,0 8-16 16,0 2 8-16,0 7 40 0,-4 4-48 31,0 5 8-31,-13 3 0 16,1 4 88-16,-12 0-40 0,-3 0-56 15,-5-4 0-15,-13 5-72 16,-11-5-424-16,-19 13-720 0,3-9-1761 16,8-13-4000-16</inkml:trace>
  <inkml:trace contextRef="#ctx0" brushRef="#br1" timeOffset="-95663.14">13048 6832 7641 0,'0'0'4465'0,"0"0"-3289"0,0 0-728 0,0 0-79 16,0 0 279-16,0 0-264 15,0 0-256 1,0 0-128-16,80-28 0 16,-36 21 0-16,12 1 0 15,-1 3 0-15,1 3 8 0,-8 0-8 16,-4 16-48-16,-17 3-24 16,-6 10 72-16,-10 5 0 0,-11 4 0 31,0 7 72-31,-11 9 24 15,-21 12-40-15,0-2 88 16,-5 3-48-16,-6-1 56 0,3-12 24 16,-4 3 0-16,4-6-56 31,5-6-32-31,11-7-88 0,8-4 0 16,11-8 0-16,5-4-8 0,0-3 0 15,9-3-56 1,10 0 64-1,6-3 0-15,6-7 8 0,9-3 0 16,8-3 56-16,4-3-56 16,3-9 80-16,5-5-88 0,0-1-80 15,-8 2-400-15,0 0-616 16,-5-3-1145-16,-15 3-1640 0,-12 0-4144 16</inkml:trace>
  <inkml:trace contextRef="#ctx0" brushRef="#br1" timeOffset="-95331.83">12905 7382 9570 0,'0'0'2232'16,"0"0"-1488"-16,0 0-528 31,0 0 432-31,0 0-96 16,103-29 161-16,-39 13 15 0,20-3-176 16,20-6 120-16,-5 3-200 0,-20 5-280 15,-23 8-136-15,-16 3-56 0,-4 2-104 16,-4 4-664-1,0 0-816 1,-28 13-729-16,-4 0-735 16,-4 0-4682-16</inkml:trace>
  <inkml:trace contextRef="#ctx0" brushRef="#br1" timeOffset="-93763.73">13992 7432 1736 0,'0'0'7714'16,"0"0"-6058"-16,0 0 472 16,0 0-319-16,0 0-569 0,0 0-240 31,-12-22-384-31,12 22-280 15,0-3-176-15,4 3-80 0,8-3-80 16,8-1-56-16,4 4 8 16,4 0-24-16,-4 0 0 15,-4 10 24-15,0 6-48 0,-8 6-16 32,-9 7 64-32,-3 2 32 0,-3 4-32 15,-17 4 48-15,-8 2 64 0,0-6-56 16,4 0-8-16,0-10 0 15,12-9 40-15,0-3-40 16,8-7-48-16,4-6-72 16,4 0-128-1,16 0-464-15,12 0 712 0,12-13 0 16,4-2-40-16,4-4-584 0,-1 2-768 16,-3-1-457-16,-12 1-455 15,-16 8-3858-15</inkml:trace>
  <inkml:trace contextRef="#ctx0" brushRef="#br1" timeOffset="-93313.99">14833 6788 1592 0,'0'0'7441'16,"0"0"-5912"-1,0 0 95 1,0 0 120-16,0 0-687 0,0 0-721 16,0 0 56-16,-36 35 400 15,16 0-144-15,-8 9-112 0,4 7-56 16,-4 19-216-16,0 13-88 0,13-1-96 16,2-12-7-1,10-10-57-15,3-19-16 16,8 7-81-16,12-1 81 15,15-2-88-15,10-7 8 16,2-6 0-16,13-4-352 0,0-8-288 16,16-5-1064-16,-16-2-1249 15,-13-13-3568-15</inkml:trace>
  <inkml:trace contextRef="#ctx0" brushRef="#br1" timeOffset="-92930.84">15466 6778 9514 0,'0'0'4120'0,"0"0"-2927"16,0 0-689-16,0 0 16 15,0 0-472 1,0 0 32-16,-51 42 24 16,31-10 72-16,4 9 80 0,4 3-80 15,0 4 48-15,8 9-56 16,0-3 16-16,4 6-112 0,0-6 16 16,4 0-32-1,12-3 0-15,4-10-48 16,3-6-8-16,9-6 0 15,0-4-80-15,9-6-200 0,-2-9-280 16,5-4-608-16,0-6-120 16,3-3-881-16,-2-13-536 0,-17-6-3688 15</inkml:trace>
  <inkml:trace contextRef="#ctx0" brushRef="#br1" timeOffset="-92665.93">15148 7156 3632 0,'0'0'6858'0,"0"0"-4842"0,0 0-992 15,0 0-511-15,0 0-513 16,0 0-489-1,0 0 489-15,0 0 561 16,99 3 711-16,-43-3-472 16,20-6-312-16,-8-7-488 0,3-3 24 15,5 1-136-15,-24 5-888 0,8 0-1697 16,-21 4-535-16,-11 0-1818 0</inkml:trace>
  <inkml:trace contextRef="#ctx0" brushRef="#br1" timeOffset="-92346.33">15921 6664 1456 0,'0'0'9018'0,"0"0"-6610"0,0 0-1936 31,0 0-472-31,0 0-160 16,0 0 160-16,0 0 504 15,92 60 185-15,-53-28-289 0,5 0 56 16,4 9 48-16,-4 0-368 16,-4 10 8-16,-8 16-40 0,-17 19-32 0,-15 18-8 15,-23 4 32 1,-25-6-16-1,-16-13-80-15,0-13-640 16,12-19-1681-16,13-15-2936 0</inkml:trace>
  <inkml:trace contextRef="#ctx0" brushRef="#br2" timeOffset="-84274.98">13726 4855 5961 0,'0'0'1696'16,"0"0"-1152"-16,0 0-208 0,0 0 80 15,0 0 281-15,-60-80 119 16,44 58-120 0,-4-7 152-1,0 1 24-15,0-1 0 0,0 4-143 16,-8 2 79-16,-3 7-240 0,-1 7-64 16,-9 6-176-16,-2 3-152 0,3 16-88 15,-4 9-88-15,8 10-8 31,4 9-72-31,12 7 8 16,12 3 64-16,8 3-8 0,0 1-32 16,21-8 40-16,10-2-56 0,9-13-16 15,0-13-136-15,8-9-120 16,-1-13-16-16,-3 0 208 31,0-26 40-31,0-9 104 0,-8-6 56 16,-8-10-48-16,-9 1 8 15,-6 2 80-15,-9 7 168 0,-4 6 288 16,0 12-56-16,0 11 600 16,-4 6-456-16,4 6-447 31,-4 3-193-31,0 19-233 0,4 6 169 16,0 11-56-16,0 8 56 0,4 7 64 15,8 3-8-15,8 10-168 0,4-4 40 16,-1 4-88-16,9 12-48 15,5 10-264 1,-6 13 96 0,-4-10 136-16,-10-22-120 0,-13-19 96 15,-4-13 24-15,0 3 0 0,-12 0 192 16,-12 4 24-16,-8-7 88 0,-12-10 400 16,0-9 280-16,-8-9 160 15,1-10 120-15,-5 0-184 16,4-19 137-1,5-13-185-15,6-12-48 16,13-19-232-16,21-30-120 0,10-18-160 16,25 6-168-16,8 23-248 15,5 24-184-15,6 23-320 32,33 4-400-32,-9 6-865 0,-3 5-2728 15</inkml:trace>
  <inkml:trace contextRef="#ctx0" brushRef="#br2" timeOffset="-83652.19">14080 5273 8481 0,'0'0'2329'15,"0"0"-1217"-15,0 0-576 32,0 0 568-32,0 0-199 0,99-22-385 15,-82 22-320-15,-2 10-200 16,-6 6 0-16,-9 6 144 0,0 6 168 16,-9 7 208-16,-14 3 8 0,-1-3 16 15,0-6-144 1,3-7-120-1,10-6-112-15,7-9-136 0,4-5-32 16,0 2-160-16,12-4-64 16,16 0 224-16,3 0 128 0,14 0-128 15,2-10-168-15,13-16-696 0,-12 8-1688 32,-12-5-4098-32</inkml:trace>
  <inkml:trace contextRef="#ctx0" brushRef="#br2" timeOffset="-83275.74">14893 4559 4745 0,'0'0'4264'16,"0"0"-2871"-16,0 0-153 0,0 0-440 16,0 0 32-16,-84 32 57 0,52 6-153 15,1 6 80-15,7 10-136 16,-1 19-208-1,18 19-104-15,3-9-80 16,4-4-152-16,15-12-128 16,13-13 88-16,17 3-88 0,6 7-8 15,9-4 0-15,-1-9 0 16,29 3-824-16,-20-16-1432 16,-8-16-2329-16</inkml:trace>
  <inkml:trace contextRef="#ctx0" brushRef="#br2" timeOffset="-81118.56">15223 4781 544 0,'0'0'8906'16,"0"0"-6906"0,0 0-424-16,0 0 25 15,0 0-329-15,0 0-336 16,0 0-752-16,52-47 192 0,-8 34-216 15,12-3 40-15,4 7 16 16,-1 5-216-16,-3 4-128 0,-4 4-40 31,-12 14-16-31,-12 8 168 16,-16 9 8-16,-12 6 8 0,-4 10 104 16,-24 6 24-16,-12 7-24 15,-8-4 80-15,4 1-128 0,5-11-8 16,11-6-40-16,4-9-8 31,12-3 0-31,12-6-72 16,0-4-16-16,16-3-48 0,8-6 80 15,12-4 56-15,12-6-16 16,3-3-56-16,5 0-168 0,8-9-304 16,-5-7-64-16,1-7-104 0,4-12-792 15,-16 4-2489 1,-16 3-3649-1</inkml:trace>
  <inkml:trace contextRef="#ctx0" brushRef="#br2" timeOffset="-80885.19">15195 5114 10658 0,'0'0'3208'16,"0"0"-2447"-16,0 0-137 15,0 0 264-15,64-22 64 0,-20 3-448 16,8 0-88-16,28-9-40 16,15-1-248-16,-3 4-128 15,20-1-976-15,-37 11-1320 0,-27 5-3698 16</inkml:trace>
  <inkml:trace contextRef="#ctx0" brushRef="#br2" timeOffset="-80526.42">15988 4997 4584 0,'0'0'8242'0,"0"0"-5841"16,0 0-1113-16,0 0-936 15,0 0-232-15,100-38-56 16,-72 38-64-16,-8 0-104 16,-5 16-144-16,-10 12 248 0,-5 7 56 15,-5 4 264-15,-18 2 0 16,-5-3-96-16,4-3-72 15,0-6-80 1,12-7-24-16,5-3-48 16,7-7-112-16,4-6-112 0,19 1-176 15,10-7 80-15,10 0-104 16,13-3-400-16,15-16-833 16,-7-3-503-16,-16 0-985 0</inkml:trace>
  <inkml:trace contextRef="#ctx0" brushRef="#br2" timeOffset="-80210.19">16144 4603 5337 0,'0'0'7041'0,"0"0"-4992"16,0 0-1169-16,0 0-280 0,0 0 64 15,95-6-88-15,-35 19 48 0,8 9-136 16,0 6-192-16,0 14-176 16,-9 5-23-16,1 17 39 0,-20 22-72 15,-16-4-64-15,-12-9 8 16,-20 7 0-16,-32-1-8 0,-23 22-96 31,-17 8-745-31,12-30-1439 0,16-28-4730 16</inkml:trace>
  <inkml:trace contextRef="#ctx0" brushRef="#br3" timeOffset="-71097.96">14048 1152 7497 0,'0'0'4865'16,"0"0"-3345"-16,0 0-375 15,0 0-361 1,0 0-96-16,0 0-320 31,0-15-232-31,0 21-136 16,0 10-8-16,0 12 8 0,0 7 88 16,0 3-40-16,0 7 104 15,4-4-152-15,5-3 8 0,2-9-8 16,5-4 8-16,-4-12-8 15,7-7 0-15,2-6-248 16,7-6 176-16,0-19 72 0,3-14-120 16,-3-11-72-16,-3-4 80 15,-10-7 104-15,-2 4 0 32,-6 6 8-32,-3 7 72 0,-4 15 136 0,0 7 288 15,0 16 120-15,0 2-176 16,0 4-440-16,0 7 0 0,0 12-200 15,0 12 200-15,8 23 8 16,4 26-8 0,12 31 40-1,7 16-40-15,6 3-48 0,-5-6 40 0,-4-13 8 16,-9 3 0-16,-6 1 0 16,-6-4-72-16,-7-3-56 0,0-26-40 15,0-18 120-15,-16-20 0 31,1-12 48-31,-9 3 0 16,-12-4 136-16,-4-5 208 0,-12-13 104 16,0-13 33-16,0-9 183 15,-7-23-96-15,-1-29-128 0,4-37-72 16,12-32-160-16,25-16-120 31,19 3-88-31,35 16-192 0,21 15-112 16,23 8-144-16,-2 15-320 15,-14 25-240-15,-3 14-177 0,-24 24-2688 16,-12 13-5137-16</inkml:trace>
  <inkml:trace contextRef="#ctx0" brushRef="#br3" timeOffset="-69803.54">14853 1737 6873 0,'0'-4'4433'16,"0"1"-3089"-16,0 0-88 0,0 3 65 15,0 0-137-15,0 0-312 16,0 0-328-16,0 0-168 0,0 0-152 16,0 0-168-16,0 16-48 0,-4 6 80 15,-4 4 81-15,4 5 15 16,0 4-64-16,4 0-104 0,0-3 56 15,0 0-64-15,8-4 32 16,8-3-40-16,0-6-8 0,8-3-336 16,4-9-457-16,0-4-375 0,-5-3-1472 15,-3-13-1657 1,-12-2-3217-16</inkml:trace>
  <inkml:trace contextRef="#ctx0" brushRef="#br3" timeOffset="-69316.69">14817 1438 7681 0,'0'-3'2961'0,"-4"3"-1673"15,0 0-784-15,4 0-376 0,-4 3-120 16,4 10-8-16,-3 3 136 16,3 2-88-16,0-1-48 31,0-2 8-31,7-2-8 0,14-6 0 16,-6-7-256-16,5 0 64 0,0-10 8 15,0-12 56-15,-9 0-136 0,-7-4 96 16,-4 4 168-16,-4-4 64 15,-7 11 352-15,-1 2 504 16,0 6-32-16,4 7-239 0,4 0-377 16,4 0-272-16,0 4-96 15,0 2-128-15,0 4 120 16,0-8 80-16,0 5 24 16,0-7 0-1,0 0 88-15,0 0 232 0,0 0 320 16,0-3-184-16,-12-3-456 0,-4 6-264 15,5 0-312-15,-6 22-1401 0,9 6-431 32,0 1-4266-32</inkml:trace>
  <inkml:trace contextRef="#ctx0" brushRef="#br3" timeOffset="-68953.03">15530 819 8849 0,'0'0'2257'0,"0"0"-9"0,0 0-503 15,0 0-905-15,0 0-208 0,0 0-416 16,0 0-152 0,0 0-48-1,-99 121 184-15,75-39 48 0,8 26 104 0,4 10-40 16,8-4-112-16,4-9-120 16,7-29-80-16,10-16-48 15,-1-19 48-15,7-6-8 0,13 3-56 31,8 1 56-31,12-4-216 16,4-17-488-16,23-11-680 0,-10-7-1673 16,-17-3-2456-16</inkml:trace>
  <inkml:trace contextRef="#ctx0" brushRef="#br3" timeOffset="-68571.9">15941 851 8281 0,'0'0'2537'16,"0"0"-577"-16,0 0-335 15,0 0-569-15,0 0-464 0,-16-7-288 16,8 17-184-16,0 15-16 16,0 7 296-16,0 12 128 15,0 4-112-15,8 12 32 0,0 10-104 0,0 19-143 16,0-6 7 0,0-10-80-16,12-10-48 0,0-12-72 0,8 3 72 31,4 3-80-31,8-9 0 15,3-10-48-15,5-10-184 16,0-6-249-16,4-9-447 0,0-13-504 16,7-9-744-16,-10-10-825 0,-9-10-3721 15</inkml:trace>
  <inkml:trace contextRef="#ctx0" brushRef="#br3" timeOffset="-68307.9">15721 1346 7577 0,'0'0'2873'16,"0"0"-1625"-16,0 0-512 0,0 0-272 15,0 0-192-15,0 0 72 0,0 0 1153 16,84 22-505-1,-16-25-272 1,0-10-280-16,7-9-256 16,-3-3-184-16,-16 5-24 0,7-8-1216 15,-14 9-1737-15,-25 3-2424 0</inkml:trace>
  <inkml:trace contextRef="#ctx0" brushRef="#br3" timeOffset="-68000.86">16375 749 9113 0,'0'0'5674'15,"0"0"-4042"-15,0 0-664 16,0 0-704-16,0 0-264 0,0 0-104 15,83 25 104-15,-38 4 296 32,2 12-64-32,1 10-8 15,12 19-104-15,-8 19-48 0,-5 22-24 16,-19 13-48-16,-28-4 0 16,-15-5 8-16,-41-17-8 0,-16-6-208 0,8-25-1240 15,4-22-4137-15</inkml:trace>
  <inkml:trace contextRef="#ctx0" brushRef="#br3" timeOffset="-66972">13980 885 1408 0,'0'0'2584'16,"0"0"2169"-16,0 0-2800 15,0 0-385-15,0 0-152 16,0 0-423-16,0 0-241 0,4-6-120 16,-4 6-200-1,0 0-104-15,0 0-16 16,0 0-104-16,0 0-112 0,0 0-96 15,0 0-8-15,0 0 8 16,0 0 0-16,0 0-8 16,0 0 8-16,0 0 0 15,0 0 104-15,0 0 48 16,0-6 272-16,4-7 233 16,0-6-89-16,5-9-328 0,-2-4-144 15,1-7-96-15,-4 5 0 16,-4-1 0-16,0 10 0 15,0 5 96 1,0 11-96-16,0 3 112 16,0 2-112-16,0 4-152 0,0 0-24 15,4 0-192-15,5 0-185 16,2 13 265-16,9 0 288 16,0 3 56-16,8 3 8 0,4-4-64 15,-1 8 0-15,-3-4-424 31,4 0-704-31,0 6-688 0,-4-6-1153 16,-12-9-3840-16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1T11:56:04.9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21463 4235 6657 0,'0'0'2833'15,"0"0"-1337"-15,0 0-408 0,0 0-120 16,0 0-328-16,0 0-231 16,0 0-209-16,0 0-144 0,0 0-56 0,0 0-321 15,0 0-23-15,0 0 88 31,0 0 128-31,0 0-32 16,-4 3-728-16,-3-3-320 0,7 4-993 16,-5-4-2816-16</inkml:trace>
  <inkml:trace contextRef="#ctx0" brushRef="#br0" timeOffset="1806.05">21323 4451 5281 0,'0'0'4048'16,"0"0"-2831"-16,0 0 159 15,0 0 336-15,0 0-367 0,0 0-393 16,-8-6-120-16,8-1-584 31,0-6-24-31,0 4 328 0,0-4 32 16,4-2-416-16,5-7-104 15,-1 2 48-15,7-5-55 16,2 3-57-16,2 0 0 0,5 2 0 16,0-2 0-16,0 10 8 15,0-4-8 1,-1 6-8-16,2 1-57 0,-5 2 57 15,-1 4 0-15,-2 3-88 16,-6 0-224-16,2 6 24 16,-9 7-152-16,3 9 120 0,-7 4 328 15,0 6 128 1,0 2-16-16,-7 1-24 16,-1 0-72-16,-1-3 88 0,-2-3-104 15,3-7-192-15,4-9 8 16,-1-4-328-16,1-6 88 15,4-3 272-15,-4 0 152 0,4 0 80 32,0 0 48-32,0-12-128 15,0-10-192-15,0-8 88 0,8-4 32 16,5-8 72-16,6-2 0 16,1-4-8-16,1 1 8 0,3 3 0 15,-5-1 0-15,1 7 144 31,-1 3-144-31,2 3 176 0,-1 4-112 16,-5 2 8-16,-2 7 16 16,-1 6 88-16,-1 7-88 15,-2 3-88-15,-5 3-64 0,3 3-304 16,1 16 288-16,-4 6 80 31,5 4 200-31,-5 6-40 0,-1 3 8 16,1-3-88-16,0 6 64 0,-4-6-40 15,0 3-40-15,0 0 24 16,0-3-72-16,0-3 64 0,-4 0-8 16,0 0-16-1,1-4 8 1,-1-6-64-16,0 0-64 0,-1-9-496 16,5-6-1120-16,0-7-1161 0,-4 0-2064 15</inkml:trace>
  <inkml:trace contextRef="#ctx0" brushRef="#br0" timeOffset="2162.02">22081 4178 776 0,'0'0'8441'15,"0"0"-6400"-15,0 0-753 32,0 0-336-32,0 0-239 15,0 0 287-15,0 0-96 0,-8 67-216 0,4-39-112 16,-1 4 8-16,-3-1-200 15,5 8-136-15,-1-4-103 0,4-3-97 16,-4-4 56 0,4 1-88-1,0-10-16-15,0 0-201 0,-4-13-1263 16,4 0-1304-16,0-6-4314 0</inkml:trace>
  <inkml:trace contextRef="#ctx0" brushRef="#br0" timeOffset="3616.87">22646 4134 8673 0,'0'0'4705'0,"0"0"-3312"0,0 0 399 16,0 0-456-16,0 0-487 0,-8-7-481 15,8 7-144-15,0 0-104 16,0 0-120-16,0 0 0 16,0 0-56-1,0-3 48-15,0 3 16 16,0 0 64-16,0-3 312 0,0 0 8 16,0-7 8-16,0 1-392 15,0 2 40-15,0 1-40 16,0 3-8-16,0 3-48 0,0 0-104 31,0 0-96-31,0 0 32 16,0 0-24-16,-7 6 24 0,3 0 104 15,4 4-120-15,-4-3 96 16,4-1-32-16,0-3-273 16,0-3-87-16,0 3 112 0,0 0-24 15,0-3 136 1,0 0-144-16,0 3 80 15,0-3 24-15,0 0-392 0,0 0-785 16,0 0-471-16,0 0-2801 16</inkml:trace>
  <inkml:trace contextRef="#ctx0" brushRef="#br0" timeOffset="3948.7">22638 4327 336 0,'0'0'4785'0,"0"0"-3137"0,0 0-424 16,0 0-528-16,0 0-280 16,0 0-159-16,0 73-121 15,8-66-16-15,1-4-120 0,2-3 72 31,-3 0 112-31,1-3 72 16,-9-7 240-16,4-3-136 0,-4 1 32 16,0-1 528-16,0 0 512 15,-9 10-295-15,1 0-577 16,-3 3-184-16,-2 0-344 0,-2 0-32 31,7 3-232-31,-1 7-1345 0,1-4-639 16,8-3-2697-16</inkml:trace>
  <inkml:trace contextRef="#ctx0" brushRef="#br0" timeOffset="4858.33">23288 4121 176 0,'0'0'9498'16,"0"0"-7570"-16,0 0-456 15,0 0-279-15,0 0-289 0,-12 0-424 0,12 0-272 16,0 0-40-16,0 0-120 15,0 0 80-15,4 0 32 16,4 0 184 0,12 0 304-16,4 0-72 15,12 0-152-15,3 0-160 16,13-3-87-16,4-10-113 0,3 3-56 16,-3 1-8-16,-4 3-273 0,-12-1-527 15,-8 4 88 1,-8 3-384-16,-4 0-744 15,-12 0-553-15,-4 0-1856 16,-4 0-1032-16</inkml:trace>
  <inkml:trace contextRef="#ctx0" brushRef="#br0" timeOffset="5158.99">23280 4324 1456 0,'0'0'3233'16,"0"0"-777"-16,0 0-1448 0,0 0-544 31,0 0-128-31,0 0-72 16,0 0 465-16,0 0 399 16,36 38-248-16,-8-38 8 0,7 0-248 15,5 0 1-15,8-9-161 0,0-4-96 16,3 0-32-16,-2 4-32 15,-2-4-192 1,-6 7-56-16,-6-4-72 16,-3 7-480-16,-8 0-304 15,-5 0-329-15,2 3-119 0,-17-3-632 16,3 3-889-16,-7-4-2680 0</inkml:trace>
  <inkml:trace contextRef="#ctx0" brushRef="#br0" timeOffset="5504.86">23411 3937 4152 0,'0'0'4881'0,"0"0"-3440"15,0 0-433-15,0 0-160 0,0 0-456 32,0 0-392-32,0 0 0 15,17 22 136-15,-2 7 552 16,1 6-216-16,-4 2-167 0,8 8-41 16,-8-1-88-16,0 4-48 0,-4 3-80 15,0 0-48-15,-4-4 0 16,-4 1-200-1,0-7-152-15,0-6-393 16,0-6-383-16,0-10-48 16,0-16-817-16,0-3-519 0,0 0-1993 15</inkml:trace>
  <inkml:trace contextRef="#ctx0" brushRef="#br0" timeOffset="5834.25">23626 3946 3240 0,'0'0'4745'32,"0"0"-2960"-32,0 0-281 15,0 0-240-15,0 0-280 16,0 0-351-16,0-3-321 0,0 16-184 15,0 2 80-15,4 8 640 0,0-1-208 16,-4 7-72-16,9 3 56 16,-5-1-160-16,3 7-136 15,-3 0-80-15,4 3-47 0,1 4-113 16,-2-1-32-16,-3 4-48 16,4-7-8-16,1 1-56 31,-6-4-553-31,5-3-903 0,-4-10-1529 0,0-6-2976 15</inkml:trace>
  <inkml:trace contextRef="#ctx0" brushRef="#br0" timeOffset="7640.96">24388 4003 7273 0,'0'0'3289'16,"0"0"-1793"-16,0 0-600 15,0 0 56-15,0 0-279 0,0 0-385 16,-32 20-40-16,15 2 56 16,2 6-72-16,7 1-16 15,3 3-96-15,5-4-112 0,0-2 0 32,13-4-8-32,11-3-88 15,3-10 32-15,6-5-72 0,-6-4 120 0,5-7-8 16,-4-15 8-16,-12 0 8 15,-4-7 64 1,-12 1-56 0,0 2 128-16,-12 1 472 0,-12 6-384 15,0 6-48-15,1 4-48 16,2 2-64-16,10 1-24 0,2 6-40 0,9 0-8 16,4-6-776-16,16-1-592 31,8-3 832-31,12-2-161 15,4-7 169-15,-4-3 184 0,-1-1 248 16,2 5 56-16,-9-2 48 16,3-2 200-16,-7 3 432 15,0 0 33-15,-8 3-217 0,0-3-80 32,-9 3-104-32,-3 6-128 0,-3 4 416 15,-5 3 184-15,0 3-192 16,-5 0-240-16,-10 3-168 15,-5 10-136-15,0 9-8 0,0 7 8 16,5 6 8-16,-2 13 40 31,9 5 32-31,0 5 64 0,8 14-64 16,0 11 0-16,12 16-16 16,-4-1-16-16,-4-3 8 15,-4-19-32-15,0-22 32 0,0-12 32 0,0-4-88 16,-8 3 0-1,4 0 0 1,0 4-8-16,1-7-272 0,3-13 40 16,0-3-192-16,11-6-232 15,1-3 240-15,0-3-168 16,0-7-360-16,4-3-137 0,0 0 537 16,4-7-72-1,-1-12-584-15,5-6 448 16,0-7 264-16,4-6 352 0,0-7 144 15,-3 1 16-15,-2-3 224 16,-7-1 328-16,0 0 152 16,-12 4 208-16,-4-4 120 0,-4 7 145 31,-20-4 7-31,-4 4-392 16,-12 0-56-16,0 6-376 0,-7 0-104 15,3 3-200-15,8 4-56 16,12 8 40-16,16 5 72 0,8 5-128 15,20 1-152-15,16 2-152 32,11 1 160-32,2 3-96 0,14 3-640 15,-19 0-904-15,-8 3-2273 0</inkml:trace>
  <inkml:trace contextRef="#ctx0" brushRef="#br0" timeOffset="8593.84">25571 3930 904 0,'0'0'10274'15,"0"0"-8154"-15,0 0-759 31,0 0-337-31,0 0-464 0,0 0-512 16,0 0-48-16,0 10-144 16,0 15 144-16,0 4 216 15,3 9-112-15,2 0-32 0,3 0-64 16,3 0 64-16,2 0-64 31,6-6 56-31,-2-6-64 0,7-11-112 16,-5-2-224-16,1-10 0 0,-4-3 336 15,0-6 64-15,-4-13 200 16,0-10 120-16,-8-9 184 0,0-3 24 16,-4-7 128-1,0-2-223 1,0-4-89 0,-8 3-64-16,0 6-192 15,0 10-64-15,8 13-8 0,0 10-80 16,0 12-304-16,4 15-1441 15,12 11-2816-15,0 2 160 0</inkml:trace>
  <inkml:trace contextRef="#ctx0" brushRef="#br0" timeOffset="9051.67">25965 3978 7961 0,'0'0'4217'16,"0"0"-2937"-16,0 0-231 16,0 0-369-16,0 0-384 0,0 0-136 15,72-10-96-15,-56 30-16 32,-4 8 80-32,-4 4-56 15,0 3-72-15,-4 3-8 0,-4-3-192 0,0-7-200 16,0-2-104-16,0-11-128 15,0-5 215-15,0-7 17 0,0-3 400 16,0-6-128 0,0-19 16-1,0-11 112-15,4-5 88 16,7-3 128-16,2 0 104 0,2 5 329 16,2 7 95-16,-2 14-24 0,-2 8-184 15,2 10-480-15,1 0-56 0,5 19 0 31,-6 10 56-31,5 3-8 16,-4 2 64-16,-4 1-64 16,0-3-48-16,-4-3-8 0,-4-4-200 15,-1-3-248-15,6-6-488 16,-5-13-1321-16,4-3-663 0,-1 0-3266 0</inkml:trace>
  <inkml:trace contextRef="#ctx0" brushRef="#br0" timeOffset="9240.24">26531 3949 1384 0,'0'0'9242'0,"0"0"-7058"31,0 0-1504-31,0 0-504 16,0 0 233-16,0 0 351 0,31 80-176 15,-26-45-280-15,-1 6-112 0,-4 7-160 16,0-4-32-16,0 4-576 0,0-1-1481 15,0-12-975 1,0-13-3250 0</inkml:trace>
  <inkml:trace contextRef="#ctx0" brushRef="#br0" timeOffset="9389.24">26627 3721 10506 0,'0'0'3841'0,"0"0"-2505"16,0 0-280-16,0 0-440 0,0 0-520 16,0 0-96-16,0 3-1656 0,0 19-761 15,0 0-3280-15</inkml:trace>
  <inkml:trace contextRef="#ctx0" brushRef="#br0" timeOffset="9636.44">26786 3568 7153 0,'0'0'6873'0,"0"0"-4912"16,0 0-521-16,0 0-448 0,0 0-631 16,0 0-361-16,16 16 0 15,-8 38 168-15,4 22 0 0,0 29-112 16,-4-6-56-16,0-17-120 15,0-22-305 1,-4-21-271-16,3 5-216 16,-2 1-216-16,-1 12-1161 0,4-16-391 15,-8-16-1593-15</inkml:trace>
  <inkml:trace contextRef="#ctx0" brushRef="#br0" timeOffset="10101.27">26794 3768 3728 0,'0'0'3105'0,"0"0"-1593"0,120-15-263 15,-61 11-433-15,5 1-176 16,-4 3-16-16,0 0-416 15,-4 0-208-15,-13 0-384 0,-3 3-352 32,-8 1-176-32,-8-1-153 15,-12-3 57-15,-8 3 1008 0,-4-3 176 16,-4 0 1361-16,-16 0-649 16,0 0 184-16,-4 0-144 15,0 0-56-15,4 0-240 0,9 6-359 16,2 7-185-1,9 6-88-15,0 3 0 16,9 4 112-16,6 2 56 0,5 4-88 16,0 3-72-16,0-4 0 15,-4 1 8-15,-4-3 0 16,-4-1-16-16,-5-5 8 16,-3-1-16-16,0-3 16 15,-7-3 96-15,-9-3 304 16,-8-4 80-16,-4-5-88 0,-11-14-400 15,2-9-664-15,10-10-3489 16</inkml:trace>
  <inkml:trace contextRef="#ctx0" brushRef="#br0" timeOffset="11164.45">28081 3835 1360 0,'0'0'11322'0,"0"0"-9065"15,0 0-625-15,0 0-696 0,0 0-496 0,-4-6-440 16,4 19-8-16,0 12 8 15,8 13 248-15,4 6-120 16,0 4-80-16,0 0 0 16,-1-4-48-1,-2-3-296-15,-1-5-576 16,-8-5-424-16,0-5-1777 0,0-17-1936 16</inkml:trace>
  <inkml:trace contextRef="#ctx0" brushRef="#br0" timeOffset="11347.84">28184 3613 6209 0,'0'0'5433'0,"0"0"-3697"0,0 0-519 31,0 0-233-31,0 0-424 16,0 0-560-16,0 0-104 15,0 0-1768-15,0 0 127 0,0 67-3488 16</inkml:trace>
  <inkml:trace contextRef="#ctx0" brushRef="#br0" timeOffset="11860.9">28368 4083 10162 0,'0'0'3000'16,"0"0"-1343"-16,0 0-185 15,0 0-456-15,0 0-272 16,4-73-304-16,8 51-183 0,7-7-217 16,2 4-40-16,-6 3-225 0,5 2 57 15,-3 14-32 1,-2 6-184-16,2 0-240 15,-6 16-32-15,6 9-192 16,-10 7 80-16,5 3 568 16,-4 3 152-16,0-3 40 0,-4-3-248 15,0-7-281-15,-4-6-63 0,0-9 168 32,0-4 200-32,0-6 232 15,0 0 856-15,0-16-231 16,0-9-577-16,4-13 152 0,7-4-56 15,6-8 88-15,3-4-24 16,-1 6 112-16,-2 10 216 0,-2 9 0 31,2 13-40-31,-2 10-128 16,1 6-368-16,9 6-168 16,-2 16 136-16,-3 7 32 0,4 6 128 15,0 3 56-15,-4 3-72 0,-8 1-112 16,4-4 0-16,-9 6-608 15,-2-9-1648 1,-1-13-2289-16</inkml:trace>
  <inkml:trace contextRef="#ctx0" brushRef="#br0" timeOffset="13685.71">29380 3562 5065 0,'0'0'4473'16,"0"0"-2849"-16,0 0 88 31,0 0-55-31,0 0-297 0,0 0-376 15,0 0-352-15,-12-28-264 16,12 28-368-16,4 12-48 0,12 13-208 31,-4 14 216-31,7 8 40 16,-2 14 80-16,2 2-16 16,-3 4-64-16,0-7-24 0,0-3-424 15,-4-9-112-15,-7-13-336 0,2-10 128 16,-7-12 288-16,4-7 120 0,-4-6-49 15,4 0 409-15,-4-3 184 16,4-16-184 0,4-9-40-1,0-11 40-15,4-2 8 0,8-7 120 16,-4 1 105-16,8 9-81 0,-8 6 64 16,4 10 152-16,0 12 80 0,-9 7-96 15,6 3-352-15,2 13-96 31,-3 15 96-31,5 1 272 16,-6 6-72-16,2 3-72 0,2-3-128 16,-7-7-208-16,4-2-376 15,-5-10-576-15,2-7-345 0,-1-9-239 16,4 0 952-16,3-22-257 31,5-13-559-31,1-6 1072 0,-1-3 536 16,-5 2 928-16,-3 10 913 15,-4 13 15-15,-3 10-104 0,-6 9-519 16,5 3-1097-16,-4 19-40 16,4 10 256-16,0 6-104 31,4 4-120-31,0-1-88 0,0-3-40 16,7-6-496-16,-2-10-945 15,7-10-351-15,-9-9-1153 0,2-3-2896 0</inkml:trace>
  <inkml:trace contextRef="#ctx0" brushRef="#br0" timeOffset="13888.49">30093 3562 9818 0,'0'0'2112'0,"0"0"-1160"31,0 0-240-31,0 0-408 15,0 0-304-15,0 0-600 0,0 0-376 32,8 38-312-32,4-13-2001 15,0 4-2696-15</inkml:trace>
  <inkml:trace contextRef="#ctx0" brushRef="#br0" timeOffset="14379.63">30508 3823 3712 0,'0'0'3089'0,"0"0"-1609"0,0 0 233 16,7-89-137-16,-7 67 48 16,-12-1-303-16,-3 7-449 15,-6 7-408-15,2 9-272 0,-5 0-144 16,0 0-48-1,0 18-16-15,0 8 8 16,8 9-80-16,4 6 72 0,4 7 16 16,8 0-464-16,0-1-72 15,20-9-609-15,0-6 1 0,3-13 152 16,5-12 520-16,0-7 472 16,-3-13 336-1,-1-16-104-15,-13-12 304 16,2-13 592-16,-9-7 41 0,-4-8-385 15,0-1 56-15,-4 0-248 16,-13 0-64-16,6 6-208 16,-6 7-72-16,6 13 144 0,-2 19 105 31,6 9-73-31,7 13-256 0,-4 3-168 16,0 12-216-16,4 17 72 15,0 12 144-15,0 10-48 16,8 6 0-16,8 7-128 0,7 2-153 15,1 1-255-15,8-3-568 32,12 5-704-32,-8-14-1033 0,0-18-1992 0</inkml:trace>
  <inkml:trace contextRef="#ctx0" brushRef="#br0" timeOffset="14818.97">30933 3806 6185 0,'0'0'2576'16,"0"0"-1031"0,0-79 191-16,0 44-472 15,0 3-119-15,-11 7-273 16,-5 3-48-16,0 12-272 0,-1 4-344 16,-6 6-208-16,3 9-48 0,0 17-8 15,4 6 56-15,0 12-88 0,8 7-248 16,4 6-168-16,4-3-448 15,0-3-833-15,12-13 409 16,0-9 88-16,0-17 376 0,4-9 912 31,0-6 568-31,-4-22 216 0,-4-13 192 16,0-13 304-16,-4-10 217 16,-4-15-161-16,0-16 64 15,-20-12-552-15,4 8-327 0,-4 20-153 16,8 25-168-16,1 16-64 31,-2 0-80-31,2 7 112 0,-2 2 48 16,5 20-192-16,4 6-24 15,1 23-280-15,3 30 104 16,0 27 0-16,20 24-312 0,3 11-433 16,5-13-1119-16,-8-30-2137 15,-8-30-3353 1</inkml:trace>
  <inkml:trace contextRef="#ctx0" brushRef="#br0" timeOffset="14910.92">30933 3806 8225 0</inkml:trace>
  <inkml:trace contextRef="#ctx0" brushRef="#br0" timeOffset="15515.78">30933 3806 8225 0,'120'26'2545'0,"-116"-29"-1641"0,4-3-520 0,4-1-64 0,4-6 48 16,0 4 32-16,4-4-96 15,-1-6 80-15,6 0-208 0,-9-6-87 32,-1-7 31-32,-2-3-120 15,-13-6 0-15,0-4 8 0,0 4 472 16,-13 6 216-16,-2 13 120 16,-5 9-448-16,4 13-232 0,-4 3-128 15,4 22-8-15,0 10 0 31,4 10 8-31,12 9 48 0,0 0-48 16,4-3-8-16,12-4-136 16,8-9-360-16,-4-9-328 15,7-13-464-15,-3-13 727 0,4-3 377 16,4-16-592-16,-8-12-232 16,4-11-360-1,-7-5 640-15,-6-1 728 16,1 4 208-16,-8 10 656 0,-4 12 1208 15,0 6-367-15,-4 10 143 16,4 3-872-16,0 0-968 0,-1 6-8 16,6 13-56-1,-1 6 56-15,3 10 0 16,-2 4-176 0,-5-4-368-16,0-4-200 0,-4-2-216 15,0-7-225-15,0-13 169 0,0-5-320 16,0-4 816-16,4-10 512 0,0-15-464 31,8-7 152-31,0-9 320 16,3 0 184-16,5-1 48 0,1 1 224 15,-2 6 288-15,-7 7 512 16,4 8 281-16,-4 8-153 0,0 5-336 16,-4 7-304-16,4 0-624 31,4 13-64-31,0 9-32 15,0 10-8-15,0 3-8 0,-4 3-8 16,0-3-488-16,0 0-448 16,-5-3-936-16,-3-13-1313 0,0-10-7577 0</inkml:trace>
  <inkml:trace contextRef="#ctx0" brushRef="#br0" timeOffset="16401.05">30033 4784 2560 0,'0'0'2657'0,"0"0"-505"0,0 0-1192 16,0 0 345-16,0 0-65 0,0 0-168 15,0 0 152-15,48-12-191 32,-32-4-73-32,-8 0-256 15,0-6-72-15,4-10-264 0,-8-3-96 16,-4-9-96-16,0-4 48 15,0-6-120-15,-4 0-64 0,-8-3-40 32,-4 9 0-32,-4 13 80 15,4 10 112-15,4 9-48 16,-4 6-64-16,4 10-80 0,0 0-88 16,-4 10 8-16,0 9 8 31,5 6 64-31,3 4-112 0,-1 3 120 0,9 6-48 15,0 4 48-15,9 2 0 16,10 0-8-16,13 4-48 16,8-4 48-16,12 1-192 0,0-7-504 15,8-10-776-15,23-8-801 16,-11-11-1584-16,-16-9-1920 0</inkml:trace>
  <inkml:trace contextRef="#ctx0" brushRef="#br0" timeOffset="16784.98">30607 4368 5697 0,'0'0'3905'16,"0"0"-2337"-16,0 0 16 0,-60-76-504 31,44 67-399-31,-3 9-449 16,-2 0-136-16,-3 9-96 0,5 17 96 15,-1 2 8-15,8 7-88 16,3 3 32-16,9 0-8 15,0-6-40-15,4-3-456 0,13-7-281 32,-1-9-471-32,3-10 832 15,6-3 248-15,-1-13 16 0,0-12-496 16,-5-10-40-16,-3-3 240 16,0 0 408-16,-12 6 544 15,-4 3 904-15,0 14 945 0,0 5-713 16,0 7-672-1,0 3-816-15,0 3-192 16,0 16-328-16,4 7 8 0,8-1-504 16,7 3-840-16,9-2-409 15,0-11-71 1,-3-5-1073-16</inkml:trace>
  <inkml:trace contextRef="#ctx0" brushRef="#br0" timeOffset="16926.82">30783 4311 9153 0,'0'0'2625'0,"0"0"-1953"16,0 0-672-16,0 0 0 16,0 0-8-1,11 80-56-15,1-52-232 16,4-2-296-16,4-4-616 0,11-9-633 16,2-4 257-16,-6-9-977 0</inkml:trace>
  <inkml:trace contextRef="#ctx0" brushRef="#br0" timeOffset="17356.73">31010 4238 5657 0,'0'0'4233'0,"0"0"-1417"0,0 0-407 15,0 0-545-15,0 0-696 16,-17-72-359-16,17 72-513 16,0 0-296-16,0 0 0 0,0 12-192 15,9 10 184 1,2 10 8-16,6 9 8 15,-6 4 0-15,5 5-8 0,-4 5 0 16,0 2 64-16,0 3-56 16,0 0-8-1,-4 4-264 1,-4 9-409-16,-1 15-535 0,-3-5-632 16,0-13-1209-16,-3-10 1289 0,-1-28-105 15,-4 7 553-15,-4-8 992 0,0-9 320 16,0-9 288-16,-4-3 1160 31,0-10 457-31,-4 0-321 16,-8-10-424-16,0-9-47 0,-4-10 199 15,1-6-272-15,-5-9-72 0,4-4-456 16,8-6-80-16,12-6-135 16,5-1-281-16,7 2-16 15,15 1-449-15,17 7-279 0,4 7-888 31,36-3-1521-31,-8 8-1192 16,-5 11-3504-16</inkml:trace>
  <inkml:trace contextRef="#ctx0" brushRef="#br0" timeOffset="17669.46">31260 4410 7737 0,'0'0'3985'0,"0"0"-3441"0,0 0 192 16,0 0 216-16,0 0-319 0,0 0-233 15,49-10-192-15,-30 4-88 16,5-4-64 0,-4-2-40-16,0-1-16 0,-4-6-16 15,-8-3 8 1,-8-4 8-16,0 1 120 16,-21 0 136-16,-2 6 232 0,-1 6 152 0,-4 6-136 15,4 7-144-15,0 4-128 16,5 18-112-16,6 13-40 15,2 6 16 1,7 3-88-16,4 7-8 16,0-3-72-16,11-4-272 0,10-2-352 15,3-10-736-15,7-14-529 16,25-14 393-16,-8-4-752 16,-4 0-2914-16</inkml:trace>
  <inkml:trace contextRef="#ctx0" brushRef="#br0" timeOffset="18058.7">31747 4334 3672 0,'0'0'2689'15,"0"0"-1057"-15,24-74 489 0,-16 46 127 32,-8 3-415-32,0 6-169 15,0 6 64-15,0 6-680 0,-4 7-495 16,-5 0-441-16,-10 7-112 0,-2 15-8 15,-3 6-40-15,1 11 48 16,3 8 0-16,0 1 0 16,4 3 8-1,8-1-8-15,0-5-88 0,8-1-433 16,0-12-23-16,0-6-120 16,12-10 48-16,-4-7-168 0,4-9 576 15,-4 0 208-15,0-19 328 16,-8-10 432-1,0-6 160-15,-8-6-176 16,-12-3-63-16,-8 3-257 16,0 2-80-16,-4 4-80 15,0 7-88-15,4 12-128 0,4 3-48 16,5 7-680-16,19 6-1369 0,0 0-3568 31,0 0-3881-31</inkml:trace>
  <inkml:trace contextRef="#ctx0" brushRef="#br0" timeOffset="18230.74">32201 4235 12946 0,'0'0'3809'0,"0"0"-3305"0,0 0-224 0,0 0-136 16,0 0-144-16,0 0-424 15,0 0-1952-15,-48-12-3490 0</inkml:trace>
  <inkml:trace contextRef="#ctx0" brushRef="#br0" timeOffset="20503.68">21575 5950 680 0,'0'0'8337'0,"0"0"-6272"15,0 0-657-15,0 0 120 16,0 0-135-16,-5 0-353 0,5 0-136 16,0 0-88-16,0 0-135 15,0 0-161-15,0 0-128 32,0 0-64-32,0 0-40 0,0-4 32 15,0-11 16-15,0-5-208 0,0-8-128 16,9-4 0-16,2-3-56 0,6 0-136 15,2 4 184-15,5 5-160 16,-3 11-88 0,-2 2 104-1,-3 3 32-15,0 10-80 0,0 0 24 16,-1 0-232-16,2 13-16 0,-2 9 55 16,-2 10 129-16,-5 3 152 0,-1 9 88 15,-7 4 8-15,0 9 40 31,0 0-32-31,-7 0-16 16,-5-3-16-16,-4-13-136 0,8-6-72 16,0-16 56-16,3-12 32 0,1-7 120 15,4-3 16-15,0-20 8 16,9-18 40-16,10-16-48 31,13-26 56-31,0 1-48 0,-4 12 48 16,0 10-48-16,-8 18 8 15,0 5-8-15,0 2 56 0,0 12-56 16,-8 7 88-16,4 10-8 31,-8 3-88-31,3 3-48 16,2 0-64-16,-1 9-80 0,4 10 96 16,-4 7 96-16,-5 9 352 15,6 3-168-15,-9 6-32 0,0 7-8 0,-4 0-40 16,0 3-24-16,0-3-80 15,-4-1-48 1,-5-8-656 0,9-7-1096-16,-4-13-2041 0,4-12-1656 15</inkml:trace>
  <inkml:trace contextRef="#ctx0" brushRef="#br0" timeOffset="20886.73">22367 5788 9482 0,'0'0'5025'0,"0"0"-3769"0,0 0-328 15,0 0-448-15,0 0-312 16,0 0-88-16,0 0-80 15,68 19 0-15,-60-4 0 0,-4 5 104 16,-4 2-24-16,0 3 16 31,-12 7 32-31,-8-3 72 0,-4 2 64 16,-4-2 32-16,4 0 9 16,1-11-73-16,10-1-96 15,6-8-136-15,7-3 0 0,0-3-136 0,0-3-112 16,20 0 248-1,8 0 96 1,12-12-96-16,3-1-24 0,9-3-449 16,12-13-639-16,-12 4-3121 15,-9 3-5177-15</inkml:trace>
  <inkml:trace contextRef="#ctx0" brushRef="#br0" timeOffset="21441.83">23140 5689 384 0,'0'0'9034'0,"0"0"-7466"16,0 0-744-16,0 0-24 15,0 0-168-15,0 0-240 16,-43 45-144-16,43-26-63 16,0 3-97-16,0-6 16 15,0-3-56-15,0-7-48 0,0 0-297 16,7-6 17-16,1 0 280 15,1-6 208-15,-5-7 73 16,-4-3-57-16,3-2 144 0,-3 1 224 31,0 2 168-31,-11 5 240 0,-2 0-520 16,2 8-288-16,3 2-160 16,-1 0-32-16,2 6-568 15,7 16-1016-15,0-3-801 0,0 0-2144 16</inkml:trace>
  <inkml:trace contextRef="#ctx0" brushRef="#br0" timeOffset="21755.24">23076 6067 928 0,'0'0'6401'16,"0"0"-5433"-16,0 0-600 16,0 0-240-16,0 0-56 0,0 0-24 15,0 0 16 1,0 0-64-16,60 7-72 16,-43-20 64-16,-6-3 8 0,-7 0 88 15,-4 3 329-15,0 4 1183 16,-19-1-120-16,-5 4-384 15,-1 3-127-15,1 3-361 0,1 0-360 32,7 0-248-32,4 0-1825 0,12 0-5240 15</inkml:trace>
  <inkml:trace contextRef="#ctx0" brushRef="#br0" timeOffset="22401.52">23547 5683 1568 0,'0'0'7161'0,"0"0"-4984"0,0 0-873 15,0 0 136-15,0 0-303 32,0 0-233-32,0 0 0 15,0 0-24-15,23 0-328 0,1 0 56 0,12 0-87 16,5-6-81-16,2-1-216 15,9-2-104-15,-5-1-24 0,2 4-96 16,-2 0-8 0,-10 2-560-1,-10 1-473-15,1 3-575 16,-12 0-1377-16,-4 0-2304 0</inkml:trace>
  <inkml:trace contextRef="#ctx0" brushRef="#br0" timeOffset="22694.26">23523 5886 4216 0,'0'0'5322'31,"0"0"-4058"-31,0 0-616 16,0 0 192-16,0 0 520 0,0 0-199 15,0 0-481-15,84 16-320 16,-48-16-120-16,3-3-96 0,1-4-80 31,0-2-16-31,-4 0 8 16,0-1-48-16,-1 0-8 16,-7 1-512-16,-3 3-872 0,-6-4-433 15,1 1-359-15,-3-1-945 0,-6 4-2368 16</inkml:trace>
  <inkml:trace contextRef="#ctx0" brushRef="#br0" timeOffset="23045.75">23722 5550 704 0,'0'0'8097'0,"0"0"-5976"0,0 0-129 15,0 0 121-15,0 0-601 32,0 0-584-32,0 0-480 15,12-29-248-15,-12 45-152 0,4 9 120 16,-4 11 136-16,0 5-87 15,0 6-121-15,0 7-88 0,0 0 0 16,0 0-8-16,0-3-88 31,0-4-177-31,4-5-335 16,0-10-616-16,0-7-592 0,8-6-945 16,0-13-1280-16,-4-2-3712 0</inkml:trace>
  <inkml:trace contextRef="#ctx0" brushRef="#br0" timeOffset="23339.77">23941 5448 800 0,'0'0'9034'16,"0"0"-6730"-16,0 0-488 15,0 0-423-15,0 0-657 0,0 9-512 16,0 13-88-16,-4 8 128 16,0 11 144-16,0 7-112 15,4 2-24 1,-4 4-72-16,4 0-48 16,0 0-64-16,0-7-88 0,0-5 16 15,0-1-16-15,4-9-296 16,4 0-912-16,-4-14-1785 15,-4-8-2856-15</inkml:trace>
  <inkml:trace contextRef="#ctx0" brushRef="#br0" timeOffset="28290.67">8653 14907 4248 0,'0'0'2065'31,"0"0"-921"-31,0 0 464 0,0-4 545 16,0-9-641-16,4-9-824 16,9-9-55-16,2-5 7 31,6-14-48-31,7-17-224 0,15-31-224 15,17-45-64-15,7-16-32 16,5-9-48-16,-8 3-272 0,-5 25-40 16,-18 29 136-16,-9 34 32 15,-13 33 64-15,-3 22-352 16,0 3-1345-16,0 10-79 0,-4 2-889 16,-7 7-2560-16</inkml:trace>
  <inkml:trace contextRef="#ctx0" brushRef="#br0" timeOffset="28693.75">9032 14909 1360 0,'0'0'5793'16,"0"0"-4857"-16,44-89-224 0,-21 39 721 15,10-26 15-15,10-26-424 31,25-41-144-31,8-22 17 0,7-13-233 32,1 1-368-32,-12 12-128 15,-4 9-88-15,-17 25-72 16,-15 43 56-16,-16 40-56 0,-12 23-8 16,-4 15-120-16,-4 7-200 15,0 3-704-15,0 9-1521 0,-16 11-2208 16</inkml:trace>
  <inkml:trace contextRef="#ctx0" brushRef="#br0" timeOffset="32677.45">8872 6969 1512 0,'0'0'7009'16,"0"0"-5200"-16,0 0-1225 16,0 0-184-16,0 0 408 0,0 0 376 15,0-6-47-15,0-7-553 16,0-6-384-16,0-1-16 16,0-5 168-16,0-9-32 15,8-5-160-15,5-21-112 16,2-23-40-16,9-31 8 15,0-20-16-15,-4-5-8 0,-4-4-208 16,-8 19-256-16,1 26-160 16,-6 37 400-1,5 33-529-15,-4 19 385 16,0 9 144-16,0 0-1344 16,12 22-1369-16,-4 10 945 0,0 5-553 15</inkml:trace>
  <inkml:trace contextRef="#ctx0" brushRef="#br0" timeOffset="33043.78">9243 7032 1432 0,'0'0'1752'0,"0"0"409"15,0 0-1545 1,0 0 72-16,0 0 704 16,0 0 65-16,0 0-289 0,0 0 16 15,44-111-264-15,-32 54 48 16,8-25-415-16,-1-36-41 0,2-25 48 31,3-6-296-31,-1-1-224 16,-3 24-40-16,-3 30-208 0,-6 36-320 15,-3 25 128-15,-4 19-80 16,1 7-297-16,-1 3-935 0,-1 6-2209 16,-3 0-2488-16</inkml:trace>
  <inkml:trace contextRef="#ctx0" brushRef="#br0" timeOffset="35353.47">24778 5403 7401 0,'0'0'3057'15,"0"0"-1497"-15,0 0 24 16,0 0-55-16,0 0-337 16,-16-15-352-16,8 15-296 0,4 0-192 15,-12 3-152-15,-4 19-200 16,0 10 8-1,-11 6 120-15,3 10-88 0,0 2-32 16,7-2 80-16,6 0-32 16,7-10-56-16,8-7-80 15,0-9-56-15,16-5-296 0,12-14-224 16,0-3 368 0,7-3 288-16,1-19 80 15,-4-7 8-15,-4-3 184 0,-12-6-24 16,-12-3 8-16,-4-1 168 15,-4 1-184-15,-16 6 33 16,-8 0-81 0,4 10-72-16,-4 3-16 15,9 9-48-15,6 6-56 16,5 4-272-16,8 0-401 0,0 3-607 16,8 0-1136-16,20 0 1215 15,8 0 385-15,8 0 176 0,3-9-8 31,2-4-264-31,-6-3 128 16,-6-6 584-16,-5-1 200 0,-9 5 816 16,-3 1 296-16,-12 8 424 15,-4 3-207-15,-4 3-145 16,0 3-240-16,0 0-328 0,0 6-616 16,-12 19-56-16,-8 10 8 15,-3 26 48 1,-14 25 0-16,-10 21 8 0,-2 8-8 15,2-4-128-15,11-13-448 16,8-15 48-16,8-14 72 16,12-15 72-16,1-12-497 0,7-10-503 15,0 3-208 1,11-3-937-16,10-7 1825 16,7-9-856-16,3-13-265 0,5-3 673 15,4 0 384 1,-5-13 624-16,-3-3 144 0,-4-6 1336 15,-8-7 937-15,-4-2 655 0,-7-4-1111 32,-6-10 63-32,-3-3-223 0,-8-5 383 15,-12-5-824-15,-8-5-488 16,0 0-336-16,-7 6 9 16,7 3-137-16,4 9-48 0,8 10-104 15,16 9-112-15,8 4-921 31,56 9-519-31,-1 4-2969 16,-3 6-2032-16</inkml:trace>
  <inkml:trace contextRef="#ctx0" brushRef="#br0" timeOffset="35901.75">25598 5273 2800 0,'0'0'6137'15,"0"0"-4032"-15,0 0 455 16,0 0-727-16,0 0-641 0,0 0-408 16,0 0-384-16,-3-22-280 31,-1 32-120-31,-8 8-56 15,0 12 56-15,-4 7 0 0,8 5 0 16,0 5 8-16,4-3-8 16,4 1 0-16,4-7-432 0,16-6-288 15,-1-10-176-15,5-9-216 32,4-10 71-32,0-3 809 0,-3-9 232 15,-6-16 232-15,1-11 401 0,-8-5 303 16,-7-6-64-16,-5-1-232 15,0 3-48-15,0 4-96 0,0 10 56 16,-9 11-256 0,5 10-296-1,0 10-104-15,4 7-1672 0,0 12-2049 16,0 3-616-16</inkml:trace>
  <inkml:trace contextRef="#ctx0" brushRef="#br0" timeOffset="36368.15">25838 5356 4480 0,'0'0'4954'0,"0"0"-3194"15,0 0-640-15,0 0 520 0,0 0-335 32,99-70-489-32,-79 67-456 15,-4 3-344-15,4 9-16 16,-8 10 0-16,-7 10-208 0,-5 6 200 15,0 0-80-15,-9 0-32 16,-7-3-24-16,0-4 136 0,1-9 0 16,2-6-80-16,5-7-24 31,4-6 56-31,1 0 56 16,3-6 0-16,0-13-256 0,11-7 248 0,6-9 8 15,-2-2 64-15,9 2 16 16,0 0 72-16,-4 6 72 0,0 10 8 15,-9 9-96 1,2 10-136 0,-1 0-88-16,-5 7 32 15,2 12 56-15,-5 6 136 0,3 7-136 16,-7-4 64-16,0 4-64 0,0-3-72 16,0-7-248-16,-7-3-328 0,3-6-577 31,4-7-423-31,0-6 184 15,0 0 352-15,4-25-1017 16,16-4-3088-16,-1-3 2762 0</inkml:trace>
  <inkml:trace contextRef="#ctx0" brushRef="#br0" timeOffset="36524.37">26315 5210 2936 0,'0'0'3209'16,"0"0"-121"-16,0 0-599 15,0 0-905-15,0 0-872 0,0 0 97 16,13 60-297-16,-13-19-112 15,0 1-208-15,0 2-120 0,0 1-72 16,0-10-144-16,0-3-680 31,0-7-1089-31,4-9-983 16,4-10-3434-16</inkml:trace>
  <inkml:trace contextRef="#ctx0" brushRef="#br0" timeOffset="36680.03">26416 5057 9009 0,'0'0'2561'15,"0"0"-1433"-15,0 0-160 0,0 0-856 16,0 0-112-16,0 0-2640 0,0 0-7330 16</inkml:trace>
  <inkml:trace contextRef="#ctx0" brushRef="#br0" timeOffset="36886.5">26631 4855 10218 0,'0'0'4697'31,"0"0"-3841"-31,0 0-552 16,0 0-208-16,0 0 32 0,0 0 504 15,19 94 64-15,-10-40-152 16,-5 7-224-16,0 6-168 15,-4 2-112-15,0 1-40 0,0 0-856 32,-13 16-664-32,1-20-1705 15,1-15-3520-15</inkml:trace>
  <inkml:trace contextRef="#ctx0" brushRef="#br0" timeOffset="37334.58">26507 5150 5209 0,'0'0'8225'0,"0"0"-6448"16,0 0-1073-16,0 0-464 0,0 0-128 16,104-16-64-16,-56 16-40 0,16-3-8 15,-1-1-232-15,1-5-584 16,0 2-1057-16,-12-2-951 0,-5-4-1593 15,-15 7 1968-15,-12-4 2449 16,-8 7 688-16,-8 0 1825 16,-4 0 192-1,0 3-561-15,-4 0-560 16,-8 0-871-16,0 0-337 0,0 0-24 16,0 6-120-16,4 7-48 15,4 0-96-15,0 0-24 16,4 5-56-16,0-2-8 0,13 7-8 31,6-1 8-31,-3-3 0 16,0 0-48-16,0 3 24 0,-4-6-8 15,-8 3 24-15,-4 0-8 16,0 0 16-16,-16 0 0 16,-12-3 80-16,-4-4-8 0,-3-2 0 15,-14-10-72 1,10 0-696-16,3-12-3673 15</inkml:trace>
  <inkml:trace contextRef="#ctx0" brushRef="#br0" timeOffset="37833.31">28205 5000 904 0,'0'0'11154'0,"0"0"-9210"16,0 0-1239-16,0 0-217 16,0 0-272-16,0 0 512 15,0 0 216 1,-25 102-184-16,25-58-232 0,-3-2-240 16,-1 5-183-16,4 1-17 0,0 0-88 15,0-1-713-15,0 1-703 16,0-13-1353-16,0-10-2048 15</inkml:trace>
  <inkml:trace contextRef="#ctx0" brushRef="#br0" timeOffset="38022.43">28308 4905 8849 0,'0'0'5169'0,"0"0"-3544"15,0 0-489-15,0 0-392 0,0 0-648 16,0 0-96-16,0 0-1768 16,-16 6-1017-16,16 36-15 31,0 2-5362-31</inkml:trace>
  <inkml:trace contextRef="#ctx0" brushRef="#br0" timeOffset="38465.25">28375 5359 1768 0,'0'0'7634'0,"0"0"-4554"16,0 0-1135-1,0 0-705-15,0 0-312 0,0-73-224 16,4 44-168-16,5-2-120 16,3-4-136-16,4 3-136 0,3 0-47 15,-2 10-41-15,2 9-56 16,-7 10-104-1,4 3-233-15,-4 16-31 16,-4 13-40-16,-4 3-32 16,0 9 216-16,-4 0 40 0,0 0 64 15,-12-6-200-15,1-9 240 32,-2-8 72-32,5-8 8 0,5-7 48 15,-1-3 200-15,4-9-224 16,0-17-24-16,15-9-272 15,5-6 272-15,8-3 0 0,4-1 64 16,-4 7 24-16,0 6 152 16,-8 10 104-16,0 16-104 0,-9 6-144 31,-3 3-96-31,5 22 152 16,-6 7 120-16,1 3-80 0,-3 7-56 15,-1-1-136-15,0 0-72 0,-1 10-1024 16,-3-13-3057-16,0-9-6393 15</inkml:trace>
  <inkml:trace contextRef="#ctx0" brushRef="#br0" timeOffset="39163.43">29408 5114 4048 0,'0'0'5770'0,"0"0"-4042"16,0 0-1104-1,0 0 216-15,0 0 96 16,0 0-103-16,-84 0-241 15,68 20-152-15,-4 5-176 16,4 7-136-16,4 3-48 0,4 3-64 16,8 0-16-16,0 0-24 0,8-10-752 31,16-2-208-31,0-10-417 16,4-6 601-16,-1-10 168 15,1 0 112-15,-7-17 392 0,-5-8 128 16,-8-3 896-16,-8-11 328 31,0 7 9-31,-17-5-97 0,-2 2-328 16,-5 3-208-16,0 10 64 15,8 9-408-15,0 7-256 16,8 6-360-16,8 3-1760 0,4 10-1697 16,12-1-944-16</inkml:trace>
  <inkml:trace contextRef="#ctx0" brushRef="#br0" timeOffset="39481.37">29655 5181 760 0,'0'0'10722'16,"0"0"-7937"-16,0 0-1777 0,0 0-696 16,-24 22-232-16,8 1-80 0,8 5-64 15,8 4 64-15,0 3-560 16,8-6-320-16,8-4-401 15,4-9 521-15,4-7 576 0,-5-9 184 16,6-3 688-16,-10-19 256 16,1-7 433-1,-8-8-81-15,-4-8-64 16,-4 1-208-16,0-1-311 16,-16 4-129-16,4 3-216 0,4 9-104 15,1 10-264-15,-1 9 0 31,8 10-968-31,0 4-2177 16,4 11-1736-16,7-2-2329 0</inkml:trace>
  <inkml:trace contextRef="#ctx0" brushRef="#br0" timeOffset="39673.4">29910 4905 9073 0,'0'0'4361'15,"0"0"-2208"1,0 0-217-16,0 0-1024 0,0 0-800 15,0 0-112-15,0 0 0 16,0 102 112-16,3-45-15 0,6 6-33 16,3 1-24-16,-1-4-40 15,2-2-481 1,-5-8-519-16,-1-6-824 16,-3-9-2393-16,-4-16-2224 0</inkml:trace>
  <inkml:trace contextRef="#ctx0" brushRef="#br0" timeOffset="39844.61">29818 5153 8345 0,'0'0'5073'0,"0"0"-3736"16,0 0-193-16,0 0-536 0,0 0-80 16,92-42-280-16,-44 40-136 15,-1 2-112-15,5 0-256 31,16 2-1240-31,-16 1-2889 0,-9 4-3569 0</inkml:trace>
  <inkml:trace contextRef="#ctx0" brushRef="#br0" timeOffset="40035.11">30256 5124 7537 0,'0'0'4041'0,"0"0"-1857"0,0 0-639 15,0 0-993-15,0 0-240 0,0 0 152 16,-8 99-64-16,8-55-72 15,8 7-56-15,1 3-128 0,2 3-72 16,1 0-72-16,-7-3 0 16,-2-3-720-1,1-13-72 1,-4 0-776-16,0-13-753 0,0-12-1944 0</inkml:trace>
  <inkml:trace contextRef="#ctx0" brushRef="#br0" timeOffset="40289.15">30201 5026 6545 0,'0'0'4849'0,"0"0"-3665"0,36-80 264 16,-12 61-631-16,-1 10-217 31,5 9-96-31,0 9-280 16,0 17-40-16,-4 15-72 0,-5 7 8 15,-14 6-48-15,-5 0-72 16,-12-1-304-16,-13-5-24 0,-6-7-80 16,-5-9-40-16,4-3-721 15,8-14-783-15,9-5-993 32,11-7-2416-32</inkml:trace>
  <inkml:trace contextRef="#ctx0" brushRef="#br0" timeOffset="40648.57">30547 5096 7257 0,'0'0'6729'15,"0"0"-5688"-15,0 0-961 0,0 0 0 16,-11 95-32-16,6-57-40 0,5 0 56 16,0 0-48-16,9-9-16 15,2-7-88-15,-3-10-456 0,8-8 288 31,-4-4 256-31,8-19 0 16,-1-10 0 0,2-9-8-16,3-10-32 15,-9-2 40-15,6 2 8 16,-10 4 504-16,-2 12 720 0,-5 13 96 16,0 12-344-16,-4 7-736 15,0 16-248-15,0 16-48 0,0 6 48 16,0 4 8-16,7 2 0 15,1-3-8-15,8-3-216 0,1-6-368 16,6-7-520-16,1-9-256 31,12-16-377-31,-4 0-415 16,-8-9-2457-16</inkml:trace>
  <inkml:trace contextRef="#ctx0" brushRef="#br0" timeOffset="40829.37">30970 4968 4640 0,'0'0'7138'15,"0"0"-5010"1,0 0-551 0,0 0-593-16,0 0-520 0,0 0-312 15,0 0 96-15,-44 74-48 16,36-24-72-16,4 11-128 0,4-1-48 16,-4 0-856-16,4 13-1496 0,0-16-1721 31,0-15-3273-31</inkml:trace>
  <inkml:trace contextRef="#ctx0" brushRef="#br0" timeOffset="41007.36">30783 5127 4544 0,'0'0'5130'0,"0"0"-2850"15,0 0-159-15,0 0-809 16,63-82-856-16,-15 72-216 15,8 4-136-15,7 6-16 0,5 0-88 16,12 0-1264-16,-16 9-1529 31,-17-5-3576-31</inkml:trace>
  <inkml:trace contextRef="#ctx0" brushRef="#br0" timeOffset="41818.64">29746 6109 832 0,'0'0'6785'16,"0"0"-5401"0,0 0-271-16,0 0 399 15,0 0 160-15,0 0-423 0,0 0-321 16,0 0-280-16,21-89 16 15,-10 44-168-15,5-3-152 16,4-22-184-16,-4 7-56 0,-4-7-104 31,-4 3 0-31,-4 10 0 0,-4 3 0 16,0 13 136-16,0 15 352 16,0 14-47-16,-4 12-385 15,0 0-56-15,-8 22-136 0,0 10 88 31,-4 13 48-31,9 5-8 16,2 4 0-16,5 0 8 0,0 3-8 16,12-3-64-16,12-3-1 15,3-3-351-15,10-7-416 16,7-9-424-16,8-7 40 0,-1-12-225 31,21-13-311-31,-8 0-833 0,-12-13-1751 16</inkml:trace>
  <inkml:trace contextRef="#ctx0" brushRef="#br0" timeOffset="42141.34">30344 5794 4168 0,'0'0'3289'16,"0"0"-776"-16,-56-85-209 0,24 68-335 15,5 8-681 1,-1 9-600-16,-4 3-344 16,8 20-168-16,0 5-64 0,4 10-24 15,12 3-32-15,4 4-56 16,4-7-376-16,8-3-384 15,4-10-576 1,8-9-97-16,0-10 737 16,4-6 504-16,-1-13 184 0,-3-12-224 15,5-13 32-15,-1-3 200 16,-5-3 208-16,-7 2 384 16,-4 10 832-16,-8 13 569 0,0 13-417 15,0 6-808-15,0 10-768 31,0 15-72-31,0 10 64 16,0 0-352-16,8 3-368 0,4-3-304 16,0-10-784-16,8-9 87 15,12-13-255-15,-9-3-905 0,1-3-3752 0</inkml:trace>
  <inkml:trace contextRef="#ctx0" brushRef="#br0" timeOffset="42587.32">30531 5715 5553 0,'0'0'7393'15,"0"0"-5952"-15,0 0-1281 16,0 0-96-16,0 0-8 0,-8 101-56 16,8-66 8-1,4-3-24-15,12-6-200 16,0-4-641-16,4-10 393 16,4-9 240-16,4-3 144 0,-8-6 80 15,4-19 40-15,-4-7 104 16,-8-6 248-16,-1-10 537 0,-6 7 223 31,-5 0 376-31,0 12 201 16,0 4-449-16,0 12-280 0,0 7-176 15,0 6-376-15,0 0-448 16,0 3-176-16,0 19-152 0,0 10 256 16,12 6 72-16,-1 10 0 31,6 6-8-31,3-1-112 15,-9 8-104-15,1 2-56 0,-3 4-48 16,-9 3-736-16,0-7 176 16,-13-5 511-16,-2-11-159 0,-13-5 240 15,-4-14 136-15,-9-6 80 32,-2-13 80-32,-13-5 136 15,5-4 48-15,-5-16-64 0,8-13-120 0,4-6-496 16,32-28-1664-16,4 9-153 15,8 0-3464-15</inkml:trace>
  <inkml:trace contextRef="#ctx0" brushRef="#br0" timeOffset="42930.37">30970 5842 12546 0,'0'0'4545'0,"0"0"-3633"31,0 0-95-31,0 0-209 16,0 0-280-16,0 0-128 0,0 0-200 16,0 0-8-16,71-32-120 15,-47 19-304-15,0 1 32 0,-4-7-193 32,-4-4 57-32,-4-2 312 15,-8-4-40-15,-4 1 264 16,0 6 280-16,-21 9-8 0,6 7 0 15,-9 6-200-15,5 0 80 16,-2 22-88-16,5 6-8 0,1 11-40 16,7-2 48-16,-1 11-24 31,9-3-40-31,0-4-568 16,17 0-624-16,26-9-1152 0,-3-10-897 15,0-9-4729-15</inkml:trace>
  <inkml:trace contextRef="#ctx0" brushRef="#br0" timeOffset="43217.82">31556 5575 3528 0,'0'0'10739'0,"0"0"-8227"0,0 0-1336 16,0 0-760-16,0 0-344 16,-96 28-72-16,72 14-8 0,0 5 8 31,12 7-280-31,4-3-464 15,4 3-352-15,4-13-824 16,0-6-473-16,7-12 209 0,2-10 407 16,-1-13 793-16,-8-4 984 0,0-21 656 15,-4-10 1625-15,-16-7 159 32,-8-8-351-32,-8-1-633 15,-4 4-296-15,1-1-240 0,2 13-207 16,9 7-609-16,28 15-104 15,0 9-2153-15,13 4-7065 0</inkml:trace>
  <inkml:trace contextRef="#ctx0" brushRef="#br0" timeOffset="43371.45">31990 5610 5097 0,'0'0'12034'15,"0"0"-10450"1,0 0-1239-16,0 0-345 16,0 0-1161-16,0 0-4816 0</inkml:trace>
  <inkml:trace contextRef="#ctx0" brushRef="#br0" timeOffset="47292.5">22221 7178 7609 0,'0'0'2441'16,"0"0"-761"-16,0 0 440 16,7-41-527-16,-7 38-553 15,0 3-472-15,0 0-336 0,0 0-136 16,0 0-80-16,0 13-16 0,-7 9 8 16,-6 13-8-16,-7 15 104 0,-12 20-32 15,-15 16 0-15,-6 16-64 31,-3-10 64-31,13-19 0 16,15-22-16-16,4-13-56 0,1 3-40 16,-5-3-200-16,4 3-456 0,0-12-568 15,8-4-1369-15,-4-9-255 32,12-9-2177-32</inkml:trace>
  <inkml:trace contextRef="#ctx0" brushRef="#br0" timeOffset="47668">21770 7334 6121 0,'0'0'3088'0,"0"0"-1247"0,0 0 263 15,0 0-159 1,0 0-777 0,0 0-608-16,0 0-272 0,0 0-144 15,0 0-136-15,60 13 232 0,-28 15 360 16,7 10-144-16,6 10-247 16,-2 3-81-16,0 6-40 0,-2 0-80 31,-2 0 0-31,-3 0 40 15,-8-2-40-15,0-5-8 0,-8 1-72 16,0-10-257-16,-8-3-119 16,-4-3-288-16,0-13-208 15,-5-3-448-15,6-16-745 0,-5-3-767 32,-4 0-3154-32</inkml:trace>
  <inkml:trace contextRef="#ctx0" brushRef="#br0" timeOffset="48164.38">22491 7807 656 0,'0'0'6153'0,"0"0"-3240"31,0 0-889-31,0 0-120 0,0 0-767 16,0 0-809-16,0 0-248 15,0 32 72-15,-4-10 88 16,4 3 72-16,-4 1-136 0,4 2 0 15,0 1-96-15,0-3-8 32,0-1-64-32,8-3 8 0,0-6-16 15,0-3-464-15,7-1-1088 16,2-9-721-16,-6-3-1000 16,2 0-4624-16</inkml:trace>
  <inkml:trace contextRef="#ctx0" brushRef="#br0" timeOffset="48571.53">22563 7528 24 0,'0'0'7393'0,"0"0"-5545"0,0 0-271 16,0 0-625-16,0 0-488 15,-5 0-312-15,5 9 24 16,0 7 160-16,0 0 16 0,0-3-200 31,0 2-64-31,5-5-40 0,-1-4-48 16,4-2-104-16,3-4 16 16,-2 0 88-16,-1-10 64 15,-8-2 24-15,0-1-24 0,0-4 40 16,0 5 417-16,-4 2 55 31,0 7-144-31,0 0 0 0,-1 3-88 16,5 0-224-16,0 0-120 15,0 0-64-15,0 3-48 16,0 0-280-16,5 1-320 0,-5-1-193 16,4-3 217-16,-4 0-720 15,0 0-1257 1,0 0-5784-16</inkml:trace>
  <inkml:trace contextRef="#ctx0" brushRef="#br0" timeOffset="49024.73">23009 7232 1088 0,'0'0'5513'15,"0"0"-3585"-15,0 0 161 31,0 0 359-31,0 0-495 16,0 0-361-16,0 0-632 0,0 0-408 16,-16-22-256-16,0 35-152 15,-4 12-40-15,0 4 41 0,-4 9-1 16,4 6 32-16,1 1 16 16,6 5-48-1,5 2-72-15,5 5-16 16,3 0-48-16,0 0 48 0,3 3-40 15,9-2-16-15,1-8-176 16,-2-6-488-16,6-5-617 0,-2-11-671 16,17-9-921-1,-4-6 97-15,0-10-3282 16</inkml:trace>
  <inkml:trace contextRef="#ctx0" brushRef="#br0" timeOffset="49392.9">23336 7296 3384 0,'0'0'2321'31,"0"0"327"-31,0 0-231 15,0 0-297-15,0 0-591 0,0 0-593 16,0 0-488-16,0 0-312 16,-17 19-56-16,10 9 32 0,-10 4 72 15,6 10 192-15,-1-1-48 32,0 7-128-32,4-1-48 0,4 1-32 15,0-1-16-15,4-6-56 0,0 1-32 16,0-10 16-16,8-4-24 15,4-9-8-15,8-6-520 0,4-4 48 16,0-5 24 0,19-4-656-1,-7-4-1297-15,-4-8-2352 0</inkml:trace>
  <inkml:trace contextRef="#ctx0" brushRef="#br0" timeOffset="49664.35">23100 7623 8089 0,'0'0'3201'31,"0"0"-1001"-31,0 0-479 16,0 0-401-16,0 0-424 0,0 0-520 15,0 0-152-15,72 3 8 16,-32-3-72-16,4-3-24 0,0-3-80 16,0-1-56-16,4-6-520 31,7-9-928-31,-11 0-2633 16,-8 3-3344-16</inkml:trace>
  <inkml:trace contextRef="#ctx0" brushRef="#br0" timeOffset="49948.44">23607 7165 4440 0,'0'0'5218'16,"0"0"-3162"-16,0 0-208 0,0 0-375 31,0 0-529-31,0 0-528 15,0 0-216-15,40 30 352 16,-5-5 48-16,1 7-232 0,8 5-56 16,-8 5-15-16,0 2-217 0,-4 4-64 15,-12 6 32-15,-12 6 16 32,-8 0-64-32,0 7 48 15,-8 0-48-15,-33 22-433 0,6-13-951 16,-1-12-3177-16</inkml:trace>
  <inkml:trace contextRef="#ctx0" brushRef="#br0" timeOffset="51124.85">24989 7195 4608 0,'0'0'3201'0,"0"0"-840"16,0 0-1161-16,0 0-48 16,0 0 32-16,0 0-239 15,0 0-97-15,-27-13-240 0,10 16-224 16,-11 9-40-16,0 8 104 15,-11 5-96-15,3 7 40 16,-4 2-88 0,4 1-88-16,4 4-88 15,8 2 65-15,8-3-73 0,5 3-112 16,6 0 88-16,5 1-96 16,0-7 48-16,13-1-48 15,6-5 0-15,9-4-8 0,12-5 0 31,0-8-112-31,12-9-40 16,3-3-97-16,1-3-367 0,20-29-920 16,-20 1-1617-16,-9 2-2944 0</inkml:trace>
  <inkml:trace contextRef="#ctx0" brushRef="#br0" timeOffset="51412.38">24603 7537 5721 0,'0'0'6041'0,"0"0"-4641"0,0 0-584 15,0 0 257-15,0 0-97 16,0 0-184-16,67 3-56 15,-18-3-48 1,22-12-264-16,-4-4-55 16,10 0-73-16,-2 0-96 15,-15 7-200-15,0-1-144 0,-1 1-1065 16,-15 9-1263-16,-20-4-2961 0</inkml:trace>
  <inkml:trace contextRef="#ctx0" brushRef="#br0" timeOffset="51842.33">25738 7058 440 0,'0'0'9274'0,"0"0"-6082"15,0 0-991-15,0 0-713 16,0 0-592-1,0 0-448-15,0 0-272 32,0 0-72-32,-3 44 360 15,-2-9-47-15,5 10-169 0,0 5-32 16,0 4-64-16,0 0-56 16,0 3-48-16,0-2-48 0,0-1 0 15,5 0-120-15,2-7-384 16,-3-2-833-16,0-1-1127 15,0-12-2209-15,0-13-3377 0</inkml:trace>
  <inkml:trace contextRef="#ctx0" brushRef="#br0" timeOffset="52396.28">25703 7172 5513 0,'0'0'2888'16,"-21"-108"-1311"-16,14 73-121 15,7-6 0-15,0 0-263 16,0 0 15 0,0 5-392-16,15 11-312 15,5 0-296-15,8 5-208 0,4 5 0 16,8 5-16-16,3 0-32 0,2 8 40 16,-2 2-40-16,1 0 32 15,-8 2 8 1,-4 18-56-16,-8 5 48 15,-8 10-56-15,-13 9-296 16,-3 7 96-16,0 6 128 0,-19 4 96 16,-5-1 48-16,-8-6-8 15,0 0-112-15,-3-9-192 0,-6-10-128 32,1-10 96-32,1-9 48 15,7-10 71-15,4-6-87 16,12 0 64-16,8-13 200 0,8-6-488 15,4-3 88-15,12 0 328 16,4-1 120-16,4 11 16 0,-4 5 144 31,4 7 128-31,4 0 160 16,-1 10-64-16,1 9 48 16,4 6 49-16,5 7-17 0,-10 0-232 0,4 3-136 15,-3 6-16-15,0-3-64 16,-4 3 40-16,-3 1-56 31,-2-4 8-15,-3 0-8-16,-4-10-328 15,4-2-1017-15,-8-10-351 0,0-6-1553 16</inkml:trace>
  <inkml:trace contextRef="#ctx0" brushRef="#br0" timeOffset="53600.48">26348 6454 1016 0,'0'0'904'16,"0"0"4281"-16,0 0-2864 15,0 0-409-15,0 0 24 0,4 0-463 16,-4 0-529-16,0-2-448 16,0-5-280-16,0 4 48 15,0-4-40 1,0 1 56-16,-4-1-112 0,-4-2-96 15,-8 3-72-15,-4-1-48 16,0 1-56-16,-4 6 8 0,4 0 48 16,0 0 40-16,4 3-40 15,9 7-8 1,-6 0 8-16,5 2 40 16,5 4-112-16,-1 6 112 0,4 4-64 15,0-1 24-15,0 0-24 16,4-3-288-16,7-2-216 0,2-5-104 15,6-8 24-15,1-4 528 32,4-3 120-32,4 0 8 0,-4-16 16 15,0-3 56-15,-8-10 16 16,0-2 40-16,-4-4-56 0,-4-6 32 16,-4-1-104-16,3-5 0 31,-3-4 64-31,-4 0-56 15,4 3 472-15,1 11-192 0,-5 8 440 16,0 13-256-16,0 9-72 16,0 7-96-16,0 0-112 0,0 0-112 15,0 0-64-15,0 0 48 16,0 0-64-16,0 0 0 16,0 4-88-1,-9 12 0-15,5 6 16 0,-3 6 72 16,-1 4-8-16,-1 7-64 15,5-2 64-15,4 5 8 0,0-4 0 16,0 6 0-16,9-3 8 16,6 4-8-1,2-7 0 1,-2 0 48-16,6-3-48 0,-2-6-48 0,-3-4-296 16,5-6-32-16,-2-6-144 15,1-7-168-15,4-6 376 0,8 0-392 16,0-13-1545-16,-9-6-3192 15</inkml:trace>
  <inkml:trace contextRef="#ctx0" brushRef="#br0" timeOffset="53793.86">26850 6407 7433 0,'0'0'4993'0,"0"0"-2688"0,0 0-713 16,0 0-912-16,0 0-384 31,0 0-296-31,0 0-352 0,0 0-2336 16,0 0-6955-16</inkml:trace>
  <inkml:trace contextRef="#ctx0" brushRef="#br0" timeOffset="56532.66">22200 8988 3240 0,'0'0'6394'0,"0"0"-4874"0,0 0 96 15,0 0 241-15,0 0-489 32,0 0-568-32,0-3-224 0,0 3-272 15,0 3-152-15,0 13-104 0,-7 3-32 16,2 7 56-16,1-1-64 15,4 7 0-15,0-7-8 0,0-3 8 16,12 0-8 0,8-5-152-1,8-12-336-15,3-1-216 0,1-4 336 16,5 0-16-16,-5-19 8 0,-5-3-40 16,-3-10 200-16,-8 0 216 15,-4 0 0-15,-12-3 352 0,0 7 136 31,0 6 120-31,0 6 360 16,-8 6-144-16,4 7-119 16,4 3-409-16,0 0-296 0,0 0-16 15,0 16-136-15,0 12 88 0,0 11 64 16,0 8-16-16,8 17 16 31,4 25-8-31,4 25 8 16,-1 0-16-16,-6-3-137 0,-9-12-207 15,0-20-272-15,-4-12-200 16,-4-16-88-16,-4-13-416 0,1-10-177 16,-10 1 745-16,-3-7 456 31,-8-3 312-31,0-9 152 16,-7-10 408-16,3 0 440 0,-4-16 225 0,0-10-249 15,4-12-120-15,5-6-80 16,3-20-184-16,20-18-104 0,8-16-135 15,19-4-185 1,22 16-120 0,-2 22-48-16,-3 23-192 15,3 9-233-15,14 4-711 0,18-4-664 16,-7 7-1193-16,-16 9-4760 0</inkml:trace>
  <inkml:trace contextRef="#ctx0" brushRef="#br0" timeOffset="56976.43">22810 9483 4993 0,'0'0'5545'15,"0"0"-3161"-15,0 0-895 16,0 0-385-16,0 0-448 16,-20 48 32-16,16-22-152 0,0 2-152 15,4 4-112-15,0 0-136 0,0-4-24 16,4 1-48-16,7-4-56 16,2-3 72-1,2-6-80-15,6-6-328 16,-2-7-160-16,5-3-64 15,8-10-1048-15,-4-9-1505 0,-4-6-1672 16</inkml:trace>
  <inkml:trace contextRef="#ctx0" brushRef="#br0" timeOffset="57294.48">22962 9258 1512 0,'0'0'6945'0,"0"0"-5472"16,0 0-977-16,0 0 64 15,0 0 144-15,0 0-216 0,0 0-160 16,-5 82-104-16,5-65-48 16,5-8-176-16,6-3 0 0,-3-6-128 15,0 0 8-15,0 0 64 16,-4-15 48-1,0-4-8-15,-4-4 8 16,0 1 8-16,0 3 48 0,-4 3 136 16,-4 7 432-16,0 9-208 15,0 0-360 1,4 9-48-16,-4 7-1168 16,5 0-3209-16</inkml:trace>
  <inkml:trace contextRef="#ctx0" brushRef="#br0" timeOffset="58101.28">22208 8775 3608 0,'0'0'3057'31,"0"0"-1017"-31,0 0-319 16,0 0-353-16,0 0-24 0,0 0-295 16,0 0-257-16,0 0-144 15,0 7-40-15,0-7-56 16,0 0 24-16,0 0-56 0,0 0-48 16,0 0 33-1,0 0 23-15,0-7 48 16,0-8 72-16,13-7-488 0,-2-10-112 15,4-3-48-15,2 0-8 16,3 0-40-16,-4 3 48 16,0 10 0-16,-8 6 0 15,-1 3 0-15,1 10 0 16,-3 3-8-16,-1 0-96 16,7 0-104-16,6 16 80 0,6 6 128 15,5 7-8-15,4 9-384 16,12 22-784-16,-4-9-1641 15,-8-7-4801-15</inkml:trace>
  <inkml:trace contextRef="#ctx0" brushRef="#br0" timeOffset="59105.18">23463 8851 1320 0,'0'0'6041'0,"0"0"-4401"0,0 0-71 32,0 0 207-32,0 0 273 15,0 0-521-15,0 0-320 16,0 0-608-16,4-28-280 0,-12 37-216 15,-8 10-40-15,-8 13 48 16,1 6 32-16,-5 13 145 0,0 3 63 31,4 3-224-31,3 7-32 16,6-4-24-16,7 4-56 16,4-1-8-16,4-5 64 0,0-1-64 0,16-10-8 15,8-9-224-15,8-3-272 16,3-12-209-16,18-5-399 15,-10-8-728 1,-3-7-3257-16</inkml:trace>
  <inkml:trace contextRef="#ctx0" brushRef="#br0" timeOffset="59574.23">23798 8896 8017 0,'0'0'1953'0,"0"0"-329"16,0 0 192-16,0 0-215 15,-4-19-481-15,4 19-424 16,-5 0-184-16,5 0-184 0,-4 3-136 0,1 13-136 16,-9 13 112-16,0 9 136 15,-4 9 8-15,0 7-39 16,4 3-73-1,-3 4-48-15,10-4-80 16,1-3-56-16,4-3-8 16,0-7 64-16,0-6-72 0,13-6-64 15,6-9-232-15,5-8-217 16,8-8-7 0,0-7-360-16,20-4-1232 15,-13-12-2529-15,-3-3-5353 0</inkml:trace>
  <inkml:trace contextRef="#ctx0" brushRef="#br0" timeOffset="59841.25">23607 9233 720 0,'0'0'8746'0,"0"0"-6986"0,0 0-808 16,0 0 248-16,0 0 153 15,0 0-505-15,0 0-208 0,0 0-88 16,115-4-184-16,-71-8-184 16,3-1-24-16,2-3-72 15,-2 0-88 1,-6 4-232-16,-2-8-1448 0,-11 5-2977 15,-12-1-4841-15</inkml:trace>
  <inkml:trace contextRef="#ctx0" brushRef="#br0" timeOffset="60223.78">24141 8738 1136 0,'0'0'8914'15,"0"0"-6242"-15,0 0-991 31,0 0-521-31,0 0-448 0,0 0-424 16,0 0-160-16,0 0 248 16,43 72-72-16,-19-33-136 0,4 2-64 15,-4 7-40-15,-1 2-56 16,-2 1 0-16,-5 0-8 31,-8-1 0-31,-8 4 8 0,0-3-8 0,0-3 0 16,-17 3 0-16,2-3-40 15,-25 11-280-15,4-11-952 0,0-13-2817 16</inkml:trace>
  <inkml:trace contextRef="#ctx0" brushRef="#br0" timeOffset="61386.18">25516 8740 5145 0,'0'0'5313'15,"0"0"-2881"-15,0 0-775 32,0 0-393-32,0 0-424 0,0 0-320 15,-41-19-280-15,17 19-8 16,1 7 168-16,-9 9 32 15,0 0-87-15,-8 12-65 0,0 1-40 16,4 5-72-16,1 5-40 31,3 2 40-31,8 3-40 0,3-2-80 16,10-1-32-16,7 0 0 0,4-6 72 16,0 0-88-1,15-3 8-15,9-4 64 0,12-6-24 0,4-9-48 16,8-6 0-1,8-7-8 1,4 0-136-16,3-10-200 0,-3-9-480 16,12-13-1009-16,-16 4-3136 15,-17-1-3953-15</inkml:trace>
  <inkml:trace contextRef="#ctx0" brushRef="#br0" timeOffset="61656.71">25112 9090 4368 0,'0'0'5746'0,"0"0"-4034"15,0 0-1000-15,0 0 688 16,0 0-255-16,0 0 95 0,101-7-344 15,-50-5-96-15,9-4-168 32,7-3-39-32,2 0-177 0,-2-1-176 15,-7 8-240-15,0-1-504 16,-17 7-1529-16,-15 0-3560 0</inkml:trace>
  <inkml:trace contextRef="#ctx0" brushRef="#br0" timeOffset="62627.34">26236 8794 8329 0,'0'0'5097'0,"0"0"-3600"16,0 0-233-16,0 0 88 0,0 0-392 15,0 0-311-15,0 0-241 16,0 0-184-16,0 7-200 0,0 9 24 16,0 9-24-1,0 13 176 1,0 7-96-16,0 2-88 0,4 4 64 16,0 0-80-16,9 3 0 0,-6 0-8 15,1-7 8-15,4 4-80 16,-4-10-304-16,0-2-448 0,-4-5-265 31,0-5-807-31,-4-3-1209 16,0-7-1152-16,0-6-2864 0</inkml:trace>
  <inkml:trace contextRef="#ctx0" brushRef="#br0" timeOffset="63184.15">26272 8728 1424 0,'0'0'2040'0,"0"0"929"32,12-92-1145-32,-4 60-239 0,4 7-377 15,-1 6-536-15,2 6-312 0,7 0-80 16,0 4-152-16,4 2 128 15,4 4 96-15,3 3 56 0,5 0 24 16,4 0-95 0,0 6-169-1,-4 13-112-15,-8 7-48 0,-5 3-8 16,-7 12-272-16,-12-3-297 0,-4 3 17 16,-15 4 160-16,-13-8 216 15,-13 2 176-15,-10-4 40 0,-5-7 8 31,0-2 48-31,4-11-48 16,5-2-40-16,7-10-8 0,12 1-96 16,8-4 88-16,16 0 8 15,4 0 80-15,0 0 120 0,21 0-88 16,6 0-64-16,4 3 232 31,2 6 120-31,3 1-159 16,0 9 87-16,-5-3-64 0,1 9 152 15,0-3 64-15,-4 7 24 16,4 3-120-16,0 3-120 0,0-1-112 16,-4-2-96-16,0 0-40 31,-13-4-16-31,5-2-144 16,-4-10-288-16,-4-6-304 0,-4-10-552 0,-4 0-921 15,-4-7-4280-15</inkml:trace>
  <inkml:trace contextRef="#ctx0" brushRef="#br0" timeOffset="84829.87">21837 6505 360 0,'0'0'8953'0,"0"0"-6344"15,0 0-1769-15,0 4-408 0,0-4 561 16,0 0 63-16,0 0-368 16,0 0-184-16,0 0-80 0,0 0 72 15,0 0 0 1,0 0-48-16,0 0-72 16,0 0-15-16,0 0 15 15,12 0-104-15,4 0-128 0,12-7-48 16,12-2 0-16,12-1-40 31,12-6 32-31,7 1-88 16,-3-2 8-16,8 2-8 0,-9 2 8 15,-7-3-16-15,-4 6-24 0,-16 1-376 16,-12 3-32-16,-4-1-128 16,-16 4-201-16,-5 3-271 15,-3 0-984-15,-11 0-1217 0,-9 0-2440 16</inkml:trace>
  <inkml:trace contextRef="#ctx0" brushRef="#br0" timeOffset="85235.08">21817 6715 1568 0,'0'0'5441'0,"0"0"-3945"16,0 0-359-16,0 0 327 16,0 0 104-16,0 0-312 0,0 0-79 15,0 0-257-15,92-16-112 31,-44 3-40-31,16-6-112 16,24-6-55-16,15-7-153 0,-4 0-136 16,-23 10-112-16,-20 3-80 15,-20 10 32-15,-4-4-104 0,0 3-32 16,0 4 56-16,-16 0-64 16,-8 2 0-16,-4 1-8 0,-4 3-112 31,0 0-232-31,0 0-392 15,0 0-409-15,0 0-271 16,-12 3-1024-16,-1 7-2298 0,2-7-3399 0</inkml:trace>
  <inkml:trace contextRef="#ctx0" brushRef="#br1" timeOffset="107599.22">26590 8274 3752 0,'0'0'5001'0,"0"0"-3920"0,0 0 239 16,0 0 392-16,0 0-463 15,-23 0-433-15,23 0 112 0,-5 0-112 16,5 0-104-16,0 0-16 16,0-3-128-1,0-1-191-15,0 1-153 16,-3-10-128-16,-1 1-80 0,0-4-8 15,4-3-8-15,0-3-8 16,0-4-88-16,0 4-16 0,8 3-24 16,4 3-24-16,0 0-73 15,4 7 57 1,0-1-48-16,4 4 32 16,-1-1 80-16,-3 5-32 0,-4 2-48 15,1 0-112 1,-10 0-16-16,1 2-8 0,0 14 88 0,-4 3 224 31,0 7 16-31,0 2 48 31,0 7-40-31,0-3 40 0,-8 3-48 16,5-3 0-16,3-4-160 16,-4-5-64-16,0-8 24 0,-1-5-104 15,5-7 96-15,0-3 128 16,0 0 80-16,0-3 96 15,0-19 24-15,5-4-120 0,6-12 0 16,5-9-64-16,0-1 48 16,5 0-168-16,-2 1 184 0,-3 9 56 15,0 6-8-15,0 10 0 16,-4 6 144 0,0 3 88-16,-4 3 0 15,4 4 24-15,-5 0-208 0,-2 3 40 16,-5 3-40-16,0 0-96 15,0 0-184-15,4 0-24 0,0 6-168 16,3 13 336 0,-3 6 40-16,0 7 272 15,5 3-48-15,-9 6 16 16,0 1-40-16,0 2-88 0,0 1-40 16,0-7-64-16,0 0-8 15,0-3-16-15,-4-3-904 0,-5-4-1273 31,5-9-1071-31,1-9-5322 0</inkml:trace>
  <inkml:trace contextRef="#ctx0" brushRef="#br1" timeOffset="108036.11">27049 8185 7241 0,'0'0'3305'0,"0"0"-1961"16,0 0 448-16,0 0-375 0,0 0-489 15,16-10-520-15,-4 7-184 16,4 0-120-16,0 3 0 0,0 0 96 15,-1 0-128-15,2 6-72 16,-6 4-136 0,-3 6 40-16,1 0 96 15,-9 3 184-15,0 3-8 0,0-3-40 16,-9 0 64-16,1-3 0 16,-3-3-56-16,3-4 32 0,-1-3-128 15,9-3-48-15,0 1 0 31,0-4-32-31,4 0-240 0,16 0 232 16,12 0 40-16,8-9 88 16,12-8-88-16,0 2-312 15,12-14-920-15,-13 7-2665 0,-14-1-5265 16</inkml:trace>
  <inkml:trace contextRef="#ctx0" brushRef="#br1" timeOffset="113910.34">21893 10989 2496 0,'0'0'7258'0,"0"0"-4810"15,0 0-295 1,0 0-601-16,-63-42-264 16,59 36-208-16,4 2-263 15,0 2-417-15,0-5-400 0,8-3 168 16,16-2 0-16,8-11-112 15,11 5-48-15,9-1-8 0,0 6-8 16,-5 4-40-16,-2 9-8 31,-6 0 8-31,-7 9-152 0,-4 10 64 16,-4 3 56-16,-8 4-96 16,-9 5 128-16,-7 7-16 0,0 4 64 15,-15 8 0-15,-17 4 72 31,-3 3-56-31,-6 1 40 16,-2 2-48-16,3-3 0 0,-1-3-8 16,10-3 8-16,-1-3-16 15,13-7 8-15,2-6-8 0,9-7-48 16,5-9 8-16,3-3-16 16,0-3-32-1,7-7-16-15,14-3-33 16,2-3 137-16,12 0 8 0,6-9 40 15,6-4 17-15,9-3 95 16,-4-3-56-16,8 0-88 0,-9 3-8 16,1 7-609-1,-7-4-1063-15,2-9-1273 16,-15 6-271-16,-8-3-3626 16</inkml:trace>
  <inkml:trace contextRef="#ctx0" brushRef="#br1" timeOffset="114259.83">21725 11347 1256 0,'0'0'7505'0,"0"0"-4576"15,0 0-1529-15,0 0-255 16,0 0-89 0,0 0-240-16,0 0-168 15,112-47 104-15,-67 27-208 0,2 5-152 16,9-8-184-16,4 7-87 15,-9 1-121-15,5 2-169 0,-8 4-799 16,-8 9-816 0,-16 0-1441-16,-9 0-1656 15</inkml:trace>
  <inkml:trace contextRef="#ctx0" brushRef="#br1" timeOffset="114874.77">22730 11366 4721 0,'0'0'5617'31,"0"0"-3865"-31,0 0 0 15,0 0-583-15,0 0-529 16,0 0-416-16,0 0-216 0,-8 23-8 16,4-8 280-16,1 7 96 15,-2 4-88-15,1 2-64 0,0 1-64 32,4-1-24-32,0 2-64 15,0-5-64-15,0 0 56 0,8-3-48 16,4-3-16-16,4 1-128 15,0-5-856-15,3-5-824 16,14-10-529-16,-10-3-1616 0,-2-13-3608 0</inkml:trace>
  <inkml:trace contextRef="#ctx0" brushRef="#br1" timeOffset="116296.38">23136 10776 1592 0,'0'0'4489'0,"0"0"-2513"16,0 0-255-16,0 0-97 16,0 0-296-16,0-16-360 15,0 16-383-15,0 0-273 16,-4 3-160-16,-7 13 24 16,-6 9-8-16,-2 10-16 15,-1 9 80-15,3 8 128 0,-2 11-88 16,3 4 136-16,4-1-88 15,4 1-144-15,8 0-32 0,0-4-32 32,8 1-40-32,11-8-64 15,9-1-8-15,9-4 0 0,-1-7-72 16,3-6-704-16,10-13-960 16,-6-6-1145-16,-15-9-4705 0</inkml:trace>
  <inkml:trace contextRef="#ctx0" brushRef="#br1" timeOffset="117000.14">23499 10846 6161 0,'0'0'2400'15,"0"0"-903"1,0 0-57-16,0 0-152 16,0 0-480-16,0 0-496 15,0 0-208-15,0 0-96 0,0 9-8 16,0 10 337-16,0 7 135 15,0 5 32-15,0 4-128 0,0 3-80 16,0 7 16 0,0-4-8-16,0 6-96 15,0-2-96-15,0 3 48 16,0-7-112-16,0 3-40 0,0-5 0 16,4-8 8-16,0-2-16 15,8-4 0 1,0-6-8-16,4-6-240 15,3-4-240-15,6-2-160 16,3-7-1088-16,11-3-81 16,-7-10-2280-16,-8-6-944 0</inkml:trace>
  <inkml:trace contextRef="#ctx0" brushRef="#br1" timeOffset="117303.34">23252 11217 8737 0,'0'0'2961'0,"0"0"-1505"16,0 0-479-16,0 0 175 15,0 0-520 1,0 0-288-16,84-22 176 16,-48 9 0-16,7 0-96 0,5-2-144 15,-4 2-280-15,0 3-112 0,7-2-1072 32,-10 2-1416-32,-9-3-2097 15</inkml:trace>
  <inkml:trace contextRef="#ctx0" brushRef="#br1" timeOffset="117725.08">23742 10693 6705 0,'0'0'2657'0,"0"0"-1129"0,0 0-280 15,0 0-144-15,0 0-592 16,0 0-360-16,0 0 561 15,84 29-1 1,-52-10-112-16,7 6-120 16,1 3-128-16,4 4 64 0,-4 3-112 15,-1 7-152-15,-3 2-64 0,-8 4-88 32,-4-1 56-32,-3 4-40 15,-10 3 40-15,-3 0-48 0,-8 0 0 16,-4 6-8-16,-19-3-176 15,-42 19-1016-15,10-15-2681 0,-5-13-3768 0</inkml:trace>
  <inkml:trace contextRef="#ctx0" brushRef="#br1" timeOffset="119548.29">24539 11163 11826 0,'0'0'2585'15,"0"0"-1297"1,0 0-264-16,0 0-280 16,0 0-288-16,0 0-168 15,0 0-152-15,0 0 32 0,0 0 0 16,0 0-95-16,8 0 111 15,3 0-16-15,10 0 32 16,3 0-32 0,11-9-80-16,1 2-24 0,4-3-64 15,0-2-264-15,-4 2-481 16,-8 4-583-16,-4 0-1096 0,-5-1-521 16,-15 1-1968-16</inkml:trace>
  <inkml:trace contextRef="#ctx0" brushRef="#br1" timeOffset="119817.48">24535 11312 1304 0,'0'0'3104'0,"0"0"-351"15,0 0-1121-15,0 0 425 16,0 0 223-16,0 0-655 0,0 0-393 31,107-16-232-31,-75 10-272 16,0-4-104-16,0 4-159 0,-4 0-249 16,4-1-216-16,-8 4-176 0,11-3-857 15,-3 0-1351-15,-8-1-3417 16</inkml:trace>
  <inkml:trace contextRef="#ctx0" brushRef="#br1" timeOffset="121940.3">25475 10376 3568 0,'0'0'3961'31,"0"0"-2425"-31,0 0-295 16,0 0 151-16,0 0-368 0,0 0 377 15,-4-26-329-15,4 26-392 16,0 0-184-16,0 0-112 0,0 0-144 16,0 0-168-16,0 0-72 15,0 7-120 1,0 12 0-16,0 12 120 16,0 14 48-16,0 6-32 0,0 6 56 15,8 3-24-15,1 0 64 16,-2 1 0-16,1-4-56 0,5 0-56 15,-2-6 48-15,-3-10-40 16,0 1-8 0,4-14 0-16,-4-9-8 15,-4-3 0-15,3-7 0 0,-7-2-48 16,5-7-24-16,-5 0-64 16,0 0 64-16,4 0 72 15,0-10-48 1,4-12 40-16,3-13 8 15,6-6-112-15,-2-10-64 0,1-9 168 16,1-4-32-16,-2-3 0 16,2 7-128-16,-6 0 176 15,-3 9 40-15,0 13 144 0,0 12 40 32,-4 11 40-32,0 5-152 15,0 4 104-15,-4 6-88 0,0 0-128 16,4 0-96-16,8 3-80 15,0 13 0-15,0 6 8 16,4 7 112-16,4 2 56 0,0 10 8 31,-4 4 0-31,3-4-8 0,1 7-8 16,-3-4 8-16,2 1 0 0,1-4 0 16,-4 1-88-16,0-7-64 15,5-4-120-15,-10-2 0 16,5-10 32-16,-8-3 104 15,4-7 24 1,-4-2 8-16,0-4 8 16,-4-3-16-16,4 0-16 0,0 0 128 0,4-10 160 15,-4-5-8-15,3-11-24 16,-2 0 96-16,-1-11-56 16,-4-8-88-1,-1-6 160-15,-3-19-24 16,0-16-40-16,-7-12-24 15,-6 6 48-15,5 16-56 0,-3 25 40 16,2 16 56-16,2 0-64 16,-1-3 0-16,-4 3-24 0,7 13 32 31,2 6-136-31,3 10-48 16,-4 6-40-16,4 0-1272 0,-8 22-2537 15,4 3 1345-15,-4 4-3794 0</inkml:trace>
  <inkml:trace contextRef="#ctx0" brushRef="#br1" timeOffset="122862.6">26483 10883 512 0,'0'0'3032'0,"0"0"897"0,0 0-3025 15,0 0-216-15,0 0 257 0,0 0-369 16,-4-53 304-16,4 37-576 16,0-4 392-16,0 2 48 0,-7-1 40 15,-2 3-463 1,1 0 175-1,-3 6 8-15,-2 4-232 0,2 6-128 16,-10 0-88-16,2 3-48 16,3 10 0-16,-5 6-8 0,6 3 0 15,7 4-72 1,0 2 72-16,8 1-64 16,0 2 64-16,0-2-64 15,12-3 16-15,4-7-200 0,8-7-304 16,-8-2-128-16,7-10-57 15,-6 0 249-15,-6 0 424 0,2-7 64 32,-6-5 448-32,1-10-256 15,-4-1-64-15,0-6-128 0,1 1 256 16,-5-1-120-16,0 4 265 16,0 3-73-16,0 9 232 15,0 7 72-15,0 3-96 0,-5 3-320 31,5 0-216-31,0 3-200 16,0 13 136-16,0 2 56 16,0 5 8-16,0 2-8 0,0 1 8 15,0-4 64-15,12 0-64 0,-4 1 0 16,4-1 48-16,0 0-32 16,4-3-16-1,0-6 0-15,3 0 0 16,-2-4-128-16,-1-6-496 15,0-3-320-15,0-3-417 0,-1-16 33 16,-3 0-4049-16</inkml:trace>
  <inkml:trace contextRef="#ctx0" brushRef="#br1" timeOffset="125176.5">27308 10414 7073 0,'0'0'2833'0,"0"0"-1385"15,0 0 208-15,0 0 153 0,0 0-481 16,0 0-688-16,0-7-200 16,0-2 40-16,0-1-240 0,-8-6-232 15,0 1 120-15,-4-5-128 16,-8-5 48-16,1 3-40 15,-9 0 0-15,4 3 56 0,-8 3-16 32,0 6-48-32,4 4 0 15,-8 6 0-15,4 0-72 0,1 16 72 0,-6 6-64 16,5 6 64-16,0 7-8 16,9 10-56-16,7 9 0 15,-5 6 48-15,18 4-40 16,3 2 40-1,0-2-32-15,8-7-8 16,12-9 8-16,7-7-24 0,5-12 0 16,4-7-88-16,-4-13-152 0,8-6 56 15,0-3 8-15,-4-9 24 16,-1-13 96 0,-3-7 80-16,-4-9-64 15,-8-3-64-15,-4-7-112 16,-4-6 56-16,-4-3 8 0,-8-3 224 15,0 3 48-15,0-1 88 16,0 14 32-16,-4 9 160 0,0 13 64 31,1 9 104-31,3 3-120 16,0 10-136-16,0 0-176 0,0 0-64 16,0 0-8-16,0 0-96 15,-4 0 32-15,-1 13-80 16,1 9 152-16,-4 10 8 0,4 6 152 31,4 3 56-31,0 7 56 16,0 3-152-16,8 0-16 0,9-4-24 15,2-2-32-15,5-4-48 0,4-6 0 16,4-3-8-16,0-7 8 16,-1-5 48-16,-3-5-32 15,0-8-16 1,-7-4-112-16,-6-3-88 15,2 0 88-15,-6 0 112 0,-3-13 24 16,0 1-24-16,0-5-168 16,-4 2 96-16,-4-5-232 0,0 5 0 15,0 2-312 1,0 4-192-16,-4 2-689 16,-4 4-911-16,-8 3-5954 15</inkml:trace>
  <inkml:trace contextRef="#ctx0" brushRef="#br1" timeOffset="125758.83">27782 10182 2696 0,'0'0'4881'0,"0"0"-2440"15,0 0-377-15,0 0 177 0,0 0-729 16,0 0-752-16,0 0-360 15,0 0-184 1,0 0-128-16,-8 10-88 16,1 15 344-16,-6 10-48 15,5 6-96-15,1 7 56 0,-2 5-32 16,5 2-39-16,4 2-81 16,0-3-96-16,9-3 80 0,6-4-80 31,9-9 48-31,4-3-48 15,8-9-8-15,0-1-200 16,3-9-513-16,2-3-407 0,6-13-1000 16,-11 0-2009-16,-8 0-2265 0</inkml:trace>
  <inkml:trace contextRef="#ctx0" brushRef="#br1" timeOffset="126254.88">28085 10176 440 0,'0'0'7817'0,"0"0"-5616"16,0 0-601-16,0 0-96 15,0 0-607-15,0 0-465 0,0 3-312 16,0 12-112-16,0 11 480 16,0 6-40-16,0 6 0 0,0 9-80 15,-4 1 0 1,0 3-64-16,4 0-112 16,0-1-40-16,0-5-104 15,0-10-40-15,12-6 0 0,4-4-8 16,4-9-48-16,4-7-160 15,0 1-456-15,8-10-616 16,-1 0-657-16,1-13-263 16,-8-3-2769-16</inkml:trace>
  <inkml:trace contextRef="#ctx0" brushRef="#br1" timeOffset="126514.67">27930 10477 3752 0,'0'0'5601'0,"0"0"-2792"0,0 0-800 16,0 0-433-16,0 0-304 15,0 0-344-15,0 0-320 16,43-6-231-16,-11-4 15 0,5 4-40 15,-2-3-240-15,-7 5-56 32,-1 1-56-32,1 3-640 0,9 0-673 15,-10 0-1431-15,-3 0-3826 0</inkml:trace>
  <inkml:trace contextRef="#ctx0" brushRef="#br1" timeOffset="126763.3">28384 10420 6513 0,'0'0'5329'0,"0"0"-3521"32,0 0-231-32,0 0-121 15,0 0-680-15,0 0-304 0,0 0-136 31,83-6-80-31,-63 3-152 16,4-1-104-16,1 1-120 0,-10 0-720 16,13 0-768-16,-4-3-1273 15,-8-4-3384-15</inkml:trace>
  <inkml:trace contextRef="#ctx0" brushRef="#br1" timeOffset="127024.22">28706 10188 144 0,'0'0'8193'0,"0"0"-5656"16,0 0-1417-16,0 0-480 0,0 0-304 0,0 0 400 16,0 45 89-1,0-17-297 1,0 1 56-16,4 6-296 15,-4 0-88-15,4 3-80 0,1-3-112 16,3 3-8-16,-5-3-168 16,1 0-1032-16,4-4-737 0,1-5-767 15,-5-7-3298-15</inkml:trace>
  <inkml:trace contextRef="#ctx0" brushRef="#br1" timeOffset="127385.11">28719 10106 4608 0,'0'0'3945'15,"0"0"-2136"-15,0 0 631 31,0 0-351-31,0 0-673 16,0 0-552-16,0 0-504 0,32-16-192 16,-13 22 96-16,13 7 32 15,0 6 0-15,0 3 1 0,3 4-137 16,-3 2-72-16,-4 7-40 16,0 0-48-1,-8 3 0 1,-4 3-48-1,-8 0 48-15,-4 4 48 0,-4-1 24 16,0-2-72-16,-7 2-64 0,-14-2-377 16,-14 2-599-16,7-9-1584 0,0-13-3642 15</inkml:trace>
  <inkml:trace contextRef="#ctx0" brushRef="#br1" timeOffset="129162.84">29344 10385 176 0,'0'0'10258'0,"0"0"-8146"16,0 0-992-16,0 0 177 0,0 0-145 16,16 0-248-16,-4 0-368 15,11-3-200-15,-2-3 112 16,7 2-200-16,-1 1-103 0,1-3-145 31,4 3 96-31,-4 0-96 16,0-1-161-16,-8 4-431 0,0-3-600 15,-4 3-776-15,-8-3-937 16,-4-3-2464 0</inkml:trace>
  <inkml:trace contextRef="#ctx0" brushRef="#br1" timeOffset="129474.96">29423 10137 7665 0,'0'0'3921'0,"0"0"-1985"16,0 0 161-16,0 0-449 15,0 0-720-15,0 0-536 0,0 0-392 32,0 0 0-32,32 45 393 15,-19-7-1-15,-6 6-96 0,5 10-120 16,0 4-40-16,4 2-128 16,-4 4 88-16,-4-7-96 15,9-3-224-15,-10-7-544 0,1 1-641 31,0-13-1575-31,-4-10-3794 0</inkml:trace>
  <inkml:trace contextRef="#ctx0" brushRef="#br1" timeOffset="130775.65">30105 9877 10522 0,'0'0'2104'31,"0"0"-71"-31,0 0-337 16,0 0-560-16,0 0-328 15,0 0-464-15,0 0-320 0,-4-13-24 16,4 36-120-16,8 15 120 16,0 12 128-16,4 11-15 0,-4 6-49 15,4 2-56 1,-1-2-16-16,-2-3 24 16,7-4-24-16,-5-6 8 15,6-10-80-15,-6-12-145 0,2-7-31 16,-2-12-40-16,-3-3-104 15,1-10 264-15,-2 0 136 16,-3-4 24-16,8-18 112 16,-4-3-72-1,4-13-56-15,1-3 80 0,-6-10-48 16,9-3-32-16,-4-3 56 0,4-7-64 16,-4 4 8-16,0 6 0 15,-1 6 184 1,-2 17-120-16,-5 8 160 15,-4 14 201-15,0 6-89 16,0 3-344-16,4 0-136 0,-4 9-281 16,4 17 121-16,0 5 296 15,3 14 120-15,2 2 16 0,6 7-128 32,-2 0 40-32,2 0-48 15,9-3 0-15,1-7-256 16,6-2-168-16,-3-10-144 0,4-7-152 15,-5-9-184-15,-3-10 152 16,-7-6 496-16,-6-3 256 0,2-19 224 31,-5-13 656-31,-4-22-144 0,-4-19 104 16,0-30-192-16,-12-1-200 16,-4 2 73-16,8 22-185 0,0 26-80 15,-1 13 0-15,6 12-8 16,-1-3-120-16,0 7-32 0,0 2 32 15,0 13-32 1,4 10-96 0,-5 3-72-16,1 3-720 0,1 20-1025 15,-9 34 553-15,-4-3-1953 0,8-3-2576 16</inkml:trace>
  <inkml:trace contextRef="#ctx0" brushRef="#br1" timeOffset="131637.47">30926 10300 936 0,'0'0'9066'0,"0"0"-6642"16,0 0-1048-16,0 0-159 0,0 0 23 15,0 0-720-15,20-32-392 16,-9 28 16-16,6 1-88 31,2 3-8-31,-2 0-48 0,3 0 0 16,-5 3-56-16,2 7-88 16,-6 6-80-16,-3 6 80 0,-4 1 144 15,-4 2 8-15,0 3 88 16,-4 1-96-16,-8-4-40 31,-4-2-40-31,-7-1-272 0,3-3-280 16,-1-10 104-16,6 1-176 15,6-10-169-15,5 0 129 0,4-3 384 16,0-19-912-16,13-10 56 16,11-7 511-1,3-8 209-15,5 0 16 16,0-5 304-16,-1 11 176 0,-3 10 648 15,-7 8 641-15,-14 11-97 16,2 5 112-16,-9 7 152 0,0 0-335 16,0 0-377-16,0 0-416 0,-5 7-328 31,-6 2 144-31,3 10 48 16,-5 0-48-16,6 7-32 0,-1-4-48 15,8 7 16-15,0-7 16 16,0 3-88-16,8-3-8 0,8-3 48 15,7 0-48-15,1-6 0 32,1 0-72-32,6-10-1496 0,-7-3-633 15,-8 0-1063-15</inkml:trace>
  <inkml:trace contextRef="#ctx0" brushRef="#br1" timeOffset="132432.09">31730 9594 120 0,'0'0'6993'15,"0"0"-4881"-15,0 0-815 0,0 0 287 16,0 0 176 0,0 0-663-16,0 0-569 15,0 0-344-15,9-19-184 0,-22 36 0 16,-2 8 320-16,-5 13 96 16,-1 6-144-16,2 7-24 15,-1 0 48-15,0 6-104 0,0-3-88 31,4 0-56-31,0-3-40 0,0-4 40 16,1-2 24-16,6-7-72 16,-3-3 8-16,9-6-8 15,-1-4-144-15,0-6-584 0,4-6-512 16,-13-4-857-16,6-3-343 31,-1-2-2537-31</inkml:trace>
  <inkml:trace contextRef="#ctx0" brushRef="#br1" timeOffset="132828.91">31340 9712 7377 0,'0'0'2233'0,"0"0"-137"16,0 0-1080-16,0 0 473 16,0 0-353-16,0 0-560 31,0 0-168-31,32-22 40 16,-12 28-80-16,4 10-160 15,0 6 80-15,4 7-16 0,0 9 8 16,0 3-16-16,7 10-32 15,-3-4-31-15,0 5-41 0,0-8-104 16,-4 1-48-16,0-11-8 16,-13-2 8-16,2-3 0 0,-2-7 0 15,-7-3-8-15,5 0-64 16,-6-6-120-16,6-1-145 0,-6-2-143 31,5 0-272-31,1-4-640 16,2 0-1145-16,-3-6-1463 0</inkml:trace>
  <inkml:trace contextRef="#ctx0" brushRef="#br1" timeOffset="133459.51">31962 10147 4624 0,'0'0'5010'15,"0"0"-3634"-15,0 0-200 0,0 0-104 16,0 0-488-16,0 0-408 15,0 6-168-15,0 7 161 0,0 6 407 16,0 3-40-16,0 7-160 0,0-4-32 16,-4 1-136-16,4-1-80 15,0 0-56-15,0-2-72 0,8-4 48 16,3-4 16-16,2 2-64 16,2-4-504-1,6-8-904-15,-1-5-529 16,3 0-783-16,-11-5-4498 15</inkml:trace>
  <inkml:trace contextRef="#ctx0" brushRef="#br1" timeOffset="133924.09">31981 9940 696 0,'0'0'7017'15,"0"0"-4872"1,0 0-1233-1,0 0-528-15,0 0-272 0,0 0-104 16,0 0-8-16,0 0 152 0,0 0-144 16,0 39 72-16,0-33-80 15,0 1-8-15,0-5-72 0,9-2 64 32,-5 0-40-32,3 0 56 15,1-9 56-15,-4-1 8 0,1-2-56 16,-5-1 32-16,0 3 320 15,-5 4 240-15,1 6-8 0,-4 0-96 32,1 0-240-32,7 0-200 15,-4 0-56-15,4 0 0 0,0 3-72 16,0 0-8-16,0 1-256 16,0-1-496-16,-9-3-952 0,5 0-1145 15</inkml:trace>
  <inkml:trace contextRef="#ctx0" brushRef="#br1" timeOffset="135679.47">32261 9547 2984 0,'0'0'2081'0,"0"0"-49"15,0 0-64-15,0 0-279 0,0 0-609 32,0-29 48-32,0 29-528 15,0 0-288-15,0 0-79 0,-9 7-41 0,-2 8 200 16,-2 5-144-16,2 8 56 16,-5 7 24-16,4 3-24 15,4 7 80-15,-4 2-112 16,0 4-56-1,8 0-80-15,0 0-16 16,4 0-64-16,0-4-56 0,4-5 0 16,7-1-8-16,10-3 0 15,3-6-104-15,4-4-328 0,8-2-568 16,3-8-793 0,-3-5-783-16,-12-3-2441 15</inkml:trace>
  <inkml:trace contextRef="#ctx0" brushRef="#br1" timeOffset="136204.81">32551 9579 6785 0,'0'0'2568'0,"0"0"-575"0,0 0-737 16,0 0-400-16,0 0-408 15,0 0-231 1,-16 13 63-16,8 2 24 16,1 7 72-16,-1 4 80 15,-1 6-8-15,5 3-80 0,0 0-88 16,4 0-56-16,0 2-48 15,0-2-64-15,0 0-40 16,0-3-64 0,0-6 88-16,8-1-88 15,1-3-8-15,2-6 0 0,1 0-48 16,4-3-152-16,5-4-784 16,-2-3 328-16,5-2-504 15,8-4-817-15,-8-10-887 0,-5-2-4690 16</inkml:trace>
  <inkml:trace contextRef="#ctx0" brushRef="#br1" timeOffset="136512.17">32348 9896 5497 0,'0'0'4929'0,"0"0"-3289"16,0 0 16-16,0 0-199 16,0 0-433-16,0 0-272 15,0 0-128-15,112-9 40 0,-77 3-143 16,5 2-249-16,0-2-192 15,-4-1-80 1,-4 4-200-16,-4-3-1065 16,4-7-1359-16,-8 0-1729 15,-5 1-4561-15</inkml:trace>
  <inkml:trace contextRef="#ctx0" brushRef="#br1" timeOffset="136818.06">32815 9509 6913 0,'0'0'5017'0,"0"0"-3905"16,0 0 161-16,0 0-337 0,0 0-208 15,79 13-232-15,-51-1-128 16,4 7 152-16,-4 3-48 16,-4 10-216-16,-1 0-208 15,-7 6 16-15,-4 3 24 16,-7 1-16-16,-5-1-24 16,0 0-48-16,-5 0-272 15,-27 13-824-15,-4-9-1136 0,5-10-2897 16</inkml:trace>
  <inkml:trace contextRef="#ctx0" brushRef="#br1" timeOffset="138131.87">29830 11430 128 0,'0'0'6681'16,"0"0"-5057"-16,0 0-519 16,0 0-17-1,0 0-112-15,0 0 24 16,0 0 104-16,0 3 33 15,0-3-233 1,0 0-160-16,0 0-48 16,0 0-32-16,8 0-48 15,4 0-95-15,12-3-81 0,8-4-120 16,11-2-80-16,5-4 16 16,4 1-136-16,4-1 24 0,-8 3-136 15,-9 4 0-15,-11 0-8 16,-4 2-112-16,-12 1-136 31,-3 0-88-31,-6 3-256 0,-3-3-121 16,0 3-607-16,-3-4-1384 15,-10 2-2401-15</inkml:trace>
  <inkml:trace contextRef="#ctx0" brushRef="#br1" timeOffset="138496.1">30025 11198 1064 0,'0'0'7273'15,"0"0"-4744"-15,0 0-481 16,0 0 145-16,0 0-537 0,0 0-632 15,12-13-560-15,-12 13-256 32,0 0-200-32,0 10-8 0,9 6 273 15,-2 6 23-15,5 6-112 16,0 4-104-16,8 3 16 0,-8 6 0 16,4-3-48-16,-4 7-40 15,0-7 112-15,-1 0-72 31,2-6-40-31,-5-3-8 0,-1-10-192 16,-3-7-248-16,0-2-577 16,-4-7-1583-16,0-3-2625 0</inkml:trace>
  <inkml:trace contextRef="#ctx0" brushRef="#br1" timeOffset="139500.04">30686 11004 2720 0,'0'0'4289'0,"0"0"-1864"15,0 0-937-15,0 0 416 16,0 0-119 0,0 0-585-16,0 0-336 0,0 0-184 15,-7-6-192-15,7 6-208 16,0 0-152-16,0 6-120 15,3 10 0-15,10 6 352 0,-1 10-119 16,-1 6 71 0,6 4 8-16,-2 2-112 15,5 0-88-15,-3 1-72 0,2-1 0 16,-3-3-40-16,4-2 40 16,-4-4-40-16,-1-7 0 15,-2 1 8-15,-1-7-16 0,-4 0-56 31,0-6-32-31,0 0-64 16,-4-6-96-16,-4-1-16 0,3 1-24 16,1-10 79-16,1 3 17 15,-5-3 24-15,4 0 40 0,-4 0 56 16,0 0 16-16,0 0 56 47,4-3 56-47,0-10-56 0,-4-3-120 15,4-6 48-15,-1-7 72 16,5-6 0-16,1-3 0 16,-1-3-64-16,3-1-136 0,2 7 120 15,2 4 32-15,1 5 8 0,0 11-16 16,-4-2 48-16,8 11-40 0,-4 0 40 16,3 0-8-16,2 6 8 15,-1 0 0-15,-1 0-40 16,2 3-56-16,-1 6 32 0,-5 7-168 15,2 4 128-15,-6-2 112 16,6 8 184-16,-6-1-80 16,1 4-32-16,-7-1-8 15,2 1-8 1,-3-1-56-16,-4-2 8 0,0-1 80 16,-4 0 8-16,-12-2-16 0,-7-1 48 15,-5-3 72-15,-9 0 0 16,1-6-200-1,-7 0-48-15,3-10-328 16,0-3-400-16,-3-10-912 16,11-9-1161-16,11-6-5105 0</inkml:trace>
  <inkml:trace contextRef="#ctx0" brushRef="#br1" timeOffset="141529.13">31476 11201 776 0,'0'0'56'0,"0"0"5097"31,0 0-3249-31,0 0-15 16,0 0-145-16,0 0-144 0,-4-6-407 15,4 6-377-15,0 0-200 16,0 0-104-16,0 0-64 0,0 0-168 16,0 0-152-16,0 3-112 31,0 6-16-31,4 7 152 15,3 7-40-15,2 2 16 0,3 7-72 16,-1 0 32-16,2 2-8 16,2 4-24-16,-2 1-40 0,2-5 32 0,-2-2-40 15,-2 0 0 1,-3-7 8 0,0-2 40-16,0-7-56 15,-8-4-56-15,4-6 56 0,0-2 0 16,-4-4-8-16,0 0 8 15,0 0 8-15,0 0 40 0,0 0 16 16,0 0 56 0,0-10 16-1,0-2-80-15,0-11-56 0,0-2 0 16,0-7-320-16,0-3 48 0,0 3-328 16,0 1 160-16,8 8 104 15,-4 8 264-15,4 2 72 0,4 3 48 31,-8 7 40-31,3-3 112 16,2 3-88-16,3 0-64 0,-5 3 16 16,6 0 80-16,-5 0-64 15,-1 0-72-15,6 3 0 0,-5 6 8 16,3 4 80-16,-3 3 200 31,5 0-40-31,-2 6-56 16,-2 0-104-16,2-3-88 0,1 3 64 15,-3 1-24-15,-2-7-40 16,-3 3-8-16,0-6-48 0,0-4-248 16,-4 0-600-16,0-9-816 31,0 0-2257-31,0-3-7001 0</inkml:trace>
  <inkml:trace contextRef="#ctx0" brushRef="#br1" timeOffset="146667.81">16160 14354 9297 0,'0'0'4721'16,"0"0"-3832"-16,0 0-49 16,0 0 296-16,0 0-128 0,0 0-392 15,0 0-207 1,0 0-105-16,0 0-72 16,0 0-136-16,0 0-96 15,0 10-88-15,0 5-24 0,4 11 112 16,4 5 0-1,-1 4 16 1,2 3 72-16,3-6-88 0,-5-3 0 16,2-7-8-16,3-9-40 0,-1-4-72 15,2-5 0-15,2-4 120 16,5-10 0-16,8-9 128 0,8-13-8 31,4-9-32-31,8-10-88 16,12-3 8-16,0-3-8 0,-1 10 0 15,-4 5-56-15,-6 17 48 16,-21 9-408-16,-4 12-697 0,-13 4-551 16,-7 0-408-16,-8 23 255 31,-7-7 1-31,-13 0-4170 0</inkml:trace>
  <inkml:trace contextRef="#ctx0" brushRef="#br1" timeOffset="148128.37">8271 14227 4032 0,'0'0'4233'0,"0"0"-2368"16,0 0-705-16,0 0 152 0,0 0-72 15,0 0-319-15,0-26-369 16,0 26-328 0,0 0-112-16,0 0-112 15,0 4-64-15,8 9 64 0,0 9 40 16,-1 6 72-16,10 4-40 15,-6 0-56-15,6-4 0 0,-6-2-8 16,2-4 80 0,-5-6-88-16,-1-10 8 15,1-3-8-15,5-3-104 16,2-3 104-16,5-13 328 0,8-12 200 16,8-10-152-16,4-10-296 15,8-3 24-15,-5 0-96 0,9 4-8 31,-4 8-152-31,-4 14 40 16,-1 9-744-16,-11 10-616 0,4 6-705 16,-8 0-615-16,-8 0-2810 0</inkml:trace>
  <inkml:trace contextRef="#ctx0" brushRef="#br1" timeOffset="159462.87">22885 13611 6217 0,'0'0'2000'16,"0"0"-527"-16,0 0-177 15,0 3-64-15,0-3-96 0,0 0-127 16,4 0 7-16,-4 0-160 16,0 0-224-16,0 0-112 0,0 0-56 15,0 0-96-15,0 0-64 0,0 0-63 16,0 0-9 0,0 0 32-1,0-9 136-15,0-10-208 0,-11-7-104 16,-2-5-88-16,-2-8-48 15,-2-2-136-15,-6 0-40 0,-1-1 80 0,0 8-32 16,-8 2-16-16,0 10 40 31,4-1 80-31,-8 8 72 16,5 5-57-16,-5 3 49 0,4 7 8 16,0 0-8-16,-3 17-56 15,2 8 0-15,-3 3 48 0,8 13 8 16,5 7-48-16,6 6 8 31,10 7 40-31,7-1-40 0,4 0 40 16,20 0-8-16,8-5-72 15,3-5 80-15,5-9 0 0,4-9 8 16,3-16-184-16,-2-6-344 16,-2-10 0-16,-3-4-208 31,-3-18 16-31,-10-10 120 0,-3-5-40 15,-8-11 247-15,-4-19 177 16,-5-18-80-16,-7 8-32 16,0 8 328-16,0 8 168 0,0 23 376 0,-7 0-15 15,3 3 183 1,0 13 8 0,0 12-32-16,4 4-184 0,0 6-304 15,0 0-200-15,0 0-168 16,0 10-16-16,0 12 184 15,0 3 56-15,4 10 8 0,0 7 136 16,-4 8 144 0,0 4 56-16,0 7-32 15,4-1-96-15,3 3-64 0,6-3-71 16,6-2-49-16,5-7-16 16,4-10-72-16,8-6 0 15,5-13 8-15,-6-6-8 0,-3-10-104 16,0-6-105-16,-8-3-7 15,-5-16 208 1,2-13 8-16,-10-6-48 16,2-10-120-16,-9 1 160 15,-4 9 8-15,0 9 232 0,0 13 65 16,0 7-1-16,0 5-144 31,0 4-152-31,0 0-408 0,0 13-1009 16,0 3-767-16,0 0-2057 0</inkml:trace>
  <inkml:trace contextRef="#ctx0" brushRef="#br1" timeOffset="160601.69">23566 13103 4400 0,'0'0'4697'0,"0"0"-2840"16,0 0-65-16,0 0-367 15,0 0 303-15,0 0-656 0,0 0-352 32,0 0-112-32,4-32-127 15,-4 32-129-15,0 0-136 16,-7 13-64-16,-5 9-144 0,-8 13 112 15,-4 13 72-15,4 15-96 0,0 19 16 32,9 17 144-32,6 6-128 15,5-10-56-15,8-19-24 16,4-19 8-16,4-12-56 0,0-7 0 16,12 3 0-16,4 4 8 15,7-1-8-15,6-9-248 0,-2-6-240 16,21-10-616-16,-12-10-913 31,-9-9-3256-31</inkml:trace>
  <inkml:trace contextRef="#ctx0" brushRef="#br1" timeOffset="161198.26">23997 13147 7561 0,'0'0'4025'16,"0"0"-2185"-16,0 0-479 15,0 0-417-15,0 0-344 0,0 0-288 0,0 0-200 16,0 10-104 0,0 9 104-1,0 9 504-15,-8 14-72 16,0 2-56-16,0 7-103 0,4 0-105 15,0 0 0 1,4-1-64-16,0 1-64 16,0-3-40-16,13-7-8 0,2-3-96 15,1-3 56-15,4 0-16 16,4-10-48-16,4-2 0 16,0-4-304-16,4-4-176 0,3-8-433 15,17-7-399-15,-12 0-976 16,-4-13-2169-16</inkml:trace>
  <inkml:trace contextRef="#ctx0" brushRef="#br1" timeOffset="161539.78">23782 13566 3792 0,'0'0'7074'0,"0"0"-4162"15,0 0-1447-15,0 0-417 0,0 0-104 16,0 0-304-16,0 0-136 15,39 0-47-15,2 0 191 0,15 0-136 16,11-9-104 0,5-4-104-16,4 1-208 15,-1-1-96-15,0 0-448 16,9-12-1096-16,-16 2-2289 0,-16-2-4681 16</inkml:trace>
  <inkml:trace contextRef="#ctx0" brushRef="#br1" timeOffset="162961.26">24367 13033 7401 0,'0'0'2241'0,"0"0"-921"0,0 0 32 31,0 0-296-31,0 0-271 16,0 0 31-16,0 0-72 0,0 0-80 16,112 13-96-16,-76 3-112 15,7 6-56-15,2 6-16 16,2 4-128-16,-3 10-88 0,-4 2-47 31,-4 7 23-31,-4 6-16 16,-5 0 24-16,-10 6 16 0,-6 4 0 0,-3 0-40 15,-8-1 40-15,0 1-72 16,-19-3 8-16,-5-4-104 16,-4-12-24-16,-4-7-472 15,-20-13-801 1,8-15-1639-16,9-10-4674 15</inkml:trace>
  <inkml:trace contextRef="#ctx0" brushRef="#br1" timeOffset="163427.7">25200 13522 3392 0,'0'0'9882'16,"0"0"-8177"-16,0 0-1169 16,0 0 168-1,0 0 96-15,0 0-352 16,0 0-248-16,-8 0-56 15,16 0 112-15,8 0 336 0,9 0 65 16,2 0-161 0,4 0-184-16,6 0-184 15,3-3-40-15,-5-4-88 0,1 1-120 16,-4 3-504-16,5 0-905 16,-18 0-1279-16,-3 3-3570 15</inkml:trace>
  <inkml:trace contextRef="#ctx0" brushRef="#br1" timeOffset="163653.81">25220 13747 5617 0,'0'0'8506'0,"0"0"-7346"31,0 0-720-31,0 0 640 15,0 0 40-15,0 0 177 16,79 4-353-16,-30-8-312 0,3-2-296 16,-1-3-312-16,5 2-24 0,8-6-1224 15,-16 1-1737-15,-9-4-6489 0</inkml:trace>
  <inkml:trace contextRef="#ctx0" brushRef="#br1" timeOffset="165111.75">27140 13357 9890 0,'0'0'2600'0,"0"0"-1544"31,0 0 513-31,0 0-273 0,0 0-800 16,0 0-200-16,0 0 96 16,0-51 136-16,0 35-304 0,-11-3-80 15,-6-6 48-15,-6 0 113 16,-9-4-185-1,-8 3-24-15,-4 1-16 16,-4 9-64-16,-8 7 56 0,5 9-72 16,-5 0-64-16,4 18 64 15,1 11 0-15,10 12-40 0,10 4 40 16,6 6-8-16,14 0-120 31,11-1 40-31,0-5-40 16,24-4 120-16,12-9-80 0,7-13 80 15,5-6-121-15,4-13 49 0,4 0 80 16,-4-19 96-16,0-7-23 16,-9-9-9-16,-2-6-56 31,-13 0 112-31,-13-1 8 0,-3 1-120 16,-4 6 96-16,-4 7 64 15,-4 8-48-15,0 8 208 0,0 5 104 16,0 4-224-16,0 3-192 15,4 0-16-15,0 0-120 32,0 16-120-32,3 7 216 0,6 8 24 15,-1 10 96-15,4 1 16 16,-4 5-32-16,4 4-72 0,-1 3 64 0,6 6-64 16,-2 10 40-16,5 16-40 15,-4-3 0 1,1-13 64-1,-10-4-64-15,-3-15 8 0,0 19-16 16,0 19-144-16,0-10-128 0,-4-6-16 16,0-16 48-16,-4-6-200 0,0 3 64 15,0 3 71-15,0-6 113 32,0-4 120-32,0-8 48 15,-4-11 24-15,0-2-24 0,0-10 24 16,-4-7 8-16,-8 1 96 15,1-10 321-15,-13 0-33 0,0-7 56 16,-8-15 136-16,-5-7 48 31,-6-12-8-31,-9-3-104 0,-4-23-112 16,-11-16-96-16,11-15-112 31,12 9-112-31,29 13-40 0,14 25-48 16,10 7-48-16,30-20-384 15,29-22-152-15,3 4-288 16,29-19-424-16,-25 27-1633 0,-22 24-6585 0</inkml:trace>
  <inkml:trace contextRef="#ctx0" brushRef="#br1" timeOffset="165569.13">27591 13646 10114 0,'0'0'5233'0,"0"0"-3881"16,0 0-88-16,0 0-287 0,0 0-513 31,0 0-392-31,0 38-72 16,8-10 512-16,-1 11-120 0,2 5-192 15,-1 4-112-15,-4-1-16 0,3-2-64 16,-3-10-8-16,1-4-192 16,-5-2-552-16,4-7-1025 15,-4-9-3544 1</inkml:trace>
  <inkml:trace contextRef="#ctx0" brushRef="#br1" timeOffset="166320.75">28396 12938 9313 0,'0'0'2401'0,"0"0"-1297"16,0 0 64-16,0 0 337 31,0 0-841-31,0 0-304 0,-92 31 272 16,60 1 136-16,4 10-248 15,0 18-111-15,0 23-41 16,13 12-72-16,15 6-88 0,0-18-72 16,11-19-88-16,10-23 16 0,7-3-56 15,7 9 0-15,9 1 48 16,8 3-56 0,8-7 0-16,-8-9-472 15,19-6-505-15,-19-14-1127 16,-4-8-3001-16</inkml:trace>
  <inkml:trace contextRef="#ctx0" brushRef="#br1" timeOffset="166844.13">28639 12871 9209 0,'0'0'2641'31,"0"0"40"-31,0 0-841 16,0 0-896-16,0 0-128 15,0 0-616-15,0 0-120 0,112-41-64 16,-57 41 56-16,5 0 16 31,-4 16-72-31,-4 6-16 0,-9 3 0 0,-7 4-112 16,-16 6 48-16,-8 3 64 16,-12 3 176-16,0 4-7 15,-20 2 183-15,-8 1 32 0,-4 3-88 16,-3 0-72-1,-2-1-56 1,5-2-112-16,5-3-8 0,11-8-32 0,8-2-16 16,8-6-72-16,0-7 64 15,16-2-40-15,15-5 32 16,5-5-16-16,12-7 32 0,12-3 0 31,15-3-16-31,-2-16-232 16,2-4-320-16,21-21-633 0,-28 6-1839 15,-9-4-4970-15</inkml:trace>
  <inkml:trace contextRef="#ctx0" brushRef="#br1" timeOffset="167126.78">28575 13408 1632 0,'0'0'8378'15,"0"0"-5842"-15,0 0-1264 16,0 0 449 0,0 0-465-1,0 0-664-15,139-35 32 0,-51 9-176 16,28-9 1-16,-9 1-17 15,-23 8-8-15,-24 10-424 0,-25 13-272 16,1 0-1041-16,4 0-1255 16,-8-1-2217-16,-16 4-3497 0</inkml:trace>
  <inkml:trace contextRef="#ctx0" brushRef="#br1" timeOffset="167562.31">29702 13217 11426 0,'0'0'4969'16,"0"0"-3705"-1,0 0-376 1,0 0-351-16,0 0-537 0,0 0 56 0,0 32-8 16,0-3 168-16,9 2-16 15,-5 4-104-15,0 3-24 0,3 3-72 16,1-2-96-16,-3-4-392 16,2-3-473-16,1-7-711 15,-4-6-1097-15,0-10-3864 0</inkml:trace>
  <inkml:trace contextRef="#ctx0" brushRef="#br1" timeOffset="168173.74">30192 12687 1088 0,'0'0'7881'31,"0"0"-6072"-31,0 0 31 16,0 0 17-16,0 0-665 0,0 0-576 15,0 0-288-15,0 0 336 16,-47 60-16-16,27-21-104 0,0 5-71 16,0 4-9-16,0 6-192 31,4 0-40-31,4 3-104 15,8 0-56-15,4-3 24 0,0-4-88 16,13 1 8-16,10-6 56 16,9-11-72-16,4-4-312 0,8-5-48 0,4-13-392 15,23-12-377 1,-7 0-1231 0,-8-3-4290-16</inkml:trace>
  <inkml:trace contextRef="#ctx0" brushRef="#br1" timeOffset="168477.79">30675 12706 328 0,'0'0'9922'0,"0"0"-7482"0,0 0-1120 31,0 0-223-31,0 0-425 16,0 0 48-16,-21 60 168 0,14-25-264 16,3 3-104-16,-4 3-55 15,4 4-145-15,-4-4-176 0,8 4-88 16,0-7-8-16,0 0-24 31,3-3-16-31,14-6 0 16,-2-4-8-16,9-3-320 0,4-9-321 15,32-7-599-15,-12-6-720 16,0 0-2777-16</inkml:trace>
  <inkml:trace contextRef="#ctx0" brushRef="#br1" timeOffset="168733.09">30420 13052 4624 0,'0'0'6498'0,"0"0"-5322"16,0 0-512-16,0 0 441 16,0 0 47-16,95-9-400 15,-42 2-168 1,2-2-80-16,1-1-152 15,0-3-352-15,11-2-376 0,-15 2-2400 16,-12 0-2738-16</inkml:trace>
  <inkml:trace contextRef="#ctx0" brushRef="#br1" timeOffset="169054.81">31025 12649 6281 0,'0'0'5145'0,"0"0"-3785"16,0 0-144-16,0 0 73 15,0 0-433-15,0 0-16 16,52 25-48-16,-32 1-8 15,8 2-215 1,4 10-241-16,0 7-104 0,-4-1-80 16,0 4-72-16,-9 0-16 0,-2-1-56 15,-14 4-240-15,1-3-240 16,-8 12-657-16,-12-16-1175 16,-3-9-2417-16</inkml:trace>
  <inkml:trace contextRef="#ctx0" brushRef="#br1" timeOffset="169487.11">31093 12315 3440 0,'0'0'7594'0,"0"0"-5154"0,0 0-663 15,0 0-369-15,0 0-440 0,104-28-192 16,-65 31-335-16,6 13-129 0,-2 10-56 16,5 15-120-16,3 7 96 15,2 5-48-15,-5 23-24 16,-1 13-64 0,-15 16-88-16,-8 3 0 15,-20-13 48-15,-4-9-16 16,-16-19-40-16,0-13-224 0,4-13-208 15,0-6-577-15,-7 13-607 16,2-7-1352-16,6-6-2170 0</inkml:trace>
  <inkml:trace contextRef="#ctx0" brushRef="#br1" timeOffset="169699.65">32384 12938 4905 0,'0'0'10794'0,"0"0"-10242"16,0 0-552-16,0 0-1064 0,0 0-1369 15,0 0-4896-15</inkml:trace>
  <inkml:trace contextRef="#ctx0" brushRef="#br1" timeOffset="171492.84">22380 15208 9946 0,'0'0'3200'0,"0"0"-1287"16,0 0-785-16,0 0-440 0,0 0-272 15,0 0-168-15,-17-13 0 16,30 13-96-1,10-3-56-15,9-3 24 16,16-1 80-16,4 1-32 0,3 3-56 16,5-1-15-16,-8 4-49 15,-8 4-48-15,-4 12 0 0,-8 3-56 16,-13 0 56-16,-6 9 0 31,-9 4 8-31,-4 6 56 16,-4 10 8-16,-20 2 8 0,-4 8-24 15,-8-1-8-15,0-3-40 0,4-3 56 16,1 0-64-16,6-7-8 16,9-3 8-16,12-6-8 31,4-6 0-31,0-4-64 0,24-6 72 16,12-6-64-16,8-4-72 15,11-9 48-15,25 0 80 0,-8-12 8 16,4-4 0-16,-1-3-97 15,-6-3-1543-15,-10 0-2937 32,-19 2-1600-32</inkml:trace>
  <inkml:trace contextRef="#ctx0" brushRef="#br1" timeOffset="171734.11">22300 15586 11562 0,'0'0'4273'32,"0"0"-3569"-32,0 0-424 15,0 0-32-15,0 0-16 0,155-25 240 16,-43-1-184-16,4 4-168 0,-17 0-120 15,-11 3-936-15,-37 6-3737 16,-19 4-4505-16</inkml:trace>
  <inkml:trace contextRef="#ctx0" brushRef="#br1" timeOffset="172294.06">23332 15618 8529 0,'0'0'5874'15,"0"0"-4402"-15,0 0-496 0,0 0-528 16,0 0-256-16,0 0-88 15,79 0-56-15,-47 0-48 32,0 0 80-32,0 2-80 0,-12 8-64 15,0 3 64-15,-16 6 72 16,-4 3 24-16,-4 3 32 0,-16 7 88 16,-12 0 80-16,0 3-23 15,0-6-41-15,4-1-96 16,8-9-64-16,9-3 8 0,7-10-80 31,4 1-240-31,15-7 80 16,17 0 160-16,12-7 144 0,16-5-56 15,4-7-88-15,15-13-401 0,-7 9-527 16,-21 1-3977-16</inkml:trace>
  <inkml:trace contextRef="#ctx0" brushRef="#br1" timeOffset="173117.76">24148 15040 5153 0,'0'0'4601'0,"0"0"-2841"0,0 0-248 31,0 0 273-31,0 0-505 15,0 0-632-15,0 0-400 16,0 0-48-16,0 0 128 0,-67 85 176 16,46-37 0-16,6 19-31 15,-1 15-129 1,8 16-88-16,4-9-40 0,4-15-56 16,8-27-48-16,8-9-96 15,12 7-8-15,4-1 40 16,4 4-48-16,7-10-40 0,5-9-400 15,0-10-400 1,15-19-905-16,-11 0-2112 16,-12-13-2568-16</inkml:trace>
  <inkml:trace contextRef="#ctx0" brushRef="#br1" timeOffset="173501.92">24614 14970 7737 0,'0'0'3265'15,"0"0"-793"-15,0 0-447 16,0 0-849-16,0-4-704 15,0 17-360-15,0 10-104 0,-4 8 160 16,4 8 184-16,-3 8 256 16,-1 7 65-1,0 6-113-15,0 1-240 16,-1 2-8 0,5-2-88-16,0-4-104 15,0-6-72-15,5-4 32 16,10-5-80-16,2-7 8 0,2-7-8 15,5-6-136-15,4-3-192 16,0-9-304-16,4-4-377 0,15-9-727 0,-10-10-2121 16,-5-9-3680-16</inkml:trace>
  <inkml:trace contextRef="#ctx0" brushRef="#br1" timeOffset="173779.65">24307 15494 11482 0,'0'0'2937'0,"0"0"-1881"16,0 0-88-16,0 0-56 0,0 0-544 15,84-10-16-15,-35 1 16 32,6-4 33-32,1 1-105 0,3-1-296 0,-6 3-216 15,6-6-1257-15,-15 7-2464 16,-8-4-3616-16</inkml:trace>
  <inkml:trace contextRef="#ctx0" brushRef="#br1" timeOffset="174297.57">24829 14932 9177 0,'0'0'3033'31,"0"0"-1217"-31,0 0-399 16,0 0-529-16,0 0-448 0,0 0-336 0,0 0 440 15,88 9 24 1,-48 4-24-16,8 9-39 0,-1 4-137 0,5 2-144 16,-3 10-112-1,-6 3-16 1,-3 7 24-16,-8 3 64 15,-8 9-40-15,-8 1 72 0,-4 2-40 16,-8 4-40-16,-4 0-80 0,-8-4-56 16,-12 0-72-16,-12-2-296 15,-4-7-520 1,-24-6-785-16,9-17-2888 16,7-12-6121-16</inkml:trace>
  <inkml:trace contextRef="#ctx0" brushRef="#br1" timeOffset="175325.09">25978 15437 256 0,'0'0'12114'31,"0"0"-9489"-31,0 0-1353 16,0 0 96-16,0 0-376 0,0 0-375 15,0 0-129-15,-13 0 16 32,30 0-160-32,-2 0-152 0,13 0 152 15,4-4-144-15,0 1-56 0,7-7-48 16,6 4-48-16,-6 0-40 16,9-4-8-16,0 4-272 0,-4 0-640 15,7-4-841-15,-14 7-3120 16,-14-3-2256-16</inkml:trace>
  <inkml:trace contextRef="#ctx0" brushRef="#br1" timeOffset="175572.52">26021 15611 7937 0,'0'0'5233'0,"0"0"-4208"0,0 0-513 16,0 0 88-16,0 0 592 16,0 0-168-16,99 16-168 15,-54-16-191-15,6 0-97 0,1 0-208 32,0-3-88-32,-4-6-272 15,-4 2-320-15,7-9-1249 0,-10 3-2175 16,-14-3-4458-16</inkml:trace>
  <inkml:trace contextRef="#ctx0" brushRef="#br1" timeOffset="179763.53">27328 15129 912 0,'0'0'4113'16,"0"0"-1305"-16,0 0-543 0,0-26-1289 16,0 20 1080-16,0-1-383 15,0 4-361-15,3-3-664 0,-3 3 80 16,5 0 32-16,-5 0-31 31,0 3-241-31,0 0-176 0,0 0-144 16,0 0-96-16,0 15-72 15,0 11 0-15,-5 9 0 16,2 12 0-16,-1 7 8 0,4 6-8 16,0-2 16-16,0-1-8 31,0-6-8-31,4-10-80 0,-1-6-112 31,6-10 40-31,-5-9-320 16,4-6 208-16,-1-7-185 0,6-3 33 15,2-3-32-15,6-20 352 0,3-5 88 16,-1-16-64-16,10-17-120 16,-6-2 136-16,-3-4 8 0,-4 0 40 15,-4 16 8-15,0 4 96 16,-8 12 144-16,-1 13 208 15,-7 12-40-15,5 4-48 0,-5 6-191 0,0 0-169 32,0 12-137-32,0 17-15 15,0 9 144-15,0 7 0 0,4 5 8 16,4 5 0-16,3-5 8 16,2 1 0-16,2-4-8 15,9-5 8-15,-3-4-8 0,-2-10-240 31,5-5-232-31,0-11-88 0,0-8 8 16,-4-4-112-16,0-7 568 16,4-15 96-16,-8-13 360 15,-4-6-192-15,0-23-40 0,-8-21 128 16,-4-14 64-16,0 4 32 31,-8 19-56-31,-5 28-104 0,6 16 104 16,-1 4 153-16,0 6 15 15,-1 3-168-15,6 12-296 16,3 7-104-16,0 7-1297 0,0 34-999 16,0-3-321-16,0 0-5344 0</inkml:trace>
  <inkml:trace contextRef="#ctx0" brushRef="#br1" timeOffset="180611.64">28165 15249 8977 0,'0'0'3289'0,"0"0"-1440"16,0 0 31-1,0 0-536-15,0 0-848 0,0 0-496 16,0 0-112-16,0 0 112 16,-33 73 0-16,33-47 0 15,0-4 0-15,5-3 0 0,7-3-8 16,-1-7-80-1,2-5-208-15,-2-4-64 16,10 0 320-16,-6 0 40 0,1-16 48 16,5-3-48-16,-10-7 0 15,-3 1 0-15,0 0 80 16,-3 2-32-16,-5 7 416 0,0 7-32 31,0 5 248-31,0 1-87 16,0 3-249-16,3 0-312 0,-3 0-32 15,4 7-152-15,8 12 88 16,0 6 64-16,0 10 48 0,3 6-40 16,-2 10 40-16,2 3-40 31,-2 3 0-31,-5 4-8 0,-1 2-64 16,2 1-8-16,-9 2-56 15,4 1-40-15,-4 0 24 16,0-4 88-16,4-3 48 0,-4-8-40 15,4-8 40-15,-4-12 8 32,0-7 0-32,0-9 16 0,-4-10 0 0,-9-3 120 15,2-3 160-15,-13-6-96 16,-1-10 72-16,-2-16 120 16,-4-9-32-16,-1-22-160 15,4-33 136 1,19-30-192-16,13-11-120 15,36 10-24-15,4 35-440 0,20 22-432 0,-16 25-609 16,-13 17-3320-16</inkml:trace>
  <inkml:trace contextRef="#ctx0" brushRef="#br1" timeOffset="182073.61">28950 15218 8001 0,'0'0'4417'0,"0"0"-2809"15,0 0-135-15,0 0-465 16,0 0-360-16,24-20-232 0,-17 11-144 31,-3-7 56-31,0 0 40 16,0 0-127-16,-4-6 15 0,0-7-168 15,0 1-8-15,-16-4 16 16,-4-6-48-16,-4 3-40 0,-3 3 56 16,-5 10-8-16,0 6-56 31,-4 10-8-31,4 6-64 15,-4 0-32-15,4 22 8 0,1 7 40 16,-1 5 40-16,8 11-88 16,4-1 40-16,12 4 8 0,4 0-16 15,4 3 24-15,7-4 0 0,14-2 40 16,7-7-1 0,7-3 1-1,6-13-232-15,6-6-88 0,1-10-368 16,-4-6 304-16,-1-3-64 15,-2-16-296-15,-9-9 0 0,-8-1 352 16,-9-9 224 0,-3-7 176-16,-4-2 184 15,-4-1 136-15,0-3-96 16,-4 7 8-16,4 5-8 0,-4 11 72 16,0 12 328-16,0 6 112 15,0 10-216-15,0 0-216 0,0 0-184 31,0 0-120-31,0 13-104 16,0 10 104-16,0 2 0 0,0 7 0 16,0 3 104-16,4 9 128 15,0 1-23-15,4 5 55 0,0-2-120 16,8 0-56-16,4-4-72 31,4-3 32-31,8-3 8 16,-4-9-56-16,4-10-24 0,-8-10-352 15,-1-9 63-15,-3 0 313 16,0-22 121-16,-8-3-49 16,-4-13 48-16,-4 3-16 0,-4-3 208 15,0 6-208 1,0 10-40-16,0 6 24 16,0 10-40-16,0 3-48 0,4 3-568 15,-4 0-1209-15,0 0-4200 16,0 3-2857-16</inkml:trace>
  <inkml:trace contextRef="#ctx0" brushRef="#br1" timeOffset="182696.45">29698 14741 808 0,'0'0'10002'0,"0"0"-7890"15,0 0-375-15,0 0 199 16,0 0-520-16,0 0-752 16,-7-9-431-1,-9 25-161-15,0 6 24 16,-5 13 168-16,-2 12-88 0,7 8 16 15,4 1-16-15,4 8-8 16,8-4-88-16,0 1 8 16,4-4-8-16,12-3-80 0,4-4 64 31,12-2-64-31,0-7 0 16,0-9 0-16,-1-3-480 0,5-10-552 15,12-16-1001-15,-12-3-1824 16,0 0-976-16</inkml:trace>
  <inkml:trace contextRef="#ctx0" brushRef="#br1" timeOffset="183076.37">29993 14694 10082 0,'0'0'2376'0,"0"0"-984"16,0 0-223 0,0 0-489-16,0 0-448 15,0 0-112-15,0 0 616 0,0 0-64 16,25 111-96-16,-22-64-64 15,1 8-87-15,-4-1-161 16,0-1-96-16,0-2-24 0,4 0-64 16,0-6-32-16,4-8 0 31,0 2-40-31,4-11 0 0,4-3-8 16,4-6-168-16,0-6-408 15,12-6-409-15,11-7-583 16,2-7-1217-16,-10-12-3816 0</inkml:trace>
  <inkml:trace contextRef="#ctx0" brushRef="#br1" timeOffset="183361.56">29806 15132 2984 0,'0'0'9562'16,"0"0"-7377"-16,0 0-1113 15,0 0 64 1,0 0-408-16,0 0-264 31,92-7-88-31,-45-2-55 16,5 0 15-16,0-4-40 0,-4 3-264 15,-4 1-32-15,3-7-1505 16,-11 0-2656-16,-12 3-2136 0</inkml:trace>
  <inkml:trace contextRef="#ctx0" brushRef="#br1" timeOffset="183675.5">30209 14611 1112 0,'0'0'9106'0,"0"0"-6482"0,0 0-391 15,0 0-617-15,0 0-576 16,0 0-416-16,0 0-199 16,20 0-185-1,7 19 248-15,5 3 0 16,4 3-120-16,4 11-120 15,0 2-104-15,-9 9-136 0,1 1-8 16,-11 9 0-16,-6 1-8 0,-10-1 8 16,-5 0 40-1,0 0-40-15,-17 3-216 16,-3-3-344-16,-23 20-993 16,7-14-3064-16,0-15-3472 15</inkml:trace>
  <inkml:trace contextRef="#ctx0" brushRef="#br1" timeOffset="184467.5">30901 15049 8785 0,'0'0'4785'0,"0"0"-3184"15,0 0-137-15,0 0-8 0,0 0-471 16,0 0-345-16,17 0-80 15,3 0-96-15,7 0 0 16,6 0 0-16,-1 0-152 16,3 0-112-16,-3-3-152 15,-4 3 24-15,-5 0-72 16,-2 0-336-16,-1-3-280 0,-5 3-128 16,2-3-232-16,-2-4-625 15,2-2-1255 1,-6-10-2097-16,-3 0-2433 15,-8-1 4555-15</inkml:trace>
  <inkml:trace contextRef="#ctx0" brushRef="#br1" timeOffset="184768.3">31002 14757 8569 0,'0'0'4737'16,"0"0"-3008"-16,0 0 111 0,0 0-72 15,0 0-391 1,0 0-681 0,0 0-448-1,0 0-248-15,15 0 72 0,-7 32 48 16,-3 12 96-16,2 10-88 15,1 7-56-15,0-1-24 16,4 0 0-16,0-3-48 0,-4-6-296 0,0-3-280 16,4 6-472-16,-4-13-1401 15,-4-12-4120-15</inkml:trace>
  <inkml:trace contextRef="#ctx0" brushRef="#br1" timeOffset="186668.67">31667 14443 3328 0,'0'0'5217'0,"0"0"-3816"15,0 0 207 1,0 0 456 0,0 0-15-16,0 0-561 0,-4-29-592 15,4 29-304-15,0 0-223 16,0 0-177-16,0 4-56 15,0 8-136-15,0 10 0 0,0 13 136 16,4 10 184 0,8 9-128-16,0 9-88 15,8 1-56-15,-1 2-40 0,2 1 40 16,-1-4-40-16,-5-9 0 16,-2-6-8-16,-6-7-8 15,1-12-144-15,-4-7-216 0,-4-6-48 31,4-3 56-31,-4-7-49 0,0-3 145 16,0-3 96-16,-12 0 160 16,1 0-40-16,-6-9-144 15,6-4 8-15,2-9-384 0,1-3 40 16,8-10 128-16,0-7-72 31,0-5-232-31,17-4-64 0,2 3-17 16,1 4 417-16,8 9 368 15,4 9 32-15,4 7 72 16,0 10 0-16,3 2 120 0,-2 7 192 16,2 0-111-16,-3 4 151 15,0 15-8 1,-8 6-16-16,-4 4-16 0,-4 5-72 16,-8 5-24-16,-8 2-168 15,-4-3-48-15,0 3 40 16,-12-6-136-16,-8 0 96 0,-4-9 40 15,-8-4-16 1,-8-3 48-16,-3-6 24 16,-2-4-32-16,2-6-24 0,2-3-96 15,2 0-48-15,11-9-200 16,9-23-744-16,10 4-760 16,9-4-2121-16</inkml:trace>
  <inkml:trace contextRef="#ctx0" brushRef="#br1" timeOffset="189536.58">32408 14849 600 0,'0'0'3152'0,"0"0"-1023"16,0 0-841-16,0 0 528 16,0 0 193-16,3-16 127 15,-3 16-335-15,0 0-393 0,0 0-256 32,0 0-64-32,0 0-223 15,0 0-313-15,0 0-304 0,-3 4-168 16,-1 5-80-16,-4 7 0 15,0 3-48-15,0 7 32 16,4-1 8-16,4 0 8 0,0-3-8 16,0-3 0-1,8-3-272-15,4-6-160 16,3-4 24-16,6-3-169 0,3-3 361 16,0 0 96-16,-5-13-48 15,2-5 80-15,-6-5 32 16,-6-5 64-16,-5-1 112 15,-1 4 88 1,-3 6 96-16,0 3 105 0,0 9 215 16,0 4-128-16,0 3-264 0,0 0-168 15,0 0-56-15,0 3-96 16,0 10-64-16,0 9 144 16,0 7 8-1,0 3 0-15,8 6 0 16,-4-3 8-16,5 3 0 0,2 0-88 15,-3 3-288-15,-4-3 40 16,1-3-113-16,-5 3-71 31,0 0-152-31,-5-2 80 0,-7-1 144 16,-8-1 48-16,1-2 272 16,-5-7 120-16,-1 1 8 0,-3-10 128 15,0-3 448-15,5-7 376 16,3-3 128-16,0-3-63 15,8 0-73-15,4-9 16 0,8-11-184 32,0-8-256-32,0-13-272 0,24-16-248 15,7-1-152-15,6-2-472 0,18-13-536 16,-14 25-584-16,-2 7-3682 16</inkml:trace>
  <inkml:trace contextRef="#ctx0" brushRef="#br1" timeOffset="193815.2">23069 16837 1776 0,'0'0'6681'0,"0"0"-4432"16,0 0-545-16,0 0-88 15,0 3-295 1,0-3-353-16,0 3-368 0,0 0-288 16,0 7-64-16,0 6 8 15,0 6-40-15,0 13 168 16,0 6-152-16,0 4-104 0,0-4-71 15,7-3-9 1,6-3-40-16,6-10-8 16,5-6 8-16,4-9-8 0,8-10-40 15,8 0 32-15,-4-22-65 16,7-10-87-16,-10-10-80 16,-1-5 96-16,-17-4 136 0,-7 3 8 31,-4 4 0-31,-8 12 72 0,0 10 40 31,0 9 280-31,0 7 65 16,-4 6 71-16,4 0-184 15,0 0-232-15,0 16-112 0,4 6-8 16,13 10-40-16,6 6 40 16,1 6 8-16,8 4-8 0,-1 0 8 15,-3 3 0-15,0-4 0 16,-7 0-40-16,-2 1-128 15,-6-3-32-15,-6-1-64 0,-3-3 32 16,-4-2 64-16,0-1 0 16,-4 0 112-1,-12-3 40-15,-3-7 16 0,2 4 8 16,-6-10 144-16,3 0 168 16,-1-9 32-16,2 0 64 15,-1-4 16-15,-4-2-136 0,0-7-8 16,-4 0 24-1,-4 0 200-15,5-13-88 16,-10-9 48-16,9-13-8 0,1-9-127 16,3-20-89-16,8-28-112 15,12-25-136-15,4-7 0 16,20 25-376-16,-1 33-425 0,18 12-567 31,-14 22-968-31,1 3-5410 0</inkml:trace>
  <inkml:trace contextRef="#ctx0" brushRef="#br1" timeOffset="194501.56">23204 16761 1280 0,'0'0'7705'0,"0"0"-3400"15,0 0-2656-15,0 0-473 0,0 0-320 16,0 0-432-16,0 9-264 31,0-9-72-31,0 3-40 16,0-3-40-16,0 0 0 0,0 0 144 16,0 0 240-16,0 0 193 15,0 0-9-15,0 0 64 0,0-10-104 16,0-5-152-16,5-11-168 31,2-9-168-31,1-9-40 16,0-1 8-16,0 1-16 0,-4 9 8 0,0 7 0 15,0 11 0-15,-4 8 56 16,0 6-56-16,0 0 0 0,0 3 0 16,0 0-8-1,0 0-8 1,4 0-88-16,4 3-24 15,4 7-32-15,16 5 104 0,12 8 48 0,8-1 0 16,7 0-240-16,25 7-960 16,-16-4-3305-16,-12-9-9522 0</inkml:trace>
  <inkml:trace contextRef="#ctx0" brushRef="#br1" timeOffset="195364.43">24033 17434 5537 0,'0'0'4665'0,"0"0"-2745"16,0 0 209-16,0 0-497 15,0 0-472-15,0 0-488 0,3-10-248 0,-3 10-80 32,0 10-7-32,0 5-105 15,0 8-32-15,0 2-32 16,0 4-56-16,5-1-56 0,3-2-48 16,0-4 0-16,4-3 40 15,4-3-48-15,4-4-64 0,-1 1-336 31,5-10 0-31,0-3-537 16,8-9-783-16,-8-10-2345 0,-8-3-1736 16</inkml:trace>
  <inkml:trace contextRef="#ctx0" brushRef="#br1" timeOffset="195791.29">24073 17097 520 0,'0'0'6873'0,"0"0"-5193"0,0 0-711 0,0 0-209 15,0 0-88-15,0 0-368 16,0 0-136-16,0 0-96 15,-13-6 104-15,13 6 184 16,-3 0 160 0,-1 13-296-16,4 2-128 0,0 1-88 15,0 0 0-15,0-3-8 0,0-4-200 16,7-6-120-16,2-3 64 16,-1 0 176-16,-4-6 80 15,0-10 48 1,-1 0 0-16,-3-3 48 15,0 0 192-15,-7 6 392 0,-5 4 241 16,-8 6-33-16,4 3-424 16,4 0-304-16,4 12-144 15,4 1-16-15,4 6-992 0,0-6-1129 32,8-4-1840-32</inkml:trace>
  <inkml:trace contextRef="#ctx0" brushRef="#br1" timeOffset="196203.54">24527 16516 8249 0,'0'0'2809'16,"0"0"-625"-16,0 0-223 16,0 0-297-1,0 0-424-15,0 0-752 16,-40 25-343-16,20 7 55 0,-7 19 216 15,-1 25 80-15,0 19 8 16,15 10-136-16,9-10-64 16,4-18-16-16,13-23-128 0,2-13-112 31,9-9-40-31,8 6-8 16,4-3-48-16,8-3-128 0,0-4-216 15,-1-12-280-15,17-6-648 16,-12-10-1553-16,-12 0-3552 0</inkml:trace>
  <inkml:trace contextRef="#ctx0" brushRef="#br1" timeOffset="196661.36">25045 16469 8369 0,'0'0'2505'0,"0"0"-377"16,0 0-351-16,0 0-641 0,0 0-224 31,0 0-360-31,0 0-232 32,-16 98 304-32,8-44-39 0,0 6-145 15,0 4 72-15,8 2-184 16,0-5-112-16,0-1-96 15,0-6-64-15,8-6-40 0,8-7 72 16,0-10-88-16,8-5-8 16,0-7-136-16,8-9-48 0,3-7-160 0,5-3-472 15,16-26-1137-15,-13-2-2856 16,-6-1-4057-16</inkml:trace>
  <inkml:trace contextRef="#ctx0" brushRef="#br1" timeOffset="196931.81">24842 16916 4280 0,'0'0'7146'0,"0"0"-4513"15,0 0-961-15,0 0-424 0,0 0-352 32,0 0-280-32,0 0 129 15,92-6-177-15,-49-4-248 16,1 1-176-16,4-4-80 0,0 4-64 16,16-11-928-16,-17 8-1593 15,-11-4-5297-15</inkml:trace>
  <inkml:trace contextRef="#ctx0" brushRef="#br1" timeOffset="197507.94">25364 16430 5553 0,'0'0'5625'16,"0"0"-3849"-16,0 0-215 0,0 0 47 16,83 26-288-16,-47-8-320 0,8 5-359 15,0 6-225-15,4 8-144 16,-5 5-152 0,2 9-32-16,-10 3-80 15,1 19 0-15,-8 13-8 16,-8 12-56-16,-12 7 48 0,-8-23 0 15,-8-15-88-15,-8-26-208 0,-8-6-256 16,-20 13-505 0,-4-4-951-16,8-9-3321 15</inkml:trace>
  <inkml:trace contextRef="#ctx0" brushRef="#br1" timeOffset="198136.5">26328 16862 7401 0,'0'0'4721'0,"0"0"-2857"16,0 0-431-16,0 0-273 15,0 0-256-15,0 0-336 0,0 0-56 32,0 0-55-32,28 3-137 15,0-3 264-15,4 0-216 16,7-3-192-16,5-7-128 0,-4 4-48 15,0 0 0-15,-4 3-592 16,-9-4-681-16,-6 4-999 16,-10 0-2425-1,-7 3-3561-15</inkml:trace>
  <inkml:trace contextRef="#ctx0" brushRef="#br1" timeOffset="198345.19">26336 17084 7481 0,'0'0'5257'0,"0"0"-3432"0,0 0-305 16,0 0-88-16,0 0-528 31,0 0-207-31,104-3-201 16,-53-6-232-16,1-4-120 0,16-6-144 15,-16 3-1369-15,-9 0-4080 0</inkml:trace>
  <inkml:trace contextRef="#ctx0" brushRef="#br1" timeOffset="199842.2">28045 16837 2896 0,'0'0'4417'0,"0"0"-1544"0,0 0-1889 16,0 0-208-16,0 0 8 15,0 0-352-15,0 0-264 31,0 0 136-31,-3-57-104 0,-6 40 185 16,1-1 47-16,-8-8-112 16,-7 4-144-16,-5 3 0 0,-4 0 56 0,-9 9 88 15,-2 7-192-15,-1 3-48 16,0 16-72 0,4 13 0-1,9 6-8-15,7 9-48 0,3 1-8 16,10 5 8-16,11 1 48 0,0-3-8 15,20-4-168-15,16-15-392 16,3-7 184-16,9-16 312 0,4-6 72 31,0-16 112-31,0-15 240 16,-5-11 160 0,-3 1-48-16,-8-7-240 15,-8 4-56-15,-9 3-24 16,-6 2 32-16,-1 8 208 0,-9 12 72 15,1 6-152-15,1 10-112 16,-1 3-88-16,8 0-104 0,-5 9-96 16,13 17 88-16,-3 9 8 15,6 9 176-15,-3 10 0 16,4 7-31-16,4 15-81 0,0-9-56 16,-1 2 40-16,5 1-40 31,-8-9 48-31,4 2-56 0,0 0 0 15,-7-2 0-15,-6-4-128 16,-6-3-129-16,-2-3-135 16,1-4-56-16,-8-2 112 0,0-4 160 0,0-6-32 15,0-3-88 1,-4-3 152 0,-7-4 144-16,-10 0 0 0,1 1 64 15,-8-4 192-15,0-7-8 16,-4-2 72-16,-7-6 280 15,-5-4-64-15,-8-3 89 0,-4-13 79 16,-3-15 56 0,-5-10-56-16,-4-23 0 15,5-24-240-15,18-33-152 0,18-9-312 16,27 19-48-16,0 26-136 16,20 34-208-16,11 7-192 15,25-13-456-15,44-22-760 0,-12 9-2377 31,-5 10-5962-31</inkml:trace>
  <inkml:trace contextRef="#ctx0" brushRef="#br1" timeOffset="200283.86">28607 16989 288 0,'0'0'11338'15,"0"0"-8273"-15,0 0-1273 16,0 0-256-16,0 0-543 0,0 0-489 15,32 0-232 1,-12 0-16-16,7 4-88 16,6 5-80-16,-6 10 16 0,-3 7-48 15,-11 2-56-15,-10 7 8 16,-3 3-8-16,-16 3 8 16,-3-3 40-16,-9-6 0 0,4-7-32 31,7-5-8-31,10-11 40 0,3-3-48 15,4-6 0-15,7 0-144 16,21 0 32-16,8-15 112 16,16-1 0-16,4-7-72 0,23-21-880 15,-19 6-1969-15,-8 3-8617 0</inkml:trace>
  <inkml:trace contextRef="#ctx0" brushRef="#br1" timeOffset="200837.92">29464 16478 7921 0,'0'0'3905'31,"0"0"-2177"-31,0 0 177 0,0 0-153 16,0 0-824-16,0 0-608 15,0 0-128-15,-96 28 409 16,60 4-1-16,0 6-64 0,0 13 0 15,8 16-184-15,4 15-64 32,16 23-64-32,8 7-56 0,8-8 48 0,16-18 0 15,4-26-88-15,-4-15-56 16,4-4-72-16,12-3-64 16,-1 7-544-16,10-8-456 0,-2-11-264 15,29-26-833 1,-12-3-2360-1,-8-22-3456-15</inkml:trace>
  <inkml:trace contextRef="#ctx0" brushRef="#br1" timeOffset="201493.07">29818 16510 680 0,'0'0'7953'15,"0"0"-5184"-15,0 0-857 0,0 0 129 0,0 0-505 32,0 0-648-32,-8-16-224 15,20 16-167-15,8-3-193 0,12-1 80 16,0 1-88-16,7 3-72 16,6 0-104-16,-10 13-56 15,-3 6-56-15,-8 6-8 0,-8 7 8 16,-8 10-8-16,-8-1 48 0,-8 7 8 15,-15 2-8-15,-5 1 0 32,-4 0-40-32,0-3 56 15,4-4-8-15,8-3-48 0,3-6 56 16,17-7-64-16,0-2-40 16,5-4 40-16,22-6 8 0,14-3 0 15,6-7 8-15,9-6-16 31,0 0-72-31,4-16-344 16,-4-12-832-16,3-20-1497 0,-19 4-3088 16,-12-1-4201-16</inkml:trace>
  <inkml:trace contextRef="#ctx0" brushRef="#br1" timeOffset="201751.3">29595 16865 9690 0,'0'0'5465'0,"0"0"-4537"0,0 0-344 15,0 0-16-15,135-19 128 0,-39-6-200 16,0 3-151-16,-13 3-49 31,-23 2-296-31,4-1-505 16,-5-1-3807-16,-6-1-7683 0</inkml:trace>
  <inkml:trace contextRef="#ctx0" brushRef="#br1" timeOffset="202173.4">30356 16811 256 0,'0'0'11938'0,"0"0"-9409"0,0 0-1369 16,0 0-184 0,0 0-272-16,0 0-360 15,100-3-144-15,-72 3-40 16,3 0-96-16,-10 13-56 0,-10 6 8 16,-7 6 56-16,-4 7 24 0,-8 3 88 15,-12 3 105-15,-4 0-33 31,1-6-72-31,3-7-80 16,12-6-96-16,-1-12-8 0,9-4 0 16,9-3 0-16,19 0 56 15,11-10 24-15,14-12-80 16,30-25-832-16,-11 2-1321 0,-8 1-4656 16</inkml:trace>
  <inkml:trace contextRef="#ctx0" brushRef="#br1" timeOffset="202575.25">31176 16281 4480 0,'0'0'7018'0,"0"0"-4145"16,0 0-1273-16,0 0-312 15,0 0-568 1,0 0-376-16,0 0 0 31,-99 80 97-31,71-36 39 0,4 7-80 16,5 3-192-16,2 3-64 15,6 6 24-15,7-2-40 16,4-4-32-16,0 0-80 0,11-6-16 16,14-3 0-16,6-11-48 15,13-5-224-15,24-16-640 0,-4-10-1553 16,-13-6-5184-16</inkml:trace>
  <inkml:trace contextRef="#ctx0" brushRef="#br1" timeOffset="202901.87">31539 16291 5817 0,'0'0'6225'16,"0"0"-3368"-16,0 0-1833 16,0 0-368-16,0 0-272 0,0 0-240 15,-4 66 752-15,1-28-175 16,-1 10-177-16,0 6 88 16,-1 0-264-1,1 3-144-15,4-3-80 16,0-3-8-16,0-3-40 0,13-10-88 15,6-7-8-15,9-5 0 16,4-7-256-16,12-7-40 16,7-8-488-16,26-11-841 0,-6-15-2560 31,-15-3-4152-31</inkml:trace>
  <inkml:trace contextRef="#ctx0" brushRef="#br1" timeOffset="203126.83">31312 16593 4544 0,'0'0'5354'15,"0"0"-3138"-15,0 0-1432 16,0 0 569-1,124-10-241-15,-73 3-448 0,9-2-208 16,0-4-144-16,20-3-312 0,-16 0-592 16,-12 0-4297-16</inkml:trace>
  <inkml:trace contextRef="#ctx0" brushRef="#br1" timeOffset="203456.15">31878 16180 4336 0,'0'0'4697'16,"0"0"-1936"-16,0 0-1297 0,0 0 313 31,0 0-385-31,84 18-432 16,-52 5-136-16,0 8-255 0,-1 8-209 0,-7 8-136 15,0 10-104-15,-16 7 16 16,-4 6-40-16,-4-1-72 16,-12 2-24-16,-12-5-280 15,-20 14-825 1,5-20-3183-16,3-12-5899 15</inkml:trace>
  <inkml:trace contextRef="#ctx0" brushRef="#br1" timeOffset="203873.8">32037 15938 3632 0,'0'0'8146'31,"0"0"-6578"-31,0 0-807 16,0 0 639-16,116-9-320 16,-77 24-336-16,10 11-344 0,-2 12-80 0,-3 6-168 15,0 10 0-15,4 13 8 16,-8 19 49-16,-1 12-41 16,-11 4-16-1,-15-10-8-15,-13-6-48 16,-4-10-96-16,-16-9-24 15,-5-13-320-15,1-13-489 0,-23 10-791 16,7-7-2337-16,4-9-3608 0</inkml:trace>
  <inkml:trace contextRef="#ctx0" brushRef="#br1" timeOffset="204045.45">33189 16684 15187 0,'0'0'0'16,"0"0"-1689"-16,0 0-3592 0</inkml:trace>
  <inkml:trace contextRef="#ctx0" brushRef="#br1" timeOffset="-210029.9">30396 10677 536 0,'0'0'504'0,"0"0"1080"15,0 0-96-15,0 0-903 32,0 0-377-32,0 0-80 0,-4 0 104 0,4 0-48 15,0 0-112-15,0 0-16 16,-4 0-56-16,4 0-56 0,0 0 8 16,-4 0 40-16,-1 0 16 15,2 0-8 1,3 3 80-16,0-3-72 15,0 0 0-15,0 0 72 0,0 0 152 32,0 0 144-32,-4 3-96 15,4-3-144-15,-4 7-56 0,0-4-8 16,-4 4 312-16,4-1-112 16,-4 3-64-16,4-6-104 15,0 4 120-15,0-4-56 0,4-3-96 16,0 0 128-16,0 0 200 0,0 0-24 15,0 0-127-15,0 0-73 16,0 0-48-16,0 0-56 31,0 0-64-31,0 0 8 0,0 0 40 16,0 0 72-16,0 3 8 16,0-3 40-16,0 0 56 0,0 0 48 15,0 0 88-15,0 0 88 16,0 0-168-16,0 0 40 31,0 0 64-31,8 0 120 0,-4 0 24 0,4 0-167 16,8 0 167-16,4 0-24 15,3 0 160-15,5 0 88 0,0 0-288 16,0 0-344-16,4 0 112 16,0 0-80-1,4 0 8 1,-5 0 0-16,-3 0-168 0,0 0 64 15,-3 0-64-15,-5 0 64 0,-1 0 8 16,-2 0-16-16,-6-3 40 0,2 3-88 16,-2 0 104-16,1 0-56 31,4-3 72-31,4 3-64 16,4-3-56-16,4-1-8 0,3 4 89 15,-3-3-89-15,4-3 0 16,0 3 0-16,-4 3 32 0,0-3-32 15,-4 0 0-15,-8-1-40 32,-8 4 40-32,-8 0 48 0,0 0-40 15,0 0-8-15,0 0-48 16,0 0-89-16,0 0 1 0,0 0-128 16,4 0-208-16,0 0-592 15,-4 0-1080-15,0 0-433 31,0 7-5289-31</inkml:trace>
  <inkml:trace contextRef="#ctx0" brushRef="#br1" timeOffset="-208408.72">25790 11341 6537 0,'0'0'1296'16,"0"0"-760"-1,0 0-352-15,0 0 88 16,0 0-24-16,0 0-144 0,-4 0 177 16,4 0 327-16,0 0 232 15,4 0-184-15,-4 0-280 16,0 0-120-16,0 0-16 0,0-4 184 31,0 4 120-31,0 0-16 0,0 0-199 16,4 0-193-16,0 0-48 15,4 0-72-15,7-2 56 16,10-2-72-16,2 1 112 0,13-6 288 16,8-1 8-16,4 1 80 31,0-1-304-31,0-2-32 16,-4 5-64-16,-12 1-88 0,-8-1 0 15,-13 4 48-15,-2 3 64 16,-10-3-56-16,1 3-8 0,0 0-48 15,0-4 16-15,0 2-8 32,4-2 72-32,-4 4-24 0,4-3-48 15,-4 0 0-15,0 3 0 0,-4 0-8 16,0 0-16-16,0 0-136 16,0 0-392-16,0 0-328 0,4 0-473 15,3 0-495 1,2 0-2193-1,-1 3 2577-15</inkml:trace>
  <inkml:trace contextRef="#ctx0" brushRef="#br2" timeOffset="-193924.81">26407 10068 6361 0,'0'0'2792'0,"0"0"-1711"0,0 0-649 16,0 0-40-16,0 0-24 15,0-4 64-15,0 1 352 16,0 0 216-16,0 3-103 0,0-3-425 31,0 0 216-31,-4-3-416 0,4 2-128 16,-4-2-72-16,4-1-72 15,-7-2 0-15,-1 0 0 16,-1-1 16-16,2 3 0 0,-5-5 48 16,-1 5-64-16,-2-2 8 31,-1 3-8-31,4-1 8 0,-4-2 48 15,4 5-48-15,0-2 40 16,-4 0-40-16,8 0-8 0,-8-1 8 16,4-2-8-16,-4 2 0 0,0 1 8 15,-4 0-8 1,-3 0 48 0,-1 2-48-16,-4-2 0 0,0 3 0 15,4-1 0-15,-4 4 0 16,9 0 0-16,-6 0 0 0,9 0 40 15,-7 0-40-15,3 0 0 0,-5 0 0 32,1 0-8-32,-4 0 0 15,5 0 8-15,-5 7 0 0,0-4 56 16,4 0-56-16,-4 1 0 16,4-2 8-16,5 5-8 15,-2-1 8-15,-3 1-8 0,9-1 0 31,-9 0 8-31,8 1-8 0,-8 2 8 16,4-3-8-16,0 1 16 16,-3 2-16-16,2 1 0 15,-3-4 8-15,9 4 0 0,-2-1-8 16,-2 1 0-16,3-1-8 31,0 1 8-31,0-1 0 0,-1 1 0 16,2 0 0-16,3 2-8 15,0-2 8-15,0-1 0 0,5 1-16 16,-6 2 16-16,5-2-16 0,-3 3 8 16,-2 2 0-1,-2 5 0 1,6-1-8-16,-3-1 8 0,-4 2-8 16,4 2 16-16,1 3-8 15,-2-3 0-15,2 1 0 16,-1-4 0-16,3 3 8 0,2-6 8 15,-1 3-8 1,-1 0 0-16,6 0-16 16,-5 0 8-16,4 3 8 0,-4 0-8 15,4 4 0-15,0 0 0 16,0 2-64-16,0-3 72 16,0 1-8-16,0-1 8 0,4-6 0 31,0 0-8-31,0-3 8 0,0 3-8 15,0-3 8-15,0 3-8 16,0 0-8-16,8 0 16 16,0 3 0-16,0 4 0 0,4-1 8 15,-1 0-8-15,2 4 80 32,-2-4-72-32,2 1 40 0,2 0-48 15,-2-4 48-15,-1 3-48 16,-1-3 0-16,2 0 32 15,-2-2-24-15,-3-1-8 0,5-1 8 16,-2-1-8-16,-3-5 0 16,4 4 0-1,-4-3 0-15,9 3 0 0,-6-1-8 16,1 1 0-16,0-3 8 16,8 3 0-16,-8-4-8 15,4 1 0-15,-4 0 8 0,3-3 0 16,2-1 8-1,2 0 40-15,-2-2-40 16,3 3 128-16,-5-4 32 0,6 0-16 16,-2-3-104-16,-3 4-40 15,5-1 8-15,-6-3 56 16,1 4-24-16,0-4 8 0,8 0 88 31,-9 0-8-31,9-3 0 0,-3 3-80 16,3 0-8-16,-5-3-40 15,1 4 56-15,-4-4-64 16,0 3 8-16,-8 0-8 0,5-3 0 16,-6 3 0-16,5 0 0 31,0 4 0-31,0-7 8 16,3 3 0-16,2 0 40 0,3 4-40 15,-5-7 56-15,6 3-64 16,3-1 0-16,-9 2 0 0,2-4 0 15,-2 3 8-15,-2-3 0 16,-2 0 72 0,1 0-80-16,0 0 0 15,4 0 8-15,0 0 0 0,0 0-8 16,0 0 0-16,-4 0 8 16,-1 0 0-16,2 0 0 0,-2 0 0 15,-2-3-8 1,-1 3 8-1,3-4 0-15,-3 4-8 0,8-2 64 16,-4-1-56-16,4-1-8 0,0 1 0 16,4-3-48-16,-3 6 48 15,-2-7-8 1,1 4-8-16,-4 0 16 16,-4 3 0-16,-1-3 0 15,6 0 0-15,-1-4 56 16,0 1-48-16,0 0-8 0,-1-4-8 15,6 4 8-15,-6-4 8 0,6 1 40 16,-6 2-48-16,2-2 0 31,-6-1 40-31,5 4-40 16,-8-4-8-16,8 1 0 0,-8-4 8 16,8 0 40-16,4 1-40 15,-4-4 0-15,8 0-8 0,-4 0 8 16,0 0 0-16,-1 4 0 31,-6-1-56-31,-1 6 56 0,0-2 0 16,-5 3-64-16,6-1-80 0,-5-2 96 15,4-1 48-15,-5 1 0 16,5-1-8-16,-4-2-8 0,5-1 16 16,-5 0 0-1,-1 0 0 1,1 1 0-16,0-1 0 0,-4 1-56 15,0-5 8-15,0 5 48 0,4-4 8 16,1 0-8-16,-1 0 8 16,0 4-8-16,-1-1 8 0,-3 0-8 31,4 0-64-31,-4 0 64 16,0 4-72-16,0-4 64 15,0 1 0-15,0-1-24 0,0 1 32 16,0-5 48-16,0 2-48 0,0-1 8 15,0 0 0-15,4 3 8 32,-4-3 40-32,0 3-56 15,0 1 8-15,0-1-8 0,0 0-176 16,0 1 176-16,0-1 0 16,-8-3-8-16,8 1 8 0,-3-8 8 15,-1 4 8-15,4 0-8 31,0-3 0-31,0 6 56 16,0-3-64-16,0 6 0 0,-4-3 8 0,-1 4-8 16,1 2-8-16,0-3-160 15,-3 4 120-15,-1-4 48 0,3 0 48 16,1 0 16 0,0-2-56-1,0-1 8-15,4 0-8 16,-3 0 8-16,-1 0-8 0,0 1 56 15,0 5-56-15,-5-3 0 0,6 4 0 16,-5 2 0-16,4-2 40 0,-4-1-40 31,0 1-8-31,-4-1 48 16,4 1-40-16,0-4 16 16,0 0-16-16,-4 1 8 0,0-7-8 15,0-1 8-15,-8 1-8 0,4 4 64 31,-8-5-64-31,-4 8 0 16,4-1 0-16,-4 1 0 16,5 5 0-16,-1-3-8 0,0 4 8 15,4 0 8-15,0 0-16 16,-4-1 0-16,4-3-136 0,-3 8-184 16,-26 2-1080-16,10 0-1521 31,-5 2-2904-31</inkml:trace>
  <inkml:trace contextRef="#ctx0" brushRef="#br2" timeOffset="-188836.58">30954 9633 6809 0,'0'0'2208'0,"0"0"-1359"15,0 0-17-15,-8-13 96 16,8 10 688-16,0 0-199 0,0-1-689 16,0 4-264-16,0-3 16 15,0 3 96-15,0 0-224 32,0 0-208-32,0-3-24 0,0 0-64 15,-4 3 160-15,0-7-96 16,-1 1-112-16,1 0 40 0,1-4-40 15,-1 4-8-15,-4-3 56 16,-5-1-56-16,6 1-104 16,-5-1-16-1,-4-3 72-15,-4 1-24 0,0-1 72 16,0 0 0-16,1-3 8 16,-2 4-8-16,5-1 8 0,1 3 0 15,3 1 0-15,-4-1 0 16,4 1-8-1,-4 3-48-15,0-1 48 16,-4 4 0-16,0-4 8 0,4 4 0 16,-4-3-8-16,4 3 16 15,4 0-16-15,0 3 8 0,1 0 0 16,-6 0-8-16,1 0-16 31,-3 0-56-31,-5 9-56 16,-4 1 56-16,0-1-48 0,0 1-8 15,-4 2 48-15,4-2 72 16,0-1 8-16,5 1 0 0,2 0 0 16,1-4 0-16,1 0 0 31,2 4-16-31,-2 0 8 0,3-5 0 16,-5 8 8-16,6-3 0 15,-5 3 0-15,0-4 0 0,0 4 0 16,0-4 8-16,4 4 0 15,0-4-8-15,1 1 0 16,2-3-8 0,5 2 8-16,-3 4 0 0,2-4-8 15,1 4 0-15,1 0-8 16,-1 2 8-16,-1 4-16 0,2 1-24 16,-1 2 48-16,-4 3 0 15,4-3 0 1,0-2 0-16,4 5 8 15,0-6-8-15,0 0 0 0,-1 0-8 16,5 0 8-16,-3-3 0 16,-1 6 0-16,4-3 0 0,-4 0 8 15,4 4-8-15,0-4 0 32,0-1 0-32,0 2 0 15,0-1 0-15,0-4 0 0,0 5 40 16,0-5-24-16,4 4-16 0,3 1 0 15,-2-1 0-15,3-1-16 16,-4 2 16-16,4 2 40 31,-5-3-40-31,2 3 0 0,3 1 56 16,0-1-8-16,-4 0-40 16,3-3-8-16,2 0 8 0,-1 0 32 15,-1 0-40-15,1-3 0 16,1 3 0-16,-1-3 8 31,-1 3 0-31,6-3 0 0,-6 0-8 0,1-1 24 16,5 1-16-16,-6-3 8 15,9 3-16-15,-4-4 8 0,4 5 32 16,0-4-32-16,0-1 8 16,0 1-8-1,0-4 8 1,0 4-8-16,-4-4 0 0,-5 1 0 15,2 0 40-15,-1 2-40 0,-1-2 0 16,1 3 0-16,1 2-8 0,-1-2 0 16,-1 0 0-16,6 0 8 31,2-1 16-31,-2 1-16 16,2-3 0-1,2 2 0-15,-6-2-8 16,6-1 8-16,-6 1 0 0,1-4 0 31,-4 0-8-31,0 0 0 16,4 1 0-16,-5-1 8 15,10-2-8-15,-2 2 0 0,6-3-104 16,3 0-16-16,0-3 16 16,4 0 104-16,0 0 0 0,-5 3-120 15,-3-3 104-15,-4 0 16 16,-4 0-8-16,0 0-72 15,-5 3 32-15,6-3 48 0,-1 0 0 0,0 0-8 16,4 0 8-16,4 0-48 16,4 0-40-16,3 0 80 15,1 0-56-15,-4 0-16 0,0-3-104 16,-4 0 184 0,0 0 0-1,-4 0 8-15,-4-3 0 0,0 2-8 16,4 1 0-16,-5 0 0 0,2 0-152 15,2-1 64-15,6-2 0 16,3 0 32-16,0 0-96 0,-1-1 56 31,1 4 16-31,0-6 72 16,-5 2-40-16,2 1 48 0,-1-1 0 16,-5 1-136-16,2-3-40 15,-2-1-120-15,2 1 240 0,3-1-88 16,-5-6 144-16,6 3-168 31,-2-3 112-31,1 1-24 0,-3-1 32 16,-2 3 8-16,-3 0 40 15,-4 1 88-15,4-1 48 16,-4 0-80-16,-5 0 64 0,2-2 104 16,3-5-152-16,-4 2 264 31,0-5-240-31,3 1-88 0,-3 0 48 15,5 3-56-15,-5-3 0 16,0 6 8-16,-4-7 32 0,4 8 16 16,-4-5 16-16,0 2-72 0,3-1 16 15,-3-3-8 1,0 2 0 0,0-2-8-16,4 0 80 0,-4 3-64 15,0-4 56-15,0 5 8 16,0-5-16-16,0 1-56 0,0 3 40 15,0-3-32-15,0 0-8 0,0 2 40 32,0-2 24-32,-4 3 56 15,1 0-8-15,-5 3-48 0,0-6-64 16,-4 6 72-16,4-3-72 16,-9 3 0-16,10 0-8 15,-9 1 16-15,8-5-8 0,-4 5 0 31,4-1-8-31,-4-3 8 0,0 0-8 16,1-3 0-16,-2 2 8 16,-2 1-8-16,2-3 0 15,-2 0 8-15,-2 3 0 0,2-3-8 16,-2 3 0-16,6-1 0 31,-6 5 8-31,6-1 64 0,-1 3-72 16,4 0 16-16,-4 4-16 15,4-1 0-15,-4 1 0 16,-4-1-16-16,-4 4 8 0,0-4 8 0,-3 1 0 16,-1-1 80-1,-1 1-32 1,-3 2-32-16,4-2 32 0,-3-1 64 16,-1 4-104-16,0-3 64 15,0-1-72-15,-4 0 16 16,-3 4 32-16,-2-3-48 0,-6 5-8 0,-1-2 0 31,-4 3-40-31,-8 3 48 16,-8-3 0-16,1 3-8 0,-5 0-264 15,1 9-104-15,-17 23-384 16,16-3-1337-16,20 2-1095 16</inkml:trace>
  <inkml:trace contextRef="#ctx0" brushRef="#br2" timeOffset="-186321.04">31990 11141 9057 0,'0'0'1641'0,"0"0"-1137"15,0 0-72-15,0 0 8 0,0 0 608 16,0 0 145-16,-45-63-489 31,34 56 128-31,-1-3-192 32,0 4-264-32,0-3-200 0,-4-1-80 15,-4 0-32-15,-4 1-64 16,4-4 80-16,-8 1 8 0,0-1-32 15,-4 0-8-15,0 4 8 16,4-1-8-16,0-2-32 0,5 5 40 16,3 1-48-16,-4-4 48 0,5 4-48 15,-5 0-8-15,-1-4 0 16,-3 3 0-16,-3 1 0 0,-1 0 0 16,0 0 0-1,0-1 24 1,0 1 32-16,4 0-48 0,0 2 8 15,4-2-8-15,5 3 0 0,-1 0-8 16,-1-3 8-16,2 2-8 16,-1 1 8-16,-4 0 0 0,0 0-8 31,4-1 8-31,-4 1 0 16,0 3-8-16,1 0 0 15,-1 0 0-15,-4 0 0 0,4 0 0 16,-4 0-8-16,3 3 8 0,-2-3 0 15,3 7 0-15,0-4 0 32,4 0 8-32,1 1-8 15,2-4 0-15,2 2 0 0,-2 2 8 16,6-1-8-16,-6 0 0 16,2 3-8-16,-5-2 8 0,4 2 0 15,-4 0-8-15,4 4 0 31,-4-4 0-31,4 3 0 16,-3 4-64-16,2 0 64 0,6 0 0 16,-6 2 0-1,6 2-48-15,-2-2 48 16,2 5 0-16,-1-2 0 0,-1 1 8 16,2 4-8-16,-2-1 0 15,6-3 0-15,-5 3 8 16,4-3-8-16,3 4-8 0,2-5 8 15,3-1 0-15,-4 1-8 0,4-2 8 16,0 3-104-16,0-3 104 0,0 0 0 31,0 0 0-31,0-3 8 16,4 3-16-16,-1 0 8 16,6-1 0-16,-1 1-64 0,3 7 64 15,2 2 8-15,-5 0 8 0,3 4-8 16,-2 3 16-16,3-1-8 31,-1 5 40-31,2-5-40 16,-2 4 0-16,2-7 72 0,-2-2-80 15,1-7 8-15,0 0 0 16,4-9 8-16,-4-1-8 0,4 1-8 16,0-1 0-16,0 1 8 31,0-1 0-31,3 4 40 15,6-4-40-15,-1 4 8 0,0 3 40 16,4-3-56-16,0 2 56 0,-1 2-8 16,1-5-40-16,0 4 40 0,-4-3-40 15,0 0-8 1,0 2 0 0,-1-5 0-16,-2 2 16 15,3-2-8-15,0 0 40 0,-1 2-40 16,5-5 0-16,4 2 48 15,0-3 8-15,-1 1-56 0,5-4-8 16,-3 3 0 0,-6 1-72-16,1-4-32 15,0 3 88-15,0-3-32 16,0 0 48-16,0 1-8 0,4-4 8 16,0 0 0-16,-1 0 0 15,1 0-48-15,4 0-8 0,-8 0 48 31,4-7-56-31,-8 4 64 32,0 0 8-32,-9 0 0 0,-2 0 0 15,-1 0 0-15,-5-1 8 16,6 1-8-16,2-3 0 16,2 2 0-16,-2-2 8 0,5 0-16 15,4 0-16-15,0-1-40 16,-4-3 8-16,4 1 40 0,-4-4-80 15,0 4 88-15,-4-4 8 16,3-2-8-16,-2-2-72 0,-2 2 56 16,2-1-176-16,-6-3 56 15,-2 0 24 1,2-1 112-16,-3 2 80 16,0-1 112-16,0-7-24 0,-4 4 32 15,0-4-16-15,0 1-40 16,0 3-72-16,4 0-64 15,-4-1-8-15,0 4 72 16,4-3-64-16,-8 3 56 16,0 0-8-16,0-3 136 15,0 3-184-15,0-4 136 0,0 1-96 16,0-3 0-16,0 3 25 16,0 0-65-16,0-1 0 0,0 4 64 31,0 0-16-31,0 3 88 15,-4-3 80-15,-4 4-88 0,4-2-32 16,-4 2-88-16,0-1 40 16,0 3-48-16,-4-6 0 15,0 0-8-15,1 3 0 0,2-3 72 32,-2 0 0-32,-6 0 48 15,6 0-40-15,-6 0-64 0,2 0 96 16,-6 0-96-16,2-4-8 15,-1 5 0-15,-4-5 0 16,-4 4 0-16,0-3 0 0,1 0 40 16,-6 2-48-1,-3-2 0-15,-3 3-320 16,-5 1-472-16,-19-12-689 0,7 8-2712 16,4 3-5217-16</inkml:trace>
  <inkml:trace contextRef="#ctx0" brushRef="#br2" timeOffset="-183092.25">28292 14903 3272 0,'0'0'2865'16,"0"0"-265"-16,0 0-1495 0,0 0-273 15,-52-28 192-15,45 15-168 16,-2 0-296 0,1 1 48-16,-3 2 129 15,-2-3 63-15,1 0-40 16,1 4-424-16,-2 3-112 0,-2-4 80 0,2 4-128 15,2 0-80-15,-6-1 8 16,2-2 16 0,-1 2-24-16,0-2-40 15,-4 2-8-15,1-2 0 16,-2 2 72-16,-3-2 304 16,5 3-136-16,-5-4-160 0,4 7-48 15,-1-3-64-15,2 3-16 0,3 3 0 31,-4 0 8-31,4-4 49 16,0 4-49-16,0 0-8 31,1 0 56-31,-2 0-48 0,2 0-16 16,2 0 16-16,-2 0-8 16,2 4 0-16,-6 1 0 0,6 2 56 15,-2-1-56-15,-1 4-8 16,0-1 8-16,0 1 0 15,-8 0 8-15,4 2 8 0,-4 1 24 16,0 3-40-16,5-3 0 0,-2 2 8 16,-3 1 0-16,0 0-8 15,9 0 8 1,-5 0-8-16,4 0 0 16,4 0 0-16,-4-1-8 15,4 1 8-15,0 3 0 0,4 0 0 16,4-3-8-16,-4 3-8 0,0 1 8 15,4 2 0 1,0-3 0-16,0 3 0 16,1 4 8-16,-2-4 0 15,1 3 0-15,0 0 0 16,0 4 0-16,0 3 8 0,4-4 0 16,-4 1-8-16,4-4 0 31,0 1 8-31,0-1 0 0,0 0-8 15,0-3 0-15,0 8 0 16,0-2 0-16,0-3 0 0,0 4 0 16,0 0 0-16,0-1 48 15,0-2 24-15,4-4-8 32,0 3-8-32,8-3 24 0,-4 3-72 15,0-2 88-15,4-1-32 16,-4 3-56-16,0 1 40 0,0-1-40 15,0 1 8-15,0-1 32 0,0 0-40 16,0 1 0 0,-4 3 0-1,4-4 56-15,4 7-56 0,-4-4-8 16,-1 1 0-16,6 0 8 16,-2-1 0-16,2 1 8 0,2-4-16 15,-3 0-96-15,0-3-72 16,0-3 56-1,1 4 24-15,2-7 24 16,-2 3-16 0,-2-7-32-16,5 1-16 15,-4 0 32-15,0-4 15 16,0 4-183-16,4-3 64 0,-4 3 56 16,4-1-16-16,0 1 40 15,0-1 24-15,0 1 88 0,3-4-56 16,1 1-64-16,-4-3-16 15,4-2 88-15,-3 2 40 0,-2-1 16 16,1 1 0-16,0-1 0 16,0-2 16-16,4 2-16 31,4 0 16-31,4-3 32 0,0 0-48 16,0 1 48-16,3-1-40 15,-3-3-8-15,0 0 48 0,0 0-40 16,-4 0-8-16,0 0 0 15,0 0 16-15,4 0-16 16,-4-7 0 0,-1-2 0-16,5 0 0 0,-4-4 16 15,4 0-8-15,-8 0 8 16,4-3 0-16,-4 4-16 0,4-4 0 16,-5 3 8-16,2-2 0 15,-1 2 32 1,-5 0-40-16,5 0 0 15,-4 0 48-15,0 1-48 0,0-4-16 16,0 3 16-16,0-3-8 16,-4 1-32-16,0-4 40 0,0-1 0 15,-4 1 8-15,4-3-8 32,-4-4 8-32,4 1-8 15,-4-7 8-15,4-2-8 0,0-1 8 16,-1-7-8-16,2 4-8 0,-2 0 8 15,-3 3 0-15,1-3 0 16,-5 3 0-16,-1 3 16 31,-3-6 64-31,0 3 208 0,0-3-16 16,0 0-160-16,0 3-24 16,0-6-80-16,0 6 40 0,0-3-48 15,0 3-48-15,-7 0 48 16,-2 3-48-16,5 4 48 31,-4-1 72-31,1 4 48 0,-2 0 73 0,-2 5 31 16,3 1-8-16,-9 4-104 15,6-5 48-15,-6 1-8 0,6 1-96 16,-6-2 80-16,6-2-88 16,-1 3-48-1,4-6 8 1,-4 2 0-16,0 1 8 0,0 0 32 0,-4 3-40 15,0-4 0-15,4 5 64 16,-8-1 8-16,5-1 8 0,2 1-32 16,-2-3 56-16,-2 3 40 31,-2-6-56-31,3 2-48 16,-5-5-48-16,2 6 8 0,-1 0-8 15,-4 0 8-15,1-1 0 0,-5 1 0 16,0-4 0-16,-4 4-8 15,0 0 0-15,0 3 0 32,-4 0-8-32,5 3-152 0,-2 7-312 15,1 2-696-15,-4 7-721 16,8 0-2208-16,5 0-1400 0</inkml:trace>
  <inkml:trace contextRef="#ctx0" brushRef="#br2" timeOffset="-180095.31">32432 14398 7897 0,'0'0'2593'15,"0"0"-1697"-15,0 0-144 16,0 0 904-1,0 0-383-15,0 0-377 0,-8-3-104 16,8 0-72-16,0 3-168 0,-8-3-280 16,0-3-200-16,-8-1-72 15,-4 1 0-15,-4 0-8 16,-4-1 0 0,-4-2 8-16,0 2 72 15,0-2-64-15,4 2 40 16,1 1-32-16,3-1 40 0,0 2 0 15,4-2-48-15,0 1-8 16,-4 2 48-16,8 1-40 0,-7-3-8 16,-1 2 8-16,0 2-8 31,-1-5 41-31,-3 4-41 16,5 3 0-16,-5-3 0 0,0 0 0 31,4-1-9-31,0 1 9 15,5 3 49-15,-5 0-41 0,3 0-8 0,2 0 0 16,-5 0 0-16,0 0 0 16,-4 3 0-16,0 7 0 15,0 2-8-15,4-5 0 0,1 3 0 16,2-4-8-16,10 1 16 16,-6-2 0-16,2 2 8 0,-1-1 0 15,-5 4-8 1,6 3-8-16,-5-1 0 15,0 4 0-15,0 0-1 16,0 0 1-16,4 3 0 0,4-3-40 16,4 3 48-16,0 3-16 15,1 1-40-15,3-1-16 0,-1 3 72 32,5 4-8-32,-4-1 8 15,0 7 0-15,4-4 0 0,0 5 0 16,0 2 0-16,0-3 0 15,0-1 0-15,13 1 0 0,-2 0-8 16,1-3 0-16,4 3 8 31,0-3-8-31,4-3-48 16,0 2 56-16,0-2-8 0,-4 0-80 16,3-4 80-16,-2 0-72 15,3 1 32-15,-1-4-32 0,2-3-240 16,-1 0 128-16,-1-7 144 15,-3 5-40 1,4-2 88-16,0-2 0 16,-4 3-8-16,0 0 8 0,0-4-16 15,0 5 16-15,0-5-48 16,3 4 48-16,-2-3 64 0,2 3 24 16,1-4 8-1,1 4-80 1,3 0-8-16,-9-3 56 0,2-4-64 15,-2 4 0-15,1-3 24 0,-8-1-24 16,4 1-24-16,-5 2 24 16,2-2 0-16,-1 3 8 0,3-4-8 31,2 4 24-31,2-4 24 16,2 4-48-16,2-3 0 15,1 5 16-15,-3-5-8 0,-2 6 56 16,2-4-64-16,-6 4 0 0,6-3 8 15,-6 3-8-15,1-3-192 32,4-1 48-32,0-2 16 15,4-1-40-15,-4 1-136 0,7-7 232 16,-6 3 72-16,-2-3 8 16,2 4 8-16,-6-4-16 0,2 0 8 15,-5 0 0-15,-1-3 32 31,1 3-40-31,1-3-8 0,-2 4 8 16,5-4 0-16,0 0-8 0,0 0-48 16,1 0-56-16,-2 0 24 15,-3 0-16-15,4 0 0 0,-8 0 40 16,4 0 64 0,-4 0-8-1,4 0 8-15,0 0 0 16,4-4 0-16,3 1 0 0,-2-3 0 15,2 0 0-15,2-1 16 0,-2 1-16 16,-2-1 0 0,6 1 0-16,-6 0 72 15,2-4-72-15,-3 4 0 16,4-3 0-16,-4-1 0 16,0-3 56-16,0 1-56 0,4-1-8 15,-4-3-152-15,0 0-136 0,0-3 0 16,-1 0 176-16,-2 0 112 31,-1-3-80-31,-1-1 16 16,-3 1-32-16,1-3 104 0,-5 0 48 15,0-1 112-15,0 0 136 16,0-2-8-16,4 3-168 0,-4-4 8 16,4 0-120-16,-4 1 56 31,4-1 24-31,-4 4-72 15,0-4 64-15,0 4 8 0,0 0 24 0,0 2 32 16,-8-2-48-16,-1 3-16 16,2 3 72-16,-1 0 120 0,-5-3-208 15,2 2 24 1,3 1-40 0,0-3-40-16,-4 0 88 15,4 3 56-15,4 0-16 0,-4 0-48 16,0 3 144-16,0 0 41 0,0-3 183 15,1 3-240-15,-6-3-88 16,1 0-56 0,0 3-64-16,0-3 40 15,-4 0-48-15,4 0 48 16,1 0-48-16,-6 3 0 0,2 0-8 16,-1 0 8-16,4 1 0 15,-4-2 16-15,4 5-16 0,-4-4 0 31,-4 3-8-31,4-3-40 16,-8 4-8-16,4-1-232 0,-4 1 64 16,4 2-248-16,-8 3-521 15,-11-2-87-15,7-1-1577 16,4 4-5104-16</inkml:trace>
  <inkml:trace contextRef="#ctx0" brushRef="#br2" timeOffset="-160228.34">14156 10017 1272 0,'0'0'2160'16,"0"0"-847"-16,0 0-921 0,0 0 0 16,0 0 1240-16,0 0-536 0,0 0-432 31,0 0-135-31,0 0 63 15,0 0-80-15,0 0-216 16,0 0-144-16,0 0-136 0,0 0 40 16,0 0-8-16,0 0-40 15,0 0 0-15,0 0 72 0,0 0-80 32,0 0-8-32,0 0-144 15,0 0-128-15,0 0-168 16,0 0-160-16,16 0 320 0,-4 3 288 15,11-3 312-15,5 0-56 0,8 0 96 16,4 0 664-16,-4 0-664 16,0 0-160-1,3-6-40-15,-11 3 72 16,0 3-64-16,-7 0-56 16,-6 0-104-16,-2 0-8 0,-2 0-48 15,-3-4 56-15,1 4-304 0,2-3 304 16,9-3 208-1,0 0 16-15,8-4-224 16,-4-3-8-16,4-3 8 31,0 0 48-31,-4 4 112 16,-9-1-152-16,2 4 120 0,-6-1 48 16,1 4-40-16,-3-4-16 0,-2 4-48 15,5-4 16-15,0 1 64 16,0-4 16-16,0-3 17 15,4-3-129-15,-1 0-40 0,2 0 48 16,-2 0-48-16,2 0 64 31,-6 3 48-31,-2 3 40 0,3 4-32 16,-5-4 144-16,-3 0 336 16,5 0-360-16,-2-2-248 15,-3-4 112-15,0 3-24 0,0-3-16 16,0-3-16-16,1 0-64 15,-1-4 112-15,-1 0-104 0,5 4-8 16,-8 3 0 0,4 3 264-16,-4 1-48 15,0-1-216-15,0 0-240 16,0-3 232-16,0 3-112 0,0 0 120 16,0 0 360-16,0-3-360 15,0 0-184-15,0-3 184 16,0 0-16-16,0 3-120 15,0-1 136-15,-4 1 0 16,0-3 0-16,-3 3-488 16,-2 3 488-16,1-6 32 0,-3 3 88 15,-2-3-32-15,2 3 32 16,-1 0-112 0,-1 3 0-16,2-3 96 15,-2 0-56-15,6 3-40 16,-5-6 8-16,-1 0 64 0,2-4-80 15,-5 0 0-15,0 1-56 16,1 3-64-16,-6 0 120 31,1 0-152-31,1 6 72 0,-2-3 72 16,1 6 8-16,-4 0-16 16,9 0-16-16,-2 4-24 0,6-1 112 15,-1 1-56-15,0 0 0 16,0 2-8-16,0-3-152 15,-4 1 112 1,4 3-40-16,-4-1-112 16,-4 1 16-16,0 3-88 0,-4-1-88 15,0 4-72-15,0 0 160 0,1 0 111 16,3 0-87-16,-1 0 64 16,2 0 176-1,3 0-224-15,-4 0 216 16,0 0-120-16,0 0 136 0,-3 0-8 15,2 0-32-15,-3 4 40 16,0-1 0-16,1 0-192 0,-5 0 16 16,0 4 16-16,4-1 64 31,-4 0 40-31,4 4-24 16,1 0 64-16,-5-1 16 0,4 7 8 15,0-4 0-15,-1 8-8 0,1-5 0 16,-3 4 56-16,-5 1-56 15,1 2 16-15,-2 0-16 32,1-3 16-32,5 7 32 0,3-4-40 15,0 0-8-15,3 0 8 16,2 3-8-16,7 1 0 0,-4 0 0 16,4-1 0-16,4 3 0 15,0-2 0-15,4-1 0 31,0 4 0-31,-4-4 0 0,8 0-40 16,0 4 40-16,0 0 0 0,0 2 0 16,0 4-8-16,0 6 8 0,0 1-8 15,8 2 0 1,0 1 0 0,0-4 8-16,4-6 0 15,0-3 0-15,-4-7-8 0,4 0 0 0,0-3-56 16,-1-2 56-16,6-1 8 15,3 0-16-15,-1 3 16 0,5 0 16 32,4 0-16-32,0 1-48 15,0-1 48-15,4 0 88 16,0 0 232-16,-4 4-128 0,0-7-88 16,-1 3 24-16,-3-3-56 0,4 3-64 15,-4 0 72-15,0 1-80 16,0-4 104-16,0 3 0 31,-4-6-104-31,4-3 8 0,-5-1-64 16,2-5-80-16,3-4-808 15,4-3-152-15,-5 0-784 0,-3-16-2593 0</inkml:trace>
  <inkml:trace contextRef="#ctx0" brushRef="#br2" timeOffset="-157595.85">6239 9233 9722 0,'0'0'2056'16,"0"0"-1080"-16,0 0-384 15,0 0 64-15,0-7 81 16,0 1-209-16,0-4-120 0,-8 1-408 15,0-4 0-15,0 0 96 16,0 4 184 0,4 0-96-16,-4-1-64 0,0 1-24 15,-8-1-96-15,0-3-48 16,-4 1-24-16,1-1 72 16,-1 0 0-16,-1 4 48 0,6-1 80 15,-2 1-80 1,2-1-48-1,-1 0-48-15,0 1 40 0,0 3 8 0,0-4-200 16,-8 7 200-16,4-6-24 16,-4 5 24-16,5-2 0 15,-6-1 0 1,5 1 40-16,5 0-32 16,-6-1-8-16,2 1-64 15,-5 3 64-15,4 0 0 0,-4 3-136 16,1 0-152-16,-5 0 208 15,3 0-24-15,-3 0-64 0,0 6 112 32,4-3 56-32,1 4 0 15,3-4 56-15,0 0-40 0,0 3 40 16,0-3-48-16,0 1-8 16,-3-1 0-16,-5 7 0 15,4-1 8-15,-4 4-8 0,0-1-40 16,0 4-16-16,0-3 40 15,8 3-96 1,-4-1 32-16,8-2 8 0,0 3 64 16,0-3-32-1,4 3 32 1,0 3 8-16,-4 0-48 16,5 6 40-16,-2-3-32 0,2 7-16 15,3-1-48-15,-1 1 32 0,5 3-8 16,1-4 16-16,-1 7 56 15,4 0-112-15,0 1 120 0,0 1-16 16,0 2 16-16,0 2-56 16,0-3 48-16,4 0 0 0,3 0 0 31,2 3 0-31,-1-2-56 16,3 2 8-16,6 0 48 0,6 3-48 15,-3-2-24-15,8 2 32 16,-4-2 40-16,4-1-8 0,0 0-89 31,-5-6 105-31,1 0 8 16,-3-4 0-16,-6-2-8 0,2-4 0 15,-2 1 0-15,5 0-232 16,1-1 232-16,2 0 8 16,5 1-8-16,3-1-136 0,6 0 136 31,3-3 0-31,-1 4-8 15,1-4 8-15,0 0 0 0,0 1-80 16,-4-5 80-16,-5-1 72 0,1-2-72 16,-4-2 80-16,0-3-72 15,-4-1-8-15,-3 1 0 0,2-4 0 16,-3 3 8 0,0-2 48-1,3-4-56-15,-2 4-128 16,7-4 72-16,-4-3 56 0,-1 0 368 0,5 0-47 15,0 0-105-15,0 0-96 16,0-3 32 0,0-4-24-16,0 4-112 15,0-4 72-15,-4 1-40 16,-1 0-32-16,5-4 24 16,-4-2-24-16,4-1 128 0,0-6-24 15,-4 0 88-15,-1-3-152 0,2-4 184 16,-1-2-32-16,-9-1-208 31,2-3 304-31,3-3-160 31,-9 3-16-31,6 1 48 0,-6-1-176 16,5 1 56-16,-4-1 8 16,0 0 160-16,1 0-120 0,2 0 24 15,-4-3-128-15,2 4 8 16,-1-4 96-16,-9 0-96 15,2 0-8-15,-5 0 0 0,0-3 8 16,0-3 72-16,-12 3-80 0,0 0 0 16,0-1-48-16,0 4 152 0,1 1-8 15,-2 2 0 1,1 0-88 0,5 7 96-16,-6-4-48 15,-2 4-56-15,-2-1-136 0,2 4 136 16,-5-7 104-16,-1 4 64 0,-2 3-72 15,-5-7-48-15,0 1-40 0,-4-1-8 32,4-3 120-32,0 4-120 15,0-4 16-15,-3-3-16 16,3 6 8-16,-4-2 0 0,4 2 0 16,-4 1 0-16,4-1 40 15,-8 1-32-15,4-1-16 0,-3-3 0 31,-1 0 0-31,4 4 0 16,-5-4-128-16,6 0-8 0,-1 4 48 16,-4-1-272-16,0 4-360 15,-3 6-672-15,-29 16-272 0,9 3-633 16,3 3-2208-16</inkml:trace>
  <inkml:trace contextRef="#ctx0" brushRef="#br2" timeOffset="-155009.52">1637 13293 6809 0,'0'0'2432'0,"0"0"-1647"0,0 0-545 15,0 0-120-15,0 0 296 16,0 0 24-16,-44-35-232 16,44 26 40-16,-8 0 16 15,4 2-16 1,-4-3 320-16,4 4-88 0,-3 3 361 15,3 0-433-15,-5 0-312 0,1 3-88 16,-7-4 248-16,-1 4-256 31,-1 0 48-31,-6 0-48 16,3 0 16-16,-1 0 112 0,-6 0-80 16,-1 0 216-16,-3 0-96 0,-6 0-160 15,1 7 184-15,-3-1-16 31,-1 0-40-31,0 4 72 16,4 0-112-16,4-4-80 0,0 3 272 16,8-2-48-16,5-1-160 15,-1-2 48-15,4 2 208 0,0 0-200 16,-5 4-136-16,-2 2-40 16,-1 4 40-16,-4 3 0 15,0 1 0-15,0-2 8 0,0 1-8 31,4 1 0-31,1-1 0 16,-1-1 0-16,0 5-8 0,3-1 0 0,2 0-40 16,-5 4 40-16,9-1-32 15,-6 4 24-15,5-4-32 16,4-3 48-16,5 1-8 16,-2-1-40-1,1 0-88-15,8 0 88 16,-4 3-80-16,0 4 64 0,4 3-8 15,-3 3 8-15,-1 0 64 16,0 0-16-16,4-1-32 0,0-2 0 16,0-3 8-1,0 3 32-15,4-1-144 16,7 1 0-16,1 0 88 16,8 3-56-16,0-4 48 0,8 1-8 15,-4 0 80-15,4 0 0 16,0-4 0-16,0 1-40 0,-8-1 40 31,8-2 0-31,-5 2 96 16,1 1-96-16,4 3 0 0,0-7 0 15,0 0 0-15,4-2-104 16,0-4 0-16,0-3-24 31,3 0 112-31,1-7-240 0,8 1 256 16,-4-4 32-16,-1 1-24 15,2-2-8-15,-1 2 96 0,-9-4-96 0,5 0-32 16,-4-3-72-16,-4 0-40 16,4 0 144-1,-4 0 0 1,0-6 0-16,-4-6 408 0,4 2-248 16,0-3 136-16,-1 0-288 15,-3 1 80-15,4-4-40 16,0-3 32-16,-4 3-80 0,0 0-16 15,-1 0-56-15,1-3 72 0,1 0 48 16,2 0-48 0,-2-6 56-16,3-4-48 15,-1 4-8-15,1-4 0 16,0 1 0-16,-8-1 0 16,0 4 136-16,-4-1-136 0,0 1 0 15,-4-4 0-15,-1 4 160 0,-2-4 72 31,-5 1-224-31,3-4 144 16,-7 3-64-16,0-6-8 16,0 0 40-16,0 0 96 0,0 1-208 15,0-4-16-15,0 2 16 16,0 1 32-16,0 1-40 0,-7 2 0 31,-2-3-64-31,1 3 16 16,-3-3 48-16,-2 3 0 15,2 4-104-15,-5-1 104 0,0 4 0 0,-1 3 184 16,-2 0-184-16,3 2-48 16,-4-2 48-16,-4 3 120 15,4-3-120 1,-3 0-432-16,2 3 296 16,-3 3 136-16,9 0 56 15,-1 3-56-15,-5 1 8 0,6-1 152 16,-5 0-152-16,0 1 32 0,0-4-40 15,-8 0 0 1,4 0-8-16,-4 0 16 16,0 3 0-16,1 4-8 15,-1-1 8-15,0 1-16 16,-4 2-8-16,0 1 16 0,-3 3 120 16,-2 3-120-16,-3 0-96 15,-3 0 96 1,2 9-256-16,-6 11-504 15,3 2-440-15,4 10-449 16,-3 18 17-16,15-6-1489 0,4-5-4024 16</inkml:trace>
  <inkml:trace contextRef="#ctx0" brushRef="#br2" timeOffset="-152781.46">6231 16037 3488 0,'0'0'4193'0,"0"0"-2977"0,0 0-71 15,-88-61-297-15,65 48-152 16,2 4-32-16,1 3-128 0,5-4-64 16,2 4 152-16,2-4-31 15,-1 1-121-15,-1-4-216 31,-2 4-128-31,-5-4-80 0,-4 0 24 0,-3 4-64 16,-1-1 56-16,-4 4 88 16,0-4 0-16,-1 7-136 0,1-4-8 15,5 7 64-15,3 0 104 16,0 0-104 0,-4 0-8-1,4 7-64-15,-4 6 8 0,0-1 0 0,-4 1 8 16,9 3 40-1,-1 0-48-15,0 0 8 0,8 0 56 0,-4 3-64 16,4-4-8-16,0 8 8 31,5 6-8-31,-6 2 8 16,6 4-8-16,-6 0 0 0,2 3-8 16,2 0 16-16,6 0-16 0,-5-6 8 15,7 3 0-15,-3-6 0 16,5 2 0-16,-1 1 0 31,4 0 0-31,0 3 0 0,0 0 0 16,7 6-8-16,10 3 8 15,-2 4 0-15,9 3-72 0,1 0 72 16,6 3 56-16,-3-4-56 16,0-5 0-16,0-4-8 31,-8-6-32-31,4-3 32 0,-9-10 8 15,5 0-8-15,1-2 8 0,-6-2 0 16,5 4 0-16,5-3-8 0,-2 1 8 16,-3-1-8-16,0 0 8 15,4-3 0 1,-1-3 0 0,2-4-16-16,3 4 8 0,0-7 8 15,0 3 0-15,7-2 8 0,1-1-8 16,3 3 8-1,2-2-8-15,-1 3 0 16,3-4 0-16,-2 0-8 16,-2 1-128-16,1-4 128 15,0-3-120-15,4 0 0 0,-5-3 64 16,6-10 64-16,-6-3 0 16,1 0-8-16,0-3 8 0,-8 0 72 31,-4 0-64-31,-1 0 104 15,-3 0-96-15,-4 0 40 0,1 0-8 16,-2-4 16-16,-6-2-16 16,2-3 80-16,-7-4 16 0,-5-9 24 15,-3-4 16-15,0-9-64 16,0-3-40-16,-11-7-64 31,-4 4-8-31,-6 0 72 0,5 2-64 16,-3 5 16-16,-2-1-32 15,1 3 0-15,1 0 16 0,-2 3-16 0,2 4 0 16,-1 0 72-16,0-1-56 16,-5 7 112-1,6-3 24 1,-9-1-8-16,4 1 8 0,-4 3 0 16,-4 0-80-16,0 3 96 15,1 3-72-15,-5 1 8 0,-4 5-8 0,0 4 33 16,-4 0-9-16,-4 3-40 31,1 3 32-31,-1 0 24 16,-3 3-128-16,-2 1 56 0,1-1-8 15,5 3-8-15,3 7 8 16,4 0-56-16,8 3-88 0,4 0 88 16,0 16-392-16,8 12-489 31,5 7-647-31,7 22-1649 0,8-5-1232 15,0-11-4400-15</inkml:trace>
  <inkml:trace contextRef="#ctx0" brushRef="#br2" timeOffset="-150509.56">14765 15973 8601 0,'0'0'2473'0,"0"0"-1305"0,0 0-296 16,0 0 553-16,0 0-393 16,-12-44-728-1,8 34 24-15,1 0-48 16,-5 1 192-16,3 3 80 16,-3-4-80-16,1 4-272 0,-6 0-72 15,2-4-120-15,-1 0-8 16,-8 1 0-16,-1-4 0 0,2 3 0 15,-1 1 8-15,1 0 0 32,-2 2 56-32,-3 1-64 0,0 0 0 15,1 2-56-15,-5 1 48 16,0 0 0-16,-4 0-48 16,0 0 104-16,0-1-64 0,4 4 16 15,0-2-56-15,-3 2 56 31,-1 0 8-31,0 0-8 0,0 12-8 16,-8 1 0-16,0 3-32 0,4 0 40 16,-3-1 16-16,7 4 32 15,0 1 8-15,4-1-48 0,4-4-8 16,0 1 8 0,4 0 0-1,0 7-8-15,0-1 0 0,-4 10-40 16,-4 3 40-16,5 2 0 0,2 2-8 15,1-2 8 1,1-2-16-16,6-3 8 0,6-3 8 0,-1-1-48 31,4-2 40-31,-5-1 8 16,9 0-8-16,0 1-40 16,0 3 40-16,0 5-40 0,0-2 48 15,5 6-8-15,3-3 0 0,4 3 0 16,-5-3-8-16,6 0 8 31,2-3-40-31,-2-7-16 16,2 1 56-16,5-4-8 0,1-3-40 15,2 0 48-15,1-3 8 16,0 0 0-16,4 0 48 0,-4 0 8 16,-4-4 0-16,0 1-56 31,4 0 8-31,-1 0 0 15,1-1 0-15,8 1 0 0,0-3 64 0,4 2 48 16,4-2 32-16,0-1-88 16,-1 4-56-16,2-4 40 0,-2 1-48 15,-3-1 0 1,-4-2 0 0,-8 3-8-16,4-8 8 15,-9 1-8-15,5-3-104 0,1 0 112 16,2 0 0-16,1-5 0 0,0-5 48 15,0 0-48-15,-8-2 0 0,4 2 0 32,-4 4 0-32,-1-4 8 15,6-3 40-15,-5 1-48 16,4-1 8-16,-5-3 0 0,9 0 0 16,-4-3 32-16,4 0-32 0,0-3-8 15,-8 0 64-15,4 0-16 31,-4 2-40-31,-5-2-8 16,2 0 8-16,-2-3 8 0,2 3-8 16,-6-4 0-16,2 4-8 15,-2 0-40-15,1 6 32 0,0-4-24 32,-4 2 24-32,4-1 8 15,-4-1 0-15,0-2 0 16,-4 0 0-16,0-3 0 0,0 2 8 15,0-2 0-15,-4 3 0 0,4 0 0 16,-4 3 8-16,0-4-16 0,0 1 0 16,0 0 0-1,0 0 0 1,0-4 8-16,-4 1-8 16,-8-1-8-16,4 4-40 0,-8-3 48 15,4-1 97-15,-4 1-1 0,0 0 104 16,0-4-104-1,-3 1-16-15,2-1-24 16,-2 4-40-16,-1-7 32 16,3 0 0-16,-6 3-48 15,3-2 0-15,-4 5-88 0,0 4-72 16,-8 3 48-16,-4 3 112 16,-3 0 120-16,-13 7-112 0,0 2 40 31,-4 1-48-31,0-1 0 15,4 7 0-15,9 0-360 0,-13 7-705 16,16 9-2696-16,5 0-2384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1T11:32:37.8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29296 2498 512 0,'0'0'376'0,"0"0"-232"15,0 0 1136-15,0 0 544 0,0 0-903 16,0 0-425-16,0 0-8 0,0 0 96 16,0 0-144-16,-4 0-80 15,4 0-48-15,0 0 0 31,0 0 48-31,0 0-24 0,0 0-16 16,0 0 57-16,0 0-57 16,0 0-8-16,0 0 16 0,0 0-40 15,0 0 24-15,0 0-64 16,0 0 8-16,0 0-16 16,0 0-8-1,0 0-32-15,0 0 0 0,0 0-8 16,0 0 80-16,0 0 32 15,0 0 88-15,0 0-48 0,8 0-151 16,0 0-17-16,0 0 40 16,0 0-80-1,0 4-64-15,-4-4-72 16,4 3 0-16,0-3 0 0,-4 0 0 16,3 3 8-16,-2-3 0 15,-1 0 80-15,4 3 0 16,0-3 80-16,-5 0 64 0,1 0 64 31,5 0-120-31,-1 0 24 16,3 0 8-16,-2 0-32 0,3-3-40 15,-5 0 64-15,2 3-80 16,-1-3 8-16,-5-1-40 0,1 4-24 31,0 0-48-31,0-3 32 16,0 3 0-16,5-3-48 0,-2 3 8 15,5-3 40-15,-3 3-40 16,2-3-8-16,-3-1 8 16,4 4-8-16,-4-2 24 0,0 2-16 31,0-4 0-31,4 4 0 0,-4-3 0 16,0 3 0-16,0-3 0 0,4 3 0 15,-8-3 0-15,8 3 0 16,-4-4-8-16,0 4 8 15,3 0-8-15,-2-3 8 0,3 3-8 16,-9-3 8 0,5 3-8-1,1 0 8-15,-5-3-8 0,3 3 0 16,5-3 8-16,-3 3 8 0,2-3 32 16,-3 0-48-16,1-1 8 15,-2 4-8-15,-3-3 0 0,8 3 0 31,-7-3 0-31,2 3 0 16,1 0 0-16,-4 0 0 0,4-3 0 16,-4 3 8-16,4 0-8 15,0 0 8-15,-4-4 0 0,3 2-8 32,6 2 8-32,-1-7-8 15,0 4 24-15,0 3-16 0,4-6 0 16,0 2 0-16,-5 1 0 15,2 3-8-15,-6 0 0 16,1 0-8-16,1 0 8 0,-2 0-8 16,1-3 8-16,0 3 0 31,1 0 0-31,-2 0 0 0,1 0 0 0,5-3 0 16,-6 3 0-16,1 0 0 15,0-3 8-15,0 3-8 16,4-3 8-16,-4 3 0 15,4 0-8 1,-4-4 8-16,4 4-8 16,0-3 8-16,0 0-8 0,-1 0 8 15,2-1-8 1,-2 4 0-16,2-3 0 16,-1 1 0-16,-1 2 8 15,2-4 0-15,-2 4-8 0,2 0 0 16,-2-3-8-16,1 3 8 15,4 0 0-15,-4 0 0 0,0 0-8 16,0 0 8-16,0 0 0 16,-4 0-8-16,4 0 8 0,-1-3 8 15,6 3-8-15,-2-3 8 32,6 3 0-32,-5-7 8 0,3 4-16 15,5 0 0-15,-3-1 0 16,-2 2 8-16,-3-2-8 15,5 4 0-15,-10 0 0 0,5 0 0 16,-4 0 0-16,0 0 0 31,0 0 0-31,-4 0 0 0,4 0 0 16,0 0 0-16,0 0 0 16,4 0 8-16,0 0-8 0,0 0 0 15,3 0 0-15,-2 0 8 0,-2 0-8 16,1 0 16-1,0 0-8 1,0 0 0-16,0-3 80 0,8 3-72 16,-4 0 64-16,4-3 64 15,3 0-40-15,-3 0-32 0,1-1-24 16,-1 1-32-16,0 3 48 0,-1 0-56 31,-3 0 0-31,-4 0 0 16,0 0 0-16,-4 0-8 0,4 0 0 15,-4 0 0-15,4 0 40 16,-1 0-40-16,2 3-8 16,-6 1 8-16,6-1 0 0,-2 0 0 31,2-3 0-31,2 6-8 0,-3-2 8 16,5-2 8-16,-6 2 0 15,5-1 8-15,4 3-16 16,-4-6 16-16,4 4 56 0,-4-1-72 31,3-3 0-31,-2 3 16 16,3-3 48-16,0 3-56 31,-5-3-8-31,5 0 8 0,-4 0-8 16,4 4 16-16,-4-4-16 0,-4 2 0 15,4 1 8-15,0-3-8 0,-5 4 0 16,2-1 0-16,3 0 0 15,-8 0 0-15,8 1 0 16,-5-4 0-16,2 3 0 0,2-3 0 16,1 0 8-16,0 0 0 15,4 0 0-15,-4 0 0 0,4 0 56 0,-5 0-56 32,-2 0 41-32,3 0-49 15,-5 0 0-15,2 0 8 16,2 0 8-16,-2 0 32 0,7-3-40 15,-1 3 40-15,5 0-24 16,-4 0 32-16,0-4-16 0,0 4-40 31,-5 0 0-31,2 0 0 16,-1 0 0-16,-1 0 0 0,-2 0 40 16,2 0-40-16,-3 0 0 15,8 0 0-15,-4 0 0 0,0 0 8 31,4 0 0-31,-5 0 0 16,2 0-8-16,3 0 0 16,-5 0 8-16,-2 0 0 0,-2 0 0 15,1 0 0-15,0 0-8 16,0 4 8-16,1-4 0 0,-2 0 0 16,5 3 0-1,0-3-8-15,0 3 8 16,0-3-8-16,3 3 48 15,-2-3-48-15,-1 0 0 0,3 3 0 16,1-3 0-16,4 0 0 16,0 0 8-16,4 0 48 0,-4 0 0 15,-4 0-56 1,0 0 0-16,-8 0 8 16,4 0-8-16,-5 3 8 15,2-3 0-15,-2 4-8 0,5-4 0 16,8 0 72-16,0 3 48 15,0-3-40 1,4 0-16-16,-9 0-16 16,1 0-48-16,-7 0 16 15,-6 0-16-15,-3 0 8 0,-3 0-8 16,-5 0-16-16,0 0-168 16,0 0-280-16,0 0-473 0,-28 6-575 15,4 1-864-15,0-5-2754 0</inkml:trace>
  <inkml:trace contextRef="#ctx0" brushRef="#br0" timeOffset="43402.98">6530 17240 5809 0,'0'0'1568'0,"0"0"-280"31,0 0-167-31,0 0-377 0,0 0-232 16,-4 0-24-16,4 0 192 15,0 0 152-15,0 0-16 16,0 0-223-16,0 0-121 0,0 0-80 16,0 0-96-16,0 0-96 31,0 0-56-31,0 0-56 15,0 0-72-15,0 0-8 0,0 0 8 16,-4 7 80-16,-5 5 40 16,2 1 72-16,-1 6 8 0,-4 6-40 15,0 4-16-15,-4-4-24 16,4 7-48 0,-4 0-72-16,0-1 88 15,1 1-88-15,-2 0 64 0,6 0-24 16,-6-1 16-16,2-2 48 15,2-7-48-15,-2 0-24 0,3-3 24 16,3 1-8 0,-2-5 0-16,-2-2-56 15,6 3 56-15,-1-6-64 16,0 2 8-16,4-2-8 0,-4-1 48 16,4-3-48-16,4-2-48 15,-4-4-416-15,4 3-528 0,0-3-568 31,0 0-1273-31,0 0-1160 16,0 0-2688-16</inkml:trace>
  <inkml:trace contextRef="#ctx0" brushRef="#br0" timeOffset="43897.98">6127 17421 2472 0,'0'0'5569'0,"0"0"-3712"15,0 0-121 1,0 0 112 0,0 0-759-16,0 0-545 0,-7-4-264 15,7 4-216-15,4 0-64 16,7 7 0-16,9 3 248 0,1 3 264 16,6 5-264-16,1 1-48 0,3 3 8 31,6 1-136-31,-1 6 48 15,3-1-16-15,-3-2-88 0,0 2 88 16,-8-3-96-16,0 4 56 16,-4-7-56-16,-4 0 0 15,-4 1 56-15,-5-7-56 0,-2-4 0 32,-1 1 48-32,-8-7-48 15,3 1-8-15,1-4 0 0,-4-3-8 16,0 0-344-16,0 0-112 15,0 0-144-15,0-16-888 0,-4 0-1097 16,-3-3-6425-16</inkml:trace>
  <inkml:trace contextRef="#ctx0" brushRef="#br0" timeOffset="44580.84">6733 17643 3832 0,'0'0'4921'16,"0"0"-3392"-16,0 0-265 15,0 0 112-15,0 0-648 0,0 0-424 16,0 0-207 0,0 32 231-16,0-13-24 15,0 6 80-15,0 4 24 16,0 0-56-16,0-1-88 0,4 1-128 15,8-4-56-15,-8-3-32 16,8-2-40-16,0-5 0 0,-1-2-8 31,6-6-448-31,-6-5-608 16,10-2-913-16,-5-12-391 0,-8-4-2425 16</inkml:trace>
  <inkml:trace contextRef="#ctx0" brushRef="#br0" timeOffset="45097.48">6674 17453 96 0,'0'0'5809'16,"0"0"-3481"-16,0 0-1208 15,0 0-311-15,0 0-305 0,0 0-248 16,-28 51-144-16,28-45-104 15,0 0 48-15,3 1-8 16,9-4 32 0,1 0-80-16,-2-3-64 15,1 0-320-15,-4 0 240 0,-4 0-88 16,-4-3 232-16,0 0 232 16,0-1-104-16,-7 1 664 15,-2 0 560-15,1 3-664 0,0 0 9 31,1 0-41-31,2 0-272 16,5 0-184-16,0 0-112 0,0 0-88 16,0 0-8-16,0 0-72 15,0-3-144-15,0-1-224 16,0 4-56-16,0 0-185 0,0 0-799 16,0 0-3393-1</inkml:trace>
  <inkml:trace contextRef="#ctx0" brushRef="#br0" timeOffset="46273.21">7020 17243 224 0,'0'0'4945'0,"0"0"-3121"16,0 0-576-16,0 0 49 15,0 0-105 1,0 0 24-16,0 0-152 15,0 0-168-15,4-38-183 16,-4 38 63-16,0 0-120 0,0 0-120 16,0 0 32-16,0 0-208 15,0 0-224-15,0 3-128 0,0 4 8 32,0 2-16-32,-4 4 0 15,-4 6 0-15,4 3-8 16,-1 4 0-16,-2 2 0 0,3 4 8 15,4-1 8-15,-4 4 88 32,4 0-40-32,0 0-8 0,0 3 40 15,4-3-24-15,7 0 8 16,6-3-72-16,3 0-8 0,3-7-40 16,1 1-32-16,8-4 80 0,4 0 72 15,-4-3-72-15,0-3-536 16,8-3-592-16,-12-4-1673 15,-9-6-2648 1</inkml:trace>
  <inkml:trace contextRef="#ctx0" brushRef="#br0" timeOffset="47200.58">7282 17310 1880 0,'0'0'5569'0,"0"0"-3008"0,0 0-1241 16,0 0 168-16,0 0-191 15,0 0-585 1,0 0-304-16,-7 0 16 15,7 0 48-15,0 0-128 16,0 0-72-16,-4 9-72 0,0 7-56 16,0 7 8-16,0-1 40 0,4 10-88 15,0-1 24 1,0 4 24-16,0 0-32 16,0-3-16-16,4 0-96 15,8-1 56-15,0-2-64 16,0-4 8-16,4-3-8 0,0 0-8 15,0-5-40-15,-1-4 0 32,6-4-512-32,-2-6 16 0,1-3-208 15,1 0-488-15,2-19-97 16,1 0-1671-16,-12 0-4202 0</inkml:trace>
  <inkml:trace contextRef="#ctx0" brushRef="#br0" timeOffset="47562.9">7136 17570 800 0,'0'0'6961'0,"0"0"-5369"16,0 0-543-1,0 0 199-15,0 0-264 16,0 0-344-16,0 0 153 0,0 0 7 16,0 0-192-16,7 0-224 15,5 0-96-15,1 0 8 0,6 0-96 16,1 0-112-16,4 0-80 31,0 0 0-31,3 0-8 0,-3 0-680 16,1 0-672-16,3 0-1073 15,-4-3-463-15,-9-3-4802 0</inkml:trace>
  <inkml:trace contextRef="#ctx0" brushRef="#br0" timeOffset="47941.28">7550 17545 7825 0,'0'0'4033'0,"0"0"-3329"16,0 0 112-16,0 0-111 16,0 0-481-16,0 0-224 0,0 0 112 15,31 0 296-15,-10 0-32 31,-10 0-160-31,10 0-104 16,-6 0-112-16,1 0-80 0,0 0-216 16,-4 0-552-16,0 0-809 0,1-4-343 15,-2-5-1985-15,-7 3-1992 0</inkml:trace>
  <inkml:trace contextRef="#ctx0" brushRef="#br0" timeOffset="48276.9">7765 17389 7529 0,'0'0'2137'0,"0"0"-745"0,0 0-128 15,0 0-608-15,0 0-480 0,0 0-88 16,0 0 56-16,0-3 8 15,0 3 80 1,0 6-56 0,0 4 81-16,7 3-9 0,2 2 112 0,-1 4-88 15,0 1-88-15,-1 2-104 16,2 0-64-16,-5-3-16 0,4 3-96 16,-1-3-408-16,-3 0-689 31,5-3-367-31,-5 3-912 15,0-6-3090 1,-1-4 1587-16</inkml:trace>
  <inkml:trace contextRef="#ctx0" brushRef="#br0" timeOffset="48729.86">7777 17211 336 0,'0'0'6889'16,"0"0"-4785"-16,0 0-1223 0,0 0 39 15,0 0-48-15,0 0-96 16,0 0 8-16,51 0-175 0,-26 4-225 31,-5 2-96-31,-1 3-120 16,1 4-96-16,1 3 88 0,-6 3 112 15,5 7 64-15,-4 2-48 16,4 1 8-16,-5 5-96 0,2 5-56 16,-2 2-16-16,2 3-32 31,-6 1-80-31,2-1-16 0,-9 4-88 16,-4 22-880-16,-8-16-1801 15,-8-7-2800-15</inkml:trace>
  <inkml:trace contextRef="#ctx0" brushRef="#br0" timeOffset="58951.67">5546 16345 2472 0,'-4'-4'3233'15,"4"1"-2001"1,-4 0 40-16,4 0 201 16,0 0-345-16,0 0-528 15,0-1 432-15,-4 4-216 0,4-3-64 16,0 3-79-16,0 0-201 15,0 0-248-15,0 0-168 0,0 0-56 16,0 0-88-16,0 0 88 16,0 10 0-1,0 9 16-15,0 6 40 16,8 7 16-16,-1 6-64 0,6 0 8 16,-1 7 40-16,3-4-48 15,1 7 0-15,1-4 48 0,-2-3-48 16,2 0-8-16,-2-9 0 15,2 0 0-15,-6-7 0 16,1-6 0 0,0-6-24-16,-4-3-104 15,0-4-200-15,0-3 24 0,-4-3-152 16,0 0 88-16,0-3 327 16,0-10 41-16,0-9 193 15,-1-3 7-15,-3-10-72 0,0-7-72 31,0-5-56-31,0-1-280 16,0 4 32-16,0 3-9 0,0 9 177 16,0 7 72-16,4 8 0 15,5 4 8-15,-5 8-48 0,0-2 40 16,3 4 0-16,-3 3-296 16,5 0-88-1,-1 0-24-15,-1 6 416 16,6 7 296-16,2 0-96 0,2 12-48 15,-2 0-32-15,6 1-8 16,-2 5-64-16,1-2 24 16,0 0-24-16,-4-1-40 15,4-6-8-15,-5 1-16 16,-2-7-144-16,-1-3-40 16,-9-8 72-16,1-1-72 0,0-4 72 15,-4 0 128-15,0-6 432 16,0-10-96-16,0-3-56 0,-8-10-80 31,-3-3 81-31,-6-9-177 16,-2-3-88-16,-1-4-8 15,-4-6 8-15,1 6-8 0,-1 1 40 16,3 2 56-16,1 11 216 16,5 2 8-16,3 6-96 0,3 7 112 31,5 7-112-31,1-1 48 15,-1 9-152-15,4 1-120 0,0 0-8 16,0 3-120-16,0 0-624 31,0 0-817-31,0 0-383 0,-4 16-288 16,0 0-57-16,-1 0-4464 0</inkml:trace>
  <inkml:trace contextRef="#ctx0" brushRef="#br0" timeOffset="59888.55">6152 16532 3616 0,'0'0'2657'0,"0"0"-1097"0,0 0-408 0,0 0-127 16,0 0-353-16,0 0-304 0,0 0-160 31,7-6 40-31,1-1-136 0,1-2 16 16,2 3-24-16,-3 2-104 16,4 1 0-16,-4 0-128 0,0 3 48 15,3 0-56-15,-2 0 136 16,-5 0 304-16,4 10-56 15,-4 2-88 1,3 4 8-16,-2 0 16 16,-5 3-48-16,0 7 8 0,0-4-40 15,0 0-8-15,0-3-80 0,-9 0-16 16,6-10-112-16,-1 1-456 16,4-7-320-1,0-3-296-15,0 0-225 16,0-22-223-16,0-1-2457 15,0 1 1673-15</inkml:trace>
  <inkml:trace contextRef="#ctx0" brushRef="#br0" timeOffset="60239.06">6307 16398 176 0,'0'0'88'0,"0"0"4537"31,0 0-3481-31,0 0-296 0,0 0 200 16,0 0-448-16,0 0-352 0,0 0-80 15,0 0 80-15,-17-3-88 16,14 10 17-16,-1-4 183 0,4 7 80 16,-4-4 48-16,4 3-48 15,0 4-176-15,0 0 16 16,0 3-24-1,8-4-72-15,-1 1 48 16,6 0-24-16,-2-1-80 0,2-2-56 16,-1-4 56-16,-1-3-72 0,2 4 32 15,-6-7-80 1,5 0-8-16,1 0-8 16,-2 0-296-16,9-10-224 15,-8-6-456-15,-4 0-2937 16</inkml:trace>
  <inkml:trace contextRef="#ctx0" brushRef="#br0" timeOffset="66379.87">1075 11671 496 0,'0'0'2608'0,"0"3"513"15,0-3-1769-15,0 0-600 0,0 0-256 16,0 0-496-16,0 0-32 16,0 0 32-16,0 0 368 15,0 0 145 1,0 0-145-16,0 0-56 0,0 0 40 16,0 0 16-16,0 0 0 15,0-3-72-15,0-3-272 0,0-1 88 16,-4-2-88-16,-3-1-24 15,-2 1-288-15,-3-4 288 16,0 0-152-16,0-2 152 16,-8-2-232-16,-3 5-40 15,-1-1 216-15,0 7 56 16,0 2 456-16,0 4-352 0,4 0-104 16,4 4 0-16,0 5-104 15,0 8 104-15,4-2 0 16,1 7 0-1,-2 0 48-15,6 7-48 16,3 0 8-16,0 2 56 0,4 1-56 16,0 0 40-16,4 0 16 15,11-4-64-15,1 1-72 16,5-7 24-16,2-3 48 0,-3-6-152 31,4-7 72-31,-4-2-128 16,4-4-64-16,-4 0 192 15,4-10-48-15,-1-3 184 0,1-6-56 16,-7-3 64-16,2-3 224 16,-3-4-288-16,-4 0 176 0,-4-6-48 31,0 4-128-15,-4-4 112-16,-4 6-40 15,0 7-64-15,0 3 112 16,0 9 8-16,0 4 8 0,0 6-136 15,0 0-64-15,0 0-128 16,0 0 192-16,0 0 176 0,0 0-72 0,0 0-96 16,0 0-8-16,0 0-8 15,0 10-48-15,-4-1 56 16,4 7 80-16,-3 0 72 0,-2 6-104 16,5 7 40-16,0-7-24 15,0 3-56 1,0-3 48-16,8-2-56 15,0 2 72-15,4-3-56 16,4 0-16-16,3 0 24 0,2-3-16 16,7 0 40-16,-4-4-48 15,8 1 0-15,0-3-80 0,-5-8 72 32,5-2-136-32,-8 0-544 15,0 0 360-15,-4-5-112 16,-9-15-848-16,-6 1-2617 0,-5 0-1488 15</inkml:trace>
  <inkml:trace contextRef="#ctx0" brushRef="#br0" timeOffset="67212.13">1629 11319 4745 0,'0'0'2112'0,"0"0"-760"15,0 0 121-15,0 0-449 16,0 0-376-16,0 0-232 0,0 0-40 31,0 3-112-31,-4 3-216 16,0 10 216-16,-4 3 144 16,4 7-128-16,-4 2-48 0,4 7-56 15,4 3 257-15,-4 7-137 31,4 2-136-31,0 4 56 0,4 0-80 16,8-7-64-16,4 1-64 16,4-7 8-16,0-6-8 15,4-4-8-15,4-9-72 0,4-3-80 0,0-7-32 16,11-5-264-16,-2-4-937 16,-10 0-1847-16</inkml:trace>
  <inkml:trace contextRef="#ctx0" brushRef="#br0" timeOffset="68238.08">1936 11283 6873 0,'0'0'2072'0,"0"0"-951"15,0 0-65-15,0 0-288 16,0 0-536 0,0 0-232-16,0-22-72 15,0 22 72-15,0 7 144 0,0 5-64 16,4 8 24-16,0 8 24 16,0 4 80-16,-4 6 144 0,3 3 0 31,6 0-16-31,-1-2-112 15,0 2-135-15,4-3-25 16,4 0-8-16,-5-3-56 0,9-3 0 16,-8-3 16-16,4-4-8 0,-4-6 0 15,4-3-8-15,-4-4-225 16,0-5-599-16,0-4-112 31,4-3-432-31,0-13-337 0,0-3-1207 16</inkml:trace>
  <inkml:trace contextRef="#ctx0" brushRef="#br0" timeOffset="68535.1">1812 11678 488 0,'0'0'5865'15,"0"0"-3449"-15,0 0-1623 16,0 0-225-16,0 0 144 0,0 0 8 16,72-23-16-16,-36 7 176 31,-1 0-168-31,-2 1-463 15,-1 2-193-15,-5 7-56 0,1-1-945 16,-4-6-807-16,-8 7-1009 0,-4 0-3632 16</inkml:trace>
  <inkml:trace contextRef="#ctx0" brushRef="#br0" timeOffset="68952.09">2239 11531 1200 0,'0'0'6681'0,"0"0"-5377"0,0 0-591 31,0 0 255-31,0 0-224 16,0 0-104-16,0 0 304 0,56-3-176 15,-41-3-159-15,6-1-265 16,-6-2-144-16,5 6-200 0,0-4-352 16,-4 1-985-16,-1 0-455 31,-2-4-1033-31,-9 4-3824 0</inkml:trace>
  <inkml:trace contextRef="#ctx0" brushRef="#br0" timeOffset="69443.7">2466 11335 9233 0,'0'0'2273'0,"0"0"-449"0,0 0-231 32,0 0-937-32,0 0-424 15,0 0-128-15,0 0-96 0,63-42 0 16,-42 42-8-16,-2 0-8 15,-3 0 0-15,5 0-8 0,-6 13-56 32,-2 0-88-32,-6 3 32 15,-3 3 112-15,-4 3 16 0,0 6 0 16,0-2 48-16,-8 2-40 16,0-2 0-16,0-7 0 15,4-3-8-15,0-7 0 0,4-2-56 16,0-5-120-16,4 2-168 31,8-4 16-31,4 0 152 0,8-4-136 16,-1-8 31-16,5-1-15 15,0-9-648-15,-3 3-808 0,-9 6-3569 16</inkml:trace>
  <inkml:trace contextRef="#ctx0" brushRef="#br0" timeOffset="69794.33">2689 11176 7745 0,'0'0'2313'16,"0"0"-889"-16,0 0-688 16,0 0-264-16,0 0 8 0,95-10 48 15,-54 10 105-15,-10 0-113 16,5 0-16-16,-4 13-128 16,-4 6 16-16,-9 6 16 0,2 4-120 15,-5 9-24-15,-4 3-136 31,-5 10-48-31,-3 0 32 0,-4 22-112 16,-4-10-144-16,-28 26-776 16,8-12-1641-16,-3-27-3896 0</inkml:trace>
  <inkml:trace contextRef="#ctx0" brushRef="#br0" timeOffset="72922.17">860 13658 624 0,'0'0'3176'0,"0"0"-2023"15,0 0-809-15,0 0-8 16,0 0-56-16,0 17 712 15,8-8-240 1,-4 7-224-16,4 3 456 16,-4 6-367-16,4 4-177 0,4 6 16 15,-4 3-40-15,0 3-136 16,4 1-64-16,0 2-16 16,0-3-64-16,4 0-48 0,0 1-32 31,0-4-56-31,3-7 8 15,-6-8 8-15,2-7 56 0,-2-7-72 16,-2-5-8-16,1-4-152 16,0-4 16-16,-4-12 144 15,0-12-8-15,-4-4-32 0,0-9-56 16,0-4-224 0,-4-2-112-16,0 2 232 15,0 4 112-15,0 6 48 0,4 6 40 16,0 10 104-16,0 4-96 15,0 2 64-15,0 6 64 16,-4 4 8-16,4 0-72 16,-1-3-8-16,2 3-48 15,-1-1-16-15,0 4 8 16,0 0 0-16,4 0-8 0,4 0 0 16,-4 7 104-16,7 9 8 15,2 2 8-15,3 5-16 16,-1 2-56-1,5 1-40-15,-3 2 8 16,2-2 0-16,1-1 48 0,0 0-56 16,0-3-8-16,-5-2-8 15,6-4-136-15,-9 0 8 16,3-7-120-16,-6-3 8 0,-5-6-280 31,-1 0 328-31,2 0 200 16,-5-13 0-16,-4-5 160 15,0-8 240-15,0-6-40 0,-13-5 56 16,-6-8-128-16,-1-9-16 16,-8-3-8-16,4-7 48 0,-4 4-184 31,4 6 0-31,0 6 224 0,4 10 104 16,5 10-7-16,2 2-41 15,2 11-96-15,7 2-136 0,-4 3 0 16,8 7-128-16,-5 3-48 15,5 0-128-15,0 0-936 16,-4 9-721-16,0 8-743 16,1 1-2361-16</inkml:trace>
  <inkml:trace contextRef="#ctx0" brushRef="#br0" timeOffset="74170.2">1701 13782 160 0,'0'0'4777'16,"0"0"-3681"-16,0 0-216 15,0 0-112-15,0 0-176 0,0-28-232 32,0 21 56-32,0-2 441 15,0 3-553-15,0-7-72 0,0 3 208 16,0 1-152-16,-4-1-88 0,-4 1 80 16,0-1 56-1,0 4 72 1,0-4-192-16,0 4-8 0,-4 3 72 15,4 0-272-15,0 0 56 16,0-1 24 0,0 4-16-16,0 0-72 15,0 0-16-15,4 0-32 0,-4 4 40 16,4 5-72-16,0 0 8 16,4 4 16-16,0 6-40 0,0 0 80 15,0 4-40-15,4 5 56 16,5-2-8-16,2-1 8 15,1 0 0-15,4 1 0 0,-4-7 8 32,4-3-8-32,-4-4 0 0,4-5-48 15,-4-4-64-15,-5 0-96 16,6-3 32-16,-9 0 80 16,4-3 96-16,-1-7 0 0,-2-2 56 15,-1-4-8-15,-4-3-8 31,4-7-40-31,-4 1-80 0,0-4 80 16,0-2 0-16,-8-1-48 16,-1 7-104-16,-2 2 152 15,7 7 0-15,-5 4 0 0,2 5 200 0,3 4 128 16,4 3 32-16,-4 0-72 16,4 0-160-16,0 0-48 15,0 0-64 1,0 0-16-16,0 0 0 15,0 0-88-15,0 3 0 16,0 7 40-16,0 6 48 0,0 3 0 0,8 3 64 16,-1 4 24-1,2-1-8 1,3 0-24-16,0-3-48 16,4 0 64-16,-5-5-64 0,6-5-8 15,-6-2 8-15,2-4-8 16,-6-3-8-16,5-3-56 0,-3 0-432 15,2-6-168-15,1-10-880 32,-7 3-3801-32</inkml:trace>
  <inkml:trace contextRef="#ctx0" brushRef="#br1" timeOffset="118957.85">4554 14246 7825 0,'0'0'2817'0,"0"0"-1225"15,0 0 497-15,0 0-425 0,0 0-816 16,-13-19-112-16,13 16-160 16,0-3-40-1,0 2-135 1,17-9-289-16,7 1 0 0,4-4-96 0,11-3-16 15,8 6 0-15,6 4 0 16,3 6 0-16,-4 3-8 0,-1 0 0 16,-7 15-8-16,-4 5-32 31,-12 5-208-31,-4 4-33 16,-9 2 193-16,-6 7 16 0,-9 4 80 15,0 5 0-15,-20 4 8 16,-4 3 48-16,-4 0-48 0,-4-3 0 15,4-1 0-15,-4-2 0 16,4 0 0-16,9-7 0 0,2-9-8 31,6 0 0-31,7-10-8 16,4-3 0-16,0-7 0 0,0 1-72 16,0-7 72-16,11 1-136 15,10-1 56-15,-2-6 8 31,13 0 80-31,0 0 0 0,8-9 48 16,7-4 48-16,2-6-96 16,7 3-40-16,-5 0-336 0,1 0-568 0,-4 3-792 15,-8-2-945-15,-1-4-215 16,-15 3-1529-16,-8 0-320 16</inkml:trace>
  <inkml:trace contextRef="#ctx0" brushRef="#br1" timeOffset="119341.28">4638 14665 4120 0,'0'0'7266'15,"0"0"-5626"-15,0 0-1136 0,0 0 417 16,0 0 191-16,0 0-456 16,0 0-376-16,51-22 160 31,-19 12-80-31,12-3 152 0,-1-2-48 15,13 2-128-15,0 0-79 16,-5 0-145-16,5 4-48 0,-3 3-56 16,-6 3 0-16,-3-1-8 0,-4 4-393 15,-8 0-311 1,3 0-688 0,-11 0-1257-16,-11 4-2264 0</inkml:trace>
  <inkml:trace contextRef="#ctx0" brushRef="#br1" timeOffset="120397.74">5605 14649 6073 0,'0'0'3216'16,"0"0"-1895"-16,0 0-137 0,0 0 472 31,0 0-487-31,0 0-273 16,0 0-248-16,0 0-248 0,4 10-224 15,-4 6-128-15,4 6 240 16,0 6 32-16,5 11 16 0,-5-2-8 16,-1 5-56-16,5-1-96 15,0-6-56-15,-3-3-40 0,-1-4-31 32,-1-9-33-32,1-3-8 31,0-6-8-31,-4-4-329 15,4-6-743-15,-4-6-1056 0,0-13-2017 16,0-7-1912-16</inkml:trace>
  <inkml:trace contextRef="#ctx0" brushRef="#br1" timeOffset="120823.95">6171 14112 4368 0,'0'0'5426'0,"0"0"-3826"16,0 0-264-16,0 0 89 31,0 0-209-31,0 0-416 0,0 0-328 16,-75 54-24-16,58-15 136 16,2 8-88-16,-2 8-24 15,6 4-47-15,3 5-89 0,8 0-136 16,0-1-104-16,0-2-96 31,12-7 16-31,8-1-8 0,8-5 56 16,8-7-64-16,3-6-8 0,5-9-160 15,4-7-488-15,8-19-857 16,-17 0-1639-16,-7-7-3818 0</inkml:trace>
  <inkml:trace contextRef="#ctx0" brushRef="#br1" timeOffset="121243.65">6578 14043 5705 0,'0'0'4033'0,"0"0"-2761"15,0 0 80-15,0 0-96 16,0 0-495-16,0 0-353 16,-16 38 72-16,12-10-8 0,4 7 48 15,-4 10-56-15,4 6 8 16,0 3-64-16,0 3-112 31,0 0-56-31,0-6-64 0,8-1-128 0,-1-5 8 16,6-4-48-16,-2-6 0 15,6-3-8-15,2-10-56 0,1-6-360 16,5-7-248 0,3-5-416-1,-2-4-152-15,11-23-777 16,-14 1-1976-16,-2-3-4336 0</inkml:trace>
  <inkml:trace contextRef="#ctx0" brushRef="#br1" timeOffset="121513.85">6430 14414 3208 0,'0'0'6650'0,"0"0"-4234"0,0 0-1480 15,0 0 153-15,0 0-57 16,0 0-424-16,88-13 16 0,-56 7-24 16,4 0-304-16,-1 0-112 31,-3 6-120-31,4 0-64 15,3 0-1040-15,-6 0-1432 0,-6 0-2321 0</inkml:trace>
  <inkml:trace contextRef="#ctx0" brushRef="#br1" timeOffset="121858.26">7084 14566 7137 0,'0'0'5721'0,"0"0"-4817"31,0 0 9-31,0 0 263 16,0 0-264-16,0 0-296 0,87-15-216 16,-55 5-128-16,4 1-168 15,-4 2-56-15,0 1-48 0,-4-1-392 16,0 4-752-16,-4-6-704 31,-9 3-1089-31,-2-4-2728 0</inkml:trace>
  <inkml:trace contextRef="#ctx0" brushRef="#br1" timeOffset="122129.84">7497 14262 6305 0,'0'0'5457'0,"0"0"-3905"16,0 0-575-16,0 0 79 0,0 0-544 15,0 0-400 1,17 28 576-16,-13 1-56 16,3 3-72-16,2 9-216 15,-1 3-168-15,0 4-96 0,-1 6 16 16,2-3-80-16,-1 0-16 16,-4-4-296-16,-4-2-656 0,3-11-992 31,-3-8-2353-31,4-17-2177 0</inkml:trace>
  <inkml:trace contextRef="#ctx0" brushRef="#br1" timeOffset="122532.76">7681 14059 9818 0,'0'0'4200'16,"0"0"-3223"-16,0 0-121 0,0 0-96 16,0 0-568-16,0 0-176 15,0 0 200-15,0 0 136 0,96 76-16 16,-69-38 16-1,1 3-104 1,4 10-56-16,-12 6 17 0,5 4 7 16,-14-1-48-16,2 4-8 0,-13-5-40 15,0-1-8-15,0-5-56 16,0 2-8-16,-17-4-48 16,6-7 0-1,-6-6-192-15,10-6-136 16,-1-13-153-16,3-6-239 0,1-7-400 15,4-3-416-15,0-3-1041 16,0-3-407-16,0-7-4410 0</inkml:trace>
  <inkml:trace contextRef="#ctx0" brushRef="#br2" timeOffset="150373.5">4940 12484 3368 0,'0'0'5017'0,"0"0"-3416"15,0 0-233-15,0 0-176 16,0-32 200-16,0 26-303 15,0-4-361-15,4 4 208 0,-4-1-216 16,0 1-488-16,0 0-40 16,0 3 16-1,0-4-24-15,0 1-96 0,0-3-176 16,-8-1 168-16,-4 0-80 16,1-2 0-16,-10 2-8 15,-3-2-48-15,0 2 8 16,-4 3-24-1,0 7-88-15,-4 0 64 0,-3 4-216 16,3 12 32-16,-4 6 128 0,0 7 16 16,8 2 136-16,4 4 0 15,5 0 0-15,10 3 0 16,5-3-48 0,4 3-24-16,8-6-56 15,16-4-16-15,4-6 48 0,8-5 0 16,4-11 96-16,0-6 8 15,-4 0-8-15,3-23 48 16,-7-2 8-16,0-3-56 0,-8-8-152 31,-7-1 72-31,-10-5 72 16,-3 1 16-16,-4 6 64 0,0 0-72 16,-4 10 80-16,-3 9 264 15,3 3 112-15,4 7-8 16,0 3-72-16,0 3-336 0,0 0-40 31,0 0-96-31,0 6-104 16,0 10 192-16,0 6 8 0,0 7 8 0,7 6 0 15,1 3-8-15,5 3 8 16,-2 7 8-16,5 6-8 16,0 3-8-16,4 0 0 15,0 3 0 1,-4-3-8-16,3-3 8 15,-2 0-8-15,-2-6 8 0,2 0 16 0,-6-4-16 16,-2-3-8-16,-1-2-96 16,-5-2 104-16,1-2-48 15,-4-3 48 1,0-3-8-16,-4-1 8 16,-7-2 8-16,-6-4 0 15,-7-3 0-15,1 0 88 0,-5-6 32 16,-9-4 96-16,2-6 168 15,-1-3 1-15,-3-6 151 0,3-13-128 32,4-9-56-32,4-11-80 15,8-5-264-15,8-7 104 0,8-3-120 16,4 0-16-16,8 0-232 16,20-3 0-16,8 3-216 15,20-6-376-15,-13 12-857 0,-3 10-3784 0</inkml:trace>
  <inkml:trace contextRef="#ctx0" brushRef="#br2" timeOffset="151154.22">5274 12830 3024 0,'0'0'7258'15,"0"0"-5426"-15,0 0 417 16,0 0-385-16,0 0-816 0,-15-13-704 16,15 13-344-16,0 0-16 0,0 6-104 15,4 4 120-15,4 6 0 16,-1 6 152 0,2-3-24-16,-5 10 8 15,4-1-56-15,-5 1-8 16,5 3-16-16,-3-7-40 0,-1 4-8 0,4-4 40 15,-8-6-48 1,3-3-16-16,1-6-400 16,-4-8-136-16,0-2-56 15,0 0 464-15,0-6 144 16,0-13-8-16,-7-6-176 16,-5-10 80-16,-1-6 48 0,-2 2-136 15,-5 2 88-15,8 5 96 0,0 3 8 31,0 13 176-31,8 4 296 16,0 2-176-16,4 7 96 16,0 3 16-16,0 0-296 0,0 0-112 15,0 0-72-15,0 0 56 32,0 0-48-32,0 13 64 0,8 2 16 15,4 7 96-15,4 4-64 16,-1 2 0-16,2 4-40 15,2 0 56-15,-2 3-64 0,-2 16-424 16,-2-13-1728-16,-2-3-3681 0</inkml:trace>
  <inkml:trace contextRef="#ctx0" brushRef="#br2" timeOffset="151884.59">5686 12319 2664 0,'0'0'2889'16,"0"0"-425"-16,0 0-1039 15,0 0 111 1,0 0 384-16,0 0-463 16,0 0-553-16,-13-13-128 15,9 13-136-15,-4 0-176 0,1 13-216 16,-10 12-112-16,2 7 8 15,2 9 0-15,2 7 104 0,7 12 32 16,-1 4 32-16,5 2-95 16,5 4-89-16,14-3-56 0,9-10-64 31,0-6-8-31,12-7 8 16,0-9 0-16,4-6-8 15,0-4 0-15,-4-9-8 0,3-3-328 16,-7-7-361-16,12-6-647 15,-16-6-1232-15,-4-10-1961 0</inkml:trace>
  <inkml:trace contextRef="#ctx0" brushRef="#br2" timeOffset="152511.51">5992 12389 304 0,'0'0'9378'0,"0"0"-7594"16,0 0-464-16,0 0 89 16,8-80-601-16,11 61-320 0,9 0-24 15,0 3-176-15,0 0-88 16,8 7-128-16,-4 5-144 31,0 4-104-31,-4 4 72 0,-4 12 104 0,0 9 80 16,-13 7 16-1,2 3 104 1,-5 9-32-16,-8 4 88 0,0 2-32 16,-8 5 120-16,-8-1-88 15,-5 0-16-15,6-4-112 16,-2-2-8-16,6-10-16 0,-1-6-96 15,8-7-8-15,4-9 0 0,0-3-56 16,0-7-64-16,8 1 72 0,11-7-32 16,6 0 16-16,3 0 64 31,7-3 72-31,6-14 96 16,2-5 8-16,6-3-136 0,-2-4-40 15,1 1-288-15,-8-1-168 0,-5 1-752 16,1-7-1713-16,-12 6-1432 15,-7 0-3200-15</inkml:trace>
  <inkml:trace contextRef="#ctx0" brushRef="#br2" timeOffset="152817.69">6015 12747 2696 0,'0'0'5649'16,"0"0"-3600"0,0 0-633-1,0 0-704-15,0 0 312 0,84-69-263 16,-44 43 103-16,8-3-64 15,-4 4-192-15,4 0-280 0,-1 6-328 0,-2 6-88 16,-2 4-1400-16,5 2-985 31,-12 7-423-31,-8 0-3418 16</inkml:trace>
  <inkml:trace contextRef="#ctx0" brushRef="#br2" timeOffset="153272.4">6960 12458 1672 0,'0'0'8002'0,"0"0"-5858"16,0 0-736-16,0 0-31 0,0 0-721 15,0 10-504-15,0 9 248 0,0 3 80 32,0 7 0-32,0 2 48 15,0 4 8-15,4 0-160 0,0 4-64 16,0 2-152-16,4-3-87 16,0 0-25-16,0-6-48 0,-1-1-417 15,6-9-1351-15,-1-2-3153 31,-9-11-5545-31</inkml:trace>
  <inkml:trace contextRef="#ctx0" brushRef="#br2" timeOffset="155030.68">7031 12150 6905 0,'0'0'2416'16,"0"0"-559"-16,0 0 31 16,0 0 113-16,0 0-593 0,0 0-704 15,-3-25-336-15,15 25-344 31,7 0 48-31,9 0-72 16,12 7 136-16,4 5 8 0,4 1 24 16,8 9 32-16,-4 0-48 0,4 3-56 15,-5 4-24-15,1 0 8 0,-9 2-31 16,-2 8-33 0,-9 2-8-1,-8 19 88-15,-13 23 8 16,-11 15-56-16,-3 0 0 0,-14-15-48 0,2-25 0 15,-2-21-369-15,-6 14-519 16,3-6-1032-16,0-10-3137 0</inkml:trace>
  <inkml:trace contextRef="#ctx0" brushRef="#br3" timeOffset="189471.72">7654 10115 1144 0,'0'0'2608'15,"0"0"2633"-15,0 0-3232 0,0-6-105 16,0 6-247-16,0 0-473 0,0 0-432 15,0 0-296-15,0 0-136 16,0 0-120-16,0 0-8 0,0 0-64 31,0 0-8-31,0 0-16 16,0 0 16-16,0-3 0 16,0 0 40-16,0-4-136 0,0-2-24 15,-9-4-272-15,1 0 176 0,1 1-184 16,-6-4-392-16,2 3 144 31,-1 0 408-31,-4 0 16 16,0 4-296-16,-4 6-336 0,-4 0 616 15,3 3-1281-15,-2 0 737 32,-1 0 264-32,4 0 232 0,1 9 168 15,2 1 112-15,2 3-48 16,-2-1-48-16,6 7-16 15,2 7 0-15,1 2 80 0,5 7 24 16,3 0-104-16,0 0-48 0,7 0 48 16,6 0 8-16,-2-6-8 0,6-4-32 15,2-6-72 1,-2-6 48 0,2-7-144-16,5-6-152 15,-4 0 352-15,4-6 232 0,3-7-216 16,-6-6-16-16,3-6 0 0,-13-1 24 15,2 1 208-15,-9-7 0 0,0 0-176 32,-4 4 328-32,0-4-88 15,0 3-248-15,0 1-48 16,0 2-48-16,0 7 48 0,3 7 0 16,1-5-24-16,0 11-24 0,5 0 24 15,-5-1-24-15,-4 7 48 31,0 0-200-31,0 0-344 16,0 0-88-16,0 0 408 0,0 7 224 16,0 3 0-16,0 2 112 15,0 7 64-15,0 4 96 0,0 5 120 16,0 7 160-16,0 0-80 31,0 0-151-31,4 0-169 16,3 0 0-16,6-3-152 0,-2-7 8 15,5-3 40-15,8-3-48 0,-4-9-256 16,8-7 152-16,0-3-9 0,4-3 113 16,0-13 0-1,0-10-680 1,-4 4-800-16,-17 0-568 16,-11 6-169-16,0 7-2368 0</inkml:trace>
  <inkml:trace contextRef="#ctx0" brushRef="#br3" timeOffset="189910.09">8124 9734 5209 0,'0'0'2712'0,"0"0"-983"0,0 0-1 32,0 0-648-32,0 0 713 15,0 0-465-15,0 0-544 0,0 0-200 16,0 0-336-16,-21-6-248 15,10 22 48-15,-9 12 80 16,-5 7 48-16,10 4-64 0,-1 2-104 16,8 0 40-1,4-3-48-15,4 0 0 16,0-6 0-16,4 3 0 0,12-7-120 16,4 1 104-16,4 0 8 15,8-7-56-15,-1 0 64 16,1-3-328-16,0-3-400 15,0 0-536-15,0-4-1153 16,-8-2-439-16,-9-3-2618 16</inkml:trace>
  <inkml:trace contextRef="#ctx0" brushRef="#br3" timeOffset="190333.96">8390 9722 6433 0,'0'0'3105'0,"0"0"-1737"16,0 0-512-16,0 0-40 15,0 0-376-15,0 0-328 0,0 15-104 16,0 5 264 0,0 5 120-16,-4 10 113 15,0 0 55-15,0 6-64 0,1 0-192 16,-1 0-24-16,4 4-24 16,0-7-136-16,0 0-64 15,4-3 0-15,3-6-48 16,6-4 0-16,2-3-8 15,6-6 0-15,-2-6-56 16,9-7-232-16,4-3-120 0,-1 0-576 16,1-10-97-16,-4-2-711 15,-11-8-552-15,-13 5-801 16,-4-1-1840-16</inkml:trace>
  <inkml:trace contextRef="#ctx0" brushRef="#br3" timeOffset="190625.93">8263 10058 3544 0,'0'0'4521'0,"0"0"-2936"15,0 0 479-15,0 0-80 16,0 0-351-16,0 0-705 0,0 0-432 15,-12 0-184 1,12 0-120-16,0 0-96 16,0 0-96-16,16-3 32 0,4-3-32 15,8-4 200-15,7-3-128 16,5 1-24-16,-3 2-48 16,-5 0 0-16,-1 4-864 15,-3 6-1104 1,-8 0-969-16,-13 6-2016 0</inkml:trace>
  <inkml:trace contextRef="#ctx0" brushRef="#br3" timeOffset="190917.83">8709 10020 6281 0,'0'0'2184'0,"0"0"-775"15,0 0 239-15,0 0 72 0,0 0-703 16,0 0-441-16,0 0-168 16,0 0-160-16,4 0-168 15,0 0-80-15,8 0 0 0,0 0 40 31,4 0-40-31,4 0-152 16,4 0-560-16,0 0-753 0,16-3-327 0,-12-3-665 16,0-1-1447-16</inkml:trace>
  <inkml:trace contextRef="#ctx0" brushRef="#br3" timeOffset="191185.11">8996 9864 5449 0,'0'0'2248'0,"0"0"-936"16,0 0 145-1,0 0-65-15,0 0-312 16,0 0-168-16,0 0-407 16,0 0-297-16,0 0-208 15,4 29 16-15,-4-7 96 0,0 7-24 16,0 2 40-16,0 5-128 0,0-1 88 31,0 2-88-31,4-5-56 16,1 0-712-16,-2 0-905 15,1-10-719-15,0-6-3242 0</inkml:trace>
  <inkml:trace contextRef="#ctx0" brushRef="#br3" timeOffset="191517.54">9116 9623 6785 0,'0'0'2336'16,"0"0"-615"-16,0 0-297 0,0 0-56 15,0 0-639-15,0 0-473 0,39-29-56 16,-22 29 80 0,2 4 24-16,5 8 0 15,0 4-32-15,4 9-48 16,-8 5-120-16,3 7 32 0,-6 5 32 16,-6 9-72-16,-11 2-56 15,0 8-40-15,0 2-304 0,-39 30-808 31,-4-21-1913-31,-2-8-5705 0</inkml:trace>
  <inkml:trace contextRef="#ctx0" brushRef="#br3" timeOffset="209350.95">5430 9369 2536 0,'-8'-6'1232'16,"4"-4"2065"-16,0 1-1993 0,4-1-584 16,-3 1 921-1,-1 2 303 1,4 4-103-16,0 3-545 0,0-3-328 15,0 3-144-15,-5 0-360 0,5 0-464 16,0 0 48-16,0 0-48 16,0 0 0-16,0 0-8 0,0 6-128 31,0 10-80-31,0 10 16 16,0 12 200-16,5 13 80 0,2-1-80 15,9 4 0-15,-4 0 8 16,4-3 0-16,-4 0 0 0,4-7 0 15,0-5-8-15,0-8-8 32,-4-8-64-32,0-8-104 15,-8-8-192-15,3-1 24 0,-3-6-80 16,5 0-72-16,-5-6 80 16,7-7 416-16,2-13 304 0,-2-2-240 15,1-7-64-15,1-6-120 31,-6-7-152-31,-3 0-568 0,4-2 464 16,-8-1-161-16,9 6 401 0,-9 7 136 16,0 13 112-16,3 9 192 15,-3 6 273-15,0 10-473 0,0 0-104 16,0 0-456 0,0 0 408-1,0 4 31-15,0 5-55 16,8 7 72-16,9 3 97 0,-6 7-49 0,9 5-40 31,0-2 56-31,4 6-48 16,0 0 40-16,-5-4-48 0,5 4-8 15,0-6 8-15,1 0 0 16,-1-4 0-16,-1-6-8 16,-7-6-200-16,0-7 71 0,-4-3-159 15,-4 1 32-15,-4-4 208 0,0 0 48 16,-1-4 312-16,-3-9 521 31,0-2-153-31,0-8 24 16,0-5-136-16,0-4-472 0,-3-6 232 15,-5-7-88-15,-4-5-240 16,0-4-120-16,-7-3 112 0,-2-1-16 16,1 1-80-16,5 10-48 31,-6-1 152-31,6 10 408 15,2 6-264-15,2 4-48 0,3 2 24 0,-1 7 40 16,5 3-40-16,1 3-64 16,-1 7-40-16,4 3-16 15,0 3-200 1,0 0-736-16,0 0-2249 16,0 29-1880-16,0-4 2121 15,0 0-2552-15</inkml:trace>
  <inkml:trace contextRef="#ctx0" brushRef="#br3" timeOffset="210546.78">6111 9528 5553 0,'0'0'2712'16,"0"0"-1023"-16,0 0-201 16,0 0 48-16,0-10-407 31,0 10-481-31,0 0-312 0,0 0-160 16,0 0-176-16,0 0-48 15,0 10-184-15,0 0 176 0,0 5 56 16,5 4 64-16,-1-3-64 15,7 0 0-15,-3-3-56 0,5-4-32 16,-2-2-48-16,2-7-80 16,-2 0-240-1,1 0-257-15,-4-4 241 16,8-8 240-16,-8-4 104 0,0-6-48 16,-4 0 176-16,0-4 8 15,-4 4-8-15,0 3 0 0,0 6 248 16,0 7 800-1,0 6-439-15,0 0-345 16,0 0-24-16,0 0-104 16,0 0-136-16,0 0 0 0,0 0-16 15,0 0-96-15,0 12 16 16,0 4 80-16,0 7 16 16,8 2 16-1,-1 3-8-15,2 4 0 31,7 3 40-31,-4 4-48 0,7-2 8 16,-2 8-8-16,2-4 0 16,1 4 16-16,1-1-8 15,-6 3 48-15,5-5-48 0,-4-4-8 16,0 0-8-16,0-6-8 16,-4 0-48-16,0-1 64 0,-5-5 0 15,-3-1-8-15,1-6 8 16,-1-3-8-16,-4-3 8 15,0-4 0 1,0 1 0-16,-4-7 0 0,-8 4 96 16,-4-7 32-16,0 0 448 15,-8 0 416-15,-3 0-104 0,-1-13-264 16,0-3 64-16,-4-10-199 16,4-2-193-16,0-7 8 15,8-10-128-15,0-2-176 16,12-7-240-1,0-6-120-15,8-1-40 0,0 4-257 16,16 6-463-16,11-3-336 0,-3 16-208 16,-3 13-4482-16</inkml:trace>
  <inkml:trace contextRef="#ctx0" brushRef="#br1" timeOffset="-211804.45">4494 7106 1664 0,'0'0'6073'0,"0"0"-4320"16,0 0-857-16,0 0-128 15,0 0 544-15,-28-74-432 16,28 62-71 0,0-1-105-16,11 0-192 15,10-9 288-15,11-3-520 0,7-1-152 16,6 1-112-16,2 6-16 15,-3 3 80-15,0 7-80 16,-9 5-176-16,-3 4 48 0,-8 0-80 31,0 6-88-31,-8 10 176 16,-7 7 112-16,-2 5 0 0,-7 4 0 16,0 9 8-16,-7 7 0 15,-14 12-48-15,-7 1-56 16,-4 2 104-16,-3 4 0 0,3-13 96 15,-4 3 40 1,4-7-128-16,4-5 96 16,4-4-32-16,13-9-72 0,2-3 0 15,5-10-88-15,4-3 16 16,0-4-88-16,9-2 16 16,2-4 32-16,14-3-104 15,-2-3-168-15,13 0 384 16,8 0 432-16,4-6-432 15,3-10 80-15,1 3-80 0,0-2 0 16,-1 2-128-16,-2-3-2601 16,7-3 1585-16,-17 3-2121 15,-11 0-2368-15</inkml:trace>
  <inkml:trace contextRef="#ctx0" brushRef="#br1" timeOffset="-211517.54">4442 7540 9249 0,'0'0'2249'0,"0"0"-1761"0,0 0-488 15,0 0-120-15,0 0 120 0,0 0 240 16,72-38-232-16,-32 22 768 0,3-3-616 16,5 4 0-16,0-5-112 15,0 5-96-15,-5 5-1160 16,2 7-512-16,-6 3-233 16,-11 0-543-1,-8 9-1401-15</inkml:trace>
  <inkml:trace contextRef="#ctx0" brushRef="#br1" timeOffset="-211020.35">5243 7461 6953 0,'0'0'4065'0,"0"0"-3089"16,0 0-224-16,0 0 88 16,0 0-688-16,0 0 96 0,0 0-39 31,63-76 47-31,-42 66-88 15,-1 10-168-15,-5 0-568 0,2 0-81 16,-13 13 649-16,3 9 104 0,-7 0-24 16,0 10-80-16,-7 0 0 15,-10 3 641-15,-2 3-217 16,-1 0-416 0,-5-3-8-16,1-3 8 15,9-7 184-15,-5-3-192 0,12-6-128 16,4-3 80-16,4-10 24 15,0 0-312-15,12-3-193 0,16 0 305 16,7-9 224 0,6-10 0-16,6-3 232 15,5-7-232-15,4 6-1184 32,-9 5-808-32,-19 2-2753 0</inkml:trace>
  <inkml:trace contextRef="#ctx0" brushRef="#br1" timeOffset="-210610.67">5873 6864 5473 0,'0'0'4281'0,"0"0"-2985"15,0 0-136 1,0 0 168-16,0 0-367 16,0 0-513-16,0 0-432 15,0 0-32-15,-13 25 32 0,-2 7 40 0,-2 10 112 16,2 8-32-16,-5 8 0 15,4 2-120 1,4 0-8-16,4 1-8 16,4-5 8-16,4-1 40 15,0-11-40-15,12-3-16 16,12-6-120-16,4-6 120 0,4-1-88 16,3-8-176-16,5-5-512 0,0-2 551 31,15-10-1991-31,-6-3 816 15,-14 0-1505-15</inkml:trace>
  <inkml:trace contextRef="#ctx0" brushRef="#br1" timeOffset="-210235.09">6243 6772 6649 0,'0'0'1408'15,"0"0"-600"1,0 0 121 0,0 0-929-16,0 0 0 15,0 0 0-15,-12 60 744 0,0-18-120 0,0 2-104 16,0 7-64-16,4 0 104 15,1 6 80-15,3 0-160 0,-1-3-304 16,5 0-63-16,0-3 7 16,9-7-72-16,2-3 64 15,5-9-112-15,4-6 0 0,8-4-8 16,0-6-96-16,7-7 40 0,1-6-369 31,1-3 217-31,2 0-448 16,1-6-944-16,-8-10-513 15,-8 0-935-15</inkml:trace>
  <inkml:trace contextRef="#ctx0" brushRef="#br1" timeOffset="-209958.62">5956 7318 7617 0,'0'0'1192'0,"0"0"-1192"16,0 0 0-16,0 0 833 0,0 0 439 16,84-16-240-16,-45 3-224 15,6-2 416 1,-2-5-591-16,9 1-225 15,-5-3-328-15,-2 6-80 0,-2 7-1377 16,-6 3-823-16,-10 6-3361 16,-11 0 480-16</inkml:trace>
  <inkml:trace contextRef="#ctx0" brushRef="#br1" timeOffset="-209665.42">6702 7258 7137 0,'0'0'3241'0,"0"0"-2209"15,0 0-448-15,0 0 416 16,0 0-504-16,0 0-496 15,0 0-8 1,0 0 8-16,63-10 528 0,-27-3-183 16,3 1 23-16,6-4-368 15,-2 4-224-15,1-1-1409 0,-13 0-743 16,-3 3-769-16,-19 1-3080 16</inkml:trace>
  <inkml:trace contextRef="#ctx0" brushRef="#br1" timeOffset="-209396.27">7059 6956 7137 0,'0'0'1968'16,"0"0"-559"-16,0 0-441 15,0 0-624-15,0 0-344 0,0 0-160 16,13 26 160-16,-9-4 568 15,4 9 152-15,-1 8-8 32,6 8-111-32,-5 1-393 0,3 6-80 15,2-6-72-15,-6 2-8 16,5-8-48-16,1-1-568 0,2-9-1161 16,5-1-431-16,-4-9-457 15,-4-9-2992-15</inkml:trace>
  <inkml:trace contextRef="#ctx0" brushRef="#br1" timeOffset="-209035.27">7231 6823 7697 0,'0'0'2977'15,"0"0"-2001"-15,0 0-448 16,0 0 0-16,0 0 56 0,0 0-368 16,79-16 409-16,-47 22-89 0,0 10-128 15,5 0-128-15,2 9-272 16,1 11 216-16,-5-2-136 31,-3 14 48-31,-4 16 0 0,-11 21-120 16,-10-5 192-16,-7-4-24 15,0 0-80-15,-24 0-64 0,1 0-40 16,-14 20-1112-16,9-30-1161 16,13-21-2056-16</inkml:trace>
  <inkml:trace contextRef="#ctx0" brushRef="#br2" timeOffset="-199684.27">5327 4835 6321 0,'0'0'1976'0,"0"0"-992"16,0 0-215-16,0 0 7 16,0 0-288-16,0 0-96 0,-4-6 40 31,0 0-104-31,-5-4-88 15,5 4-24-15,-3-7 248 0,-1 3-184 16,-5-2-96-16,-2 2-56 0,-5-3-23 16,-5 4-105-16,-2 3 0 15,0 6-8-15,-5 0-217 16,0 0 217 0,-5 15-80-16,1 4-104 15,1 10 88-15,3-3 88 0,8 6 8 16,1 2 0-16,6 4-136 0,13 1 88 15,4 2-64-15,0-3-160 16,24-4 112-16,8-4-72 0,4-12-56 31,7-8 144-31,6-4 8 16,-2-6-152-16,1-6 144 0,-4-7 8 16,-4-12 40-16,-8-1-48 15,-9-2 88-15,-3-7-64 0,-12 6 128 31,-8 1 56-31,0-1-56 16,0 7 96-16,-8 6 232 16,1 3 600-16,3 7-344 0,0 3 208 15,4 3-480-15,0 0-312 16,0 0-216-16,0 6-152 0,0 7 224 31,4 9 136-31,4 4-40 16,-1 2 48-16,6 4 8 15,-5 6 0-15,3 3 8 0,2 0-16 0,-6 4 48 16,5-1-24-16,1-2-24 16,-6 5 0-16,5-2 8 0,-8-1 0 15,4 4 8 1,-4-4-16 0,0 1 0-16,-4-4 8 15,0 1-8-15,0-5 8 0,-8-2 0 16,-4-3 0-16,0-7-8 0,1 1-64 15,-6-4 64-15,-3-6 80 0,1-3 176 32,-5-1 176-32,-4-6 153 15,-4 1 135-15,-4-7-160 16,0 0 48-16,1-9 48 0,-2-11-72 16,1-2-248-16,8-10-48 0,5-3-288 31,3-9-80-31,12-3 16 15,8-5-32-15,0 8-136 16,16-1 184-16,12 1 24 0,3 6-48 16,13 3-152-16,0 4-176 15,16 5-1088-15,-13 7-1473 0,-10 6-2040 0</inkml:trace>
  <inkml:trace contextRef="#ctx0" brushRef="#br2" timeOffset="-199128.82">5557 5267 2592 0,'0'0'7882'0,"0"0"-6362"31,0 0-536-31,0 0 48 15,0 0-511-15,0 0-521 0,0 0 16 16,0 0 88-16,76-19 16 16,-51 19-120-16,-2 0-152 0,-3 16-8 15,-9 6 88-15,-6 6 72 32,-5 11 56-32,-8 2 32 15,-15 3 40-15,-5 1 40 0,0-4 40 16,3-6-64-16,5-9-16 15,9-4-72-15,7-13-56 0,4-5-216 0,0-4-48 16,24 0 160 0,8-13 104-1,11-9 112-15,5-4 40 16,0 1-152-16,0 0-48 16,-9 2-776-1,-7 1-1033-15,-11 9-1384 0,-14 4-3488 16</inkml:trace>
  <inkml:trace contextRef="#ctx0" brushRef="#br2" timeOffset="-198626.82">6243 4540 2712 0,'0'0'4545'0,"0"0"-2793"15,0 0 609-15,0 0-1241 0,-12-26 240 16,4 26-495-16,0 0-641 16,-4 20-104-16,-4 5-120 0,0 13 128 15,-3 10 120 1,-2 21-96-16,6 24 144 15,2 18-200-15,13 6 56 16,0-12-8-16,24-16-136 0,4-26 0 16,4-9-8-16,-4-12 0 15,12-4-8-15,23 6-32 16,1-3 32 0,12 1-648-16,24-14-760 15,-33-11-953-15,-3-15-2576 0</inkml:trace>
  <inkml:trace contextRef="#ctx0" brushRef="#br2" timeOffset="-197179.45">6573 4600 7801 0,'0'0'1977'0,"0"0"-977"16,0 0-200-16,0 0 184 16,0 0-176-16,0 0-47 0,28-79-393 15,0 63-96-15,4 3-264 16,-4 7-8-16,4 3 0 0,-4 3-312 31,0 0-137-31,0 13 385 16,-4 5 64-16,-5 5 105 0,-2 8-105 15,-10 8 0-15,-3 5 40 0,-4 7-40 16,-4 15 0-16,-11 1 64 16,-5 0-56-16,-5 3 120 15,6-19 80 1,3 5-136-16,4-8 24 16,8-13-96-16,4-6 0 15,0-7-56-15,16-9 48 0,8-1-40 16,8-8-48-16,3-4 96 0,14 0 0 15,6-7 0 1,1-12 48-16,3 0-48 16,-3-6-553-16,-7-1-551 15,-10-11-928-15,-15 5-785 16,-16 3-4288-16</inkml:trace>
  <inkml:trace contextRef="#ctx0" brushRef="#br2" timeOffset="-196922.82">6526 5042 3224 0,'0'0'7330'16,"0"0"-6138"-16,0 0-1192 0,0 0 0 0,0 0 456 15,79-45 776-15,-27 16-167 16,8-2-601-16,7-4-344 16,6 3-120-1,14-13-688-15,-19 14-2161 16,-13 3-3752-16</inkml:trace>
  <inkml:trace contextRef="#ctx0" brushRef="#br2" timeOffset="-196490.1">7323 4768 1792 0,'0'0'10522'16,"0"0"-9330"-16,0 0-680 16,0 0-327-16,0 0 31 0,92-47-160 31,-64 44 64-31,3 3-120 16,-8 0-224-16,-2 0 136 15,-1 13-185-15,-16 9 273 0,-4 3 8 16,0 10 241-16,-20 3-41 15,-5 7 280-15,-6-1-144 0,8-3-144 16,2-2-96 0,5-11-24-16,12-3-80 15,4-6-104-15,0-6-24 16,20-4-48-16,8-5-72 0,12-4-88 16,8-4-72-16,8-11-169 15,19-27-1111 1,-11 5-872-16,-12-2-2914 15</inkml:trace>
  <inkml:trace contextRef="#ctx0" brushRef="#br2" timeOffset="-196125.25">7490 4432 9057 0,'0'0'3185'32,"0"0"-1849"-32,0 0-783 15,0 0 167-15,0 0-520 0,0 0-120 16,67-9 160-16,-26 9 72 15,10 12-200-15,5 4-104 0,0 10 120 16,4 8 24-16,0 8-104 0,-8 5-24 16,-1 17 216-16,-7 25-240 15,-16 15 0-15,-20 14 72 0,-8-14-64 16,-13-17-8-16,-6-33-584 16,-17 3-1337-1,12-23-1295-15,-4-2-5666 16</inkml:trace>
  <inkml:trace contextRef="#ctx0" brushRef="#br3" timeOffset="-188517.66">5761 1435 7841 0,'0'0'2201'0,"0"0"-761"0,0 0 176 16,0-26-567-16,0 26 207 16,0-3-568-16,0 3-312 0,0 0-280 15,-4 0-96 1,4 10-168 0,0 9 80-16,0 6 88 15,0 0 0-15,8 4-88 0,12-4 24 0,-5-5 16 16,13-8-80-16,0-5-104 15,4-7 160-15,4 0-32 0,-4-13-288 32,-8-3 64-32,-4-6 168 15,-8-3 64-15,-9-1 96 16,-3 4 72-16,0-4-64 0,-3 7 472 16,-9 4 24-16,4 2-168 0,3 6 136 15,2 1-80-15,-1 3-144 31,4 3-216-31,0 0-32 16,0 0-160-16,0 6-80 0,0 7 80 16,7 12 152-16,-2 7 0 15,7 3 8-15,-4 9 8 0,-1 4-8 16,2 6 0-16,3 0 0 31,-5 3 0-31,2 4 0 16,-5 2 0-16,0 1 8 0,0-1-8 0,-4 4-104 15,0-4 8-15,0-3-96 16,0-2-24-16,-17-4 120 0,6-10 56 16,-5-5 32-1,4-8 16 1,-8-5-8-16,0-7 16 16,-4-4 104-16,0-5 144 0,-12-4 88 0,0-6-72 15,1 0 8-15,-1-9 16 16,0-10 48-16,3-13-112 0,14-6-48 15,3-7 8-15,12-6-200 32,4-3 8-32,4-6-8 15,16 0-88-15,8 0-160 0,0 3 16 16,4 9-280-16,0-3-512 0,-12 16-1008 31,-8 10-2745-31</inkml:trace>
  <inkml:trace contextRef="#ctx0" brushRef="#br3" timeOffset="-187593.62">5689 1149 184 0,'0'0'5345'0,"0"0"-4033"16,0 0-744-16,0 0 56 16,0 0 24-16,0 0-56 0,0 0-15 15,0 0 39 1,0 0 96-16,0 0-16 15,0 0 80-15,0 0-160 16,0 0-40-16,0 0-55 0,0 0 23 16,0 0-8-16,0 0-32 15,0-6 128-15,4-7 112 16,8-6-416-16,4-9-176 0,3-7-40 31,2 0-8-31,-5-7 0 0,-4 4-32 16,-1 6-24-16,-2 1 8 15,-5 9 64-15,-4 9-56 16,0 3-8-16,0 7-48 0,0 0-8 16,0 3-48-16,0 0-48 31,0 0-80-31,8 0-216 0,-1 9 88 16,6 4 224-16,6 3 80 15,5 6 0-15,4 0 0 16,0 4 0-16,12 9-296 0,16 12-1008 31,-13-2-1145-31,2-7-1752 0</inkml:trace>
  <inkml:trace contextRef="#ctx0" brushRef="#br3" timeOffset="-185327.89">6335 2228 928 0,'0'0'1496'0,"0"0"857"15,0 0-1577-15,0 0-256 16,0 0 368-16,4 0-56 0,-4 0-112 15,0 4 80-15,0 2 9 16,0 7 247-16,0 3 144 16,-4 3-280-16,0 6-320 0,-1 3-119 31,1 2-137-31,0 1-8 16,4 1-88-16,0-1-72 0,0 1-32 15,0-3-144-15,4-1 16 16,9-5 24-16,-2-1-40 0,10-13-552 15,3 1-569-15,12-10-551 16,-5 0-264 0,-8-13-2185-16</inkml:trace>
  <inkml:trace contextRef="#ctx0" brushRef="#br3" timeOffset="-184814.12">6271 1921 3992 0,'0'0'3209'15,"0"0"-1529"-15,0 0-895 32,0 0 71-32,0 0-344 0,0 0-304 15,0 0-208-15,0 0-8 16,-28 12-48-16,28-2 56 0,0 3 16 31,8-1-16-31,3-6 0 16,-2 1-16-16,3-4-104 0,-1-3 112 15,2 0-192-15,-5 0 192 0,-5 0 8 16,-3-10 88-16,0 4 208 16,0-3-176-16,0 6-32 0,-7-4 40 15,3 7 24-15,0-3 184 16,0 3-328-16,4 0 80 16,0 0-88-16,0 0-48 15,0 0 48-15,0 0 0 16,0 0 8-16,0 0 80 15,0-3 80-15,-5 3-32 0,5 0-136 16,-4 0-152-16,-3 0-168 16,-5 13-2593-16,7-1-279 15</inkml:trace>
  <inkml:trace contextRef="#ctx0" brushRef="#br3" timeOffset="-184316.93">6633 1352 3512 0,'0'0'3257'0,"0"0"-632"0,0 0-1369 15,0 0-192-15,0 0 344 0,0 0-439 16,-8-6-521-16,1 19-296 0,-1 2 24 15,-5 11-16-15,2 12 8 16,-2 0-8-16,5 13-32 16,1 0-16-1,3 6 24-15,0 0-8 32,4 3-32-32,0-6-88 15,0 0 8-15,12-3-8 0,4-3-8 16,3-4-8-16,5-3 0 15,4-9 8-15,0-6-120 0,4-7-288 16,0-7-552-16,0-6-561 16,7-6-247-16,-11-12-1337 15,-7-7-4864-15</inkml:trace>
  <inkml:trace contextRef="#ctx0" brushRef="#br3" timeOffset="-183879.04">6880 1324 7513 0,'0'0'2385'0,"0"0"-1177"16,0 0-336 0,0 0-328-16,0 0-544 15,0 0 56-15,0 0-56 16,0 0 760-16,-4 102-224 0,0-55 177 16,4 7-129-16,-4 3-192 15,4 0-80-15,0-3-72 16,0-3-104-1,4-3 40-15,9-4-104 16,-2-6-16-16,5-6-56 16,4-3 0-16,4-4 0 0,0-9-48 15,8-3 40-15,0-4-288 16,0-6-296-16,-4-3-24 0,0 0-513 31,-5-6-343-31,-7-4-1104 16,-8-3-1545-16</inkml:trace>
  <inkml:trace contextRef="#ctx0" brushRef="#br3" timeOffset="-183603.29">6777 1797 1672 0,'0'0'6073'15,"0"0"-3512"1,0 0-1377-16,0 0-592 16,0 0-288-16,0 0-176 15,0 0-24-15,11 0 232 16,6-6 408-16,11-4 473 0,7-3-33 16,5 1-624-16,1-5-384 0,2 5-176 31,-7-1-200-31,12 7-1624 15,-12 0-929-15,-12 2-2048 0</inkml:trace>
  <inkml:trace contextRef="#ctx0" brushRef="#br3" timeOffset="-183356.62">7315 1638 640 0,'0'0'8473'16,"0"0"-4280"-16,0 0-2888 16,0 0-169-1,0 0-424-15,0 0-712 16,0 0-288-16,0 0-16 16,32-3 304-16,-13-4 0 0,9-5-56 15,8-4-400-15,0 0-1265 0,4-6-511 16,-8 6-377-1,-13 3-4192-15</inkml:trace>
  <inkml:trace contextRef="#ctx0" brushRef="#br3" timeOffset="-183078.61">7662 1295 8169 0,'0'0'2393'0,"0"0"-825"31,0 0-296-31,0 0-1096 0,0 0-176 16,0 0-240-16,7 48 240 16,1-7 648-16,-4 6-103 15,5 7-241-15,-2 4-112 0,5-1-64 16,0 0-80-16,4-3-48 0,-4-3-288 15,0-7-1065 1,4 4-719 0,-8-17-849-16,4-8-2728 0</inkml:trace>
  <inkml:trace contextRef="#ctx0" brushRef="#br3" timeOffset="-182709.01">7772 1133 6809 0,'0'0'3313'0,"0"0"-2177"15,0 0-1000-15,0 0-128 16,0 0-8-16,0 0 328 31,112 38 40-31,-72-13 16 0,4 5 200 16,0 7-360-16,4 24 400 16,-8 24-255-16,-16 26-361 0,-9 4 120 15,-15-7-24-15,0-10 64 16,-15-15-56-16,-2-16-24 15,6-17-88 1,3-6-1465-16,-1-15-255 0,-2-10-1201 16</inkml:trace>
  <inkml:trace contextRef="#ctx0" brushRef="#br3" timeOffset="-166766.86">10682 11947 5153 0,'0'-3'1888'0,"0"0"-472"31,0 3 65-31,0 0-337 0,0 0-168 16,0 0-40-16,0 0-48 15,0 0-87-15,0 0-169 16,0 0-160-16,0 0-152 0,0 0-160 15,0 0-160 1,0 13-24-16,0 9 24 16,0 3 48-16,0 13 72 0,0 1-16 15,0 8 16-15,0 1 0 16,0 0-112-16,3 2 72 16,1-9-8-16,0 1-72 0,4-10 0 15,-3-7 0 1,-1-6 0-16,-4-10 0 15,3-2-88-15,1-4-208 0,0-3-96 16,0 0 0-16,5-13 392 16,-5-9 56-16,3-3-32 15,1-10-48-15,0-7-8 0,-3-2-40 32,-5-3-184-32,3-1-56 0,1 3-128 15,0 7 288-15,-4 9 16 16,4 11 136-16,-4 5 224 15,0 3 152-15,0 7-128 0,4 3-40 16,-4 0-208-16,4 0-184 31,0 3-152-31,4 13 184 0,0 3 152 16,4 4 136-16,0 8-8 16,4 4-8-16,-4 0-72 15,3 7 40-15,-2-5-80 0,2-2 0 0,2-3 40 16,-6-7-48-1,1-2-96 1,1-10-48-16,-2-4-152 16,2-6 88-16,-2-3-104 0,-3 0 64 15,5-7 151-15,-6-8 97 16,1-7 249-16,-4-4-97 0,-4-5 0 16,0-8 0-1,0-5-16-15,0-4-24 16,-12-3 240-16,0 1-144 15,0 2 152-15,1 4-112 0,-2 6-40 16,5 6-56-16,1 9-32 16,3 8-16-16,4 5 8 0,0 4-104 31,0 6-8-31,0 0-328 16,0 0-1456-16,0 16-513 0,0 3-183 15,0-3-3858-15</inkml:trace>
  <inkml:trace contextRef="#ctx0" brushRef="#br3" timeOffset="-165874.86">11263 12160 536 0,'0'0'1208'16,"0"0"3057"-16,0 0-2665 15,0 0-248-15,0 0-447 0,8-13-313 16,-8 4 88-16,0-4-120 31,0 3-72-31,0-5 152 16,-8 2 32-16,0-3-152 0,0 0-31 15,-4 0-153-15,0 3 168 16,0 1-256-16,5 6-32 0,-1 2 384 16,-5 4-464-16,2 0-136 31,2 13-64-31,1 3 56 15,1 6-72-15,3 3 24 0,4 7 48 0,0-3 0 16,0-1 0-16,4 1-40 16,3-6 40-16,10-5-48 0,-6-2 0 15,6-9 48 1,-6-4-216-16,1-3-72 16,4 0 200-16,-4-7 32 15,-3-12 64-15,2-3 16 0,-7-6 48 16,-4-7-8-16,0-4-56 15,0 2 48 1,0 5-48-16,0 6 96 16,0 7 304-16,0 9 120 15,0 8-128-15,0 2 16 16,0 0-408-16,0 0-240 0,0 6 112 16,0 13 128-16,8 0 80 0,-3 6 24 15,2 1-96-15,1-1 72 31,0 1-72-31,4-1 48 16,0 0-48-16,-1-2-8 0,6-5 0 16,-6-1 0-16,6-2 0 15,-2-5 0-15,2-4-16 0,-2-6-80 16,-2 0-400-16,-2 0 16 31,2-12-200-31,-9-24-712 16,-1 5-1865-16,-3-4-3713 0</inkml:trace>
  <inkml:trace contextRef="#ctx0" brushRef="#br3" timeOffset="-163474.62">14061 16329 2680 0,'0'0'5729'0,"0"0"-3896"16,0 0-553-16,0 0 768 16,0 0-343-16,0 0-665 0,-21-3-376 31,21 3-216-31,0 0-216 0,0 12-128 15,0 11-56-15,0 5-32 16,0 7-8-16,0 6 8 0,4 7 32 16,8 2-40-16,0 2 64 15,-4-5-72-15,8-5 8 16,-8-8-8 0,4-5-8-16,-5-10-248 15,6-6-240-15,-5-10-88 0,4-3 296 16,-4-7 264-16,7-15 24 0,-2-10 136 15,2-12 64-15,-2-10-112 16,-5-3-8 0,-1-7-72-16,-3 7 40 15,-4 7 176-15,0 11-24 16,0 17 240-16,0 9 72 0,0 10-104 16,0 3-408-16,8 0-248 15,-3 3-304-15,10 10 552 0,2 9 104 31,2 0 8-31,5 4-40 16,0 6-24-16,0-4-48 16,-4 4-8-16,0-3-80 0,-5-1-40 15,6-3-88-15,-5-5-232 16,-4-4 136-16,-1-7-72 0,-2-3 96 31,-5-3 40-31,-1-3 96 0,5 0 152 16,-8-9 192-16,4-13 96 15,0-10 192-15,-4-9-80 0,0-7 8 16,0-6-128-16,0-6 24 16,-4-4-16-16,-8 4-87 15,5 6-25 1,-6 9-88-16,6 17 80 16,3 6 56-16,-4 15-64 15,8 7-160-15,0 0-40 0,0 7-648 0,0 12-593 16,4 22-471-16,4-6-2681 15,-5 0-2056-15</inkml:trace>
  <inkml:trace contextRef="#ctx0" brushRef="#br3" timeOffset="-162610.33">14697 16462 520 0,'0'0'8329'0,"0"0"-6568"0,0 0 207 31,0 0-640-31,0 0-383 15,0 0-241-15,-3-54-328 0,6 48-184 16,5-1 24-16,5 1-96 16,-6 6-120-16,6-3-80 15,-2 3 32-15,-3 0 40 0,5 3-40 16,-2 10-328-16,-7 3 192 0,0 6 168 31,-4 3 8-31,0 1 8 16,-8 2-8-16,-3 1 8 15,-6-4-88-15,6-3-408 0,-2-6-64 16,2-3-433-16,7-10-223 16,4-3 216-16,0 0 176 0,0-16-168 31,11-9-561-31,6-7 1081 16,2-6 392-16,5-4-328 15,0 1-432-15,-3 1-40 0,-6 8 880 16,-3 3 264-16,-4 10 648 0,-4 3 272 15,-4 6 504 1,0 7-159 0,0 0 167-16,0 3-528 0,0 0-151 15,0 0-561-15,0 0-296 16,0 0-40-16,-4 0-120 0,4 10 0 16,-8 5-72-16,4 5 72 15,0 5 48 1,0 0 96-16,4 4-80 15,0-4 56-15,0-6 24 0,8 1-88 16,4-8 48-16,4-2-96 16,4-1 56-16,-1-5 8 0,-2-4-72 15,-1 0 0-15,-4 0-64 32,-5 0 16-32,1-4-24 0,-3 1-16 15,-5-3-80-15,0-1-64 16,0 1-664-16,0-3-721 0,0-4-527 15,-9 0-3393-15</inkml:trace>
  <inkml:trace contextRef="#ctx0" brushRef="#br3" timeOffset="-159050.18">14052 9153 16 0,'0'0'1544'15,"0"0"336"-15,0 0-111 16,0 0 7-16,-8-54-64 0,8 38-271 31,-4 4-321-31,4 2 136 16,0 0 176-16,-4 8-327 0,4-2-113 16,0 4-320-16,0 0-264 31,0 0-168-31,0 0-200 0,0 0-40 15,0 0-96-15,0 4-104 16,0 8-48-16,0 10 248 16,0 10 24-16,4 3 24 0,0 7-40 15,4 2 56-15,1 0-56 16,2-3 0-16,1-2-8 0,0-1 16 16,0-7-16-16,-1-9 8 31,-2-5-8-31,-5-8-120 0,4-3-32 15,-4-6-136-15,4 0 112 0,0-19 176 16,0-9 168-16,3-7-168 16,-2-6 0-16,-5-10 0 0,0 0-208 15,-4 0-80 1,0 7 192 0,0 6 96-16,0 9 40 0,-4 10 8 15,4 10 312-15,0 5-80 0,0 4-280 16,0 0-96-16,0 0-320 15,0 4 112-15,0 11 208 0,11 5 96 32,2 5 40-32,2 4-40 15,2 6 48-15,2 2-40 16,1 2 0-16,1-4 64 0,2 0-64 16,1-1-8-16,0-8-240 0,-4-1-168 15,0-9-200-15,-4-4 120 31,-4-5 215-31,-5-7 177 16,2 0 96-16,-5-19 200 0,0-6 297 16,0-7-281-16,-4-6 240 15,0-3-112-15,0-7-64 0,-8 0 16 16,-1-6-40-16,-2 0-24 31,-1-3-216-31,3 7 336 16,-2 5-272-16,3 10 0 0,0 9-8 0,0 11 96 15,8 8-64-15,-4 4-104 16,4 3-96-16,0 0-992 0,0 3-944 16,0 29-401-1,0-3 1081 1,0-4-1953-16</inkml:trace>
  <inkml:trace contextRef="#ctx0" brushRef="#br3" timeOffset="-158048.08">14590 9125 1712 0,'0'0'4257'16,"0"0"-1321"-16,0 0-1575 0,0 0-641 15,0 0-240-15,0 0-320 16,0 6-160-16,0 7 16 0,4 0 120 31,0 2-40-31,4-2-88 16,0-4 0-16,4 4-8 0,0-10-8 15,-4 1-64-15,4-4-16 16,-1 0-120-16,-2 0-24 16,-5-7 232-16,0-8 128 0,-4-8-48 31,0 1 232-31,0 0-256 16,0 0 112-16,-4 2 128 0,0 8 160 15,-1 5 672-15,5 4-279 0,0 3-457 16,0 0-392-16,0 0-112 15,0 0-160-15,0 10 136 16,0 5 128 0,5 2 8-16,3 5 16 15,0 0 0-15,-1 3 0 0,2 7-8 16,3 3 0-16,-1 3 40 0,2 6-48 16,-6 4 0-16,5 0 8 15,0-1-16 1,-8 1 8-16,4-10-16 15,-4 0 8-15,0-6-88 16,-4-3 96-16,5-7-72 0,-5 0-40 16,0-6 112-16,0-7-8 15,-5-2 8-15,1-1 120 0,-4-6 280 32,-3 0 80-32,-2 0 128 15,1-3-48-15,1-10 56 0,-5-3 8 16,-1-2-272-16,9-12-48 15,-3-7-296-15,7-17-8 16,4-20 0-16,0-2-264 0,0 10-480 31,8 5-400-31,3 11-496 16,2 9-297-16,-5 2-1151 0</inkml:trace>
  <inkml:trace contextRef="#ctx0" brushRef="#br3" timeOffset="-155501.52">15223 17294 2800 0,'0'0'6409'0,"0"0"-4216"16,0 0-1409-16,0 0-104 16,0 0-8-1,-39 41-200-15,27-15 97 16,-4 8 31-16,0 5 8 0,-4 5-80 15,4 4-104-15,-4 3-152 16,0-1-72-16,5 1-88 0,-6 0-64 16,5-3-32-16,4-1 40 31,-3 1-40-31,2-7-8 0,6-3-8 16,-1-9-160-16,-1-4-472 15,5-6-568-15,-3-9-1065 0,-1-7-815 16,4-3-2826-16</inkml:trace>
  <inkml:trace contextRef="#ctx0" brushRef="#br3" timeOffset="-155125.87">14757 17405 5801 0,'0'0'5841'0,"0"0"-3801"0,0 0-799 15,0 0-625-15,0 0-344 16,0 0-256 0,0 0 128-1,0 0 400-15,76 73-176 0,-40-41-136 0,8-1-8 16,4 5 64-16,-1-1-64 15,1 0-120-15,-8-1-48 0,-1 1-40 16,-7 0-8-16,-8-3-8 31,-3 0 64-31,-10-4-64 0,-2-6 0 16,-1 1 0-16,-8-7-88 16,0-1-232-16,0-8-256 0,0-1-608 15,0-6-1145-15,0-3-839 16,-4-7-6146-16</inkml:trace>
  <inkml:trace contextRef="#ctx0" brushRef="#br3" timeOffset="-154616.62">15526 17802 7601 0,'0'0'3033'0,"0"0"-833"0,0 0-87 15,0 0-649-15,0 0-616 31,0 0-424-31,0 0-80 0,0 0-152 16,0 13-144-16,0 12 8 16,0 7 72-16,0 2-16 15,0 8 0-15,4-1-104 0,5-3 89 16,-5 1-89-16,3-8 8 31,1-2-16-31,0-10-305 0,0-6-623 0,12-13-864 16,-8-10-1225-16,4-9-2120 15</inkml:trace>
  <inkml:trace contextRef="#ctx0" brushRef="#br3" timeOffset="-154257.28">15466 17548 7561 0,'0'0'2177'0,"0"0"-889"16,0 0-632-16,0 0-440 0,0 0-200 15,0 0 32-15,-7 35-32 16,7-19 48-16,7 0-56 0,1-4 48 16,5 1-56-16,-6-4-128 31,1-5-208-31,1-4-432 0,-5 0 512 15,-4-4 256-15,0-8 16 16,0-4 88-16,-8 0 360 16,-8-3 512-16,-1 6 72 0,6 1 81 31,-1 5 7-31,3 4-336 16,5 0-304-16,4 3-496 0,0 0-360 15,0 0-1800-15,13 3-649 0,-1 0-4761 16</inkml:trace>
  <inkml:trace contextRef="#ctx0" brushRef="#br3" timeOffset="-153821.58">15786 17319 3744 0,'0'0'6146'16,"0"0"-3818"-16,0 0-311 15,0 0-577-15,0 0-456 16,0 0-88-16,0-13-328 0,-5 23-280 16,-3 9-160-16,1 10 145 31,-5 9 135-31,3 9-64 0,9 8-24 16,0 2-48-16,0 3-128 15,0 0-80-15,21 4-56 16,-1-4-8-16,7 0 8 0,6-6-8 0,2-9-96 15,5-14-280 1,-1-11-432 0,21-20-865-16,-15-10-2816 0,-10-15-4297 15</inkml:trace>
  <inkml:trace contextRef="#ctx0" brushRef="#br3" timeOffset="-153385.43">16179 17104 7921 0,'0'0'4129'31,"0"0"-2225"-31,0 0-727 0,0 0-657 16,0 0-368-16,0 0 48 16,-15 101 128-16,15-57 56 15,0 4 160-15,4 3-96 0,4 0-32 0,-1-3-64 16,6 2-87-1,-2-6-89 1,2 1-48-16,2-1-80 16,-2-5-32-16,6-2-8 0,-2-7 40 15,2-5-48-15,5-6-232 16,0-10-585-16,0-9-327 0,8-6-440 0,-4-13-2521 31,-5-4-4361-31</inkml:trace>
  <inkml:trace contextRef="#ctx0" brushRef="#br3" timeOffset="-153086.29">16024 17586 7489 0,'0'0'2185'0,"0"0"-825"32,0 0-16-32,0 0-408 15,0 0-296-15,0 0 193 0,0 0-73 16,104-19-104-16,-68 3-128 16,7 1-144-16,-2 2-192 0,-5-4-192 15,-1 8-440-15,-7-4-896 16,-4 4-1249-1,-4 3-2136 1,-13-1-3440 0</inkml:trace>
  <inkml:trace contextRef="#ctx0" brushRef="#br3" timeOffset="-152764.98">16391 17087 6281 0,'0'0'4313'16,"0"0"-2369"-16,0 0-528 0,0 0-695 16,-4 0-449-16,12 4-192 15,16 9 160-15,0 2 368 0,12 11-88 16,-5 5-24-16,14 4-56 31,-6 6-144-31,-3 1-64 16,-4 5-56-16,-8 4-88 0,-5 0 40 15,-2 6 120-15,-13 4-32 16,-4 8-135-16,-4 14-81 0,-28 6-1161 16,4-13-3264-16,0-22-6249 0</inkml:trace>
  <inkml:trace contextRef="#ctx0" brushRef="#br1" timeOffset="-146532.33">13032 14297 9570 0,'0'0'4272'0,"0"0"-3431"15,0 0-233-15,0 0 384 16,0 0-144-16,4-64-336 15,16 49-408-15,12-2-104 0,0 2 56 16,7 2-40-16,2 6-8 31,2 5-8-31,-7 2-8 0,0 2-192 16,-8 11 64-16,-8 9-152 16,-8 10 160-16,-4 0 128 15,-8 12 8-15,0 1 112 0,-16 9-16 16,-4 6 16-16,-8 1 24 15,1-1 24 1,-5 0-80-16,4-6-24 16,0 0-56-16,8-6 120 0,4-4-120 15,11-6 8-15,-2-3 64 16,7-3-72-16,0-3 0 0,3-4 144 16,14-6-144-1,-2-3 32-15,5-4-32 16,8-8-8-16,4-4 248 15,4 0-7-15,12-10-153 0,3-12-88 16,5-3-144-16,0-7-281 16,0 0-199-16,-5 1-1016 0,-2-11-2585 31,-18 14-1152-31,-10 2-1111 0</inkml:trace>
  <inkml:trace contextRef="#ctx0" brushRef="#br1" timeOffset="-146269.09">12773 14773 10842 0,'0'0'4345'15,"0"0"-4057"-15,0 0-168 16,100-57 592-16,-48 35-48 0,12 0-128 16,-1 2 80-16,1 8-248 15,0 2-248-15,-1 7-120 0,1 3-776 16,20 0-1608 0,-17 0-2737-16,-11-3-3489 15</inkml:trace>
  <inkml:trace contextRef="#ctx0" brushRef="#br1" timeOffset="-145983.93">13889 14620 3688 0,'0'0'8546'0,"0"0"-6962"0,0 0-1271 15,0 0 95-15,0 0 448 16,0 0 184-16,28 93-400 0,-17-52-120 16,-2 6-200-16,-1 1-120 31,0 3-96-31,-1-3-104 0,-3 6-328 15,1-13-1440-15,-5-16-3153 0</inkml:trace>
  <inkml:trace contextRef="#ctx0" brushRef="#br1" timeOffset="-145587.22">14546 14144 3936 0,'0'0'7466'0,"0"0"-5858"31,0 0-535-31,0 0 247 16,0 0-544-16,0 0-216 0,-83 0-88 16,55 22 240-16,0 13-32 15,4 7-151-15,-4 5-137 0,8 14-64 32,4 2-56-32,5 4-80 15,2 0-96-15,9 3-32 0,0-7-64 16,20 0 0-16,4-6 0 0,8-3-80 15,12-2-280-15,4-15-352 16,27-11-769-16,-7-10-1623 0,-9-13-5698 16</inkml:trace>
  <inkml:trace contextRef="#ctx0" brushRef="#br1" timeOffset="-145145.8">15021 14062 9754 0,'0'0'3864'15,"0"0"-2479"-15,0 0 175 0,0 0-312 32,0 0-680-32,-21 15-440 15,14 11 72-15,-1 12 137 0,-5 7 31 0,6 12-40 16,-1 12-72-16,4-2-80 15,4 0-80-15,0-1-24 16,0-8-64-16,8 2 0 16,7-9 0-1,5-7-8-15,5-9-248 16,3-9-104-16,3-11-232 0,1-8-305 16,19-14-383-16,-6-15-1296 0,-9-3-2978 15</inkml:trace>
  <inkml:trace contextRef="#ctx0" brushRef="#br1" timeOffset="-144864.49">14626 14490 1776 0,'0'0'8730'16,"0"0"-5882"-16,0 0-2039 16,0 0-41-16,0 0 488 0,103 0-496 31,-47 0-360-31,8-6 40 16,7-3-24-16,2-1-160 0,-6 0-256 15,21-9-392 1,-24 3-1616-16,-8 4-3617 15</inkml:trace>
  <inkml:trace contextRef="#ctx0" brushRef="#br1" timeOffset="-144604.35">15498 13970 12890 0,'0'0'3857'0,"0"0"-2873"16,0 0-352-16,0 0-119 0,0 0 23 16,88 44-192-16,-52-12-64 15,-1 12 104-15,6 7-96 0,-5 22-16 32,-1 13-96-32,-11 22-56 15,-20 3-24-15,-4-6-48 0,-28-7-48 16,-15-15-312-16,-13-4-544 15,12-22-1017-15,0-15-3704 0</inkml:trace>
  <inkml:trace contextRef="#ctx0" brushRef="#br2" timeOffset="-136175.42">14108 12278 9394 0,'0'0'3152'16,"0"0"-1760"-16,0 0-223 15,0 0 263-15,0 0-328 16,0 0-440-16,0 0-199 0,0-7-193 16,0-6-152-16,0 4-64 15,-12-7-40-15,0 4-16 0,-8-8 0 31,-4 1 0-31,-8-3 8 16,-7 3 0-16,2 0 48 16,-6 6-56-16,-5 7-16 0,0 6-72 15,4 0 16-15,0 22 72 16,9 7 8-16,3 6-8 0,8 6 8 31,12 7-8-31,12-4-8 0,0 0-72 16,16-6-144-16,12-9-121 15,7-10-87-15,6-9 80 0,6-10 24 16,1-4-88-16,4-18 136 16,-4-10 128-16,-5-6 32 15,-2-3-32 1,-9-4 48-16,-9 4 40 16,-7 6 64-16,-4 7 128 0,-8 9 344 15,0 9 56-15,-4 4 88 16,0 6-264-16,0 0-352 0,0 0-64 15,0 0-72 1,0 13-88-16,4 9 224 16,0 10 96-16,0 9-32 15,4 10-56-15,-1 15 104 0,6 20-104 16,2 25-8-16,-2 10 16 16,-1-7-16-16,-5-12 0 0,-7-33 0 31,0-15 0-31,0-12-96 15,0-7-96-15,-11 3 136 16,-5-3-16-16,-4 0 56 0,-8-7 16 16,0-12 144-16,-8-3-24 15,-8-7 336-15,-3-6 49 0,-9 0-73 32,0-19-40-32,-4-10 120 15,9-8-72-15,6-15-72 0,10-14-88 16,19-20-56-16,16-16-56 0,8 11-168 15,24 14-120-15,0 23-64 16,3 19-224-16,14-2-96 16,2 1-16-1,25 5-360-15,-20 15-2905 16,-9 6-2209-16</inkml:trace>
  <inkml:trace contextRef="#ctx0" brushRef="#br2" timeOffset="-135880.06">14371 12509 6025 0,'0'0'6873'0,"0"0"-4792"0,0 0-1417 16,0 0-120-16,0 0-104 16,0 0-72-16,12 80 200 31,-8-42-224-31,0 3-136 0,4 6-136 16,0-5-24-16,0-4-48 15,3-3-152-15,2-7-1056 0,-2-8-1568 0,-3-8-3474 16</inkml:trace>
  <inkml:trace contextRef="#ctx0" brushRef="#br2" timeOffset="-135478.28">14916 12033 5033 0,'0'0'6025'16,"0"0"-4145"-16,0 0 425 0,0 0-561 15,0 0-80-15,-11-32-703 16,-1 32-545-16,-8 10-232 0,-8 12-136 15,0 13 80-15,-4 9 136 16,4 13 8-16,4 17 120 31,9 15-48-31,11 12-88 0,4 4-152 16,15-13-40-16,13-16-56 16,4-25 0-16,-4-13 40 0,4-10-48 15,12 4-264-15,11-7-368 0,29 1-312 16,-16-13-632-1,-8-10-3994 1</inkml:trace>
  <inkml:trace contextRef="#ctx0" brushRef="#br2" timeOffset="-134922.29">15216 12166 9097 0,'0'0'2393'0,"0"0"15"0,0 0-695 15,0 0-697-15,0 0-120 16,0 0-672-16,0 0-152 0,83-66-64 16,-47 59 0-16,4 7 0 15,-8 0 40-15,3 10-48 16,-7 6 0-1,-7 6 8-15,-5 3 0 0,-8 7 144 16,-8 3 96-16,0 3 24 16,-21 3-23-16,6 1 23 0,-9-1-72 15,4 0-112 1,0 1-40 0,4-5-40-16,4-2 0 0,4-6 0 15,8 0-8-15,0-10 0 0,8 0 0 16,12-10 0-16,11 1-104 15,5-10-64-15,12 0 112 0,8-16-216 32,0-6-441-32,20-19-871 15,-13 2-2641-15,-15 4-3368 0</inkml:trace>
  <inkml:trace contextRef="#ctx0" brushRef="#br2" timeOffset="-134667.78">15184 12512 4504 0,'0'0'9306'0,"0"0"-7785"16,0 0-1129-16,0 0 240 0,103-47 72 15,-51 25-112-15,8 0 176 16,4-1-239-16,-9 7-169 0,-2 0-360 16,-6 7-288-16,5 6-969 15,-12-1-1943 1,-12 4-3194-16</inkml:trace>
  <inkml:trace contextRef="#ctx0" brushRef="#br2" timeOffset="-134420.09">16028 12297 1736 0,'0'0'8162'0,"0"0"-5458"16,0 0-2000-16,0 0-16 0,0 0 305 15,0 0 503-15,0 0-448 31,16 92-232-31,-8-58-311 0,0 5-257 16,-3-1-144-16,2 6-32 16,1 1-72-16,-4 2-192 15,5 7-833-15,-2-6-1407 0,-3-17-2785 0</inkml:trace>
  <inkml:trace contextRef="#ctx0" brushRef="#br2" timeOffset="-134077.25">16080 11982 9754 0,'0'0'4096'0,"0"0"-2247"16,0 0-265-16,0 0-624 0,0 0-608 15,0 0-191-15,0 0 95 16,112 19 32-16,-65 10-16 0,1 2-72 31,0 11-64-31,-8 5-32 16,-8 11-48-16,-4 12 8 0,-16 18 32 15,-12 17-96-15,-8 13-8 16,-24-4-64-16,-12-19-616 16,12-35-1409-16,0-18-4464 0</inkml:trace>
  <inkml:trace contextRef="#ctx0" brushRef="#br3" timeOffset="-125765.33">16151 10135 1616 0,'0'0'7041'16,"0"0"-4912"-16,0 0-1137 0,0 0 344 16,0 0 145-16,5 0-273 0,-5 0-320 15,0 0-48-15,0 0-16 16,0 0-207-16,0 0-177 15,0 0-80-15,0 0 8 0,0 0 0 16,0-7-200-16,0-6-120 16,-5-3-40-1,-2 0 0-15,-5-3-8 16,0 1-48-16,0-2-72 16,-8 1-88-16,4 4 40 0,-4-2-80 15,1 8 40-15,-5 3 80 16,3 6 24-16,2 0-56 0,-5 3 32 15,4 9 24-15,-1 7-32 32,2 1 80-32,-1 5 40 15,4 7-48-15,0-4 56 0,8 8-40 16,4 1-8-16,4 2 7 16,0-1-15-16,20-4-168 0,0-2-112 15,4-6-168 1,8-7-16-16,0-10-72 15,0-6 24-15,-4-3 64 16,3-3 208-16,-3-13 184 0,-3-2 8 16,-6-5-56-16,-3-2 160 15,-4-1 8-15,-8-6 8 0,3 1 48 16,-2-1-48 0,-1-3 8-16,0-3-8 15,0 0 56-15,0 3-56 16,0 7-8-16,-1 5 176 0,-3 11 400 15,0 8 144-15,0 1-56 16,0 3-136 0,0 0-288-16,0 0-152 15,0 3-88-15,-3 13-40 16,-5 3 40-16,0 7 0 0,4 2 0 16,-1 4-8-16,5 3 8 15,0 3 8-15,9-3 40 0,7 0-48 16,8 0-16-16,0-4 8 31,8-5 8-31,7-7 0 16,1-6-112-16,-4-4-136 0,0-9-8 15,-4 0 104-15,-4 0-320 16,-13-9-112-16,-2 3-32 0,-13-11-424 16,0 5-1161-16,0-4-2784 0</inkml:trace>
  <inkml:trace contextRef="#ctx0" brushRef="#br3" timeOffset="-125346.52">16765 9807 2664 0,'0'0'6073'0,"0"0"-4520"16,0 0 143-16,0 0-616 0,0 0-47 15,0 0-505-15,0 0-136 31,0 0 24-31,0 0 96 16,-92 45-32-16,77-14 64 0,-1 8-120 16,4 2-48-16,4 0-176 15,8-3 0-15,0 3-128 0,0-2 8 16,16-1-32-16,0-4-40 31,3-5 0-31,9 0 48 0,-3-4-48 16,6-2-8-16,-3-11-184 0,0 1-200 15,4-3-384-15,4-4-440 16,-4-6-1409-16,-4 0-2368 0</inkml:trace>
  <inkml:trace contextRef="#ctx0" brushRef="#br3" timeOffset="-124902.83">17144 9683 4689 0,'0'0'3160'15,"0"0"-1055"-15,0 0-137 0,0 0-240 16,0 0-463-16,0-6-705 16,0 16-376-16,-4 2-88 15,-4 14 200-15,0 2 192 0,0 7 8 32,4 3 96-32,1 0-184 15,-2 7-144-15,5-1-160 0,0 1-16 0,0-4-80 16,0-3 56-16,8-3 0 15,4-7-64-15,4 1 0 16,4-10-48-16,-4 0-152 16,7-6-272-1,5-4-368-15,-4-5 24 16,1-4-104-16,-1 0-705 0,0-7-615 0,-5-5-969 16,-6-1-3960-16</inkml:trace>
  <inkml:trace contextRef="#ctx0" brushRef="#br3" timeOffset="-124579.47">17008 9985 3264 0,'0'0'4113'16,"0"0"-1840"-16,0 0-489 31,0 0 32-31,0 0-559 0,0 0-385 16,0 0-288-16,0 0 16 16,28 0 248-16,0 0-56 0,8 0-223 0,4-6-177 15,4-4-72-15,-5 1-136 16,2 2-168-16,-9 1-16 15,0 3-416-15,-1-4-769 16,-7 4-1311 0,-4-3-3089-16</inkml:trace>
  <inkml:trace contextRef="#ctx0" brushRef="#br3" timeOffset="-123282.95">17463 9649 1688 0,'0'0'6097'0,"0"0"-4080"0,0 0-313 16,0 0 392-16,0 0-367 15,0 0-697-15,-17-20-408 16,26 20-312-16,6 0-152 16,13 4-80-16,0 9-80 15,8 5 16-15,0 8-16 16,0 2 8-16,0 7 40 0,-4 4-48 31,0 5 8-31,-13 3 0 16,1 4 88-16,-12 0-40 0,-3 0-56 15,-5-4 0-15,-13 5-72 16,-11-5-424-16,-19 13-720 0,3-9-1761 16,8-13-4000-16</inkml:trace>
  <inkml:trace contextRef="#ctx0" brushRef="#br1" timeOffset="-95663.14">13048 6832 7641 0,'0'0'4465'0,"0"0"-3289"0,0 0-728 0,0 0-79 16,0 0 279-16,0 0-264 15,0 0-256 1,0 0-128-16,80-28 0 16,-36 21 0-16,12 1 0 15,-1 3 0-15,1 3 8 0,-8 0-8 16,-4 16-48-16,-17 3-24 16,-6 10 72-16,-10 5 0 0,-11 4 0 31,0 7 72-31,-11 9 24 15,-21 12-40-15,0-2 88 16,-5 3-48-16,-6-1 56 0,3-12 24 16,-4 3 0-16,4-6-56 31,5-6-32-31,11-7-88 0,8-4 0 16,11-8 0-16,5-4-8 0,0-3 0 15,9-3-56 1,10 0 64-1,6-3 0-15,6-7 8 0,9-3 0 16,8-3 56-16,4-3-56 16,3-9 80-16,5-5-88 0,0-1-80 15,-8 2-400-15,0 0-616 16,-5-3-1145-16,-15 3-1640 0,-12 0-4144 16</inkml:trace>
  <inkml:trace contextRef="#ctx0" brushRef="#br1" timeOffset="-95331.83">12905 7382 9570 0,'0'0'2232'16,"0"0"-1488"-16,0 0-528 31,0 0 432-31,0 0-96 16,103-29 161-16,-39 13 15 0,20-3-176 16,20-6 120-16,-5 3-200 0,-20 5-280 15,-23 8-136-15,-16 3-56 0,-4 2-104 16,-4 4-664-1,0 0-816 1,-28 13-729-16,-4 0-735 16,-4 0-4682-16</inkml:trace>
  <inkml:trace contextRef="#ctx0" brushRef="#br1" timeOffset="-93763.73">13992 7432 1736 0,'0'0'7714'16,"0"0"-6058"-16,0 0 472 16,0 0-319-16,0 0-569 0,0 0-240 31,-12-22-384-31,12 22-280 15,0-3-176-15,4 3-80 0,8-3-80 16,8-1-56-16,4 4 8 16,4 0-24-16,-4 0 0 15,-4 10 24-15,0 6-48 0,-8 6-16 32,-9 7 64-32,-3 2 32 0,-3 4-32 15,-17 4 48-15,-8 2 64 0,0-6-56 16,4 0-8-16,0-10 0 15,12-9 40-15,0-3-40 16,8-7-48-16,4-6-72 16,4 0-128-1,16 0-464-15,12 0 712 0,12-13 0 16,4-2-40-16,4-4-584 0,-1 2-768 16,-3-1-457-16,-12 1-455 15,-16 8-3858-15</inkml:trace>
  <inkml:trace contextRef="#ctx0" brushRef="#br1" timeOffset="-93313.99">14833 6788 1592 0,'0'0'7441'16,"0"0"-5912"-1,0 0 95 1,0 0 120-16,0 0-687 0,0 0-721 16,0 0 56-16,-36 35 400 15,16 0-144-15,-8 9-112 0,4 7-56 16,-4 19-216-16,0 13-88 0,13-1-96 16,2-12-7-1,10-10-57-15,3-19-16 16,8 7-81-16,12-1 81 15,15-2-88-15,10-7 8 16,2-6 0-16,13-4-352 0,0-8-288 16,16-5-1064-16,-16-2-1249 15,-13-13-3568-15</inkml:trace>
  <inkml:trace contextRef="#ctx0" brushRef="#br1" timeOffset="-92930.84">15466 6778 9514 0,'0'0'4120'0,"0"0"-2927"16,0 0-689-16,0 0 16 15,0 0-472 1,0 0 32-16,-51 42 24 16,31-10 72-16,4 9 80 0,4 3-80 15,0 4 48-15,8 9-56 16,0-3 16-16,4 6-112 0,0-6 16 16,4 0-32-1,12-3 0-15,4-10-48 16,3-6-8-16,9-6 0 15,0-4-80-15,9-6-200 0,-2-9-280 16,5-4-608-16,0-6-120 16,3-3-881-16,-2-13-536 0,-17-6-3688 15</inkml:trace>
  <inkml:trace contextRef="#ctx0" brushRef="#br1" timeOffset="-92665.93">15148 7156 3632 0,'0'0'6858'0,"0"0"-4842"0,0 0-992 15,0 0-511-15,0 0-513 16,0 0-489-1,0 0 489-15,0 0 561 16,99 3 711-16,-43-3-472 16,20-6-312-16,-8-7-488 0,3-3 24 15,5 1-136-15,-24 5-888 0,8 0-1697 16,-21 4-535-16,-11 0-1818 0</inkml:trace>
  <inkml:trace contextRef="#ctx0" brushRef="#br1" timeOffset="-92346.33">15921 6664 1456 0,'0'0'9018'0,"0"0"-6610"0,0 0-1936 31,0 0-472-31,0 0-160 16,0 0 160-16,0 0 504 15,92 60 185-15,-53-28-289 0,5 0 56 16,4 9 48-16,-4 0-368 16,-4 10 8-16,-8 16-40 0,-17 19-32 0,-15 18-8 15,-23 4 32 1,-25-6-16-1,-16-13-80-15,0-13-640 16,12-19-1681-16,13-15-2936 0</inkml:trace>
  <inkml:trace contextRef="#ctx0" brushRef="#br2" timeOffset="-84274.98">13726 4855 5961 0,'0'0'1696'16,"0"0"-1152"-16,0 0-208 0,0 0 80 15,0 0 281-15,-60-80 119 16,44 58-120 0,-4-7 152-1,0 1 24-15,0-1 0 0,0 4-143 16,-8 2 79-16,-3 7-240 0,-1 7-64 16,-9 6-176-16,-2 3-152 0,3 16-88 15,-4 9-88-15,8 10-8 31,4 9-72-31,12 7 8 16,12 3 64-16,8 3-8 0,0 1-32 16,21-8 40-16,10-2-56 0,9-13-16 15,0-13-136-15,8-9-120 16,-1-13-16-16,-3 0 208 31,0-26 40-31,0-9 104 0,-8-6 56 16,-8-10-48-16,-9 1 8 15,-6 2 80-15,-9 7 168 0,-4 6 288 16,0 12-56-16,0 11 600 16,-4 6-456-16,4 6-447 31,-4 3-193-31,0 19-233 0,4 6 169 16,0 11-56-16,0 8 56 0,4 7 64 15,8 3-8-15,8 10-168 0,4-4 40 16,-1 4-88-16,9 12-48 15,5 10-264 1,-6 13 96 0,-4-10 136-16,-10-22-120 0,-13-19 96 15,-4-13 24-15,0 3 0 0,-12 0 192 16,-12 4 24-16,-8-7 88 0,-12-10 400 16,0-9 280-16,-8-9 160 15,1-10 120-15,-5 0-184 16,4-19 137-1,5-13-185-15,6-12-48 16,13-19-232-16,21-30-120 0,10-18-160 16,25 6-168-16,8 23-248 15,5 24-184-15,6 23-320 32,33 4-400-32,-9 6-865 0,-3 5-2728 15</inkml:trace>
  <inkml:trace contextRef="#ctx0" brushRef="#br2" timeOffset="-83652.19">14080 5273 8481 0,'0'0'2329'15,"0"0"-1217"-15,0 0-576 32,0 0 568-32,0 0-199 0,99-22-385 15,-82 22-320-15,-2 10-200 16,-6 6 0-16,-9 6 144 0,0 6 168 16,-9 7 208-16,-14 3 8 0,-1-3 16 15,0-6-144 1,3-7-120-1,10-6-112-15,7-9-136 0,4-5-32 16,0 2-160-16,12-4-64 16,16 0 224-16,3 0 128 0,14 0-128 15,2-10-168-15,13-16-696 0,-12 8-1688 32,-12-5-4098-32</inkml:trace>
  <inkml:trace contextRef="#ctx0" brushRef="#br2" timeOffset="-83275.74">14893 4559 4745 0,'0'0'4264'16,"0"0"-2871"-16,0 0-153 0,0 0-440 16,0 0 32-16,-84 32 57 0,52 6-153 15,1 6 80-15,7 10-136 16,-1 19-208-1,18 19-104-15,3-9-80 16,4-4-152-16,15-12-128 16,13-13 88-16,17 3-88 0,6 7-8 15,9-4 0-15,-1-9 0 16,29 3-824-16,-20-16-1432 16,-8-16-2329-16</inkml:trace>
  <inkml:trace contextRef="#ctx0" brushRef="#br2" timeOffset="-81118.56">15223 4781 544 0,'0'0'8906'16,"0"0"-6906"0,0 0-424-16,0 0 25 15,0 0-329-15,0 0-336 16,0 0-752-16,52-47 192 0,-8 34-216 15,12-3 40-15,4 7 16 16,-1 5-216-16,-3 4-128 0,-4 4-40 31,-12 14-16-31,-12 8 168 16,-16 9 8-16,-12 6 8 0,-4 10 104 16,-24 6 24-16,-12 7-24 15,-8-4 80-15,4 1-128 0,5-11-8 16,11-6-40-16,4-9-8 31,12-3 0-31,12-6-72 16,0-4-16-16,16-3-48 0,8-6 80 15,12-4 56-15,12-6-16 16,3-3-56-16,5 0-168 0,8-9-304 16,-5-7-64-16,1-7-104 0,4-12-792 15,-16 4-2489 1,-16 3-3649-1</inkml:trace>
  <inkml:trace contextRef="#ctx0" brushRef="#br2" timeOffset="-80885.19">15195 5114 10658 0,'0'0'3208'16,"0"0"-2447"-16,0 0-137 15,0 0 264-15,64-22 64 0,-20 3-448 16,8 0-88-16,28-9-40 16,15-1-248-16,-3 4-128 15,20-1-976-15,-37 11-1320 0,-27 5-3698 16</inkml:trace>
  <inkml:trace contextRef="#ctx0" brushRef="#br2" timeOffset="-80526.42">15988 4997 4584 0,'0'0'8242'0,"0"0"-5841"16,0 0-1113-16,0 0-936 15,0 0-232-15,100-38-56 16,-72 38-64-16,-8 0-104 16,-5 16-144-16,-10 12 248 0,-5 7 56 15,-5 4 264-15,-18 2 0 16,-5-3-96-16,4-3-72 15,0-6-80 1,12-7-24-16,5-3-48 16,7-7-112-16,4-6-112 0,19 1-176 15,10-7 80-15,10 0-104 16,13-3-400-16,15-16-833 16,-7-3-503-16,-16 0-985 0</inkml:trace>
  <inkml:trace contextRef="#ctx0" brushRef="#br2" timeOffset="-80210.19">16144 4603 5337 0,'0'0'7041'0,"0"0"-4992"16,0 0-1169-16,0 0-280 0,0 0 64 15,95-6-88-15,-35 19 48 0,8 9-136 16,0 6-192-16,0 14-176 16,-9 5-23-16,1 17 39 0,-20 22-72 15,-16-4-64-15,-12-9 8 16,-20 7 0-16,-32-1-8 0,-23 22-96 31,-17 8-745-31,12-30-1439 0,16-28-4730 16</inkml:trace>
  <inkml:trace contextRef="#ctx0" brushRef="#br3" timeOffset="-71097.96">14048 1152 7497 0,'0'0'4865'16,"0"0"-3345"-16,0 0-375 15,0 0-361 1,0 0-96-16,0 0-320 31,0-15-232-31,0 21-136 16,0 10-8-16,0 12 8 0,0 7 88 16,0 3-40-16,0 7 104 15,4-4-152-15,5-3 8 0,2-9-8 16,5-4 8-16,-4-12-8 15,7-7 0-15,2-6-248 16,7-6 176-16,0-19 72 0,3-14-120 16,-3-11-72-16,-3-4 80 15,-10-7 104-15,-2 4 0 32,-6 6 8-32,-3 7 72 0,-4 15 136 0,0 7 288 15,0 16 120-15,0 2-176 16,0 4-440-16,0 7 0 0,0 12-200 15,0 12 200-15,8 23 8 16,4 26-8 0,12 31 40-1,7 16-40-15,6 3-48 0,-5-6 40 0,-4-13 8 16,-9 3 0-16,-6 1 0 16,-6-4-72-16,-7-3-56 0,0-26-40 15,0-18 120-15,-16-20 0 31,1-12 48-31,-9 3 0 16,-12-4 136-16,-4-5 208 0,-12-13 104 16,0-13 33-16,0-9 183 15,-7-23-96-15,-1-29-128 0,4-37-72 16,12-32-160-16,25-16-120 31,19 3-88-31,35 16-192 0,21 15-112 16,23 8-144-16,-2 15-320 15,-14 25-240-15,-3 14-177 0,-24 24-2688 16,-12 13-5137-16</inkml:trace>
  <inkml:trace contextRef="#ctx0" brushRef="#br3" timeOffset="-69803.54">14853 1737 6873 0,'0'-4'4433'16,"0"1"-3089"-16,0 0-88 0,0 3 65 15,0 0-137-15,0 0-312 16,0 0-328-16,0 0-168 0,0 0-152 16,0 0-168-16,0 16-48 0,-4 6 80 15,-4 4 81-15,4 5 15 16,0 4-64-16,4 0-104 0,0-3 56 15,0 0-64-15,8-4 32 16,8-3-40-16,0-6-8 0,8-3-336 16,4-9-457-16,0-4-375 0,-5-3-1472 15,-3-13-1657 1,-12-2-3217-16</inkml:trace>
  <inkml:trace contextRef="#ctx0" brushRef="#br3" timeOffset="-69316.69">14817 1438 7681 0,'0'-3'2961'0,"-4"3"-1673"15,0 0-784-15,4 0-376 0,-4 3-120 16,4 10-8-16,-3 3 136 16,3 2-88-16,0-1-48 31,0-2 8-31,7-2-8 0,14-6 0 16,-6-7-256-16,5 0 64 0,0-10 8 15,0-12 56-15,-9 0-136 0,-7-4 96 16,-4 4 168-16,-4-4 64 15,-7 11 352-15,-1 2 504 16,0 6-32-16,4 7-239 0,4 0-377 16,4 0-272-16,0 4-96 15,0 2-128-15,0 4 120 16,0-8 80-16,0 5 24 16,0-7 0-1,0 0 88-15,0 0 232 0,0 0 320 16,0-3-184-16,-12-3-456 0,-4 6-264 15,5 0-312-15,-6 22-1401 0,9 6-431 32,0 1-4266-32</inkml:trace>
  <inkml:trace contextRef="#ctx0" brushRef="#br3" timeOffset="-68953.03">15530 819 8849 0,'0'0'2257'0,"0"0"-9"0,0 0-503 15,0 0-905-15,0 0-208 0,0 0-416 16,0 0-152 0,0 0-48-1,-99 121 184-15,75-39 48 0,8 26 104 0,4 10-40 16,8-4-112-16,4-9-120 16,7-29-80-16,10-16-48 15,-1-19 48-15,7-6-8 0,13 3-56 31,8 1 56-31,12-4-216 16,4-17-488-16,23-11-680 0,-10-7-1673 16,-17-3-2456-16</inkml:trace>
  <inkml:trace contextRef="#ctx0" brushRef="#br3" timeOffset="-68571.9">15941 851 8281 0,'0'0'2537'16,"0"0"-577"-16,0 0-335 15,0 0-569-15,0 0-464 0,-16-7-288 16,8 17-184-16,0 15-16 16,0 7 296-16,0 12 128 15,0 4-112-15,8 12 32 0,0 10-104 0,0 19-143 16,0-6 7 0,0-10-80-16,12-10-48 0,0-12-72 0,8 3 72 31,4 3-80-31,8-9 0 15,3-10-48-15,5-10-184 16,0-6-249-16,4-9-447 0,0-13-504 16,7-9-744-16,-10-10-825 0,-9-10-3721 15</inkml:trace>
  <inkml:trace contextRef="#ctx0" brushRef="#br3" timeOffset="-68307.9">15721 1346 7577 0,'0'0'2873'16,"0"0"-1625"-16,0 0-512 0,0 0-272 15,0 0-192-15,0 0 72 0,0 0 1153 16,84 22-505-1,-16-25-272 1,0-10-280-16,7-9-256 16,-3-3-184-16,-16 5-24 0,7-8-1216 15,-14 9-1737-15,-25 3-2424 0</inkml:trace>
  <inkml:trace contextRef="#ctx0" brushRef="#br3" timeOffset="-68000.86">16375 749 9113 0,'0'0'5674'15,"0"0"-4042"-15,0 0-664 16,0 0-704-16,0 0-264 0,0 0-104 15,83 25 104-15,-38 4 296 32,2 12-64-32,1 10-8 15,12 19-104-15,-8 19-48 0,-5 22-24 16,-19 13-48-16,-28-4 0 16,-15-5 8-16,-41-17-8 0,-16-6-208 0,8-25-1240 15,4-22-4137-15</inkml:trace>
  <inkml:trace contextRef="#ctx0" brushRef="#br3" timeOffset="-66972">13980 885 1408 0,'0'0'2584'16,"0"0"2169"-16,0 0-2800 15,0 0-385-15,0 0-152 16,0 0-423-16,0 0-241 0,4-6-120 16,-4 6-200-1,0 0-104-15,0 0-16 16,0 0-104-16,0 0-112 0,0 0-96 15,0 0-8-15,0 0 8 16,0 0 0-16,0 0-8 16,0 0 8-16,0 0 0 15,0 0 104-15,0 0 48 16,0-6 272-16,4-7 233 16,0-6-89-16,5-9-328 0,-2-4-144 15,1-7-96-15,-4 5 0 16,-4-1 0-16,0 10 0 15,0 5 96 1,0 11-96-16,0 3 112 16,0 2-112-16,0 4-152 0,0 0-24 15,4 0-192-15,5 0-185 16,2 13 265-16,9 0 288 16,0 3 56-16,8 3 8 0,4-4-64 15,-1 8 0-15,-3-4-424 31,4 0-704-31,0 6-688 0,-4-6-1153 16,-12-9-3840-16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1T12:04:33.6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22096 3971 4608 0,'0'0'905'0,"0"-25"-97"15,-8 13 176-15,4-1-168 0,1 4-48 16,-5-1 193-16,8 3 79 16,-4 1-264-16,-1 3 32 0,5 0-216 31,0 0-136-31,0 3-16 15,0 0-39-15,0 0-113 16,0 0-64-16,0 0-104 0,0 0-72 16,0 0-40-16,0 0-8 15,0 0-72-15,0 0-64 0,0 9 56 16,0 7 80 0,0 0 0-16,0 9 8 15,0 0-8-15,0 4 16 16,0 0-16-16,0 2 16 0,0 4 32 15,-4 0-40 1,-3 3 96-16,3 1-104 16,0-1 64-16,-4 3-16 0,8 0-48 15,-5-2 0-15,5-2 16 16,-4-2-8-16,4-3 48 16,-3-3-56-16,3-4 8 0,-4-3 8 15,4-2-16-15,-4-5 0 16,4-2 8-1,-4 0 0-15,0-4-8 16,-1 0 0-16,1 1 0 16,4-3 0-16,-3-1 0 0,3 1 0 15,0-2 0-15,0-1-8 16,0-1 8-16,0 3 0 0,0-6 0 31,0 4 0-31,0-4-8 31,0 0 8-31,0 0 8 16,0 0-8-16,0 0 16 0,0 0-8 16,16 0 8-16,8-4 96 15,8-5-40-15,4 2-24 0,7-2 48 16,-3-1-24-16,0 1-8 0,0-1 0 16,-1 4-56-16,2 0 0 15,-9-1 0-15,-4 4 0 0,-1 0 0 16,-11 0-8-16,-4 3 8 15,0-3-8 1,-8 3 0-16,-4 0 8 16,0 0-8-16,0 0-8 0,0 0 8 15,0 0-176-15,0 0-320 16,0 0-673-16,-4 0-591 0,-12-4-3033 16</inkml:trace>
  <inkml:trace contextRef="#ctx0" brushRef="#br0" timeOffset="1029.9">22773 3924 928 0,'0'0'2488'0,"0"0"-1392"32,0 0-191-32,0 0-201 15,0 0-160-15,0 0 736 0,0 0-56 16,21-47-223-16,-21 47-377 15,0 0-296-15,0 0-200 0,0 0-128 16,-4 9-56-16,-8 10 56 31,-4 10 0-31,-8 5 152 0,1 1-8 16,2 7 48-16,-7-4 136 16,8 3-48-16,-3 1 48 0,3 2-48 15,8-3-16-15,3 0-56 16,2 1-56-16,7-1-8 31,0-6-40-31,0-3-96 0,16-1 40 16,-1-5 0-16,6-1 32 15,2-3-32-15,1 0-32 0,0-2-8 0,0-5 65 16,0-2-73-16,-4 3 0 16,0-3-129-1,-5-1-767 1,2 1-384-16,-2-3-1385 0,2-10-2784 15</inkml:trace>
  <inkml:trace contextRef="#ctx0" brushRef="#br0" timeOffset="1574.93">23172 3988 3168 0,'0'0'1513'16,"0"0"167"-16,0 0-56 16,0 0-95-16,0 0-425 15,0-29-272-15,0 29-384 0,-4 0-352 16,0 6-96 0,0 10 0-16,-3 3 32 15,-1 6 216-15,-1 4 48 0,-2 0-16 16,-2 2 152-16,5 1-160 15,1 3-56-15,-1 0 0 16,-1 3-7-16,1 0-49 16,1 4-40-16,3-4-16 15,0 0 0-15,4 0-88 16,0-6 40-16,0-1-48 0,0-5 48 16,8-7-40-16,3 0-16 15,2-6 8-15,2-4-8 16,9-3 0-1,8-2-136-15,0-4-336 16,4 0-249-16,4 0-303 0,-4-16-672 16,-8 3-857-16,-5 1-1696 0</inkml:trace>
  <inkml:trace contextRef="#ctx0" brushRef="#br0" timeOffset="1921.1">22857 4375 6489 0,'0'0'1400'0,"0"0"281"16,0 0-153-16,0 0-632 15,0 0-248-15,0 0-120 0,0 0-192 16,-11 0-288 0,15 0-48-16,16-3-40 15,7-1 40-15,17-5 176 0,8-1 120 16,3-3-87-16,1 1-161 16,0-1-40-16,-7 1 32 15,-6-1-40-15,-11 7-857 0,-8-1-287 31,-16 4-424-31,-1 3-1001 0,-7 0-3280 16</inkml:trace>
  <inkml:trace contextRef="#ctx0" brushRef="#br0" timeOffset="2422.87">23344 3914 2496 0,'0'0'2585'0,"0"0"-513"0,0 0-312 32,0 0-583-32,0 0-233 15,0 0-328-15,0 0-304 0,0-15-200 16,0 15-104-16,15 0 40 15,5 6-48-15,1 3 8 0,3 11 16 16,3 2-16-16,1 0 0 16,0 3-8-16,-4 4 0 0,4-1 128 31,-4 4-112-31,-5 3 72 16,-2 0 40-16,-2 3-56 0,-2 4 32 15,-6-1-88-15,-3 0 32 16,-4 3 8-16,0 1-56 15,0-1 0-15,-32 17-136 0,0-7-648 16,-7-10-3281-16</inkml:trace>
  <inkml:trace contextRef="#ctx0" brushRef="#br0" timeOffset="7358.9">24311 4273 3408 0,'0'0'2753'0,"0"0"-961"0,-11 0-335 15,7-6-89-15,0 3 224 0,4-4-32 16,-4 7-343-16,4-3-361 16,0 3-24-16,0 0-352 31,0 0-240-31,0 0-120 0,0 0-112 16,0 0-8-16,0-3 0 15,0 3-168-15,12-3 168 0,12 0 0 16,12 0 72-16,3-1-64 15,13 1 0-15,-8 0 40 32,4 0-48-32,-9-1-8 0,-3 2-232 15,-4 2-416-15,-12 0-552 0,-8 0-633 16,-12 0-367-16,0 12-1001 0,-16-5-728 16</inkml:trace>
  <inkml:trace contextRef="#ctx0" brushRef="#br0" timeOffset="7665.92">24232 4489 6585 0,'0'0'2192'0,"0"0"-1167"0,0 0-273 31,0 0 200-31,0 0-16 16,0 0-168-16,0 0-288 15,0 0 33-15,88-9 159 0,-45-1-216 16,2 4-184-16,-2-3-96 16,1 2-112-16,-4 1-16 0,-8 2-48 15,-4 4-352-15,0 0-912 16,-9 0-905-16,-6 4-2192 0</inkml:trace>
  <inkml:trace contextRef="#ctx0" brushRef="#br0" timeOffset="13088.28">26093 3956 2920 0,'0'0'520'15,"0"-13"3433"-15,0 7-3017 16,0-4 609-16,0 4-385 0,0-1-72 16,0 7 320-16,0-2-551 15,0 2-425-15,-4 0-384 0,-4 6-48 31,0 13-192-31,-8 9 192 16,4 7 48-16,-4 0-40 16,4 0-8-16,8-6 0 0,4-4-40 15,0-3-72-15,8-6-32 0,12-3-80 16,7-7-361-16,10-6 177 16,3 0 200-1,3-3-56-15,-2-16-176 16,-6-3 440-16,-3-7 152 15,-13 1-144-15,-2-7-8 0,-9 3 16 16,-8-3 144-16,0 6 96 16,0 7 352-16,0 7-23 15,0 8-25-15,0 4-336 16,0 0-88-16,0 3-136 16,0 0-128-16,0 3-160 15,-4 9-104-15,4 11 328 0,0 8 64 16,0 1 0-16,0 6 0 0,0 4 0 31,0 5 0-31,12 4-8 16,4 6-48-16,0 3 48 15,3 7 0-15,2 0 8 0,-6 3 0 16,5-3-8-16,-3 2-49 16,-2-5 57-16,-3-1-48 0,-4 0 48 31,0-5 0-31,-4-7-8 15,-4-4 0-15,0-5-8 32,0-8-120-32,-4-8 8 0,-12-4-208 0,-4-6 144 15,-8-3 192-15,-11-10 680 16,-17-3-151-16,-28-3 215 0,-19-35-112 16,2-10-240-16,26 0-128 15,23 1 64-15,29-7-216 16,14-16 64-16,9-28-176 0,41-10-192 15,30 3-360-15,13 19 224 16,-13 26-360-16,-11 19-593 16,-4 18-103-16,-20 14-128 15,-12 5-3065-15</inkml:trace>
  <inkml:trace contextRef="#ctx0" brushRef="#br0" timeOffset="14880.51">26096 3629 4456 0,'0'0'1153'0,"0"0"247"15,0 0-216-15,0 0-328 16,0 0-39-16,0 0-145 0,0 0-160 16,0 0-120-1,0 0-312-15,0 0-56 16,-3 6-24-16,-5 0 72 16,4 4-24-16,-4 3-48 0,3-7 0 15,5 1 0-15,-3-2 0 16,3-1 8-16,0-1-8 0,0-3-8 15,0 0-48-15,0 0 56 32,0 0 104-32,0 0 592 0,3-3 552 15,10-10-383-15,-1-9-617 16,4-6-144-16,3 2-32 16,1-3-72-16,-3 4 24 0,-6 3 96 31,1 6-120-31,-3 0 8 15,-5 9 88-15,-1-2 184 0,1 9-24 16,-4-3-240-16,0 3 48 16,4 0-64-16,0 0-184 0,9 0-192 15,2 10 288-15,9 2 88 0,4 8-8 16,4 5-64 0,15 22-864-1,-6-8-1049-15,-9-5-647 0</inkml:trace>
  <inkml:trace contextRef="#ctx0" brushRef="#br0" timeOffset="15728.09">26782 4727 7417 0,'0'0'1472'0,"0"0"369"16,0 0-625-16,0 0 416 0,0 0-463 16,0 0-337-16,0 0-416 15,0 0-256 1,0-13-160-16,0 13-8 0,0 0-184 16,-3 13-16-16,-6 13 120 15,5 2 80-15,-4 11 8 16,4 2 0-16,4 0 0 0,0-3 0 15,0-3-80 1,8-3-40-16,9-7-80 16,2-3-656-16,5-6-697 0,4-3-327 15,15-13-1-15,-11 0-39 16,-8-4-2625-16</inkml:trace>
  <inkml:trace contextRef="#ctx0" brushRef="#br0" timeOffset="16229.11">26762 4473 1088 0,'0'0'6545'15,"0"0"-4576"-15,0 0-1273 0,0 0 184 16,0 0-136-16,0 0-456 31,0 0-264-31,-4-18-24 0,0 18-232 16,4 5-96-16,-3 8 272 0,3-3 48 16,0 3-104-16,0-4-144 15,0-3-120-15,3-3-304 16,9 1-633-1,1-4 1313-15,-2 0-48 16,1-4 176-16,-4-8 24 16,0 2 201-16,-8 1-121 0,0 3 672 0,0 2 168 15,0 1-568-15,0 3-336 16,0 0-168-16,0 0-80 0,-8 0-248 31,4 7-296-31,0-4 400 16,0 3-320-16,0-3 160 15,4-3 200-15,0 0 184 0,0 0 224 16,-4 0 264-16,0-6-120 0,-3-4-368 31,-6 1-576-31,-2 9 456 16,-2 0-1001-16,6 0-3183 0</inkml:trace>
  <inkml:trace contextRef="#ctx0" brushRef="#br0" timeOffset="16694.41">27284 3924 5329 0,'0'0'2104'0,"0"0"-1312"0,0 0-72 32,0 0-127-32,0 0 87 15,0 0-112-15,0 0-208 16,-8-6-232-16,-4 12-128 0,0 10-56 15,-8 9 56-15,-4 7 104 16,-3 3-16-16,3 6 80 0,0 4 32 31,0 3-80-31,4 2-8 16,8 7 8-16,-4 4-56 0,8-4 40 16,8 0-40-16,0-3-8 15,0-3-48-15,12-10-8 0,12-3 0 16,-1-10-80-16,14-2-120 31,3-7 64-31,7-10-888 16,25-9 176-16,-12-3-945 0,-9-12-3632 0</inkml:trace>
  <inkml:trace contextRef="#ctx0" brushRef="#br0" timeOffset="17081.62">27547 4077 4240 0,'0'0'2257'0,"0"0"-689"16,0 0-480-16,0 0 25 0,0 0-337 15,0 0-776-15,0 0-264 32,0 0-112-32,-16 22 376 31,5 9 192-31,-10 5 24 0,5 5-64 16,0 3 128-16,0 4-24 15,8-4-48-15,4 4-72 0,4-7-64 16,0 0-8-16,4-6-56 15,13-3-8-15,6-6 0 16,9-11-8-16,4-2-16 0,8-7-224 16,4-6-32-16,12-6-1200 0,-13-13-561 15,-7 0-1952-15</inkml:trace>
  <inkml:trace contextRef="#ctx0" brushRef="#br0" timeOffset="17350.59">27312 4381 5497 0,'0'0'3072'0,"0"0"-1391"15,0 0-937-15,0 0-248 16,0 0 424-16,103-45 8 0,-63 30-320 31,8 5 41-31,0-2-369 16,0-1-280-16,-9 7-424 0,-2-1 88 15,2 1-1185-15,-11-1-831 16,-8 1-4474-16</inkml:trace>
  <inkml:trace contextRef="#ctx0" brushRef="#br0" timeOffset="17718.66">27782 3877 4240 0,'0'0'3257'0,"0"0"-1425"15,0 0-991-15,0 0-697 0,0 0-136 16,0 0 632 0,0 0 128-16,92 3-48 31,-57 12-288-31,10 8 232 16,2 2-256-16,1 7-215 0,0-1 39 15,0 8 0-15,-9-4-232 16,-7 6-32-16,-8 4 32 0,-12 2 48 15,-12 0-40-15,0 7 56 16,-12 0 72-16,-12 1-136 0,-8-1-152 16,-3 0-368-16,-21 3-1521 15,8-10-2816-15,4-18-1800 0</inkml:trace>
  <inkml:trace contextRef="#ctx0" brushRef="#br0" timeOffset="18749.66">28695 4308 6177 0,'0'0'3048'0,"0"0"-1063"15,0 0-1105-15,0 0-456 16,0 0 736-16,0 0-71 15,0 0-233-15,-20-28-272 0,20 28-232 32,0 0-48-32,0 0-128 15,0 0-176-15,3-3-40 0,29-1-632 16,44 1 672-16,32-7 648 16,0 4 8-1,-13 0-184-15,-39 6-472 16,-24-3 8-16,-4 3 104 0,-5 0 64 15,-3 0-32-15,-12 0-56 16,-4 0-88-16,-4 0-200 0,0 0-16 16,0 0 208-16,0 0-40 0,0 0-96 15,0 0-32-15,-4 0-584 16,0 0-1184 0,0 0-2529-16,4 0-2009 15</inkml:trace>
  <inkml:trace contextRef="#ctx0" brushRef="#br0" timeOffset="19715.59">29722 3873 8121 0,'0'0'2337'15,"0"0"-385"-15,0 0-952 16,0 0 137-16,0 0-353 0,0 0-424 15,-3-13-360-15,3 17-104 0,-8 12-232 32,4 12 248-32,-1 7 88 15,5 3-16-15,0 4-120 16,9-8-56-16,14 1-64 0,10-6-769 16,-1-10 393-16,3-3-376 15,1-10 728-15,0-6 232 0,-8 0-112 31,0-16 160-31,-13-9 464 16,-2-4 232-16,-6-6-176 16,-3-9-248-16,-4-1-48 0,0 4 313 0,0 0-97 15,0 9 560-15,0 13-400 16,0 7-184-16,0 5 304 16,0 7-448-1,0 0-272-15,0 0-80 16,0 7-280-16,0 12-64 15,0 12 264-15,0 10 160 0,0 13 0 16,4 3 0-16,0 4 0 0,1 15 0 16,-1 16-48-1,3 13-160-15,-3 3-96 16,4-9-24-16,-8-14-200 16,0-22 296-16,0-11 16 15,0-11 40-15,-12-3 120 0,5 9 56 16,-6-2 8-16,5-1 0 15,1-9-8 1,-1-13 8-16,3-6 72 16,1-13-80-16,0-3 192 15,-3 0 944-15,-10-9 152 0,-11-16-664 16,-7-10-376-16,-5-13 40 16,-16-19 433-16,-4-18-377 0,4-14-104 31,17-6-112-31,18 20 40 15,21 24-168-15,5 23-216 16,15 10 16-16,11-4-168 0,25 0-713 16,4 7-191-16,32 9-952 0,-17 9-1777 15,-27 7-3537-15</inkml:trace>
  <inkml:trace contextRef="#ctx0" brushRef="#br0" timeOffset="20445.68">30340 4492 2776 0,'0'0'5281'16,"0"0"-3712"-16,0 0-25 31,0 0-88-31,0 0 153 0,0 0-337 15,0 0-472-15,0 0-440 16,-12-25-360-16,12 25-80 0,-4 13-152 16,-4 6 144-16,0 9 88 15,0 11 56-15,1-2-56 32,2 2 0-32,1-4-32 0,4-1 24 15,0-5 8-15,4-3-280 16,12-8-328-16,8-5-544 0,4-3-849 15,8-7 409-15,20-10-761 16,-9-15-799-16,-11-3-1609 0</inkml:trace>
  <inkml:trace contextRef="#ctx0" brushRef="#br0" timeOffset="20924.62">30416 4308 6105 0,'0'0'2488'0,"0"0"-559"0,0 0-745 0,0 0-216 16,0 0-224-16,0 0-360 31,0 0-368-31,0-3-16 16,0 3-128-16,0 0-72 0,0 0-112 15,4 3 88-15,0 3 24 0,0-2-40 16,3-1-184-16,-3 0-112 16,5 0 72-16,-1-3 464 31,-4 0 8-31,-1 0-8 0,1 0-160 16,-4-6-184-16,0-1 256 15,0 1 88-15,0-3 480 0,-4 5-32 16,-3 1 8-16,3 3-208 15,0 0-248-15,0 0-64 32,-5 3-144-32,6 7 64 0,3-1-8 0,-4 1 24 15,4-3-168-15,0-4-64 16,16-3-40-16,3 0 400 0,2 0 0 16,3-13 8-1,-13 3 120 1,-3-2 104-16,-8 2-216 15,0 4 496-15,-36 3-512 0,5 3-2729 16,-1 0-3104-16</inkml:trace>
  <inkml:trace contextRef="#ctx0" brushRef="#br0" timeOffset="21974.73">30731 3864 5129 0,'0'0'1936'0,"0"0"361"16,0 0-1105-16,0 0-432 15,0 0-72-15,0 0 208 16,7-58 216-16,-7 55-263 0,0 3-225 31,0 0-424-31,0 0-200 0,-3 3-280 16,-9 14-624-16,-4 11 904 15,-12 13 48-15,3 10 24 16,-6 3-64-16,11 0 0 0,0 0 16 16,8-3 24-16,9 3 0 31,3-7-40-31,0-2-8 0,15-1 0 15,13-2-48-15,4-7-32 16,7-3 72-16,6-4-96 16,2-9-961-16,1-3 225 0,3-7-600 15,-10-9-649-15,-13 0-2215 0</inkml:trace>
  <inkml:trace contextRef="#ctx0" brushRef="#br0" timeOffset="22437.47">31133 3816 5393 0,'0'0'1984'15,"0"0"-776"-15,0 0 377 0,0 0-65 16,0 0-344-16,0 0-440 31,0-16-424-31,0 16-312 0,0 6-120 16,-4 13-16-16,-5 10 96 15,-2 9 40-15,-1 4 112 32,4 5-104-32,0-3 8 0,8 1-8 15,-4-1 88-15,4 1-88 0,0-4 64 16,0 1-64-16,4-7-8 0,8-1 0 16,4-9 0-16,8 1-80 15,0-7-96-15,12-3 176 16,0-6-456-16,-1-7-80 0,10-3-216 15,-14 0-1224 1,-7-16-489 0</inkml:trace>
  <inkml:trace contextRef="#ctx0" brushRef="#br0" timeOffset="22695.67">30826 4178 4064 0,'0'0'3033'0,"0"0"-1177"0,0 0-719 15,0 0 103-15,0 0 208 32,0 0-656-32,0 0-167 15,0 0-297-15,124-29 176 0,-72 20-352 16,8-4-56-16,-2 4 8 15,2-1-104-15,-8 1-920 0,-3-1-625 16,-14 1-407-16,-14-4-2257 0</inkml:trace>
  <inkml:trace contextRef="#ctx0" brushRef="#br0" timeOffset="23023.6">31412 3721 6545 0,'0'0'2136'0,"0"0"-423"0,0 0-889 31,0 0-160-31,0 0-280 16,0 0-224-16,60-3-8 0,-32 22-80 15,4 6-16-15,3 10 16 16,1 6-64-16,3 7 120 0,2 3-120 16,-5 3 64-16,-4-3-72 31,-4-1 120-31,-8-2-16 16,-16 3-32-16,-4 0-16 0,-13-1 40 15,-23 4-96-15,-55 16-304 16,7-13-1928-16,1-16-8266 0</inkml:trace>
  <inkml:trace contextRef="#ctx0" brushRef="#br0" timeOffset="24450.65">25308 3791 4352 0,'0'0'1489'0,"0"0"-729"0,0 0-272 31,0 0-72-31,0 0-200 15,0 0-136-15,0 0-80 0,0 32 144 16,4-10 488-16,-4 10-120 16,4 5-47-16,-4 5 263 15,4 2-160-15,-4 1-256 0,0 2-80 16,0 4 96 0,0 3-112-16,0 3 56 15,4 7-40-15,-1 2 32 0,-3 1-192 16,9 3 0-16,-5 0 0 15,0-1 88-15,-4 2 16 0,0 1 112 16,0-2-112 0,0 3-24-16,0-6-144 15,0-3 48-15,0-4-16 16,0-6-32-16,0 0 0 0,0-7 0 16,0 1 49-16,4-3-49 15,-4-10-8-15,0-7-65 16,3-6-207-1,-3-6-488-15,0-3-200 16,0-7-544-16,0-2-81 0,0-4-287 16,0-10 1088-16,0-10-1001 0</inkml:trace>
  <inkml:trace contextRef="#ctx0" brushRef="#br0" timeOffset="25552.22">25662 3657 544 0,'0'0'832'0,"0"0"-80"16,0 0 56-1,0 0 240-15,0 0-167 16,0 0-225-16,-11 0-240 0,11 0-200 16,-4 0-136-16,-5 0-8 15,5 7-24-15,0 2 32 16,0-2-72-16,1 2 64 15,-1 1 0 1,0 5 40-16,4-2 192 0,0 6 192 16,0 3-104-16,0 4-128 0,-4 3 384 15,-1 2-208-15,5 7 49 16,-4-3-105-16,0 3 208 16,1 0-216-1,3-3-232-15,0 0-40 16,0-3 0-16,0 0-56 15,0-1 80 1,0 1-40-16,0 0-24 16,0 0 16-16,0 3 72 15,3 0 0-15,1-3 16 0,0 2-72 16,1-2-48-16,3 3-40 16,-1 0 40-16,5 3-24 0,-3-3-24 15,-2 6 56-15,5-6-40 16,-3 3-16-16,-5-3 8 15,-1 3-8-15,5-3 0 0,-4-3 0 32,5 6 0-32,-2-6 0 0,1 3 8 15,0 3 8-15,-4-3 32 16,1-4-48-16,-5 1 0 0,0 3 8 16,0-6-8-16,0 3 8 15,0-1 64-15,-5-2-64 16,1 2-8-1,0 4 16-15,0-6-8 16,4 3-8-16,0-4 0 0,0 1 0 16,0-1 0-16,0-2 0 0,4-4 8 15,0 1-8-15,5-5 8 16,-9-2 0 0,3-6-8-16,1-1-56 15,-4-3-120-15,0-2-200 16,0-1 120-16,0-3 16 0,0 0 112 15,4-7 120-15,0-5-88 16,0-4-1952-16</inkml:trace>
  <inkml:trace contextRef="#ctx0" brushRef="#br0" timeOffset="27029.23">31954 3610 2936 0,'0'0'1785'16,"0"0"-1185"-16,0 0 824 0,0 0-328 15,0 0 593-15,-12-39-633 16,12 30-176 0,-4 0-8-16,4-1-256 15,-4 1-120-15,0-1 217 16,4 3-321-16,-4 2-96 0,0-2-216 15,4 4 16-15,0 0-88 16,0 3 56-16,0 0 16 16,0 0-24-16,0 0 24 15,0 0-32-15,0 0-48 16,0 0 0-16,-5 0-104 16,5 0-48-16,-3 9-48 0,-1 7 128 15,0 6 64-15,0 3 0 16,0 7-88-1,4 3 8-15,0 7 16 16,0 2-24-16,0 3 96 16,0 7 0-16,0 4 0 0,0 2 8 15,0 0 16-15,-4-3-24 16,-1 4 48-16,-2-7-48 31,3 3 16-31,0-3-16 0,0-4 0 16,4 2 40-16,0-2-40 15,0-8-56-15,0-1 48 0,8-3 16 16,0-6-8-16,-5-4 0 16,2-2 0-16,-5-4-8 15,0-3 8 1,0 0-8-16,0-3 8 0,-5-6 0 16,2-1-128-16,-1 0 24 15,4-2-48-15,-4-1 31 0,4 0-231 16,0 7 176-16,0 0-88 15,0 0-48 1,-4-4 72 0,4 7-48-16,0-3 56 0,0-3 128 0,0-1-120 15,0-3-96-15,0 1 64 16,-4-1-248-16,4-3-24 0,-4 3-80 31,4-6 207-31,0 4-711 16,0-1 208-16,0-3-632 0,0 0-1697 15</inkml:trace>
  <inkml:trace contextRef="#ctx0" brushRef="#br0" timeOffset="27956.56">32145 3454 2600 0,'0'0'1656'15,"0"0"-31"-15,0 0-177 0,0 0-296 16,0 0-191-16,0 0-289 15,8-44 232-15,-8 44-288 32,0 0-336-32,0 0-280 0,0 0-16 0,0 0-128 15,0 0 40-15,0 9-32 16,0 10 136-16,0 7-8 0,0 9 8 16,-4 3 8-16,0 6 48 15,0 4-48 1,4 3-8-1,0 3 8-15,0 0 56 0,0 3-48 16,0 0-8-16,0-3 40 16,4-4-48-16,-4 1 8 0,0-6 0 0,0-1 80 15,0-2 32-15,0-1 136 32,0 0-48-32,-4 0-104 15,4 4 40-15,0-1-40 0,0-2-96 16,0-4 80-16,12 0-24 15,-1-3-8-15,-2-4-56 0,-1-2 16 16,0 0-8-16,-5-4 56 31,6 0-48-31,-9 1-8 0,0-4 0 16,4 0-8-16,0-3 0 16,0 3 16-16,0 0-16 0,-1-2-8 15,1-4 8-15,0 3-8 16,1-7-80-16,-5 1-232 31,0 3-656-31,0-6 280 0,0-4-384 16,0 3-761-16,-9-9-927 0,5 3 2400 15,1-3-1473-15</inkml:trace>
  <inkml:trace contextRef="#ctx0" brushRef="#br0" timeOffset="28852.24">32284 3394 3104 0,'0'0'744'15,"0"0"753"-15,0 0-225 0,0 0-176 16,0 0 248-16,0 0-103 31,0 0-417-31,-4-38-16 0,4 38-120 16,0 0-360-16,0-4-328 15,4 4-136-15,9-3 136 16,2 3 128-16,5 0 0 0,4 0-32 16,0 0-96-16,0 3 0 31,-4 7-176-31,-8 6 8 0,-5 3-128 15,-7 3 296-15,0 4 208 16,-4 2-80-16,-11-2-120 16,-5 2-8-16,0-6-8 0,4 0 8 0,1-5 88 15,2-5-72 1,5-2 56 0,8-7-72-16,0 0-72 0,0 0-160 15,16-3 152-15,12 4 80 16,7-4 744-16,14 0-176 15,7 0-287-15,0-4-105 0,-5-2-24 16,-3-1-136 0,-12 1-16-16,-16 3-240 15,-8 3-625-15,-12 0-567 0,0 0-1465 16,-12 6-1872-16</inkml:trace>
  <inkml:trace contextRef="#ctx0" brushRef="#br0" timeOffset="47354.31">22957 4892 3088 0,'0'0'1328'0,"-4"0"-679"0,4 0-361 16,0 0-8-16,0 0 1256 15,0 0 0-15,0 0-471 0,0 0-441 16,0 0-192-16,0 0-224 15,0 0-112 1,0 0-96-16,0 0-136 16,4 0-48-16,16 0 184 0,4-3 8 15,12-3-8-15,7 0-8 16,5-4 8-16,8 0 0 0,0 4 8 16,8-3 160-16,-4-4-104 31,0 4-56-31,-5-1-8 0,-7 0 24 15,-5 4-104-15,-6 0 80 16,-10-1-232-16,-7 7 160 0,-8 0-416 16,-12 0-993-16,-8 7-199 15,-11 8-648-15,-5 2 527 0</inkml:trace>
  <inkml:trace contextRef="#ctx0" brushRef="#br0" timeOffset="47647.4">23100 5035 3208 0,'0'0'1216'0,"0"0"-847"16,0 0-9-16,0 0 536 0,0 0 272 15,0 0-344-15,0 0 497 16,45-3-465-1,-13-3-328-15,3 3-72 16,5-4-224-16,8 1-232 16,3-1 168-16,-2 1-40 0,-2 3-128 15,1-3 0-15,-5 3 8 0,-2-1-8 32,-9 4-8-32,-4 0-664 15,-9 0-112-15,-15 0-409 0,-4 0-1143 16,0 4-1889-16</inkml:trace>
  <inkml:trace contextRef="#ctx0" brushRef="#br0" timeOffset="49027.31">22479 4931 2984 0,'0'0'696'0,"0"0"-192"16,0 0 113-16,0 0 295 15,0 0-104-15,0 0 184 0,0 0-160 16,8-23-160-16,-8 23-199 31,0 0-177-31,0 0-192 0,0 0-104 16,0 0-168-16,0 0 168 15,-8 13 0-15,0 0 8 16,0 6 40-16,-4 0 32 0,1 6-72 16,2 1-8-16,-3-1 8 31,1 4 56-31,2-4-48 0,1 0 56 15,1-2-8-15,3-1-56 16,0-6 56-16,4-1-56 0,0 2-8 16,0-5 48-16,4-2-40 15,7-1-8-15,6-3 8 16,6 1 72 0,1-4-72-16,4-3-16 0,-4 0 8 15,0 0-48-15,-5-3-656 16,-11-7-1217-16,-8 1-2392 15</inkml:trace>
  <inkml:trace contextRef="#ctx0" brushRef="#br0" timeOffset="49838.21">22623 4781 808 0,'0'0'1792'0,"0"0"-488"46,0 0-447-46,0 0-17 0,0 0-160 16,0 0-336-16,0 0 8 16,0 0-64-16,-9-19-104 15,1 19-136-15,-3 0 32 0,-2 0-24 16,-2 6 48-16,2 4-32 16,-2 3-64-16,7-4 0 15,-1 4-8-15,2-1 0 0,7-5 0 16,0 3-64-16,0-7-56 15,7-3-448-15,14 0 568 0,-1 0 112 16,3-3 112-16,1-7 24 16,-3-2-248-1,-10 2-168-15,-7 0-40 16,-4 1 208-16,0-1 80 0,0 4-8 16,-8-1 8-16,-3 5 8 15,2-2 8-15,1 4-16 16,1 0-32-1,3 0-48-15,4 0 0 16,-4 0-48-16,4 0-32 0,0 0-104 16,0 0 56-16,0 6-80 0,4 7-440 15,0-3-1281-15</inkml:trace>
  <inkml:trace contextRef="#ctx0" brushRef="#br0" timeOffset="52439.18">22256 5321 4929 0,'0'0'1120'0,"0"0"-64"0,0 0-120 16,0 0 24-16,-4-19-71 15,16 6-529-15,-1-6 80 0,14 0 224 32,3-3-376-32,3 0 48 0,9-4-336 15,4-9 96-15,7 0-96 16,9-6-72-16,4-6-112 0,1-4 128 16,-2 6-504-16,-8 10 224 15,-10 7 8-15,-13 12 280 16,-13 10 48-1,-10 6-672-15,-9 0-185 0,0 9-39 16,-21 26-496-16,-7-3-857 16,-4-1 865-16</inkml:trace>
  <inkml:trace contextRef="#ctx0" brushRef="#br0" timeOffset="52763.16">22384 5359 808 0,'0'0'696'0,"0"0"304"16,0 0 1393-16,0 0-833 16,0 0-144-16,0 0-280 0,95-54-663 15,-55 28-89-15,12-2-56 31,4-7-48-31,7 0 88 0,5-3-296 16,-4-3 152-16,3 3-224 16,-7 0-136-16,-8 9 40 0,-5 4-56 15,-15 9 48-15,-8 6-80 0,-7 10-184 16,-17 0-1161-16,0 3 81 16,-21 29-816-16,-7-3 615 15,-3-1-855 1</inkml:trace>
  <inkml:trace contextRef="#ctx0" brushRef="#br0" timeOffset="53063.21">22715 5340 3992 0,'0'0'1329'15,"0"0"-465"-15,0 0 168 0,118-79-120 32,-62 47-256-32,17-12-216 15,-6 2 17-15,4-5-17 16,1-1-432-16,-12 7 296 0,-4 2-160 16,-12 8-144-16,-12 12 104 31,-13 6-104-31,-6 7-72 0,-13 6-752 15,0 0-705-15,0 3-55 16,-13 19 624-16,-6 0-1137 16,6-6-1215-16</inkml:trace>
  <inkml:trace contextRef="#ctx0" brushRef="#br0" timeOffset="53430.25">22451 5254 3272 0,'0'0'1400'16,"0"0"-359"-16,0 0-289 15,0 0 104-15,0 0-608 0,56-79-96 16,-20 57 8-16,16-4 168 16,8-5-192-16,3-4 72 0,1 6-200 31,-8 0-8-31,-16 7-152 15,-12 13-904-15,-25 5-48 16,-27 8-1057-16,-19 15 1073 0,-5 0-984 0</inkml:trace>
  <inkml:trace contextRef="#ctx0" brushRef="#br0" timeOffset="53697.21">22168 5168 1880 0,'0'0'960'16,"0"0"-392"-16,92-47-48 16,-36 22 88-16,4-7 9 0,11 0-97 15,-3 0-128-15,-1 7-208 31,-11 6-176-31,-16 9-8 0,-20 7-1496 16,-12 3-185-16,-20 13 81 16,-12 3 776-16,-4 0 536 0</inkml:trace>
  <inkml:trace contextRef="#ctx0" brushRef="#br0" timeOffset="53932.03">22279 5146 1328 0,'0'0'1336'0,"0"0"-152"31,0 0 97-31,124-50-345 0,-72 24-72 16,8-2-208-16,7-4 8 0,1 3-224 16,-3 7-72-16,-7 3-312 15,-9 10-56-15,-18 9-552 0,-10 0-1240 16,-6 6-80-16,-11 16 383 15,0-6 481 1,-4 0 96-16</inkml:trace>
  <inkml:trace contextRef="#ctx0" brushRef="#br0" timeOffset="54147.32">22782 5159 968 0,'0'0'1320'15,"0"0"824"-15,0 0-367 16,0 0-777-16,0 0-216 0,92-32-448 16,-45 14-208-16,13-2 336 31,20-2-144-31,12-7-320 16,-1 7-24-16,-16 0-336 0,-15 9 24 15,-24 10-480-15,-4 3-864 16,-8 0-249-16,-16 0-711 0</inkml:trace>
  <inkml:trace contextRef="#ctx0" brushRef="#br0" timeOffset="54706.7">23244 5061 440 0,'0'0'2608'16,"0"0"-1464"-16,0 0-1032 15,0 0-16-15,88-29 96 0,-45 17-112 16,6-5-80-16,2-1-184 0,5 1-112 16,-8-2 192-16,-8 4-80 15,-12 5 80-15,-9 4-328 0,-14-1 32 32,-5 7-688-32,-13 0 824 15,-2 0 184-15,-9 0 72 0,7 0-8 16,6 3 8-16,3-3 8 15,8 0-200-15,0 0-816 0,4 0 729 16,7 0 287-16,-2-3 0 16,-1-3 1039-16,3 0-383 31,2-4-272-31,2 1 40 0,2-1 144 16,-6 1-176-16,1 3 56 15,-3-4-168-15,-2 7-152 0,-3-1-128 16,0 1-200-16,0 0-168 31,-4 3 136-31,0 0-608 16,-8 0 640-16,-12 0 200 0,-8 10 120 0,-4-4-32 15,-11 3 272-15,-1 4-24 16,-4-6 296-16,5 2 65 0,2-3-113 16,9-2 56-16,4-1-168 15,5 0 152 1,-1 0-240-1,0 0-224-15,8 3-104 0,0 1-56 16,4-1-120-16,4 1-504 0,4-1-472 16,4-6-1009-16,4 0 425 0,8 0 16 15</inkml:trace>
  <inkml:trace contextRef="#ctx0" brushRef="#br0" timeOffset="54914.87">23392 4892 2616 0,'0'0'1432'0,"0"0"-936"32,0 0 57-32,-112 19-89 15,60-3-80-15,-4 3-16 0,1 1-112 32,-1-5 40-32,8 4-96 15,12-6-128-15,16 0-72 0,8-1-136 16,12-5-752-16,12-4-625 15,8-3-359-15,4 0 1008 0</inkml:trace>
  <inkml:trace contextRef="#ctx0" brushRef="#br0" timeOffset="55041.67">23020 5007 2560 0,'0'0'1192'0,"0"0"169"16,-131 3-97-16,67 7-248 16,5 2-360-1,3 1-16-15,12 3-352 16,9 0-184-16,10 3-104 0,18 3-80 15,3-3-1056-15,4-6-1568 16</inkml:trace>
  <inkml:trace contextRef="#ctx0" brushRef="#br0" timeOffset="74091.02">22275 6563 8409 0,'0'0'2849'0,"0"0"-881"16,0 0-767-16,0-4-369 0,0 4-184 15,0 0-208-15,0 0-200 16,0 0-168-16,0 0-72 31,0 0-96-31,0 0 24 0,0 0-64 16,0 0-16-16,0 0 8 15,-3 10-16-15,3 2 96 16,-4 11 64-16,0 5 56 0,4 4-48 16,-4 9 8-1,-4 0-8-15,3 4 56 16,2 3-64-16,-1 2 0 0,0-2 0 16,0 0 0-16,0 2 0 15,0 1 0-15,1 0 0 16,-2 0-8-16,1-4 8 0,0-5 0 15,0-4 56 1,-4-6-56-16,0-4 8 16,4-3 32-16,-4-2-32 0,4-4 0 15,-3-3-8-15,3 0 8 16,-5-4-8-16,5 1 8 16,0 0 0-16,-3-4 0 0,3-2-8 15,4-1 0-15,-4 0 8 0,4-3-8 31,0-3 8-31,0 4-8 16,0-4 8-16,0 0-8 16,8 0 112-16,11 0 16 0,13-4 472 15,12-5-8-15,12-1-344 16,4-2-96-16,4-1-72 0,-5 3 104 31,1 1-128-31,-9 0 16 16,-6 5 8-16,-6 1-80 15,-7 3-72-15,-8 0-288 0,-8 0 136 16,0 0-248-16,-4 0-160 0,0 0-544 16,-4 0-889-16,-4 0-1127 15,-4 0-6218 1</inkml:trace>
  <inkml:trace contextRef="#ctx0" brushRef="#br0" timeOffset="79604.23">23037 7378 1424 0,'0'0'552'0,"0"0"-344"0,0 0 1352 0,0 0 665 16,0 0-721-16,0 0-464 15,0 0-111-15,0 0-145 0,0 0-216 16,0 0-208-16,0 0-104 16,0 0-56-1,0 0-120 1,0 0-80-16,0 0 16 0,-4 7 56 15,-4 3-16-15,-4 8-48 0,0 1 80 16,-8 3-16-16,4 7 24 0,-4 0 80 16,5-1-8-16,-2 1-24 15,1-1-32-15,8-2-24 16,0-1-32 0,5 1-8-16,3-1-40 15,0 1 72-15,0-4-24 16,3 3 0-16,9-6-40 0,4 0-8 15,5-3 96-15,2-3-104 32,5 0-24-32,0-7 24 0,4-6-512 15,-1-4-616-15,-6-8-1177 16,-10-10-6216-16</inkml:trace>
  <inkml:trace contextRef="#ctx0" brushRef="#br0" timeOffset="80379.23">23153 7089 3712 0,'0'0'2577'0,"0"0"-857"15,0 0-376-15,0 0-343 0,0 0-121 16,0 0-288-16,0 0-304 16,-4-6-88-16,-5 6-96 15,5 0-56-15,-4 6-48 0,1 4 0 31,-2 0-8-31,1 2 8 16,4-2 0-16,1-1-8 0,3 1 8 0,0-1 0 16,0-5-96-16,3 2 8 15,9-3-256 1,-3-3 24 0,2 0 304-16,-3 0-224 0,5 0 136 15,-10-7 104-15,1-5 192 16,-4-4-16-16,0 0 104 0,0 4 48 15,0-1-72-15,-4 6 8 0,1 1 168 32,-1 6-224-32,4 0-208 15,-9 0-32-15,5 10-112 0,-4 3 80 16,5 2 16-16,3 1-32 16,0-3-88-1,0 0-40-15,0-4 32 16,3-9-136-16,5 0-72 15,-4 0 96-15,9-7 288 0,-6-8 232 16,1-4 24-16,-4-6-72 16,-4 5 128-16,0 5-120 15,0 2-56-15,0 7 40 0,0 6-176 16,0 0-152-16,-8 12-1640 31,-3 4-3369-31</inkml:trace>
  <inkml:trace contextRef="#ctx0" brushRef="#br0" timeOffset="82178.23">23862 7299 8385 0,'0'0'3921'15,"0"0"-2729"1,0 0-383-16,0 0 135 0,0 0-48 0,0 0-328 15,0 0-200-15,0 0-160 16,0 0-208-16,0 0-88 0,0 0-136 16,7 0-72-16,10 0 296 31,6 0 296-31,5 0 24 16,13-3-72-16,2-4-168 0,0 1-80 15,-2 0-368-15,-2 0-480 16,-7 2-624-16,-4-2-689 0,-4 3-719 31,-16 3-2650-31</inkml:trace>
  <inkml:trace contextRef="#ctx0" brushRef="#br0" timeOffset="82454.42">23862 7474 3672 0,'0'0'1305'0,"0"0"-449"0,0 0 56 15,0 0 760 1,0 0 33 0,0 0-281-16,0 0 608 15,60 3-383-15,-29-3-657 0,9-6-392 16,0-1-248-16,4 1-152 15,-1 0-152-15,-7 2-48 0,1 1-752 0,-2 0-656 16,-7 3-1545-16,-12-3-2232 16</inkml:trace>
  <inkml:trace contextRef="#ctx0" brushRef="#br0" timeOffset="84003.57">26113 6664 5497 0,'0'0'2712'0,"0"0"-831"15,0 0-1049-15,0 0 144 0,0 0-104 16,0 0-440 0,4-6 200-16,-4 6-295 15,-4 0-193-15,-13 0-144 0,-6 0 0 16,-17 6 272-16,-20 10 16 16,-15 6-88-16,-21 10-144 15,4-3-48-15,12-4 88 16,13 0-96-1,15-9-56-15,-3 7 56 16,-1-1 0-16,15-3 0 0,6-1-8 0,15-1-64 16,4-5-32-16,4 4 48 15,8-3-40-15,0 0-24 16,4-4-56 0,0 4 24-16,12-4-112 15,12 4-81-15,16 0 345 0,12-4 409 16,3 4-281-16,17-3-24 15,-4-1 176-15,-5 0-128 16,1 1-136-16,-16 0-16 0,-8 2-8 31,-12-2-288-31,-13-1-273 16,-6 4 97-16,-9-1 64 0,0 1 256 31,-5 6 144-31,-10 4 8 16,-9-1 0-16,-12 7 0 15,-4-1 48-15,-4 1-48 0,-12-1 96 16,-3 1-96-16,-4 3 0 16,-10-1 0-16,2 1 64 0,3 3 0 0,5-3-64 15,3 3 0-15,15-4 8 16,13-2 40-16,8-4-48 16,13 1 0-16,11-4-88 15,11-3 88 1,38 0 0-16,35-3 1241 0,39-7-353 15,16-9-192-15,1 0-432 16,-20-12 152-16,-37-1-160 0,-20 7-256 16,-18-1 320-16,-14 1-320 15,5-3-448 1,-4-1-232-16,-4 1-120 16,-8-4-464-16,-12 6-393 15,-8 1-2376-15</inkml:trace>
  <inkml:trace contextRef="#ctx0" brushRef="#br0" timeOffset="85348.52">26837 6721 11482 0,'0'0'3065'16,"0"0"-1697"-16,0 0-560 16,0 0-264-16,0 0-296 15,0 0-248-15,0 0-56 0,0 7-240 16,0 15-176-16,-3 6 328 0,-5 11 144 15,-4 8 64 1,0 7-64-16,4 0 0 16,0 0 8-16,1 3-8 15,2 3 16-15,1-6-16 16,0 1 8-16,0-11 0 0,0-6-8 16,4-9 0-16,-4-7 8 15,1-7-8 1,3-5 0-16,0-3 0 15,0-4 0-15,0-3-8 16,0 0-120-16,7 0 128 0,21 0 48 16,12 0 624-16,27-3-336 15,25-4-136-15,20-3-128 0,-5 5 64 32,-23-2-80-32,-32 7-32 15,-24 0 0-15,-5 0 32 16,-3 0-16-16,-8 0-40 0,-7 0-232 15,-5 0-40-15,0 0 272 16,0 0 48-16,-9 0-48 0,-6 0-144 16,2 0-512-1,2 0-376-15,3 0-1369 16,4 0-3224-16</inkml:trace>
  <inkml:trace contextRef="#ctx0" brushRef="#br0" timeOffset="85880.57">27898 6715 8513 0,'0'0'2401'0,"0"0"-537"0,0 0-295 15,0 0-769-15,0 0-528 16,0 0-232-16,0 0-24 0,-56 35-16 16,24 0 72-16,-4 6 80 15,8 3 8-15,-4 10-16 16,12 4-40-16,5-1 32 15,6 3-88-15,9 0-40 16,0-6 0-16,13 0 8 16,15-9-16-16,3-7 0 0,9-3-232 15,8-10-192-15,7-9-280 32,1-3-281-32,20-10-567 15,-12-3-1232-15,-17 0-6266 0</inkml:trace>
  <inkml:trace contextRef="#ctx0" brushRef="#br0" timeOffset="86263.48">28396 6613 9193 0,'0'0'1449'0,"0"0"-1"16,0 0-344-16,0 0-432 15,0 0-455-15,0 0-201 0,-32 39 320 16,20-5-32-16,0 4-32 16,0 3-16-1,0 4 16 1,4-1-120-16,0 4 56 0,4-3-80 15,0-1-16-15,4-3-24 0,0 1-40 16,0-1-40 0,4-3 40-16,12-3 0 15,0-3-32-15,8-4-16 16,-1-2 0-16,14-4-288 16,-1-10-32-16,-1-2-384 0,5-7-433 15,12-3-447-15,-5-13-1481 0,-15-2-4544 16</inkml:trace>
  <inkml:trace contextRef="#ctx0" brushRef="#br0" timeOffset="86559.02">28025 6982 7209 0,'0'0'1464'0,"0"0"-1240"15,0 0-32-15,0 0 1305 16,0 0-161 0,112 25-264-1,-61-22-72-15,9-3-239 0,4 0-113 16,3 0-168-16,-2-3-224 15,-5-4-256-15,-1 1-336 0,0-3-1569 0,-10 2-711 16,-14-2-4026-16</inkml:trace>
  <inkml:trace contextRef="#ctx0" brushRef="#br0" timeOffset="87118.95">28790 6521 6105 0,'0'0'2760'16,"0"0"-1695"-16,0 0 183 15,0 0-112-15,0 0-312 0,0 0-704 16,0 0-112-16,0 0-8 16,44 32 608-16,-9-4 201 0,6 11-297 15,6 5-96-15,5 3-160 31,-3 7-104-31,-6 4-104 0,-3-1 8 16,-16 3-8-16,-8 0-48 16,-16 7-8-16,-5 9 8 15,-18-9 0-15,-17 6 0 0,-43 16-600 16,10-29-1385-16,6-3-4544 0</inkml:trace>
  <inkml:trace contextRef="#ctx0" brushRef="#br0" timeOffset="87997.46">25623 8131 8913 0,'0'0'1817'0,"0"0"-441"16,0 0-264-16,0 0-304 31,0 0-447-31,0 0-41 0,0 0 136 16,-60 79-72-16,40-38-136 15,0 7-24-15,0 0-72 16,8 6-16-16,-4-6-32 0,8-1-32 15,8 0 24-15,0-5-88 16,0-1 0-16,12-9 8 0,8 0 48 16,8-7-16-1,4-2-48-15,7-8-72 16,6-5-352-16,-2-4-416 16,17-9-833-16,-12-10-575 0,-8-6-2697 15</inkml:trace>
  <inkml:trace contextRef="#ctx0" brushRef="#br0" timeOffset="88304.31">25308 8493 9666 0,'0'0'1504'16,"0"0"-944"-16,0 0 744 16,99-7 449-16,-46-2-273 15,6-7-208-15,1 4-232 0,4-1-527 16,-4 0-337-16,0 4-176 15,3-8-825-15,-12 5-2047 0,-15-4-7170 0</inkml:trace>
  <inkml:trace contextRef="#ctx0" brushRef="#br0" timeOffset="154623.31">6207 8960 888 0,'0'0'6561'0,"0"0"-5217"16,0 0-511 0,0 0-9-16,0 0-536 15,0 0 72-15,0 0 216 0,-24-48-320 16,21 42-112-16,-1 3 72 16,4-1 344-16,-5 1 24 15,5 0-208-15,-4 0-264 16,0-1-48-1,0 4-56-15,0-3 73 0,-3-3 167 16,-2 6-152-16,-3-6-96 0,1-1 8 16,-2 4 104-16,2-3-104 15,-2 0-8-15,2-4 0 16,-6 0 0 0,-2 4 0-16,-1-3 0 15,-5-1 232-15,-6 3-232 0,-1 1-16 16,-4 0-64-16,4 0 80 15,4 2-48-15,0 1 48 16,5 0 16-16,3 0 0 0,0 3-16 31,-5-3 8-31,2 3-8 16,3 0 8-16,0 0 0 0,1 0 8 16,-2 0-16-16,1 3 0 15,-3 6-8-15,-1-2 8 16,0 2 8-16,-1 4-8 0,2 0-48 15,-1 2 48 1,-4 4-72-16,4 1 72 16,-4 2-8-16,4 0-40 0,1 3-8 15,-5-2 48-15,4-4-8 16,-4 3 16-16,0 3-8 16,0-3-32-16,0 4 40 15,5 3 0-15,2-1-8 16,1 1-144-16,5 2 72 15,-2 1-16-15,6 6 88 0,-1 4-81 16,3 2 25-16,6 7 8 16,-5-1-104-16,4 2 56 15,4-5 32 1,0 1-8-16,4-4-88 16,7 1 56-16,2 2-8 0,6 1 112 15,2-1-56-15,3 1 56 16,-1 6 0-16,-3-3-64 15,8 0 72-15,-4-1 0 0,0 2 8 32,-1-8-8-32,5-3 8 15,-7 0-8-15,3-6 0 0,-1 0 0 16,-3-3 0-16,4-1 0 16,1 1-16-16,-2-3 16 15,5-1 8-15,-4 4-8 0,4-3 8 31,0-1 64-31,-8 1-64 0,3-1 56 16,-3-5-56-16,1-1 0 0,2 0 48 16,-3 0-40-16,0 4-8 15,3-4-8-15,2-3 8 16,-1 0 0-16,4 1-8 16,0-8 0-1,0-2 0-15,4-1 56 16,-1-6-40-16,1 4 56 0,4-1-64 0,-8-3 8 15,4-3 64-15,3 0 56 16,-3 0-40-16,4-3-40 16,1-7-48-1,2 1 0-15,1-7 0 16,-5 0 0-16,10-3-8 0,-2 0 8 16,2-3 8-16,-2-1-16 15,-3 1 16-15,-5 0-8 16,2 0 0-16,-5 0 40 0,-9-1 0 31,1-2 8-31,0 0-8 16,-3-7 57-16,-2 0 23 0,1-3-32 15,0-6 0-15,0-1-88 16,0-2 0-16,-5 3 56 16,6 3-64-16,-10 3 144 0,-2 0-32 31,-5 0-96-31,-4 0 48 0,0-3-56 15,0-3 64-15,-8-4 0 0,-5-5-72 16,-2 2 144-16,-1-3 64 16,-5 0-72-16,10 4 80 15,-5 2-120-15,4 7 24 16,-4-3-48 0,8 9 152-16,-4-3-104 15,1 0-72-15,-2 0 8 0,-2-6-48 0,2-3 0 16,-6 2 8-16,2-2-8 15,-3-1 8-15,-3 4-8 16,-5 0 40 0,0 0 16-16,-12 2 24 15,0 1 0-15,-7 4 16 16,-2 2-56-16,2 3 32 0,-1 4 40 16,-4 2-40-16,1 1-32 15,2 0 24-15,-3-3-72 0,9 3 96 31,-5-4 8-31,8 4-104 16,-3 3 0-16,3 6-16 16,3 4-40-16,2 5-64 0,-1 4-208 15,0 13-672-15,1 15-520 32,-14 33-441-32,17-7-727 0,4-3-2273 0</inkml:trace>
  <inkml:trace contextRef="#ctx0" brushRef="#br0" timeOffset="156459.76">22766 6366 6633 0,'0'0'1416'0,"0"0"-312"0,0 0-255 0,0 0-185 16,0 0-120-16,0 0-24 16,-4 0-64-16,4 0-88 0,0 0-192 15,0 0-176-15,-4 3-104 16,0 13 96 0,4 6 8-1,-8 3 0-15,4 4 0 0,4 6 0 0,0-7 0 16,0 1 8-16,0-4-8 15,0-6-8-15,8-3-48 0,4-9-216 16,-1-5-152-16,13-2 424 31,12-9 744-31,9-16 104 16,26-20 121-16,-4-2-409 0,6-4-288 16,6-6-48-16,-15 9-224 0,8-3 72 15,-12 10-16-15,-17 6-40 16,-7 13-16-16,-12 9 64 31,-12 7-64-31,-7 6-440 0,-2 0-1249 16,-3 6 361-16,-8 20 320 15,-4-4-1009-15,-4-3-943 0</inkml:trace>
  <inkml:trace contextRef="#ctx0" brushRef="#br0" timeOffset="159954.29">11219 11652 2968 0,'0'0'2913'16,"0"0"-1905"-16,0 0-376 15,0 0-432-15,-43-38 64 0,35 32 408 16,-1-4-152-16,-2 1 177 31,3 2-25-31,-1-3-72 16,-6 5-120-16,3-2-216 0,0 1-136 15,-4-1-24-15,-4 1-48 0,4 2-48 16,-8 4 8-16,0 0 32 0,0 0-48 16,-8 0 0-1,4 4 0 1,-7 9 72-16,3 2-72 16,-4 5 0-16,-3-1 8 0,2 6-8 0,5 0 0 15,0 1 8-15,4-1 80 16,5 1-80-16,-1-4 0 0,4 0 40 31,0 0-48-31,4 3 8 16,-4 7-8-16,4 0 8 15,0 6 72-15,0 3 8 0,4 4 40 16,4-4-40-16,-3 4-80 16,7-1 56-16,0-6-56 0,-1 1 0 31,5-2 0-31,0-2 0 15,0 0 72-15,9 0 64 0,2 0-64 16,6 3-64-16,2 0 72 16,5 0-8-16,0 0-32 0,8 1-40 15,0-1 8-15,0-3 32 32,0 0-48-32,3-4 16 15,-3-2-8-15,0 0-8 0,4-11-48 16,-8 1-96-16,7-3-8 15,-3-3 48-15,5-3 32 0,-1-1 8 0,3-2 56 16,1-5-80 0,4-2 88-1,-1 0 8-15,6 0 40 16,2-2 64-16,1-8-32 0,0-6-32 16,-1 0-32-16,-6-3-8 15,-2 3 8-15,-7-3-8 0,4-3 64 0,-8 0-72 31,0-4-56-31,-4-2 8 16,0-4-8-16,0 1 32 16,-9-4 16-16,1-1 8 0,-4 1-8 15,-4 0 8-15,0 1 8 16,1-4 56-16,-2-4-64 0,-3-2 8 31,0 2-16-31,-4-5-88 16,0-4-80-16,-4 4 56 0,0-4-8 15,0 0 120-15,-8 3-48 16,-8 0 56-16,-4 4 8 0,-8 0 208 16,0 3 56-16,1 2 8 31,-10 2 88-31,5 1 1 16,-3-2-33-16,-5 10-104 0,-4-1 64 15,0 7-144-15,-3 3-16 16,-1 9-72-16,0 4-56 0,4 6 48 15,-8 3-56-15,5 17-120 16,-5 8-464 0,-12 29-753-16,12-6-671 15,8-4-2697-15</inkml:trace>
  <inkml:trace contextRef="#ctx0" brushRef="#br0" timeOffset="166280.71">8371 2238 2632 0,'0'0'872'32,"0"0"-640"-32,0 0-56 15,0 3 1505-15,0-3 215 16,0 0-608-16,0 0-319 0,0 0-145 15,0 0-288-15,0 0-320 0,4 0 32 16,-4 0-72-16,0 0-128 0,0 0-48 16,0 0 0-1,3 0 48 1,-3 0-40-16,4 0-8 16,4 0-48-16,1 0 48 0,10 0 344 15,9 0 1040-15,4 0-767 0,0 0-409 16,3 0-120-16,6 0 40 0,-5 0-40 31,12 0-88-31,-5 0 56 16,5 0-8-16,0 0 184 15,0-3-144-15,-5 0-80 0,-7 0 88 16,-8-1-24-16,-8 2-16 0,-4-2-48 16,-7 4 8-16,-2 0-16 31,1 0 0-31,-4 0-80 15,8 0 80-15,4 0 80 0,4 0-72 16,3 0 40-16,1 0-40 16,4 0 32-16,0-3-40 0,4-3-56 15,0 2 56-15,-8 1 0 32,-4 3-600-32,-12-3-769 15,-4 3 425-15,-4 0 200 0,0 0-448 16,0 0-721-16,-4 0-327 0,-4-3-1785 15</inkml:trace>
  <inkml:trace contextRef="#ctx0" brushRef="#br0" timeOffset="166715.21">9168 2067 6809 0,'0'0'3161'16,"0"0"-1409"-16,0 0-600 16,0 0-8-16,0 0-407 0,-4-4-385 15,4 4-352-15,0 0-64 16,0 0-224-16,0 0-208 0,4 0-113 31,11 0 609-31,5 10 272 16,8-3 169-16,0 5-441 0,0-2-8 15,4 2 8-15,-9-2 160 16,1 3-144-16,-3-1 120 16,-2 1-136-16,-6-4 8 0,-2 1 48 31,-3 0-56-31,-3-1 0 16,-5 0 40-16,0 4-32 0,0 3 112 15,-13 6-24-15,-11 4 88 16,-3 5 80-16,-6 8-8 0,-10-4 24 15,3 6-152-15,-4-3-128 16,12 0-64 0,9 3-920-16,10-6-1849 15,13-19-2312-15</inkml:trace>
  <inkml:trace contextRef="#ctx0" brushRef="#br0" timeOffset="167622.76">8594 2825 7033 0,'0'0'3193'16,"0"0"-1625"-16,0 0-944 0,0 0 664 15,0 0 145-15,0 0-529 16,0 0-360-16,0-31-264 15,0 31-200-15,0 0-80 0,0 0-104 32,-4 0-72-32,4 9-32 15,-4 13-128-15,0 10 336 0,-5 10 48 16,2 2 48-16,-5 4-8 16,-4-4-80-16,0 1 0 15,4-11 64-15,0 1-72 0,1-6 8 31,2-4 0-31,5-5 0 0,0-5-16 16,4-5 8-16,0-4-128 0,0-3 120 16,4 0-200-16,9-3-40 15,6 0-40-15,9 0 288 16,7-3 152-16,6-6 48 16,-5-1-64-1,-1 4 24-15,1-3-112 0,-12 2-48 16,-4 4 0-16,-8 0 0 0,-4 3-144 15,-8 0-96-15,0 0 32 16,0 0-16-16,0 0 104 16,0 0 112-1,0 0 0-15,0 0-168 16,0 0-536-16,0 0-633 0,0 0-751 16,0 0-2305-16,0-4-280 0</inkml:trace>
  <inkml:trace contextRef="#ctx0" brushRef="#br0" timeOffset="167983.58">9056 2863 1488 0,'0'0'5713'15,"0"0"-3969"-15,0 0-671 0,0 0 151 0,0 0 32 16,0 0-560-16,0 0-136 16,4-25-296-16,-16 35-175 15,0 9 103-15,-8 3 352 16,0 6-168 0,0 1-248-16,8 3-80 15,1-7 0-15,7 0-48 0,-1 1 0 0,5 0-48 16,0-4-56-16,5 0 24 15,6-3 72-15,5 0-88 16,4-3 0 0,0 3 96-16,0-3-512 15,4-6-945-15,-4-1-55 16,8-9-552-16,-4 0-369 0,-9-3-1616 16</inkml:trace>
  <inkml:trace contextRef="#ctx0" brushRef="#br0" timeOffset="168321.52">9342 2708 5553 0,'0'0'2560'31,"0"0"-927"-31,0 0-657 16,0 0-328-16,0 0-376 0,0 0 112 15,0 0-384-15,0 0-104 16,0 0 56-16,-11 54 48 0,3-19 8 16,-5 6 96-16,6 1-48 15,-1-1 8 1,0-3 64-16,4 0 80 16,0-3-80-16,4-3-120 15,0-4 0-15,4-3 0 0,8-2 0 16,0-7-8-16,8-3-312 0,-1-7-712 15,1-3 328 1,16-3-160-16,-8-9-1121 16,-8-4-3360-16</inkml:trace>
  <inkml:trace contextRef="#ctx0" brushRef="#br0" timeOffset="168583.89">9147 3048 800 0,'0'0'5721'0,"0"0"-5041"0,0 0-80 32,0 0 488-32,0 0 409 15,0 0-369-15,92-16-128 16,-64 7 128-16,-4-1-687 0,4 0-313 0,-1 1-128 15,-3-1-112-15,4 1-921 16,-4 3-583-16,8-7-585 16,-8 3-247-1,-4 1-4137-15</inkml:trace>
  <inkml:trace contextRef="#ctx0" brushRef="#br0" timeOffset="168889.49">9613 2930 7841 0,'0'0'2921'15,"0"0"-1937"-15,0 0-608 0,0 0 8 16,0 0 136-16,8 0-136 16,5 0-256-16,2 0-32 0,5-3 56 31,5 3-152-31,3-3-16 16,-5-4-472-16,1 4-304 15,-4 0-208-15,4-9-288 0,-12 2-1433 16,-5 1-1680-16</inkml:trace>
  <inkml:trace contextRef="#ctx0" brushRef="#br0" timeOffset="169123.84">9845 2705 4729 0,'0'0'2648'16,"0"0"-1472"-16,0 0-528 15,0 0-167-15,0 0-209 16,0 0-200-16,0 0 104 15,0 0 80-15,0 0 40 16,8 98 56-16,-8-56-144 16,0-1-48-16,0 0-56 0,0-3-88 15,0 0-16-15,0-3-272 16,0 0-976 0,7-13-1337-16,-3-6-2768 0</inkml:trace>
  <inkml:trace contextRef="#ctx0" brushRef="#br0" timeOffset="169431.99">9924 2606 7169 0,'0'0'1496'0,"0"0"-1096"0,0 0 417 16,0 0-57 0,96-28-224-16,-72 28-152 15,8 0-128-15,-4 6-184 16,-4 13 8 0,0 6 80-16,-5 4 72 15,-6 9-112-15,-2 4-56 0,-3 5-16 16,-8 4 32-16,0 0-72 0,0 0-8 15,-4-4-8-15,-15 14-336 16,-1-14-1016-16,3-9-2593 0</inkml:trace>
  <inkml:trace contextRef="#ctx0" brushRef="#br0" timeOffset="170862.61">13913 1968 832 0,'0'0'5273'0,"0"0"-3761"0,0 0-936 47,0 0-144-47,0 0 16 15,0 3-111-15,-4 0-81 0,-8 4-80 16,-8 6 160-16,-4-1 112 16,-4 4-224-16,-4 3-48 0,-3 3-64 15,-6 4-32-15,2-1-24 16,-5 4-48-16,-4 2 64 0,4-2-72 15,0 0 0-15,-3-1 0 16,2-2 0-16,-2 2 8 16,-1-3 32-16,4 1-40 0,-4 0-8 15,9-7-64-15,3-1-136 32,4-5-24-32,8 0-272 0,0-4 288 15,8-2 144-15,0-4 64 16,4 4 0-16,-4-5-8 0,4 2-72 15,-8 2 80-15,5-3 0 0,-2 4 8 16,-2-4-96 0,7 0 96-1,4 0-8-15,4 0 8 0,4-3-96 16,0 0-817-16,0 0-407 16,12-9-1136-16</inkml:trace>
  <inkml:trace contextRef="#ctx0" brushRef="#br0" timeOffset="171208.59">13180 2241 2512 0,'0'0'5529'0,"0"0"-4168"0,0 0-1057 16,0 0-304-16,0 0 0 15,0 0 232-15,-56 35 264 16,24-13-184-16,-4 4-32 0,4-1 72 16,0 0 8-16,8 1-224 31,4-4-128-31,8-3 0 0,9-3-8 16,3 0-8-16,0 0-144 15,7 0 104-15,14-4-232 16,3 1 128-16,8 0 152 0,-1-4 104 0,5-2 24 15,-4-4 16 1,0 0 24 0,0-3-168-16,3 0-912 0,-7-3-1593 15,-7-7-2608-15</inkml:trace>
  <inkml:trace contextRef="#ctx0" brushRef="#br0" timeOffset="172230.95">12267 2914 7313 0,'0'0'2361'0,"0"0"-1217"0,0 0-504 0,0 0 360 16,0 0-184-16,0 0-296 16,0 0-392-16,0-12-128 15,-4 12-192-15,4 9-24 0,-8 7 72 16,4 6 144 0,-3 10 0-1,-2 0 16-15,-3 6-8 0,1 0 8 16,-2 0 48-16,-2 4-56 0,-2-8 0 15,6 1-8-15,2-3 8 16,2-7 0-16,3 1 32 0,4-13-40 31,0-1-128-31,0-6-24 16,11-2-144-16,6-4 296 0,7 0 96 16,4 0 360-16,4 0-200 15,-1-10-80-15,5 1-176 16,-4-1-40-16,4 0-40 0,-5 1-224 31,-3 0 192-31,-3 2-40 16,-6 1 32-16,-7 0 8 0,-4 6 96 15,0-4-216-15,-8 4 136 16,0-3-240-16,0 3-1000 0,0-3-1153 0</inkml:trace>
  <inkml:trace contextRef="#ctx0" brushRef="#br0" timeOffset="172619.68">12710 2991 5329 0,'0'0'1352'15,"0"0"-208"-15,0 0 216 0,0 0-207 0,0 0-241 32,0 0-144-32,0 0-312 15,0 0-272-15,-41 3-32 16,22 13-104-16,-1-1 40 0,-1 11 32 16,2-1-72-16,3 1 32 0,4 2-80 15,8 1 8-15,0 0 64 31,4-1-72-31,0 1 0 16,8-4 0-16,8 0 8 0,8 1-8 16,0-4 0-16,8-6-176 15,3 0-344-15,1-10-600 0,16-6-64 16,-12 0-929-16,0 0-5360 0</inkml:trace>
  <inkml:trace contextRef="#ctx0" brushRef="#br0" timeOffset="172986.27">12996 2917 6553 0,'0'0'2224'0,"0"0"-895"0,0 0-377 31,0 0-176-31,0 0-352 16,0 0-240-16,0 4-176 15,-4 12 0-15,-8-1 120 0,4 8-24 16,0 5 48-16,5-3 96 16,-5 4-96-16,8 0-64 0,-5-1-16 31,5 4-72-31,0-3 16 15,0-4-8-15,5 0 0 0,6-2 0 16,1-7-8-16,4-4-80 16,0-6-400-16,8 1 216 0,0-7 64 15,12 0-496-15,-4-7-456 32,-4-5-1409-32</inkml:trace>
  <inkml:trace contextRef="#ctx0" brushRef="#br0" timeOffset="173216.56">12856 3073 6833 0,'0'0'3897'0,"0"0"-2625"0,0 0-504 0,0 0-272 31,0 0-176-31,0 0-64 16,88-9-39-16,-40 5-73 16,-4-2-136-16,8 3-8 0,12 0-393 15,-16-4-1591-15,-9 1-2057 16</inkml:trace>
  <inkml:trace contextRef="#ctx0" brushRef="#br0" timeOffset="173467.5">13367 2880 3384 0,'0'0'4553'31,"0"0"-3745"-31,0 0-528 16,0 0 16-16,0 0 89 0,84 22 151 15,-60-7 136-15,-5 2 56 16,1 5-288-16,-4 0-80 0,-4 3-144 15,-4-3-88-15,-8 7-40 16,0-1-72 0,-11 4 72-16,-14-3-72 15,-23 16-16-15,5-10-704 0,-2-7-1904 16</inkml:trace>
  <inkml:trace contextRef="#ctx0" brushRef="#br0" timeOffset="174672.71">10358 2575 3872 0,'0'0'1857'0,"0"0"-1361"16,0 0-376-16,0 0-120 15,0 0-24-15,0 0 24 16,-7 12 152-16,7-8-40 0,0-4 64 31,0 0 248-31,0 0 528 16,0 0 176-16,0 0-159 0,0 0-129 15,0 0-136-15,0 0-8 16,0-7 376-16,7-2-271 16,10-10-169-16,7-7-568 0,8-6 96 31,0-3 32-31,11-6-64 0,-3-3 224 15,4-1 80-15,-5 1 24 0,-3 0-264 16,0 2-32-16,-8 4 32 16,-8 6-184-16,-3 4 88 15,-6 8-24-15,-3 2-72 16,-4 8 56 0,0 1-56-16,-4 5 0 15,0 4-128-15,0 0-1168 0,8 0-1241 16,8 13-3248-16,0 0 4857 0,0-1-3129 15</inkml:trace>
  <inkml:trace contextRef="#ctx0" brushRef="#br0" timeOffset="175475.05">12036 2692 6785 0,'0'0'2448'16,"0"0"-1471"-16,0 0-65 0,0 0 184 31,0 0 472-31,0 0-207 15,0 0-225-15,-39-22-808 16,26 9-320-16,-7 4 216 0,4-1-16 16,-4 0-48-16,-3-2-80 15,-1 2 24-15,-4-5 72 0,-4-5-88 32,-4-2-40-32,1 0-40 15,-6-3 168-15,2-1-128 16,-6-2 72-16,6-1-16 0,-5 1-96 15,9-1 216 1,-2 0-160-16,10 1-56 16,-1 3 168-16,8-1-176 0,3 4 16 15,2-1 89-15,3 5-33 16,0-2 8-16,0 5 80 16,4-2-160-16,-4 2 72 0,-4 2-72 0,0 0-16 15,-8 0-64-15,1 1 64 16,-1-1 8-1,-1-3 8-15,5 7-96 16,-3-4-24-16,10 7-1 16,6-1 73-16,3 7-360 15,4 0-848-15,0 0-1512 0,0 10-2794 16,0-3 953-16</inkml:trace>
  <inkml:trace contextRef="#ctx0" brushRef="#br0" timeOffset="176619.24">10530 898 5097 0,'0'0'2368'16,"0"0"-1304"-16,0 0 377 16,0 0-249-1,0 0-392-15,0 0-424 16,0 0-264-16,0-13-96 0,0 13-16 15,0 0-72-15,0 4-56 16,0 12-64-16,0 6 192 0,0 13 16 16,0 3-16-16,-4 3 96 31,0 1-96-31,-4-1 8 16,4 3 48-16,0-3-48 0,0 4 0 15,-4-1 0-15,5-3-8 0,-1 1 104 16,-1-4-96-16,5-3-8 15,-4-10 0-15,4-2 56 32,0-8-56-32,0-5 0 0,0 0 0 15,0-4 0-15,0 0-8 16,0-6 16-16,0 6-16 0,0-2 8 16,4-1-8-16,1 0-88 15,2 0-8-15,5-3 96 31,4 3-320-31,4-3 176 0,8 0 120 0,0 0 32 16,11 0 288-16,6 0-280 16,2-9 176-16,5 2 136 0,-4-2-8 15,-1 0-56-15,-7-1-72 16,-3 3 88 15,-14 1-200-31,-3 6-72 16,-8-3 128-16,-4 3 160 0,-4 0-143 15,-4 0 239-15,0 0 104 16,0 0-184-16,0 0-88 0,0 0-88 16,0 0-72-16,0 0-8 15,0 0-48-15,0 0 0 16,0 0-232-16,0 0-904 0,0 0-745 16,0 3-1191-16,-7 0-2994 0</inkml:trace>
  <inkml:trace contextRef="#ctx0" brushRef="#br0" timeOffset="177967.13">11311 1359 4656 0,'0'0'2353'0,"0"0"-169"0,0 0-743 31,0 0-337-31,0 0-248 0,0-7-88 16,0 7-360-16,0 0-216 15,0 0-103-15,0 0-89 16,0 0-65-16,0 0-207 0,-4 13-144 16,-4 6 416-16,-3 6 0 31,2 4 56-31,1 3-56 0,4-4-56 16,0 1 56-16,1 3 0 15,3-7 0-15,0 0 48 16,0-2-48-16,3-4-88 0,13 0-56 0,0-6 32 15,8-4-80 1,3 1-40 0,1-10 224-16,0 0-712 0,4 0 64 15,-8-13-1361-15,-12-3-3512 16</inkml:trace>
  <inkml:trace contextRef="#ctx0" brushRef="#br0" timeOffset="178779.33">11383 1098 3872 0,'0'0'1625'0,"0"0"679"15,0 0-944 1,0 0-223-16,0 0-1 0,0 0-192 16,0 0-152-16,0 0-280 15,-5-9-240-15,5 9-63 16,0 0-209-16,0 0-56 0,0 0 56 16,0 0-153-1,-4 0 49-15,1 0-72 16,-5 3 8-16,4 7-200 0,0-4 120 15,0 3-16-15,4-2 120 16,0-1-144-16,0-3 112 16,0-3-288-16,0 0-176 0,8 0 280 31,0 0 144-31,-1 0 176 16,2 0 40-16,-5 0 128 0,-4 0 200 15,0 0 240-15,0-3 56 16,0-7-400-16,-4-2-16 0,-5-1-208 15,6 3-160-15,-5 1 160 32,4 6 80-32,4 0-80 0,0 3-456 15,-4 0-656-15,0 6-265 16,-1 10 1225-16,2 0 152 16,3 0 112-16,0 0 17 0,0-4-129 15,12-2-8-15,7-4-329 31,2-6-231-31,-1 0 568 0,-1 0 0 0,-2-6 8 16,-14-4 280-16,-3-2 825 16,0-4-33-16,-7 3-808 15,-14-3 120-15,1 4 16 0,-3 5-192 16,3 4-216 0,8 6-80-16,0 13-2056 31,8 3-2041-31</inkml:trace>
  <inkml:trace contextRef="#ctx0" brushRef="#br0" timeOffset="181055.76">10921 2505 5257 0,'0'0'1408'16,"0"0"-880"-16,0 0-64 16,0 0 24-16,0 0 88 15,0 0-32-15,0 0 129 0,0 0 47 31,0 0-360-31,0 0-352 0,8 0 120 16,3-7 424-16,2 1-216 0,6-4-8 16,5 4 0-16,0-3-320 15,4-1 296-15,4 4-96 16,-8-4-120-16,-1 7-88 16,-6 0 0-1,-2 0-168-15,-6 3-224 0,-5 0-16 16,-4 0-336-16,0 0-288 15,0 0-144-15,0 0 855 0,-9 0-1055 16,-3 0-496-16</inkml:trace>
  <inkml:trace contextRef="#ctx0" brushRef="#br0" timeOffset="181409.36">11048 2339 3184 0,'0'0'2577'31,"0"0"-1505"-31,0 0 392 16,0 0-520-16,0 0 65 15,0 0-233-15,0 0-232 0,0-12-320 16,0 12-224-16,0 0-160 0,0 0 136 15,0 0-32-15,0 3 0 0,0 6-128 16,0 8 184-16,0 5 256 16,-4 3-104-16,4 4-24 15,0-4-80-15,0 0-24 16,0 1-16 0,0 0 56-16,0-1-8 15,0 0-56-15,0 1-360 0,0 5-1168 16,0-9-1017-16,0-5-2440 0</inkml:trace>
  <inkml:trace contextRef="#ctx0" brushRef="#br0" timeOffset="188329.94">14263 17141 3712 0,'0'0'1585'0,"0"0"-753"31,0 0 0-31,0 0 136 16,0 0-248-16,0 0-320 0,0 0-71 15,0 0-73-15,0 0 40 16,0 0-48-16,0 0 8 16,0 0-16-16,0 0-16 0,0 0-8 31,0 0 16-31,0 0 16 0,4 0-72 15,-4 0 32-15,4 0-72 0,1-6-56 16,2 0 16-16,-3 0 56 16,8-1-40-16,0-3-16 15,0 1 80-15,8-1-24 16,3-5-48 0,5 2 8-16,4-6 40 0,5 3-80 15,2-3 48-15,1 0-72 16,1-3 8-16,-6 3 40 0,-3 3 40 15,-4 0 8-15,-5 3-7 16,-2 0-41 0,-5 4-88-16,-1 3 56 15,-3-4 0-15,4 4 0 16,-8-1 48-16,8 1 40 0,-4 0-56 16,4-4-88-16,4-2 64 15,4-1-64-15,-4 0 40 0,8 0-48 31,-5 4 0-31,-2 0-232 16,-5 2-368-16,-8 7-345 16,-1 0-255-16,-7 0-504 0,0 12-729 15,-4-2-1736-15</inkml:trace>
  <inkml:trace contextRef="#ctx0" brushRef="#br0" timeOffset="189028.11">14454 17262 6481 0,'0'0'1408'16,"0"0"-960"-16,0 0 152 15,0 0 481-15,0 0-257 0,0 0-416 32,0 0-40-32,0 0 16 15,0 0-72-15,0 0 144 16,0 0 72-16,0-3-64 0,4-4-135 0,5-2-193 15,2 0-64 1,6-4 32 0,-2 0-8-16,5-2-40 0,8-5 40 15,-3 1 24-15,6 0 32 16,-4-3 64-16,5 3 8 16,0 0-96-16,5 0-16 0,-5 3-104 15,-4 3 56-15,0 1-56 0,-5 2 0 16,1 0 0-1,4 1-8-15,-4-4 48 16,0 4-40-16,3-1 0 16,-7 1 0-16,1 2 0 15,-6-2-8-15,-2 6 0 0,-6 0 0 16,1 3 0-16,0-4-120 0,-3 4-288 31,2 0-712-31,5-6-617 16,0 3-1456-16,-4-1-4232 0</inkml:trace>
  <inkml:trace contextRef="#ctx0" brushRef="#br0" timeOffset="192988.61">14403 9912 7825 0,'0'0'1945'16,"0"0"-817"-16,0 0-216 0,0 0 88 16,0 0-8-16,0 0-215 15,0 0-185-15,0 0-64 0,0 0-80 16,0 0 32-16,0 0-8 31,0 0-16-31,8 0 64 0,7-13 24 16,13-3-303-16,13-6-145 0,6-6-88 15,9-1 0-15,4 0-8 16,-4 7 0-16,-9 3-409 0,-6 7-143 16,-13 5-256-1,-13 7-368 1,-3 0-873-16,-12 13-343 16,-4 9 552-16,-12 0-681 0</inkml:trace>
  <inkml:trace contextRef="#ctx0" brushRef="#br0" timeOffset="193258.15">14491 10058 5473 0,'0'0'3040'0,"0"0"-1615"16,0 0-977-16,0 0 64 31,0 0 432-31,0 0 56 15,0 0 120-15,0 0-23 0,0 0-41 16,32-16-424-16,0-6-336 16,11-6-200-16,9-4-16 0,3-3-64 15,5 3-16-15,-12 3 0 32,-8 11-264-32,-16 5-744 15,-16 13-985-15,-8 3-1207 0,0 10-3266 0</inkml:trace>
  <inkml:trace contextRef="#ctx0" brushRef="#br0" timeOffset="194525.28">11155 11576 6665 0,'0'0'1144'15,"0"0"-200"-15,0 0 137 0,0 0-105 16,0 0-384-16,0 0-16 16,-4-29-8-16,4 26-64 15,0 3-296 1,4 0-128-16,-4 0-80 16,4 0-56-16,5 3 56 0,-1 13 32 15,7 3 40-15,1 0-16 16,0 6 0-16,4-2-8 15,-3-4 0-15,-2-3-24 0,-2 0-16 32,-2-7 0-32,-7-3 0 15,0-2 0-15,0-1 40 0,-4-3-40 16,4 0-8-16,0 0 0 16,4 0 72-16,4-16 425 15,12-16-41-15,4-9-120 0,11-25-56 16,6-21-40-1,-2-17-80-15,1 8-64 16,-16 23 8-16,-8 26 0 0,-9 24-96 16,2 5 64-16,-5 2-72 15,-5 6 0-15,1 7 0 16,-4 3-8-16,0 0-360 16,0 0-920-16,4 6-401 15,-4 10 1057-15,0 16-120 16,0-4-784-16,0-2-2553 0</inkml:trace>
  <inkml:trace contextRef="#ctx0" brushRef="#br0" timeOffset="199854.98">16980 13995 3064 0,'0'0'1480'0,"0"0"-247"16,0 0-825-16,0-9 1632 15,0 2-743-15,4 4-497 0,-4-3-24 16,0 2-64-16,0-2 208 31,0 6-80-31,0 0-303 16,0 0-81-16,0 0-120 0,0 0 88 0,0 0-200 15,-11 4-120-15,-10 11-96 16,-11 7 8-16,-7 10 24 0,-5 10-32 16,4 5 0-1,0 10-8 1,5 16 120-16,-5 16-48 16,8 19 112-16,12 7 120 0,12-4-24 0,8-10-112 15,12-9 56-15,8-12 56 16,4-20-32-16,3-13-32 0,5-12 56 31,13 10-96-31,10-1 0 16,13 4-32-16,3-7-144 15,-3-6-80-15,-3-6-376 0,14-7-648 16,-19-3-1969-16,-12-13-2656 0</inkml:trace>
  <inkml:trace contextRef="#ctx0" brushRef="#br0" timeOffset="200727.14">17869 14077 9025 0,'0'0'1625'0,"0"0"-585"16,0 0-304-16,0 0 40 0,0 0-72 16,0 0-95-16,0 0-49 15,56 4 264-15,-17 9-216 16,14 9-280 0,3 6-128-16,3 11-48 15,-8 8-56-15,2 7-24 0,-5 19-16 16,-16 13 16-16,-9 19-48 15,-14 6 48-15,-9-10-72 32,-13-9 0-32,-10-9 0 0,-1-13 0 15,-4-13-128-15,4-12-360 16,-29 11-920-16,10-8-1417 0,-5-4-2248 0</inkml:trace>
  <inkml:trace contextRef="#ctx0" brushRef="#br0" timeOffset="201621.17">17021 14265 8553 0,'0'0'1785'0,"0"0"-505"16,0 0 520-16,0 0-687 15,0 0-585-15,0 0-352 16,0-22-176-16,0 28-16 16,0 13-72-16,11 10 88 15,1 12 104-15,1 7 0 16,2 9-16-16,-3 7 24 0,0 5 16 15,1 1-32-15,-2-3-80 16,1 3 40-16,-4-10-56 16,4-3 8-1,-8-13 8-15,0-9-16 16,0-12 0-16,-1-11-208 16,-3-8-96-16,0-4 288 0,5-16 16 15,-1-16 0-15,4-13-192 16,0-8 128-16,-1-8 56 0,6 1 8 31,2 6 8-31,2 9 136 16,-2 7-8-16,9 10-72 0,0 8-24 15,4 8-40-15,0 6-8 16,0 6-8-16,-5 0-88 16,-2 18 88-16,-1 8-56 0,-12 9 72 31,-4 3 8-31,-4 4 0 0,-4 2 152 15,-17-3 32-15,-2 4-40 16,-13-1 8-16,-4 0 8 0,-3-6-56 16,-2-6-32-16,10-9-80 15,-1-8-208-15,12-11-312 16,20-8-904 0,4-11-1353-16,0-5-4937 0</inkml:trace>
  <inkml:trace contextRef="#ctx0" brushRef="#br0" timeOffset="202372.49">17630 14668 4280 0,'0'0'2193'16,"0"0"-681"-16,0 0-7 15,0 0 87-15,0 0-224 0,0 0-224 16,0-6-263-16,0 6-289 16,0 0-224-16,0 0-184 0,0 3-184 15,0 9 56-15,0 8-56 0,0 5 112 16,0 7-56-16,4 3-48 15,4 3 64 1,0 7-24-16,0-4-40 16,0 0 0-16,0-3 8 15,0-3-16-15,-4-7 16 0,-1-5-8 16,-3-4 0-16,5-9-8 16,-1-4 0-16,-4 0 0 0,0-6-8 31,0 0-16-31,4 0 16 15,0-16 8-15,0-3 0 16,3-6 0-16,2-7-8 0,-1-3-136 16,3-3-160-16,2 6 120 15,2 0 8-15,6 7 0 0,-6 6 32 32,2 3 56-32,-2 6 16 15,-3 8-8-15,0 2-8 16,-4 0 8-16,0 9 72 0,0 7 8 0,0 9 64 15,0 4 112-15,-5 6 32 16,2-4 8-16,-1 4-56 16,-4-6-40-1,4-1-48-15,-4-5-56 16,4-4-16-16,0-3-216 0,-4-7-1313 16,0-2-1231-16,0-7-5298 0</inkml:trace>
  <inkml:trace contextRef="#ctx0" brushRef="#br0" timeOffset="205086.33">17156 6705 1040 0,'0'0'2928'16,"0"0"-1943"-16,0 0-121 15,0 0-240-15,0 0 288 16,-47-31-96-16,42 27 352 0,-3 4 49 0,8 0-305 15,-4 0-200 1,0 0-216 0,-3 0-192-16,-10 16-136 0,-3 9 112 15,-3 17 32-15,-9 5 17 16,-5 23 159-16,2 19-64 16,3 16-152-16,4 6-72 0,12-22-112 0,9-22 0 31,7-26 0-31,0-6-40 15,11 6-40-15,9 4 0 0,16 5-8 16,8-2 0-16,23-3 0 16,25-4-400-16,24-10-872 15,-17-5-401-15,-11-17-1432 0</inkml:trace>
  <inkml:trace contextRef="#ctx0" brushRef="#br0" timeOffset="205483">18220 6610 6545 0,'0'0'1880'0,"0"0"57"15,0 0-753-15,0 0-392 16,0 0-480-16,0 0-8 0,100 19 360 16,-57 6-280-1,1 10 17 1,0 10-65-16,-5 6-32 0,2 6-128 0,-13 3-32 15,-13 3-104-15,-7 14-32 16,-8 12-8-16,-12-7 104 16,-12-9-96-16,-4-9-8 0,-4-14-184 31,-24 24-1008-31,9-11-1321 0,3-12-4889 16</inkml:trace>
  <inkml:trace contextRef="#ctx0" brushRef="#br0" timeOffset="206472.12">17212 6800 6849 0,'0'0'1072'16,"0"0"689"-16,0 0-161 15,0 0-608 1,0 0-352-16,0 0 545 15,0 0-385-15,-13-66-464 0,13 66-336 16,0 9 0-16,0 13-8 16,5 10 8-16,3 10 8 0,0 8 112 15,4 4-16 1,0 10-24-16,-1 3-64 16,6-1 56-16,-2-2-72 15,2-7 16-15,-2-6-8 16,-3-10 0-16,0-9 0 0,-4-10-8 15,-3-6 0-15,-2-10 8 0,-3-3-8 32,0-3 0-32,0 0 120 15,0-6 112-15,4-13-232 16,0-13-144-16,0-6 8 0,8-6-32 16,0-10-64-16,4 3 64 0,0 6-8 15,3 8 176-15,2 11 0 31,3 10-8-31,4 10 8 16,0 6-80-16,4 0 24 0,-1 16 48 16,-3 6 0-16,-5 6-96 15,-6 7 104-15,-6 1 48 0,-6 1 8 16,-5-5-56-16,0 0 16 31,-8-7 64-31,-20-3 72 16,-4-2-8-16,-8-8-8 0,1 1-128 0,-6-4 56 15,6-9-64-15,3 0-248 16,12 0-504-16,16-12-489 0,8 2-863 16,0-2-2993-16</inkml:trace>
  <inkml:trace contextRef="#ctx0" brushRef="#br0" timeOffset="207214.34">17841 7150 6513 0,'0'0'1944'15,"0"0"-7"-15,0 0-385 32,0 0-232-32,0 0-175 15,0 0-553-15,0 0-264 0,0-10-248 0,0 17-80 16,0 5-8-16,-4 7-8 15,4 3 16-15,0 4 0 0,0-4 0 16,0 1 0 0,13-1 0-1,-2-9 8-15,5-4 0 16,0-6-8-16,-4-3-48 0,0 0 48 16,4-16 64-16,-8-6 48 0,0-10-104 15,0-6 64-15,-8 3-64 0,0 3-8 31,0 7 80-31,0 6 272 16,0 9 208-16,0 10-184 16,0 0-376-16,0 10-72 0,0 15 16 15,7 10 48-15,-3 1 8 32,13 8 0-32,-2-3 0 0,2 3 0 15,-6 4 8-15,6 0 0 16,-2 3 40-16,-6 6-48 0,-5 3 0 15,-4 16-192-15,0-6-128 16,0 0-192-16,0-3 24 16,-8-20 168-16,-1 4 224 0,-2-16 8 31,3-13 80-31,-9-6 8 16,2-13 320-16,-5-3 416 0,-8-16-32 15,-8-12-152-15,0-13 72 0,-4-20-184 16,4-18-168-16,21-23-47 15,11 7 15-15,4 25-240 16,19 29-168 0,33 18-553-16,-5 5-1247 15,2 1-3721-15</inkml:trace>
  <inkml:trace contextRef="#ctx0" brushRef="#br0" timeOffset="-213007.79">17865 6820 4416 0,'0'0'224'0,"0"0"1865"16,0 0-1305-16,0 0-416 0,0 0 96 16,0 0 72-16,0 0-200 0,0 0-23 15,0 0 175 1,0 0 64-16,0 0 8 15,0 0-48-15,0 0-72 16,0 0-104-16,0 0-32 16,0 0 40-16,0 0 0 0,0 0 112 15,0 0-47-15,0 0-105 32,0 0-120-32,12 0-88 0,0-10 80 15,16-9 376-15,16-3-376 16,23-16-72-16,25-13 120 0,16-9-128 15,-9 3-96-15,-19 12-160 16,-29 13 8-16,-19 13 24 31,-4 4-32-31,-7 2-312 0,-10 6-32 16,-11 7-977-16,-28 20-455 16,-11 8 352-16,-5 1-2329 0</inkml:trace>
  <inkml:trace contextRef="#ctx0" brushRef="#br0" timeOffset="-211585.79">17614 14338 9946 0,'0'0'2104'16,"0"0"-880"-16,0 0-616 0,0 0 609 15,0 0-209-15,0 0-400 16,0 0-304-16,52-57-184 0,-12 25-48 31,12-9-8-31,12-7-16 16,3 0-32-16,8 1 32 0,-2 5-40 15,-10 5 40-15,-7 5-40 16,-8 10-8-16,-16 6 0 0,-12 6-144 16,-9 4-456-16,-3 6-376 31,1 0-624-31,-9 0-257 0,0 3-1031 15,0 3-3490-15</inkml:trace>
  <inkml:trace contextRef="#ctx0" brushRef="#br0" timeOffset="-186250.79">14658 16005 1120 0,'0'0'1112'0,"0"0"-768"16,0 0-240 0,0 0 48-16,0 0 144 15,0 0-88-15,0 0-32 16,0 0-168-16,4-3-8 0,0 3-112 0,-1 0-168 16,-3 0-720-16</inkml:trace>
  <inkml:trace contextRef="#ctx0" brushRef="#br0" timeOffset="-186039.15">14658 16005 3512 0</inkml:trace>
  <inkml:trace contextRef="#ctx0" brushRef="#br0" timeOffset="-184025.35">14658 16005 3512 0,'56'-83'1769'0,"-56"83"-681"0,0 0-408 16,0 0-208-16,0 0-88 0,0 0-248 15,0 0-80-15,0 0 96 0,0 0 824 16,0-3-111-1,0 0-305 1,-4 0-400-16,-5-4 16 0,2-2 0 16,-5-1-16-16,-1 4-56 15,6-3 160-15,-5-1 16 0,0 0-160 16,4 4-64-16,-4 0 64 0,4-1-56 31,0 1-56-15,0-1 8-16,-3 2 64 0,-2 1 0 0,1-2-24 15,-4 3-40-15,1-4-8 16,-2 1 136-16,2 0 40 0,-2-1-8 16,2-2 0-16,-1 3-112 31,-5-1-16-31,6-3-40 0,-5 4 0 16,4 3 0-16,4-3 296 15,-4 3-184-15,0-1-120 0,-4 1 0 16,4 0 80-16,4 0-72 31,-8 3-8-31,5 0 16 16,-2 0-16-16,2 0 16 0,-5 0-16 15,-1 0 64-15,2 0-64 16,-1 6 8-16,3-3-8 0,2 4 17 16,-1-4-9-16,4 3-8 15,0 0 8-15,0 1-8 16,-4-1 0-1,4 4 0-15,-4-4 0 0,4 4 8 16,-4 2-8-16,0-2 0 16,5 0 0-16,-10-1 8 0,6 4 0 15,-5 0 0-15,0-1 0 16,-4 1-8 0,4-1 8-16,4 1-8 15,-4 0 8-15,9 0-8 0,-2-4 0 16,5 4 0-16,-3 0 0 15,2-4-8-15,1 7 8 0,-3 3-8 16,-6 0 0-16,6 7 8 31,-6-4 0-31,2 3 0 0,2 0 0 16,2-6 8-16,-1 1-8 16,4-1-8-16,0-4 8 0,4 5-8 15,0-5 0-15,0 5 0 31,4-1-49-31,-4 3 57 16,4 3-16-16,0 0 16 0,0 4-8 16,0-1 8-16,0-2 0 15,0-1 0-15,4 0-16 0,0-2 16 16,4-1 0-16,0 0-8 16,0 0 0-16,0 4 0 15,0-4 0 1,3 7 8-16,2-4 0 0,-2 4 0 15,2-4 0-15,2 4 8 16,2-4 0-16,2 1 0 0,1-4 73 16,4 3-65-16,1-6 32 15,-6 0-48 1,1 3 16-16,-4-5-8 16,0 1 0-16,3-1 48 0,-6-2-56 15,2 5 8-15,2-2-8 16,-6-2 0-16,6 0 8 0,-6 3 0 15,2-6-8-15,2-1 8 32,2 1 0-32,-6-3-8 15,6-1 0-15,-2-2 0 0,-3 2-8 16,0-3 8-16,0 4 8 0,4-7-8 16,-4 4 0-16,-5-1 0 15,6-3 8-15,2 0 0 31,-2 0 0-31,2 1-8 0,-2-4 8 16,2 0-8-16,2 0 0 16,2 0 8-16,-3 0-8 15,-4 0 0-15,8 0-8 0,-4 0 8 16,0 0-8-16,0-4 8 31,4 1 0-31,-4 0 8 0,4 0-8 16,0-3 8-16,-1-1-8 0,1 4 0 15,4-3 0-15,-3 2 0 16,-6 1 0-16,5 0 0 0,-4 0 8 16,0-3-8-1,8 3 0 1,-4-4 8-16,0 1-8 0,4-4-40 0,-1 1 40 16,1 2 0-16,4-2 0 15,-4-4 0-15,-4 0 0 16,0 4 0-16,4-1 32 0,-4-2-16 31,-4-1-16-31,4 1 0 16,-4-1 8-16,0 0-8 0,3-3 0 15,2-3 16-15,-5 0-8 16,3 0 8-16,1 0 0 0,-4-4-8 16,4 1-8-16,-3 0 8 31,-6 0-8-31,1-1 0 0,0 5 8 15,-4-5 0-15,-4 7-8 16,4-3 0-16,-5 4 8 16,2-5 0-16,-1 2-8 0,-4-1 0 15,4-1 8-15,0 1-8 32,0 0-8-32,0 3 8 0,3 4-8 15,-2-4-40-15,3 7 48 16,-4-4-56-16,0 3 56 0,3 3 0 15,-7-2 0-15,5 0 8 0,-5 2-8 16,4-2 8 0,-4-1-8-1,4-5 0-15,-4 2 8 0,0-3 0 16,0-3 8 0,0 3-8-16,-4 0 0 15,0 0 0 1,-5 1 40-16,2 2-48 0,-1-3 8 0,-5 3 0 15,2-6 40-15,-1 3-32 16,0-3 32-16,0 0-40 0,0 3-8 16,0-6 8-16,-3 3 0 15,-2 0-8-15,-3 0 16 0,4-3-16 16,-4 6 88-16,1 0 40 31,-1 0 40-31,-1 3-96 0,2 4 0 16,-1-1-16-16,0-2-8 15,4 5 24-15,4 1 88 16,0 0-16-16,-3-4-80 0,-2-3-48 16,1 4-8-16,-4-4 0 31,-4-3 0-31,-4 3 40 0,0 1 0 16,0 2 16-16,-3 1 232 0,-5-1-184 15,8 4 64-15,0-1-56 16,0 4-48-16,5-3-24 0,-1 0 24 15,3-1-72 1,2 4 8 0,-1 0-8-16,0 0-48 0,0 3-592 15,-4 0-496-15,0 6-1945 16,9 4-3624-16</inkml:trace>
  <inkml:trace contextRef="#ctx0" brushRef="#br1" timeOffset="-169281.66">11522 1870 1200 0,'0'0'1040'0,"0"0"-152"0,0 0-112 16,0 0-776-16,0 0-568 15,0 0 568-15,0 0 96 0,0 0-96 32,0 0-64-32,0 0-440 15,0 0-336-15,4 0-440 0</inkml:trace>
  <inkml:trace contextRef="#ctx0" brushRef="#br1" timeOffset="-167096.15">11498 1826 1664 0,'0'0'1536'0,"0"0"-1296"0,0 0 64 15,0 0-248 1,0 0 32-16,0 0 424 15,0 0-15-15,-8-7-265 16,8 4-40-16,0 3 136 0,0 0 176 16,-4 0-144-16,4 0-24 15,0 0-48-15,0 0 96 16,0 0-32 0,0-3-24-16,0 3-112 15,0 0 8-15,0 0-72 0,0 0-40 16,0 0-16-16,0 0-40 15,0 0-48-15,0 0-8 16,0 0-8-16,0 0-72 0,0 0-72 31,0 0-24-31,0 0 120 16,0 0 56-16,0 0 0 0,4 0-16 16,0 3 8-16,0-3 8 15,0 3-8 1,1 0-64-16,2 3-104 15,1-2 176-15,0-1 0 0,4 0 0 16,-4-3-392-16,0 3 392 16,4-3 24-16,-4 0 152 0,0 0 120 15,-1 0-96-15,2 0 144 0,3 0 113 16,-5 0 95-16,6 0-344 16,-5 0-208-1,8 0 48-15,-4-3 216 16,3 3 168-16,5-3-328 15,1 0 0-15,-2-1 176 0,5-2-200 16,0 0-72-16,0 3 72 16,-4-1 120-16,0 1-144 0,4 0 96 31,-5 3-88-31,1 0 0 16,-3 0 24-16,2 0-88 0,5 0-80 15,0 0 80-15,4 0 48 16,0-3-40-16,4 0 88 15,0 0 40-15,0 3-40 0,0-3-32 32,0-1-64-32,-1 1-8 15,1 0 8-15,-4 0 0 0,4 3 40 16,-4-4-40-16,0 4 0 16,4-3 0-16,0 0 80 15,0 0-72-15,-1 0-8 0,-3-3 0 16,4 2 0-1,0-2 16-15,-4-1 120 16,0 5 8-16,-9-5-144 0,-2 4 0 16,-2 3 48-16,5 0-32 15,-8-3 40-15,4 3-56 16,0-4 0-16,4 1 0 16,4 0 0-16,-4 3 64 15,4-3-64-15,0 0 0 16,4 0 8-16,0 3-8 0,0-3 0 15,-5-1-8-15,-3 1 8 16,4 3 72-16,-4-3-64 16,0 3-8-1,0-7 8-15,-1 5 112 16,6-2-120-16,-9 1 0 31,-1 0 8-31,-2 3-8 0,-5-3 0 16,-1 3-8-16,1 0 8 15,-3 0 0-15,3 0-64 0,-1 0 56 16,5 0 16-16,0 0 40 16,0-3 0-16,4 3-48 15,-4 0 8-15,8 0-8 0,-4-4 0 16,8 1 24-16,-8 0 48 16,0 0-64-16,-5 0 72 0,-2 3-80 15,-5 0 0 1,-4 0-16-16,0 0 8 15,4 0 8-15,-4 0 8 16,0 0 48-16,0 0-8 0,0 0 0 16,0 0-32-16,0 0-8 15,0 0-8-15,0 0 0 16,0 0-160-16,0 0-168 16,0 0-160-16,4 0-432 15,-4 0-312-15,7-3-401 16,2 3-887-16,-5-4-1665 0</inkml:trace>
  <inkml:trace contextRef="#ctx0" brushRef="#br1" timeOffset="-166483.16">13267 1479 5153 0,'0'0'1616'16,"0"0"-376"-16,0 0-232 0,0 0 169 15,0 0-41-15,-28-38 136 16,28 38-176-16,0 0-351 0,0 0-289 16,0 0-88-1,0 0-192-15,0 0-120 16,0 0-56-16,0 0-72 15,0 0-40-15,0 0-40 0,0 0-32 16,0 0-88-16,0 3 112 16,12 4 152-16,4 5-72 15,4-2 80 1,4 2 88 0,4 1 56-16,-4 3 8 15,4-3-48-15,0-1-8 16,-5-2-96-16,1 3 120 0,-4-4-120 15,-4 1 8-15,0 0-8 16,-8-5 0-16,-4-1-8 0,0-1-24 16,1 0 32-16,-5-3 48 15,0 3-48-15,0-3 40 0,0 0-32 16,0 4-8-16,0-4 0 16,0 3 0-16,0 3 0 0,-5 4 80 31,-11 6 64-31,-8 6 472 15,-4 0 288-15,-7 3-328 16,-1 1-88-16,0-1-288 0,4 1-80 16,4-4-120-16,4 0 56 15,4-3-56-15,4 0-16 0,5 0-136 32,2-3-216-32,5 3-456 0,0 3-552 15,4-3-1473-15,-3-6-2000 16</inkml:trace>
  <inkml:trace contextRef="#ctx0" brushRef="#br1" timeOffset="-156144.02">14426 2676 3424 0,'0'0'832'0,"0"0"241"16,0 0-49-16,5-22-552 0,-1 16 112 15,-4-1 336-15,4 4-480 32,-4-3-160-32,0 6 137 0,0 0-25 0,0 0-168 15,0 0-216-15,0 0-8 16,0 0-152-16,4 3-120 15,0 10 208-15,-4 6 0 0,0 0 64 16,0 0 8 0,0 3 0-1,0 0 64-15,0 4-64 0,-8 2-16 0,0 4 0 16,-8 0-281-16,0 3 209 16,-8 0 80-16,4-3-24 15,-4-4 24-15,4 0 0 0,-4 1-136 31,0-3 56-31,0 2 160 16,1 1-160-16,-1-1 80 0,-4 1 0 16,0 0 0-16,0 2 0 15,0-3-176-15,0 1 176 0,-4 3 8 16,4 0-8-16,-4 3-368 31,0-4 368-31,4 1 184 0,-3 0-184 16,3-3 0-16,4 2 0 31,-4-2-176-31,4 0 72 16,0-1 104-16,0 3 0 0,-3-1 80 15,3-2-80-15,-4 0 0 16,0 1-24-16,0 3 24 0,0-4 56 16,-4 1-40-16,4 3 152 0,-4-4-32 15,1 4-64-15,3-7-72 16,0 1 136-16,3-4-128 0,-2 0 104 15,-1-3-112 1,-3 3-104 0,-1 1 104-16,0-1 152 0,0 0-16 15,0 0 25-15,4-2-153 0,0 2 136 16,0-3-96-16,8 0 8 16,1-3-48-16,-2 3 48 0,1-1-40 31,1 5 56-31,-1-1-64 15,-4 0 224-15,3 4-128 0,-2-4 16 16,-1 4-112-16,4-4 96 16,-3 3-48-16,2 0-48 15,1-2 56-15,1 2 40 0,2-6-96 32,2 3 48-32,2 0-56 0,-6 1 8 15,3 2 0-15,-5 1 64 16,2 2-64-16,-1 4 0 15,0-3 56-15,0 3 0 0,4 2-56 16,4-2 40-16,0 0-48 31,0 3-16-31,4 0 16 0,-4-1 0 16,4-2 0-16,0 3 8 16,1-3-8-16,-2 0 8 0,1-4 0 15,4 1 16-15,1 3-24 16,3-4 0-1,0 1-8-15,0 3-8 16,0-7 16-16,0 7-48 0,0-4 48 16,0 0 0-16,0 8 80 15,0-8-80-15,0 4 0 0,0 0 0 16,3-4 0-16,1 1-8 0,0-4 0 31,0 1 8-31,5-4-16 16,2 0 0-16,-3 0 8 15,1-3 0-15,2 3-64 0,1 4 72 16,-3 0 8-16,-2-1-8 16,1 3 16-16,0 4-16 0,0 0 8 31,-4-1 40-31,4 1-40 16,-4 3 0-16,-4-6 0 0,8-1 8 15,-4-5-16-15,0-1 8 16,4-3-8-16,-4 0 0 0,4-3 0 15,0 3 40-15,0 0-40 32,0 0 0-32,-1 3 0 15,6-3-16-15,-1 1 16 0,-5-2 0 16,6-5 0-16,-6 3-16 16,1-4 16-16,-4 1 0 0,5 0 8 0,-5-3 0 15,3-1 0 1,-3-2 40-1,0 5 24-15,0-2-24 16,5-1 16-16,-2 4-16 0,-3 3 32 16,4-4 0-16,4 5-72 15,-4-2 40-15,0 1-48 0,1 0 56 16,-2-6-40 0,-3-1-16-16,0-3 56 15,0-2-56-15,-4-1 40 16,0-3-40-16,4 0 0 0,-4 0 0 15,0 0 24-15,0 0 32 16,0 0-56-16,0 0 0 0,0 0 0 31,0 0-280-31,4 0-768 16,0 0-929-16,0 0-935 0</inkml:trace>
  <inkml:trace contextRef="#ctx0" brushRef="#br1" timeOffset="-155662.81">12530 6597 4232 0,'0'0'1601'15,"0"0"-921"-15,0 0-304 0,0 0 120 16,0 0 48-16,0 0 128 16,0 3 121-16,0-3 127 0,0 0-112 15,0 0-200 1,0 0 8-16,0 0-128 16,0 0-200-16,4 0-112 15,4 0-72-15,4 0 96 0,0 7-24 16,8-1 161-16,0 1-89 15,4 2-112-15,0 1 16 0,4 3 16 32,0 2 416-32,4-2-360 15,-8 0-168-15,-1-1 56 0,-3-2-112 16,0-4 56-16,-8-3-48 16,-4 1-8-16,-4-4-16 0,-4 0 16 15,0 0 144-15,0 0 112 31,0 0-32-31,0 0-48 16,0 0-176-16,0-7-464 0,0 4-936 16,0-4 816-16,0 1-689 15,0-3-1783-15,0-1-4634 0</inkml:trace>
  <inkml:trace contextRef="#ctx0" brushRef="#br1" timeOffset="-155225.87">12968 6216 7905 0,'0'0'3857'0,"0"0"-2993"0,0 0-272 16,0 0 321-16,0-12-273 15,0 12-384-15,0 0-256 0,0 0-104 16,0 0-88-16,0 0 64 16,0 3-32-16,0 6 8 0,0 7 152 15,0 4 144-15,0 2 24 16,0 6-64-16,-4 4 0 0,-3 3 80 16,-6 6 16-16,5 3-32 31,-7 4-16-31,6 0-80 15,-6-4 40-15,6-3-96 0,2-6 64 16,3-6 16-16,0-13-96 16,4-3 0-16,0-4 0 15,0-6-16-15,0-3-48 0,0 0 56 16,0 0-8 0,0 0-240-1,0 0-248-15,0 0-513 0,0 0-407 0,-4 0-1192 16,0 0-3234-16</inkml:trace>
  <inkml:trace contextRef="#ctx0" brushRef="#br1" timeOffset="-151082.68">13534 7782 880 0,'0'0'2480'16,"0"0"-863"-1,0 0-737 1,0 0-168 0,0 0 8-16,0 0-224 0,0 0-160 0,0 0-96 31,0 0-40-31,0 0-64 16,0 3-136-16,0 3 56 0,-4 4 72 15,-4-1-128-15,-3 4 104 16,-2 3-88-16,1 3 248 15,1-3-135-15,-2 3-17 0,2-4 8 16,2 5-40-16,-2-5-72 16,3 2 48-16,0-2-40 0,-1 5 88 15,-2-2-40-15,3 5 32 16,-1-5-96-16,2 8 8 0,-1-4 160 16,0 4-40-16,0-1-64 15,4 0 16-15,0 1-32 0,0-4 0 16,0 3-32-16,0 1 56 15,4-4-64-15,-4 4 56 16,4-1 0-16,0-3-56 0,0 1 48 16,0-4-40-16,0-4-8 15,0 1 64-15,4-3-64 0,0 3 40 16,4-4 8-16,-4 5 0 16,0-2 40-1,4 5 8-15,-4-2-48 16,4-2 0-16,0 3 48 0,0 0 0 15,0 0-32-15,-4 1 8 16,7-2-64-16,-7 1 40 0,5 3 0 16,3-2-8-1,-9-1-32-15,5 0 88 16,1 0-96-16,-2 0 48 16,-3 0 8-16,4-6-56 0,1 2 48 15,-2-2-40 1,-3 0 40-16,4 0-40 0,1 0 40 0,-2-1 16 31,5 4 40-31,1-3-8 16,2 3 24-16,1-4-24 0,-4 1-8 15,4-1-48-15,0-2-40 16,-5 0 0-16,2-4 8 16,-1 0-8-16,-9-2 48 0,1-1-48 15,1 3-8-15,-1-3 8 31,0 1-8-31,-4-2 0 0,0 2 48 16,4-1-48-16,-4 0 0 16,4 0 8-16,-4 1-8 15,3-1 0-15,1 0 0 0,-4 0 8 16,5-3-8-16,-5 3 0 16,4-3-40-1,-4 0-408-15,4 0-104 0,-4-3-240 16,0-6-568-16,0-4-4362 15</inkml:trace>
  <inkml:trace contextRef="#ctx0" brushRef="#br1" timeOffset="-150664.42">13431 9039 4400 0,'0'0'2273'0,"0"0"-841"16,0 0-304-16,0 0-159 0,0 0-257 16,0 0-248-16,0 0-120 31,0 0-40-31,0 0-96 0,-8 0 72 15,19 0 160-15,2 0 368 16,6 0-47-16,-2 3-297 31,-2-3-240-31,5 7-120 0,-4-5-88 16,0 5-8-16,1-1 0 16,-2-2 8-16,-3 2 32 0,0-3-48 0,-4-3 8 15,0 3 0-15,0-3-8 16,0 0-104-16,-4 0-88 15,4 0-424-15,-8 0-73 0,3 0-63 16,1 0 8 0,1-9-624-1,-5 2-849-15,0-2-3008 0</inkml:trace>
  <inkml:trace contextRef="#ctx0" brushRef="#br1" timeOffset="-150267.25">13765 8680 2696 0,'0'0'2977'0,"0"0"-1449"16,0 0-848-16,0 0-256 15,0 0 160-15,0 0-15 16,-24 41-193-16,20-15 32 0,0 2 8 16,1 4-112-16,-1 0 160 31,-5 6-24-31,1 0 16 0,1 0-72 16,3-6-80-16,-4 0 32 0,3-4-104 15,5-5-80-15,0-1-24 16,0-9-112-16,0-7-8 0,0 0 8 15,0-6-8 1,0 0 8 0,0 0-16-16,0 0-200 0,0 0-344 15,0 0-32-15,0 3-616 16,0-3-528-16,0 0-3618 0</inkml:trace>
  <inkml:trace contextRef="#ctx0" brushRef="#br1" timeOffset="-147042.78">13758 7760 2696 0,'0'0'1888'32,"0"0"-1015"-32,0 0-561 0,0 0-176 15,0 0 48-15,0 0 32 0,0 0-24 16,0 3-32-16,0-3-24 15,0 3-40-15,0-3-88 16,3 6 0-16,1 4 16 16,0 3 184-1,0 2 240-15,4 7-216 0,4 4-32 16,0 2-32-16,0 4-48 0,4 0-48 16,0 0 64-16,4-1-80 15,0-2-40-15,4 0-8 16,0-4 48-1,3-3-56-15,5-3-80 16,-4-6 0-16,4 0-48 16,0-4 128-16,-4 1 224 0,0-4-56 15,-4 1 16-15,0-1-168 16,0-3 32-16,-1 3 16 0,1-2-56 31,0-1 0-31,8 0 136 16,0-3 33-16,0 3 31 0,4-3 24 15,-5 0-24-15,5 0 72 16,1 0-64-16,-5-6-96 16,-1 6-120-16,-7-3 144 0,4-1-136 31,-4 4 144-31,-4-3-96 16,3 3 40-16,5-6-8 0,-4 2 80 0,8-2 16 15,0 3 16-15,0-7-72 16,3 4 32-16,-3 0 176 15,1 3-240-15,-1 0-32 16,0 3-64 0,-4 0-64-16,-1 0 64 15,-3 0 72-15,4 0-72 0,-4 0 8 0,0 0-8 16,-1 0 0-16,1 0 0 16,1 0 0-16,-1 3 72 15,4-3-72 1,0 3 0-16,-1-3 144 15,-3 3-40-15,4-3-16 0,-4 3-80 16,0 0 96-16,-1-3 48 31,1 3 0-31,4-3 120 16,4 4-144-16,0-4 137 0,0 3-153 16,3-3 80-16,-3 3 48 15,5-3 96-15,-1 3-184 0,-5 1-80 31,1-2 0-31,-4 5-24 16,4 3-48-16,-8-4 0 31,3 3-64-31,-3-2 64 0,4 6 8 16,-3-7 96-16,2 3-48 16,1 4 8-16,-3-7 24 0,6 4-88 0,-7 3 64 15,0-1-64-15,-4 1-48 16,4 3-96-1,-8 3 32 1,4-3 112-16,-5 3 16 0,5-3 32 16,1-1-40-16,-6 2 40 0,5-2 48 15,-4 1-88-15,0-3 8 16,0 2-16-16,0 2 8 0,-4-2 0 16,0 1-8-16,-4-3-8 15,0 3-32-15,-1 0 40 0,2 3 0 16,-1 0 0-16,0 3-8 15,-1 0 8-15,2-2-8 0,-5 2 8 16,4 0 0-16,-1-3 8 31,1 3 0-31,1 0 56 0,-5-3-64 16,3 3 0-16,-7-2 0 16,4-1 8-16,0-3 0 0,1-1 64 15,-1 2-64-15,-1-2 0 16,1 1 8-16,0 0-8 31,-4-4 40-31,4 5-48 0,0-5-8 16,0 1 8-16,1-1 0 15,-5-2 0-15,3 3 0 0,-3-4 8 16,4 1 0-16,-4-4 40 0,4 4-48 16,-4-1 0-1,4-2 8-15,0 6-8 0,-4-4 24 16,0 4-24-1,0 2 8 1,0-2-8 0,0 0 8-16,0 0 0 0,0-1 0 15,0-5 0-15,0 2-8 0,0-6 8 16,4 1 40-16,-4-4-40 16,0 2-8-16,0 5 0 0,0-1 0 15,0 1 8-15,0 5-8 16,0-2 8-16,0 3 0 15,0-1 0-15,0-2-8 0,0-4 0 32,0 0 0-32,0-2 0 0,0-1-48 15,0-3-16-15,0 3-40 16,0 0 96-16,0 1 0 16,4-1-184-16,-4-3-32 0,0 6 136 15,0 0-328-15,0-3 176 16,0 1-80-16,4 2-481 0,-4-3-15 31,4 1 48-31,0-2-1000 16,0-2-369-16,-4 0-1047 15,0 0 39-15</inkml:trace>
  <inkml:trace contextRef="#ctx0" brushRef="#br1" timeOffset="-146584.75">16340 9283 6121 0,'0'0'1808'0,"0"0"-303"0,0 0-241 31,0 0-360-31,0 0-304 16,-5-3-24-16,5 3-128 0,0 0-128 15,0 0-184-15,0 0-40 16,0 0 0-16,8 3 169 0,4 7 247 16,0 3 8-16,8-4-88 15,-4 4-8-15,4-3-184 0,4 2 72 31,-4-2-112-31,3-1 24 32,-3-3-64-32,5 1-64 15,-14-4-88-15,5 4-8 0,-8-7-72 16,0 0-16-16,-4 0-48 16,-4 0 16-1,0 0-32-15,5 0-320 0,-2 0-864 16,5 0-681-16,4 0-751 15,-4 0-2201-15</inkml:trace>
  <inkml:trace contextRef="#ctx0" brushRef="#br1" timeOffset="-146261.66">16778 9071 6729 0,'0'0'2104'16,"0"0"-1023"-16,0 0-561 16,0 0 32-16,0 0 104 15,0 0-56-15,0 0 16 0,-88 86 120 16,71-55-127-16,2 4-25 31,-5 3-80-31,0 4-8 0,0-5-136 16,4 2-104-16,0-4-88 15,9-10-88-15,-6-3-72 16,9-6 0-16,4-3-8 0,0-7 0 16,0-3-480-16,0-3-200 31,0 0-608-31,0 0-465 0,4-9-743 16,0 0-5962-16</inkml:trace>
  <inkml:trace contextRef="#ctx0" brushRef="#br1" timeOffset="-140487.46">15777 10325 2616 0,'0'0'1536'31,"0"0"-495"-31,0 0-257 31,0 0-56-31,0 0-184 16,0 0-208-16,0 0-24 0,0 0 8 16,0 0 88-16,0 0 80 0,0 0 113 15,0 0-289-15,0 0-136 16,0 0-128-16,0 0-48 15,0 3 16 1,0-3-16-16,0 7 0 16,-4-1 0-16,0-3 8 0,4 3 40 15,-7-3-40-15,7 4 0 0,-8-4 8 16,8 0-8-16,-9 3 16 0,9-2-16 16,-7 2-8-16,-1 0 8 15,-1 4 0-15,-2-4 0 16,-5 7 0-16,4-6 40 0,-8 2-32 15,4-3 0-15,-1 1-8 16,2-1 0 0,3-3 40-16,0 3-48 15,0-2 8-15,-4-1-8 16,0 3 0-16,0 0 0 0,1 1-8 16,-9-1 0-16,3 4 0 15,-2-4-8-15,-1 0 16 0,4 4-8 47,-4-7 8-47,4 4 0 16,4-5 0-16,0 2 0 15,0-1-8-15,1-3 8 0,-2 3 0 16,6-3-72-16,-6 3 72 16,2 0 0-16,-2 1 0 0,-2 2-8 0,3-3 24 15,-5 0-16 1,6 4 0-1,-1-4 8-15,0-3-8 16,4 3 0-16,-4-3 8 0,0 3-8 16,0 4 0-16,-4-5 0 15,5 2 0-15,-6 2 0 0,1 1-8 16,5-1 0-16,-2-3-144 16,2 1 16-1,-2-4 56-15,6 2 64 16,-6-2-72-16,2 3 80 0,-1-3 0 15,0 4 0-15,0-1 16 16,-4 3-16-16,-4-2 16 0,8-1-16 16,-3 3 16-16,2-3-8 31,6 0 0-31,-6 1-8 0,6-1 0 16,-1 0 8-16,-4-3 0 15,4 3-8-15,-4 0 16 0,0 0-16 16,0 0 8-16,0 4-8 15,0-4 8-15,1 0-8 16,-2 4 8-16,2-4-16 0,-2 0 8 16,6 0-40-16,-2 0 48 15,2 0-8-15,3-3 0 0,-5 4 8 16,2-1 0-16,3 0 0 16,-1 0 0-1,-2 1 0-15,-1-4 0 16,0 2 0-16,0 2 0 0,-4-1 0 15,4 0 0-15,0 0 8 16,4-3-8-16,0 3 0 0,0-3 8 16,-4 4 0-1,4-4 0 1,0 3 0-16,-4 0 80 0,0 0-40 16,-4 0-40-16,4 4 16 0,-3-1 24 31,-1-3 8-31,0 1-48 15,4-1 0-15,-4-1 40 0,4 2-40 16,0-1 88-16,-1 0-88 16,2 0 0-16,-1 4 0 0,-4-1 56 15,0 0-64-15,4 1 0 16,-4-4 0-16,4 3 0 16,0-2 40-16,1-1-40 0,2 3-8 31,-3-3 0-31,5 0 8 15,-6 1 0-15,2 2 0 0,-6-3 8 16,2 3-8-16,-2 1 8 16,-2-1 48-16,-1 1-56 15,0 2 8-15,0-6-8 0,0 3 48 32,8-2-48-32,-4 2-8 0,1 1 8 15,-2-5 56-15,2 8-48 0,2-3-8 16,-6 2-56-16,-1 4 56 15,-1-4 0-15,2 4 8 16,-5-4 72-16,0 4-72 16,8 0 88-16,-8 0-40 15,8-4 16 1,0 4 8-16,0-3-72 0,1-1 40 16,2 4-48-16,1-4 8 0,-4 4 0 31,5 0-8-31,-5-1 8 15,0 4-8-15,0 0 8 0,0 0-8 16,-1-4 0-16,2 4-8 16,-5 0 8-16,4 0 0 0,0 0 8 15,-3 0-8-15,2 0 0 16,2-4 0-16,-2 4 0 0,2-3 0 31,2 3 0-31,2-4 0 16,-2 5 8-16,-2-2-8 0,3 1-8 15,0 3 8-15,0 0 0 16,3-3 0-16,-6 6 0 16,7 1 0-16,-8-1 0 0,4 4 0 31,0-4 0-31,0 3 0 16,4 0 0-16,-4 1 0 0,4-1 0 15,0 0 0 1,-4 1 0-16,4-4 8 15,0 4-8-15,-3-4 0 16,-2 0 24-16,2 0 48 0,3 1 16 16,-1-1-16-16,2-3-64 15,-1 3 0-15,8-3 8 0,-4 0 40 0,4 3-56 16,-5 0 8-16,5-2-8 16,0 2 0-16,-4 3-8 15,4-3 8 1,-7 4 0-16,3-4 56 15,-4 3-48-15,4 1 0 0,-4-4-8 16,4 3 8-16,0 1 0 16,0-1 0-16,0 1-8 15,4-1 0-15,0 4 8 0,0-4-8 32,0 0 56-32,0 7 8 15,0-3 0-15,-4 3 40 0,0-1-16 16,4 4-80-16,-4-3 48 15,0 0-8-15,4-1 8 16,0-2 64-16,0 3-64 0,0-4 40 31,0 1 8-31,0-4 32 16,0 1-88-16,0-1 104 0,0 0 0 16,0 4-96-16,0-4 40 0,0 4-88 15,0-3 56-15,4-4-8 16,0 3-48-16,0-3 40 15,0 4 0 1,0-4-40-16,0 0 80 16,0 4-72-16,0-4 48 0,4 3-16 15,-4 0 24-15,-4 4 48 16,8-4 32-16,-4 1 8 0,0 0-31 16,3-4-57-1,-2 0-24-15,3-3-40 16,0 0 40-16,-1 0-48 15,2 0-8-15,-1 3 8 0,-1-3 0 16,-3 0 8-16,5 1-8 16,-5-2 16-16,3 1-8 0,-3 1-8 31,0-1 0-31,0-4 0 16,0 1 8-16,1 0 0 0,2 0 0 15,1 0 0-15,-4-3-8 16,0 2 8-16,1-2-8 15,2-3 8-15,-3 2-8 0,-4 1 0 32,4-3 8-32,-4 2-8 15,0 4 8-15,0-3 0 0,0 3 0 16,0-1-8-16,0-2 0 16,0 0 48-16,0-4-48 0,0-2 0 15,0-1 0-15,0-6 0 16,0 4 0-1,0-1 16-15,0-3-16 16,0 0 0-16,0 0 48 0,0 0-48 16,0 0 16-16,0 0 56 15,0 0-72-15,0 0-56 0,0 0-224 16,0 0-401 0,0-7-343-16,-4-2-2160 15</inkml:trace>
  <inkml:trace contextRef="#ctx0" brushRef="#br1" timeOffset="-139886.78">12733 13875 4624 0,'0'0'1865'16,"0"0"-721"-16,0 0-40 15,0 0-223-15,0 0 47 16,-4-20-32-16,4 20-256 16,0 0-176-16,0 0-112 15,0 0-88-15,0 0-112 16,0 0-80-16,0 0-72 0,9 0 0 15,2 10 72-15,10 2 160 16,2 1-104 0,1 0-48-16,4 0-64 15,0 0 40-15,0-1-40 16,4 1 41-16,-1-1-49 0,-3 1-8 16,-3-3 0-16,-2 2 8 15,-7-2 0-15,0 0-8 0,-4-1 0 31,0 1-89-31,-5-4-55 16,2 0 8-16,-5 1-272 16,-4-4-192-16,4 0-256 0,0-3-400 15,-4 0-321-15,4-13-215 16,-4-3-2745-16</inkml:trace>
  <inkml:trace contextRef="#ctx0" brushRef="#br1" timeOffset="-139489.53">13339 13566 8385 0,'0'0'2017'0,"0"0"-1033"15,0 0-424 1,0 0-384-16,0 0-112 16,0 0-56-16,0 0-8 15,0 0 8-15,-16 20 112 0,12-5 40 16,-4 1 96-16,0 7 24 16,0-5 56-16,-4 8 72 0,4-1-7 31,-7 7-49-31,-2 0-24 15,2 3-72-15,-9 3-112 16,0 0 40-16,0-6 40 0,-1-1-48 16,2-5-32-16,7-10-88 15,4-4 0-15,4-2-56 0,4-7-96 32,4-3-544-32,8-13-801 0,8-9 105 15,0 0-3137-15</inkml:trace>
  <inkml:trace contextRef="#ctx0" brushRef="#br1" timeOffset="-133087.6">11351 12858 304 0,'0'0'608'16,"0"-3"-160"-16,0 0-88 16,0 0 160-16,0 0 32 0,0 3-264 15,0 0-64-15,0 0-144 16,0 0-80 0,0 0-264-16,0 0-152 0,0 0 56 15,0 0 16-15,0 0 32 16,0 0 152-16,0 0-192 15,0 0-96-15</inkml:trace>
  <inkml:trace contextRef="#ctx0" brushRef="#br1" timeOffset="-131240.89">13040 14290 832 0,'0'0'1048'0,"0"0"-64"0,0 0-104 15,0 0 113-15,0 0 295 0,0 0 184 16,0 0-192-16,8 0-279 0,-8 0-217 16,0 0-192-16,0 4-264 31,0 2-192-31,0 3-128 15,-3 7-8-15,-6 3 16 0,1 7-8 16,-3-1 48-16,-2 0-8 16,-2 1-48-16,-2-1 0 0,-2 1 16 15,2-7-8-15,-7 0-8 32,5-3 24-32,-5-3-16 0,-4-1 0 15,0 1 0-15,-4-7 0 16,0 4 0-16,-7-7 40 0,3-3 56 15,-1 0 24-15,-2 0 88 16,-1 0 136-16,0-3 40 31,4-7 112-31,4-2-104 0,0 2 9 16,8 1-145-16,1-1-112 0,-1 0-40 16,0 1 0-16,0-1-16 0,-4 1-88 15,1 0 64-15,-1-4-56 16,-4 3-8-1,8-6 40 1,-4 3 8-16,4-6-40 0,0 3-8 16,0-6 40-16,0 0-48 15,0-3 8-15,0 3-8 0,5 0 72 0,-5-1-64 16,3 1 8-16,2 3-8 31,-1-4 0-31,3 4 0 16,-2-3 8-16,-1 3 32 0,0 0-40 15,4 0-8-15,-4-3 8 16,1 6 72-16,2-3-72 0,-3 0 56 16,4 0-64-16,0 0 8 31,-3 0-8-31,2-4 8 0,-2 1 0 16,3 3 0-16,-5-6-8 15,6 6 24-15,-1-4-16 0,-4 8 40 16,8-5-32-16,-4 5 56 15,4-4-64-15,0 3-8 32,4-3 16-32,1-3-8 0,-2-1 8 15,1-2 48-15,4 3-56 16,1-4 144-16,-1 1-96 0,4 0 40 0,-4-1-40 16,4 4-8-16,0 3-32 15,-5-3 32 1,5 2-40-1,0 1 8-15,-4 1-8 0,0-5 8 16,4 1 0-16,-4 0-16 16,1 0 8-16,-1-4-8 0,0 1 8 0,0 3-8 31,-1-1 8-31,-3 4 40 16,1 0-40-16,3 0-8 15,0 3 8-15,-1 0 0 0,-2 1 0 16,3-2 0-16,-4-1 0 15,0-1 0-15,3-3 0 0,-2-4-8 32,-1 4 8-32,0-4 0 15,-4 7 56-15,4 3-48 0,0 7 40 16,4 3 184-16,1 2 288 16,3 4-264-16,0 0-184 0,0 0-32 15,0 0-48-15,0 0 0 16,0 0-16-16,0 0 16 31,0 0-8-31,0 0 8 0,0 0 0 31,0-3 0-31,-5 0 0 16,1-6-144-16,0-1-896 0,0 0 736 0,0 1-376 16,4 3-592-16,0-1-1673 15,4 7-3496-15</inkml:trace>
  <inkml:trace contextRef="#ctx0" brushRef="#br1" timeOffset="-130482.42">11187 13414 3208 0,'0'0'1384'15,"0"0"-839"-15,0 0-137 16,0 0 48-16,0 0-48 16,0 0-48-16,-4 29-120 0,4-26 144 15,0 3-120-15,0-6 160 31,0 3-232-31,0-3 336 0,0 0 329 16,0 0-25-16,0 0-96 16,0 0-64-16,0 0 40 15,0-3 624-15,0-9-351 0,4-7-609 16,-4-7-192 0,0-5-168-16,0-8 72 15,0 1-88-15,0-9 0 0,0-1-8 16,0-3-120-16,0 3 80 15,0 4-32-15,4 6 80 16,1 3 0-16,-1 6-88 0,0 4 88 16,-1 3-24-1,1 2 24-15,4 5 0 16,-4 5 24-16,-4 1-24 0,5 6-104 16,-5-1 104-16,4 4 0 15,-4 0-104-15,3 0-184 16,5 0-16-1,4 7 240-15,4 2 56 16,8 1 8-16,4 3 0 0,8-1 16 16,3 1 32-16,6 0 0 15,2-4-32-15,1 0 56 16,0-2-72-16,-4-4 0 0,-8 0-192 16,-12-3 48-16,-9 0 136 31,-7 0 8-31,-4 0 0 0,-4 0 224 15,0 0 160-15,0 0 40 16,0 0-80-16,0 0-80 16,0 0-128-16,0 0-48 0,0 0-80 15,0 0 8-15,0 0-16 16,0 0 0 0,0 0-176-16,0 0-328 0,-4 13-632 15,-8 0-1033-15,1 0-2776 16</inkml:trace>
  <inkml:trace contextRef="#ctx0" brushRef="#br1" timeOffset="-127063.95">13371 15249 1560 0,'0'0'1480'0,"0"0"-1008"16,0 0-336-16,0 0-32 0,0 0 8 15,0-3-48 1,-4 0-64-1,4 0 16-15,-8-4-8 16,4 4 192-16,-4 0 673 0,0 3 215 16,0 0-704-16,0 0 88 0,0 0-136 15,0 0-88-15,0 0-80 0,-4 0 40 16,0 6 128-16,1 1 32 16,-6-1 104-16,2 3-31 15,-2-2-1 1,2 6-24-16,-1-4-168 15,0 7-112-15,-4 0-32 16,0 0 48-16,0 6 56 0,0-3 48 16,0 3 32-16,4 1-32 15,-4 2-88-15,5 4-40 0,-2-1 8 32,2 4-56-32,2 3-72 15,2 0 72-15,-2 3-24 0,1-3-40 16,5 3 32-16,-1 0-40 15,3 0 88-15,5-3-48 32,0 3 40-32,0-3-8 0,0 0-32 15,0-4 56-15,0-2-32 16,9 0-8-16,2 0-56 0,-3-7 80 16,1 3-40-16,2 0 8 0,1-6 48 15,1 1 40-15,-2 2 16 16,6-3-15-16,-2 0-65 15,1-3 40 1,0 3-32-16,0 0 64 16,4-3 24-16,-4-3-56 0,4 2 32 15,0-5-16-15,-4 2-48 0,3 1-8 32,1-4-72-32,1 1 88 15,-2 0-40-15,1 0-48 0,1-1 8 16,-6 0-8-16,-3-2 0 15,-4-1 40-15,0 0-32 0,0 1-8 16,-4-1 0-16,-1-3 0 16,2 3 0-16,-1-2 16 0,0-4-24 31,-4 3 8-31,4 0 0 16,0 0 0-16,0 1-8 0,-1-1 0 31,2 3 8-31,3-3-8 15,-4 0 8-15,0 4-8 16,0-4 0-16,-1 0 8 0,-3 0-8 16,4-3 8-16,-4 0-8 15,0 4 0-15,0-4 0 0,0 0 0 16,0 0 0-16,0 0-8 0,0 0 8 16,5 0-152-1,-5 2-56 1,4 2-392-16,-4-4-289 0,0 0 1 15,0 0-8-15,0 0-456 16,0-6-193-16,0-7-1175 16</inkml:trace>
  <inkml:trace contextRef="#ctx0" brushRef="#br1" timeOffset="-126371.73">13303 16221 3544 0,'0'0'2097'0,"0"0"-409"16,0 0 224-16,0 0-279 0,0 0-417 15,0 0-200-15,0 0-248 16,-20-16-111-16,20 16-81 0,0 0-120 31,0 0-208-31,0 0-96 16,0 0-72-16,0 0-80 15,0 0 0-15,0 0-96 0,0 3 56 16,12 10 40-16,-4 6 16 0,4 0-8 16,4 3 0-16,-4-3 0 15,4 3 0 1,-4-3-8-16,4 1 16 15,-4-5-8-15,-1 2 0 16,2-2 0-16,2 1-8 0,-6-3 8 16,-1-4 8-16,-1 1-16 0,-3-4 8 15,0-3 0 1,1 4 0-16,-5-5-8 31,0 2 8-31,0-4-8 16,0 0 0-16,0 0 0 15,0 0 8-15,0 3 0 0,0 0-8 16,0 4 8-16,0-1-8 0,0 1 8 16,0 2 0-16,-9 0-8 15,-2 1 48-15,-6 3-40 16,-2 3 80-16,-9-1 8 0,0 2 80 16,-4-2 72-16,-4 4 56 31,5 0-64-31,-5 0-112 0,3 0-32 15,6 1-24-15,7-8-24 16,3 1-40-16,6-4 0 16,7-6-8-16,0 1 0 0,4-4-144 15,0 0-256-15,0 0-128 32,0 3-432-32,0 3-1017 0,0-2-615 0,-4-1-3049 15</inkml:trace>
  <inkml:trace contextRef="#ctx0" brushRef="#br1" timeOffset="-88737.4">11470 2191 304 0,'0'3'272'0,"-4"0"-176"0,4 0-96 16,0-3-64-16,0 6 64 0,0-3-8 31,0 1-312-31</inkml:trace>
  <inkml:trace contextRef="#ctx0" brushRef="#br2" timeOffset="-65608.96">12315 14820 4905 0,'0'0'2688'15,"0"0"-1312"1,0 0-343-16,0 0 47 0,0 0-232 16,0 0-280-16,0 0-168 0,0 0 112 15,0 0 80-15,0 0-231 16,0 0-121-16,0 0-104 16,-4 4-56-1,-3 2-32-15,-6 1 16 16,-2 2-56-16,-2 0 0 15,2 1 112-15,-2-3-72 0,-3-1 192 16,1-3 112-16,2 0-128 16,-2 0-48-16,3-3-80 0,0 0-32 31,-4 0 64-31,4 0-64 16,-4 0-16-16,0-6-40 15,-4 3 88-15,1-3-16 0,-5 2 64 16,0 4 56-16,4 0-32 15,-4 0-8-15,7-3 32 0,2 3 16 32,3 0 8-32,4-3-48 15,-4 0-96-15,4-4 8 0,-4 4-72 16,-4-3 0-16,4 0 8 0,-3-4-8 16,-2 1 0-1,1-4 56 1,1 3-56-16,-1-2 0 0,-1-5 40 15,6 5-40-15,-5-4 0 16,4 3 0-16,0 1 8 0,0-4 48 16,0 6 0-16,4-2 81 0,0 2 31 31,-4 0-48-31,9 1-56 16,-6-1-56-16,5 1-8 0,1 2 64 15,-2-2-72-15,1 3 16 16,1-1-8-16,3 1-8 0,-4 0 8 15,-1-1 0-15,-2-2-8 16,3-1 16-16,-1-2-8 0,-2-1 48 31,-1-3-56-31,-4 0 0 16,4 3 0-16,0 0 0 16,0 1 0-16,1 2 8 0,2-2 0 15,1 2 0-15,-8-3-8 31,8 4 0-31,-7-4 8 0,6 1-8 16,-3 2 0-16,1-2 8 16,-2-1 40-16,5 0-40 15,-3 0-8-15,-2 0 0 0,2-2 0 0,3-1 0 16,-5 0 48 0,6-3-40-1,-1 0 0-15,-4 0-8 0,8 0 0 16,-4 6 8-16,0 1 0 15,0-1-8-15,0 0 8 16,-4 0 0-16,4-3 8 0,-8 1-8 0,5-4-8 16,-2-4 0-16,-2 4 8 15,2 0 0 1,1-3-8-16,1 6 0 16,2 0 48-16,-2-3-40 15,3 3-8-15,-5-6 8 16,6-4-8-16,-5-2 8 0,3-7-8 31,-2 3 8-31,7-3-8 0,-4 4 8 31,0 2 0-31,0 7 0 16,8 6 40-16,-4 3-48 16,0 4 0-16,4-1 0 0,-4 4-8 15,4 0 8-15,-5-4 0 16,2 4 0-16,-1-1-8 0,4 1 0 15,0 6 0-15,0-3 8 16,0 3-8-16,0 0-64 16,0 0-104-16,0 0-80 0,0 0 48 15,0 0 8-15,0 0 7 0,0 0-127 16,0 0-600-16,-4 3-712 16,0 13-1105-1,0 0 553-15,-8-1-4082 16</inkml:trace>
  <inkml:trace contextRef="#ctx0" brushRef="#br2" timeOffset="-64963.16">10757 14170 4184 0,'0'0'2881'0,"0"0"-1921"16,0 0-720-16,0 0-80 31,0 0 176-31,0 0 0 0,0 0-23 16,0 0 207-16,0 0 320 15,4 0 96-15,-4 0-96 16,0 0 104-16,0 0 193 0,0 0 111 16,0-13-352-16,0-3-608 15,0-13-176 1,0 1-24-16,0-10-72 0,0-7-8 16,0-18 40-16,0 6-40 15,0-10-8-15,0 0 0 16,0 10 8-16,0-3-8 0,0 6 8 15,0 7 0 1,-4 2 0 0,0 10 0-16,-4 7 56 0,4 5-56 15,1 11 200-15,3-1 64 0,-4 9-32 16,4 4-104-16,0 0-128 16,0 0-8-16,0 0-128 0,0 0-80 31,11 4 112-31,5 9 96 15,4 2 0-15,4 5 0 0,4 2 0 16,8 6 8-16,-4 1-8 16,7 0-40-16,-3-1 32 0,4 4 16 15,0-7-8-15,-8 1 0 32,-4-8 0-32,-8-1 0 15,-8-8 0-15,-1-3-328 0,-11-2-512 16,0-8-552-16,-15-11-793 15,-9-11-6577-15</inkml:trace>
  <inkml:trace contextRef="#ctx0" brushRef="#br2" timeOffset="-50997.77">28890 2645 7313 0,'0'0'1336'0,"0"0"-952"0,0 0-360 16,0 0-24-16,4 0 8 15,8 0-8-15,11 0 673 0,14-4 343 16,10-5-256-16,29-1 272 0,28 1-296 31,39-4-176-31,17 4 81 16,3-1-257-16,-4 4 8 15,-23 0-280-15,-9-1-112 0,-16-3 200 16,-23 1-200-16,-24 3 232 0,-20-1-32 16,-12-2 40-16,-4-1 96 31,4 4-8-31,-9-7 32 16,-7 7-112-16,-4 0-160 0,-7 2 72 15,-1 1 8-15,-4 3-88 16,0 0 8-16,3 0-88 0,-3 0-72 15,4 0 16-15,4-3-120 32,0 3 32-32,4 0 16 15,0 0-168-15,0 0 128 0,0 0-392 0,-4 0-200 16,-1 0-544-16,-7 0-1105 16,0 3-784-16,0 4 593 0,0-5-1313 15</inkml:trace>
  <inkml:trace contextRef="#ctx0" brushRef="#br2" timeOffset="-50049.67">31483 2578 5905 0,'0'0'1576'15,"0"0"-1056"-15,0 0-136 0,0 0 200 16,0 0-304-16,0 0 417 16,0 0-185-1,116-3 88-15,-68-1 24 16,24 2-216-16,19-5 144 0,25 1-80 15,4-1 8-15,-9-3 153 16,-16 1-193-16,-22 3-264 0,-14-1 240 16,-15 4-240-1,-5-3-72-15,2 3 8 16,2 0-112-16,-3-4 144 16,-4 4-144-16,-8 3-48 0,-4 0 48 15,-4 0 0-15,-5 0-600 16,-2 0-240-16,-1 0-865 0,-9 0 201 31,5 10 80-31,1-1-297 16,2 1-1311-16,1-4-233 0</inkml:trace>
  <inkml:trace contextRef="#ctx0" brushRef="#br2" timeOffset="-45027.14">22300 8175 4961 0,'0'0'2240'0,"0"0"-592"0,0 0-543 16,-4 0-129-16,4 0-40 16,0 0 16-16,0 0-88 15,0 0-183-15,0 0-193 0,0 0-160 31,0 0-160-31,0 0-112 0,0 0-56 16,4 0-208-16,16 0 120 16,8 0 88-16,19 0 488 15,26-6-56-15,34-3-136 16,40-11-136-16,16 5 8 0,-4-4-72 31,-22 6 8-31,-46 6-96 0,-31 1-8 16,-24 3 0-16,-21 3 0 15,-2-3-176-15,-6 3-304 16,-3 0-248-16,-4 0 296 0,0 0-408 16,-39 3-553-16,-2 10-775 15,-6-4-913 1</inkml:trace>
  <inkml:trace contextRef="#ctx0" brushRef="#br2" timeOffset="-44697.04">22471 8395 6849 0,'0'0'2320'16,"0"0"-1271"-16,0 0-265 0,0 0 160 31,0 0 0-31,0 0 0 15,0 0-631-15,0 0 271 0,107-20 200 16,-15 1-48-16,39-6-88 16,13 2-352-16,0 1-224 0,-21 10-64 15,-40 2 200-15,-23 7-120 32,-28 3 32-32,-16 0-120 15,-4 0-96-15,-8 0-352 0,5 0-648 16,-9 0-24-16,0 3 55 15,-4 4-327-15,-20 8 304 0,-1-2-1025 16,5-4-6200-16</inkml:trace>
  <inkml:trace contextRef="#ctx0" brushRef="#br2" timeOffset="-35383.83">22324 9969 5825 0,'0'-6'1920'16,"0"-4"-648"-16,0 4-471 16,0 3 239-16,0-1-192 15,0 4-232-15,0 0-232 0,0 0-184 32,0 0-120-32,0 0-80 15,0 0-80-15,0 7-24 0,0 9 104 16,0 6 8-16,0 10 56 15,0 3 48-15,-4 12 240 16,0 1-72-16,-1 9-24 0,1 16 17 16,-7 19-41-1,-1 19-80-15,0-9 32 16,0-19-56-16,8-30 24 16,-5-11-80-16,6-1 0 0,-5 4-16 15,4-1-56-15,0-9 0 16,4-10 48-16,-4-6-48 15,4-9 0 1,0-7-88-16,0 0 24 0,0-3-24 16,0 0 24-16,0 0-128 15,4 0-160-15,12 0 48 0,8 0 304 16,11 0 1152-16,18 0-136 16,3 0-640-1,7 0-376-15,-7-6 104 16,4 3-104-16,-9-1 64 15,-6-2-64-15,-10 0-560 0,-7 3-328 16,-9 0 152-16,-6-1-1 16,-1 1 385-16,-5-3-184 0,2 0-336 31,6-4 0-31,-2 0-1817 16,6 1-2912-16</inkml:trace>
  <inkml:trace contextRef="#ctx0" brushRef="#br2" timeOffset="-35095.47">23153 10782 10730 0,'0'0'3937'0,"0"0"-3873"16,0 0 16-16,0 0 168 0,0 0-200 16,95-57 136-16,-55 44-64 0,-1 1-120 15,6 5-72-15,-6 1 72 16,1 6-656 0,-4 0-481-16,-8 0-95 15,-8 6-1296-15,-8 10 439 16,-8-3-1072-16</inkml:trace>
  <inkml:trace contextRef="#ctx0" brushRef="#br2" timeOffset="-34886.12">23140 11001 1696 0,'0'0'5729'0,"0"0"-4873"16,0 0 433-16,0 0 287 0,84-6 832 31,-44-4-903-31,8 1-401 16,-5-1-128-16,5 4-552 0,0-4-240 15,4 7-184-15,0 3-40 0,12-6-1584 16,-8 2-2537-16,-13-2-5961 16</inkml:trace>
  <inkml:trace contextRef="#ctx0" brushRef="#br2" timeOffset="-33637.19">26010 9858 6793 0,'0'0'3937'15,"0"0"-2529"-15,0 0-1048 16,0 0-152-16,0 0 1016 0,11-16 113 16,-11 16-657-16,0 0-304 0,-11 0 0 15,-14 0-352 1,-31 0-24 0,-39 16-264-16,-36 9 264 0,-17 10 40 15,0-3-40-15,25 0 72 16,35-10-8-16,21-3-8 0,23-3-48 15,11-3 80-15,6-1-32 16,3 5-56 0,4 1-168-16,16-2-40 15,4 4-80-15,12 2 96 0,20-3-80 16,16-1 160-16,19 2 112 16,29-1 112-16,20-3-112 0,-13-4 72 15,-19-2 48-15,-28 0-72 31,-21-4 32-31,5 3-72 0,-3 1-8 16,-2 6 0-16,-7-3-216 16,-16 2-64-16,-4 1 80 0,-8 6 112 15,-4 1 0-15,-15 5 80 16,-18 7 0-16,-27 9 16 31,-27 10 32-31,-29 7-40 0,-15-1 216 31,4-6-152-31,26-12 136 16,38-7-200-16,20-13 352 0,15 0-200 16,4 0 8-16,0 0-32 0,7 3-120 15,6-2-8-15,15-7-208 16,0-3 56-16,12-1 72 0,19 1-48 16,13-3 128-16,32-1 736 15,36-6-456-15,35-3 120 0,17-6 88 16,-1-10-120-16,-24 3-112 15,-23 1-104 1,-29 2-40-16,-19 3-112 16,-20 1-88-16,-16 6-136 0,-4 0-232 15,-4 0-576-15,-5 0-832 16,-19 3-785-16,-4 4-359 0,-16-4-2482 16</inkml:trace>
  <inkml:trace contextRef="#ctx0" brushRef="#br2" timeOffset="-32250.29">26794 9934 7817 0,'0'0'1633'0,"0"0"511"0,0 0 216 16,0 0-671-1,0 0-561 1,0 0-480-16,0 0-296 0,0 0-232 15,0-25-120-15,0 25-112 16,0 0-88-16,0 6-16 16,0 10 72-16,4 10 144 0,-4 11 0 0,0 11 0 31,0 3 80-31,-4 6 24 16,-4 7-104-16,-8-1 0 0,4 4 0 15,-4 0 0-15,0-1 40 16,0-8-40-16,4-8 0 0,9-6 0 15,-5-12 8-15,3-6-8 32,1-7 0-32,4-7-8 0,0-5-88 15,0-1-80-15,13-2-424 16,2-2 96-16,17-2 504 16,16 0 512-16,20 0-368 0,-1-2 136 15,10-8-176-15,-6 0 184 31,-15 1-64-31,4 3-216 0,-9-1-8 16,-11 4 8-16,-12 0-16 16,-4-1 0-16,-8 4-392 15,-8-3-56-15,-4 3-368 0,-4 0-16 0,0 0-545 16,0 0-527 0,0 0-2841-1</inkml:trace>
  <inkml:trace contextRef="#ctx0" brushRef="#br2" timeOffset="-31851.26">27762 10452 4064 0,'0'0'6546'0,"0"0"-5194"0,0 0-904 15,0 0-248-15,0 0-96 16,-16 16-32-16,-4 6 312 0,-8 6 376 15,5 4-271-15,3 0-145 16,-1 3 72-16,6-3-248 16,2-1 16-16,6-2 40 0,7-1-128 0,0-2-96 15,4-4 56 1,16 0-56 0,8-5-160-16,7-5 88 0,5-2-360 15,20-4-833-15,-16-6-2007 16,-12 0-1913-16</inkml:trace>
  <inkml:trace contextRef="#ctx0" brushRef="#br2" timeOffset="-31259.43">27945 10093 7521 0,'0'0'2793'0,"0"0"-1113"16,0 0-680-16,0 0-32 0,0 0-311 16,0 0-625-16,0 0-32 15,0 0-320 1,-19 16 304-16,6-3 16 16,9 0-128-16,1-1-16 0,3 1 31 15,0-7-215-15,7-3-184 16,10-3-376-16,7 0 888 0,-5 0 24 15,1-9 24 1,1-4 8 0,-14-3 96-16,-3-3 224 0,-4 3-368 15,0 3 80-15,0 4 1257 16,-11 3-889-16,-6 2-400 0,6 4-56 16,2 0-8-16,1 0-176 0,4 0-120 31,4 4-113-31,0-1-199 15,0-3 56-15,0 0-56 0,8 0 616 16,1 0 144-16,-9 0 120 16,0 0 72-16,-5-3-288 0,-18 3-48 15,-33 3-352-15,4 13-2672 32,4 3-5010-32</inkml:trace>
  <inkml:trace contextRef="#ctx0" brushRef="#br2" timeOffset="-30575.29">25185 11706 7465 0,'0'0'2617'0,"0"0"-401"15,0 0-688 1,0 0-71-1,0 0-361-15,0 0-472 0,0 0-368 16,-28 0-240-16,7 22-8 0,-7 10 72 16,0 6 16-16,0 3 8 15,5 7-40-15,-1-3-56 0,8 2 48 32,8-9-56-32,4 0 0 15,4-3 0-15,4-10-8 0,20-8-64 16,4-8-80-16,12-6-384 15,23-9-608-15,-11-13-1305 0,-8-10-2544 16</inkml:trace>
  <inkml:trace contextRef="#ctx0" brushRef="#br2" timeOffset="-30134.33">25209 11480 7801 0,'0'0'2369'15,"0"0"-985"-15,0 0-304 0,0 0-136 16,0 0-512-16,0 0-327 0,-9-6-105 16,1 10-8-1,1 2 8 1,-2 6-8-16,1 1-48 15,4 0 39-15,4 2-39 0,0 2-16 0,0-4-88 16,0-1-40-16,12-2 48 16,0-4-152-16,0-3 56 0,1-3-216 31,-2 0 136-31,1-16 288 16,-4-3 24-16,-4-7 24 15,-4-2-8-15,0-1 16 0,0 4 144 16,-12 0 168-16,0 12 160 15,4 3 48-15,1 10 57 0,2 0-545 32,1 7-48-32,0 15-8 15,-4 7-8-15,1-1 8 0,2 7-305 16,1 4-607-16,4-11-1184 16,0-6-5098-16</inkml:trace>
  <inkml:trace contextRef="#ctx0" brushRef="#br2" timeOffset="-29750.77">25503 11919 9025 0,'0'0'2337'16,"0"0"-1489"-16,0 0 40 0,0 0-16 15,0 0-159-15,116-32-65 16,-64 19 8-16,3 4-104 0,-7-4-272 31,-4 10-184-31,-13 0-96 16,-7 3-168-16,-11 0-688 0,-13 6-1241 15,0 10 945-15,-37 12 608 16,-2-2-1640-16,-1-1-2945 0</inkml:trace>
  <inkml:trace contextRef="#ctx0" brushRef="#br2" timeOffset="-29585.03">25535 12093 3408 0,'0'0'1593'0,"0"0"-169"16,0 0 16-16,0 0 465 0,0 0-41 15,0 0-248-15,0 0-431 16,108 13-73 0,-69-22-264-16,1-4-352 15,1 3-248-15,-2 1-232 0,1 2-16 16,12-5-920-16,-5 5-1529 15,-10-6-1623-15</inkml:trace>
  <inkml:trace contextRef="#ctx0" brushRef="#br2" timeOffset="-29361.3">26260 11658 9874 0,'0'0'2832'16,"0"0"-367"-1,0 0-1057-15,0 0-752 16,0 0-432-16,0 0-224 0,0 0 16 16,-16 83 72-16,4-35-16 15,-4-1-24-15,1 7-40 16,2 3-8-16,-2-3-112 0,2 13-1136 31,1-16-1769-31,5-16-3408 0</inkml:trace>
  <inkml:trace contextRef="#ctx0" brushRef="#br2" timeOffset="-28225.57">25503 9410 6017 0,'0'0'2760'0,"0"0"-1423"16,0-76 7-16,0 57-416 16,0 0 608-1,0 6-607-15,0 7-473 16,0 0 784-16,0 6-352 15,0 0-512-15,0 0-256 0,0 0-120 16,-12 12-160-16,0 14-64 16,-11 15 224-16,-1 7 48 0,-1 9 0 31,1 0-48-31,5-9-16 16,3-10 8-16,4-7-8 15,3-9-32-15,6-9-64 0,-1-6 64 16,4-4 0-16,0-3 48 15,0 0 56-15,0-13 16 0,7-12-72 32,10-7-16-32,-2-6 16 0,2-10 0 15,3-2-40 1,-1-1 40 0,5 3 152-16,-7 4-152 0,2 5-136 15,-3 11 128-15,-4 9-184 16,4 6 24-16,-4 7 112 0,0 6-56 15,4 0-40-15,4 13 48 0,-1 12 0 16,2 3 88-16,-2 11 16 16,1 5 64-16,4 1 16 0,1 2-80 15,-2-2 16-15,1-7-16 16,-4-7 0 0,0-12-96-16,-8-6-72 15,-4-6 80-15,-1-7 0 16,2 0 88-16,7-22 440 15,-4-13-168-15,3-19 336 0,6-23-472 16,-6 1 112-16,-2 6-184 0,-2 7 32 31,-7 18-96-31,4-2 128 16,-3 2-72-16,-1 10-56 16,-1 13 0-16,-3 9-16 0,0 10-72 15,0 3-1016-15,0 22-2729 16,0 4 1705-16,-12-1-4394 0</inkml:trace>
  <inkml:trace contextRef="#ctx0" brushRef="#br2" timeOffset="-15081.32">23304 6763 304 0,'4'28'0'0,"0"7"-40"16,-4 3 40-16,4-3 8 15,3-6 144-15,2-4-144 0,-1-9 0 16,-4-3 8-16,-1-10-16 15,18-3 48-15,-6-13-48 0</inkml:trace>
  <inkml:trace contextRef="#ctx0" brushRef="#br2" timeOffset="-12367.67">22320 11506 5801 0,'0'0'2856'15,"0"0"-1175"-15,0 0-513 0,0 0-16 16,0 0-24-16,0 0-223 31,-41-28-265-31,41 28-96 0,0 0-64 16,0 0-56-16,0 0-88 16,0 0-160-16,17 0-112 15,3 0-56-15,16 0 0 0,11 0 80 16,13 0 0-16,20 0 24 31,15-13-56-31,-7 0-48 0,-9 0 64 16,-15 4-72-16,-23 5-160 0,-2 4-432 15,-7 0-464-15,-8 0-840 16,-20 4-121-16,-16 14-744 0,-19 2 865 16,-6-4-3593-16</inkml:trace>
  <inkml:trace contextRef="#ctx0" brushRef="#br2" timeOffset="-12141.61">22196 11763 5089 0,'0'0'1256'31,"0"0"-384"-31,0 0-472 16,0 0-16-16,0 0 960 0,0 0 161 15,83 26-249-15,-27-26 224 16,8-4-127-16,8-8-145 0,0-7-384 15,-1 2-304-15,-7 5-288 32,-8-1-160-32,-8 10-72 0,-12 0-608 15,-8 3-544-15,-17 0-1153 16,-3 6-759-16,-8-3-3314 0</inkml:trace>
  <inkml:trace contextRef="#ctx0" brushRef="#br2" timeOffset="-11241.95">21263 7328 6481 0,'0'0'2376'16,"0"0"-599"-16,0 0-609 31,0 0-200-31,0 0 32 16,0 0-87-16,-4 0-161 0,4 0-96 31,0 0-24-31,0 0-8 16,17 0-200-16,11-4-16 0,11-5-232 0,10-4-104 15,11 0-72-15,-2 1-64 16,7-4-408-16,-10 3-344 16,1 0-544-16,-4 4-673 0,-16 3-439 15,-16 3-1945-15</inkml:trace>
  <inkml:trace contextRef="#ctx0" brushRef="#br2" timeOffset="-10813.48">21587 6972 8281 0,'0'0'2441'0,"0"0"-265"16,0 0-559-16,0 0-921 15,0 0-472-15,0 0-184 0,0 0-24 16,28-9 88-16,3 15 320 16,5 0-64-1,7 4-64-15,2-1-168 16,-2 4-72-16,-11 0-8 0,-4 6-40 16,-15 0 0-16,-9 3-8 15,-8 10 0-15,-24 9-40 0,-13 10-56 16,-10 6-360-1,-16 19-1128 1,7-9-1513-16,11-19-6385 0</inkml:trace>
  <inkml:trace contextRef="#ctx0" brushRef="#br2" timeOffset="-10055.85">21287 10798 9962 0,'0'0'2008'31,"0"0"-496"-31,0 0-471 0,0 0-489 16,0 0-208-16,0 0-40 0,0 0 104 15,0 0-120-15,88-35-24 16,-4 22 136-16,-1 0-144 0,-7 7-160 16,-12 0-88-1,-21 3-8 1,-2 3-200-16,-9 0-224 15,-17 0-376-15,-15 0-496 0,0 3-425 0,-43 7 1025 16,3 2-1328-16,0-2-3145 16</inkml:trace>
  <inkml:trace contextRef="#ctx0" brushRef="#br2" timeOffset="-9757.57">21562 10525 7889 0,'0'0'2097'0,"0"0"-345"32,0 0 112-32,0 0-575 15,0 0-649-15,0 0-376 0,0 0-264 16,13-19-80-16,-1 31 80 16,8 5 0-16,3 1 112 15,9 1 80-15,5 1-112 0,-11 2-8 31,2-3-8-31,-3-3-48 16,-9 3-16-16,-12-4 8 0,-4 8 0 16,-13-1 40-16,-19 7 0 0,-15 3-48 15,-5 3-192-15,-23 9-944 16,15-9-1737-16,12-13-6153 0</inkml:trace>
  <inkml:trace contextRef="#ctx0" brushRef="#br2" timeOffset="-2039.65">26204 8953 784 0,'0'0'824'16,"0"0"144"-16,0 0-256 0,0-25 40 16,0 18 321-16,0 1-113 0,0 3-648 15,0-3 1264-15,0 3-656 16,0-1-63-16,0 4 39 16,0 0-320-1,0 0-240-15,0 0-120 16,0 0-128-16,0 0-8 15,0 0 40-15,0 0-24 0,0 0 16 0,-3 0-8 16,-1-3 104-16,-5 0 72 16,-6-4-104-1,-6 1-104-15,-3 0-24 16,-8-4 40-16,1 1-24 16,-5 3-56-16,0-4-8 15,-7 3 8-15,2 1 8 0,-2 3-16 16,7 3 0-16,0 0 8 15,0 0-16 1,0 3 8-16,0 7-16 16,-7 3 16-16,2-1 56 15,-10 4-48-15,3 3 0 0,-8 0-8 16,5 0-8-16,-5 0 0 16,4 0 8-16,5-3-8 0,-6 3 16 31,5 3 0-31,1-2 0 15,3-1 0-15,0 3 32 16,8-3-40-16,1 3 0 0,3 0 0 16,8 4 0-16,0-4-8 0,7 3 8 15,6-2-8-15,3 5-64 16,4 1 64 0,0-1-16-16,4 7-24 15,0 3 40-15,0 4-40 16,0-5 48-16,4 5 8 0,4-1-8 0,-1-6 0 15,6-3-48-15,-5 0 40 32,3-4 8-32,-2-6 0 15,-1 0 0-15,7-2-8 0,-2-1 0 32,2-4-152-32,5 2 112 15,8-2 48-15,0-2 48 0,8 0 56 16,0-1 72-16,7 1-96 15,5-3-80-15,1-4 0 0,2 4 0 16,5-4 168-16,4-3-88 16,-1 0-80-16,1-3-8 0,0 0 8 15,0 0 104-15,0 0 0 16,-5-9-88-16,-3 2-16 31,0-2 104-31,0-4-48 0,-9 0 17 16,1-2-65-16,4-5 8 15,-4 5-16-15,0-7 8 0,-1-1-8 16,6 1 0-16,-6-3 0 16,5 2 8-16,-4 1 0 15,-5-4 32 1,-2 8-32-16,-1-1 48 0,-8-3-48 16,-5 2-8-16,-7-2 0 15,0 0 0-15,-4-7 48 0,0 1 104 16,0-4 8-16,-4 0 8 15,0-3 184 1,-1 1-248-16,-7-1-24 16,5 3 0-16,-5-3-72 0,0 6 64 15,-12-3 240-15,-4 1-168 16,0 5-64-16,-8-2-24 0,1-1-56 16,-2 4 0-16,-6-1-16 31,-1 4-32-31,-9 6-256 0,-6 0 72 15,-21 7-32-15,-19 6-88 16,-5 3 168-16,12 0-48 0,12 9-112 16,-16 30-297-16,13-5-943 15,3 1-1313-15</inkml:trace>
  <inkml:trace contextRef="#ctx0" brushRef="#br2" timeOffset="13531.11">15431 13373 832 0,'-60'3'1176'16,"-24"-3"-992"-16,-40 0 128 0,-18 0 416 16,-2-3-96-16,9-6 225 15,11-1-81-15,1 0-568 16,-9 0-208-16,36 4-624 0,13 0-737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1T11:32:37.8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29296 2498 512 0,'0'0'376'0,"0"0"-232"15,0 0 1136-15,0 0 544 0,0 0-903 16,0 0-425-16,0 0-8 0,0 0 96 16,0 0-144-16,-4 0-80 15,4 0-48-15,0 0 0 31,0 0 48-31,0 0-24 0,0 0-16 16,0 0 57-16,0 0-57 16,0 0-8-16,0 0 16 0,0 0-40 15,0 0 24-15,0 0-64 16,0 0 8-16,0 0-16 16,0 0-8-1,0 0-32-15,0 0 0 0,0 0-8 16,0 0 80-16,0 0 32 15,0 0 88-15,0 0-48 0,8 0-151 16,0 0-17-16,0 0 40 16,0 0-80-1,0 4-64-15,-4-4-72 16,4 3 0-16,0-3 0 0,-4 0 0 16,3 3 8-16,-2-3 0 15,-1 0 80-15,4 3 0 16,0-3 80-16,-5 0 64 0,1 0 64 31,5 0-120-31,-1 0 24 16,3 0 8-16,-2 0-32 0,3-3-40 15,-5 0 64-15,2 3-80 16,-1-3 8-16,-5-1-40 0,1 4-24 31,0 0-48-31,0-3 32 16,0 3 0-16,5-3-48 0,-2 3 8 15,5-3 40-15,-3 3-40 16,2-3-8-16,-3-1 8 16,4 4-8-16,-4-2 24 0,0 2-16 31,0-4 0-31,4 4 0 0,-4-3 0 16,0 3 0-16,0-3 0 0,4 3 0 15,-8-3 0-15,8 3 0 16,-4-4-8-16,0 4 8 15,3 0-8-15,-2-3 8 0,3 3-8 16,-9-3 8 0,5 3-8-1,1 0 8-15,-5-3-8 0,3 3 0 16,5-3 8-16,-3 3 8 0,2-3 32 16,-3 0-48-16,1-1 8 15,-2 4-8-15,-3-3 0 0,8 3 0 31,-7-3 0-31,2 3 0 16,1 0 0-16,-4 0 0 0,4-3 0 16,-4 3 8-16,4 0-8 15,0 0 8-15,-4-4 0 0,3 2-8 32,6 2 8-32,-1-7-8 15,0 4 24-15,0 3-16 0,4-6 0 16,0 2 0-16,-5 1 0 15,2 3-8-15,-6 0 0 16,1 0-8-16,1 0 8 0,-2 0-8 16,1-3 8-16,0 3 0 31,1 0 0-31,-2 0 0 0,1 0 0 0,5-3 0 16,-6 3 0-16,1 0 0 15,0-3 8-15,0 3-8 16,4-3 8-16,-4 3 0 15,4 0-8 1,-4-4 8-16,4 4-8 16,0-3 8-16,0 0-8 0,-1 0 8 15,2-1-8 1,-2 4 0-16,2-3 0 16,-1 1 0-16,-1 2 8 15,2-4 0-15,-2 4-8 0,2 0 0 16,-2-3-8-16,1 3 8 15,4 0 0-15,-4 0 0 0,0 0-8 16,0 0 8-16,0 0 0 16,-4 0-8-16,4 0 8 0,-1-3 8 15,6 3-8-15,-2-3 8 32,6 3 0-32,-5-7 8 0,3 4-16 15,5 0 0-15,-3-1 0 16,-2 2 8-16,-3-2-8 15,5 4 0-15,-10 0 0 0,5 0 0 16,-4 0 0-16,0 0 0 31,0 0 0-31,-4 0 0 0,4 0 0 16,0 0 0-16,0 0 0 16,4 0 8-16,0 0-8 0,0 0 0 15,3 0 0-15,-2 0 8 0,-2 0-8 16,1 0 16-1,0 0-8 1,0 0 0-16,0-3 80 0,8 3-72 16,-4 0 64-16,4-3 64 15,3 0-40-15,-3 0-32 0,1-1-24 16,-1 1-32-16,0 3 48 0,-1 0-56 31,-3 0 0-31,-4 0 0 16,0 0 0-16,-4 0-8 0,4 0 0 15,-4 0 0-15,4 0 40 16,-1 0-40-16,2 3-8 16,-6 1 8-16,6-1 0 0,-2 0 0 31,2-3 0-31,2 6-8 0,-3-2 8 16,5-2 8-16,-6 2 0 15,5-1 8-15,4 3-16 16,-4-6 16-16,4 4 56 0,-4-1-72 31,3-3 0-31,-2 3 16 16,3-3 48-16,0 3-56 31,-5-3-8-31,5 0 8 0,-4 0-8 16,4 4 16-16,-4-4-16 0,-4 2 0 15,4 1 8-15,0-3-8 0,-5 4 0 16,2-1 0-16,3 0 0 15,-8 0 0-15,8 1 0 16,-5-4 0-16,2 3 0 0,2-3 0 16,1 0 8-16,0 0 0 15,4 0 0-15,-4 0 0 0,4 0 56 0,-5 0-56 32,-2 0 41-32,3 0-49 15,-5 0 0-15,2 0 8 16,2 0 8-16,-2 0 32 0,7-3-40 15,-1 3 40-15,5 0-24 16,-4 0 32-16,0-4-16 0,0 4-40 31,-5 0 0-31,2 0 0 16,-1 0 0-16,-1 0 0 0,-2 0 40 16,2 0-40-16,-3 0 0 15,8 0 0-15,-4 0 0 0,0 0 8 31,4 0 0-31,-5 0 0 16,2 0-8-16,3 0 0 16,-5 0 8-16,-2 0 0 0,-2 0 0 15,1 0 0-15,0 0-8 16,0 4 8-16,1-4 0 0,-2 0 0 16,5 3 0-1,0-3-8-15,0 3 8 16,0-3-8-16,3 3 48 15,-2-3-48-15,-1 0 0 0,3 3 0 16,1-3 0-16,4 0 0 16,0 0 8-16,4 0 48 0,-4 0 0 15,-4 0-56 1,0 0 0-16,-8 0 8 16,4 0-8-16,-5 3 8 15,2-3 0-15,-2 4-8 0,5-4 0 16,8 0 72-16,0 3 48 15,0-3-40 1,4 0-16-16,-9 0-16 16,1 0-48-16,-7 0 16 15,-6 0-16-15,-3 0 8 0,-3 0-8 16,-5 0-16-16,0 0-168 16,0 0-280-16,0 0-473 0,-28 6-575 15,4 1-864-15,0-5-2754 0</inkml:trace>
  <inkml:trace contextRef="#ctx0" brushRef="#br0" timeOffset="43402.98">6530 17240 5809 0,'0'0'1568'0,"0"0"-280"31,0 0-167-31,0 0-377 0,0 0-232 16,-4 0-24-16,4 0 192 15,0 0 152-15,0 0-16 16,0 0-223-16,0 0-121 0,0 0-80 16,0 0-96-16,0 0-96 31,0 0-56-31,0 0-56 15,0 0-72-15,0 0-8 0,0 0 8 16,-4 7 80-16,-5 5 40 16,2 1 72-16,-1 6 8 0,-4 6-40 15,0 4-16-15,-4-4-24 16,4 7-48 0,-4 0-72-16,0-1 88 15,1 1-88-15,-2 0 64 0,6 0-24 16,-6-1 16-16,2-2 48 15,2-7-48-15,-2 0-24 0,3-3 24 16,3 1-8 0,-2-5 0-16,-2-2-56 15,6 3 56-15,-1-6-64 16,0 2 8-16,4-2-8 0,-4-1 48 16,4-3-48-16,4-2-48 15,-4-4-416-15,4 3-528 0,0-3-568 31,0 0-1273-31,0 0-1160 16,0 0-2688-16</inkml:trace>
  <inkml:trace contextRef="#ctx0" brushRef="#br0" timeOffset="43897.98">6127 17421 2472 0,'0'0'5569'0,"0"0"-3712"15,0 0-121 1,0 0 112 0,0 0-759-16,0 0-545 0,-7-4-264 15,7 4-216-15,4 0-64 16,7 7 0-16,9 3 248 0,1 3 264 16,6 5-264-16,1 1-48 0,3 3 8 31,6 1-136-31,-1 6 48 15,3-1-16-15,-3-2-88 0,0 2 88 16,-8-3-96-16,0 4 56 16,-4-7-56-16,-4 0 0 15,-4 1 56-15,-5-7-56 0,-2-4 0 32,-1 1 48-32,-8-7-48 15,3 1-8-15,1-4 0 0,-4-3-8 16,0 0-344-16,0 0-112 15,0 0-144-15,0-16-888 0,-4 0-1097 16,-3-3-6425-16</inkml:trace>
  <inkml:trace contextRef="#ctx0" brushRef="#br0" timeOffset="44580.84">6733 17643 3832 0,'0'0'4921'16,"0"0"-3392"-16,0 0-265 15,0 0 112-15,0 0-648 0,0 0-424 16,0 0-207 0,0 32 231-16,0-13-24 15,0 6 80-15,0 4 24 16,0 0-56-16,0-1-88 0,4 1-128 15,8-4-56-15,-8-3-32 16,8-2-40-16,0-5 0 0,-1-2-8 31,6-6-448-31,-6-5-608 16,10-2-913-16,-5-12-391 0,-8-4-2425 16</inkml:trace>
  <inkml:trace contextRef="#ctx0" brushRef="#br0" timeOffset="45097.48">6674 17453 96 0,'0'0'5809'16,"0"0"-3481"-16,0 0-1208 15,0 0-311-15,0 0-305 0,0 0-248 16,-28 51-144-16,28-45-104 15,0 0 48-15,3 1-8 16,9-4 32 0,1 0-80-16,-2-3-64 15,1 0-320-15,-4 0 240 0,-4 0-88 16,-4-3 232-16,0 0 232 16,0-1-104-16,-7 1 664 15,-2 0 560-15,1 3-664 0,0 0 9 31,1 0-41-31,2 0-272 16,5 0-184-16,0 0-112 0,0 0-88 16,0 0-8-16,0 0-72 15,0-3-144-15,0-1-224 16,0 4-56-16,0 0-185 0,0 0-799 16,0 0-3393-1</inkml:trace>
  <inkml:trace contextRef="#ctx0" brushRef="#br0" timeOffset="46273.21">7020 17243 224 0,'0'0'4945'0,"0"0"-3121"16,0 0-576-16,0 0 49 15,0 0-105 1,0 0 24-16,0 0-152 15,0 0-168-15,4-38-183 16,-4 38 63-16,0 0-120 0,0 0-120 16,0 0 32-16,0 0-208 15,0 0-224-15,0 3-128 0,0 4 8 32,0 2-16-32,-4 4 0 15,-4 6 0-15,4 3-8 16,-1 4 0-16,-2 2 0 0,3 4 8 15,4-1 8-15,-4 4 88 32,4 0-40-32,0 0-8 0,0 3 40 15,4-3-24-15,7 0 8 16,6-3-72-16,3 0-8 0,3-7-40 16,1 1-32-16,8-4 80 0,4 0 72 15,-4-3-72-15,0-3-536 16,8-3-592-16,-12-4-1673 15,-9-6-2648 1</inkml:trace>
  <inkml:trace contextRef="#ctx0" brushRef="#br0" timeOffset="47200.58">7282 17310 1880 0,'0'0'5569'0,"0"0"-3008"0,0 0-1241 16,0 0 168-16,0 0-191 15,0 0-585 1,0 0-304-16,-7 0 16 15,7 0 48-15,0 0-128 16,0 0-72-16,-4 9-72 0,0 7-56 16,0 7 8-16,0-1 40 0,4 10-88 15,0-1 24 1,0 4 24-16,0 0-32 16,0-3-16-16,4 0-96 15,8-1 56-15,0-2-64 16,0-4 8-16,4-3-8 0,0 0-8 15,0-5-40-15,-1-4 0 32,6-4-512-32,-2-6 16 0,1-3-208 15,1 0-488-15,2-19-97 16,1 0-1671-16,-12 0-4202 0</inkml:trace>
  <inkml:trace contextRef="#ctx0" brushRef="#br0" timeOffset="47562.9">7136 17570 800 0,'0'0'6961'0,"0"0"-5369"16,0 0-543-1,0 0 199-15,0 0-264 16,0 0-344-16,0 0 153 0,0 0 7 16,0 0-192-16,7 0-224 15,5 0-96-15,1 0 8 0,6 0-96 16,1 0-112-16,4 0-80 31,0 0 0-31,3 0-8 0,-3 0-680 16,1 0-672-16,3 0-1073 15,-4-3-463-15,-9-3-4802 0</inkml:trace>
  <inkml:trace contextRef="#ctx0" brushRef="#br0" timeOffset="47941.28">7550 17545 7825 0,'0'0'4033'0,"0"0"-3329"16,0 0 112-16,0 0-111 16,0 0-481-16,0 0-224 0,0 0 112 15,31 0 296-15,-10 0-32 31,-10 0-160-31,10 0-104 16,-6 0-112-16,1 0-80 0,0 0-216 16,-4 0-552-16,0 0-809 0,1-4-343 15,-2-5-1985-15,-7 3-1992 0</inkml:trace>
  <inkml:trace contextRef="#ctx0" brushRef="#br0" timeOffset="48276.9">7765 17389 7529 0,'0'0'2137'0,"0"0"-745"0,0 0-128 15,0 0-608-15,0 0-480 0,0 0-88 16,0 0 56-16,0-3 8 15,0 3 80 1,0 6-56 0,0 4 81-16,7 3-9 0,2 2 112 0,-1 4-88 15,0 1-88-15,-1 2-104 16,2 0-64-16,-5-3-16 0,4 3-96 16,-1-3-408-16,-3 0-689 31,5-3-367-31,-5 3-912 15,0-6-3090 1,-1-4 1587-16</inkml:trace>
  <inkml:trace contextRef="#ctx0" brushRef="#br0" timeOffset="48729.86">7777 17211 336 0,'0'0'6889'16,"0"0"-4785"-16,0 0-1223 0,0 0 39 15,0 0-48-15,0 0-96 16,0 0 8-16,51 0-175 0,-26 4-225 31,-5 2-96-31,-1 3-120 16,1 4-96-16,1 3 88 0,-6 3 112 15,5 7 64-15,-4 2-48 16,4 1 8-16,-5 5-96 0,2 5-56 16,-2 2-16-16,2 3-32 31,-6 1-80-31,2-1-16 0,-9 4-88 16,-4 22-880-16,-8-16-1801 15,-8-7-2800-15</inkml:trace>
  <inkml:trace contextRef="#ctx0" brushRef="#br0" timeOffset="58951.67">5546 16345 2472 0,'-4'-4'3233'15,"4"1"-2001"1,-4 0 40-16,4 0 201 16,0 0-345-16,0 0-528 15,0-1 432-15,-4 4-216 0,4-3-64 16,0 3-79-16,0 0-201 15,0 0-248-15,0 0-168 0,0 0-56 16,0 0-88-16,0 0 88 16,0 10 0-1,0 9 16-15,0 6 40 16,8 7 16-16,-1 6-64 0,6 0 8 16,-1 7 40-16,3-4-48 15,1 7 0-15,1-4 48 0,-2-3-48 16,2 0-8-16,-2-9 0 15,2 0 0-15,-6-7 0 16,1-6 0 0,0-6-24-16,-4-3-104 15,0-4-200-15,0-3 24 0,-4-3-152 16,0 0 88-16,0-3 327 16,0-10 41-16,0-9 193 15,-1-3 7-15,-3-10-72 0,0-7-72 31,0-5-56-31,0-1-280 16,0 4 32-16,0 3-9 0,0 9 177 16,0 7 72-16,4 8 0 15,5 4 8-15,-5 8-48 0,0-2 40 16,3 4 0-16,-3 3-296 16,5 0-88-1,-1 0-24-15,-1 6 416 16,6 7 296-16,2 0-96 0,2 12-48 15,-2 0-32-15,6 1-8 16,-2 5-64-16,1-2 24 16,0 0-24-16,-4-1-40 15,4-6-8-15,-5 1-16 16,-2-7-144-16,-1-3-40 16,-9-8 72-16,1-1-72 0,0-4 72 15,-4 0 128-15,0-6 432 16,0-10-96-16,0-3-56 0,-8-10-80 31,-3-3 81-31,-6-9-177 16,-2-3-88-16,-1-4-8 15,-4-6 8-15,1 6-8 0,-1 1 40 16,3 2 56-16,1 11 216 16,5 2 8-16,3 6-96 0,3 7 112 31,5 7-112-31,1-1 48 15,-1 9-152-15,4 1-120 0,0 0-8 16,0 3-120-16,0 0-624 31,0 0-817-31,0 0-383 0,-4 16-288 16,0 0-57-16,-1 0-4464 0</inkml:trace>
  <inkml:trace contextRef="#ctx0" brushRef="#br0" timeOffset="59888.55">6152 16532 3616 0,'0'0'2657'0,"0"0"-1097"0,0 0-408 0,0 0-127 16,0 0-353-16,0 0-304 0,0 0-160 31,7-6 40-31,1-1-136 0,1-2 16 16,2 3-24-16,-3 2-104 16,4 1 0-16,-4 0-128 0,0 3 48 15,3 0-56-15,-2 0 136 16,-5 0 304-16,4 10-56 15,-4 2-88 1,3 4 8-16,-2 0 16 16,-5 3-48-16,0 7 8 0,0-4-40 15,0 0-8-15,0-3-80 0,-9 0-16 16,6-10-112-16,-1 1-456 16,4-7-320-1,0-3-296-15,0 0-225 16,0-22-223-16,0-1-2457 15,0 1 1673-15</inkml:trace>
  <inkml:trace contextRef="#ctx0" brushRef="#br0" timeOffset="60239.06">6307 16398 176 0,'0'0'88'0,"0"0"4537"31,0 0-3481-31,0 0-296 0,0 0 200 16,0 0-448-16,0 0-352 0,0 0-80 15,0 0 80-15,-17-3-88 16,14 10 17-16,-1-4 183 0,4 7 80 16,-4-4 48-16,4 3-48 15,0 4-176-15,0 0 16 16,0 3-24-1,8-4-72-15,-1 1 48 16,6 0-24-16,-2-1-80 0,2-2-56 16,-1-4 56-16,-1-3-72 0,2 4 32 15,-6-7-80 1,5 0-8-16,1 0-8 16,-2 0-296-16,9-10-224 15,-8-6-456-15,-4 0-2937 16</inkml:trace>
  <inkml:trace contextRef="#ctx0" brushRef="#br0" timeOffset="66379.87">1075 11671 496 0,'0'0'2608'0,"0"3"513"15,0-3-1769-15,0 0-600 0,0 0-256 16,0 0-496-16,0 0-32 16,0 0 32-16,0 0 368 15,0 0 145 1,0 0-145-16,0 0-56 0,0 0 40 16,0 0 16-16,0 0 0 15,0-3-72-15,0-3-272 0,0-1 88 16,-4-2-88-16,-3-1-24 15,-2 1-288-15,-3-4 288 16,0 0-152-16,0-2 152 16,-8-2-232-16,-3 5-40 15,-1-1 216-15,0 7 56 16,0 2 456-16,0 4-352 0,4 0-104 16,4 4 0-16,0 5-104 15,0 8 104-15,4-2 0 16,1 7 0-1,-2 0 48-15,6 7-48 16,3 0 8-16,0 2 56 0,4 1-56 16,0 0 40-16,4 0 16 15,11-4-64-15,1 1-72 16,5-7 24-16,2-3 48 0,-3-6-152 31,4-7 72-31,-4-2-128 16,4-4-64-16,-4 0 192 15,4-10-48-15,-1-3 184 0,1-6-56 16,-7-3 64-16,2-3 224 16,-3-4-288-16,-4 0 176 0,-4-6-48 31,0 4-128-15,-4-4 112-16,-4 6-40 15,0 7-64-15,0 3 112 16,0 9 8-16,0 4 8 0,0 6-136 15,0 0-64-15,0 0-128 16,0 0 192-16,0 0 176 0,0 0-72 0,0 0-96 16,0 0-8-16,0 0-8 15,0 10-48-15,-4-1 56 16,4 7 80-16,-3 0 72 0,-2 6-104 16,5 7 40-16,0-7-24 15,0 3-56 1,0-3 48-16,8-2-56 15,0 2 72-15,4-3-56 16,4 0-16-16,3 0 24 0,2-3-16 16,7 0 40-16,-4-4-48 15,8 1 0-15,0-3-80 0,-5-8 72 32,5-2-136-32,-8 0-544 15,0 0 360-15,-4-5-112 16,-9-15-848-16,-6 1-2617 0,-5 0-1488 15</inkml:trace>
  <inkml:trace contextRef="#ctx0" brushRef="#br0" timeOffset="67212.13">1629 11319 4745 0,'0'0'2112'0,"0"0"-760"15,0 0 121-15,0 0-449 16,0 0-376-16,0 0-232 0,0 0-40 31,0 3-112-31,-4 3-216 16,0 10 216-16,-4 3 144 16,4 7-128-16,-4 2-48 0,4 7-56 15,4 3 257-15,-4 7-137 31,4 2-136-31,0 4 56 0,4 0-80 16,8-7-64-16,4 1-64 16,4-7 8-16,0-6-8 15,4-4-8-15,4-9-72 0,4-3-80 0,0-7-32 16,11-5-264-16,-2-4-937 16,-10 0-1847-16</inkml:trace>
  <inkml:trace contextRef="#ctx0" brushRef="#br0" timeOffset="68238.08">1936 11283 6873 0,'0'0'2072'0,"0"0"-951"15,0 0-65-15,0 0-288 16,0 0-536 0,0 0-232-16,0-22-72 15,0 22 72-15,0 7 144 0,0 5-64 16,4 8 24-16,0 8 24 16,0 4 80-16,-4 6 144 0,3 3 0 31,6 0-16-31,-1-2-112 15,0 2-135-15,4-3-25 16,4 0-8-16,-5-3-56 0,9-3 0 16,-8-3 16-16,4-4-8 0,-4-6 0 15,4-3-8-15,-4-4-225 16,0-5-599-16,0-4-112 31,4-3-432-31,0-13-337 0,0-3-1207 16</inkml:trace>
  <inkml:trace contextRef="#ctx0" brushRef="#br0" timeOffset="68535.1">1812 11678 488 0,'0'0'5865'15,"0"0"-3449"-15,0 0-1623 16,0 0-225-16,0 0 144 0,0 0 8 16,72-23-16-16,-36 7 176 31,-1 0-168-31,-2 1-463 15,-1 2-193-15,-5 7-56 0,1-1-945 16,-4-6-807-16,-8 7-1009 0,-4 0-3632 16</inkml:trace>
  <inkml:trace contextRef="#ctx0" brushRef="#br0" timeOffset="68952.09">2239 11531 1200 0,'0'0'6681'0,"0"0"-5377"0,0 0-591 31,0 0 255-31,0 0-224 16,0 0-104-16,0 0 304 0,56-3-176 15,-41-3-159-15,6-1-265 16,-6-2-144-16,5 6-200 0,0-4-352 16,-4 1-985-16,-1 0-455 31,-2-4-1033-31,-9 4-3824 0</inkml:trace>
  <inkml:trace contextRef="#ctx0" brushRef="#br0" timeOffset="69443.7">2466 11335 9233 0,'0'0'2273'0,"0"0"-449"0,0 0-231 32,0 0-937-32,0 0-424 15,0 0-128-15,0 0-96 0,63-42 0 16,-42 42-8-16,-2 0-8 15,-3 0 0-15,5 0-8 0,-6 13-56 32,-2 0-88-32,-6 3 32 15,-3 3 112-15,-4 3 16 0,0 6 0 16,0-2 48-16,-8 2-40 16,0-2 0-16,0-7 0 15,4-3-8-15,0-7 0 0,4-2-56 16,0-5-120-16,4 2-168 31,8-4 16-31,4 0 152 0,8-4-136 16,-1-8 31-16,5-1-15 15,0-9-648-15,-3 3-808 0,-9 6-3569 16</inkml:trace>
  <inkml:trace contextRef="#ctx0" brushRef="#br0" timeOffset="69794.33">2689 11176 7745 0,'0'0'2313'16,"0"0"-889"-16,0 0-688 16,0 0-264-16,0 0 8 0,95-10 48 15,-54 10 105-15,-10 0-113 16,5 0-16-16,-4 13-128 16,-4 6 16-16,-9 6 16 0,2 4-120 15,-5 9-24-15,-4 3-136 31,-5 10-48-31,-3 0 32 0,-4 22-112 16,-4-10-144-16,-28 26-776 16,8-12-1641-16,-3-27-3896 0</inkml:trace>
  <inkml:trace contextRef="#ctx0" brushRef="#br0" timeOffset="72922.17">860 13658 624 0,'0'0'3176'0,"0"0"-2023"15,0 0-809-15,0 0-8 16,0 0-56-16,0 17 712 15,8-8-240 1,-4 7-224-16,4 3 456 16,-4 6-367-16,4 4-177 0,4 6 16 15,-4 3-40-15,0 3-136 16,4 1-64-16,0 2-16 16,0-3-64-16,4 0-48 0,0 1-32 31,0-4-56-31,3-7 8 15,-6-8 8-15,2-7 56 0,-2-7-72 16,-2-5-8-16,1-4-152 16,0-4 16-16,-4-12 144 15,0-12-8-15,-4-4-32 0,0-9-56 16,0-4-224 0,-4-2-112-16,0 2 232 15,0 4 112-15,0 6 48 0,4 6 40 16,0 10 104-16,0 4-96 15,0 2 64-15,0 6 64 16,-4 4 8-16,4 0-72 16,-1-3-8-16,2 3-48 15,-1-1-16-15,0 4 8 16,0 0 0-16,4 0-8 0,4 0 0 16,-4 7 104-16,7 9 8 15,2 2 8-15,3 5-16 16,-1 2-56-1,5 1-40-15,-3 2 8 16,2-2 0-16,1-1 48 0,0 0-56 16,0-3-8-16,-5-2-8 15,6-4-136-15,-9 0 8 16,3-7-120-16,-6-3 8 0,-5-6-280 31,-1 0 328-31,2 0 200 16,-5-13 0-16,-4-5 160 15,0-8 240-15,0-6-40 0,-13-5 56 16,-6-8-128-16,-1-9-16 16,-8-3-8-16,4-7 48 0,-4 4-184 31,4 6 0-31,0 6 224 0,4 10 104 16,5 10-7-16,2 2-41 15,2 11-96-15,7 2-136 0,-4 3 0 16,8 7-128-16,-5 3-48 15,5 0-128-15,0 0-936 16,-4 9-721-16,0 8-743 16,1 1-2361-16</inkml:trace>
  <inkml:trace contextRef="#ctx0" brushRef="#br0" timeOffset="74170.2">1701 13782 160 0,'0'0'4777'16,"0"0"-3681"-16,0 0-216 15,0 0-112-15,0 0-176 0,0-28-232 32,0 21 56-32,0-2 441 15,0 3-553-15,0-7-72 0,0 3 208 16,0 1-152-16,-4-1-88 0,-4 1 80 16,0-1 56-1,0 4 72 1,0-4-192-16,0 4-8 0,-4 3 72 15,4 0-272-15,0 0 56 16,0-1 24 0,0 4-16-16,0 0-72 15,0 0-16-15,4 0-32 0,-4 4 40 16,4 5-72-16,0 0 8 16,4 4 16-16,0 6-40 0,0 0 80 15,0 4-40-15,4 5 56 16,5-2-8-16,2-1 8 15,1 0 0-15,4 1 0 0,-4-7 8 32,4-3-8-32,-4-4 0 0,4-5-48 15,-4-4-64-15,-5 0-96 16,6-3 32-16,-9 0 80 16,4-3 96-16,-1-7 0 0,-2-2 56 15,-1-4-8-15,-4-3-8 31,4-7-40-31,-4 1-80 0,0-4 80 16,0-2 0-16,-8-1-48 16,-1 7-104-16,-2 2 152 15,7 7 0-15,-5 4 0 0,2 5 200 0,3 4 128 16,4 3 32-16,-4 0-72 16,4 0-160-16,0 0-48 15,0 0-64 1,0 0-16-16,0 0 0 15,0 0-88-15,0 3 0 16,0 7 40-16,0 6 48 0,0 3 0 0,8 3 64 16,-1 4 24-1,2-1-8 1,3 0-24-16,0-3-48 16,4 0 64-16,-5-5-64 0,6-5-8 15,-6-2 8-15,2-4-8 16,-6-3-8-16,5-3-56 0,-3 0-432 15,2-6-168-15,1-10-880 32,-7 3-3801-32</inkml:trace>
  <inkml:trace contextRef="#ctx0" brushRef="#br1" timeOffset="118957.85">4554 14246 7825 0,'0'0'2817'0,"0"0"-1225"15,0 0 497-15,0 0-425 0,0 0-816 16,-13-19-112-16,13 16-160 16,0-3-40-1,0 2-135 1,17-9-289-16,7 1 0 0,4-4-96 0,11-3-16 15,8 6 0-15,6 4 0 16,3 6 0-16,-4 3-8 0,-1 0 0 16,-7 15-8-16,-4 5-32 31,-12 5-208-31,-4 4-33 16,-9 2 193-16,-6 7 16 0,-9 4 80 15,0 5 0-15,-20 4 8 16,-4 3 48-16,-4 0-48 0,-4-3 0 15,4-1 0-15,-4-2 0 16,4 0 0-16,9-7 0 0,2-9-8 31,6 0 0-31,7-10-8 16,4-3 0-16,0-7 0 0,0 1-72 16,0-7 72-16,11 1-136 15,10-1 56-15,-2-6 8 31,13 0 80-31,0 0 0 0,8-9 48 16,7-4 48-16,2-6-96 16,7 3-40-16,-5 0-336 0,1 0-568 0,-4 3-792 15,-8-2-945-15,-1-4-215 16,-15 3-1529-16,-8 0-320 16</inkml:trace>
  <inkml:trace contextRef="#ctx0" brushRef="#br1" timeOffset="119341.28">4638 14665 4120 0,'0'0'7266'15,"0"0"-5626"-15,0 0-1136 0,0 0 417 16,0 0 191-16,0 0-456 16,0 0-376-16,51-22 160 31,-19 12-80-31,12-3 152 0,-1-2-48 15,13 2-128-15,0 0-79 16,-5 0-145-16,5 4-48 0,-3 3-56 16,-6 3 0-16,-3-1-8 0,-4 4-393 15,-8 0-311 1,3 0-688 0,-11 0-1257-16,-11 4-2264 0</inkml:trace>
  <inkml:trace contextRef="#ctx0" brushRef="#br1" timeOffset="120397.74">5605 14649 6073 0,'0'0'3216'16,"0"0"-1895"-16,0 0-137 0,0 0 472 31,0 0-487-31,0 0-273 16,0 0-248-16,0 0-248 0,4 10-224 15,-4 6-128-15,4 6 240 16,0 6 32-16,5 11 16 0,-5-2-8 16,-1 5-56-16,5-1-96 15,0-6-56-15,-3-3-40 0,-1-4-31 32,-1-9-33-32,1-3-8 31,0-6-8-31,-4-4-329 15,4-6-743-15,-4-6-1056 0,0-13-2017 16,0-7-1912-16</inkml:trace>
  <inkml:trace contextRef="#ctx0" brushRef="#br1" timeOffset="120823.95">6171 14112 4368 0,'0'0'5426'0,"0"0"-3826"16,0 0-264-16,0 0 89 31,0 0-209-31,0 0-416 0,0 0-328 16,-75 54-24-16,58-15 136 16,2 8-88-16,-2 8-24 15,6 4-47-15,3 5-89 0,8 0-136 16,0-1-104-16,0-2-96 31,12-7 16-31,8-1-8 0,8-5 56 16,8-7-64-16,3-6-8 0,5-9-160 15,4-7-488-15,8-19-857 16,-17 0-1639-16,-7-7-3818 0</inkml:trace>
  <inkml:trace contextRef="#ctx0" brushRef="#br1" timeOffset="121243.65">6578 14043 5705 0,'0'0'4033'0,"0"0"-2761"15,0 0 80-15,0 0-96 16,0 0-495-16,0 0-353 16,-16 38 72-16,12-10-8 0,4 7 48 15,-4 10-56-15,4 6 8 16,0 3-64-16,0 3-112 31,0 0-56-31,0-6-64 0,8-1-128 0,-1-5 8 16,6-4-48-16,-2-6 0 15,6-3-8-15,2-10-56 0,1-6-360 16,5-7-248 0,3-5-416-1,-2-4-152-15,11-23-777 16,-14 1-1976-16,-2-3-4336 0</inkml:trace>
  <inkml:trace contextRef="#ctx0" brushRef="#br1" timeOffset="121513.85">6430 14414 3208 0,'0'0'6650'0,"0"0"-4234"0,0 0-1480 15,0 0 153-15,0 0-57 16,0 0-424-16,88-13 16 0,-56 7-24 16,4 0-304-16,-1 0-112 31,-3 6-120-31,4 0-64 15,3 0-1040-15,-6 0-1432 0,-6 0-2321 0</inkml:trace>
  <inkml:trace contextRef="#ctx0" brushRef="#br1" timeOffset="121858.26">7084 14566 7137 0,'0'0'5721'0,"0"0"-4817"31,0 0 9-31,0 0 263 16,0 0-264-16,0 0-296 0,87-15-216 16,-55 5-128-16,4 1-168 15,-4 2-56-15,0 1-48 0,-4-1-392 16,0 4-752-16,-4-6-704 31,-9 3-1089-31,-2-4-2728 0</inkml:trace>
  <inkml:trace contextRef="#ctx0" brushRef="#br1" timeOffset="122129.84">7497 14262 6305 0,'0'0'5457'0,"0"0"-3905"16,0 0-575-16,0 0 79 0,0 0-544 15,0 0-400 1,17 28 576-16,-13 1-56 16,3 3-72-16,2 9-216 15,-1 3-168-15,0 4-96 0,-1 6 16 16,2-3-80-16,-1 0-16 16,-4-4-296-16,-4-2-656 0,3-11-992 31,-3-8-2353-31,4-17-2177 0</inkml:trace>
  <inkml:trace contextRef="#ctx0" brushRef="#br1" timeOffset="122532.76">7681 14059 9818 0,'0'0'4200'16,"0"0"-3223"-16,0 0-121 0,0 0-96 16,0 0-568-16,0 0-176 15,0 0 200-15,0 0 136 0,96 76-16 16,-69-38 16-1,1 3-104 1,4 10-56-16,-12 6 17 0,5 4 7 16,-14-1-48-16,2 4-8 0,-13-5-40 15,0-1-8-15,0-5-56 16,0 2-8-16,-17-4-48 16,6-7 0-1,-6-6-192-15,10-6-136 16,-1-13-153-16,3-6-239 0,1-7-400 15,4-3-416-15,0-3-1041 16,0-3-407-16,0-7-4410 0</inkml:trace>
  <inkml:trace contextRef="#ctx0" brushRef="#br2" timeOffset="150373.5">4940 12484 3368 0,'0'0'5017'0,"0"0"-3416"15,0 0-233-15,0 0-176 16,0-32 200-16,0 26-303 15,0-4-361-15,4 4 208 0,-4-1-216 16,0 1-488-16,0 0-40 16,0 3 16-1,0-4-24-15,0 1-96 0,0-3-176 16,-8-1 168-16,-4 0-80 16,1-2 0-16,-10 2-8 15,-3-2-48-15,0 2 8 16,-4 3-24-1,0 7-88-15,-4 0 64 0,-3 4-216 16,3 12 32-16,-4 6 128 0,0 7 16 16,8 2 136-16,4 4 0 15,5 0 0-15,10 3 0 16,5-3-48 0,4 3-24-16,8-6-56 15,16-4-16-15,4-6 48 0,8-5 0 16,4-11 96-16,0-6 8 15,-4 0-8-15,3-23 48 16,-7-2 8-16,0-3-56 0,-8-8-152 31,-7-1 72-31,-10-5 72 16,-3 1 16-16,-4 6 64 0,0 0-72 16,-4 10 80-16,-3 9 264 15,3 3 112-15,4 7-8 16,0 3-72-16,0 3-336 0,0 0-40 31,0 0-96-31,0 6-104 16,0 10 192-16,0 6 8 0,0 7 8 0,7 6 0 15,1 3-8-15,5 3 8 16,-2 7 8-16,5 6-8 16,0 3-8-16,4 0 0 15,0 3 0 1,-4-3-8-16,3-3 8 15,-2 0-8-15,-2-6 8 0,2 0 16 0,-6-4-16 16,-2-3-8-16,-1-2-96 16,-5-2 104-16,1-2-48 15,-4-3 48 1,0-3-8-16,-4-1 8 16,-7-2 8-16,-6-4 0 15,-7-3 0-15,1 0 88 0,-5-6 32 16,-9-4 96-16,2-6 168 15,-1-3 1-15,-3-6 151 0,3-13-128 32,4-9-56-32,4-11-80 15,8-5-264-15,8-7 104 0,8-3-120 16,4 0-16-16,8 0-232 16,20-3 0-16,8 3-216 15,20-6-376-15,-13 12-857 0,-3 10-3784 0</inkml:trace>
  <inkml:trace contextRef="#ctx0" brushRef="#br2" timeOffset="151154.22">5274 12830 3024 0,'0'0'7258'15,"0"0"-5426"-15,0 0 417 16,0 0-385-16,0 0-816 0,-15-13-704 16,15 13-344-16,0 0-16 0,0 6-104 15,4 4 120-15,4 6 0 16,-1 6 152 0,2-3-24-16,-5 10 8 15,4-1-56-15,-5 1-8 16,5 3-16-16,-3-7-40 0,-1 4-8 0,4-4 40 15,-8-6-48 1,3-3-16-16,1-6-400 16,-4-8-136-16,0-2-56 15,0 0 464-15,0-6 144 16,0-13-8-16,-7-6-176 16,-5-10 80-16,-1-6 48 0,-2 2-136 15,-5 2 88-15,8 5 96 0,0 3 8 31,0 13 176-31,8 4 296 16,0 2-176-16,4 7 96 16,0 3 16-16,0 0-296 0,0 0-112 15,0 0-72-15,0 0 56 32,0 0-48-32,0 13 64 0,8 2 16 15,4 7 96-15,4 4-64 16,-1 2 0-16,2 4-40 15,2 0 56-15,-2 3-64 0,-2 16-424 16,-2-13-1728-16,-2-3-3681 0</inkml:trace>
  <inkml:trace contextRef="#ctx0" brushRef="#br2" timeOffset="151884.59">5686 12319 2664 0,'0'0'2889'16,"0"0"-425"-16,0 0-1039 15,0 0 111 1,0 0 384-16,0 0-463 16,0 0-553-16,-13-13-128 15,9 13-136-15,-4 0-176 0,1 13-216 16,-10 12-112-16,2 7 8 15,2 9 0-15,2 7 104 0,7 12 32 16,-1 4 32-16,5 2-95 16,5 4-89-16,14-3-56 0,9-10-64 31,0-6-8-31,12-7 8 16,0-9 0-16,4-6-8 15,0-4 0-15,-4-9-8 0,3-3-328 16,-7-7-361-16,12-6-647 15,-16-6-1232-15,-4-10-1961 0</inkml:trace>
  <inkml:trace contextRef="#ctx0" brushRef="#br2" timeOffset="152511.51">5992 12389 304 0,'0'0'9378'0,"0"0"-7594"16,0 0-464-16,0 0 89 16,8-80-601-16,11 61-320 0,9 0-24 15,0 3-176-15,0 0-88 16,8 7-128-16,-4 5-144 31,0 4-104-31,-4 4 72 0,-4 12 104 0,0 9 80 16,-13 7 16-1,2 3 104 1,-5 9-32-16,-8 4 88 0,0 2-32 16,-8 5 120-16,-8-1-88 15,-5 0-16-15,6-4-112 16,-2-2-8-16,6-10-16 0,-1-6-96 15,8-7-8-15,4-9 0 0,0-3-56 16,0-7-64-16,8 1 72 0,11-7-32 16,6 0 16-16,3 0 64 31,7-3 72-31,6-14 96 16,2-5 8-16,6-3-136 0,-2-4-40 15,1 1-288-15,-8-1-168 0,-5 1-752 16,1-7-1713-16,-12 6-1432 15,-7 0-3200-15</inkml:trace>
  <inkml:trace contextRef="#ctx0" brushRef="#br2" timeOffset="152817.69">6015 12747 2696 0,'0'0'5649'16,"0"0"-3600"0,0 0-633-1,0 0-704-15,0 0 312 0,84-69-263 16,-44 43 103-16,8-3-64 15,-4 4-192-15,4 0-280 0,-1 6-328 0,-2 6-88 16,-2 4-1400-16,5 2-985 31,-12 7-423-31,-8 0-3418 16</inkml:trace>
  <inkml:trace contextRef="#ctx0" brushRef="#br2" timeOffset="153272.4">6960 12458 1672 0,'0'0'8002'0,"0"0"-5858"16,0 0-736-16,0 0-31 0,0 0-721 15,0 10-504-15,0 9 248 0,0 3 80 32,0 7 0-32,0 2 48 15,0 4 8-15,4 0-160 0,0 4-64 16,0 2-152-16,4-3-87 16,0 0-25-16,0-6-48 0,-1-1-417 15,6-9-1351-15,-1-2-3153 31,-9-11-5545-31</inkml:trace>
  <inkml:trace contextRef="#ctx0" brushRef="#br2" timeOffset="155030.68">7031 12150 6905 0,'0'0'2416'16,"0"0"-559"-16,0 0 31 16,0 0 113-16,0 0-593 0,0 0-704 15,-3-25-336-15,15 25-344 31,7 0 48-31,9 0-72 16,12 7 136-16,4 5 8 0,4 1 24 16,8 9 32-16,-4 0-48 0,4 3-56 15,-5 4-24-15,1 0 8 0,-9 2-31 16,-2 8-33 0,-9 2-8-1,-8 19 88-15,-13 23 8 16,-11 15-56-16,-3 0 0 0,-14-15-48 0,2-25 0 15,-2-21-369-15,-6 14-519 16,3-6-1032-16,0-10-3137 0</inkml:trace>
  <inkml:trace contextRef="#ctx0" brushRef="#br3" timeOffset="189471.72">7654 10115 1144 0,'0'0'2608'15,"0"0"2633"-15,0 0-3232 0,0-6-105 16,0 6-247-16,0 0-473 0,0 0-432 15,0 0-296-15,0 0-136 16,0 0-120-16,0 0-8 0,0 0-64 31,0 0-8-31,0 0-16 16,0 0 16-16,0-3 0 16,0 0 40-16,0-4-136 0,0-2-24 15,-9-4-272-15,1 0 176 0,1 1-184 16,-6-4-392-16,2 3 144 31,-1 0 408-31,-4 0 16 16,0 4-296-16,-4 6-336 0,-4 0 616 15,3 3-1281-15,-2 0 737 32,-1 0 264-32,4 0 232 0,1 9 168 15,2 1 112-15,2 3-48 16,-2-1-48-16,6 7-16 15,2 7 0-15,1 2 80 0,5 7 24 16,3 0-104-16,0 0-48 0,7 0 48 16,6 0 8-16,-2-6-8 0,6-4-32 15,2-6-72 1,-2-6 48 0,2-7-144-16,5-6-152 15,-4 0 352-15,4-6 232 0,3-7-216 16,-6-6-16-16,3-6 0 0,-13-1 24 15,2 1 208-15,-9-7 0 0,0 0-176 32,-4 4 328-32,0-4-88 15,0 3-248-15,0 1-48 16,0 2-48-16,0 7 48 0,3 7 0 16,1-5-24-16,0 11-24 0,5 0 24 15,-5-1-24-15,-4 7 48 31,0 0-200-31,0 0-344 16,0 0-88-16,0 0 408 0,0 7 224 16,0 3 0-16,0 2 112 15,0 7 64-15,0 4 96 0,0 5 120 16,0 7 160-16,0 0-80 31,0 0-151-31,4 0-169 16,3 0 0-16,6-3-152 0,-2-7 8 15,5-3 40-15,8-3-48 0,-4-9-256 16,8-7 152-16,0-3-9 0,4-3 113 16,0-13 0-1,0-10-680 1,-4 4-800-16,-17 0-568 16,-11 6-169-16,0 7-2368 0</inkml:trace>
  <inkml:trace contextRef="#ctx0" brushRef="#br3" timeOffset="189910.09">8124 9734 5209 0,'0'0'2712'0,"0"0"-983"0,0 0-1 32,0 0-648-32,0 0 713 15,0 0-465-15,0 0-544 0,0 0-200 16,0 0-336-16,-21-6-248 15,10 22 48-15,-9 12 80 16,-5 7 48-16,10 4-64 0,-1 2-104 16,8 0 40-1,4-3-48-15,4 0 0 16,0-6 0-16,4 3 0 0,12-7-120 16,4 1 104-16,4 0 8 15,8-7-56-15,-1 0 64 16,1-3-328-16,0-3-400 15,0 0-536-15,0-4-1153 16,-8-2-439-16,-9-3-2618 16</inkml:trace>
  <inkml:trace contextRef="#ctx0" brushRef="#br3" timeOffset="190333.96">8390 9722 6433 0,'0'0'3105'0,"0"0"-1737"16,0 0-512-16,0 0-40 15,0 0-376-15,0 0-328 0,0 15-104 16,0 5 264 0,0 5 120-16,-4 10 113 15,0 0 55-15,0 6-64 0,1 0-192 16,-1 0-24-16,4 4-24 16,0-7-136-16,0 0-64 15,4-3 0-15,3-6-48 16,6-4 0-16,2-3-8 15,6-6 0-15,-2-6-56 16,9-7-232-16,4-3-120 0,-1 0-576 16,1-10-97-16,-4-2-711 15,-11-8-552-15,-13 5-801 16,-4-1-1840-16</inkml:trace>
  <inkml:trace contextRef="#ctx0" brushRef="#br3" timeOffset="190625.93">8263 10058 3544 0,'0'0'4521'0,"0"0"-2936"15,0 0 479-15,0 0-80 16,0 0-351-16,0 0-705 0,0 0-432 15,-12 0-184 1,12 0-120-16,0 0-96 16,0 0-96-16,16-3 32 0,4-3-32 15,8-4 200-15,7-3-128 16,5 1-24-16,-3 2-48 16,-5 0 0-16,-1 4-864 15,-3 6-1104 1,-8 0-969-16,-13 6-2016 0</inkml:trace>
  <inkml:trace contextRef="#ctx0" brushRef="#br3" timeOffset="190917.83">8709 10020 6281 0,'0'0'2184'0,"0"0"-775"15,0 0 239-15,0 0 72 0,0 0-703 16,0 0-441-16,0 0-168 16,0 0-160-16,4 0-168 15,0 0-80-15,8 0 0 0,0 0 40 31,4 0-40-31,4 0-152 16,4 0-560-16,0 0-753 0,16-3-327 0,-12-3-665 16,0-1-1447-16</inkml:trace>
  <inkml:trace contextRef="#ctx0" brushRef="#br3" timeOffset="191185.11">8996 9864 5449 0,'0'0'2248'0,"0"0"-936"16,0 0 145-1,0 0-65-15,0 0-312 16,0 0-168-16,0 0-407 16,0 0-297-16,0 0-208 15,4 29 16-15,-4-7 96 0,0 7-24 16,0 2 40-16,0 5-128 0,0-1 88 31,0 2-88-31,4-5-56 16,1 0-712-16,-2 0-905 15,1-10-719-15,0-6-3242 0</inkml:trace>
  <inkml:trace contextRef="#ctx0" brushRef="#br3" timeOffset="191517.54">9116 9623 6785 0,'0'0'2336'16,"0"0"-615"-16,0 0-297 0,0 0-56 15,0 0-639-15,0 0-473 0,39-29-56 16,-22 29 80 0,2 4 24-16,5 8 0 15,0 4-32-15,4 9-48 16,-8 5-120-16,3 7 32 0,-6 5 32 16,-6 9-72-16,-11 2-56 15,0 8-40-15,0 2-304 0,-39 30-808 31,-4-21-1913-31,-2-8-5705 0</inkml:trace>
  <inkml:trace contextRef="#ctx0" brushRef="#br3" timeOffset="209350.95">5430 9369 2536 0,'-8'-6'1232'16,"4"-4"2065"-16,0 1-1993 0,4-1-584 16,-3 1 921-1,-1 2 303 1,4 4-103-16,0 3-545 0,0-3-328 15,0 3-144-15,-5 0-360 0,5 0-464 16,0 0 48-16,0 0-48 16,0 0 0-16,0 0-8 0,0 6-128 31,0 10-80-31,0 10 16 16,0 12 200-16,5 13 80 0,2-1-80 15,9 4 0-15,-4 0 8 16,4-3 0-16,-4 0 0 0,4-7 0 15,0-5-8-15,0-8-8 32,-4-8-64-32,0-8-104 15,-8-8-192-15,3-1 24 0,-3-6-80 16,5 0-72-16,-5-6 80 16,7-7 416-16,2-13 304 0,-2-2-240 15,1-7-64-15,1-6-120 31,-6-7-152-31,-3 0-568 0,4-2 464 16,-8-1-161-16,9 6 401 0,-9 7 136 16,0 13 112-16,3 9 192 15,-3 6 273-15,0 10-473 0,0 0-104 16,0 0-456 0,0 0 408-1,0 4 31-15,0 5-55 16,8 7 72-16,9 3 97 0,-6 7-49 0,9 5-40 31,0-2 56-31,4 6-48 16,0 0 40-16,-5-4-48 0,5 4-8 15,0-6 8-15,1 0 0 16,-1-4 0-16,-1-6-8 16,-7-6-200-16,0-7 71 0,-4-3-159 15,-4 1 32-15,-4-4 208 0,0 0 48 16,-1-4 312-16,-3-9 521 31,0-2-153-31,0-8 24 16,0-5-136-16,0-4-472 0,-3-6 232 15,-5-7-88-15,-4-5-240 16,0-4-120-16,-7-3 112 0,-2-1-16 16,1 1-80-16,5 10-48 31,-6-1 152-31,6 10 408 15,2 6-264-15,2 4-48 0,3 2 24 0,-1 7 40 16,5 3-40-16,1 3-64 16,-1 7-40-16,4 3-16 15,0 3-200 1,0 0-736-16,0 0-2249 16,0 29-1880-16,0-4 2121 15,0 0-2552-15</inkml:trace>
  <inkml:trace contextRef="#ctx0" brushRef="#br3" timeOffset="210546.78">6111 9528 5553 0,'0'0'2712'16,"0"0"-1023"-16,0 0-201 16,0 0 48-16,0-10-407 31,0 10-481-31,0 0-312 0,0 0-160 16,0 0-176-16,0 0-48 15,0 10-184-15,0 0 176 0,0 5 56 16,5 4 64-16,-1-3-64 15,7 0 0-15,-3-3-56 0,5-4-32 16,-2-2-48-16,2-7-80 16,-2 0-240-1,1 0-257-15,-4-4 241 16,8-8 240-16,-8-4 104 0,0-6-48 16,-4 0 176-16,0-4 8 15,-4 4-8-15,0 3 0 0,0 6 248 16,0 7 800-1,0 6-439-15,0 0-345 16,0 0-24-16,0 0-104 16,0 0-136-16,0 0 0 0,0 0-16 15,0 0-96-15,0 12 16 16,0 4 80-16,0 7 16 16,8 2 16-1,-1 3-8-15,2 4 0 31,7 3 40-31,-4 4-48 0,7-2 8 16,-2 8-8-16,2-4 0 16,1 4 16-16,1-1-8 15,-6 3 48-15,5-5-48 0,-4-4-8 16,0 0-8-16,0-6-8 16,-4 0-48-16,0-1 64 0,-5-5 0 15,-3-1-8-15,1-6 8 16,-1-3-8-16,-4-3 8 15,0-4 0 1,0 1 0-16,-4-7 0 0,-8 4 96 16,-4-7 32-16,0 0 448 15,-8 0 416-15,-3 0-104 0,-1-13-264 16,0-3 64-16,-4-10-199 16,4-2-193-16,0-7 8 15,8-10-128-15,0-2-176 16,12-7-240-1,0-6-120-15,8-1-40 0,0 4-257 16,16 6-463-16,11-3-336 0,-3 16-208 16,-3 13-4482-16</inkml:trace>
  <inkml:trace contextRef="#ctx0" brushRef="#br1" timeOffset="-211804.45">4494 7106 1664 0,'0'0'6073'0,"0"0"-4320"16,0 0-857-16,0 0-128 15,0 0 544-15,-28-74-432 16,28 62-71 0,0-1-105-16,11 0-192 15,10-9 288-15,11-3-520 0,7-1-152 16,6 1-112-16,2 6-16 15,-3 3 80-15,0 7-80 16,-9 5-176-16,-3 4 48 0,-8 0-80 31,0 6-88-31,-8 10 176 16,-7 7 112-16,-2 5 0 0,-7 4 0 16,0 9 8-16,-7 7 0 15,-14 12-48-15,-7 1-56 16,-4 2 104-16,-3 4 0 0,3-13 96 15,-4 3 40 1,4-7-128-16,4-5 96 16,4-4-32-16,13-9-72 0,2-3 0 15,5-10-88-15,4-3 16 16,0-4-88-16,9-2 16 16,2-4 32-16,14-3-104 15,-2-3-168-15,13 0 384 16,8 0 432-16,4-6-432 15,3-10 80-15,1 3-80 0,0-2 0 16,-1 2-128-16,-2-3-2601 16,7-3 1585-16,-17 3-2121 15,-11 0-2368-15</inkml:trace>
  <inkml:trace contextRef="#ctx0" brushRef="#br1" timeOffset="-211517.54">4442 7540 9249 0,'0'0'2249'0,"0"0"-1761"0,0 0-488 15,0 0-120-15,0 0 120 0,0 0 240 16,72-38-232-16,-32 22 768 0,3-3-616 16,5 4 0-16,0-5-112 15,0 5-96-15,-5 5-1160 16,2 7-512-16,-6 3-233 16,-11 0-543-1,-8 9-1401-15</inkml:trace>
  <inkml:trace contextRef="#ctx0" brushRef="#br1" timeOffset="-211020.35">5243 7461 6953 0,'0'0'4065'0,"0"0"-3089"16,0 0-224-16,0 0 88 16,0 0-688-16,0 0 96 0,0 0-39 31,63-76 47-31,-42 66-88 15,-1 10-168-15,-5 0-568 0,2 0-81 16,-13 13 649-16,3 9 104 0,-7 0-24 16,0 10-80-16,-7 0 0 15,-10 3 641-15,-2 3-217 16,-1 0-416 0,-5-3-8-16,1-3 8 15,9-7 184-15,-5-3-192 0,12-6-128 16,4-3 80-16,4-10 24 15,0 0-312-15,12-3-193 0,16 0 305 16,7-9 224 0,6-10 0-16,6-3 232 15,5-7-232-15,4 6-1184 32,-9 5-808-32,-19 2-2753 0</inkml:trace>
  <inkml:trace contextRef="#ctx0" brushRef="#br1" timeOffset="-210610.67">5873 6864 5473 0,'0'0'4281'0,"0"0"-2985"15,0 0-136 1,0 0 168-16,0 0-367 16,0 0-513-16,0 0-432 15,0 0-32-15,-13 25 32 0,-2 7 40 0,-2 10 112 16,2 8-32-16,-5 8 0 15,4 2-120 1,4 0-8-16,4 1-8 16,4-5 8-16,4-1 40 15,0-11-40-15,12-3-16 16,12-6-120-16,4-6 120 0,4-1-88 16,3-8-176-16,5-5-512 0,0-2 551 31,15-10-1991-31,-6-3 816 15,-14 0-1505-15</inkml:trace>
  <inkml:trace contextRef="#ctx0" brushRef="#br1" timeOffset="-210235.09">6243 6772 6649 0,'0'0'1408'15,"0"0"-600"1,0 0 121 0,0 0-929-16,0 0 0 15,0 0 0-15,-12 60 744 0,0-18-120 0,0 2-104 16,0 7-64-16,4 0 104 15,1 6 80-15,3 0-160 0,-1-3-304 16,5 0-63-16,0-3 7 16,9-7-72-16,2-3 64 15,5-9-112-15,4-6 0 0,8-4-8 16,0-6-96-16,7-7 40 0,1-6-369 31,1-3 217-31,2 0-448 16,1-6-944-16,-8-10-513 15,-8 0-935-15</inkml:trace>
  <inkml:trace contextRef="#ctx0" brushRef="#br1" timeOffset="-209958.62">5956 7318 7617 0,'0'0'1192'0,"0"0"-1192"16,0 0 0-16,0 0 833 0,0 0 439 16,84-16-240-16,-45 3-224 15,6-2 416 1,-2-5-591-16,9 1-225 15,-5-3-328-15,-2 6-80 0,-2 7-1377 16,-6 3-823-16,-10 6-3361 16,-11 0 480-16</inkml:trace>
  <inkml:trace contextRef="#ctx0" brushRef="#br1" timeOffset="-209665.42">6702 7258 7137 0,'0'0'3241'0,"0"0"-2209"15,0 0-448-15,0 0 416 16,0 0-504-16,0 0-496 15,0 0-8 1,0 0 8-16,63-10 528 0,-27-3-183 16,3 1 23-16,6-4-368 15,-2 4-224-15,1-1-1409 0,-13 0-743 16,-3 3-769-16,-19 1-3080 16</inkml:trace>
  <inkml:trace contextRef="#ctx0" brushRef="#br1" timeOffset="-209396.27">7059 6956 7137 0,'0'0'1968'16,"0"0"-559"-16,0 0-441 15,0 0-624-15,0 0-344 0,0 0-160 16,13 26 160-16,-9-4 568 15,4 9 152-15,-1 8-8 32,6 8-111-32,-5 1-393 0,3 6-80 15,2-6-72-15,-6 2-8 16,5-8-48-16,1-1-568 0,2-9-1161 16,5-1-431-16,-4-9-457 15,-4-9-2992-15</inkml:trace>
  <inkml:trace contextRef="#ctx0" brushRef="#br1" timeOffset="-209035.27">7231 6823 7697 0,'0'0'2977'15,"0"0"-2001"-15,0 0-448 16,0 0 0-16,0 0 56 0,0 0-368 16,79-16 409-16,-47 22-89 0,0 10-128 15,5 0-128-15,2 9-272 16,1 11 216-16,-5-2-136 31,-3 14 48-31,-4 16 0 0,-11 21-120 16,-10-5 192-16,-7-4-24 15,0 0-80-15,-24 0-64 0,1 0-40 16,-14 20-1112-16,9-30-1161 16,13-21-2056-16</inkml:trace>
  <inkml:trace contextRef="#ctx0" brushRef="#br2" timeOffset="-199684.27">5327 4835 6321 0,'0'0'1976'0,"0"0"-992"16,0 0-215-16,0 0 7 16,0 0-288-16,0 0-96 0,-4-6 40 31,0 0-104-31,-5-4-88 15,5 4-24-15,-3-7 248 0,-1 3-184 16,-5-2-96-16,-2 2-56 0,-5-3-23 16,-5 4-105-16,-2 3 0 15,0 6-8-15,-5 0-217 16,0 0 217 0,-5 15-80-16,1 4-104 15,1 10 88-15,3-3 88 0,8 6 8 16,1 2 0-16,6 4-136 0,13 1 88 15,4 2-64-15,0-3-160 16,24-4 112-16,8-4-72 0,4-12-56 31,7-8 144-31,6-4 8 16,-2-6-152-16,1-6 144 0,-4-7 8 16,-4-12 40-16,-8-1-48 15,-9-2 88-15,-3-7-64 0,-12 6 128 31,-8 1 56-31,0-1-56 16,0 7 96-16,-8 6 232 16,1 3 600-16,3 7-344 0,0 3 208 15,4 3-480-15,0 0-312 16,0 0-216-16,0 6-152 0,0 7 224 31,4 9 136-31,4 4-40 16,-1 2 48-16,6 4 8 15,-5 6 0-15,3 3 8 0,2 0-16 0,-6 4 48 16,5-1-24-16,1-2-24 16,-6 5 0-16,5-2 8 0,-8-1 0 15,4 4 8 1,-4-4-16 0,0 1 0-16,-4-4 8 15,0 1-8-15,0-5 8 0,-8-2 0 16,-4-3 0-16,0-7-8 0,1 1-64 15,-6-4 64-15,-3-6 80 0,1-3 176 32,-5-1 176-32,-4-6 153 15,-4 1 135-15,-4-7-160 16,0 0 48-16,1-9 48 0,-2-11-72 16,1-2-248-16,8-10-48 0,5-3-288 31,3-9-80-31,12-3 16 15,8-5-32-15,0 8-136 16,16-1 184-16,12 1 24 0,3 6-48 16,13 3-152-16,0 4-176 15,16 5-1088-15,-13 7-1473 0,-10 6-2040 0</inkml:trace>
  <inkml:trace contextRef="#ctx0" brushRef="#br2" timeOffset="-199128.82">5557 5267 2592 0,'0'0'7882'0,"0"0"-6362"31,0 0-536-31,0 0 48 15,0 0-511-15,0 0-521 0,0 0 16 16,0 0 88-16,76-19 16 16,-51 19-120-16,-2 0-152 0,-3 16-8 15,-9 6 88-15,-6 6 72 32,-5 11 56-32,-8 2 32 15,-15 3 40-15,-5 1 40 0,0-4 40 16,3-6-64-16,5-9-16 15,9-4-72-15,7-13-56 0,4-5-216 0,0-4-48 16,24 0 160 0,8-13 104-1,11-9 112-15,5-4 40 16,0 1-152-16,0 0-48 16,-9 2-776-1,-7 1-1033-15,-11 9-1384 0,-14 4-3488 16</inkml:trace>
  <inkml:trace contextRef="#ctx0" brushRef="#br2" timeOffset="-198626.82">6243 4540 2712 0,'0'0'4545'0,"0"0"-2793"15,0 0 609-15,0 0-1241 0,-12-26 240 16,4 26-495-16,0 0-641 16,-4 20-104-16,-4 5-120 0,0 13 128 15,-3 10 120 1,-2 21-96-16,6 24 144 15,2 18-200-15,13 6 56 16,0-12-8-16,24-16-136 0,4-26 0 16,4-9-8-16,-4-12 0 15,12-4-8-15,23 6-32 16,1-3 32 0,12 1-648-16,24-14-760 15,-33-11-953-15,-3-15-2576 0</inkml:trace>
  <inkml:trace contextRef="#ctx0" brushRef="#br2" timeOffset="-197179.45">6573 4600 7801 0,'0'0'1977'0,"0"0"-977"16,0 0-200-16,0 0 184 16,0 0-176-16,0 0-47 0,28-79-393 15,0 63-96-15,4 3-264 16,-4 7-8-16,4 3 0 0,-4 3-312 31,0 0-137-31,0 13 385 16,-4 5 64-16,-5 5 105 0,-2 8-105 15,-10 8 0-15,-3 5 40 0,-4 7-40 16,-4 15 0-16,-11 1 64 16,-5 0-56-16,-5 3 120 15,6-19 80 1,3 5-136-16,4-8 24 16,8-13-96-16,4-6 0 15,0-7-56-15,16-9 48 0,8-1-40 16,8-8-48-16,3-4 96 0,14 0 0 15,6-7 0 1,1-12 48-16,3 0-48 16,-3-6-553-16,-7-1-551 15,-10-11-928-15,-15 5-785 16,-16 3-4288-16</inkml:trace>
  <inkml:trace contextRef="#ctx0" brushRef="#br2" timeOffset="-196922.82">6526 5042 3224 0,'0'0'7330'16,"0"0"-6138"-16,0 0-1192 0,0 0 0 0,0 0 456 15,79-45 776-15,-27 16-167 16,8-2-601-16,7-4-344 16,6 3-120-1,14-13-688-15,-19 14-2161 16,-13 3-3752-16</inkml:trace>
  <inkml:trace contextRef="#ctx0" brushRef="#br2" timeOffset="-196490.1">7323 4768 1792 0,'0'0'10522'16,"0"0"-9330"-16,0 0-680 16,0 0-327-16,0 0 31 0,92-47-160 31,-64 44 64-31,3 3-120 16,-8 0-224-16,-2 0 136 15,-1 13-185-15,-16 9 273 0,-4 3 8 16,0 10 241-16,-20 3-41 15,-5 7 280-15,-6-1-144 0,8-3-144 16,2-2-96 0,5-11-24-16,12-3-80 15,4-6-104-15,0-6-24 16,20-4-48-16,8-5-72 0,12-4-88 16,8-4-72-16,8-11-169 15,19-27-1111 1,-11 5-872-16,-12-2-2914 15</inkml:trace>
  <inkml:trace contextRef="#ctx0" brushRef="#br2" timeOffset="-196125.25">7490 4432 9057 0,'0'0'3185'32,"0"0"-1849"-32,0 0-783 15,0 0 167-15,0 0-520 0,0 0-120 16,67-9 160-16,-26 9 72 15,10 12-200-15,5 4-104 0,0 10 120 16,4 8 24-16,0 8-104 0,-8 5-24 16,-1 17 216-16,-7 25-240 15,-16 15 0-15,-20 14 72 0,-8-14-64 16,-13-17-8-16,-6-33-584 16,-17 3-1337-1,12-23-1295-15,-4-2-5666 16</inkml:trace>
  <inkml:trace contextRef="#ctx0" brushRef="#br3" timeOffset="-188517.66">5761 1435 7841 0,'0'0'2201'0,"0"0"-761"0,0 0 176 16,0-26-567-16,0 26 207 16,0-3-568-16,0 3-312 0,0 0-280 15,-4 0-96 1,4 10-168 0,0 9 80-16,0 6 88 15,0 0 0-15,8 4-88 0,12-4 24 0,-5-5 16 16,13-8-80-16,0-5-104 15,4-7 160-15,4 0-32 0,-4-13-288 32,-8-3 64-32,-4-6 168 15,-8-3 64-15,-9-1 96 16,-3 4 72-16,0-4-64 0,-3 7 472 16,-9 4 24-16,4 2-168 0,3 6 136 15,2 1-80-15,-1 3-144 31,4 3-216-31,0 0-32 16,0 0-160-16,0 6-80 0,0 7 80 16,7 12 152-16,-2 7 0 15,7 3 8-15,-4 9 8 0,-1 4-8 16,2 6 0-16,3 0 0 31,-5 3 0-31,2 4 0 16,-5 2 0-16,0 1 8 0,0-1-8 0,-4 4-104 15,0-4 8-15,0-3-96 16,0-2-24-16,-17-4 120 0,6-10 56 16,-5-5 32-1,4-8 16 1,-8-5-8-16,0-7 16 16,-4-4 104-16,0-5 144 0,-12-4 88 0,0-6-72 15,1 0 8-15,-1-9 16 16,0-10 48-16,3-13-112 0,14-6-48 15,3-7 8-15,12-6-200 32,4-3 8-32,4-6-8 15,16 0-88-15,8 0-160 0,0 3 16 16,4 9-280-16,0-3-512 0,-12 16-1008 31,-8 10-2745-31</inkml:trace>
  <inkml:trace contextRef="#ctx0" brushRef="#br3" timeOffset="-187593.62">5689 1149 184 0,'0'0'5345'0,"0"0"-4033"16,0 0-744-16,0 0 56 16,0 0 24-16,0 0-56 0,0 0-15 15,0 0 39 1,0 0 96-16,0 0-16 15,0 0 80-15,0 0-160 16,0 0-40-16,0 0-55 0,0 0 23 16,0 0-8-16,0 0-32 15,0-6 128-15,4-7 112 16,8-6-416-16,4-9-176 0,3-7-40 31,2 0-8-31,-5-7 0 0,-4 4-32 16,-1 6-24-16,-2 1 8 15,-5 9 64-15,-4 9-56 16,0 3-8-16,0 7-48 0,0 0-8 16,0 3-48-16,0 0-48 31,0 0-80-31,8 0-216 0,-1 9 88 16,6 4 224-16,6 3 80 15,5 6 0-15,4 0 0 16,0 4 0-16,12 9-296 0,16 12-1008 31,-13-2-1145-31,2-7-1752 0</inkml:trace>
  <inkml:trace contextRef="#ctx0" brushRef="#br3" timeOffset="-185327.89">6335 2228 928 0,'0'0'1496'0,"0"0"857"15,0 0-1577-15,0 0-256 16,0 0 368-16,4 0-56 0,-4 0-112 15,0 4 80-15,0 2 9 16,0 7 247-16,0 3 144 16,-4 3-280-16,0 6-320 0,-1 3-119 31,1 2-137-31,0 1-8 16,4 1-88-16,0-1-72 0,0 1-32 15,0-3-144-15,4-1 16 16,9-5 24-16,-2-1-40 0,10-13-552 15,3 1-569-15,12-10-551 16,-5 0-264 0,-8-13-2185-16</inkml:trace>
  <inkml:trace contextRef="#ctx0" brushRef="#br3" timeOffset="-184814.12">6271 1921 3992 0,'0'0'3209'15,"0"0"-1529"-15,0 0-895 32,0 0 71-32,0 0-344 0,0 0-304 15,0 0-208-15,0 0-8 16,-28 12-48-16,28-2 56 0,0 3 16 31,8-1-16-31,3-6 0 16,-2 1-16-16,3-4-104 0,-1-3 112 15,2 0-192-15,-5 0 192 0,-5 0 8 16,-3-10 88-16,0 4 208 16,0-3-176-16,0 6-32 0,-7-4 40 15,3 7 24-15,0-3 184 16,0 3-328-16,4 0 80 16,0 0-88-16,0 0-48 15,0 0 48-15,0 0 0 16,0 0 8-16,0 0 80 15,0-3 80-15,-5 3-32 0,5 0-136 16,-4 0-152-16,-3 0-168 16,-5 13-2593-16,7-1-279 15</inkml:trace>
  <inkml:trace contextRef="#ctx0" brushRef="#br3" timeOffset="-184316.93">6633 1352 3512 0,'0'0'3257'0,"0"0"-632"0,0 0-1369 15,0 0-192-15,0 0 344 0,0 0-439 16,-8-6-521-16,1 19-296 0,-1 2 24 15,-5 11-16-15,2 12 8 16,-2 0-8-16,5 13-32 16,1 0-16-1,3 6 24-15,0 0-8 32,4 3-32-32,0-6-88 15,0 0 8-15,12-3-8 0,4-3-8 16,3-4-8-16,5-3 0 15,4-9 8-15,0-6-120 0,4-7-288 16,0-7-552-16,0-6-561 16,7-6-247-16,-11-12-1337 15,-7-7-4864-15</inkml:trace>
  <inkml:trace contextRef="#ctx0" brushRef="#br3" timeOffset="-183879.04">6880 1324 7513 0,'0'0'2385'0,"0"0"-1177"16,0 0-336 0,0 0-328-16,0 0-544 15,0 0 56-15,0 0-56 16,0 0 760-16,-4 102-224 0,0-55 177 16,4 7-129-16,-4 3-192 15,4 0-80-15,0-3-72 16,0-3-104-1,4-3 40-15,9-4-104 16,-2-6-16-16,5-6-56 16,4-3 0-16,4-4 0 0,0-9-48 15,8-3 40-15,0-4-288 16,0-6-296-16,-4-3-24 0,0 0-513 31,-5-6-343-31,-7-4-1104 16,-8-3-1545-16</inkml:trace>
  <inkml:trace contextRef="#ctx0" brushRef="#br3" timeOffset="-183603.29">6777 1797 1672 0,'0'0'6073'15,"0"0"-3512"1,0 0-1377-16,0 0-592 16,0 0-288-16,0 0-176 15,0 0-24-15,11 0 232 16,6-6 408-16,11-4 473 0,7-3-33 16,5 1-624-16,1-5-384 0,2 5-176 31,-7-1-200-31,12 7-1624 15,-12 0-929-15,-12 2-2048 0</inkml:trace>
  <inkml:trace contextRef="#ctx0" brushRef="#br3" timeOffset="-183356.62">7315 1638 640 0,'0'0'8473'16,"0"0"-4280"-16,0 0-2888 16,0 0-169-1,0 0-424-15,0 0-712 16,0 0-288-16,0 0-16 16,32-3 304-16,-13-4 0 0,9-5-56 15,8-4-400-15,0 0-1265 0,4-6-511 16,-8 6-377-1,-13 3-4192-15</inkml:trace>
  <inkml:trace contextRef="#ctx0" brushRef="#br3" timeOffset="-183078.61">7662 1295 8169 0,'0'0'2393'0,"0"0"-825"31,0 0-296-31,0 0-1096 0,0 0-176 16,0 0-240-16,7 48 240 16,1-7 648-16,-4 6-103 15,5 7-241-15,-2 4-112 0,5-1-64 16,0 0-80-16,4-3-48 0,-4-3-288 15,0-7-1065 1,4 4-719 0,-8-17-849-16,4-8-2728 0</inkml:trace>
  <inkml:trace contextRef="#ctx0" brushRef="#br3" timeOffset="-182709.01">7772 1133 6809 0,'0'0'3313'0,"0"0"-2177"15,0 0-1000-15,0 0-128 16,0 0-8-16,0 0 328 31,112 38 40-31,-72-13 16 0,4 5 200 16,0 7-360-16,4 24 400 16,-8 24-255-16,-16 26-361 0,-9 4 120 15,-15-7-24-15,0-10 64 16,-15-15-56-16,-2-16-24 15,6-17-88 1,3-6-1465-16,-1-15-255 0,-2-10-1201 16</inkml:trace>
  <inkml:trace contextRef="#ctx0" brushRef="#br3" timeOffset="-166766.86">10682 11947 5153 0,'0'-3'1888'0,"0"0"-472"31,0 3 65-31,0 0-337 0,0 0-168 16,0 0-40-16,0 0-48 15,0 0-87-15,0 0-169 16,0 0-160-16,0 0-152 0,0 0-160 15,0 0-160 1,0 13-24-16,0 9 24 16,0 3 48-16,0 13 72 0,0 1-16 15,0 8 16-15,0 1 0 16,0 0-112-16,3 2 72 16,1-9-8-16,0 1-72 0,4-10 0 15,-3-7 0 1,-1-6 0-16,-4-10 0 15,3-2-88-15,1-4-208 0,0-3-96 16,0 0 0-16,5-13 392 16,-5-9 56-16,3-3-32 15,1-10-48-15,0-7-8 0,-3-2-40 32,-5-3-184-32,3-1-56 0,1 3-128 15,0 7 288-15,-4 9 16 16,4 11 136-16,-4 5 224 15,0 3 152-15,0 7-128 0,4 3-40 16,-4 0-208-16,4 0-184 31,0 3-152-31,4 13 184 0,0 3 152 16,4 4 136-16,0 8-8 16,4 4-8-16,-4 0-72 15,3 7 40-15,-2-5-80 0,2-2 0 0,2-3 40 16,-6-7-48-1,1-2-96 1,1-10-48-16,-2-4-152 16,2-6 88-16,-2-3-104 0,-3 0 64 15,5-7 151-15,-6-8 97 16,1-7 249-16,-4-4-97 0,-4-5 0 16,0-8 0-1,0-5-16-15,0-4-24 16,-12-3 240-16,0 1-144 15,0 2 152-15,1 4-112 0,-2 6-40 16,5 6-56-16,1 9-32 16,3 8-16-16,4 5 8 0,0 4-104 31,0 6-8-31,0 0-328 16,0 0-1456-16,0 16-513 0,0 3-183 15,0-3-3858-15</inkml:trace>
  <inkml:trace contextRef="#ctx0" brushRef="#br3" timeOffset="-165874.86">11263 12160 536 0,'0'0'1208'16,"0"0"3057"-16,0 0-2665 15,0 0-248-15,0 0-447 0,8-13-313 16,-8 4 88-16,0-4-120 31,0 3-72-31,0-5 152 16,-8 2 32-16,0-3-152 0,0 0-31 15,-4 0-153-15,0 3 168 16,0 1-256-16,5 6-32 0,-1 2 384 16,-5 4-464-16,2 0-136 31,2 13-64-31,1 3 56 15,1 6-72-15,3 3 24 0,4 7 48 0,0-3 0 16,0-1 0-16,4 1-40 16,3-6 40-16,10-5-48 0,-6-2 0 15,6-9 48 1,-6-4-216-16,1-3-72 16,4 0 200-16,-4-7 32 15,-3-12 64-15,2-3 16 0,-7-6 48 16,-4-7-8-16,0-4-56 15,0 2 48 1,0 5-48-16,0 6 96 16,0 7 304-16,0 9 120 15,0 8-128-15,0 2 16 16,0 0-408-16,0 0-240 0,0 6 112 16,0 13 128-16,8 0 80 0,-3 6 24 15,2 1-96-15,1-1 72 31,0 1-72-31,4-1 48 16,0 0-48-16,-1-2-8 0,6-5 0 16,-6-1 0-16,6-2 0 15,-2-5 0-15,2-4-16 0,-2-6-80 16,-2 0-400-16,-2 0 16 31,2-12-200-31,-9-24-712 16,-1 5-1865-16,-3-4-3713 0</inkml:trace>
  <inkml:trace contextRef="#ctx0" brushRef="#br3" timeOffset="-163474.62">14061 16329 2680 0,'0'0'5729'0,"0"0"-3896"16,0 0-553-16,0 0 768 16,0 0-343-16,0 0-665 0,-21-3-376 31,21 3-216-31,0 0-216 0,0 12-128 15,0 11-56-15,0 5-32 16,0 7-8-16,0 6 8 0,4 7 32 16,8 2-40-16,0 2 64 15,-4-5-72-15,8-5 8 16,-8-8-8 0,4-5-8-16,-5-10-248 15,6-6-240-15,-5-10-88 0,4-3 296 16,-4-7 264-16,7-15 24 0,-2-10 136 15,2-12 64-15,-2-10-112 16,-5-3-8 0,-1-7-72-16,-3 7 40 15,-4 7 176-15,0 11-24 16,0 17 240-16,0 9 72 0,0 10-104 16,0 3-408-16,8 0-248 15,-3 3-304-15,10 10 552 0,2 9 104 31,2 0 8-31,5 4-40 16,0 6-24-16,0-4-48 16,-4 4-8-16,0-3-80 0,-5-1-40 15,6-3-88-15,-5-5-232 16,-4-4 136-16,-1-7-72 0,-2-3 96 31,-5-3 40-31,-1-3 96 0,5 0 152 16,-8-9 192-16,4-13 96 15,0-10 192-15,-4-9-80 0,0-7 8 16,0-6-128-16,0-6 24 16,-4-4-16-16,-8 4-87 15,5 6-25 1,-6 9-88-16,6 17 80 16,3 6 56-16,-4 15-64 15,8 7-160-15,0 0-40 0,0 7-648 0,0 12-593 16,4 22-471-16,4-6-2681 15,-5 0-2056-15</inkml:trace>
  <inkml:trace contextRef="#ctx0" brushRef="#br3" timeOffset="-162610.33">14697 16462 520 0,'0'0'8329'0,"0"0"-6568"0,0 0 207 31,0 0-640-31,0 0-383 15,0 0-241-15,-3-54-328 0,6 48-184 16,5-1 24-16,5 1-96 16,-6 6-120-16,6-3-80 15,-2 3 32-15,-3 0 40 0,5 3-40 16,-2 10-328-16,-7 3 192 0,0 6 168 31,-4 3 8-31,0 1 8 16,-8 2-8-16,-3 1 8 15,-6-4-88-15,6-3-408 0,-2-6-64 16,2-3-433-16,7-10-223 16,4-3 216-16,0 0 176 0,0-16-168 31,11-9-561-31,6-7 1081 16,2-6 392-16,5-4-328 15,0 1-432-15,-3 1-40 0,-6 8 880 16,-3 3 264-16,-4 10 648 0,-4 3 272 15,-4 6 504 1,0 7-159 0,0 0 167-16,0 3-528 0,0 0-151 15,0 0-561-15,0 0-296 16,0 0-40-16,-4 0-120 0,4 10 0 16,-8 5-72-16,4 5 72 15,0 5 48 1,0 0 96-16,4 4-80 15,0-4 56-15,0-6 24 0,8 1-88 16,4-8 48-16,4-2-96 16,4-1 56-16,-1-5 8 0,-2-4-72 15,-1 0 0-15,-4 0-64 32,-5 0 16-32,1-4-24 0,-3 1-16 15,-5-3-80-15,0-1-64 16,0 1-664-16,0-3-721 0,0-4-527 15,-9 0-3393-15</inkml:trace>
  <inkml:trace contextRef="#ctx0" brushRef="#br3" timeOffset="-159050.18">14052 9153 16 0,'0'0'1544'15,"0"0"336"-15,0 0-111 16,0 0 7-16,-8-54-64 0,8 38-271 31,-4 4-321-31,4 2 136 16,0 0 176-16,-4 8-327 0,4-2-113 16,0 4-320-16,0 0-264 31,0 0-168-31,0 0-200 0,0 0-40 15,0 0-96-15,0 4-104 16,0 8-48-16,0 10 248 16,0 10 24-16,4 3 24 0,0 7-40 15,4 2 56-15,1 0-56 16,2-3 0-16,1-2-8 0,0-1 16 16,0-7-16-16,-1-9 8 31,-2-5-8-31,-5-8-120 0,4-3-32 15,-4-6-136-15,4 0 112 0,0-19 176 16,0-9 168-16,3-7-168 16,-2-6 0-16,-5-10 0 0,0 0-208 15,-4 0-80 1,0 7 192 0,0 6 96-16,0 9 40 0,-4 10 8 15,4 10 312-15,0 5-80 0,0 4-280 16,0 0-96-16,0 0-320 15,0 4 112-15,0 11 208 0,11 5 96 32,2 5 40-32,2 4-40 15,2 6 48-15,2 2-40 16,1 2 0-16,1-4 64 0,2 0-64 16,1-1-8-16,0-8-240 0,-4-1-168 15,0-9-200-15,-4-4 120 31,-4-5 215-31,-5-7 177 16,2 0 96-16,-5-19 200 0,0-6 297 16,0-7-281-16,-4-6 240 15,0-3-112-15,0-7-64 0,-8 0 16 16,-1-6-40-16,-2 0-24 31,-1-3-216-31,3 7 336 16,-2 5-272-16,3 10 0 0,0 9-8 0,0 11 96 15,8 8-64-15,-4 4-104 16,4 3-96-16,0 0-992 0,0 3-944 16,0 29-401-1,0-3 1081 1,0-4-1953-16</inkml:trace>
  <inkml:trace contextRef="#ctx0" brushRef="#br3" timeOffset="-158048.08">14590 9125 1712 0,'0'0'4257'16,"0"0"-1321"-16,0 0-1575 0,0 0-641 15,0 0-240-15,0 0-320 16,0 6-160-16,0 7 16 0,4 0 120 31,0 2-40-31,4-2-88 16,0-4 0-16,4 4-8 0,0-10-8 15,-4 1-64-15,4-4-16 16,-1 0-120-16,-2 0-24 16,-5-7 232-16,0-8 128 0,-4-8-48 31,0 1 232-31,0 0-256 16,0 0 112-16,-4 2 128 0,0 8 160 15,-1 5 672-15,5 4-279 0,0 3-457 16,0 0-392-16,0 0-112 15,0 0-160-15,0 10 136 16,0 5 128 0,5 2 8-16,3 5 16 15,0 0 0-15,-1 3 0 0,2 7-8 16,3 3 0-16,-1 3 40 0,2 6-48 16,-6 4 0-16,5 0 8 15,0-1-16 1,-8 1 8-16,4-10-16 15,-4 0 8-15,0-6-88 16,-4-3 96-16,5-7-72 0,-5 0-40 16,0-6 112-16,0-7-8 15,-5-2 8-15,1-1 120 0,-4-6 280 32,-3 0 80-32,-2 0 128 15,1-3-48-15,1-10 56 0,-5-3 8 16,-1-2-272-16,9-12-48 15,-3-7-296-15,7-17-8 16,4-20 0-16,0-2-264 0,0 10-480 31,8 5-400-31,3 11-496 16,2 9-297-16,-5 2-1151 0</inkml:trace>
  <inkml:trace contextRef="#ctx0" brushRef="#br3" timeOffset="-155501.52">15223 17294 2800 0,'0'0'6409'0,"0"0"-4216"16,0 0-1409-16,0 0-104 16,0 0-8-1,-39 41-200-15,27-15 97 16,-4 8 31-16,0 5 8 0,-4 5-80 15,4 4-104-15,-4 3-152 16,0-1-72-16,5 1-88 0,-6 0-64 16,5-3-32-16,4-1 40 31,-3 1-40-31,2-7-8 0,6-3-8 16,-1-9-160-16,-1-4-472 15,5-6-568-15,-3-9-1065 0,-1-7-815 16,4-3-2826-16</inkml:trace>
  <inkml:trace contextRef="#ctx0" brushRef="#br3" timeOffset="-155125.87">14757 17405 5801 0,'0'0'5841'0,"0"0"-3801"0,0 0-799 15,0 0-625-15,0 0-344 16,0 0-256 0,0 0 128-1,0 0 400-15,76 73-176 0,-40-41-136 0,8-1-8 16,4 5 64-16,-1-1-64 15,1 0-120-15,-8-1-48 0,-1 1-40 16,-7 0-8-16,-8-3-8 31,-3 0 64-31,-10-4-64 0,-2-6 0 16,-1 1 0-16,-8-7-88 16,0-1-232-16,0-8-256 0,0-1-608 15,0-6-1145-15,0-3-839 16,-4-7-6146-16</inkml:trace>
  <inkml:trace contextRef="#ctx0" brushRef="#br3" timeOffset="-154616.62">15526 17802 7601 0,'0'0'3033'0,"0"0"-833"0,0 0-87 15,0 0-649-15,0 0-616 31,0 0-424-31,0 0-80 0,0 0-152 16,0 13-144-16,0 12 8 16,0 7 72-16,0 2-16 15,0 8 0-15,4-1-104 0,5-3 89 16,-5 1-89-16,3-8 8 31,1-2-16-31,0-10-305 0,0-6-623 0,12-13-864 16,-8-10-1225-16,4-9-2120 15</inkml:trace>
  <inkml:trace contextRef="#ctx0" brushRef="#br3" timeOffset="-154257.28">15466 17548 7561 0,'0'0'2177'0,"0"0"-889"16,0 0-632-16,0 0-440 0,0 0-200 15,0 0 32-15,-7 35-32 16,7-19 48-16,7 0-56 0,1-4 48 16,5 1-56-16,-6-4-128 31,1-5-208-31,1-4-432 0,-5 0 512 15,-4-4 256-15,0-8 16 16,0-4 88-16,-8 0 360 16,-8-3 512-16,-1 6 72 0,6 1 81 31,-1 5 7-31,3 4-336 16,5 0-304-16,4 3-496 0,0 0-360 15,0 0-1800-15,13 3-649 0,-1 0-4761 16</inkml:trace>
  <inkml:trace contextRef="#ctx0" brushRef="#br3" timeOffset="-153821.58">15786 17319 3744 0,'0'0'6146'16,"0"0"-3818"-16,0 0-311 15,0 0-577-15,0 0-456 16,0 0-88-16,0-13-328 0,-5 23-280 16,-3 9-160-16,1 10 145 31,-5 9 135-31,3 9-64 0,9 8-24 16,0 2-48-16,0 3-128 15,0 0-80-15,21 4-56 16,-1-4-8-16,7 0 8 0,6-6-8 0,2-9-96 15,5-14-280 1,-1-11-432 0,21-20-865-16,-15-10-2816 0,-10-15-4297 15</inkml:trace>
  <inkml:trace contextRef="#ctx0" brushRef="#br3" timeOffset="-153385.43">16179 17104 7921 0,'0'0'4129'31,"0"0"-2225"-31,0 0-727 0,0 0-657 16,0 0-368-16,0 0 48 16,-15 101 128-16,15-57 56 15,0 4 160-15,4 3-96 0,4 0-32 0,-1-3-64 16,6 2-87-1,-2-6-89 1,2 1-48-16,2-1-80 16,-2-5-32-16,6-2-8 0,-2-7 40 15,2-5-48-15,5-6-232 16,0-10-585-16,0-9-327 0,8-6-440 0,-4-13-2521 31,-5-4-4361-31</inkml:trace>
  <inkml:trace contextRef="#ctx0" brushRef="#br3" timeOffset="-153086.29">16024 17586 7489 0,'0'0'2185'0,"0"0"-825"32,0 0-16-32,0 0-408 15,0 0-296-15,0 0 193 0,0 0-73 16,104-19-104-16,-68 3-128 16,7 1-144-16,-2 2-192 0,-5-4-192 15,-1 8-440-15,-7-4-896 16,-4 4-1249-1,-4 3-2136 1,-13-1-3440 0</inkml:trace>
  <inkml:trace contextRef="#ctx0" brushRef="#br3" timeOffset="-152764.98">16391 17087 6281 0,'0'0'4313'16,"0"0"-2369"-16,0 0-528 0,0 0-695 16,-4 0-449-16,12 4-192 15,16 9 160-15,0 2 368 0,12 11-88 16,-5 5-24-16,14 4-56 31,-6 6-144-31,-3 1-64 16,-4 5-56-16,-8 4-88 0,-5 0 40 15,-2 6 120-15,-13 4-32 16,-4 8-135-16,-4 14-81 0,-28 6-1161 16,4-13-3264-16,0-22-6249 0</inkml:trace>
  <inkml:trace contextRef="#ctx0" brushRef="#br1" timeOffset="-146532.33">13032 14297 9570 0,'0'0'4272'0,"0"0"-3431"15,0 0-233-15,0 0 384 16,0 0-144-16,4-64-336 15,16 49-408-15,12-2-104 0,0 2 56 16,7 2-40-16,2 6-8 31,2 5-8-31,-7 2-8 0,0 2-192 16,-8 11 64-16,-8 9-152 16,-8 10 160-16,-4 0 128 15,-8 12 8-15,0 1 112 0,-16 9-16 16,-4 6 16-16,-8 1 24 15,1-1 24 1,-5 0-80-16,4-6-24 16,0 0-56-16,8-6 120 0,4-4-120 15,11-6 8-15,-2-3 64 16,7-3-72-16,0-3 0 0,3-4 144 16,14-6-144-1,-2-3 32-15,5-4-32 16,8-8-8-16,4-4 248 15,4 0-7-15,12-10-153 0,3-12-88 16,5-3-144-16,0-7-281 16,0 0-199-16,-5 1-1016 0,-2-11-2585 31,-18 14-1152-31,-10 2-1111 0</inkml:trace>
  <inkml:trace contextRef="#ctx0" brushRef="#br1" timeOffset="-146269.09">12773 14773 10842 0,'0'0'4345'15,"0"0"-4057"-15,0 0-168 16,100-57 592-16,-48 35-48 0,12 0-128 16,-1 2 80-16,1 8-248 15,0 2-248-15,-1 7-120 0,1 3-776 16,20 0-1608 0,-17 0-2737-16,-11-3-3489 15</inkml:trace>
  <inkml:trace contextRef="#ctx0" brushRef="#br1" timeOffset="-145983.93">13889 14620 3688 0,'0'0'8546'0,"0"0"-6962"0,0 0-1271 15,0 0 95-15,0 0 448 16,0 0 184-16,28 93-400 0,-17-52-120 16,-2 6-200-16,-1 1-120 31,0 3-96-31,-1-3-104 0,-3 6-328 15,1-13-1440-15,-5-16-3153 0</inkml:trace>
  <inkml:trace contextRef="#ctx0" brushRef="#br1" timeOffset="-145587.22">14546 14144 3936 0,'0'0'7466'0,"0"0"-5858"31,0 0-535-31,0 0 247 16,0 0-544-16,0 0-216 0,-83 0-88 16,55 22 240-16,0 13-32 15,4 7-151-15,-4 5-137 0,8 14-64 32,4 2-56-32,5 4-80 15,2 0-96-15,9 3-32 0,0-7-64 16,20 0 0-16,4-6 0 0,8-3-80 15,12-2-280-15,4-15-352 16,27-11-769-16,-7-10-1623 0,-9-13-5698 16</inkml:trace>
  <inkml:trace contextRef="#ctx0" brushRef="#br1" timeOffset="-145145.8">15021 14062 9754 0,'0'0'3864'15,"0"0"-2479"-15,0 0 175 0,0 0-312 32,0 0-680-32,-21 15-440 15,14 11 72-15,-1 12 137 0,-5 7 31 0,6 12-40 16,-1 12-72-16,4-2-80 15,4 0-80-15,0-1-24 16,0-8-64-16,8 2 0 16,7-9 0-1,5-7-8-15,5-9-248 16,3-9-104-16,3-11-232 0,1-8-305 16,19-14-383-16,-6-15-1296 0,-9-3-2978 15</inkml:trace>
  <inkml:trace contextRef="#ctx0" brushRef="#br1" timeOffset="-144864.49">14626 14490 1776 0,'0'0'8730'16,"0"0"-5882"-16,0 0-2039 16,0 0-41-16,0 0 488 0,103 0-496 31,-47 0-360-31,8-6 40 16,7-3-24-16,2-1-160 0,-6 0-256 15,21-9-392 1,-24 3-1616-16,-8 4-3617 15</inkml:trace>
  <inkml:trace contextRef="#ctx0" brushRef="#br1" timeOffset="-144604.35">15498 13970 12890 0,'0'0'3857'0,"0"0"-2873"16,0 0-352-16,0 0-119 0,0 0 23 16,88 44-192-16,-52-12-64 15,-1 12 104-15,6 7-96 0,-5 22-16 32,-1 13-96-32,-11 22-56 15,-20 3-24-15,-4-6-48 0,-28-7-48 16,-15-15-312-16,-13-4-544 15,12-22-1017-15,0-15-3704 0</inkml:trace>
  <inkml:trace contextRef="#ctx0" brushRef="#br2" timeOffset="-136175.42">14108 12278 9394 0,'0'0'3152'16,"0"0"-1760"-16,0 0-223 15,0 0 263-15,0 0-328 16,0 0-440-16,0 0-199 0,0-7-193 16,0-6-152-16,0 4-64 15,-12-7-40-15,0 4-16 0,-8-8 0 31,-4 1 0-31,-8-3 8 16,-7 3 0-16,2 0 48 16,-6 6-56-16,-5 7-16 0,0 6-72 15,4 0 16-15,0 22 72 16,9 7 8-16,3 6-8 0,8 6 8 31,12 7-8-31,12-4-8 0,0 0-72 16,16-6-144-16,12-9-121 15,7-10-87-15,6-9 80 0,6-10 24 16,1-4-88-16,4-18 136 16,-4-10 128-16,-5-6 32 15,-2-3-32 1,-9-4 48-16,-9 4 40 16,-7 6 64-16,-4 7 128 0,-8 9 344 15,0 9 56-15,-4 4 88 16,0 6-264-16,0 0-352 0,0 0-64 15,0 0-72 1,0 13-88-16,4 9 224 16,0 10 96-16,0 9-32 15,4 10-56-15,-1 15 104 0,6 20-104 16,2 25-8-16,-2 10 16 16,-1-7-16-16,-5-12 0 0,-7-33 0 31,0-15 0-31,0-12-96 15,0-7-96-15,-11 3 136 16,-5-3-16-16,-4 0 56 0,-8-7 16 16,0-12 144-16,-8-3-24 15,-8-7 336-15,-3-6 49 0,-9 0-73 32,0-19-40-32,-4-10 120 15,9-8-72-15,6-15-72 0,10-14-88 16,19-20-56-16,16-16-56 0,8 11-168 15,24 14-120-15,0 23-64 16,3 19-224-16,14-2-96 16,2 1-16-1,25 5-360-15,-20 15-2905 16,-9 6-2209-16</inkml:trace>
  <inkml:trace contextRef="#ctx0" brushRef="#br2" timeOffset="-135880.06">14371 12509 6025 0,'0'0'6873'0,"0"0"-4792"0,0 0-1417 16,0 0-120-16,0 0-104 16,0 0-72-16,12 80 200 31,-8-42-224-31,0 3-136 0,4 6-136 16,0-5-24-16,0-4-48 15,3-3-152-15,2-7-1056 0,-2-8-1568 0,-3-8-3474 16</inkml:trace>
  <inkml:trace contextRef="#ctx0" brushRef="#br2" timeOffset="-135478.28">14916 12033 5033 0,'0'0'6025'16,"0"0"-4145"-16,0 0 425 0,0 0-561 15,0 0-80-15,-11-32-703 16,-1 32-545-16,-8 10-232 0,-8 12-136 15,0 13 80-15,-4 9 136 16,4 13 8-16,4 17 120 31,9 15-48-31,11 12-88 0,4 4-152 16,15-13-40-16,13-16-56 16,4-25 0-16,-4-13 40 0,4-10-48 15,12 4-264-15,11-7-368 0,29 1-312 16,-16-13-632-1,-8-10-3994 1</inkml:trace>
  <inkml:trace contextRef="#ctx0" brushRef="#br2" timeOffset="-134922.29">15216 12166 9097 0,'0'0'2393'0,"0"0"15"0,0 0-695 15,0 0-697-15,0 0-120 16,0 0-672-16,0 0-152 0,83-66-64 16,-47 59 0-16,4 7 0 15,-8 0 40-15,3 10-48 16,-7 6 0-1,-7 6 8-15,-5 3 0 0,-8 7 144 16,-8 3 96-16,0 3 24 16,-21 3-23-16,6 1 23 0,-9-1-72 15,4 0-112 1,0 1-40 0,4-5-40-16,4-2 0 0,4-6 0 15,8 0-8-15,0-10 0 0,8 0 0 16,12-10 0-16,11 1-104 15,5-10-64-15,12 0 112 0,8-16-216 32,0-6-441-32,20-19-871 15,-13 2-2641-15,-15 4-3368 0</inkml:trace>
  <inkml:trace contextRef="#ctx0" brushRef="#br2" timeOffset="-134667.78">15184 12512 4504 0,'0'0'9306'0,"0"0"-7785"16,0 0-1129-16,0 0 240 0,103-47 72 15,-51 25-112-15,8 0 176 16,4-1-239-16,-9 7-169 0,-2 0-360 16,-6 7-288-16,5 6-969 15,-12-1-1943 1,-12 4-3194-16</inkml:trace>
  <inkml:trace contextRef="#ctx0" brushRef="#br2" timeOffset="-134420.09">16028 12297 1736 0,'0'0'8162'0,"0"0"-5458"16,0 0-2000-16,0 0-16 0,0 0 305 15,0 0 503-15,0 0-448 31,16 92-232-31,-8-58-311 0,0 5-257 16,-3-1-144-16,2 6-32 16,1 1-72-16,-4 2-192 15,5 7-833-15,-2-6-1407 0,-3-17-2785 0</inkml:trace>
  <inkml:trace contextRef="#ctx0" brushRef="#br2" timeOffset="-134077.25">16080 11982 9754 0,'0'0'4096'0,"0"0"-2247"16,0 0-265-16,0 0-624 0,0 0-608 15,0 0-191-15,0 0 95 16,112 19 32-16,-65 10-16 0,1 2-72 31,0 11-64-31,-8 5-32 16,-8 11-48-16,-4 12 8 0,-16 18 32 15,-12 17-96-15,-8 13-8 16,-24-4-64-16,-12-19-616 16,12-35-1409-16,0-18-4464 0</inkml:trace>
  <inkml:trace contextRef="#ctx0" brushRef="#br3" timeOffset="-125765.33">16151 10135 1616 0,'0'0'7041'16,"0"0"-4912"-16,0 0-1137 0,0 0 344 16,0 0 145-16,5 0-273 0,-5 0-320 15,0 0-48-15,0 0-16 16,0 0-207-16,0 0-177 15,0 0-80-15,0 0 8 0,0 0 0 16,0-7-200-16,0-6-120 16,-5-3-40-1,-2 0 0-15,-5-3-8 16,0 1-48-16,0-2-72 16,-8 1-88-16,4 4 40 0,-4-2-80 15,1 8 40-15,-5 3 80 16,3 6 24-16,2 0-56 0,-5 3 32 15,4 9 24-15,-1 7-32 32,2 1 80-32,-1 5 40 15,4 7-48-15,0-4 56 0,8 8-40 16,4 1-8-16,4 2 7 16,0-1-15-16,20-4-168 0,0-2-112 15,4-6-168 1,8-7-16-16,0-10-72 15,0-6 24-15,-4-3 64 16,3-3 208-16,-3-13 184 0,-3-2 8 16,-6-5-56-16,-3-2 160 15,-4-1 8-15,-8-6 8 0,3 1 48 16,-2-1-48 0,-1-3 8-16,0-3-8 15,0 0 56-15,0 3-56 16,0 7-8-16,-1 5 176 0,-3 11 400 15,0 8 144-15,0 1-56 16,0 3-136 0,0 0-288-16,0 0-152 15,0 3-88-15,-3 13-40 16,-5 3 40-16,0 7 0 0,4 2 0 16,-1 4-8-16,5 3 8 15,0 3 8-15,9-3 40 0,7 0-48 16,8 0-16-16,0-4 8 31,8-5 8-31,7-7 0 16,1-6-112-16,-4-4-136 0,0-9-8 15,-4 0 104-15,-4 0-320 16,-13-9-112-16,-2 3-32 0,-13-11-424 16,0 5-1161-16,0-4-2784 0</inkml:trace>
  <inkml:trace contextRef="#ctx0" brushRef="#br3" timeOffset="-125346.52">16765 9807 2664 0,'0'0'6073'0,"0"0"-4520"16,0 0 143-16,0 0-616 0,0 0-47 15,0 0-505-15,0 0-136 31,0 0 24-31,0 0 96 16,-92 45-32-16,77-14 64 0,-1 8-120 16,4 2-48-16,4 0-176 15,8-3 0-15,0 3-128 0,0-2 8 16,16-1-32-16,0-4-40 31,3-5 0-31,9 0 48 0,-3-4-48 16,6-2-8-16,-3-11-184 0,0 1-200 15,4-3-384-15,4-4-440 16,-4-6-1409-16,-4 0-2368 0</inkml:trace>
  <inkml:trace contextRef="#ctx0" brushRef="#br3" timeOffset="-124902.83">17144 9683 4689 0,'0'0'3160'15,"0"0"-1055"-15,0 0-137 0,0 0-240 16,0 0-463-16,0-6-705 16,0 16-376-16,-4 2-88 15,-4 14 200-15,0 2 192 0,0 7 8 32,4 3 96-32,1 0-184 15,-2 7-144-15,5-1-160 0,0 1-16 0,0-4-80 16,0-3 56-16,8-3 0 15,4-7-64-15,4 1 0 16,4-10-48-16,-4 0-152 16,7-6-272-1,5-4-368-15,-4-5 24 16,1-4-104-16,-1 0-705 0,0-7-615 0,-5-5-969 16,-6-1-3960-16</inkml:trace>
  <inkml:trace contextRef="#ctx0" brushRef="#br3" timeOffset="-124579.47">17008 9985 3264 0,'0'0'4113'16,"0"0"-1840"-16,0 0-489 31,0 0 32-31,0 0-559 0,0 0-385 16,0 0-288-16,0 0 16 16,28 0 248-16,0 0-56 0,8 0-223 0,4-6-177 15,4-4-72-15,-5 1-136 16,2 2-168-16,-9 1-16 15,0 3-416-15,-1-4-769 16,-7 4-1311 0,-4-3-3089-16</inkml:trace>
  <inkml:trace contextRef="#ctx0" brushRef="#br3" timeOffset="-123282.95">17463 9649 1688 0,'0'0'6097'0,"0"0"-4080"0,0 0-313 16,0 0 392-16,0 0-367 15,0 0-697-15,-17-20-408 16,26 20-312-16,6 0-152 16,13 4-80-16,0 9-80 15,8 5 16-15,0 8-16 16,0 2 8-16,0 7 40 0,-4 4-48 31,0 5 8-31,-13 3 0 16,1 4 88-16,-12 0-40 0,-3 0-56 15,-5-4 0-15,-13 5-72 16,-11-5-424-16,-19 13-720 0,3-9-1761 16,8-13-4000-16</inkml:trace>
  <inkml:trace contextRef="#ctx0" brushRef="#br1" timeOffset="-95663.14">13048 6832 7641 0,'0'0'4465'0,"0"0"-3289"0,0 0-728 0,0 0-79 16,0 0 279-16,0 0-264 15,0 0-256 1,0 0-128-16,80-28 0 16,-36 21 0-16,12 1 0 15,-1 3 0-15,1 3 8 0,-8 0-8 16,-4 16-48-16,-17 3-24 16,-6 10 72-16,-10 5 0 0,-11 4 0 31,0 7 72-31,-11 9 24 15,-21 12-40-15,0-2 88 16,-5 3-48-16,-6-1 56 0,3-12 24 16,-4 3 0-16,4-6-56 31,5-6-32-31,11-7-88 0,8-4 0 16,11-8 0-16,5-4-8 0,0-3 0 15,9-3-56 1,10 0 64-1,6-3 0-15,6-7 8 0,9-3 0 16,8-3 56-16,4-3-56 16,3-9 80-16,5-5-88 0,0-1-80 15,-8 2-400-15,0 0-616 16,-5-3-1145-16,-15 3-1640 0,-12 0-4144 16</inkml:trace>
  <inkml:trace contextRef="#ctx0" brushRef="#br1" timeOffset="-95331.83">12905 7382 9570 0,'0'0'2232'16,"0"0"-1488"-16,0 0-528 31,0 0 432-31,0 0-96 16,103-29 161-16,-39 13 15 0,20-3-176 16,20-6 120-16,-5 3-200 0,-20 5-280 15,-23 8-136-15,-16 3-56 0,-4 2-104 16,-4 4-664-1,0 0-816 1,-28 13-729-16,-4 0-735 16,-4 0-4682-16</inkml:trace>
  <inkml:trace contextRef="#ctx0" brushRef="#br1" timeOffset="-93763.73">13992 7432 1736 0,'0'0'7714'16,"0"0"-6058"-16,0 0 472 16,0 0-319-16,0 0-569 0,0 0-240 31,-12-22-384-31,12 22-280 15,0-3-176-15,4 3-80 0,8-3-80 16,8-1-56-16,4 4 8 16,4 0-24-16,-4 0 0 15,-4 10 24-15,0 6-48 0,-8 6-16 32,-9 7 64-32,-3 2 32 0,-3 4-32 15,-17 4 48-15,-8 2 64 0,0-6-56 16,4 0-8-16,0-10 0 15,12-9 40-15,0-3-40 16,8-7-48-16,4-6-72 16,4 0-128-1,16 0-464-15,12 0 712 0,12-13 0 16,4-2-40-16,4-4-584 0,-1 2-768 16,-3-1-457-16,-12 1-455 15,-16 8-3858-15</inkml:trace>
  <inkml:trace contextRef="#ctx0" brushRef="#br1" timeOffset="-93313.99">14833 6788 1592 0,'0'0'7441'16,"0"0"-5912"-1,0 0 95 1,0 0 120-16,0 0-687 0,0 0-721 16,0 0 56-16,-36 35 400 15,16 0-144-15,-8 9-112 0,4 7-56 16,-4 19-216-16,0 13-88 0,13-1-96 16,2-12-7-1,10-10-57-15,3-19-16 16,8 7-81-16,12-1 81 15,15-2-88-15,10-7 8 16,2-6 0-16,13-4-352 0,0-8-288 16,16-5-1064-16,-16-2-1249 15,-13-13-3568-15</inkml:trace>
  <inkml:trace contextRef="#ctx0" brushRef="#br1" timeOffset="-92930.84">15466 6778 9514 0,'0'0'4120'0,"0"0"-2927"16,0 0-689-16,0 0 16 15,0 0-472 1,0 0 32-16,-51 42 24 16,31-10 72-16,4 9 80 0,4 3-80 15,0 4 48-15,8 9-56 16,0-3 16-16,4 6-112 0,0-6 16 16,4 0-32-1,12-3 0-15,4-10-48 16,3-6-8-16,9-6 0 15,0-4-80-15,9-6-200 0,-2-9-280 16,5-4-608-16,0-6-120 16,3-3-881-16,-2-13-536 0,-17-6-3688 15</inkml:trace>
  <inkml:trace contextRef="#ctx0" brushRef="#br1" timeOffset="-92665.93">15148 7156 3632 0,'0'0'6858'0,"0"0"-4842"0,0 0-992 15,0 0-511-15,0 0-513 16,0 0-489-1,0 0 489-15,0 0 561 16,99 3 711-16,-43-3-472 16,20-6-312-16,-8-7-488 0,3-3 24 15,5 1-136-15,-24 5-888 0,8 0-1697 16,-21 4-535-16,-11 0-1818 0</inkml:trace>
  <inkml:trace contextRef="#ctx0" brushRef="#br1" timeOffset="-92346.33">15921 6664 1456 0,'0'0'9018'0,"0"0"-6610"0,0 0-1936 31,0 0-472-31,0 0-160 16,0 0 160-16,0 0 504 15,92 60 185-15,-53-28-289 0,5 0 56 16,4 9 48-16,-4 0-368 16,-4 10 8-16,-8 16-40 0,-17 19-32 0,-15 18-8 15,-23 4 32 1,-25-6-16-1,-16-13-80-15,0-13-640 16,12-19-1681-16,13-15-2936 0</inkml:trace>
  <inkml:trace contextRef="#ctx0" brushRef="#br2" timeOffset="-84274.98">13726 4855 5961 0,'0'0'1696'16,"0"0"-1152"-16,0 0-208 0,0 0 80 15,0 0 281-15,-60-80 119 16,44 58-120 0,-4-7 152-1,0 1 24-15,0-1 0 0,0 4-143 16,-8 2 79-16,-3 7-240 0,-1 7-64 16,-9 6-176-16,-2 3-152 0,3 16-88 15,-4 9-88-15,8 10-8 31,4 9-72-31,12 7 8 16,12 3 64-16,8 3-8 0,0 1-32 16,21-8 40-16,10-2-56 0,9-13-16 15,0-13-136-15,8-9-120 16,-1-13-16-16,-3 0 208 31,0-26 40-31,0-9 104 0,-8-6 56 16,-8-10-48-16,-9 1 8 15,-6 2 80-15,-9 7 168 0,-4 6 288 16,0 12-56-16,0 11 600 16,-4 6-456-16,4 6-447 31,-4 3-193-31,0 19-233 0,4 6 169 16,0 11-56-16,0 8 56 0,4 7 64 15,8 3-8-15,8 10-168 0,4-4 40 16,-1 4-88-16,9 12-48 15,5 10-264 1,-6 13 96 0,-4-10 136-16,-10-22-120 0,-13-19 96 15,-4-13 24-15,0 3 0 0,-12 0 192 16,-12 4 24-16,-8-7 88 0,-12-10 400 16,0-9 280-16,-8-9 160 15,1-10 120-15,-5 0-184 16,4-19 137-1,5-13-185-15,6-12-48 16,13-19-232-16,21-30-120 0,10-18-160 16,25 6-168-16,8 23-248 15,5 24-184-15,6 23-320 32,33 4-400-32,-9 6-865 0,-3 5-2728 15</inkml:trace>
  <inkml:trace contextRef="#ctx0" brushRef="#br2" timeOffset="-83652.19">14080 5273 8481 0,'0'0'2329'15,"0"0"-1217"-15,0 0-576 32,0 0 568-32,0 0-199 0,99-22-385 15,-82 22-320-15,-2 10-200 16,-6 6 0-16,-9 6 144 0,0 6 168 16,-9 7 208-16,-14 3 8 0,-1-3 16 15,0-6-144 1,3-7-120-1,10-6-112-15,7-9-136 0,4-5-32 16,0 2-160-16,12-4-64 16,16 0 224-16,3 0 128 0,14 0-128 15,2-10-168-15,13-16-696 0,-12 8-1688 32,-12-5-4098-32</inkml:trace>
  <inkml:trace contextRef="#ctx0" brushRef="#br2" timeOffset="-83275.74">14893 4559 4745 0,'0'0'4264'16,"0"0"-2871"-16,0 0-153 0,0 0-440 16,0 0 32-16,-84 32 57 0,52 6-153 15,1 6 80-15,7 10-136 16,-1 19-208-1,18 19-104-15,3-9-80 16,4-4-152-16,15-12-128 16,13-13 88-16,17 3-88 0,6 7-8 15,9-4 0-15,-1-9 0 16,29 3-824-16,-20-16-1432 16,-8-16-2329-16</inkml:trace>
  <inkml:trace contextRef="#ctx0" brushRef="#br2" timeOffset="-81118.56">15223 4781 544 0,'0'0'8906'16,"0"0"-6906"0,0 0-424-16,0 0 25 15,0 0-329-15,0 0-336 16,0 0-752-16,52-47 192 0,-8 34-216 15,12-3 40-15,4 7 16 16,-1 5-216-16,-3 4-128 0,-4 4-40 31,-12 14-16-31,-12 8 168 16,-16 9 8-16,-12 6 8 0,-4 10 104 16,-24 6 24-16,-12 7-24 15,-8-4 80-15,4 1-128 0,5-11-8 16,11-6-40-16,4-9-8 31,12-3 0-31,12-6-72 16,0-4-16-16,16-3-48 0,8-6 80 15,12-4 56-15,12-6-16 16,3-3-56-16,5 0-168 0,8-9-304 16,-5-7-64-16,1-7-104 0,4-12-792 15,-16 4-2489 1,-16 3-3649-1</inkml:trace>
  <inkml:trace contextRef="#ctx0" brushRef="#br2" timeOffset="-80885.19">15195 5114 10658 0,'0'0'3208'16,"0"0"-2447"-16,0 0-137 15,0 0 264-15,64-22 64 0,-20 3-448 16,8 0-88-16,28-9-40 16,15-1-248-16,-3 4-128 15,20-1-976-15,-37 11-1320 0,-27 5-3698 16</inkml:trace>
  <inkml:trace contextRef="#ctx0" brushRef="#br2" timeOffset="-80526.42">15988 4997 4584 0,'0'0'8242'0,"0"0"-5841"16,0 0-1113-16,0 0-936 15,0 0-232-15,100-38-56 16,-72 38-64-16,-8 0-104 16,-5 16-144-16,-10 12 248 0,-5 7 56 15,-5 4 264-15,-18 2 0 16,-5-3-96-16,4-3-72 15,0-6-80 1,12-7-24-16,5-3-48 16,7-7-112-16,4-6-112 0,19 1-176 15,10-7 80-15,10 0-104 16,13-3-400-16,15-16-833 16,-7-3-503-16,-16 0-985 0</inkml:trace>
  <inkml:trace contextRef="#ctx0" brushRef="#br2" timeOffset="-80210.19">16144 4603 5337 0,'0'0'7041'0,"0"0"-4992"16,0 0-1169-16,0 0-280 0,0 0 64 15,95-6-88-15,-35 19 48 0,8 9-136 16,0 6-192-16,0 14-176 16,-9 5-23-16,1 17 39 0,-20 22-72 15,-16-4-64-15,-12-9 8 16,-20 7 0-16,-32-1-8 0,-23 22-96 31,-17 8-745-31,12-30-1439 0,16-28-4730 16</inkml:trace>
  <inkml:trace contextRef="#ctx0" brushRef="#br3" timeOffset="-71097.96">14048 1152 7497 0,'0'0'4865'16,"0"0"-3345"-16,0 0-375 15,0 0-361 1,0 0-96-16,0 0-320 31,0-15-232-31,0 21-136 16,0 10-8-16,0 12 8 0,0 7 88 16,0 3-40-16,0 7 104 15,4-4-152-15,5-3 8 0,2-9-8 16,5-4 8-16,-4-12-8 15,7-7 0-15,2-6-248 16,7-6 176-16,0-19 72 0,3-14-120 16,-3-11-72-16,-3-4 80 15,-10-7 104-15,-2 4 0 32,-6 6 8-32,-3 7 72 0,-4 15 136 0,0 7 288 15,0 16 120-15,0 2-176 16,0 4-440-16,0 7 0 0,0 12-200 15,0 12 200-15,8 23 8 16,4 26-8 0,12 31 40-1,7 16-40-15,6 3-48 0,-5-6 40 0,-4-13 8 16,-9 3 0-16,-6 1 0 16,-6-4-72-16,-7-3-56 0,0-26-40 15,0-18 120-15,-16-20 0 31,1-12 48-31,-9 3 0 16,-12-4 136-16,-4-5 208 0,-12-13 104 16,0-13 33-16,0-9 183 15,-7-23-96-15,-1-29-128 0,4-37-72 16,12-32-160-16,25-16-120 31,19 3-88-31,35 16-192 0,21 15-112 16,23 8-144-16,-2 15-320 15,-14 25-240-15,-3 14-177 0,-24 24-2688 16,-12 13-5137-16</inkml:trace>
  <inkml:trace contextRef="#ctx0" brushRef="#br3" timeOffset="-69803.54">14853 1737 6873 0,'0'-4'4433'16,"0"1"-3089"-16,0 0-88 0,0 3 65 15,0 0-137-15,0 0-312 16,0 0-328-16,0 0-168 0,0 0-152 16,0 0-168-16,0 16-48 0,-4 6 80 15,-4 4 81-15,4 5 15 16,0 4-64-16,4 0-104 0,0-3 56 15,0 0-64-15,8-4 32 16,8-3-40-16,0-6-8 0,8-3-336 16,4-9-457-16,0-4-375 0,-5-3-1472 15,-3-13-1657 1,-12-2-3217-16</inkml:trace>
  <inkml:trace contextRef="#ctx0" brushRef="#br3" timeOffset="-69316.69">14817 1438 7681 0,'0'-3'2961'0,"-4"3"-1673"15,0 0-784-15,4 0-376 0,-4 3-120 16,4 10-8-16,-3 3 136 16,3 2-88-16,0-1-48 31,0-2 8-31,7-2-8 0,14-6 0 16,-6-7-256-16,5 0 64 0,0-10 8 15,0-12 56-15,-9 0-136 0,-7-4 96 16,-4 4 168-16,-4-4 64 15,-7 11 352-15,-1 2 504 16,0 6-32-16,4 7-239 0,4 0-377 16,4 0-272-16,0 4-96 15,0 2-128-15,0 4 120 16,0-8 80-16,0 5 24 16,0-7 0-1,0 0 88-15,0 0 232 0,0 0 320 16,0-3-184-16,-12-3-456 0,-4 6-264 15,5 0-312-15,-6 22-1401 0,9 6-431 32,0 1-4266-32</inkml:trace>
  <inkml:trace contextRef="#ctx0" brushRef="#br3" timeOffset="-68953.03">15530 819 8849 0,'0'0'2257'0,"0"0"-9"0,0 0-503 15,0 0-905-15,0 0-208 0,0 0-416 16,0 0-152 0,0 0-48-1,-99 121 184-15,75-39 48 0,8 26 104 0,4 10-40 16,8-4-112-16,4-9-120 16,7-29-80-16,10-16-48 15,-1-19 48-15,7-6-8 0,13 3-56 31,8 1 56-31,12-4-216 16,4-17-488-16,23-11-680 0,-10-7-1673 16,-17-3-2456-16</inkml:trace>
  <inkml:trace contextRef="#ctx0" brushRef="#br3" timeOffset="-68571.9">15941 851 8281 0,'0'0'2537'16,"0"0"-577"-16,0 0-335 15,0 0-569-15,0 0-464 0,-16-7-288 16,8 17-184-16,0 15-16 16,0 7 296-16,0 12 128 15,0 4-112-15,8 12 32 0,0 10-104 0,0 19-143 16,0-6 7 0,0-10-80-16,12-10-48 0,0-12-72 0,8 3 72 31,4 3-80-31,8-9 0 15,3-10-48-15,5-10-184 16,0-6-249-16,4-9-447 0,0-13-504 16,7-9-744-16,-10-10-825 0,-9-10-3721 15</inkml:trace>
  <inkml:trace contextRef="#ctx0" brushRef="#br3" timeOffset="-68307.9">15721 1346 7577 0,'0'0'2873'16,"0"0"-1625"-16,0 0-512 0,0 0-272 15,0 0-192-15,0 0 72 0,0 0 1153 16,84 22-505-1,-16-25-272 1,0-10-280-16,7-9-256 16,-3-3-184-16,-16 5-24 0,7-8-1216 15,-14 9-1737-15,-25 3-2424 0</inkml:trace>
  <inkml:trace contextRef="#ctx0" brushRef="#br3" timeOffset="-68000.86">16375 749 9113 0,'0'0'5674'15,"0"0"-4042"-15,0 0-664 16,0 0-704-16,0 0-264 0,0 0-104 15,83 25 104-15,-38 4 296 32,2 12-64-32,1 10-8 15,12 19-104-15,-8 19-48 0,-5 22-24 16,-19 13-48-16,-28-4 0 16,-15-5 8-16,-41-17-8 0,-16-6-208 0,8-25-1240 15,4-22-4137-15</inkml:trace>
  <inkml:trace contextRef="#ctx0" brushRef="#br3" timeOffset="-66972">13980 885 1408 0,'0'0'2584'16,"0"0"2169"-16,0 0-2800 15,0 0-385-15,0 0-152 16,0 0-423-16,0 0-241 0,4-6-120 16,-4 6-200-1,0 0-104-15,0 0-16 16,0 0-104-16,0 0-112 0,0 0-96 15,0 0-8-15,0 0 8 16,0 0 0-16,0 0-8 16,0 0 8-16,0 0 0 15,0 0 104-15,0 0 48 16,0-6 272-16,4-7 233 16,0-6-89-16,5-9-328 0,-2-4-144 15,1-7-96-15,-4 5 0 16,-4-1 0-16,0 10 0 15,0 5 96 1,0 11-96-16,0 3 112 16,0 2-112-16,0 4-152 0,0 0-24 15,4 0-192-15,5 0-185 16,2 13 265-16,9 0 288 16,0 3 56-16,8 3 8 0,4-4-64 15,-1 8 0-15,-3-4-424 31,4 0-704-31,0 6-688 0,-4-6-1153 16,-12-9-3840-16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1T12:15:22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21702 3984 3040 0,'0'0'344'15,"0"0"1585"-15,23 0-433 0,-2 0-376 16,-5 0 128-16,3 0-191 16,2 0-169-16,-6 0-72 0,5 0-152 15,1 0 0-15,-2 4-120 0,1-1-23 32,1 0-185-32,2 3-32 15,5-3-80-15,7 0-16 0,6 1 112 16,10-4-72-16,1 0-40 15,8 0-72-15,-4 0-8 16,4 0 64-16,-8 0 56 0,-1 0-48 31,-3 0-80-31,-8 0-56 0,-1 0 0 16,-7 0-56-16,0 0 0 16,-8 0 64-16,-4 0-72 15,-4 0 8-15,-4 0 0 0,-4 0-8 16,0 3 0-16,-4-3-8 31,1 3-480-31,-2-3-592 0,1 0-1305 16,-4 0-2384-16</inkml:trace>
  <inkml:trace contextRef="#ctx0" brushRef="#br0" timeOffset="1474.15">21742 3971 4016 0,'0'0'1945'16,"0"0"-1233"-16,0 0-384 31,0 0 296-31,0 0 288 16,0 0-23-16,0 0-425 0,0 0-184 15,0 0-64-15,0 0 40 16,0 0-56-16,0 4-40 0,0 5 216 16,0 1 272-16,8-1-128 31,-1 4-64-31,6 0 72 0,7 0-216 16,-4 2-15-16,4-2 135 0,3 6-232 15,1-3 40-15,0 0-112 16,0 0-40-16,1 3 0 0,-2-4-72 15,1 2 40 1,0-2-8 0,0 5-32-16,-1-5 40 15,-3 1-56-15,5 0 8 0,-1 0 0 16,-9-3 8-16,5 2-8 0,-4 2 0 16,4-2 0-16,-3 1 0 0,-2 0-8 31,5 3 8-31,-4-3 0 15,4 6 0-15,-5-6 0 16,-2-3 48-16,-2 0-56 0,-3-4 8 16,1-3-8-16,-1 1 0 0,-5-7 0 15,1 3 8-15,-4 0 0 32,0-3 0-32,4 0-16 15,-4 0 8-15,0 0-200 0,0 0-416 16,0 0-657-16,0 0-431 15,0 0-1169-15,0 0-3928 0</inkml:trace>
  <inkml:trace contextRef="#ctx0" brushRef="#br0" timeOffset="2407.41">22722 4038 1328 0,'0'0'1144'0,"0"0"-680"0,0 0-16 16,0 0 288 0,0 0 257-16,0 0-193 15,0 0-336-15,-4-9-144 16,4 9 40-16,0 0 104 0,-3 0 8 15,-2 0-32-15,1 0 264 16,-4 9-39-16,4 1-265 16,-7-1-40-1,2 4-8-15,1 3 40 16,-8 3 0-16,4 0-32 0,-3 3-88 16,-2 3-64-16,2 4-56 15,-9 3 208-15,4 0-8 16,-5 3-64-16,6-7 8 0,-1 4-79 31,0-3-97-31,0-4-48 16,0 0-64-16,0-3 136 0,4-2-136 15,0-1 48-15,1-4-40 16,3 2 40-16,-4-8-48 16,8 4-8-16,-1-4 8 0,-2 1 0 15,7-4 0 1,-4 0 40-16,-1-2-48 15,5 2 8-15,4-6-8 0,0 0 0 16,0 0 0-16,0 0-80 16,0 0-256-16,13-10-473 15,-1-6-1015-15,4-3-5490 0</inkml:trace>
  <inkml:trace contextRef="#ctx0" brushRef="#br0" timeOffset="5160.91">22893 4413 5193 0,'0'0'2496'15,"0"0"-1408"1,0 0-536-16,0 0 65 15,0 0 103-15,0 0-272 16,0 0-136-16,0 0 8 0,0 0 24 16,0 0 32-16,0 0 32 15,0 0 56-15,0 0 144 16,0 0-119-16,0 0 87 16,0 0-48-16,0-3-152 15,0-7-224-15,0-2-48 16,0-1-24-16,0-3-32 0,-4-3-48 15,-4 6 8-15,1-3 0 16,3 4 8 0,-5 2-8-16,1 4 96 15,1 0-32-15,-1 2 32 16,-1 4-96-16,-2 0 0 0,3 0 48 16,-8 4-56-16,0 8-48 15,-4 10 48-15,4 1 8 31,4 5-8-31,0 4-8 0,4-1 8 16,4 1 8-16,4-3 0 16,0-7-8-16,4-3 0 0,8-6-8 15,8-4-88-15,0-5 48 16,0-4 48-16,8-7 0 16,-9-8 0-1,5-5 0-15,-7-5 0 0,-2-1 64 16,-3-2-56-16,-3-1-8 15,-6 4 8-15,-3 3 56 0,0 2 80 16,0 8 24-16,0 6 168 16,0 2 0-1,0 4-184-15,0 0-104 16,0 0 0-16,0 0-48 0,0 0-96 16,0 7-96-16,0 6 184 15,0 2 8-15,0 8 0 0,0-1 8 16,0 0 0-16,0 0-8 31,4 0 8-31,4-2 0 0,1-1 64 16,-2 3-64-16,5-3-8 15,-4-3-296-15,8 3-848 0,-4-3-1153 16,0-4-1559-16</inkml:trace>
  <inkml:trace contextRef="#ctx0" brushRef="#br0" timeOffset="5446.81">23196 4559 6529 0,'0'0'2240'15,"0"0"-1215"-15,0 0-265 16,0 0 56-16,0 0-96 0,0 0-176 15,44 22-40-15,-40-6-120 16,-4 3-72 0,0 7 17-1,0-4-129-15,-4 3-48 0,-8 4-72 0,-4-7-80 16,4 4-480-16,-7-4-721 16,2-7-1239-1,6-5-4226-15</inkml:trace>
  <inkml:trace contextRef="#ctx0" brushRef="#br0" timeOffset="6136.55">23459 4153 8305 0,'0'0'2649'16,"0"0"-625"-16,0 0-231 15,0 0-433 1,0 0-496 0,0 0-416-16,0 0-264 0,0 0-184 15,0 3-144-15,0 16 136 0,0 9 8 16,0 7 0-16,0 10 8 16,0-1 0-16,0 1 56 0,0-1-64 31,0-3-48-31,0-2-184 15,0-8-168-15,-3-2-200 0,-2-10 64 16,5-3-208-16,0-7 8 16,0-6-1-16,0 1 113 0,0-4 432 15,0 0 192-15,8-13 72 32,0-6-72-32,4-7 0 0,4-5 0 15,0-1 0-15,0 3 136 16,-1 7 248-16,-2 3 377 0,2 6 23 15,-2 7-384-15,-2 0-224 16,2 6-168-16,-1 0-8 31,-1 6 0-31,-2 7 64 0,-1 2 64 16,3 8 0-16,-11-1-80 16,0 0 8-16,0 0 56 0,0 4 0 0,-11-4 16 15,-6-3 16-15,-6 3-8 16,-1-9-24-1,-4 0 0 1,-4 0-104-16,4-10-8 0,-8-3-640 16,8-10-1473-16,8-9-4280 15</inkml:trace>
  <inkml:trace contextRef="#ctx0" brushRef="#br0" timeOffset="7953.68">24343 4270 7705 0,'0'0'2121'15,"0"0"-1065"1,0 0-480-16,0 0-168 15,0 0-80-15,-19 0-96 16,11 7-80-16,3 2-48 0,-2 4-96 16,7-4 40-16,0 4 40 15,0-3-80-15,0-1 0 0,0-3 0 16,0 1 40-16,7-1-24 31,-2-3-8-31,-1-3-16 16,0 0 8-16,0 0 40 0,0 0-40 15,3-6 96-15,2-7 48 16,-5-6 0-16,-4 0 160 0,0 3 505 16,0 0 79-16,0 7 16 31,-4 2-400-31,-1 7-192 0,-6 0-320 16,3 0 0-16,0 16-584 0,3 19-896 15,5-3-761-15,0-4-3056 16</inkml:trace>
  <inkml:trace contextRef="#ctx0" brushRef="#br0" timeOffset="8384.16">24352 4597 7889 0,'0'0'2041'0,"0"0"-1529"0,0 0-384 15,0 0-40-15,0 0-88 32,0 0 8-32,0 0-8 15,-24 54 0-15,24-54 8 0,4 0 72 16,3 0 128-16,2 0 424 15,-1-9-40-15,-4-4 72 0,-4 3 280 16,0 1 153-16,0 2-97 31,-4 7-432-31,-4 0-344 16,-5 0-136-16,2 0-88 0,3 0-40 0,3 10 32 16,1-4-120-1,4 4-88 1,0-7-72-16,0 3-128 0,0-6 80 15,0 0 40-15,4 0 72 16,-4 0 224-16,0-3 0 16,0-7 0-16,-4 1-985 0,-3 0-1727 15</inkml:trace>
  <inkml:trace contextRef="#ctx0" brushRef="#br0" timeOffset="9989.34">25654 4137 5801 0,'0'0'2112'0,"0"0"-559"16,0 0-385-16,0 0-8 15,0 0-352-15,-3-32-8 16,-5 29 57-16,-5 0 87 0,2 3-448 16,-10 0-224-1,-3 0-136-15,-7 6 48 16,-5 13 56-16,0 3-64 0,0 10-128 15,8 0 40-15,4 3-80 16,9 0 0-16,11-4-8 16,4-6-8-16,0-2 0 15,23-10-136 1,5-7 96 0,13-6 48-16,6 0 8 15,5-12-8-15,-5-8-32 0,-6 1-88 16,-9-3 40-16,-13 0-8 15,1 3 88-15,-16 3 8 16,0 3 72-16,-4 3 8 0,0 8 120 16,0-2 16-16,0 1 128 0,0 3-104 15,0 0-128-15,4 0-112 16,-4 0 0-16,4 0-8 16,1-3 0-16,2 3 0 0,1 0 8 31,0 0 0-31,0-3-8 15,4 3 8-15,-4 0-8 0,0 0 8 16,0 0-8-16,-4 0-48 16,0 0 32-16,-4 0-56 15,0 0 64-15,0 0-40 0,0 0 48 32,0 6 0-32,0 3 96 15,0 11 104-15,0 2 0 0,-8 6-96 0,0 4 72 16,-8 3-56-16,4 10 0 15,-4 3 73 1,1 2-137-16,-6 4-8 0,5 3-32 16,0-3 40-1,9-3-56-15,-2-4-48 0,5-5 48 16,0-7 0-16,4-10 0 0,0-3 0 16,0-9 40-16,0-7-40 15,0-3-8-15,0-3-88 16,0 0-1-1,0-15-223-15,0-7-1800 16,0-7-5970-16</inkml:trace>
  <inkml:trace contextRef="#ctx0" brushRef="#br0" timeOffset="11089.53">25881 4455 7433 0,'0'0'2705'0,"0"0"-1953"16,0 0-520-16,0 0 176 15,0 0 104-15,-63 88-32 0,43-53-8 16,0 6-48-16,-4 4-136 15,5 5 8-15,-2 2-103 0,-3 2-25 32,5-1-168-32,-5 1 0 15,3-3 64-15,-7-3-56 16,4-4 56-16,-3-9 88 0,3-9 176 0,-4-11 320 16,4-5 16-16,0-10 56 15,-4 0 168-15,5-10-384 16,-9-12 161-1,4-13-25-15,4-12-224 16,8-10-24-16,4-4-200 16,8-6-184-16,4 4 80 0,12 3-40 15,12 12 64-15,15 7-112 0,17 3-72 16,32 3-96 0,0 6-192-16,-9 7-200 15,-15 12-432-15,-20 7-1457 16,-8 0-2472-16,-12 0-1768 15</inkml:trace>
  <inkml:trace contextRef="#ctx0" brushRef="#br0" timeOffset="11543.26">26225 4194 7785 0,'0'0'2041'15,"0"0"-673"-15,0 0-368 0,0 0 592 16,0 0-127-16,0 0-617 16,0-16-464-16,-9 19-256 0,-6 16-80 15,-6 6 48 1,1 7-88-16,1 10 8 15,2 2 32-15,6 1-48 16,7-4 0-16,4-3-168 0,0-6-352 16,0-4-32-16,4-15-96 15,3-4 144-15,1-5 200 16,-3-4 304-16,-5-16 808 16,0-10-400-16,0-5 136 15,-9-7 72-15,-6-4-176 16,-5 4 56-16,-4 3 104 0,4 7-400 15,-4 2 16-15,4 10-32 32,8 4-144-32,5 9-40 0,-2-1-488 15,5 4-952-15,4 0-1321 16,13 7 417-16,2 2-105 0,13-3-2264 16</inkml:trace>
  <inkml:trace contextRef="#ctx0" brushRef="#br0" timeOffset="12375.34">26575 4295 6385 0,'0'0'2136'31,"0"0"-687"-31,0 0-33 0,0 0-104 0,-16-79 305 16,-4 63-329-16,-4 10-600 15,0 6-104-15,-8 0-248 0,0 13-64 16,4 12-216-16,0 7-56 16,5 6 0-1,7 0-16-15,8-3 16 16,8 0-72-16,0-7-176 0,4-11-184 16,16-8 112-16,7-9 144 15,1 0 176-15,0-16 80 0,4-9-8 16,-4-10 32-16,0 0 40 31,-8 0-64-31,-8 6-32 16,-4 7 200-16,-5 9 448 0,2 10-104 15,-5 3-488-15,0 6-104 0,0 10-128 16,-5 10 128-16,5 2 0 16,0 1-48-16,9-1 32 31,15-2-208-31,8-11-248 0,8-2 24 15,7-9-176-15,9-4-288 16,4-4-753-16,7-21 441 0,-3 0 0 16,-4-14-24-16,-12 1-409 15,-5 0 1097-15,-18 3 560 32,-9 4 568-32,-16 2 497 0,0 4 399 0,-16 6-440 15,-9-1 176-15,-10 5 81 16,-1 8 183-16,-4 7-808 0,0 0-312 15,0 13-288-15,1 16 32 16,7 12-88 0,4 7-8-1,12 6-40-15,4 5-24 0,12-1-560 0,0-7-504 16,16-7-633-16,11-12 289 16,1-16 232-16,4-13 576 0,5-9 416 15,-5-26 256-15,0-22 144 31,-1-26 656-31,-11-24 392 16,-4-7-368-16,-8 0-40 0,-8 25-295 16,0 29 343-16,0 15 480 0,0 14 136 15,-8 9-63-15,8 3-801 16,-4 10-336-16,0 9-248 31,4 38-640-31,0 29 440 0,0 22 136 16,8-6 64-16,8-10-8 15,0-22-144-15,-1-16-705 0,2 9-423 16,11 7-880-16,0-3-601 16,0-16-2232-16</inkml:trace>
  <inkml:trace contextRef="#ctx0" brushRef="#br0" timeOffset="12548.13">27408 4089 11122 0,'0'0'4073'15,"0"0"-3345"1,0 0-608 0,-40 73-40-16,28-25-72 0,0 6 0 0,12 3-8 15,0-3-192-15,0 0-1152 16,4 0-225-16,7-16-879 0,2-16-2649 16</inkml:trace>
  <inkml:trace contextRef="#ctx0" brushRef="#br0" timeOffset="12708.9">27356 4032 5881 0,'0'0'5545'0,"0"0"-4513"0,0 0-528 15,0 0-504-15,0 0-200 16,0 0-1568-16,0 19-225 0</inkml:trace>
  <inkml:trace contextRef="#ctx0" brushRef="#br0" timeOffset="13398.21">27387 4407 4520 0,'0'0'1801'16,"0"0"-1329"-1,0 0 776 1,0 0 585-16,0 0-825 0,0 0-408 16,108-45-328-16,-80 26-272 15,4-6-128-15,-9-7-16 0,-2 0 88 16,-5 1 56-16,-8-1 88 0,-8 7 168 31,0 5 272-31,0 8 224 16,-4 5-64-16,-9 7-167 0,-2 0-369 15,-1 3-56-15,0 13-16 16,-4 6 88-16,4 7 48 0,4-1-24 16,4 4-120-16,8 3 8 31,0-6-80-31,0-1 16 0,4-5-16 16,12-7-8-16,4-10-352 15,4-3-128-15,0-3 288 16,4-9-24-16,0-13 47 0,-9-4 177 15,1 0 104-15,-8 4 649 32,-7 3 63-32,-1 6 344 0,0 7-240 15,-4 3-64-15,0 3-535 16,0 0-321-16,0 6-265 0,3 10 185 16,-3 0 80-16,8 6-192 0,-4-9-304 15,0-1 0 1,5-2-80-1,-6-10-136-15,5 0 264 0,0-3 368 16,8-16 32-16,0-6 48 16,4-7 8-16,-4 0 0 15,0 4 0-15,-5 5 240 0,-2 10 88 0,-5 8 264 32,-4 5-544-32,0 0-56 15,8 15-40-15,-4 4 40 0,-1 4 8 16,6-1 96-16,3 0-88 15,-5-6 40-15,6-7-56 0,2-2-264 16,6-7-72-16,14 0-1192 31,-7-13-281-31,-4 0-2056 0</inkml:trace>
  <inkml:trace contextRef="#ctx0" brushRef="#br0" timeOffset="13670.01">28216 3997 7257 0,'0'0'2393'16,"32"-70"-161"-16,-12 29 17 15,-4-3-625-15,-4 15 8 16,-4 7-528-16,-4 12-119 0,-4 7-521 0,0 3-456 16,0 10-8-1,-12 18-128 1,-4 29 112-16,0 0-16 0,-4 13 32 15,9 0 0-15,2-6 8 16,5 5 56-16,0-2-64 16,4-10-488-16,0-6-257 15,13-10-567-15,19-9-824 16,-1-13-329-16,1-12-2168 16</inkml:trace>
  <inkml:trace contextRef="#ctx0" brushRef="#br0" timeOffset="13877.42">28077 4023 1016 0,'0'0'8802'16,"0"0"-7530"-16,0 0-720 0,0 0 232 15,0 0 248-15,103-4 201 31,-50 4-633-31,6 0-216 0,5 0-216 16,15 0-168-16,-10 0-1312 16,-22 4-2585-16</inkml:trace>
  <inkml:trace contextRef="#ctx0" brushRef="#br0" timeOffset="18667.03">29113 4089 5233 0,'0'0'1696'0,"0"0"-1000"0,0 0-432 31,-80 79-112-31,72-50 72 16,4 3-120-16,4-4 0 15,20-5-48-15,8-8 32 0,12-5 184 16,4-7 104-16,0-3-95 0,-5-6-97 16,-7-10-8-16,-16-3 312 15,-8-6 808 1,-8-4-208-16,-4-3 217 15,-16-3-185-15,-12 3-448 16,0 1 32-16,0 5-24 0,4 11-400 16,13 2-88-16,2 7-136 15,13 6-56-15,0 0-1032 16,21 0-528-16,14 0 976 16,17 0-153-16,4 0 65 15,4 0-120-15,0-7-376 16,-5-12 352-16,1-10 496 0,-12-12 320 15,0 0 632-15,-12-3 704 32,-8 2-96-32,-9 4 233 0,-6 10-225 15,-5 2-56-15,-4 7-544 16,0 7 321-16,0 8-433 0,-4 1-216 16,-9 3-240-16,-2 0-80 31,-5 16-72-31,-4 12-24 31,-4 11-32-31,1 27 120 0,-1 23-56 16,3 28 56-16,5 7 8 15,9 4-8-15,-2-8 8 0,2-9-8 16,-10 0-32-16,-2 1-328 0,-14-8-25 16,6-15-479-1,7-19 392-15,0-26 144 0,8-12 208 0,0-3 128 16,0-7-8-16,8-3 8 15,8-13-88-15,0-6 88 0,24 0 64 16,12-15 144-16,16-11-64 16,3-9-64-1,1-9-16-15,-4-4-56 16,-3-6 48-16,-14-3 64 0,-7-3-48 16,-12-4 16-16,-12 1 32 15,-4-1 8-15,-8 4 184 0,-16 3-16 16,-4 3 9-16,0 9-137 31,1 11 8-31,10 8-40 0,6 7-72 16,6 12-64-16,5 4-64 15,0 3-809-15,16 0-847 0,16 0-1089 16,0 7-1375-16,-8-1-1866 0</inkml:trace>
  <inkml:trace contextRef="#ctx0" brushRef="#br0" timeOffset="19382.37">30818 3565 10306 0,'0'0'1840'0,"0"0"593"16,0 0-833-16,0 0-688 0,0 0-416 15,0 0-376-15,0-16-120 31,0 35-216-31,-8 13 144 16,-8 25 48-16,0 26 24 0,-3 22 0 16,-5-7 0-16,12-18 0 0,-1-26 0 15,2-23-64-15,7 4-296 16,-9-3-112-16,6-4-56 31,7-8-120-31,-4-14-88 0,4-6 95 16,0 0 513-16,11-19 120 15,10-13-520-15,3-6 320 0,8-10 112 16,7-2 96-16,1-1 0 31,0 3 104-31,-4 10 168 16,-4 16 160-16,-4 12-280 0,-4 10-152 0,-5 13-16 16,1 15-168-16,-8 14 176 15,-4 5 8-15,-3 4 72 0,-5-6-64 16,-5-1 56-16,-11-9-64 15,-8-6 72 1,-8-11-72 0,-7-1 97-16,-13-11-49 0,-4-6-40 15,-4 0 136-15,5-16 40 0,3-6 16 16,7-7 280-16,18 7 0 0,7 6 280 16,12 3-168-16,5 7-160 31,3 3-184-31,0 3-160 15,0 0-88-15,0 0-152 0,0 0-648 16,0 0-536-16,0 3-40 16,0 7-929-16,0-7-3576 0</inkml:trace>
  <inkml:trace contextRef="#ctx0" brushRef="#br0" timeOffset="21360.07">30057 4670 8793 0,'0'0'2681'0,"0"0"-425"15,0 0-431-15,0 0-665 0,0-6-584 16,0 6-336-16,0 0-240 16,-4 19 0-16,-3 6 0 0,-2 10 96 15,-3 10-40-15,8-1-56 16,1 1 8 0,3-1-8-16,0-6 0 15,0-6-224-15,7-10-392 0,9-6-48 16,0-10-32-16,4-6-112 15,4-9-137-15,0-20 33 0,-4-6 248 16,-5-6 112 0,2-7 552-1,-6 4 280-15,-3 6 368 0,-3 9 480 16,-1 10 241-16,-4 13-9 0,0 6-816 16,0 3-544-16,0 19-144 15,0 13 136-15,8 3-80 0,-1 7-16 31,10-4-688-31,2-3-288 16,1-9 191-16,4-10 353 16,4-16 160-16,-4-3 344 0,-4-10 32 15,-4-18 280-15,0-10 544 0,-9-10 209 16,-7 0-121-16,0-2-232 31,0 8-64-31,-7 7-136 16,-1 13 208-16,4 10-271 0,0 12-417 15,4 12-2001-15,0 13-976 16,0 1-1776-16</inkml:trace>
  <inkml:trace contextRef="#ctx0" brushRef="#br0" timeOffset="21533.05">30575 4921 12186 0,'0'0'2585'0,"0"0"-1321"16,0 0-352-16,0 0-720 15,0 0-192-15,0 0-1704 0,12-13-2657 0,-12 13-2337 16</inkml:trace>
  <inkml:trace contextRef="#ctx0" brushRef="#br0" timeOffset="21937.2">30993 4645 3504 0,'0'0'7578'32,"0"0"-5450"-32,0 0 1 15,0 0-833-15,0 0-424 0,0 0-304 16,0 0-272-16,0 0-296 15,0 0 0-15,-43 51 8 0,19-13-8 16,-1 6 0-16,10 1-8 31,2-1 0-31,10-3-232 16,3-3-168-16,0-12-184 0,0-4-8 16,8-9-32-16,0-10 352 0,0-3 280 15,-1-13 616-15,-7-16-16 0,0-8 424 16,0-8-184-1,-7-6-87 1,-14 4-105-16,2-1-72 16,-1 13-128-16,1 7-264 0,2 6-80 0,9 15-104 15,1 7-232-15,7 0-1208 16,0 41-769-16,4-3-967 0,7 1-3266 16</inkml:trace>
  <inkml:trace contextRef="#ctx0" brushRef="#br0" timeOffset="22132.84">31173 4956 624 0,'0'0'13443'0,"0"0"-10931"15,0 0-920-15,0 0-495 16,0 0-561-16,0 0-288 0,7-13-248 15,-2 13-568-15,3 0-1697 32,3 0-2792-32,-3 0-3329 0</inkml:trace>
  <inkml:trace contextRef="#ctx0" brushRef="#br0" timeOffset="22423">31591 4511 11466 0,'0'0'3993'15,"0"0"-2961"-15,0 0-536 0,0 0-496 16,0 0 0 0,0 0 0-16,-35 73 128 15,22-28-40-15,2 6-88 16,-2 0 80-16,5-1-72 0,1-2 0 15,7 0-8-15,0-4 8 16,0-6 40-16,7-6-48 0,10-7-56 31,6-3-744-31,10-9-16 16,14-7-1009-16,-4-6-79 0,-6 0-4761 16</inkml:trace>
  <inkml:trace contextRef="#ctx0" brushRef="#br0" timeOffset="22641.6">31337 4743 7177 0,'0'0'4385'0,"0"0"-3329"15,0 0-680 1,0 0 488-16,0 0 409 15,0 0-345-15,114-3-448 0,-61 3-176 16,2 0-136-16,1 0-168 16,8-3-832-16,-13 3-2953 15,-10-3-7297-15</inkml:trace>
  <inkml:trace contextRef="#ctx0" brushRef="#br0" timeOffset="23450.97">32408 4775 8249 0,'0'0'2321'0,"0"0"-1009"16,0 0 184-16,0 0-47 16,0 0-241-16,0-32 48 0,0 26-592 15,0-4-352-15,0-3-32 16,0 1-152-16,0-7-15 15,0-4 39 1,0 1-96-16,-4 0 80 16,-8-3-32-16,0 2 16 0,-4 8-16 15,0 2-104-15,-7 10-104 16,2 3 96-16,-7 0-128 16,0 19 48-16,4 9-32 0,1 4 40 31,7 7-16-31,0 2 24 15,11 0-1-15,5-3 73 0,0 0-152 16,9-6-184-16,10-10-136 31,6-6-96-31,-1-10 192 16,8-6 280-16,-1-6 96 0,1-16 96 0,4-7-40 16,-8-3 56-16,-4-2-112 15,-5-5 128-15,-6 14 168 0,-5 3 184 16,-5 9 352-16,-3 10-167 15,0 3-481-15,0 0-184 16,0 9-200-16,0 14 120 16,0 8 72-1,0 4-56-15,8 3 56 0,5-3 0 16,2 0-40-16,5-6-96 0,5-7-217 16,2-3-359-16,13-13-520 15,-8-3-1545 1,0-3-2944-16</inkml:trace>
  <inkml:trace contextRef="#ctx0" brushRef="#br0" timeOffset="23625.05">32954 4683 4825 0,'0'0'10682'0,"0"0"-8874"16,0 0-1064-16,0 0-7 15,0 0-49-15,0 0-296 0,0 0-392 16,0-6-272-16,-8 6-1321 16,-5 0-3848-16</inkml:trace>
  <inkml:trace contextRef="#ctx0" brushRef="#br0" timeOffset="33693.17">22165 5385 3576 0,'3'-7'4449'0,"1"4"-2320"0,-4-4-873 15,0 5 32 1,4-2 137-1,-4 1-121-15,0 3-304 0,0 0-384 16,0 0-240-16,0 0-80 16,0 0-72-16,0 0-176 0,0 3-48 15,-11 13-80-15,-10 13 80 0,-3 9 8 32,-8 6 112-32,0 4-112 15,1 3 40-15,-1-7 40 0,4 4-80 16,0-7 0-16,0 1-8 15,5-11 0-15,-1 1 0 16,7-7 0-16,2-6 0 0,2-3 0 31,5-6-80-31,5-4-120 0,-1-3-24 16,4-3-48-16,0 0-176 16,0 0-368-16,0-3-464 15,0-13-905-15,4 0-6433 0</inkml:trace>
  <inkml:trace contextRef="#ctx0" brushRef="#br0" timeOffset="34230.89">22204 5356 1672 0,'0'0'3257'15,"0"0"-1729"-15,0 0-904 0,0 0-312 32,0 0 88-32,0 0-8 0,0 0-56 15,4-3 48-15,-4 3-72 16,0 0 105-16,0 0-57 16,0 0-80-16,0 0-40 0,0 0 160 15,0 3-192-15,0 0 360 31,0 0-184-31,0-3-208 0,0 0-96 16,0 0 32-16,0 0 8 16,0 0-120-16,0 0 56 15,0 0-56-15,0 0 40 0,0 0-40 16,0 0 0-16,0 0 0 16,0 0 0-1,0 0-8-15,0 4-48 0,0-2-240 16,0 2-72-16,0 2-1144 15,-8-3-985-15,1 1-3920 16</inkml:trace>
  <inkml:trace contextRef="#ctx0" brushRef="#br0" timeOffset="35033.11">22232 5368 4689 0,'0'0'1848'31,"0"0"-1016"-31,0 0-528 16,0 0 288-16,0 0 448 0,0 0-231 16,0 0-57-16,0-2 48 15,0 2-40-15,-4 0-224 0,-8-4-328 16,-4 4 104-16,0-3 32 31,-3 0-103-31,2 3 135 16,-7 0 0-16,1 0-80 0,-5 0-104 15,-4 0-96-15,-9 0 48 16,2-3-16-16,-8 3-120 0,-2 0 56 16,1 0-16-16,1 0-48 31,2 0 0-31,2 0 0 0,11 0 0 16,0 0 88-16,12 0-88 15,5 0 0 1,7 0 56-16,3 3-56 15,5-3-8-15,0 0 0 0,0 0 0 16,0 0-40-16,0 0-40 16,0 0 0-16,0 3-592 0,0 4-849 15,0 2 337-15,0 1-1240 0,-8-4-3306 16</inkml:trace>
  <inkml:trace contextRef="#ctx0" brushRef="#br0" timeOffset="35506.24">21534 5388 6953 0,'0'0'2449'32,"0"0"-1057"-32,0 0-360 15,0 0 8-15,0 0 112 0,0 0-399 16,0 0-361-16,0 0-248 15,0 0-64-15,0 0-80 0,4 0-112 16,0 6 112-16,1 7 40 31,3 3 208-31,3 3-72 16,2 0-56-16,-2 6-16 0,6 0 0 0,-2 4-8 16,2-1 8-16,2 2-96 15,1 1 64-15,1-3-16 0,-6 1-48 16,5 0-8-1,-8-1-8 1,-1 1 8-16,-2-7 48 16,-5 0-48-16,4 1 16 0,-8-8-16 15,3 1 8-15,-3-6 0 0,4-4 0 16,-4-3 0-16,0 0 0 0,0-3-8 31,0 0 88-31,0 0-32 16,0 0-48-16,0 0 56 15,0 0-64-15,0 0 8 0,0 0-8 16,0 0-512-16,0 0-1120 16,0 0-1137-16,-4 0-2808 0</inkml:trace>
  <inkml:trace contextRef="#ctx0" brushRef="#br0" timeOffset="40448.11">22133 5851 1504 0,'0'0'2568'32,"0"0"-367"-32,0 0-529 0,-4-6-87 15,4 3-377-15,0 0-176 16,0-1 408-16,0 4-279 0,0-3-721 16,0 0 336-16,0 3-112 0,0 0-328 15,0 0-80 1,0 0-56-1,0-3-32-15,0-1-40 0,0 4-128 16,8-2 0-16,7-5-48 16,1 4 40-1,0 3 8-15,4-3-8 16,-3 3-96-16,-6 0-32 0,1 0-40 16,0 3 16-16,-8 3-352 15,0 4 264-15,-4 3 160 0,0 5-24 16,-8 5 104-16,-12 2 8 15,-8 1 0-15,-4 6 48 16,-4-7-48-16,5 0-8 0,6-3-152 31,1-6-208-31,9-3-296 0,7-7-201 16,8-6-303-16,0 0-216 16,12-6 248-16,12-13-193 15,19-26 89-15,-3 4-1120 0,4 0-121 16</inkml:trace>
  <inkml:trace contextRef="#ctx0" brushRef="#br0" timeOffset="40807.87">22427 5705 3712 0,'0'0'2153'0,"0"0"-849"16,0 0-424-16,0 0-200 0,0 0 145 0,0 0-201 16,-15 0-160-1,2 10-104 1,-2-1 0-16,-2 7 48 0,-2 7 136 15,-1-1-56-15,-1 0 104 16,6 6 65-16,-2-2-81 16,6-1-208-16,7 0-152 0,0 1-56 0,4 0-40 31,0-4-40-31,4-3 0 16,8-1-72-16,8-1 40 0,-1-8 48 15,-2-3-88-15,3-3 152 16,-5-3 32-16,-2 0-80 0,-2 0-32 15,-3 0 24-15,0-3 16 32,-3 0 0-32,2-6-24 0,-3-1-88 15,0 4 48-15,0-4-56 16,0 4-8-16,0 0-216 16,1 2-952-16,-2 1-313 0,1-3-1295 15</inkml:trace>
  <inkml:trace contextRef="#ctx0" brushRef="#br0" timeOffset="41872.68">22642 5959 7177 0,'0'0'3313'16,"0"0"-1801"-16,0 0 280 15,0 0-167 1,0 0-473-16,0 0-256 16,0 0-416-16,32-32-256 15,-28 32-160-15,8 4-64 0,-4 5-112 0,0 7 40 16,-4 3 72-16,1 6 8 16,-5 1 64-16,0-1-64 0,-5 4 40 31,-11 0 40-31,-8-1-88 15,0-2-248-15,1-4-544 16,-1-3-1040-16,7-7-1089 0,13-6-3720 0</inkml:trace>
  <inkml:trace contextRef="#ctx0" brushRef="#br0" timeOffset="42441.55">23368 5756 5497 0,'0'0'2080'16,"0"0"-424"-1,0 0-415 1,0 0-153-16,32-73-104 16,-32 54-24-16,3 0 313 0,-3 3-121 0,0 0-168 15,0 3-304 1,-3 1-136-16,-5 5-48 0,-1-2-135 0,-2 5-161 31,-2 4-48-31,-2 0-80 16,-2 0-8-16,2 4-56 15,-6 9 0-15,2 9-8 0,-1 3 0 16,-4 7 0-16,5 6-8 0,2 0 16 31,2 3-8-31,6 0 0 16,1 1 0-16,4-4 0 16,4 0 8-16,0 0 0 0,0 0 40 15,0-3-40-15,4 0 16 16,0 0-16-16,0-3 64 0,-4-4-56 15,0 1-16-15,0-7 0 32,0 3 16-32,0-2 32 15,-8-4-48-15,1 3 0 0,-6-3-200 16,1-3-616-16,-8 3-857 16,1-6-1384-16,-5-4-1872 0</inkml:trace>
  <inkml:trace contextRef="#ctx0" brushRef="#br0" timeOffset="42698.71">23013 6045 6225 0,'0'0'2424'16,"0"0"-383"-16,0 0-553 0,0 0 216 15,0 0-231-15,7-16-457 32,6 9-448-32,2 5-136 0,6-5-96 15,14-2-200-15,6 5-88 16,6-5 16-16,5 6 40 0,-1 0-104 16,-6-1-248-16,-2 1-1152 15,-11 0-2841-15,-16 3-2328 0</inkml:trace>
  <inkml:trace contextRef="#ctx0" brushRef="#br0" timeOffset="52144.65">21387 5251 2528 0,'0'0'560'0,"0"0"-360"15,0 0 688-15,0 0 1425 0,0 0-385 16,0 0-527-16,0 0-209 0,0 0-200 31,0 0-160-31,0 0-120 16,0 0-256-16,0 0-231 16,0 0-145-16,0 0-80 0,0 0 0 15,0 0-48-15,0 0-88 16,0 0-145-16,12 3 265 0,9 4 16 31,6-4 16-31,9 0 120 16,8-3-31-16,12 0 15 15,15 0 128-15,17 0-112 0,15 0 40 16,-2 0 0-16,-26 0-8 0,-19-3-56 16,-13 3 104-16,5-3 40 15,5-1-104 1,1 1-24-16,-1 3-48 15,-5 0 32-15,-5 0-104 16,-3 0 0-16,4 0 80 0,-4 0-80 16,-1 0 48-1,6 0-56 1,-2 0 0-16,9 0 104 0,-1 0-16 16,9 0 24-16,0 0 0 0,0 0-32 15,0 0-72-15,-1 0 40 16,-6 0 16-16,-1 0-16 0,-9 0-48 31,-3 0 0-31,-5 0 0 16,2-3 152-16,-5 3 0 0,0-3 64 15,0 0-40-15,-9 0-80 16,1-1-24-16,-4 4 0 0,-8-3-64 16,4 3-8-16,-4 0 0 31,-5 0-192-31,6 0-408 15,-2 0-360-15,6 3 96 0,-2 1-873 16,2 5-175-16,2-3-489 31,-6-2-591-31,-2-1-2329 0</inkml:trace>
  <inkml:trace contextRef="#ctx0" brushRef="#br0" timeOffset="53916.53">23662 5277 800 0,'0'0'4769'16,"0"0"-2745"-16,0 0-568 16,0 0-415-1,0 0-161-15,0 0-248 16,0 0-344-16,4 0-96 0,-4 2-184 16,0 2-8-16,0 5 8 15,0 4 64-15,0 3 144 0,0 6-32 16,0 3-8-16,0 1 40 31,-4 3-40-31,0-1 104 0,4 0 16 16,-8 4-136-16,5 0-32 15,-1 0 57-15,-5 0-89 0,5 3 104 16,-4 0 0-16,5-1-64 31,-1 1-128-31,0 4 56 16,0-2-56-16,4 5 72 0,-5-1-8 15,1 0-64-15,0 1 72 16,1-4 40-16,-1 0-24 0,0-3-48 16,4-3 0-16,-4-4-40 15,4 1 8 1,0-4-8-16,-5-3 32 16,5 0-40-16,-4 1 0 0,0-1 0 15,-3-3 8-15,7 3-8 16,-4-2 8-16,0-2-8 0,4 5 0 15,-4-5 8 1,4 2 0 0,0-1-8-16,0-3 0 0,0 0 8 15,0-4-8-15,0-2-8 0,0-4-264 16,0 1-64-16,0-4-320 16,0-3 351-16,0 0 153 0,0 0 144 31,0 0 0-31,0 0 8 15,0 0 16-15,-5 0-8 0,1 0 0 32,-7 0 8-32,-1 0-8 15,-8 0-8-15,0 0 8 0,1 0 8 16,-9 0-16-16,3 0 8 16,-3 3 0-16,-3 0 0 15,3 0-8-15,0 0-192 0,-4 0 64 16,-4 1 8-16,4 2-8 15,-3-3 112-15,-1 1 16 0,4-4 0 16,0 6 72-16,-1-3-24 16,-2 0-48-16,3 0 72 15,0 0-72 1,4-3 8-16,-4 4 0 0,0-1 48 16,0-3-40-16,1 3-16 15,-5 3 8-15,0-3-8 0,-3 1 0 16,2-1-8-16,1 0 8 15,1 0 0 1,3-3 0 0,0 4 0-16,4-4 0 0,0 0 0 0,0 0 8 15,-4 0-8-15,-4-4 0 16,1-2 72-16,-5-1 0 0,0 4-16 31,0 0 169-31,1 0 55 16,-2 0 144-16,9 3-64 15,5 0-80-15,-1 0-136 0,4 0-8 16,0-3-40-16,4 3-32 0,-3-4-56 16,-2 4-8-16,-3 0 8 31,0-3-8-31,0 3 8 16,4-3 48-16,1 0-48 0,-1 3-8 15,4-3 8-15,1-3-8 16,2 6 8-16,-3-7 40 15,8 4-40-15,-4 0 80 0,4-1-16 32,1 1 32-32,-2 0-8 15,2 0 8-15,3 0-96 0,-1 3 104 0,1-3 16 16,5 0-48-16,-5-1 24 16,4 4 48-16,4-3 96 15,-5 3 72-15,5 0 16 16,0-3-64-1,0 0-136-15,-4-1-48 16,4-2-40-16,-4 0 0 0,4 0-40 16,-3-1 96-16,3 1-88 0,-4-4 57 15,4-2-1-15,0 2-72 16,-4-3 8-16,4 0 8 0,0 1 40 31,0-1-56-31,0-3 8 16,0 1 0-16,-4-5 40 0,4 2-40 15,0-5 0-15,0 1 0 16,0 3 0-16,0-3 0 0,0-4-8 16,0 4 8-16,0-3 8 31,4 2-16-31,0-2 56 0,0 3-40 16,-4-3 40-16,3-1-48 15,-3 0 0-15,4 1 0 16,-4 0 64-16,0 3-64 0,4-4 0 31,-4 1 0-31,5 0-8 16,-1-1 0-16,0 0-8 0,0 4 8 15,3 0 8-15,-3 3 0 0,1-3-8 16,-1 6 8-16,-4-6 8 16,4 3-8-16,-4 0 40 0,0-3-40 15,0 3 64 1,0-3-72-1,0 2 184-15,0 1-136 0,0 3-32 16,0 0 32-16,0-2-48 16,0 1-8-16,0 2 0 0,0-1 8 15,0 0 0 1,0-3 16-16,0 3-8 16,0 3-8-16,0 1 16 15,0-1-16-15,0 3 0 0,0 4 0 16,0 3 8-16,0-4 0 15,0 7-8 1,0 0-72-16,0 0-128 0,0 0-192 0,0 0-273 31,-4 0-423-31,4 0-432 0,-4 0-585 16,4-3-2175-16,-9 0-3506 0</inkml:trace>
  <inkml:trace contextRef="#ctx0" brushRef="#br0" timeOffset="63537.46">21854 7445 2472 0,'0'0'264'0,"0"0"-240"16,0 0 2953-1,0-3-1057-15,0 3-856 16,0 0-279-16,0 0 111 0,0-3-72 16,0 3-128-16,0 0-184 0,0 0-208 15,0 0-40 1,0 0-32-16,0 0-64 16,0 0-40-16,0 0-56 15,0 0 16-15,0 0-40 16,0 0 8-16,0 0-40 0,0 0-8 15,0 0 0-15,0 0-8 16,0 3-8-16,0 9 8 0,0 5 48 31,0 5 8-31,0 9 48 16,0 5 25-16,0 1 47 0,-5 8-56 16,1-1 32-16,0 1-40 15,0 2-40-15,1-5-48 16,-1-1 24-16,0-3-40 0,4-6 0 31,-4-3 56-31,4-7-64 16,0-9 0-16,0-1 8 0,0-9-8 15,0 0-112-15,0-3-40 16,0 0 104-16,8-3 48 0,-1-10 64 16,1-9-64-16,5-6-8 15,2-7 0 1,-2-6-56-16,-2-1-48 15,6-5 48-15,-2 8 0 0,2 2-24 16,-2 8 80-16,1 6 0 16,0 5 8-16,-5 5 128 0,2 7 200 15,-2-1-176 1,2 4-120-16,-5 0-32 16,3 3-48-16,2 0-112 15,-2 9 64-15,6 7-160 0,-2 3 152 16,-2 4 104-16,-2 2 96 31,-3 7-48-31,5 3 8 0,-6-3 0 16,1 2-48-16,-4 1 40 15,4-3-48-15,4-7 16 0,-4-3-8 16,5-2-8-16,-6-8 0 16,5 1 8-16,0-6-8 31,0-1 56-31,-4-6-8 0,8 0 40 15,-4 0 40-15,4-10 24 16,-1-6 112-16,2-9-48 0,-2-4 384 16,-2-6-264-16,-5-6 48 15,-1 0-24-15,1-3-128 16,-8-4 8 0,4 3-152-16,-4 4 56 0,0 0 48 15,0 3-72-15,0 6-64 16,-4 3 48-16,0 7 56 0,0 3-48 15,0 3-63-15,4 7-41 16,-3 2-8-16,3 1-41 16,0 6-319-16,-4 0-808 15,0 0-1480-15,-5 0-3346 16</inkml:trace>
  <inkml:trace contextRef="#ctx0" brushRef="#br0" timeOffset="64365.05">22758 7889 5497 0,'0'0'2600'16,"0"0"-1424"-16,0 0-231 16,0 0 15-16,0-12-112 0,0 6-152 15,-8-7-336-15,0 0 344 16,0 0-215-1,0-2-161-15,-3-1-72 16,-6 3-80-16,2 0 48 16,-2 7 144-16,-3 3-216 0,1 3-72 15,2 0-72-15,-2 12 0 16,-1 11-8-16,3 2 0 0,6 3 8 31,7 1-8-31,0-4-8 16,4 1 0-16,0 0-72 15,12-11 72-15,-1-2-48 0,9-6-8 16,1-5-120-16,-2-2 88 16,1 0 48-16,1-12 40 0,-6-7 16 15,5-4 112 1,-8-5-112-16,0-4 72 16,0 1-16-16,-8 5-8 15,0 7 64-15,0 7 256 0,-4 5 336 16,0 7-288-16,0 0-256 15,0 0-168-15,0 7-168 16,0 8 112 0,-4 7 56-16,0 4 0 15,4 2-8-15,0-6 0 0,0 1-40 16,0-7 48-16,12 0-16 0,0-4-48 16,-1-5 64-16,6-4 48 15,3-3 0 1,-4 0-48-16,8 0-536 15,4-13-328-15,-9-9-1753 16,-3 0-6521-16</inkml:trace>
  <inkml:trace contextRef="#ctx0" brushRef="#br0" timeOffset="97897.39">22531 7312 1880 0,'0'0'1112'0,"0"0"-792"0,0 0 1969 15,4-6 215-15,-4-1-1031 16,4 4-625-16,-4 0 472 0,0-4 288 31,0 7-647-31,0 0-297 16,0-3-136-16,0 3-232 0,0 0-112 15,0 0-64-15,0 0-72 16,0 0-40-16,0 0 0 16,0 0 56-16,0 0-56 0,0-3 8 31,4 0 40-31,-4-7 8 15,7 1-64-15,1-7 0 0,5 0 0 16,-2 3-8-16,6 0-64 16,-2 1-112-16,2 6-16 15,-2-1-8-15,1 4 40 0,-8 3-56 16,0 0-40 0,-3 10-8-16,-5 8 168 15,0 8 88-15,0 6 16 16,0 3 0-16,-13 0 8 0,5-7 8 15,-4-2-8-15,4-8 0 16,0-5 0-16,5-9-8 16,3-1 0-16,0-3 0 15,0 0 8-15,0 0 120 16,3-13-128-16,9-9-56 16,4-7-120-16,0 1 120 0,0-4-112 15,5 0-201-15,-6 7 41 16,5 3 128-1,-1 5 56-15,-2 5 8 16,3 6 40-16,-8-1 88 16,3 7-8-16,-10-3-40 0,3 3 8 15,-4 0 0-15,-4 0 32 16,0 3-72-16,0 10 88 0,0 9 0 31,0 3 136-31,-8 11 168 16,-5-1-24-16,2-4-112 15,3 4-56-15,-5-7-40 0,10-2-72 16,3 0 0-16,0-11-344 16,7-5-240-16,14-1-1360 0,-1-9-937 0</inkml:trace>
  <inkml:trace contextRef="#ctx0" brushRef="#br0" timeOffset="98332.09">22977 7347 7089 0,'0'0'1768'0,"0"0"-1167"0,0 0-145 16,0 0 72-16,0 0 16 15,0 0-272 1,0 0-184-16,71-29-24 15,-54 17-8-15,-2-5-48 16,-2-1 64-16,-6-1 0 0,-3-1-16 16,-4-2-56-16,0 3-56 15,0 0 56-15,-7 6 80 0,-1 4 48 32,-1 6-24-32,-2 3-104 15,-1 0 0-15,3 12 0 16,-6 4 8-16,7 4 0 0,-8 8 192 15,8-3 24-15,4 7-56 16,0-4-96-16,0-2-24 0,4-7-24 31,0 0-16-31,12-3 0 0,3-7-8 16,6-2-64-16,7-7-184 16,-4 0-264-16,8 0-808 0,-8-7-1217 15,-9-2-1704-15</inkml:trace>
  <inkml:trace contextRef="#ctx0" brushRef="#br0" timeOffset="98823.16">23332 7061 5025 0,'0'0'2456'0,"0"0"-824"16,0 0-1095-16,0 0-353 15,0 0-8-15,0 0 472 0,-28 76 8 16,15-41-256-16,2 3-168 16,7-6-104-16,4-3-120 0,-4-4 56 31,4-9-64-31,0-10 16 16,4-3-16-16,8-3 16 15,4-6 192-15,7-13-48 0,1-10-96 16,-7-6-64-16,-2 3-128 15,2 4 128-15,-14 12 8 0,1 7 624 32,-4 9-96-32,0 0-536 0,4 9-128 15,0 13 112-15,5 7 8 16,6-1 8-16,5 1 0 0,0-7 8 16,8-6 0-16,-4-6 0 15,4-10 56-15,0 0 40 16,-4-13 136-1,-1-15-95-15,-3-11-33 16,-12-8-48-16,1-1-64 16,-9 0 0-16,0 4-88 0,0 9 88 0,-5 13 24 15,-3 9 136-15,0 10-160 16,1 3-393 0,-17 45-927-16,-1-4-632 15,5 7-4450-15</inkml:trace>
  <inkml:trace contextRef="#ctx0" brushRef="#br0" timeOffset="99709.08">24017 7858 5169 0,'0'0'2088'0,"0"0"-720"0,0 0 209 31,0 0-225-31,0 0 352 16,0 0-127-16,0 0-649 0,-28-9-392 16,28 9-224-16,0 0 24 15,0 0-56-15,0-4 40 0,16 4 32 16,8-3 72-16,11-7-56 31,6 4-183-31,6 0-97 0,5-4-24 16,4 4-16-16,-5-1-48 15,-2 5 0-15,-10-2-240 0,-7 1-361 16,-12 3-255-16,-8 0-600 16,-12 0-873-16,-12 16 433 31,-12 0-457-31,-4-4-4016 0</inkml:trace>
  <inkml:trace contextRef="#ctx0" brushRef="#br0" timeOffset="99914.9">24001 8026 3752 0,'0'0'2025'15,"0"0"-537"-15,0 0 641 16,0 0-121-16,0 0-240 0,80 6-103 15,-41-6-369 1,10-6-456 0,-2-3-128-16,5-1-264 0,-4 0-288 15,-4 4-160-15,15 0-520 0,-11-1-1872 16,-8 1-3265-16</inkml:trace>
  <inkml:trace contextRef="#ctx0" brushRef="#br0" timeOffset="101113.87">25344 7464 5945 0,'0'0'2824'15,"0"0"-727"1,0 0-545-16,0 0-632 0,0 0 769 0,0 0-473 16,0 0-536-16,0-32-304 15,0 32-256-15,-4 10-104 16,-12 12-16-16,0 13 16 0,-8 6 64 31,4 10-32-31,4 10-40 16,0-5-8-16,8-1 16 0,4-8 56 15,0-5-72-15,4-11 8 16,0-12-8-16,0-9 0 0,8-7 0 16,12-3-72-16,0-9 72 31,12-17-48-31,4-9-192 0,0-9-240 16,0-7 64-16,-1 3 96 15,-7 0 168-15,-7 14 152 16,-6 9 0-16,-2 8 112 0,-6 14 184 15,-3 3-296-15,4 10-48 32,4 12-80-32,4 10 128 0,0 6 16 0,3 3-16 15,6-3 16-15,-1-3-8 16,4-6 0-16,0-4 8 16,4-12 40-16,-1-7-40 0,5-6 96 15,-8 0-40 1,-5-15 16-1,1-11 64-15,-3-12 280 0,-1-13-136 16,-9-6-80-16,1-3 168 0,-8-1 48 16,-4 7 1-16,0 6-17 15,0 14 0-15,0 5-224 0,-4 10-16 32,0 10-88-32,4 5-88 15,0 4-48-15,-4 0-784 0,0 19-1169 31,1 26 641-31,-5-7-1665 16,3-3-3424-16</inkml:trace>
  <inkml:trace contextRef="#ctx0" brushRef="#br0" timeOffset="101722.97">26204 7947 6265 0,'0'0'1928'0,"0"0"-583"16,0 0-89-16,0 0-200 0,0 0-208 31,16-86 128-31,-16 64-287 16,0 3-145-16,0-4-128 0,0 8-16 15,-8 2 288-15,-3 10-304 16,-6 3-272-16,-7 0-112 15,1 19 0 1,-5 3-16-16,8 3 8 16,8 4-72-16,3-4 16 0,9-3-16 15,0-2 32-15,0-8-24 16,9-5 24-16,7-7 48 16,4 0 40-16,4-7-40 0,4-15-128 15,-5 0-72-15,-3-3 96 31,-8 3 104-31,-3 5 8 16,-6 11 280-16,-3 3 80 0,0 3-368 16,0 6-144-16,0 14 88 15,0 5 48-15,0 0 8 0,0 4-8 0,12-4 8 16,1-3-8 0,2-2-152-1,1-8-688 1,0-12-809-1,0 0 361-15,-4-6-1328 0</inkml:trace>
  <inkml:trace contextRef="#ctx0" brushRef="#br0" timeOffset="102276.98">26068 6994 6425 0,'0'0'2344'16,"0"0"-1135"-16,0 0-489 0,0 0 168 15,0 0-128-15,-51-3-88 16,44 3-320 0,-6 6-192-16,5 4-144 15,1 6-8-15,3 3-8 0,-1 0 8 16,5 3-8-16,0 1 0 15,9-1 0-15,6-3-56 0,1-3 56 16,4-4 48 0,0-5-48-16,0-7-112 15,0 0 112-15,-4-10 96 16,-5-6 40-16,-7-9 96 0,5 0 193 16,-9-7 55-16,0 3-8 15,0 1-88-15,-5 5-64 0,-3 11 200 31,-3 2-368-31,-2 10-152 16,-2 0 0-16,-5 10-352 0,4 5-208 16,0 11-776-16,4 3-121 15,12-1-303-15,4-6-809 0,12-6-1416 16</inkml:trace>
  <inkml:trace contextRef="#ctx0" brushRef="#br0" timeOffset="102537.51">26352 6883 7361 0,'0'0'2761'15,"0"0"-1113"1,0 0-520-16,0 0-48 16,0 0-503-16,0 0-577 0,0 0-176 15,0 0 176-15,-4 57 104 16,-4-28 72-16,-4 6-80 0,8 0-16 15,-5-3-72 1,9 3-8 0,0-7 0-16,0-3-616 0,21-2-585 15,3-10-487-15,0-4-1121 0</inkml:trace>
  <inkml:trace contextRef="#ctx0" brushRef="#br0" timeOffset="103050.13">26639 7052 4705 0,'0'0'1976'16,"0"0"-536"-16,0 0-512 15,0 0-535-15,0 0 359 0,-8-64 88 16,-5 51-80-16,-2 7-80 15,-5-4-216-15,-4 7-208 0,4 3-72 16,-4 0-112-16,8 13-72 16,-4 3-72-1,8 6 64-15,4 3-72 16,4 7 72-16,4-3 0 0,0 2 0 16,4-5-48-16,13-7 56 15,-2-6-184-15,9-10-56 0,-4-3 240 16,4-7 216-1,0-15 296 1,0-6 25-16,-4-11 191 0,-1-5 160 16,-2-4-512-16,-2-2-48 0,-2-4-160 15,-2 6-168-15,-3 3 8 32,-4 10 40-32,1 10 120 15,-5 13 344-15,0 8-104 0,0 4-408 16,0 0-136-16,0 19-272 0,-13 7 400 15,5 5 8-15,5 1 0 16,-5 6 0-16,8 1-40 16,0 2 40-16,0 3 0 0,0 4 0 31,0 28-944-31,8-12-1481 16,-8-7-2184-16</inkml:trace>
  <inkml:trace contextRef="#ctx0" brushRef="#br0" timeOffset="103993.9">26953 7801 9025 0,'0'0'2337'16,"0"0"-1081"-16,0 0-424 16,0 0 97-16,0 0-121 15,0 0-304-15,0 0-264 0,-4 0-168 31,8 0-16-31,9 0-8 16,10 0 248-16,17 0 288 0,4 0 16 16,4 0-304-16,3 0-136 15,-3 0-24-15,0 0-80 0,-12-4-40 16,-9 4-8-16,-2-2 88 16,-13 2-96-1,-4-4 112-15,-4 4-40 16,-4 0-8-16,0 0-16 0,0 0-48 15,0 0-304-15,0 0-584 16,0 0-864-16,0 0-2849 0</inkml:trace>
  <inkml:trace contextRef="#ctx0" brushRef="#br0" timeOffset="105119.97">28233 7445 1776 0,'0'0'5969'0,"0"0"-3992"16,0 0-649-16,0 0-448 16,0 0-240-16,0 0-200 0,0 0-216 15,3-6-224 1,-6 12-56-16,-10 13 56 16,1 0 232-16,-8 10 56 15,1 2-56-15,-1 4-63 0,-8 4-41 16,0-2 32-16,-4 2-16 15,-4-1 8-15,0 0-48 16,1-6-48 0,-6-4-48-16,6-5-8 15,-1-8 0-15,4-2-88 0,0-4-64 16,4-5 0-16,4-1 56 0,5-3 24 16,-2-3 24-16,5-7-32 15,5-9 72 1,-1 0-80-16,8-6-1 15,4-4-87-15,0 1-80 16,4-1 184-16,8 1-72 0,4 2 80 16,7 7-64-16,1 3-408 15,0 0 536-15,-3 7 104 0,2 2 48 32,-7 4-64-32,0 0-40 15,0 3 8-15,-1 0-40 16,6 0 304-16,-1 10-32 0,3 2-136 15,1 1-8-15,0-1 9 16,0 8-41-16,-4-1-40 0,0 3 0 31,-4 0 32-31,4-3-88 0,-4 3 96 16,-4-5-112-16,4 1 96 16,-4-2-96-16,-1-6 16 0,6 0 72 15,-6-1 0 1,2-6-80-1,2 0 48-15,2-3-56 0,11 0-720 16,-4-6-809-16,-9-7-2624 0</inkml:trace>
  <inkml:trace contextRef="#ctx0" brushRef="#br0" timeOffset="107705.93">30160 6969 6857 0,'0'0'1936'0,"0"0"-175"16,0 0-729-16,0 0-240 0,0 0 344 15,0-10-247-15,0 10-369 16,-3 0-256-16,-17 0-136 0,-4 13-112 16,-8 6-8-16,-8 7 136 31,-4 11-72-31,1 5 16 0,-9 9 48 16,0-1-48-16,1 11 0 15,-2-7-24-15,-2 3-16 16,-1-3 48-16,0-6 32 0,4-4-72 15,4-3 40-15,9-6-88 32,3-3 8-32,8-10 32 0,4-3-48 0,8-3 8 15,0-3-8-15,4-7-144 16,4 1-136-16,0-1-144 16,4-6-536-16,4 0-321 0,0-6 209 15,0-7-2777-15</inkml:trace>
  <inkml:trace contextRef="#ctx0" brushRef="#br0" timeOffset="108669.89">28974 6947 4993 0,'0'0'1784'0,"0"0"-512"0,0 0-248 0,0 0 81 16,0 0 111 0,0 0-400-1,0 0-296-15,0 0 88 16,-41 0 8-16,41 0-39 0,0 0-177 15,0 0-160-15,13 0 24 16,7 0 40-16,12 0-16 0,11 0-64 16,13-4-72-1,19 4 16-15,17 0-16 16,20 0-40-16,4 4-24 16,-17 2-80-16,-24-3-8 0,-26-3 8 15,-10 3 40-15,6-3-40 16,-6 0 8-16,5 0-8 0,-16 0-8 31,-12 0 56-31,-4 0-48 16,-9 0 104-16,-3 0-32 0,0 0-80 15,0 0-208-15,0 0-488 16,0 0-864-16,-3 0-1249 0,-5 4-1256 16</inkml:trace>
  <inkml:trace contextRef="#ctx0" brushRef="#br0" timeOffset="109258.92">28826 7039 6249 0,'0'0'2336'16,"0"0"-503"-16,0 0-513 0,0 0-280 16,4-4-112-16,-4 4-399 15,4 0-345-15,4 0-184 0,4 13 128 16,0 6 112-16,4 3-56 31,-1 10 16-31,2 10-64 16,2 2 8-16,1 3-40 0,8 5-8 15,0-2-24-15,4 1 56 16,8-6-32-16,-5-1-40 0,2-3 16 16,-5-3-64-16,-4-6-8 15,-9 0 8 1,1-7 8-16,-8-3-8 16,-4-2-8-16,-3-8 8 0,-2-2 0 15,1-4 0-15,-4 0 8 16,0-3 32-16,4-3-48 0,-4 4-16 15,0-4-192 1,0 0-368-16,0-10-945 16,-4-6-2415-16</inkml:trace>
  <inkml:trace contextRef="#ctx0" brushRef="#br0" timeOffset="111868.84">29694 7578 4945 0,'0'0'2264'0,"0"0"-568"16,0 0-327-16,0 0-137 0,0 0-376 31,0 0-224-31,0 0-168 16,0 0-40-16,0 0-55 15,0 0-193-15,-7 4-176 0,-1 9 0 16,-5 5 384-16,2 5-56 16,-6 5-152-16,6 4-120 0,-1 3 120 15,0-3-168 1,4 0 8-16,4-7 64 16,4-3-80-16,0-6 0 15,0-3 0-15,0-7-64 0,12 0 64 16,-5-3-64-16,10-3-24 15,-1 0-136-15,4 0-104 16,0-12-80-16,-1-4-16 16,5-3-321-16,4-10 441 15,-4 1-96-15,-3-1-528 16,-2 7 928-16,-7-1 128 0,-4 8 408 16,0 8-168-16,-8 1-152 15,0 6 16 1,0 0-232-16,0 0-64 15,0 9-64-15,0 8 120 16,0-2 8-16,0 11 0 0,-4-1 8 16,0 0 0-16,4 4 0 15,0-1 56-15,0 1-64 0,0-4 8 32,0 1 8-32,4-7 0 15,4 0-16-15,-1-6-8 16,2-7-80-16,-1-2-160 0,3-4 240 15,-2 0 8-15,3-7 272 32,-1-9 112-32,6-9 104 0,-6-10 121 15,2-6-129-15,-2-1 120 0,2-5-264 16,-2-1-216-16,-7 7-48 16,4 2-64-16,-4 14 40 0,-4 6-48 15,0 13 0-15,0 3-88 16,0 3-1200-16,0 6-769 15,-19 29 697 1,2-3-528-16,6-4-3170 0</inkml:trace>
  <inkml:trace contextRef="#ctx0" brushRef="#br0" timeOffset="112491.71">30153 8010 4761 0,'0'0'1784'0,"0"0"-488"16,0 0-256-16,0 0 89 0,0 0 343 16,4-50-848-16,-4 40 56 15,0-3-488-15,0 1-88 16,0-1 40-1,-4 3-40-15,-4 4 256 16,-5 3-200-16,6 3-160 0,-9 0-8 16,0 3 0-16,0 13 8 0,0 3 96 15,4 6-96-15,0-3 8 16,8 1 0 0,4-1-8-16,0-9-128 15,0-4 128-15,8-3-88 16,4-6 88-16,4 0 64 0,4-2-16 31,0-11-48-31,0-6-8 16,0-1-160-16,-9 1 168 15,-2 4 96-15,-5 8 217 0,0 1 383 16,-4 6-312-16,0 0-384 16,0 6-248-16,0 13 0 0,0 1 248 15,8 8 0-15,-1-2 8 31,6-4-8-31,6 0-448 16,9-3-289-16,-4-6-735 0,0-7-2505 0</inkml:trace>
  <inkml:trace contextRef="#ctx0" brushRef="#br0" timeOffset="113760.67">30543 7912 9522 0,'0'0'2032'16,"0"0"-360"-16,0 0 169 0,0 0-401 15,0 0-320-15,16-4-592 16,-16 4-328-16,9 0-128 0,-6 0-72 16,5 0-48-16,0 7-8 15,4 6-64-15,-4-1-128 16,-4 8 56-16,-4-5 104 15,0 7-128 1,-4 1-160-16,-8 2-192 0,-20 4-640 16,9-7-1193-16,-2-6-3440 0</inkml:trace>
  <inkml:trace contextRef="#ctx0" brushRef="#br0" timeOffset="116134.75">30906 7604 3672 0,'0'0'5113'0,"0"0"-3496"15,0 0-25-15,0 0 48 0,0 0-431 16,0 0-497-16,0 0-384 31,0 0-232-31,0-9-24 31,0 9-72-31,0 0-8 0,0 2-80 16,0 11 48-16,4 3 40 16,0 6 64-16,-4 7 0 0,4 6 160 0,0 3-128 15,-4 3 40-15,4 0-40 16,-4 1-96-16,0-4 56 16,0-3-56-16,0 0 72 0,0-10-72 15,-4-6-8-15,4-3 8 16,-4-4 48-16,4-5-48 0,0-4-8 15,0 0-32 1,0 1 32-16,4-4-224 16,16 3 104-16,8-3 128 15,8 3 152-15,15 0 136 0,9-3-32 16,8 3-160-16,4-3-48 16,-5 0 104-1,-3 3-8-15,-16 1-56 16,-12-1-24-16,-21 0-64 15,-6 0-48-15,-9-3-344 0,0 0 88 16,-9 3-368-16,-23 7-240 16,0-7-1481-16,4 0-2616 0</inkml:trace>
  <inkml:trace contextRef="#ctx0" brushRef="#br0" timeOffset="119655">30085 7432 3136 0,'0'0'2817'0,"0"0"-1665"0,0 0-584 15,0 0 24-15,0 0 16 0,0 0-39 16,0 0-177-16,0 0-8 0,-4 0-8 16,4 0 0-16,-4 0-144 31,-4 0-128-31,-4 4 40 16,1 2 120-16,-6 6-112 0,2 1-80 15,2 3 8-15,5 0-80 16,1 3 0-16,7 0-80 0,0-3 72 31,0-4-72-31,4-5-152 16,7-1 88-16,9-2 136 0,-4-4-168 15,4 0 176-15,0-4 200 16,-4-5 184-16,-4-7-24 0,-4 0-48 16,-4-3 536-16,-4 0-528 31,0 0-320-31,0 3 433 15,-4 4-433-15,-4 2-193 0,0 7-111 16,-8 3-120-16,0 0-448 16,4 9-152-16,5 7 136 0,-2-3-681 15,9 6 505-15,0-3-1328 0,9-7-401 16</inkml:trace>
  <inkml:trace contextRef="#ctx0" brushRef="#br0" timeOffset="119886.76">30296 7375 5961 0,'0'0'1736'0,"0"0"-1552"0,0 0-128 16,0 0 16-16,0 0 120 15,0 0 112-15,-31 45 16 0,18-26-152 16,2 3-104-16,3 3 0 31,4 1-64-31,-1-1-40 0,5 3-344 16,0-5-1376-16,5-10-384 0</inkml:trace>
  <inkml:trace contextRef="#ctx0" brushRef="#br0" timeOffset="120451.59">30428 7477 600 0,'0'0'2736'0,"0"0"-1568"0,0 0-351 15,0 0-225-15,0 0 376 16,0 0-608-16,0 0-120 0,0 0 216 15,-40-23-80-15,28 23-104 16,4 0 40 0,-4 10-224-16,0 0-40 15,8 2-24-15,-4 1-48 0,8 3-8 16,0-3 24-16,0-1-72 16,0 1 64-16,8-6-160 0,4-2-504 15,0-5 680-15,3 0 208 31,2 0 200-31,-2 0-400 0,-2-9 544 16,2-7 193-16,-2 0 111 16,2-9-416-16,-2 0-384 0,-2-7 192 15,-7 3 32-15,4-6-272 32,-3 4 328-32,-1-1-320 15,-1 6 240-15,-3 4 8 0,0 9 504 16,0 7-55-16,0 6-457 15,0 0-256-15,0 0-256 0,0 4-209 16,0 8-55-16,0 7 408 16,0 6 112-1,0-2 8-15,-3 5-8 16,3-2 8-16,0 2-8 0,0 7 0 16,0 6-256-16,-9 26-736 15,1-10-1224-15,1-6-2737 16</inkml:trace>
  <inkml:trace contextRef="#ctx0" brushRef="#br0" timeOffset="134322.94">25419 8255 3304 0,'16'-10'792'0,"-4"1"-776"16,4-1 400-16,-4 4 1 16,-4 3 367-16,-3 0-304 0,-2 3-328 15,-3 0-32-15,0 0 16 31,0 0-8-31,4 0-128 0,4 3 56 16,5 12-24-16,2 4 320 16,5 7 144-16,3 5 8 0,1 1-272 15,4-3-112-15,-3-1 72 32,3-2 392-32,0-7-343 15,-5-6-89-15,1-4-144 0,-8-2 120 16,-4-7-128-16,0 0 176 15,-4 0 480-15,4-10-96 16,-5-9-304-16,6-6 128 0,-1-10-384 16,0-4 0-1,-4 2-152-15,-4 2 136 16,-1 3 16-16,1 10 48 0,0 6 24 16,-4 6 288-16,5 7 232 15,-5 0-320-15,4 3-272 16,-4 0 0-16,4 0-72 15,0 0-264 1,7 3 184-16,2 6 16 16,-2 8 16-16,1-2-168 0,0 7-40 0,0 1-64 15,1 2 160-15,-10 1 112 16,5 2-376-16,-8-6 424 16,4-2 72-16,-4-11-8 0,0 1-240 31,0-7 168-31,0-3 80 15,0 0 200-15,4 0 240 0,5-7 360 16,-2-12-520-16,9-3-280 16,0-4-896-16,3-2 896 0,2 6 144 15,-1 6-144-15,4 3 0 32,-1 13 0-32,1 0-72 0,4 0 64 15,0 7-64-15,4 8 72 16,0-2 56-16,4 3-56 15,-1-3 48-15,6-3 48 0,-2-5-48 32,-3-5-48-17,-4 0 88-15,-4 0-40 16,-8-5-24-16,0-8 8 0,-8-6-32 16,0-7-88-16,-12-12-1360 15,4 6-961-15,-4 4-4816 16</inkml:trace>
  <inkml:trace contextRef="#ctx0" brushRef="#br0" timeOffset="153076.93">27575 8058 5233 0,'0'0'1448'0,"0"0"-448"15,0 0-328-15,0 0 136 0,0 0 57 16,0 0-137-16,0 0-216 16,0 0-40-16,0 0-112 15,0 0 24-15,0 0-56 0,0 0-96 16,0 0-48-16,0 0-32 31,0 0 16-31,0 0 88 0,0 0-56 0,0 0 89 16,0 0-81-16,0 0-40 15,0 0-168-15,0 0 0 16,0 0-8-16,0 0-72 0,0 0-48 16,0 0-96-1,0 0 7 1,0 0 17-16,8 6 184 15,0-3 16-15,0 4 0 0,-1 2-16 0,6-6-24 16,-1 7-32-16,4-4 72 16,-1 0 0-16,9 1 0 0,1 3 96 31,3-4-8-31,0 0-80 16,7 0-16-16,-3-2 40 0,4 2-32 15,0-3 104-15,-1 1-104 16,6-4 0-16,-6 0 0 0,-3 0 8 15,4 0 129-15,0 0-57 16,-4 0-64-16,-1-7-16 31,-3-3 8-31,4 4 64 0,-8-3 32 16,4-4 0-16,-4 0 16 16,0-3 8-16,-4 4 56 0,4-4-64 15,0 0-72-15,3-3-48 31,1 6 16-31,0-2-32 16,-4 2 16-16,-4 0-96 0,-4 4 88 0,0 2 8 16,-12 1-8-16,0 6 8 15,0 0 0-15,-4 0-88 0,0 0-240 16,0 0-24 0,0 0-785-1,-8 13-615-15,0 2 112 16,0-2-2241-16</inkml:trace>
  <inkml:trace contextRef="#ctx0" brushRef="#br0" timeOffset="176914.84">21351 6896 1008 0,'0'0'4929'16,"0"0"-3729"-16,0-16-320 15,0 13 264-15,0 3-79 16,0 0-185-16,0 0-136 0,0 0 16 16,0 0 16-1,0 0-95-15,0 0-201 16,0 0-272-16,0 0-136 0,0 0-64 16,-4 0-8-16,0 6-64 15,-3 17 16-15,-6 11 48 16,-2 26 8-16,-9 26 64 0,-1 28-64 15,-6 10 112 1,3-6 16-16,5-7 64 16,-2-12 32-16,5 2 40 0,1 4 8 15,-1 9-32-15,-1 0 24 16,6 4-64-16,-5-1-56 16,4-12 72-1,0-10-120-15,4-21-96 16,0-18 8-16,4-11 40 0,0-10-48 15,-4 6 8-15,4-3-8 16,-4 1-8-16,4-11 0 16,4-12-184-16,0-6-360 0,4-17-384 31,0-15-104-31,8-13-1441 0</inkml:trace>
  <inkml:trace contextRef="#ctx0" brushRef="#br0" timeOffset="180520.81">21622 6956 5873 0,'0'0'3096'15,"0"0"-1671"-15,0 0-857 16,0 0-176-16,0 0 224 16,0 0 232-16,0 0-160 15,0 0-232 1,4 0-87-16,9 0-177 0,-2-6-96 15,1 3-80-15,8-4 0 16,0 4-8-16,3-3 0 0,5 3 0 16,4-1 0-16,5 4-8 15,-1-3 8 1,-1 3-8-16,5 0 0 16,4 0 0-16,4 0 0 15,8 0 48-15,3 0 312 16,9 3 40-16,3 4-216 0,17 2-72 15,13 1-56-15,13-1 40 0,6 4-96 16,-12-3 8-16,-21-4 8 31,-22 0-8-31,-18-3 48 16,1 4-56-16,3-1 0 0,5 1 48 16,8-1-48-16,-4 0 8 15,-8 4-8-15,0-4 0 0,-1 3 0 16,1-2 8-16,0-1-8 31,3-2 0-31,1-4 0 0,0 3 8 16,0-3 0-16,-5 0-8 0,1 0 8 15,-7 0 0-15,-2 0 8 16,-7 0-8-16,0-3 0 16,0 3 72-1,-4 0-80-15,4 0 16 16,3 0 32-16,5-4-48 0,0 1 48 15,8-3-48-15,3 0 8 0,5-1 0 16,-4-3 0-16,4 1 8 16,-8 0-8-1,-5-1 0-15,-2 7 8 16,-6-4-16-16,-3 4 0 16,0 0 8-16,-1 3 0 0,10-3-8 15,-2 3 0-15,9-3 0 16,4 0 8-16,0 3-8 0,8-4 8 31,-1-2 8-31,1 3-16 16,0 3 0-16,-4-4 0 15,-1 4 0-15,-3 0 40 0,-1 0-40 16,1 0-8-16,0 0 8 16,0 0-8-16,4 0 0 0,-4 0 8 31,4-2 0-31,0-2 8 15,-1 1-8-15,0-3-8 16,-3 3 8-16,4-4 8 0,-8 4-8 0,-1-3 8 16,2 3-8-16,-1-1 40 15,-5 1-40-15,1 0 0 16,4 0 0 0,3-1 48-16,5 2 8 15,0-1-48-15,4 3 56 16,4 0-56-16,0-4-8 0,-1 4 0 0,1-3 8 15,-1 3 0-15,-3-3-8 16,4 0 8 0,-8 3-8-16,0 0 0 15,4-4 8-15,-1 1-8 16,1 3 16-16,8 0-16 16,-5 0 8-16,5 0 0 0,0 0-8 15,3 0 0-15,-3 0 0 0,4 0 0 31,-4 0 0-31,-4 0 8 16,-5 0-8-16,5 0 0 16,-1 0 0-16,1-3 0 0,0 3 0 15,-4-3 0-15,0 0 16 16,-4 3-16-16,-1 0 0 0,-7 0 8 31,0 0-8-31,-9 0 40 16,5 0-40-16,4 0 0 15,0 0-8-15,4 0 16 0,7 0-8 16,1 0 0-16,0 0-8 16,4 0 8-1,-9 0-8-15,-3 0 8 0,-8 0 0 16,-4 0 0-16,-13-3 8 16,1 3-8-16,-4-4 8 15,-4 1 0-15,8 3 0 0,0-3 0 16,4 3-8-16,8-3 0 0,3 0 8 15,5 3-8 1,1-4 0-16,-2 4 8 16,1 0-8-16,4 0 8 15,-5 0 0-15,9 0 0 16,3 0-8-16,14 0 0 0,18 0 0 16,12 0 0-16,5 0 0 0,-20 0 0 31,-21 0 0-31,-22-2 8 15,-1 2-8-15,3-4 0 16,9 1 0-16,0 0 0 0,-8 3 0 16,-1 0 0-16,-11 0 0 15,0 0 0-15,-1 0 0 0,2 0 0 32,-1 0 0-32,3 0-8 15,1 0 0-15,4 0-96 16,0 3-88-16,-1 0-40 0,-2 1 0 15,-6-2 48-15,-7 2 72 16,-4-1 104-16,-4 0-8 16,0 0 8-1,-8 4 8-15,0-4-8 0,-4 3-72 16,-1-3 32-16,2 4 48 16,-6-1-72-16,1 1 24 0,1 2 0 15,-9 0 40-15,4 7-192 16,-4 3 72-1,0 4 8-15,-4 8 120 16,-5 4 64-16,-6 3-8 0,7 4-48 16,-5 2-8-16,6 1 64 15,3 5-8-15,0 4 0 0,0 13 144 16,-1 16-48-16,5 15 96 16,0 0 104-16,0-2-176 15,0-23-48 1,0-16-32-16,5-16-88 15,-1 13 112-15,0-3 8 0,0 12-24 32,-4 7-32-32,0-10-64 15,0 7 56-15,0 0 40 16,0-7-56-16,-4-6-40 0,-4 0 64 16,3-6-72-16,-2-4 8 15,7-3 0-15,-4-5 0 0,4-5 64 16,0-5-72-16,0-4 0 15,0-7 0-15,-4 2 0 16,0-5 8-16,0-2-8 0,-5-1 0 16,6-3 0-1,3-2 0-15,-8-1-8 16,4 0 8-16,-4 0 0 0,-4-3 0 16,-4 4 0-16,-8-4 8 15,-8 0-8-15,-3 0 0 16,-14 0 0-16,-3 0-16 15,-3-4-24-15,-5-2 32 16,-3-3-40-16,-1-4 48 16,-8 6 0-16,-7-2-32 0,-22 3 32 15,-10 2 8-15,-4 4 0 16,7 0-8-16,8 0 8 16,8 0-8-1,1 0 0-15,-5 0 0 16,1 0 16-16,-5 0-16 0,-3-3 0 15,3 0 8-15,-3 0-8 16,-1-1 0-16,0 1-8 31,1-3 8-31,3 3 0 0,5-3-8 16,-5 2 16-16,0-5-24 16,-3 3 24-16,-5-7-16 0,1 0-32 15,-1 0-152-15,1 0 64 16,-5-2-40-16,1-1 96 15,3 0 64-15,-8 4 0 0,5-1 8 16,-1 0-8 0,5 7 8-16,3-4 56 15,4 4-56-15,5 0-40 0,3 2 40 16,4-2 8-16,1 3 0 16,3 3-8-1,1 0 8 1,3 0-8-16,-4 0 8 0,4-3-8 0,-4 3 0 15,-3 0 8-15,-1-4 0 16,1 4 0-16,-1 0 0 0,-3 0-8 16,7 0-8-16,-4 0 0 31,4 0 8-31,12 0-8 16,13 0 0-16,8 0 8 0,2 0 0 15,-18 4 0-15,-25-1 0 0,-20 6 8 16,1-5-8-16,7-2 48 15,8 2-48-15,9-1 0 32,-1-3-40-32,-4 3 40 0,5-3-8 15,0 0 8-15,-1 3 0 16,16-3 8-16,8 0-8 0,16 4 0 16,0-4 0-16,-7 3 0 15,-8 0 8-15,-10 0-8 31,2 0 64-31,-5 3-64 0,-11-2 0 16,-14 2-8-16,10-3 0 0,15 1 0 16,9-4 0-16,11 2 0 0,-8 2 8 15,-3-1 0-15,-6 0 0 16,-10 7-8 0,-17-1 8-1,12 1 0-15,5-4 0 0,16 1 48 16,7-2-40-16,-4-1-8 0,-12 2-16 15,5-3 8-15,3 4 0 0,-4-4 8 16,8 0-8-16,0-3 8 31,1 4 0-31,-1-4 0 16,-4 2 0-16,1-2 0 0,2 0 0 16,-6 0 0-16,3 0 0 15,1 0 8-15,-1-2 0 0,0-5 0 16,0 4 0-16,4 0 120 31,5-1-56-31,6 4-24 0,6 0-48 16,-1 0 8-16,5 0-8 15,3 0-8-15,-1 7 8 16,6-1 0-16,-5-2 0 0,5 2 0 16,-6 0-16-16,5-3 16 15,1 4-48-15,-1-4 40 0,0 0 0 31,1 3 8-31,-2-3-8 16,1-3 0-16,4 4 8 0,0-1 0 16,8 0 0-16,5-3 0 0,-1 3 8 15,8-3-8 1,0 0 8 0,4 0-8-16,4 0 8 0,-4 0-8 15,5 3-8-15,3-3 8 16,0 0 0-16,0 0 0 0,0 0 0 15,0 0-72-15,0 0-864 0,19 6-1169 32,1-6 601-32,4 4-2665 15</inkml:trace>
  <inkml:trace contextRef="#ctx0" brushRef="#br0" timeOffset="190063.27">30989 8299 1640 0,'0'0'4361'16,"0"0"-2065"-16,-4 0-855 0,4 0-321 15,0 0-48-15,0 0-104 16,0 0-168-16,0 0-191 0,0 0-137 15,0 0-80 1,0 0-72-16,0 0-40 16,0 0-56-16,0 0-96 15,0 0-24-15,0 0-104 0,0 0-184 16,0 0 56-16,4 0-176 16,13 0-16-16,7 0 320 0,15 0 384 31,12 7-320-31,26-1 120 15,-6 0-136-15,5 4-48 0,3 0-8 16,-19-8-264-16,0 5 56 16,-12-4 32-16,-8-3-200 15,-12 0-168-15,-17 0-129 0,-2 0 145 32,-9 3-432-32,-16-3-1232 15,-8 3-3073-15</inkml:trace>
  <inkml:trace contextRef="#ctx0" brushRef="#br0" timeOffset="190340.67">31089 8486 2600 0,'0'0'864'0,"0"0"713"0,0 0-161 31,0 0-320-31,0 0 304 16,0 0-159-16,0 0-425 0,87 7-304 15,-46-7 504-15,-1 3-160 16,12 0-552-16,-5-3-176 16,5 4-40-1,-9-1-88-15,-2-3-712 16,-14 2-136-16,-11-2-928 0,-8 0-1393 15</inkml:trace>
  <inkml:trace contextRef="#ctx0" brushRef="#br0" timeOffset="192752.62">31455 7582 4624 0,'0'0'1089'0,"0"0"-305"0,0 0 352 15,0 0-432 1,0 0 361 0,0 0-201-16,0 0-272 0,0 0 64 0,0-22-64 15,0 18-248-15,-4-2-224 16,1-1-72-16,-5-2-40 16,0-1 64-16,-4 1-64 0,0-4-8 15,-1 4-16 1,2-4 16-1,-5-3 0 1,4 4 8-16,-4-1-8 16,4 0 0-16,0 0 64 0,0 0-56 15,0 4-8-15,1 0 0 16,2 2 0-16,1 1 0 0,-3 0 0 16,3 2-8-16,-5 1 8 15,2 0-8-15,-6 0 8 16,6 0-72-16,-9-1 72 0,0 4-8 15,-4-3-8-15,0 0 16 0,0 3 0 32,0 0-56-32,-3 0 48 15,7 0 0-15,-1 0 0 16,6 0-8-16,-5 6-40 0,4 1 56 16,0-1 0-16,0 1 0 15,0-1 0-15,-1 0 0 0,-2 1 0 31,-1-1 0-31,1 3 0 0,2-2 8 16,6-1-8-16,-6 1-8 16,6 2-88-16,2 1 40 0,1 2-8 15,-3 1 8-15,3 0 56 16,-5 2-16-16,6-2 16 16,-5 6 0-1,0-3 8-15,0 0-8 0,-1 3 0 16,2 0 0-16,-1 0 8 15,4 0-8-15,4-3-88 0,-4 3 80 16,4-3-88-16,4 0 24 16,0 3 64-1,0 0-8-15,0 0 24 16,0 0-16-16,0 0-64 16,0 0 64-16,4 0-8 0,4 4-64 15,4-4-56-15,0-1-8 16,-1 1-120-16,6-2 160 0,-2 1 104 31,-2-1 160-31,-2-2-64 16,2-2 32-16,-9 3-64 15,4-3 64-15,-1-1-128 0,1 1 8 16,1-1-8-16,2 1 0 16,-3 3-8-16,4 0 8 0,-4-3 8 31,4 3 40-31,-4 3 8 15,0-3-56-15,0 3 0 16,0 0 0-16,0 0 0 0,0-3 8 0,0 3-8 16,-1 0 0-16,6 0 8 15,-5 0 0-15,-1 0 0 16,-2 0-8 0,3-3-8-16,-8 0 8 15,4-3 0-15,0-1 8 0,-4 1 32 16,4-4-40-16,3 4-8 0,2-4 8 15,-1 1-16-15,-1 3-40 16,1-1 32-16,1-2-16 0,-1 0 40 31,-1 2 8-31,-3-2 56 16,5 0-64-16,-5-1 0 0,0-3 0 16,-1 4 0-16,1-4-200 15,4 0 184-15,1 1 8 16,-2 2-72-16,5 1 80 0,-3-1 120 31,6 1-112-31,-3-4-8 16,0 4-400-16,0-4 248 0,0 1-184 15,4 2 328-15,-4-6 8 16,0 3-240-16,3-2 168 0,2 2 144 31,3-3 192-31,3 3 16 16,1-6-80-16,-4 4-192 15,5-4 136-15,-2 0-32 0,1 0-16 0,-4 0 32 16,-1 0 0-16,-2 0-24 16,-2-4 56-16,2 1-56 15,-6 0-56 1,6-3 0-16,-2-1-48 16,5 1 0-16,1 0 16 15,-2 0-8-15,-3 2-8 0,0-2-8 16,-4-1 8-16,0 4 0 0,-4-3 8 15,0 3 72 1,4-3-8-16,-4-4 48 16,4 1 64-16,0-4-80 15,4 0 40-15,3 0-72 16,-2-3-72-16,2 1-120 0,-6-2 120 16,-2 8 136-16,-3-4-64 0,-3 4-16 31,-1-1 1361-31,-4 1-1321 15,4-4 16-15,-1 0-112 16,1 1 280-16,0-4-184 0,5 0 24 16,-5-3-112-16,3 0-8 15,1 0 56-15,0 0-56 32,-3 0 0-32,-2-3-64 0,1 2-16 15,0 1 64-15,-4 4-72 16,0-1 88-16,0 0 64 0,0 3 32 15,0-3-88-15,0 3 40 0,0-2-32 16,4-1-24 0,-4 0 8-1,4-3-88-15,0 0 88 0,0-3 16 16,-4-1 16-16,4 1-32 16,-4 0-72-16,0 0 64 0,0 0-8 15,0 3 16-15,0-1 40 16,0 1-40-1,0 1-264-15,0-2-80 16,0 4 144-16,0-2 40 0,0-2 104 16,0-2-16-16,0 0 56 15,-8-3 8-15,-4 2-48 0,1 1 48 16,-2 3-40-16,-2 3 40 31,2 0-121-31,5 7 121 0,1-4 8 16,-2 7 0-16,5-1 0 15,-4 1-168-15,1-7-16 0,-1 4 8 16,-8-4 96-16,-9-3-168 16,-3 0 16-16,-3 0 120 31,-5-3-56-31,-4 4 16 0,1-1 96 16,-2 3 48-16,6 3-72 15,7 1 80-15,3 0 8 0,10 2 48 16,-1 1-56-16,8 2 0 15,4 4-88-15,-8 0-1288 16,4 0-3601 0,-4 4 328-16</inkml:trace>
  <inkml:trace contextRef="#ctx0" brushRef="#br0" timeOffset="206880.58">21360 9826 2840 0,'0'0'1152'0,"-5"0"1601"0,1 0-441 16,4 0-759-16,0 0-345 16,0 0-128-16,0 0-112 0,0 0-255 15,0 0-265-15,0 0-136 16,0 0-40-16,0 0-80 15,0 0-56 1,0 0-56-16,0 0-80 0,0 0-112 16,0 0-192-16,9 0-16 15,2 0 216-15,17 0 104 0,12 0 528 16,12 0 312-16,23 0-600 16,17 0-136-1,20 3-48 1,0 1 96-16,-1-1-144 0,-12 0 64 0,-7-3 32 15,8 0-96-15,0 0 0 16,3 0-8-16,-8 0 0 0,-15-3 48 16,-16 0 56-16,-21 3-48 31,-2 0-56-31,-5 0 8 16,3 0 0-16,1 0 0 0,-16 0 64 15,0 0-72-15,-12 0-224 0,-4 0-296 16,-4 0-472-16,-4 0-424 15,0 0-337-15,0 3-559 32,-8 0-1737-32,-8 0-208 0</inkml:trace>
  <inkml:trace contextRef="#ctx0" brushRef="#br0" timeOffset="207717.68">21312 9934 5153 0,'0'0'2672'0,"0"0"-1312"0,0 0-415 15,0 0-89 1,0 0-64 0,0 0 8-16,0 0-104 0,0-3-320 15,0 3-376-15,0 0-72 16,3 3-112-16,10 10 136 0,2 3 48 15,10 6 160-15,3 4-40 0,3 5 441 32,5 4-329-32,7 3-184 15,2 7 504-15,2-1-144 0,-2 4-360 16,-2 3 32-16,1-1-80 16,-4 1 24-16,3 3 72 0,-2 0-96 15,-2-3 72-15,1-7-72 16,4-5 48-16,-4-5-112 0,-1-2 160 31,1-3-96-31,1-4 8 16,-10-2 64-16,-6-1-64 15,-2-3-16-15,-7-7 8 0,-4 4-136 16,-4-3 24-16,0-1-96 31,0-2-424-31,-4 0-72 0,-4-4-849 16,0-6 473-16,0 0-752 15,0 0-1073-15</inkml:trace>
  <inkml:trace contextRef="#ctx0" brushRef="#br0" timeOffset="208452.37">23080 9811 1560 0,'0'0'2744'0,"0"0"-1183"16,0 0 207-1,0 0-272-15,0 0-471 0,0 0-457 16,0 0-352-16,-19 0-128 16,6 6 40-16,2 0-72 15,-1 7-8-15,-4 0-40 0,0 2-8 16,-8 8 184-1,-8 2 192-15,1 3-160 16,-10 4-72-16,1 3 160 0,-3 4-72 16,-5 5 24-16,-3 3-120 15,2 8 16-15,-3-1-72 16,1 6 96-16,-1 0-104 0,0 0-48 31,1 4 24-31,3-7 8 0,4-3 0 16,4-6-40-16,8-10-8 15,0-3 0-15,8-7 64 16,1 1 0-16,2-7-72 0,5 1 0 16,1-5 0-16,-2-2 0 31,2-3 0-31,3-1-96 0,3-2-488 16,2-3-184-16,3-4 104 15,4-3-480-15,8-7-377 16,8-6-1543-16</inkml:trace>
  <inkml:trace contextRef="#ctx0" brushRef="#br0" timeOffset="211009.62">22627 10553 6145 0,'0'0'2536'16,"0"0"-1207"-16,0 0-425 0,0 0-216 15,0 0-400-15,0 10-216 16,0 6-16-16,-9 3 232 16,5 7-16-1,-7 2-96-15,-1 3 88 16,-1 1 72-16,2 3-8 0,-2 0-96 15,2 0-120-15,3 0-31 16,4-7 47-16,-1-5-88 16,5-7-40-16,0-3 0 0,0-11-72 31,0-2-185-31,5 0-55 16,11-2 312-16,0-21 376 0,7-6-376 15,5-5-128-15,0-8-200 16,-4-2 48-16,-3 3 232 15,-6 6 96-15,-2 9 520 0,-6 14 553 16,-7 5-185 0,0 4-936-16,0 3-72 15,0 3-184-15,4 13 208 0,0 3 48 16,0 10 128-16,4 0-120 16,0-1 0-16,0 1 0 0,0-1 8 15,-1-6 48 1,6-3-64-16,-2-3-136 15,2-6-112-15,-1-7-304 16,-1-3 304-16,6 0 248 0,-6-13 352 16,6-9 32-16,-2-9 152 15,1-4-192-15,-4-7 32 16,1 1-224 0,-10 0 96-16,1 0 112 15,0-1-96-15,-4 10-64 0,0 4 96 16,0 12-88-16,0 6-160 15,0 7-48-15,0 3-120 16,0 19-1872-16,-8 10-2705 0,5 2 2048 16</inkml:trace>
  <inkml:trace contextRef="#ctx0" brushRef="#br0" timeOffset="211865.37">23044 10846 6705 0,'0'0'3121'32,"0"0"-1465"-32,0 0-400 15,0 0 401-15,0 0-449 16,0 0-480-16,0 0-472 0,0-16-256 16,-3 22-160-16,-5 10 96 15,0 3 64-15,-1 6 0 0,6-3 0 31,-1-3-8-31,4 1 8 0,0-11-88 16,4 1-208-16,16-10-232 16,0 0 56-16,7-4 416 0,5-14-248 15,1-8-321-15,-6-2 289 16,-7-4 168-16,-3 6 168 16,-10 8 376-1,-7 5 529-15,0 9-137 16,0 4-80-16,0 0-376 0,0 0-312 15,0 0-152-15,0 17 72 0,-12-2 80 16,8 7 0-16,-4 4-8 16,4 5-32-1,0 8 40-15,-3 2 48 32,-2 7-40-32,-3 6 0 15,5 6 40-15,-6 3-48 0,-2 1 8 16,-2-1-8-16,6-6-8 15,-2-6 8-15,5-13-8 0,-3-6 8 16,3-13 0-16,-1-6 0 16,-2-10 8-16,-9-3 104 15,0 0 104-15,-8-13 56 0,4-12 112 16,-4-7 176-16,8-3 32 16,8-9-87-16,9-4-137 0,3-3-192 31,24-3-176-31,11-3-144 15,17 3-400-15,24-13-793 0,-9 10-1799 16,-11 13-3586-16</inkml:trace>
  <inkml:trace contextRef="#ctx0" brushRef="#br0" timeOffset="212433.55">23566 10947 928 0,'0'0'9370'15,"0"0"-7314"-15,0 0-143 0,0 0-753 16,0 0-192-16,0 0-448 0,0 0-360 15,17-19-160 1,-17 26-104-16,0 8 104 16,0 7 216-16,-9 7-40 15,-2 3-80-15,-5 3-8 16,-4 0-40-16,-4-3-48 0,-4 5-352 16,4-8-1248-16,8-7-2937 0</inkml:trace>
  <inkml:trace contextRef="#ctx0" brushRef="#br0" timeOffset="213348.73">23973 10594 928 0,'0'0'7521'0,"0"0"-5968"32,0 0 559-32,0 0-1048 15,0 0 297-15,0 0-305 0,0 0 32 16,0-53-400-16,0 53-120 15,0 0-72-15,0 0-199 16,0 0-137 0,0 0-160-16,0 0-40 0,0 0-121 15,0 12 1-15,0 14 152 16,0 9 8-16,0 3 8 0,0 3-8 16,0 1 72-16,0 2-64 15,0 1 0 1,0-4 40-16,-8 0-48 15,0 0 0-15,1-6 8 0,-6-6-8 16,1-4 8-16,0-3 0 16,0-9-8-16,5-4 8 0,3-2 0 15,4-7-8-15,0 0-8 32,0 0-40-32,0 0-24 0,0 0-64 15,7 0-232-15,9 0 120 16,8 0 248-16,8-4 104 0,8-1 64 15,4-5-96-15,4 3 0 16,-1-2-72-16,2 3 80 31,-6-1-80-31,-11 4-32 0,-8 3-408 16,-9 0 160-16,-10 0 104 16,-1 0-240-16,-4 0-240 0,0 0 96 15,0 0-208-15,-9 3 408 16,-2 7-1057-16,-1-7-3232 0</inkml:trace>
  <inkml:trace contextRef="#ctx0" brushRef="#br0" timeOffset="-210949.7">20941 9557 8633 0,'0'0'1593'0,"0"0"-577"15,0 0-456-15,4-17-296 16,-4 17 184 0,4-2 16-16,0 2-280 15,-4 0 72-15,8-4-104 16,4 4-72-16,8 0-80 0,8 0 0 16,8 0 0-16,11 0 16 15,9 0-16-15,24 4 88 0,23 2-24 31,29-3 112-31,11 0-176 16,-8 0 129-16,-11 1-57 0,-20-1-16 16,-4-3-48-16,-5 0-8 15,-3 0 0-15,-16 0 48 16,-17 0 80-16,-7 0-128 0,-4 0 64 31,3 0 56-31,13 0-24 16,12 0 8-16,-4-3-104 0,12 3 120 0,-9 0-112 15,5 0-8 1,8 0 136-16,3 0-136 0,20 0 0 16,9 0 16-16,-8 0 48 15,-9 0-64 1,-15 3 8-16,0-3-8 16,-4 0 16-16,-5 3-8 0,-7-3-8 15,-12 0 8-15,-9 0-8 0,-6 3 16 16,2 0 32-16,13-3-40 15,3 3-8 1,-7 0-8-16,4-3 8 16,-4 4-16-16,0-4 16 15,-9 3-8-15,-2 0 8 0,-10 0 8 16,-3-3 0-16,-8 4 8 16,0-2-8-16,-8-2-8 0,8 4 0 31,-5-4 0-31,5 3 0 15,-3-3 0-15,7 3 0 0,-9 0-8 16,1 0 8-16,-4 1-56 16,-8-1-64-16,-4 0-264 15,-4 0 56-15,0 3 224 0,0 4 104 32,0 2 8-32,0 5 112 15,0 5-112-15,0 0 56 0,0 10-48 16,0 3-16-16,0 3 96 15,0 9-24-15,0 4 88 16,-4 3-48-16,-8 3-56 0,4 0-8 16,0 4-40-1,-4-1 8-15,8 4 48 16,4 12 0-16,0 13-16 0,0-10 40 16,0-6 24-16,0-12 16 15,0-11-120-15,0 4 72 0,0 7-72 16,0-1 40-1,0-3-32 1,-4 4 40-16,0-4 0 0,4 0-48 16,-4 0 0-16,4 0 0 0,0-6-8 15,0 0-8-15,0-4 0 16,0-2 8-16,0-1 0 16,0-3 0-1,0-2 0-15,4-5 0 16,0 1-8-16,-4-3 8 0,4-7-8 15,0 1 0-15,1-7-8 16,-1-3 16-16,-1-3-72 16,1-4-56-16,-4-3-96 0,0 4-96 31,0-1 120-31,0-2 16 16,-16 2 128-16,0 1 56 0,-8-1 0 15,-4-2-8-15,-4-1 0 16,-3-3 8-16,-1 0 40 15,-8-3-40-15,0 0-16 0,-4 3 8 16,-7-3-192 0,-1 0 72-16,-4 0-72 15,0 0 23-15,-7 0 177 0,3 0 8 16,4 4 185-16,-7-4 39 16,7 3-136-16,-8 0 344 15,4 0-136-15,0 1-112 16,-3-1-80-16,3 0 40 15,0 0 24-15,-3-3-88 16,-2 3-8-16,6 0-24 0,3-3 8 16,1 0-56-16,-1 3 0 15,4-3 48-15,-4 0-40 16,-3 0 0 0,3 0-16-16,-4 0 48 15,0 0-40-15,1 0 0 0,-1 0 8 16,-1 0 40-16,2 4 40 15,3-1-48-15,1 0 64 16,-6 4-24-16,2-7-80 0,-1 6 80 31,0-3 0-31,-3 0-72 16,-1 0 32-16,5 0-48 0,-1 1 16 16,4-4 40-16,4 0 16 15,0 0 56-15,0 0-48 16,9 0-16-16,-5 0-64 0,0 0 40 31,4 0-40-31,-8 0 0 0,4-4 0 16,1 1 0-16,-5 3 0 15,0-3 0-15,4 3-8 0,5 0 8 16,2 0 8-16,6 0-8 16,3 0 8-16,8 0 0 15,8 0 8 1,1 0-16-16,6 0 48 0,2 0-40 15,3 0 72-15,4-6 24 16,-1-4-88-16,-3 1 40 0,5-1 40 16,-1-2 24-16,-4-1-32 15,4 0 32 1,-5-3 104-16,2 0-136 16,-1-2-40-16,0-5 32 15,0-2-8-15,0-4 33 0,0-3-33 16,4-3 80-16,-4-6-88 15,4 3-16-15,4-3-40 0,-4-1 64 32,4 1-16-32,-4 0-40 15,0-3 64-15,-3 2-32 16,2 1-40-16,1-4 104 0,0 1-48 16,0-4-16-16,0 1-40 15,0-4-8-15,4 0 8 0,0 0 0 31,0 7 0-31,0-3-8 16,0-1-16-16,4 7 0 0,0-4 32 16,4 4 40-16,-4-4-40 0,-4 1-8 15,5-1 72-15,-5-5-80 16,3 5 0-16,1 1 8 16,0 3 0-1,0-1-8-15,0 4 0 16,3 0 0-16,2 3-8 0,-5 0-8 15,4 0 16-15,-4 0 32 0,-4 0-32 16,0-3-56-16,0-6 56 16,0-1-8-1,0-2-128-15,0-4 48 16,0 3-8-16,0 1 88 16,0 6-56-16,0 2 16 0,0 7 40 15,0 7-64-15,0 3-8 16,0 6 72-16,0 7 8 0,0 2 8 31,0 1-8-31,0 3 0 16,0 3-360-16,0 0-561 15,0 0-271-15,0 0 56 0,0 0-72 16,-12 12-9-16,-1 4-1671 16,2 6-2169-16</inkml:trace>
  <inkml:trace contextRef="#ctx0" brushRef="#br0" timeOffset="-208024.36">27189 10135 2712 0,'0'0'6842'0,"0"0"-5242"0,0 0-680 16,-4 0-256-16,4 0 264 0,0-4 65 16,0 4-313-1,0 0-304 1,0 0-280-16,4-3-72 0,7 3-24 16,13-3 0-16,12 0 488 0,16-1-144 15,20 4-168 1,36-3-96-16,31-3-72 0,20 3 136 15,-4 0-112 1,-7-1-24-16,-29 1-8 16,-7 0 72-16,-24 0 24 0,-20 3-96 15,-29 0-16-15,-7 0 16 16,-8-3 0-16,0 3 0 0,-8 0-8 16,-9 0-208-16,-7 0-368 31,0 0-728-31,-7 0-841 0,-9 3-2072 15,-8 0 96-15</inkml:trace>
  <inkml:trace contextRef="#ctx0" brushRef="#br0" timeOffset="-207454.16">27026 10182 6041 0,'0'0'2296'0,"0"0"-919"15,0 0-433-15,0 0-120 16,0 0-352-16,0 0-216 0,0 0-256 31,11-3 48-31,1 18 48 0,4 2 136 16,0 11-16-16,8 4 240 15,4 9-200-15,3 7 40 16,18 16 33-16,-6-5-113 0,9 8 152 16,8 0-128-16,-9-10-224 31,9 10-8-31,-4-1 64 16,4-2-24-16,-8 0-40 0,-5-4 8 15,-2-9 32-15,-14-7-40 16,-3-6 0-16,-4-9 64 0,-8-4-72 15,-1-6-8-15,-2-3 0 16,-1-3-64 0,-9-1-304-16,1 1-457 15,-4-3 265-15,0-1-576 0,0-5-160 16,-11 1-713-16,-1-5-2736 16</inkml:trace>
  <inkml:trace contextRef="#ctx0" brushRef="#br0" timeOffset="-206906.65">28723 10103 6689 0,'0'0'2729'0,"0"0"-1497"15,0 0-712 1,0 0-296-16,0 0-160 16,0 0 0-16,0 0 120 0,0 0 48 15,-80 89-80-15,52-48 24 16,-4 9-32-16,-12 17 96 0,-15 19 24 16,-14 19 192-1,-6 0-128 1,-1-7-112-16,9-16 33 0,19-15-49 15,4-16-80-15,16-10-104 0,8-2 104 16,-4-2-32-16,0 2-40 16,4 2 8-16,9-10-56 0,2-11 0 31,9-5-48-31,1-5 40 16,3-10 0-16,0 3-64 15,0-3-24-15,0 0-32 0,0-3-176 16,3-22-1153-16,5 5-1479 0,-3-2-4530 15</inkml:trace>
  <inkml:trace contextRef="#ctx0" brushRef="#br0" timeOffset="-205812.97">29746 10728 5209 0,'0'0'2312'0,"0"0"105"31,0 0-481-31,0 0-232 16,0 0 497-16,0 0-689 0,8-19-496 16,-8 19-391-16,0 0-137 15,0 0-152-15,0 0-216 16,0 0-120-16,0 0-96 0,0 9-56 31,0 8-64-31,0 11 216 16,0 10 0-16,0 7 48 0,0 2-48 15,0 4 8-15,0 0-8 0,0-4 40 16,-4-2-40-16,0-7-56 16,4-9-80-16,0-7-184 15,0-3 88 1,0-7-9-16,0-5 121 16,8-1-40-16,9-3-152 0,6-3 168 0,5 0 144 15,7 0 240 1,10 0-144-16,7-3-96 0,3 0 0 15,1-3-72 1,0-1-32-16,-13 4 96 16,-2 0-88-16,-17 0 48 15,-9 0-40-15,-11 3 88 0,-4 0 0 16,0-3-320-16,-15-1-472 16,-9-2-2065-16,0 3-2256 0</inkml:trace>
  <inkml:trace contextRef="#ctx0" brushRef="#br0" timeOffset="-204416.26">29380 11195 6433 0,'0'0'2328'15,"0"0"-919"-15,0 0-249 16,0 0-224-16,0 0-240 0,0 0-208 16,0 0 0-16,0 0-15 15,0 0-81-15,0 0-152 0,0 0-152 16,-8 0-88-16,-8 0 8 15,-4 0 288-15,0 0-128 0,4 3-168 32,0-3 0-32,9 0 8 15,7 0 48-15,0 0 24 16,0 0-80-16,0 0-208 0,11-9 0 16,9 2 104-16,-8-3 152 15,4 4-48-15,-4 3 8 0,-4 3 0 16,-4 0 8-1,4 0-16-15,-4 0-40 16,0 0-328-16,0 9 216 16,-4 4 152-16,4 0 88 0,-4 6-80 15,0 3 8-15,0 0 120 16,-8 7-40-16,-12 0-96 16,-12 6-72-1,-47 9-536-15,6-6-2177 0,2-6-5209 16</inkml:trace>
  <inkml:trace contextRef="#ctx0" brushRef="#br0" timeOffset="-203207.73">28392 10972 4809 0,'0'0'2760'0,"0"0"-1296"15,0 0-343-15,0 0 687 0,0 0-328 0,0 0-79 16,0 0-297-16,0 0-376 16,-4-37-248-16,4 37-144 15,0 0-200 1,-4 0-136-16,4 0-88 16,-12 12-208-1,0 10 152-15,-4 10 136 16,-4 6 8-16,0 10 0 0,5 0 8 15,2-4-8-15,1 3 0 16,9-5-8-16,-1-7 0 0,4-7-88 16,0-9-152-16,0-6-256 15,0-7 40-15,7-6-416 16,13 0-73-16,4-3 953 0,4-19 257 16,8-7-257-16,-5-8-233 31,1-2-559-31,0-8 512 0,-4 5 176 15,-4 4 104-15,-7 6 80 16,-6 10 248-16,-7 13 80 0,-4 2-8 16,0 7-400-16,0 0-856 15,0 10 528-15,0 9 328 32,0 6 120-32,0 4-24 0,0 0-88 15,0 6 88-15,0-7-8 16,0 1-88-16,4-1 48 0,4-6-48 15,4-3-72-15,4-3-184 0,0-6-184 16,4-7 240 0,3-3-136-1,-2 0 336-15,-6-7 80 0,1-11 248 16,1-5 160-16,-6-5 200 16,-3-4 9-16,0-6 383 0,1-6-696 15,-2-4-168-15,-3-6 296 0,4 0-288 31,1 3-104-31,-9 7-112 16,3 9 248-16,-3 13-112 0,0 9-144 16,0 10 0-16,0 3-624 15,0 12-2241-15,-12 33 313 0,0-1 1072 16,1 1-4130-16</inkml:trace>
  <inkml:trace contextRef="#ctx0" brushRef="#br0" timeOffset="-202531.79">28862 11246 8249 0,'0'0'2433'0,"0"0"-817"0,0 0-816 15,0 0-136-15,0 0 313 16,0 0-441-16,0 0-528 31,0 0 400-31,16-45-80 0,-12 45-328 16,4 0 0-16,-4 0 128 16,3 0-128-16,2 0-72 0,-1 0-144 15,-1 6-48-15,1 4-480 16,1 6 464-16,-9-1 216 15,0 2 64 1,0 5 8-16,0-3 32 0,-9 3-40 16,-2-3-88-16,-5 0 0 15,0-3-305-15,0-3-367 0,0-4 80 16,8-6-128-16,0-3-424 16,8 0 696-1,0-6-1745-15,16-26-543 16,0 4 1207-16,7-4 137 0</inkml:trace>
  <inkml:trace contextRef="#ctx0" brushRef="#br0" timeOffset="-202234.79">29081 11090 2712 0,'0'0'2377'31,"0"0"-345"-31,0 0-120 0,0 0-479 16,0 0-561-16,0 0-248 15,0 0-424-15,-16-3-64 0,0 16 192 16,-3 2 0-16,-2 7-176 15,1 1 8-15,8 2-88 32,5 4-64-32,7-4 40 0,0 1-40 15,0 2-8-15,19-6 0 16,1-2 0-16,8-5-88 0,-4-5 88 16,-4-7 128-16,-4-3 56 15,0 0 64-15,-4 0 65 31,-4-9-33-31,-4-4-56 0,-4 3-224 0,0 1-16 16,0 2-144-16,0 7-224 16,0 0-833-16,-4 0-2928 15</inkml:trace>
  <inkml:trace contextRef="#ctx0" brushRef="#br0" timeOffset="-199548.53">26938 9636 6889 0,'0'0'2112'16,"0"0"-1335"-16,0 0-489 0,0 0-224 15,-9 13-64-15,1-1 136 0,1 8 320 16,-10 8 264-16,6 7-248 31,-6 3-120-31,6 9-104 16,-1 5-16-16,8 17-40 0,-1 14-96 15,5 19 8-15,0 5-24 16,0 1-72-16,5-9 8 0,-1-11 32 16,-4 1 0-16,0-3-40 31,0-6 32-31,0-1-40 15,0-3 8-15,0-12 56 0,0-10-64 0,4-13 16 16,4-6-8-16,-4 9 56 16,-1 1 8-16,1 5-72 0,1-2 0 15,-5-4-56 1,0 1-160 0,-9-1-120-16,-2 1-288 15,-6-1-632-15,6-12-1089 0,3-6-2712 16</inkml:trace>
  <inkml:trace contextRef="#ctx0" brushRef="#br0" timeOffset="-197899.15">26889 11674 6769 0,'0'0'2889'16,"0"0"-2009"-16,0 0-576 0,0 0-168 16,0 0 712-16,0 0 0 15,100 26-240-15,-52-20-80 16,-1 0-15-16,13 4-1 0,16-4-16 31,16 1-96-31,24 2-24 16,-1-6-16-16,1 4-88 0,-5-7-88 15,-7 0-88-15,4 0 32 0,-1 0 48 16,-4-4-64-16,1 1 96 16,-4-3 8-16,-5 0-168 15,5 6 32 1,-5-3-64-16,-3-1-8 16,-1 4 64-16,-3 0-64 0,0 0-8 15,-12 0-8-15,-16 0-48 16,-9 0 48-16,-3 0-72 0,8 0 72 15,8 0 0 1,11 0 8-16,2 0 0 16,-10 0 48-16,5 4-48 15,-1-1-72-15,-3-1 72 0,-4 2 88 16,4-1-88-16,-5 0 16 16,1-3-16-16,0 0 8 0,-1 0 48 31,-3 0-8-31,4 0-48 15,-8 0 0-15,0 0-8 0,0-3 0 16,-1 0 8-16,1 3 0 16,-4-4 16-16,0 4-8 31,-12 0-16-31,-5 0 16 0,-7 0-8 16,-12-2 8-16,-8 2 40 15,-4 0-48-15,-4 0 64 0,4 0-56 16,0 0 144-16,0-3 0 0,3-1-128 15,2 1-24-15,-1 0 0 16,0-4-224-16,-5 4 216 16,2 3 0-1,-5-6 0-15,0 0-392 16,0-10 232-16,0 3 168 0,-8-6 104 16,0-3 72-16,4-4-64 15,4-6-112-15,-4 1 8 16,4-7 104-16,0-4-96 15,0-2-16-15,0-4 16 16,-4 1 32-16,-1-4 16 16,-2 0-56-16,-1 3 112 0,0-2-104 15,0 2 120-15,0-2-120 16,8 2 41-16,-4-6-41 0,4 0-16 31,0-3 0-31,0-4 0 16,0-12 0-16,0-12-16 0,0 2-57 15,0 13-7-15,0 10 64 16,0 18 8-16,0-2 0 16,0 3 8-16,0 6 16 0,-4 6 56 31,4 7-72-31,-4 0 0 16,0 3 8-16,1 3 0 0,3-3-8 15,0 3-16-15,-5 0 16 16,5 4-8-16,0-1-104 15,-4 0-232-15,0 4-192 0,0-1 288 16,0 3 96 0,-3 1 24-16,-2 0 128 15,1 3 0-15,-3-4-64 0,-2 4 64 16,-2 0-80-16,-6-3-184 16,2-1 80-16,-9 4-336 15,0-3 208-15,-4-4-120 16,-8-2 320-16,-4-1 112 15,-4 0-120-15,1 0 120 16,-9 4 144-16,0-4-136 0,0 4-8 16,-4-1 48-16,1 4-32 15,-1-1-16-15,1 4 104 16,-1-3-96 0,-4 3 0-16,4 0 0 15,0 0 0-15,1-1 72 16,-1 1-80-16,0 0 0 0,4 0 0 15,-4-1 0-15,0 2 64 16,1-2-56-16,-1-2 48 0,-4 3 24 31,0-1 8-31,1-2 24 16,-1 6 8-16,0-6-112 16,5 6 64-16,-5-3-64 0,4 3-8 15,4-3 8-15,0 3-8 16,5-4 40-16,-5 4-32 0,4-3-8 15,5 3 0 1,-5-3 0-16,-1 3 0 16,2 0 0-16,-1 0 0 15,-4 0-8-15,0 0 8 0,-4 0 0 16,2 0 0-16,-2 0 64 16,-5 0-56-16,1 0-8 15,6 0 8 1,-2 0-8-16,0 0 0 0,8 0 112 15,0 3-104-15,1 0-8 16,2-3 8-16,6 4 0 0,-1-1 0 16,-4-3-8-16,4 0 16 15,-3 0-16 1,2 0-16-16,-2 0 16 16,3 0 0-16,4-7-64 15,4 4 16-15,8 0-96 0,0 3-320 16,8 0-424-16,8 0-1321 15,9 3-2944-15</inkml:trace>
  <inkml:trace contextRef="#ctx0" brushRef="#br0" timeOffset="-196498.42">21702 12875 8953 0,'0'0'2769'0,"0"0"-1577"0,0 0-488 16,0 0-23-16,0 0-73 15,0 0-456-15,0 0-32 32,40-4 160-32,-12 4 240 0,11 0-152 15,6 0-128-15,10 0-8 16,25 0 64-16,23 0-200 0,33 0 64 15,12-6-144-15,-2-4 64 0,2 1 0 16,-21-1 80 0,1 1-80-1,-5-4 0-15,-15 0 168 0,-20 4-136 16,-20 3-64-16,-25 2 104 16,-6 4-144-16,-1 0 40 0,-1 0-48 15,-3 0-48-15,-8 0-176 16,-8 0-464-16,-9 0-720 0,-7 7-448 15,-23 8 751 1,-5-2 273-16,-7 0-2000 16</inkml:trace>
  <inkml:trace contextRef="#ctx0" brushRef="#br0" timeOffset="-195882.17">21706 12922 6705 0,'0'0'2296'0,"0"0"-1087"16,0 0-433-16,0 0-176 16,0 0-176-16,0 0-288 0,4 6-120 15,4 7 128-15,4 6 136 32,8 7 80-32,8 9 200 0,3 2 289 15,9 8-241-15,4 9-64 16,16 12-136-16,15 23-48 0,17 13-96 15,4 6-56-15,-12 0-56 16,-13-3-88-16,-23-17-64 31,-12-14 0-31,-12-20 0 0,-4-16 8 16,-8-13-8-16,-1 4-8 16,2-4 0-16,-1 1-8 0,-5-8-40 15,-3-8 8-15,1-3-200 16,-1-4 16-16,-4-3 8 15,4-7-104 1,0-6-752-16,-4-2-1809 0</inkml:trace>
  <inkml:trace contextRef="#ctx0" brushRef="#br0" timeOffset="-195252.51">23634 12712 6465 0,'0'0'1544'16,"0"0"-752"-16,0 0-288 15,0 0-375-15,0 0 31 31,0 0 352-31,0 0 48 0,13-28 296 0,-13 28 192 16,0 0-248 0,0 0-448-1,-4 0-344-15,-9 9-8 16,-10 13 0-16,-5 10 120 0,-4 7 97 16,-4 5 31-16,-4 6 56 15,-3 8-48-15,-17 12 48 0,-17 22 16 0,-22 12 16 16,-4 8-48-16,7-11 24 15,9-12-160-15,27-22-48 16,11-10-96-16,14-16-8 0,7 0 48 31,-4 7-40-31,0 6 0 16,0 0 48-16,8-10-56 0,1-5 0 16,10-14 0-16,2-6-56 15,7-6-144-15,-1-7-336 0,5-2-376 16,0-1 88-16,0-3-137 31,0 0-455-31,0 0-1393 0,0 0-3688 16</inkml:trace>
  <inkml:trace contextRef="#ctx0" brushRef="#br0" timeOffset="-194171.02">24618 13243 7009 0,'0'0'1952'0,"0"0"-215"15,0 0-505-15,0 0 152 16,0 0 673-16,0 0-705 0,0 0-656 16,-4-42-344-16,4 42-160 31,0 0-64-31,0 0-64 0,0 0-64 15,0 7-96-15,0 8-24 16,0 11 120-16,0 6 80 16,0 6-16-16,0 7-8 0,-4 5 40 15,4 4 8-15,-3 3 8 32,-1 0-32-32,-4 4 24 0,-1-4-88 15,-2 0 32-15,-1-6-48 16,4-10 41-16,0-3-41 0,4-9 0 15,0-10 0-15,4-7 0 0,0-2-16 16,0-3 7 0,8-5-47-1,16 2 48-15,8-4 16 0,11 0 169 16,9 0 7-16,4 0-176 16,12-10 80-16,-1 4-88 15,1-1 0-15,0-2 0 0,-13 0 0 0,-10 5 0 31,-13-2 8-31,-17-1 8 16,-2 7 40-16,-10 0 0 0,-3-3-8 16,0 3 64-16,0 0 32 15,0 0-64-15,0 0-80 16,0 0-272-16,0 0-393 0,0 0-1191 31,-12 0-2329-31,0 0-1008 0</inkml:trace>
  <inkml:trace contextRef="#ctx0" brushRef="#br0" timeOffset="-193319.18">24165 13871 4480 0,'0'0'2249'0,"0"0"-1065"16,0 0-88-16,0 0-239 0,0 0-217 16,0 0-464-1,-21 0-8 1,14-3 160-16,7 3 128 0,-4-3 112 15,4 0 96-15,0-1-16 0,0 1-224 16,0-3 145-16,0 3 199 16,0-3-512-16,0-1 368 0,4 1 264 31,3 2-592-31,1-2-144 16,5 0-48-16,-2 3-88 0,6 0 64 15,-2 3-72-15,2 0-8 16,-2 0 0-16,-7 0-8 0,0 3-88 15,0 10-128-15,-4 2 160 32,-4 7 64-32,0 7 248 15,-20 6-8-15,-8-3-16 0,-4 3-80 16,-8-1-144-16,-27 8-112 16,11-10-1408-16,4-10-3097 0</inkml:trace>
  <inkml:trace contextRef="#ctx0" brushRef="#br0" timeOffset="-190632.66">23308 13373 4520 0,'0'0'3993'0,"0"0"-2752"15,0 0 63-15,0 0 112 0,0 0-64 32,0 0-391-32,0-16-569 15,0 16-344-15,0 9-48 16,0 17 0-16,-13 9 0 0,2 13 8 16,-5 18 64-16,0 16 0 15,-4-5 0-15,8-7-24 0,1-13-40 16,2-16-8-1,5 0 8-15,0-9-8 16,4-9 0-16,0-14-88 16,0-6-184-16,17-3-40 0,6-16 312 15,9-12-8-15,-1-17-88 16,10-6-360-16,-9-6-129 16,3-3 177-1,-10-4 224-15,-2 14 64 16,-3 5 120-16,-7 14 0 0,-6 8 176 15,-3 10 312-15,-4 10 73 0,0 3-297 16,0 7-264-16,0 12-112 16,0 9 112-1,0 10 88-15,0 10-32 16,8 3-48-16,-4 0 48 16,4-1-56-16,0-2 0 0,4-10 8 15,0-9-8-15,0-14 8 16,-1-5 0-16,6-10-8 0,3-3 88 31,7-19 104-31,-3-17-40 16,4-8 304-16,-4-20-280 15,4-22-48-15,-8 10-72 0,-4 9-40 16,-8 10 88-16,-8 25 280 16,0 0 288-16,0 6-48 0,0 10-200 31,0 13-216-31,0 3-208 0,0 3-296 15,0 6-1640-15,0 33-169 16,0-5-391-16,0 1-6442 0</inkml:trace>
  <inkml:trace contextRef="#ctx0" brushRef="#br0" timeOffset="-189926.78">23922 13912 6105 0,'0'0'2152'16,"0"0"-983"-16,0 0-57 0,0 0-136 31,0 0-200-31,0 0 24 16,7-76-344-16,-7 57 353 15,0 0-17-15,0 0-248 0,0 0 0 0,-7 0-168 16,-2 3-232-16,-3 7-48 16,-3-1-16-16,-2 10-72 15,2 0-8 1,-9 13-8-16,4 9-40 16,-1 7 40-16,2 6-64 15,7 3 24-15,0 0 8 16,12-7 32-16,0-2 0 15,0-6-48-15,0-11 0 16,16-2-16-16,0-7-120 16,4-3 192-16,3-7 0 0,-3-11 0 15,5-8 8-15,-5-9 0 16,-5-3 0-16,2 3-8 0,-10 3 8 16,-3 10 96-16,0 10 296 31,-4 8 344-31,0 4-320 0,0 0-368 15,0 10-56-15,-4 12-56 16,0 7 56-16,4 2 0 0,-3 1-8 16,3 0 0-16,0-7 0 15,0-2-8-15,11-5 16 32,9-2-208-32,0-6-744 0,24-4-456 15,-12-6-705-15,0 0-3560 0</inkml:trace>
  <inkml:trace contextRef="#ctx0" brushRef="#br0" timeOffset="-186157.81">21268 12532 8329 0,'0'0'2897'0,"0"0"-1697"16,0 0-664-16,0 0-128 31,0 0 56-31,0 0-464 0,4-4 48 0,0 1-48 15,4 3 233-15,3-6 71 16,9 2 368-16,8-2-64 16,8-3-200-16,9 6-296 0,9-4-64 15,23 1 328 1,-6 2-264 0,9-2 24-16,-1 3-16 0,-15 3-96 15,5 0 72-15,-6 0-96 0,-12 0 0 16,1 0 0-16,1 0 0 15,-2 0 8-15,1 0 32 0,4-3-40 32,4 0 0-32,3 3-8 15,1-3 32-15,3 3-24 0,1-4 48 16,-3 4-48-16,2 0-192 16,-7 0 184-16,0 0-96 0,-9 0 104 15,9 0 64-15,-4 0 0 31,7 0 32-31,1-3-80 0,4-3 32 16,4 0-48-16,-4-1-40 16,-1 1 40-16,-3-1 56 15,-8 5-56-15,-8-2 0 0,-5 4 0 16,-3 0 0-16,-4 0 64 31,8 0-64-31,-4 0-16 0,12 0-40 16,-1 0 56-16,9 0 8 0,8 0 8 15,-4 0-8-15,3 0 40 16,5 0-48-16,-5 4 0 0,2-2 8 16,-2 5 0-1,-3-4-8 1,4 0 0-16,-1-3-72 0,-3 0 72 16,4 0 40-16,-4 0-40 15,-4 0 8-15,0 0 40 0,-1 0-40 16,-7 0 0-16,0 0-8 0,-1 0-40 31,-3 0 24-31,4 0 8 16,-1 3 8-16,1-3 8 0,1 4 0 15,-10-1 0-15,-2 0-8 16,-6 3-200-16,-7 1-176 0,-9-4-48 16,2 3 248-16,-6 1 96 31,-2-1-64-31,2 3-40 0,-6-2 40 15,2 5-640-15,1 1 432 16,-3 3 200-16,-2 3 152 16,-3 7-8-16,0 5 8 0,-4 4 8 31,0 13 88-31,0-1-40 16,0 7 24-16,-4 3-72 0,0-3 64 15,1 0-72-15,3 3 96 16,0 1 8-16,0-1 152 15,0-3 72-15,0 3-72 0,0-3 8 0,0 3-32 16,0-3 72 0,-4 0-256-1,-5 3-40-15,5-3 56 0,0 0-56 16,0 3 40-16,-3 0-48 16,7-3-8-16,0 3 0 0,0-6 0 15,0-3-48-15,0-4 56 16,0 1-8-1,0-1 8-15,0-2-8 16,0-4 8-16,0 0-8 0,0 0 8 16,0-7 8-16,0 4 0 15,-4-6 0-15,4 0 0 16,0-4-8-16,-5-2-144 0,1-8 136 31,-4 4 0-31,1-6-8 16,3-1-64-16,-1 1 80 0,1-3-8 15,0-1-48-15,4 4-8 16,0-3 48-16,-4 6 8 0,1-4 0 16,-1 1 8-16,-4 0-8 31,-1 2 8-31,2-5 0 16,-5 3-48-16,0-4-16 0,-4-2 64 15,-4-1-256-15,-4-3 80 16,-4 0-16-16,-8-3 32 0,-11 0 80 15,-2 0 80-15,-6 0 240 16,-9-3-8 0,-4 0 16-16,-3-7 24 15,-1 4-160-15,4 0 40 0,-3 2-72 16,3 2-16-16,1-2-64 16,2 4 56-16,6 0-56 0,-1 0 0 15,-3 4 0 1,-2 2 16-16,1 3-8 15,-7-6 0-15,3 4 0 16,-8-1 0-16,5-6 48 0,-1 3-56 31,5-3-8-31,-2 0 0 16,2 0-24-16,-5 0 32 0,0 0 8 16,-3 0-8-16,3 0 0 15,0 0 48-15,4 0 16 0,1 0-48 16,3 0 104-16,0 0 8 15,1 3-56-15,-5-3-8 0,4 0-64 16,-4 0-72-16,0 0-56 31,1 0 80-31,-1 0 48 16,5 0 0-16,3 0 104 0,0 0-8 16,4 0 24-16,0 0-40 15,4 0-16-15,1 0-56 0,3 0 8 16,4 0-8-16,0 0 0 15,0 7 0 1,0-4-8-16,4 0 0 16,-3 1 0-16,-1-4 0 0,4 0 16 15,1 0-16-15,-2 0 0 16,1 0 0-16,1 0 0 0,7-4-80 16,-4-2 8-1,1 6 72-15,2 0-8 16,1 0 0-16,-4 0-96 15,4 0-24-15,4 0 32 0,-3 0 24 16,3-7 72-16,1 4 0 16,-1-3 8-16,7-4 40 0,1 1-32 31,1 0 136-31,-1-1-56 16,8-3 8-16,-1 4-96 0,2-7 48 15,3 0-8-15,-4 0-48 16,4-3 56-16,0 0-48 0,-1 0 88 15,6-3 224-15,-1-1-144 32,0 1 96-32,0-3-48 15,4-4-128-15,-4 1-23 0,4-7-65 16,0 0 40-16,0 0-40 16,0-6 0-16,0-1 64 0,0 1-72 15,0 3 16-15,0 0-8 31,0 3 40-31,0 3 8 0,-9-3 112 16,6 4 0-16,-5-5-96 0,4 1 64 16,-4-6-40-16,0 6-80 15,4-6 32-15,4 0-48 0,-4-3 8 16,0-4 0 0,4-3-8-1,0-3 0-15,0 0 0 0,0 0-64 16,0 3 32-16,0 7 24 0,0 0-8 15,0 2 16-15,0 4 0 16,0 0 64-16,0 3-56 0,0-3 48 31,0-3-56-31,0 3-48 16,0-4-56-16,0 4 48 0,4 0-40 16,-4-3-72-16,0 3 120 15,0 3 40-15,0 0-56 0,0 0 56 16,-8 7 8-16,4 2 0 31,-3 4 80-31,7 6 40 16,-5 3 16-16,5 1-136 0,0 2-240 15,0 0 152-15,5 1-473 16,2-4-175-16,1 1 240 0,0-1-512 16,1-3-168-16,-6 0-1065 31,-3 6-951-31</inkml:trace>
  <inkml:trace contextRef="#ctx0" brushRef="#br0" timeOffset="-179045.1">27483 12709 7465 0,'0'0'2689'15,"-8"-3"-1241"-15,4 3-880 16,0 0 16 0,4 0 288-16,-3 0-263 0,3 0-305 15,0 0-104-15,0 0 0 0,0 0-48 16,0 0-24-16,0 0-8 15,0 0-48-15,0 0-72 16,3 0-96 0,18 0-136-16,14 0 232 15,25 0 1200-15,32 0-504 16,35 0-264-16,25 0-208 0,7 0-104 16,4 0 184-16,-8 0-64 15,-7 0-144-15,-4-6 160 0,-17 3-15 31,-16-1-97-31,-7-2-24 16,-21-1-72-16,-14 5 80 0,-26-2-24 16,2-2-96-16,-2 3 0 15,4-4 64-15,5 1-72 16,-7 3-432-16,-10 0-953 0,-10 3-823 31,-18 0-305-31,-7 0-1624 16,-4 0-2816-16</inkml:trace>
  <inkml:trace contextRef="#ctx0" brushRef="#br0" timeOffset="-178392.79">27376 12830 56 0,'0'0'6417'0,"0"0"-4457"16,0 0-727-16,0 0 7 0,0 0-48 15,4-3-304-15,0 3-152 16,3 3-127-16,10 13 87 16,3 3-24-1,3 9 48-15,14 7-152 16,2 10-80-16,17 15-208 0,12 23-88 16,16 15-184-16,-9-6 208 15,-11-19-120-15,-16-19-88 0,-12-16 72 16,7 3-80-1,1 1-56-15,8 5 56 16,0-5-8-16,-9-1 8 16,-2-3 0-16,-6 0 0 0,1-3 8 15,-8 0-16-15,0-3 8 16,-4 0-16-16,-8-7-208 16,-4-3-288-1,0-3-208-15,-5-6-152 16,-3 0-208-16,5-7-257 0,6-6-175 15,-3 0-888-15,0 0-2626 0</inkml:trace>
  <inkml:trace contextRef="#ctx0" brushRef="#br0" timeOffset="-177687.8">29607 12715 3928 0,'0'0'2721'0,"0"0"-1497"31,0 0-784-31,0 0-192 16,0 0-16-16,0 0-152 16,0 0-80-16,0 0 8 0,-4 10 104 15,-8 9 1353-15,-4 3-681 16,-7 4-24-16,-2 3-144 0,-10 8 160 15,-6 2-119 1,2 5-105-16,-10 4-136 16,-9 18-24-16,-23 13-80 15,-10 17-16-15,3-7-112 0,17-16-32 16,19-16-24-16,12-16-32 16,-4 7-16-16,-4 6-32 15,-4 3-32 1,5-3 32-16,3-3-40 0,4-4 64 15,4-2-64-15,4-7 8 16,4-6 32-16,4-7-40 0,4-6 0 16,5-3 72-16,7-6-80 15,-1-4-8 1,5 0-64-16,-3 1-1032 16,3-4-1161-16,-4 0-775 15</inkml:trace>
  <inkml:trace contextRef="#ctx0" brushRef="#br0" timeOffset="-176577.31">29487 13278 7153 0,'0'0'2152'0,"0"0"-343"16,0 0-577-16,0-3-48 15,5 3-367-15,-5 0-449 0,0 0-368 16,0 9 0-16,0 10 0 16,0 12 264-16,-9 11 104 0,5 9-56 15,-4 6-144-15,5 6-48 16,-1 4-112-16,-5-4 64 0,5-2-72 16,4-7 8-16,-4-10 0 15,4-9-8-15,-3-9-88 0,3-11-136 31,-4-5-168-31,4-7 56 16,-4-3 96-16,4-3 232 16,-4-16-488-16,4-9-265 0,0-7 513 15,8-7 240-15,7-5-32 16,5 2 32-16,4 4 8 0,4 9 0 31,-3 7 8-31,2 9 0 16,1 6 88-16,0 10-88 0,0 0-8 15,3 4-112-15,-3 8 32 0,-4 7-72 16,1 4 152-16,-2 2-88 16,-11 0 88-16,0 4-184 15,-8-1 168 1,-4 1 16-16,0 0 120 16,-8-1-112-16,-12 1 224 0,-3-1 232 15,-5-2 113-15,-4-4-41 0,-9-3-112 16,2 0-136-16,-1-6-64 31,1-1-8-31,-6-2-112 16,9-7 48-16,5-3-48 0,3 0-56 15,4 0 64-15,8-13-112 16,16-18-632-16,0 2-888 0,0 0-1121 16</inkml:trace>
  <inkml:trace contextRef="#ctx0" brushRef="#br0" timeOffset="-175009.51">30965 13760 9402 0,'0'0'2624'0,"0"0"201"16,0 0-537-16,0 0-848 15,0 0-551-15,0 0-297 16,0 0-328-16,0 0-264 0,13-6-8 31,-9 9-128-31,7 10 136 16,2 6 72-16,-2 3-72 0,-3 7-48 16,-8-1-64-16,0 4-136 15,-23-3-24-15,-18-1-144 0,2-3-401 16,-25 1-767-16,12-11-1369 31,12-2-2976-31</inkml:trace>
  <inkml:trace contextRef="#ctx0" brushRef="#br0" timeOffset="-174461.01">31364 13449 9177 0,'0'0'2673'0,"0"0"-136"15,0 0-753-15,0 0-384 16,0 0-632-16,4-3-424 0,0 3-320 16,-4 0-24-16,0 0-320 15,0 12 72-15,8 7 168 0,-8 7 80 16,4 3 112-16,0 5-64 16,0 5 32-16,-4 2-32 0,0 0-40 15,3 1 72-15,-3-1-64 31,0 0-8-31,0-3-8 0,0-6 0 16,0-4 0-16,-7-5-80 16,-1-8-48-16,-4-2 80 15,4-7-88-15,4 1 32 0,4-7-88 16,0 0-8-16,0 0 200 31,8 0-80-31,16 0 80 0,11 0 80 16,10-3-72-16,6-1 88 0,9-2-96 15,0 6-64-15,-1 0 56 16,-3 0 16-16,-7 0-16 0,-14 0-720 16,-11 0-1712-1,-12 0-145 1,-12 0-3944-16</inkml:trace>
  <inkml:trace contextRef="#ctx0" brushRef="#br0" timeOffset="-172753.14">30005 13744 3728 0,'0'0'1785'0,"0"0"183"0,0 0-560 15,0 0 113-15,0 0-49 16,0 0 120-16,0 0 1 0,0 0-177 15,4-38-528-15,-4 38-456 32,0 0-336-32,0 0-96 15,0 13-224-15,0 6 224 0,0 9 0 16,0 4 8-16,-4 3 40 16,0 3-48-16,0 0 16 0,4-3 32 15,0-6-48-15,0-1 0 31,-4-2 8-31,4-4-8 0,-3-6 48 16,3-4-48-16,0-2-80 0,0-7-72 16,0 1-152-16,0-4 80 15,0 0 200-15,0 0 24 16,0-7 0 0,11-9-72-16,6-3-24 15,2-3 24-15,-3-3-216 0,5 6-360 16,-2-1 184-16,1 8 224 0,-4 5 40 15,4 1-16-15,-9 6 144 16,6 0 0-16,-6 0 24 0,2 0 48 31,-5 6 16-31,-1 7 240 16,1 3-120-16,1 0 32 0,-5 3-72 16,-4 3-24-16,0 0-64 15,0 0 64-15,0 4 8 0,-8-4-72 16,3-3-8-16,-3 3-352 31,8-5-1065-31,-3-8-2575 0</inkml:trace>
  <inkml:trace contextRef="#ctx0" brushRef="#br0" timeOffset="-170900.98">27053 12335 6649 0,'0'0'1816'0,"0"0"-199"16,0 0-233-16,0 0-480 0,0-10-336 16,0 10-392-16,0 10-176 15,0 15 0-15,0 26 232 0,0 31 328 16,0 39-23-16,0 9 15 16,8 4-256-16,0-11-80 15,0-12 8-15,-1 0-104 16,2 7 0-1,-5-1-16-15,4 1 128 0,3 0 72 16,-6-1-8-16,3-12-96 0,-4-10-120 16,-4-16 0-16,4-12-80 15,-4-16 8 1,0-13-8-16,0-3 8 16,3 0 0-16,1 0-8 15,1 0 0-15,-1-13-680 0,4-12-352 16,-8-14-641-16,0-15 521 15,0-10-5017-15</inkml:trace>
  <inkml:trace contextRef="#ctx0" brushRef="#br0" timeOffset="-169153.11">27125 12322 5945 0,'0'0'1616'0,"0"0"56"16,0 0-791-16,0 0 695 16,0 0-376-1,0 0-384-15,0 0-143 16,99-48 47-16,-50 42 72 16,6 0-112-16,4-1-16 0,9 4-264 15,0 0-152-15,15 3-72 16,22 0-80-16,22 0-48 0,8 6-48 15,-3 4 120-15,-17-4-72 32,-11 3-48-32,3-5 0 15,1-1 24-15,3-3-24 0,5 0-8 16,-4 0 0-16,8 0 8 16,-2 0-72-16,2 0 72 0,0 0-88 31,-8 0-8-31,-9 0-16 0,-8-3 48 15,1 3 24-15,-20-4 32 16,-12 2 8-16,7 2 0 0,13-4 0 16,12 4 8-1,12-3 56 1,-5 3-56-16,-11 0 56 0,-1 0-16 16,9 9-48-16,-1 4 0 0,5 0 0 15,7 0-72-15,5 6 72 16,0-3-16-16,-5-1-136 0,1-2-232 31,-13 0-176-31,-3-4 384 16,-20 1-144-16,-16-7-48 0,-13 3-408 15,-10-6 680-15,10 4 96 16,1-1 48-16,7 0 128 16,5 0-48-16,0 0-128 0,3 1 128 15,6-1-128-15,2 0 0 0,-3 0-480 31,-4 0 320-31,-12-3 16 16,-13 0 144-16,-15 3 48 16,-8-3 296-16,-11 0 88 0,-2 0-96 15,-3 0-240-15,0 0-96 16,0 4-128-16,4 2-88 0,4 4-192 31,-4 2 304-31,0 7-32 16,1 4-272-16,-5 2 408 0,0 7 96 15,0 9-96-15,-5 7 80 0,-7 8-64 16,-4 18-8-16,-7 15 56 16,2 22 8-1,1 9-24 1,9-5-40-16,-1-11 160 0,7-8 8 16,1-10-16-16,0-1-40 15,1-5-48-15,-1-1-16 0,0-16 128 16,0-9-32-16,4-12 56 15,0-8-8 1,0 8-136-16,0 2 32 16,0 10 8-16,4-6-56 0,4 3 32 15,8-4-8-15,-4-2-72 16,-1-4 88-16,2 0-32 0,-6-2 112 16,1-5-88-16,-4-2 24 31,-4-7-104-31,0-2 16 0,0-1 24 15,-12-10-40-15,-3 1 0 16,-5-3-8-16,-8-7-232 0,-4 0-312 16,-8-3-424-16,-4 0 120 15,-3-12 376-15,-5-1 152 32,-1 0 192-32,-3 0 87 0,5 1 49 15,-1-1 249-15,0 6 15 16,-3-2-48-16,-21 3 72 0,-16-4-48 0,-27-2-104 15,-9 2-80-15,9 0-56 16,8 4-168 0,10 3 88-1,6 3-136-15,-5 0 32 0,1 0 184 16,-4 0 240-16,-5 0 160 16,-4-3 128-16,1 0 232 0,-1-1-336 0,5-2-16 15,6 3-40-15,6 0-144 31,3-1-160-31,4 4 24 16,2 0-72-16,-6 0-16 0,0 0 0 31,-3 7 0-31,3-4 8 0,0-3-8 16,1 3 88-16,3 0-88 16,0-3 0-16,4 4 8 15,5-4-8-15,-1 3-8 0,-4-3-8 16,5 0 16-16,-5 3-8 15,13-3 0-15,15 3 8 0,4-3-48 16,8 3-96-16,-8 0 136 16,-4-3 0-16,-8 7-40 31,1-4-104-31,-1 3-40 0,4-2 64 16,0 5-24-16,-3-6-16 15,-1 4 112-15,-4-4-16 0,5 0 72 16,3-3-72-16,0 0 72 0,4 0 0 15,4 0 0 1,5 0 56 0,-5 0-48-16,4-3-8 0,0 0 8 15,5-1 64-15,2 1-64 16,9 3 0-16,1 0-8 0,11 0 8 16,4 0-8-16,4 0-112 15,5 0-728 1,7 0-984-16,0 0-649 15,0 0-3264-15</inkml:trace>
  <inkml:trace contextRef="#ctx0" brushRef="#br0" timeOffset="-168046.9">22236 15278 8585 0,'0'0'2745'15,"0"0"-1289"-15,0 0 9 0,0 0-209 16,-4-6-288-16,4 6-368 31,0 0-360-31,0 0-136 0,0 0-32 16,8 0-56-16,8 0-8 15,12 6 264-15,12 0 112 16,23 4-88-16,37-7 9 0,31-3 167 16,24 0 8-16,6-7-32 31,-15-2-160-31,-26 3-192 0,-8 3 0 15,-24 3-96-15,-21-4-176 0,-19 1 24 16,-4 0 56-16,4 0 96 16,-1-1-72-16,5 4-112 0,-8-3-128 15,-9 3-296 1,1 0-305 0,-16 0-255-16,-3 0-1024 0,-17 0-257 0,-9 7-1680 15,-14-1-1704 1</inkml:trace>
  <inkml:trace contextRef="#ctx0" brushRef="#br0" timeOffset="-167420.65">22037 15418 3752 0,'0'0'4921'16,"0"0"-3416"-16,0 0-665 0,0 0-368 31,0 0-368-31,0 0 408 16,0 0 376-16,87 66 169 0,-43-28-25 15,9 3-56-15,5 11-168 16,7 5-240-16,10 12-160 0,9 20-112 16,4 19-144-16,-13-9-104 31,-19-20 48-31,-20-22-96 0,-12-19-64 15,8 7 64-15,0-1 0 16,3 7 16-16,-3-9-16 16,-4-8 48-16,0-2-40 0,-8-10-8 15,0 1-312-15,-9-8-688 32,-2-5-96-32,-1-1-608 0,-4-6-297 31,-1-3-1232-31</inkml:trace>
  <inkml:trace contextRef="#ctx0" brushRef="#br0" timeOffset="-166889">24116 15208 312 0,'0'0'4681'0,"0"0"-2809"0,0 0-536 15,0 0 417-15,0 0-105 16,0 0-520-16,4-13-440 0,-8 13-128 16,-7 7-119-16,-6 11 15 31,-2 5 24-31,-9 12-128 16,0 6-128-16,-16 19 0 0,-12 20 80 15,1-7 40-15,3-3 168 16,4-7-152-1,4-9-80-15,-16 16 32 0,-15 22-184 16,7-10-32-16,8-8-48 16,12-14-40-16,13-16 64 15,-6 4-16-15,2 0-40 0,7-4-8 16,4-9 8-16,9-3-16 16,2-7-192-16,6-3-240 0,2-2-312 0,9-8-496 31,-4-2-744-31,4-4 271 15,0-6-879 1,0 0-3442-16</inkml:trace>
  <inkml:trace contextRef="#ctx0" brushRef="#br0" timeOffset="-164167.66">25160 15592 2680 0,'0'0'1408'16,"0"0"-159"-16,0 0 199 15,0 0 192-15,0 0-239 16,0 0 127-16,-3-19-152 0,3 19 1 16,0 0-281-16,0 0-264 15,0 0-304-15,0 0-160 0,0 0-120 16,0 0-160-16,-4 0-24 31,4 3-64-31,0 10-16 16,0 9 16-16,-4 7 96 0,-1 3 8 15,-3 5-8-15,4 8 80 16,1 3-16-16,-5 0-56 0,4 5-24 31,-9-2-8-31,6 3-8 16,-1-6-56-16,-1-7 48 16,2-3-40-16,-1-6 32 0,8-10 8 15,-4 0-48-15,0-9 0 0,4 0 8 16,0-7-8-16,0 1 0 15,0-5-8 1,0 5 8-16,0-4-8 16,0 4 0-16,4-1 16 15,8-3-8-15,8 0 8 0,4 0 64 16,16 0 73-16,7-3-9 16,9 0-136-16,11-6 40 15,6-3-40-15,-2-4-8 16,-3 4 8-16,-12-4 0 15,-13 6 0-15,-10 4-8 16,-14 0-8-16,-15 3-72 0,0 0 72 16,1 0 8-16,-5 0-8 15,0 0-225 1,0 0-215-16,0 0-504 16,-9 0-1312-16,-3 3-473 15,-4 3-2800-15</inkml:trace>
  <inkml:trace contextRef="#ctx0" brushRef="#br0" timeOffset="-163631.83">24706 16246 7521 0,'0'0'4097'16,"0"0"-2937"-16,0 0-8 0,0 0-23 31,0 0-201-31,0 0-304 16,28 0-64-16,-15 0 16 15,2 0-152-15,-3 0-40 0,4 6-199 16,-4 1-33-16,-4 3-64 16,0 2-32-16,-4 1 64 0,-4 6-40 31,0 0-64-31,-8 3 48 0,-16 4-64 15,-8 2-280-15,-24 7-1225 16,13-9-3112-16,-2-11-6441 0</inkml:trace>
  <inkml:trace contextRef="#ctx0" brushRef="#br0" timeOffset="-162490.02">24017 15767 7345 0,'0'0'2681'0,"0"0"-1329"15,0 0-376-15,0 0-16 0,0 0-79 16,0 0-289-16,0 6-352 16,0 13 40-16,0 9 496 15,-4 11-96-15,-4 8-256 0,0 8-152 16,0 2-72-16,4-3-48 0,-3 3-80 16,2-6-56-16,5-7 32 15,-4-6-48-15,0 0 16 0,0-12-16 31,4-1 0-31,-4-13 0 16,4-2-168-16,-4-7 16 0,4-3-8 16,0 0 96-16,0 0 64 15,0-15 0-15,12-8-504 0,1-9 184 16,2-5 312-16,5-2-64 31,-4 4 24-31,8 7-40 0,0 9 72 16,0 3-32-16,-1 10-24 15,-3 6 8-15,5 0 8 0,-6 0 40 16,-3 9-56-16,0 4 64 31,-4 0 0-31,0 2-8 16,-8 7 16-16,-4-2 16 0,0 2 32 16,-8 3 0-16,-12 1 16 15,-3-4 72-15,-9 3 112 0,-9 0-72 16,-2-5-48-16,-2 2-16 0,-2-6-112 15,4 0-352 1,-2-13-1192 0,10-3-1345-16,10 0-4264 0</inkml:trace>
  <inkml:trace contextRef="#ctx0" brushRef="#br0" timeOffset="-160768.78">24371 16345 7297 0,'0'0'2385'16,"0"0"-857"-16,0 0-384 16,0 0-344-16,0 0 56 0,0 0-495 15,0 0-137-15,0 0 368 31,-15 44-168-31,11-31-232 16,0 3-64-16,4-4-80 0,0-5-48 16,0-1 16-16,0-3-16 15,8-3-272-15,7 0 144 0,2 0 56 16,3-16-232-16,-5 1-112 31,2-7 72-31,-6 2 216 0,-3 1 128 16,-4 6 232-16,0 7 384 0,-4 3 40 15,0 3-248-15,0 0-192 16,0 0-112-16,0 9-104 0,0 11 8 16,0 2 8-1,0 10-8 1,0-1 8-16,0 4-8 0,0 6-8 16,-8 4-24-16,0 6-48 0,-8 0 24 15,0-1 48-15,-8 4-8 16,4-6 0-16,1-7 8 0,-5-6-8 31,3-6 8-31,2-10 0 16,-5-10 160-16,4-5 224 0,0-4 72 15,-4-7 136 1,0-15-96-16,0-10 17 0,9-13-1 16,7-14-240-16,12-24-16 0,20 3-232 31,12 7-24-31,47 3-784 0,-15 26-1001 15,3 9-3064-15</inkml:trace>
  <inkml:trace contextRef="#ctx0" brushRef="#br0" timeOffset="-155720.25">21467 14954 4993 0,'0'0'4609'0,"0"0"-3017"15,0 0-872-15,0 0-304 16,0 0 160-16,0 0 240 16,4 0-143-16,8 0-329 0,0-6 488 15,3-1-304-15,2 4-272 16,3 0-56 0,3 3-40-16,5 0-96 15,4-3 144-15,5 3 0 16,10-3-200-16,5 3 72 0,8 0-32 15,4 0-48-15,-1 0-8 16,5 0-48-16,3 0-64 0,2 3 120 31,2 3 80-31,1 0-72 16,-5 1 0-16,5-4 80 16,-4-3-32-16,-1 0-56 0,1 0 0 15,4 0 96-15,-8 0-96 16,3-6 0-16,-7-1 8 0,-8 4 72 15,0 0-72 1,-4 0 0-16,4 0 136 16,7-1-24-1,1 4 32 1,4 0-104-16,7-3 0 0,-3 3-48 16,0 0 0-16,-1 0 0 0,-11 3 16 15,0 1-32-15,-4 2-32 16,-8 0 48-16,-1 1-96 0,5-1 96 15,-4-3 96-15,7 1-64 16,5-2 32-16,0-2-32 0,4 0-16 16,-4 3-16-16,3-3 0 15,-7 0-8 1,0 4-40-16,-5 2 0 16,1-3-24-16,-3-3 144 15,6 4-48-15,1-4-24 0,3 0 0 16,5 0 48-16,5 0-48 15,-2 0 0-15,1-4-32 0,-1 4-16 32,-7 0 48-32,-8 0-232 15,-1 0 224-15,-6 0-72 16,-6 0 24-16,1 0 48 0,4 0-8 16,0 0-88-16,8 0 96 15,0 0-168-15,3 0 168 0,1 0-48 16,0 0 56-1,0 0-8-15,-4 0 0 16,-5 0 0-16,-2 0-72 16,-10 4 72-16,-3-1 8 0,-4 0 72 15,-5 0-72-15,1-3 0 16,0 0-8-16,4 3 56 16,-3-3 8-1,3 3 144-15,-1 1-128 0,-3 2-64 16,-4-3-8-16,-5 4-56 15,2 2-168-15,-13-3-264 0,0 7 336 16,-4 0 128-16,0 6 24 16,0 6 176-1,0 1-24-15,-4 2-80 16,0 10-72-16,0 0 72 16,0 7-72-16,-5 3 8 0,6 5-8 15,-9 1 8-15,4 4 0 16,-4-1 56-16,-4 0 24 0,4 3-40 31,-8 16 176-31,0 13-64 16,5-10-112-16,2-5-40 15,5-11 8-15,8-15-8 0,0 3 0 16,0 6 0-16,0-7 48 16,0 2-48-16,0-2 0 0,-3 4 0 31,-14-3 0-31,6 3 8 0,-2-6-16 15,-2-1 8-15,3 1 8 16,-1 0-8-16,6-1-8 0,3 1-8 16,4 2 0-16,0 1-8 15,0 3 16-15,4-6-16 16,3-1 16 0,-3 1 0-16,-4-7 0 0,0-6 0 15,0-6-200-15,-7-4 8 16,-1-5 112-16,-5-5 72 0,2-2-8 15,3 0 8-15,-8-4 0 16,0 0 0 0,-4 4-56-16,-4-3 64 15,-8-1 0-15,0-2 0 16,-7 2-8-16,-6-2 8 0,-2-1 8 16,-1 0 8-16,0 1 112 15,-8-1 0-15,4-3 96 0,1 3-72 31,-9 1-80-31,4-4-56 16,-7 4-8-16,-1-4 80 16,0-3-80-16,-20 0 56 0,-11 0 56 15,3 0 48-15,12 0-15 16,9 0-1-16,15 0-64 0,-19-3-16 31,-26-1-24-31,-14-2 24 16,0 3-72-16,11-1 0 0,4 4 0 15,17 0 0-15,-5-3 8 0,-3 3-8 16,3-3 8-16,-4 3 0 16,8-3 0-1,13 3 0 1,11 0 32-16,12 0-32 0,0 0-8 16,-11 0 0-16,-5 0 0 0,-16 0 0 15,5 0 0-15,-2 0 8 0,-2 0 0 47,7 0 0-47,0 0 0 16,5 0 8-16,3 0-16 15,1 0 16-15,3 0-16 0,-4 0 0 16,-3 0 0-16,-2 0 8 0,1 0-8 16,1 0 8-16,-1-6 64 15,9-4-64-15,-1 4-8 16,11-4 8-16,6-3 0 0,4 4 0 15,-2-4 40-15,5 4-48 16,1 3 0-16,-1-4 0 0,4 0 0 16,0 4 8-16,4-7 0 15,4 4 32-15,4-7-32 32,4-3 0-32,5 0 168 0,2-3 40 15,-2-4 32-15,7 1-56 0,-4-4-104 16,3 1 8-16,-6-1-80 15,3 1-8-15,-1-4 104 0,1-3-112 16,1 0 8 0,3-3 64-1,4-3-64-15,0-7 56 0,0-6-56 16,-4 0 0-16,4-3-8 16,-4-3-8-16,-5 3 8 0,2-1 0 0,-5 7 8 15,0 4 0-15,0 3-8 31,1 2 48-31,2 1-48 16,5 0 0-16,0-7 0 0,4-3 0 16,0-6-120-16,0-16-8 15,0 3 16-15,4-6 112 0,4 3 0 16,-3 13 8-16,-2-7-8 31,1 6 0-31,0 11 8 0,-4 6-8 16,4 2 8-16,0 7-8 15,-4 3 8-15,4 4-8 0,-1 5-24 16,2 5 8-16,-1-5-16 16,0 1 32-16,0-7 0 31,0-3-8-31,-4-2-128 0,0-8 32 16,0-2-88-16,0 3 96 15,0 6-8-15,0 6 104 0,0 7 48 0,0 10 88 16,0 2-40-1,0 3-8-15,0 7-88 16,0-3-168 0,0 3-376-16,0 0-857 0,-8 7-2655 15,4 6-1706-15,0-4-815 16</inkml:trace>
  <inkml:trace contextRef="#ctx0" brushRef="#br0" timeOffset="-133752.58">20861 16916 6745 0,'0'0'784'0,"0"0"488"16,-4 0-63-16,4 0-297 15,0 0 32-15,0 0-264 0,0 0-176 16,0 0 0-16,0 0 33 31,0 0-33-31,0 0-72 0,0 0-144 16,0-3-96-16,0 0-72 15,4-7-64-15,5 1-56 16,2-1 8-16,6 1 0 0,-2-1-8 16,2-3 8-16,-2 7 0 15,5-3 0 1,-1-1-8-16,6-3 48 0,-1 4-48 15,0-4 8-15,4-3 8 16,8 1-16-16,3-8 0 16,9 4 16-16,0-6-16 15,8 3 16 1,0-4 0-16,0 4 80 16,3-4-48-16,0 7-48 0,-3 0 8 0,-8 3-8 15,0 4 24-15,-4-1-24 16,-1 1 88-16,-2-5 48 15,6 2 112-15,5-8 8 0,16-5 40 32,24-7-24-32,20-6-48 15,-9 6-56-15,-19 6-80 0,-24 13-24 16,-21 7-56-16,4-4 0 16,10 3 0-16,3-2 0 0,-4 2 8 15,3-3 32-15,4 1-48 31,1-4 8-31,4 0 8 0,0-3-8 16,-1-3 8-16,1-7-16 16,1 4 8-16,2-7 0 15,1 0 0-15,3 4 0 0,-3-1 0 32,0 4 0-32,0 3-8 15,3-1 8-15,-3-2 0 0,12-3 0 0,19-8 8 16,9-8-8-16,7 0-8 15,-23 5-8-15,-20 11-8 16,-29 6 8-16,6 3 0 0,2-3 0 16,14-7 8-1,6 0-16 1,-4-2 8-16,5-1 0 0,0 0 8 16,11-3-8-16,21-9 8 15,20-10-8-15,3 3 8 0,-11 6 8 16,-20 14-8-1,-37 5 8-15,-7 11-8 16,-16-2 40-16,11 5-40 16,-2-7-8-16,2-3 0 0,1-1 0 15,-4 1 0-15,4-4 8 16,-1 1-8-16,5 0 8 0,1-1-8 16,2 8 8-16,0-5-104 31,-10 11-16-31,-9 2-24 0,-17 1-224 15,-10 9-512-15,-13 2-1400 16,-20 11-41-16,-4 3 177 0</inkml:trace>
  <inkml:trace contextRef="#ctx0" brushRef="#br0" timeOffset="-132094.95">21200 17656 7241 0,'0'0'2425'0,"0"0"-1593"16,0 0-632-16,0 0-120 15,0 0 80-15,0 0 40 0,20-9-48 16,-4-1 8-16,7 0 120 31,9-5 256-31,5-2-64 16,6 2 16-16,6-4 8 0,-2-1 1 16,5 5-81-16,-5-1-184 15,2 0-48-15,-2 3-40 0,5-3-48 0,-4-2-80 16,3 1 32-1,5-5 0 1,4 0 0-16,4-6-24 16,3-1 48-16,6-3 160 0,-2 0 144 15,0-3 136-15,2 4-88 16,-6-1-64-16,-3 3-104 16,0 7-64-16,-4-3-120 15,-4 6-8-15,3-4 32 16,1 1-80-16,4-3-16 15,3 3 16-15,5-4-8 0,0 1 0 16,3 0 48-16,-3-1-48 16,-4 0 0-1,0 8 0-15,-8-5-8 16,0 5 0-16,-9-2 0 16,5 5 0-16,-8-5 0 0,-1 4 8 15,1 0 48-15,-4 1-48 16,-5-1-8-16,6 0 0 0,-2 0 8 31,2 0 0-31,-2 0 64 16,5 0-56-16,-4 1 56 15,0 2 8-15,3-6-32 0,-2 3 49 16,6-3-89-16,-3-3 64 16,3 3-64-16,5-4 40 0,-4 1-48 15,4 0 8 1,-5 0 8-16,1 2-16 15,-3 5 0-15,-2-1 0 16,1 0 0-16,0 0 8 0,0 3 0 16,-1-2-8-16,5 2 0 15,0-3 8-15,-1 0 0 16,5 4-8-16,-4-8 8 16,4 5 0-16,-8-4-8 15,0 3 0-15,-1 0 0 16,-6-4 8-16,2 2-8 0,2-5 8 15,-6 5-8-15,5-8 0 16,-4 7 8 0,3-3-8-16,-3 0 0 15,1 2 0-15,-2 1 0 16,5 0 0-16,-4 0 0 0,7-6-16 16,2 3 16-16,2-4-16 15,5-2 8-15,3-1-96 31,5 1-33-31,-4-1 65 0,0 4-64 16,-8 3 48-16,-5 2 88 16,-6 5 0-16,-6 2-8 0,-3 0 0 15,0-3 0-15,0 6 8 32,0-2 8-32,3-1-8 15,-3 1 0-15,0-1 8 0,-4 0-8 0,0 0-64 16,-8 7 56-16,-8 0-168 15,-4 3 32-15,-8 3-328 0,0 0-480 16,-16 0-32-16,-28 9-977 16,-3 1-679-1,-2-1-3858 1</inkml:trace>
  <inkml:trace contextRef="#ctx0" brushRef="#br0" timeOffset="-126006.52">28065 14401 4624 0,'0'0'953'0,"0"0"-577"16,0 0 536-16,0 0-40 0,-8 0 120 15,8 0-183-15,0 0-9 0,0 0 24 16,0 0-24-16,0 0 96 15,0 0 40-15,0 0 49 16,4 0-393-16,4-6-368 0,16-6 24 16,8-7-128-16,12-10-112 0,11-3-8 15,21-9 80-15,20-10-64 32,12-9-16-32,7-4 96 15,-7 4 152-15,-13 6-240 0,-3 6 248 16,3-6-56-16,9 0-104 15,4-3 96-15,7 3-192 0,9 0-112 16,3 3 104-16,5 4 8 31,-1 2-480-31,1 7 416 16,-1 3-112-16,-7 7-440 0,-5 2 616 16,-4 1 152-16,-11 0-8 15,-4-1-144-15,-5-2-112 0,5-7 112 0,8-4 16 16,3-2-8-1,8-6-8 1,5-1-152-16,-1 1 8 16,-3-8-216-16,-25 14-320 0,-22 6 47 15,-26 7 409-15,-15 9 88 16,4-7 136-16,4 1 0 16,0 2 0-16,-5 1-80 15,1 3-128-15,5 6-368 16,-6 4-168-16,1 6-344 15,-8 0-376-15,-4 3-193 0,-8 0-95 16,-13 3-1353-16</inkml:trace>
  <inkml:trace contextRef="#ctx0" brushRef="#br0" timeOffset="-125331.52">28783 14913 7433 0,'0'0'3929'16,"0"0"-3185"-16,0 0-464 0,0 0-24 15,0 0 440-15,95-89 345 16,-51 57-409-16,19-9-144 0,37-13-200 16,36-19 232-16,19-3-168 15,16-10-208-15,8 0 280 16,5 0-144-16,11 1-216 0,8-1-64 31,-3 7-24-31,-9-1 24 16,-20 10 8-16,-16 1-8 0,-7 2-24 15,-5 7 24-15,9 6 0 16,3 3-128-16,-3 3-240 31,-13 4-16-31,1 2-144 0,-13 1 248 0,-7 0-144 16,-5-4-80-16,-19 4-24 15,-25 6 15-15,-23 6 97 0,-12 7 40 16,0-3-128-16,-8 3 296 16,-4 2 136-16,-12 8 72 15,-12 2-168-15,0 7-1376 16,-4-3-4634-16</inkml:trace>
  <inkml:trace contextRef="#ctx0" brushRef="#br0" timeOffset="-123567.52">24981 9429 3024 0,'0'0'4017'0,"0"0"-2745"16,0 0 305-16,0 0-289 15,0 0-256 1,0 0 56-16,0 0-15 16,0-31-337-16,0 31-184 15,0 0-56-15,0 0-136 0,0 0-176 16,0 0-112-16,0 0-72 16,0 0-88-16,0 3-112 15,0 13 32-15,0 6 168 16,0 7 16-16,0 2-8 15,0 1 0-15,0-3 0 16,0-7-8-16,0-6-8 0,4-4 8 16,0-5 8-16,1-7 0 0,2 0-8 31,9 0 72-31,12-10 104 16,7-12-56-16,10-13-32 15,6-9 0-15,5-13-16 0,8-4 8 16,12-12-32-16,-5 9-40 15,2 7 88-15,-2 7-88 0,-15 18 0 32,-1 3 0-32,-11 7-8 15,-8 12-16-15,-8 4-32 16,-13 3-400-16,-10 3-1528 0,-5 13-113 16,-5 3-95-16,-10-1-2721 0</inkml:trace>
  <inkml:trace contextRef="#ctx0" brushRef="#br0" timeOffset="-122420.42">30794 9715 720 0,'0'0'6353'16,"0"0"-4729"-16,0 0-559 15,0 0-417-15,0 0 72 16,0-9 24-16,0 9-304 0,0 0-256 16,0 0-64-16,0 0-40 0,0 0-48 15,0 9-16-15,0 7-16 0,0 6 136 16,0 4 64-16,0 6-72 31,0 3 0-31,4 0 104 16,-4-1-24-16,8-2-120 0,-4-4-24 15,4-5-56-15,0-7 40 0,0-4 33 16,0-9 39-16,8-3 496 16,-1 0 528-16,18-9-128 31,7-17-544-31,3-8-256 0,13-8-168 15,4-2-48-15,0-1 0 16,0 1 8-16,-4 6-8 0,-5 3 8 16,-3 10-8-16,-12 2 8 31,-8 8-8-31,-8 5-112 16,-8 10-120-16,-5 0-888 0,-3 3-1153 15,-4 23 865-15,-4-1-664 0,-7-3-1817 16</inkml:trace>
  <inkml:trace contextRef="#ctx0" brushRef="#br0" timeOffset="-120899.29">25662 12154 6665 0,'0'0'1120'0,"0"0"2017"16,0 0-1321 0,0 0-159-16,0 0-617 15,0 0-384-15,0 0 16 0,4-42-288 16,-4 42-232-16,0 0-152 15,0 0-88-15,0 0-48 16,0 10-72 0,0 9-88-16,0 6 296 15,0 7 80-15,-4 3-8 16,4-3-64-16,0-4 48 0,0-6-56 16,0-5-56-16,4-8 40 15,1-6 16-15,6-3 0 0,10-3 112 16,11-19 680-16,7-7-296 31,8-12-176-31,5-13-15 0,4-3-113 16,0-7-192-16,0 4-56 15,-8 6 0-15,-13 13-57 16,-11 15 105-16,-12 11-32 0,-3 11 40 16,-9 4-600-16,0 0-936 15,0 4-368 1,-9 11-425-16,-14 27 1545 0,6-8-1657 15,-7-5-2656-15</inkml:trace>
  <inkml:trace contextRef="#ctx0" brushRef="#br0" timeOffset="-107753.8">27770 17183 128 0,'4'-16'7177'15,"4"-3"-4688"-15,0 0-1513 16,-3-4-120-16,-2 8 40 16,1-4 80-16,4-1 209 0,-4 2-297 31,0-1-224-31,0-1 8 0,0 1 144 16,-4 4-224-16,0-1-296 15,0 3-143-15,-16-3-25 16,-12-3-80-16,-28 3-40 0,-27 0 0 15,-33 13 88-15,-7 3-88 32,3 22 0-32,28 17-8 0,16 21-64 15,13 19 16-15,19 13 0 16,8 16-64-16,36-9 64 16,12-7-49-16,32-16 33 0,28 0 64 0,19-16-8 15,9-12-208 1,12-7-64-1,-17-31-440-15,-7-10-856 0,-20-19-649 16,-20-10-2096-16</inkml:trace>
  <inkml:trace contextRef="#ctx0" brushRef="#br0" timeOffset="-107316.36">28085 16611 10698 0,'0'0'2272'16,"0"0"-1848"-16,0 0-56 0,0 0 113 31,0 0-25-31,0 0-456 0,0 0-184 16,0 0 40-16,-16 108 144 16,-4 10 1208-16,0 18-424 15,5 4-432-15,2-19-280 0,9-36 8 16,4-28-16-16,-4-21-64 31,4-11 72-31,0-6-72 0,0-3-64 16,0-4-384-16,0-12 320 15,12-9 128-15,8-23 0 16,8-9-256-16,4-13-56 0,4-3-32 16,-4 6 224-16,-8 13 120 15,-4 16 152 1,-9 18-152-16,1 4-208 0,1 26-360 15,-2 12 440-15,6 10 128 16,-2 2 8-16,5 4 96 16,4-3-32-16,3 0-72 0,1-9-368 15,4-5-937 1,5-11-559-16,14-17 56 16,-3-5-489-16,-8-4-1760 0</inkml:trace>
  <inkml:trace contextRef="#ctx0" brushRef="#br0" timeOffset="-106784.1">28818 17338 7073 0,'0'0'3041'32,"0"0"-1273"-32,0 0-688 15,-40-86 217-15,13 64-553 0,-10 13-224 16,-6 9-248-16,-9 0-168 16,-4 26 32-16,4 5 32 0,0 10 40 15,13 7-104-15,7 0 24 31,16-4-128-31,8-3-8 0,8-5 0 16,8-11 0-16,20-9-168 16,7-13 176-16,10-3 232 15,6-19-112-15,5-16-16 0,-4-7-96 16,-5-2-8-16,-10-1 8 31,-9 8 56-31,-17 11 112 0,-7 17 688 0,-4 9-520 16,0 9-344-16,-11 20-8 15,-6 9 8-15,9 3-16 16,5 3 8-16,3-5-48 0,3-1 48 16,18-7 8-1,2-8 0 1,9-8-368-16,8-11-128 0,4-4 224 16,4-16-168-16,3-19-624 0,1-10-705 15,0-9-271-15,-8-6-2385 16,-5 6 1472-1,-11 16 2953-15,-11 10 2953 16,-14 18 928-16,-3 10-3041 16,0 16-680-16,-16 19 144 0,5 6-24 15,-1 7-96-15,3 6 48 16,9-1-24-16,0 1-96 0,13-6-112 31,6-3 0-31,13-10-656 16,0-13-1136-16,-4-13-2401 0</inkml:trace>
  <inkml:trace contextRef="#ctx0" brushRef="#br0" timeOffset="-106662.36">29368 16948 13114 0,'0'0'2161'15,"0"0"-1377"-15,0 0-784 0,0 0-1624 0,-56 92 463 16,52-35-1943-16</inkml:trace>
  <inkml:trace contextRef="#ctx0" brushRef="#br0" timeOffset="-106236.04">29444 17481 9722 0,'0'0'5193'15,"0"0"-4193"-15,0 0-120 0,0 0-200 31,0 0-88-31,80-60 8 16,-61 47-303-16,1 7-153 16,-8-1 32-16,0 7-176 0,-8 0-80 15,0 17-224-15,-4 14-249 0,0 10 113 16,-20 7 168-16,-3 6 40 31,-5 0-64-31,0-3-256 16,3-13-304-16,5-9 288 0,13-20 568 15,7-9 88-15,0-16 1624 16,24-22-1336-16,11-10-248 0,17-9-120 16,12-6 64-16,0-1-72 31,-4 7 0-31,-9 9 64 16,-11 17 336-16,-12 15-256 0,-8 16-144 15,-8 9-120-15,4 26 64 0,-4 9 56 16,0 11-8-16,-5 2 16 0,1 6-8 15,1 1 0 1,-1 18-440 0,-1-15-2040-16,2-16-3866 15</inkml:trace>
  <inkml:trace contextRef="#ctx0" brushRef="#br0" timeOffset="-105600.1">30718 17034 12946 0,'0'0'2625'15,"0"0"-841"-15,0 0-1016 16,0 0-496-16,0 0-272 16,0 0-256-16,-43 104 256 0,15-15 8 15,-4 10 80-15,8-4-32 16,8-10-48-16,9-18 8 0,2-10-16 31,1-15-600-31,4-8-712 16,0 1-712-16,0-3-81 15,0-6-1144-15,0-20-2688 0</inkml:trace>
  <inkml:trace contextRef="#ctx0" brushRef="#br0" timeOffset="-105178.79">30519 17011 8969 0,'24'-82'1769'16,"1"12"-393"-16,-2 35-16 0,-3 10 441 16,12-1-737-16,7 4-424 15,10 3-352-15,7 13-168 0,7 6-24 16,9 6-40 0,-9 20-56-1,1 18-8-15,-12 29-104 0,-28 25 48 16,-24 13-32-16,-16-15-416 0,-24-29 176 15,5-26 112-15,-6-13 176 16,-10 1 40-16,-9-4 8 0,-7 0 0 31,-2-12 88-31,5-6-32 16,17-7-8-16,11-3 248 0,16-10 0 16,12-6 88-16,8 3-264 15,12-3-120-15,16 9-264 16,8 7-16-16,3 3 136 0,2 19 24 31,-2 10 16-31,-7 12 96 16,-4 3 0-16,-8 7-8 0,0 3-16 15,-8 3 32-15,-4 4 0 16,0-1-128-16,-1-3-1120 16,-2 0-521-16,-1-15-719 0,0-17-3161 0</inkml:trace>
  <inkml:trace contextRef="#ctx0" brushRef="#br0" timeOffset="-104608.63">31332 17449 10786 0,'0'0'3240'16,"0"0"-2151"-16,0 0-809 15,0 0-176-15,-87 87-24 0,71-50 0 16,4 2-8-1,12-4-56-15,0-7 40 0,0-2-48 16,4-8-8 15,15-5 104-31,1-7-88 16,8-6-16-16,8-9 0 0,0-16-96 16,4-10-336-16,-4-4-136 15,-4 4 232-15,-13 10 336 16,-6 9 936-16,-13 10 432 0,0 6-888 15,-17 19-464-15,-2 9-24 16,-1 11 8-16,3 5 0 0,10 4-8 16,3-1 8-16,4-8-16 15,4-8-96-15,12-9-328 16,8-15-120-16,12-7 488 0,11-23 72 16,21-31 0-1,23-31-112-15,25-33-1088 16,8-15-449-16,-12-16-967 0,-21 0 279 15,-27 15 2337-15,-21 1 2105 16,-19 34-361-16,-16 30 176 16,-8 27 73-16,0 14-249 15,0 9-768 1,-19 9-247-16,-9 10-633 0,-20 29-96 16,-20 44-168-16,-3 38 152 0,2 22-72 15,26 4 80-15,22-7-64 16,18-25 64-16,3-7 0 15,8-25-40 1,8-16-625-16,4-9-719 16,-5-20-2617-16,6-8-1104 15</inkml:trace>
  <inkml:trace contextRef="#ctx0" brushRef="#br0" timeOffset="-104253.86">32189 17526 8409 0,'0'0'2233'16,"0"0"-1649"-16,0 0-496 16,0 0-88-16,0 0 0 15,3 73 8-15,22-67 192 0,10-3-8 32,14-3 168-32,6-6-160 15,9-13-200-15,0-10-536 0,0-9-624 0,-9-9-569 16,-15-1 497-16,-16 3 1232 15,-24 10 2409-15,0 10-593 16,-24 13-696-16,-16 8-664 16,-8 4-224-1,1 16 281-15,-5 13-41 0,7 6-80 16,14 6-64-16,11 3-184 0,20 7-40 16,0-3 0-16,24 0-96 15,20-4 56-15,8-3-56 16,3-9-8-1,29-13-128-15,-17-13-1088 16,-7-6-1745-16</inkml:trace>
  <inkml:trace contextRef="#ctx0" brushRef="#br0" timeOffset="-102860.99">27153 18221 8905 0,'0'0'2697'16,"0"0"-1873"-16,0 0-632 0,0 0 0 16,0 0-96-1,0 0 24-15,0 0-8 16,0 0 1105-16,71 0-129 15,-35-3-456-15,8 3-352 16,4-3-56-16,8 3-56 0,3-3-80 16,5 3 0-16,4 0-32 15,3 0 16 1,5 0-64-16,0 0 8 16,4 0 32-16,-5 6-48 15,1-3 0-15,-4 0 0 0,0-3 40 16,-5 0-40-16,1 3-8 15,0-3-8-15,-1 4 16 0,2-4 16 32,-2 3-16-32,-3 0 0 15,-1 3 8-15,-3 0 0 16,0 1-8-16,-4 3 8 0,8-4-8 16,15 0 8-16,16 4 0 0,21-4 0 15,0 1 0-15,-17-1-8 16,-27 0 0-1,-24 0-8-15,-5 1 8 16,10 2 0-16,2-2 0 16,9 6 0-16,-8-8 8 0,0 5 8 15,4-3 32-15,4-4-40 16,-1 0-8-16,9 0 64 16,-1 1-64-16,1-2 0 15,-4 1 0-15,0 1 8 16,-5-1-8-16,1 3 0 15,-8 1 0-15,4-1 0 0,-4-3 0 16,0 0 0-16,2 4 0 16,19-7 0-1,18 0-48-15,13 3 40 16,-4-3 0-16,-24 3-448 16,-25 4-280-16,-20-5-216 0,2 5 176 15,6-1 263-15,6 1 281 16,-6-4 104-16,-7 0 128 0,8-3 0 31,0 0 8-31,8 0 80 16,4 0 16-16,-1 0 48 15,8 0-48-15,1 0 97 0,-4 0 279 16,0 0-192-16,-8 0-56 16,0 0-96-16,-5 0-56 0,-3 0 56 15,-4 0-24 1,0-3-112-16,-5 0 32 15,2-4-32-15,-1 4-168 16,-4-3-576-16,3-4-497 0,-11 4-775 16,-4-4-3513-16</inkml:trace>
  <inkml:trace contextRef="#ctx0" brushRef="#br0" timeOffset="-102560.02">33042 18329 15091 0,'0'0'3128'15,"0"0"-2495"-15,0 0-473 16,0 0-160-16,0 0-521 16,0 0-5232-1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1T12:51:00.95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27714 6607 11986 0,'0'0'3201'0,"0"0"-2033"0,0 0-792 15,0 0-160-15,0 0 208 16,0 0 72-16,0-7-48 16,0 7-152-16,0 0-143 0,0 0-9 15,0 10-64 1,0 2 80-16,0 11 24 16,0 6 32-16,4 2-72 0,0 4-136 15,-4-3 72-15,4-4-24 16,0-5-56-16,1-7-8 15,2-7 8-15,9-5 80 0,12-4 216 32,28-20 376-32,43-27-232 15,45-36-208-15,32-19-136 0,15-15-96 16,0 0 8-16,-20 12 0 16,-32 25-8-16,-43 30 0 0,-44 24 8 31,-37 20 0-31,-6 3-8 15,-9 3-464-15,-32 19-808 0,-56 35 104 16,1-7-1161-16,3 1-4344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1T11:32:37.8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29296 2498 512 0,'0'0'376'0,"0"0"-232"15,0 0 1136-15,0 0 544 0,0 0-903 16,0 0-425-16,0 0-8 0,0 0 96 16,0 0-144-16,-4 0-80 15,4 0-48-15,0 0 0 31,0 0 48-31,0 0-24 0,0 0-16 16,0 0 57-16,0 0-57 16,0 0-8-16,0 0 16 0,0 0-40 15,0 0 24-15,0 0-64 16,0 0 8-16,0 0-16 16,0 0-8-1,0 0-32-15,0 0 0 0,0 0-8 16,0 0 80-16,0 0 32 15,0 0 88-15,0 0-48 0,8 0-151 16,0 0-17-16,0 0 40 16,0 0-80-1,0 4-64-15,-4-4-72 16,4 3 0-16,0-3 0 0,-4 0 0 16,3 3 8-16,-2-3 0 15,-1 0 80-15,4 3 0 16,0-3 80-16,-5 0 64 0,1 0 64 31,5 0-120-31,-1 0 24 16,3 0 8-16,-2 0-32 0,3-3-40 15,-5 0 64-15,2 3-80 16,-1-3 8-16,-5-1-40 0,1 4-24 31,0 0-48-31,0-3 32 16,0 3 0-16,5-3-48 0,-2 3 8 15,5-3 40-15,-3 3-40 16,2-3-8-16,-3-1 8 16,4 4-8-16,-4-2 24 0,0 2-16 31,0-4 0-31,4 4 0 0,-4-3 0 16,0 3 0-16,0-3 0 0,4 3 0 15,-8-3 0-15,8 3 0 16,-4-4-8-16,0 4 8 15,3 0-8-15,-2-3 8 0,3 3-8 16,-9-3 8 0,5 3-8-1,1 0 8-15,-5-3-8 0,3 3 0 16,5-3 8-16,-3 3 8 0,2-3 32 16,-3 0-48-16,1-1 8 15,-2 4-8-15,-3-3 0 0,8 3 0 31,-7-3 0-31,2 3 0 16,1 0 0-16,-4 0 0 0,4-3 0 16,-4 3 8-16,4 0-8 15,0 0 8-15,-4-4 0 0,3 2-8 32,6 2 8-32,-1-7-8 15,0 4 24-15,0 3-16 0,4-6 0 16,0 2 0-16,-5 1 0 15,2 3-8-15,-6 0 0 16,1 0-8-16,1 0 8 0,-2 0-8 16,1-3 8-16,0 3 0 31,1 0 0-31,-2 0 0 0,1 0 0 0,5-3 0 16,-6 3 0-16,1 0 0 15,0-3 8-15,0 3-8 16,4-3 8-16,-4 3 0 15,4 0-8 1,-4-4 8-16,4 4-8 16,0-3 8-16,0 0-8 0,-1 0 8 15,2-1-8 1,-2 4 0-16,2-3 0 16,-1 1 0-16,-1 2 8 15,2-4 0-15,-2 4-8 0,2 0 0 16,-2-3-8-16,1 3 8 15,4 0 0-15,-4 0 0 0,0 0-8 16,0 0 8-16,0 0 0 16,-4 0-8-16,4 0 8 0,-1-3 8 15,6 3-8-15,-2-3 8 32,6 3 0-32,-5-7 8 0,3 4-16 15,5 0 0-15,-3-1 0 16,-2 2 8-16,-3-2-8 15,5 4 0-15,-10 0 0 0,5 0 0 16,-4 0 0-16,0 0 0 31,0 0 0-31,-4 0 0 0,4 0 0 16,0 0 0-16,0 0 0 16,4 0 8-16,0 0-8 0,0 0 0 15,3 0 0-15,-2 0 8 0,-2 0-8 16,1 0 16-1,0 0-8 1,0 0 0-16,0-3 80 0,8 3-72 16,-4 0 64-16,4-3 64 15,3 0-40-15,-3 0-32 0,1-1-24 16,-1 1-32-16,0 3 48 0,-1 0-56 31,-3 0 0-31,-4 0 0 16,0 0 0-16,-4 0-8 0,4 0 0 15,-4 0 0-15,4 0 40 16,-1 0-40-16,2 3-8 16,-6 1 8-16,6-1 0 0,-2 0 0 31,2-3 0-31,2 6-8 0,-3-2 8 16,5-2 8-16,-6 2 0 15,5-1 8-15,4 3-16 16,-4-6 16-16,4 4 56 0,-4-1-72 31,3-3 0-31,-2 3 16 16,3-3 48-16,0 3-56 31,-5-3-8-31,5 0 8 0,-4 0-8 16,4 4 16-16,-4-4-16 0,-4 2 0 15,4 1 8-15,0-3-8 0,-5 4 0 16,2-1 0-16,3 0 0 15,-8 0 0-15,8 1 0 16,-5-4 0-16,2 3 0 0,2-3 0 16,1 0 8-16,0 0 0 15,4 0 0-15,-4 0 0 0,4 0 56 0,-5 0-56 32,-2 0 41-32,3 0-49 15,-5 0 0-15,2 0 8 16,2 0 8-16,-2 0 32 0,7-3-40 15,-1 3 40-15,5 0-24 16,-4 0 32-16,0-4-16 0,0 4-40 31,-5 0 0-31,2 0 0 16,-1 0 0-16,-1 0 0 0,-2 0 40 16,2 0-40-16,-3 0 0 15,8 0 0-15,-4 0 0 0,0 0 8 31,4 0 0-31,-5 0 0 16,2 0-8-16,3 0 0 16,-5 0 8-16,-2 0 0 0,-2 0 0 15,1 0 0-15,0 0-8 16,0 4 8-16,1-4 0 0,-2 0 0 16,5 3 0-1,0-3-8-15,0 3 8 16,0-3-8-16,3 3 48 15,-2-3-48-15,-1 0 0 0,3 3 0 16,1-3 0-16,4 0 0 16,0 0 8-16,4 0 48 0,-4 0 0 15,-4 0-56 1,0 0 0-16,-8 0 8 16,4 0-8-16,-5 3 8 15,2-3 0-15,-2 4-8 0,5-4 0 16,8 0 72-16,0 3 48 15,0-3-40 1,4 0-16-16,-9 0-16 16,1 0-48-16,-7 0 16 15,-6 0-16-15,-3 0 8 0,-3 0-8 16,-5 0-16-16,0 0-168 16,0 0-280-16,0 0-473 0,-28 6-575 15,4 1-864-15,0-5-2754 0</inkml:trace>
  <inkml:trace contextRef="#ctx0" brushRef="#br0" timeOffset="43402.98">6530 17240 5809 0,'0'0'1568'0,"0"0"-280"31,0 0-167-31,0 0-377 0,0 0-232 16,-4 0-24-16,4 0 192 15,0 0 152-15,0 0-16 16,0 0-223-16,0 0-121 0,0 0-80 16,0 0-96-16,0 0-96 31,0 0-56-31,0 0-56 15,0 0-72-15,0 0-8 0,0 0 8 16,-4 7 80-16,-5 5 40 16,2 1 72-16,-1 6 8 0,-4 6-40 15,0 4-16-15,-4-4-24 16,4 7-48 0,-4 0-72-16,0-1 88 15,1 1-88-15,-2 0 64 0,6 0-24 16,-6-1 16-16,2-2 48 15,2-7-48-15,-2 0-24 0,3-3 24 16,3 1-8 0,-2-5 0-16,-2-2-56 15,6 3 56-15,-1-6-64 16,0 2 8-16,4-2-8 0,-4-1 48 16,4-3-48-16,4-2-48 15,-4-4-416-15,4 3-528 0,0-3-568 31,0 0-1273-31,0 0-1160 16,0 0-2688-16</inkml:trace>
  <inkml:trace contextRef="#ctx0" brushRef="#br0" timeOffset="43897.98">6127 17421 2472 0,'0'0'5569'0,"0"0"-3712"15,0 0-121 1,0 0 112 0,0 0-759-16,0 0-545 0,-7-4-264 15,7 4-216-15,4 0-64 16,7 7 0-16,9 3 248 0,1 3 264 16,6 5-264-16,1 1-48 0,3 3 8 31,6 1-136-31,-1 6 48 15,3-1-16-15,-3-2-88 0,0 2 88 16,-8-3-96-16,0 4 56 16,-4-7-56-16,-4 0 0 15,-4 1 56-15,-5-7-56 0,-2-4 0 32,-1 1 48-32,-8-7-48 15,3 1-8-15,1-4 0 0,-4-3-8 16,0 0-344-16,0 0-112 15,0 0-144-15,0-16-888 0,-4 0-1097 16,-3-3-6425-16</inkml:trace>
  <inkml:trace contextRef="#ctx0" brushRef="#br0" timeOffset="44580.84">6733 17643 3832 0,'0'0'4921'16,"0"0"-3392"-16,0 0-265 15,0 0 112-15,0 0-648 0,0 0-424 16,0 0-207 0,0 32 231-16,0-13-24 15,0 6 80-15,0 4 24 16,0 0-56-16,0-1-88 0,4 1-128 15,8-4-56-15,-8-3-32 16,8-2-40-16,0-5 0 0,-1-2-8 31,6-6-448-31,-6-5-608 16,10-2-913-16,-5-12-391 0,-8-4-2425 16</inkml:trace>
  <inkml:trace contextRef="#ctx0" brushRef="#br0" timeOffset="45097.48">6674 17453 96 0,'0'0'5809'16,"0"0"-3481"-16,0 0-1208 15,0 0-311-15,0 0-305 0,0 0-248 16,-28 51-144-16,28-45-104 15,0 0 48-15,3 1-8 16,9-4 32 0,1 0-80-16,-2-3-64 15,1 0-320-15,-4 0 240 0,-4 0-88 16,-4-3 232-16,0 0 232 16,0-1-104-16,-7 1 664 15,-2 0 560-15,1 3-664 0,0 0 9 31,1 0-41-31,2 0-272 16,5 0-184-16,0 0-112 0,0 0-88 16,0 0-8-16,0 0-72 15,0-3-144-15,0-1-224 16,0 4-56-16,0 0-185 0,0 0-799 16,0 0-3393-1</inkml:trace>
  <inkml:trace contextRef="#ctx0" brushRef="#br0" timeOffset="46273.21">7020 17243 224 0,'0'0'4945'0,"0"0"-3121"16,0 0-576-16,0 0 49 15,0 0-105 1,0 0 24-16,0 0-152 15,0 0-168-15,4-38-183 16,-4 38 63-16,0 0-120 0,0 0-120 16,0 0 32-16,0 0-208 15,0 0-224-15,0 3-128 0,0 4 8 32,0 2-16-32,-4 4 0 15,-4 6 0-15,4 3-8 16,-1 4 0-16,-2 2 0 0,3 4 8 15,4-1 8-15,-4 4 88 32,4 0-40-32,0 0-8 0,0 3 40 15,4-3-24-15,7 0 8 16,6-3-72-16,3 0-8 0,3-7-40 16,1 1-32-16,8-4 80 0,4 0 72 15,-4-3-72-15,0-3-536 16,8-3-592-16,-12-4-1673 15,-9-6-2648 1</inkml:trace>
  <inkml:trace contextRef="#ctx0" brushRef="#br0" timeOffset="47200.58">7282 17310 1880 0,'0'0'5569'0,"0"0"-3008"0,0 0-1241 16,0 0 168-16,0 0-191 15,0 0-585 1,0 0-304-16,-7 0 16 15,7 0 48-15,0 0-128 16,0 0-72-16,-4 9-72 0,0 7-56 16,0 7 8-16,0-1 40 0,4 10-88 15,0-1 24 1,0 4 24-16,0 0-32 16,0-3-16-16,4 0-96 15,8-1 56-15,0-2-64 16,0-4 8-16,4-3-8 0,0 0-8 15,0-5-40-15,-1-4 0 32,6-4-512-32,-2-6 16 0,1-3-208 15,1 0-488-15,2-19-97 16,1 0-1671-16,-12 0-4202 0</inkml:trace>
  <inkml:trace contextRef="#ctx0" brushRef="#br0" timeOffset="47562.9">7136 17570 800 0,'0'0'6961'0,"0"0"-5369"16,0 0-543-1,0 0 199-15,0 0-264 16,0 0-344-16,0 0 153 0,0 0 7 16,0 0-192-16,7 0-224 15,5 0-96-15,1 0 8 0,6 0-96 16,1 0-112-16,4 0-80 31,0 0 0-31,3 0-8 0,-3 0-680 16,1 0-672-16,3 0-1073 15,-4-3-463-15,-9-3-4802 0</inkml:trace>
  <inkml:trace contextRef="#ctx0" brushRef="#br0" timeOffset="47941.28">7550 17545 7825 0,'0'0'4033'0,"0"0"-3329"16,0 0 112-16,0 0-111 16,0 0-481-16,0 0-224 0,0 0 112 15,31 0 296-15,-10 0-32 31,-10 0-160-31,10 0-104 16,-6 0-112-16,1 0-80 0,0 0-216 16,-4 0-552-16,0 0-809 0,1-4-343 15,-2-5-1985-15,-7 3-1992 0</inkml:trace>
  <inkml:trace contextRef="#ctx0" brushRef="#br0" timeOffset="48276.9">7765 17389 7529 0,'0'0'2137'0,"0"0"-745"0,0 0-128 15,0 0-608-15,0 0-480 0,0 0-88 16,0 0 56-16,0-3 8 15,0 3 80 1,0 6-56 0,0 4 81-16,7 3-9 0,2 2 112 0,-1 4-88 15,0 1-88-15,-1 2-104 16,2 0-64-16,-5-3-16 0,4 3-96 16,-1-3-408-16,-3 0-689 31,5-3-367-31,-5 3-912 15,0-6-3090 1,-1-4 1587-16</inkml:trace>
  <inkml:trace contextRef="#ctx0" brushRef="#br0" timeOffset="48729.86">7777 17211 336 0,'0'0'6889'16,"0"0"-4785"-16,0 0-1223 0,0 0 39 15,0 0-48-15,0 0-96 16,0 0 8-16,51 0-175 0,-26 4-225 31,-5 2-96-31,-1 3-120 16,1 4-96-16,1 3 88 0,-6 3 112 15,5 7 64-15,-4 2-48 16,4 1 8-16,-5 5-96 0,2 5-56 16,-2 2-16-16,2 3-32 31,-6 1-80-31,2-1-16 0,-9 4-88 16,-4 22-880-16,-8-16-1801 15,-8-7-2800-15</inkml:trace>
  <inkml:trace contextRef="#ctx0" brushRef="#br0" timeOffset="58951.67">5546 16345 2472 0,'-4'-4'3233'15,"4"1"-2001"1,-4 0 40-16,4 0 201 16,0 0-345-16,0 0-528 15,0-1 432-15,-4 4-216 0,4-3-64 16,0 3-79-16,0 0-201 15,0 0-248-15,0 0-168 0,0 0-56 16,0 0-88-16,0 0 88 16,0 10 0-1,0 9 16-15,0 6 40 16,8 7 16-16,-1 6-64 0,6 0 8 16,-1 7 40-16,3-4-48 15,1 7 0-15,1-4 48 0,-2-3-48 16,2 0-8-16,-2-9 0 15,2 0 0-15,-6-7 0 16,1-6 0 0,0-6-24-16,-4-3-104 15,0-4-200-15,0-3 24 0,-4-3-152 16,0 0 88-16,0-3 327 16,0-10 41-16,0-9 193 15,-1-3 7-15,-3-10-72 0,0-7-72 31,0-5-56-31,0-1-280 16,0 4 32-16,0 3-9 0,0 9 177 16,0 7 72-16,4 8 0 15,5 4 8-15,-5 8-48 0,0-2 40 16,3 4 0-16,-3 3-296 16,5 0-88-1,-1 0-24-15,-1 6 416 16,6 7 296-16,2 0-96 0,2 12-48 15,-2 0-32-15,6 1-8 16,-2 5-64-16,1-2 24 16,0 0-24-16,-4-1-40 15,4-6-8-15,-5 1-16 16,-2-7-144-16,-1-3-40 16,-9-8 72-16,1-1-72 0,0-4 72 15,-4 0 128-15,0-6 432 16,0-10-96-16,0-3-56 0,-8-10-80 31,-3-3 81-31,-6-9-177 16,-2-3-88-16,-1-4-8 15,-4-6 8-15,1 6-8 0,-1 1 40 16,3 2 56-16,1 11 216 16,5 2 8-16,3 6-96 0,3 7 112 31,5 7-112-31,1-1 48 15,-1 9-152-15,4 1-120 0,0 0-8 16,0 3-120-16,0 0-624 31,0 0-817-31,0 0-383 0,-4 16-288 16,0 0-57-16,-1 0-4464 0</inkml:trace>
  <inkml:trace contextRef="#ctx0" brushRef="#br0" timeOffset="59888.55">6152 16532 3616 0,'0'0'2657'0,"0"0"-1097"0,0 0-408 0,0 0-127 16,0 0-353-16,0 0-304 0,0 0-160 31,7-6 40-31,1-1-136 0,1-2 16 16,2 3-24-16,-3 2-104 16,4 1 0-16,-4 0-128 0,0 3 48 15,3 0-56-15,-2 0 136 16,-5 0 304-16,4 10-56 15,-4 2-88 1,3 4 8-16,-2 0 16 16,-5 3-48-16,0 7 8 0,0-4-40 15,0 0-8-15,0-3-80 0,-9 0-16 16,6-10-112-16,-1 1-456 16,4-7-320-1,0-3-296-15,0 0-225 16,0-22-223-16,0-1-2457 15,0 1 1673-15</inkml:trace>
  <inkml:trace contextRef="#ctx0" brushRef="#br0" timeOffset="60239.06">6307 16398 176 0,'0'0'88'0,"0"0"4537"31,0 0-3481-31,0 0-296 0,0 0 200 16,0 0-448-16,0 0-352 0,0 0-80 15,0 0 80-15,-17-3-88 16,14 10 17-16,-1-4 183 0,4 7 80 16,-4-4 48-16,4 3-48 15,0 4-176-15,0 0 16 16,0 3-24-1,8-4-72-15,-1 1 48 16,6 0-24-16,-2-1-80 0,2-2-56 16,-1-4 56-16,-1-3-72 0,2 4 32 15,-6-7-80 1,5 0-8-16,1 0-8 16,-2 0-296-16,9-10-224 15,-8-6-456-15,-4 0-2937 16</inkml:trace>
  <inkml:trace contextRef="#ctx0" brushRef="#br0" timeOffset="66379.87">1075 11671 496 0,'0'0'2608'0,"0"3"513"15,0-3-1769-15,0 0-600 0,0 0-256 16,0 0-496-16,0 0-32 16,0 0 32-16,0 0 368 15,0 0 145 1,0 0-145-16,0 0-56 0,0 0 40 16,0 0 16-16,0 0 0 15,0-3-72-15,0-3-272 0,0-1 88 16,-4-2-88-16,-3-1-24 15,-2 1-288-15,-3-4 288 16,0 0-152-16,0-2 152 16,-8-2-232-16,-3 5-40 15,-1-1 216-15,0 7 56 16,0 2 456-16,0 4-352 0,4 0-104 16,4 4 0-16,0 5-104 15,0 8 104-15,4-2 0 16,1 7 0-1,-2 0 48-15,6 7-48 16,3 0 8-16,0 2 56 0,4 1-56 16,0 0 40-16,4 0 16 15,11-4-64-15,1 1-72 16,5-7 24-16,2-3 48 0,-3-6-152 31,4-7 72-31,-4-2-128 16,4-4-64-16,-4 0 192 15,4-10-48-15,-1-3 184 0,1-6-56 16,-7-3 64-16,2-3 224 16,-3-4-288-16,-4 0 176 0,-4-6-48 31,0 4-128-15,-4-4 112-16,-4 6-40 15,0 7-64-15,0 3 112 16,0 9 8-16,0 4 8 0,0 6-136 15,0 0-64-15,0 0-128 16,0 0 192-16,0 0 176 0,0 0-72 0,0 0-96 16,0 0-8-16,0 0-8 15,0 10-48-15,-4-1 56 16,4 7 80-16,-3 0 72 0,-2 6-104 16,5 7 40-16,0-7-24 15,0 3-56 1,0-3 48-16,8-2-56 15,0 2 72-15,4-3-56 16,4 0-16-16,3 0 24 0,2-3-16 16,7 0 40-16,-4-4-48 15,8 1 0-15,0-3-80 0,-5-8 72 32,5-2-136-32,-8 0-544 15,0 0 360-15,-4-5-112 16,-9-15-848-16,-6 1-2617 0,-5 0-1488 15</inkml:trace>
  <inkml:trace contextRef="#ctx0" brushRef="#br0" timeOffset="67212.13">1629 11319 4745 0,'0'0'2112'0,"0"0"-760"15,0 0 121-15,0 0-449 16,0 0-376-16,0 0-232 0,0 0-40 31,0 3-112-31,-4 3-216 16,0 10 216-16,-4 3 144 16,4 7-128-16,-4 2-48 0,4 7-56 15,4 3 257-15,-4 7-137 31,4 2-136-31,0 4 56 0,4 0-80 16,8-7-64-16,4 1-64 16,4-7 8-16,0-6-8 15,4-4-8-15,4-9-72 0,4-3-80 0,0-7-32 16,11-5-264-16,-2-4-937 16,-10 0-1847-16</inkml:trace>
  <inkml:trace contextRef="#ctx0" brushRef="#br0" timeOffset="68238.08">1936 11283 6873 0,'0'0'2072'0,"0"0"-951"15,0 0-65-15,0 0-288 16,0 0-536 0,0 0-232-16,0-22-72 15,0 22 72-15,0 7 144 0,0 5-64 16,4 8 24-16,0 8 24 16,0 4 80-16,-4 6 144 0,3 3 0 31,6 0-16-31,-1-2-112 15,0 2-135-15,4-3-25 16,4 0-8-16,-5-3-56 0,9-3 0 16,-8-3 16-16,4-4-8 0,-4-6 0 15,4-3-8-15,-4-4-225 16,0-5-599-16,0-4-112 31,4-3-432-31,0-13-337 0,0-3-1207 16</inkml:trace>
  <inkml:trace contextRef="#ctx0" brushRef="#br0" timeOffset="68535.1">1812 11678 488 0,'0'0'5865'15,"0"0"-3449"-15,0 0-1623 16,0 0-225-16,0 0 144 0,0 0 8 16,72-23-16-16,-36 7 176 31,-1 0-168-31,-2 1-463 15,-1 2-193-15,-5 7-56 0,1-1-945 16,-4-6-807-16,-8 7-1009 0,-4 0-3632 16</inkml:trace>
  <inkml:trace contextRef="#ctx0" brushRef="#br0" timeOffset="68952.09">2239 11531 1200 0,'0'0'6681'0,"0"0"-5377"0,0 0-591 31,0 0 255-31,0 0-224 16,0 0-104-16,0 0 304 0,56-3-176 15,-41-3-159-15,6-1-265 16,-6-2-144-16,5 6-200 0,0-4-352 16,-4 1-985-16,-1 0-455 31,-2-4-1033-31,-9 4-3824 0</inkml:trace>
  <inkml:trace contextRef="#ctx0" brushRef="#br0" timeOffset="69443.7">2466 11335 9233 0,'0'0'2273'0,"0"0"-449"0,0 0-231 32,0 0-937-32,0 0-424 15,0 0-128-15,0 0-96 0,63-42 0 16,-42 42-8-16,-2 0-8 15,-3 0 0-15,5 0-8 0,-6 13-56 32,-2 0-88-32,-6 3 32 15,-3 3 112-15,-4 3 16 0,0 6 0 16,0-2 48-16,-8 2-40 16,0-2 0-16,0-7 0 15,4-3-8-15,0-7 0 0,4-2-56 16,0-5-120-16,4 2-168 31,8-4 16-31,4 0 152 0,8-4-136 16,-1-8 31-16,5-1-15 15,0-9-648-15,-3 3-808 0,-9 6-3569 16</inkml:trace>
  <inkml:trace contextRef="#ctx0" brushRef="#br0" timeOffset="69794.33">2689 11176 7745 0,'0'0'2313'16,"0"0"-889"-16,0 0-688 16,0 0-264-16,0 0 8 0,95-10 48 15,-54 10 105-15,-10 0-113 16,5 0-16-16,-4 13-128 16,-4 6 16-16,-9 6 16 0,2 4-120 15,-5 9-24-15,-4 3-136 31,-5 10-48-31,-3 0 32 0,-4 22-112 16,-4-10-144-16,-28 26-776 16,8-12-1641-16,-3-27-3896 0</inkml:trace>
  <inkml:trace contextRef="#ctx0" brushRef="#br0" timeOffset="72922.17">860 13658 624 0,'0'0'3176'0,"0"0"-2023"15,0 0-809-15,0 0-8 16,0 0-56-16,0 17 712 15,8-8-240 1,-4 7-224-16,4 3 456 16,-4 6-367-16,4 4-177 0,4 6 16 15,-4 3-40-15,0 3-136 16,4 1-64-16,0 2-16 16,0-3-64-16,4 0-48 0,0 1-32 31,0-4-56-31,3-7 8 15,-6-8 8-15,2-7 56 0,-2-7-72 16,-2-5-8-16,1-4-152 16,0-4 16-16,-4-12 144 15,0-12-8-15,-4-4-32 0,0-9-56 16,0-4-224 0,-4-2-112-16,0 2 232 15,0 4 112-15,0 6 48 0,4 6 40 16,0 10 104-16,0 4-96 15,0 2 64-15,0 6 64 16,-4 4 8-16,4 0-72 16,-1-3-8-16,2 3-48 15,-1-1-16-15,0 4 8 16,0 0 0-16,4 0-8 0,4 0 0 16,-4 7 104-16,7 9 8 15,2 2 8-15,3 5-16 16,-1 2-56-1,5 1-40-15,-3 2 8 16,2-2 0-16,1-1 48 0,0 0-56 16,0-3-8-16,-5-2-8 15,6-4-136-15,-9 0 8 16,3-7-120-16,-6-3 8 0,-5-6-280 31,-1 0 328-31,2 0 200 16,-5-13 0-16,-4-5 160 15,0-8 240-15,0-6-40 0,-13-5 56 16,-6-8-128-16,-1-9-16 16,-8-3-8-16,4-7 48 0,-4 4-184 31,4 6 0-31,0 6 224 0,4 10 104 16,5 10-7-16,2 2-41 15,2 11-96-15,7 2-136 0,-4 3 0 16,8 7-128-16,-5 3-48 15,5 0-128-15,0 0-936 16,-4 9-721-16,0 8-743 16,1 1-2361-16</inkml:trace>
  <inkml:trace contextRef="#ctx0" brushRef="#br0" timeOffset="74170.2">1701 13782 160 0,'0'0'4777'16,"0"0"-3681"-16,0 0-216 15,0 0-112-15,0 0-176 0,0-28-232 32,0 21 56-32,0-2 441 15,0 3-553-15,0-7-72 0,0 3 208 16,0 1-152-16,-4-1-88 0,-4 1 80 16,0-1 56-1,0 4 72 1,0-4-192-16,0 4-8 0,-4 3 72 15,4 0-272-15,0 0 56 16,0-1 24 0,0 4-16-16,0 0-72 15,0 0-16-15,4 0-32 0,-4 4 40 16,4 5-72-16,0 0 8 16,4 4 16-16,0 6-40 0,0 0 80 15,0 4-40-15,4 5 56 16,5-2-8-16,2-1 8 15,1 0 0-15,4 1 0 0,-4-7 8 32,4-3-8-32,-4-4 0 0,4-5-48 15,-4-4-64-15,-5 0-96 16,6-3 32-16,-9 0 80 16,4-3 96-16,-1-7 0 0,-2-2 56 15,-1-4-8-15,-4-3-8 31,4-7-40-31,-4 1-80 0,0-4 80 16,0-2 0-16,-8-1-48 16,-1 7-104-16,-2 2 152 15,7 7 0-15,-5 4 0 0,2 5 200 0,3 4 128 16,4 3 32-16,-4 0-72 16,4 0-160-16,0 0-48 15,0 0-64 1,0 0-16-16,0 0 0 15,0 0-88-15,0 3 0 16,0 7 40-16,0 6 48 0,0 3 0 0,8 3 64 16,-1 4 24-1,2-1-8 1,3 0-24-16,0-3-48 16,4 0 64-16,-5-5-64 0,6-5-8 15,-6-2 8-15,2-4-8 16,-6-3-8-16,5-3-56 0,-3 0-432 15,2-6-168-15,1-10-880 32,-7 3-3801-32</inkml:trace>
  <inkml:trace contextRef="#ctx0" brushRef="#br1" timeOffset="118957.85">4554 14246 7825 0,'0'0'2817'0,"0"0"-1225"15,0 0 497-15,0 0-425 0,0 0-816 16,-13-19-112-16,13 16-160 16,0-3-40-1,0 2-135 1,17-9-289-16,7 1 0 0,4-4-96 0,11-3-16 15,8 6 0-15,6 4 0 16,3 6 0-16,-4 3-8 0,-1 0 0 16,-7 15-8-16,-4 5-32 31,-12 5-208-31,-4 4-33 16,-9 2 193-16,-6 7 16 0,-9 4 80 15,0 5 0-15,-20 4 8 16,-4 3 48-16,-4 0-48 0,-4-3 0 15,4-1 0-15,-4-2 0 16,4 0 0-16,9-7 0 0,2-9-8 31,6 0 0-31,7-10-8 16,4-3 0-16,0-7 0 0,0 1-72 16,0-7 72-16,11 1-136 15,10-1 56-15,-2-6 8 31,13 0 80-31,0 0 0 0,8-9 48 16,7-4 48-16,2-6-96 16,7 3-40-16,-5 0-336 0,1 0-568 0,-4 3-792 15,-8-2-945-15,-1-4-215 16,-15 3-1529-16,-8 0-320 16</inkml:trace>
  <inkml:trace contextRef="#ctx0" brushRef="#br1" timeOffset="119341.28">4638 14665 4120 0,'0'0'7266'15,"0"0"-5626"-15,0 0-1136 0,0 0 417 16,0 0 191-16,0 0-456 16,0 0-376-16,51-22 160 31,-19 12-80-31,12-3 152 0,-1-2-48 15,13 2-128-15,0 0-79 16,-5 0-145-16,5 4-48 0,-3 3-56 16,-6 3 0-16,-3-1-8 0,-4 4-393 15,-8 0-311 1,3 0-688 0,-11 0-1257-16,-11 4-2264 0</inkml:trace>
  <inkml:trace contextRef="#ctx0" brushRef="#br1" timeOffset="120397.74">5605 14649 6073 0,'0'0'3216'16,"0"0"-1895"-16,0 0-137 0,0 0 472 31,0 0-487-31,0 0-273 16,0 0-248-16,0 0-248 0,4 10-224 15,-4 6-128-15,4 6 240 16,0 6 32-16,5 11 16 0,-5-2-8 16,-1 5-56-16,5-1-96 15,0-6-56-15,-3-3-40 0,-1-4-31 32,-1-9-33-32,1-3-8 31,0-6-8-31,-4-4-329 15,4-6-743-15,-4-6-1056 0,0-13-2017 16,0-7-1912-16</inkml:trace>
  <inkml:trace contextRef="#ctx0" brushRef="#br1" timeOffset="120823.95">6171 14112 4368 0,'0'0'5426'0,"0"0"-3826"16,0 0-264-16,0 0 89 31,0 0-209-31,0 0-416 0,0 0-328 16,-75 54-24-16,58-15 136 16,2 8-88-16,-2 8-24 15,6 4-47-15,3 5-89 0,8 0-136 16,0-1-104-16,0-2-96 31,12-7 16-31,8-1-8 0,8-5 56 16,8-7-64-16,3-6-8 0,5-9-160 15,4-7-488-15,8-19-857 16,-17 0-1639-16,-7-7-3818 0</inkml:trace>
  <inkml:trace contextRef="#ctx0" brushRef="#br1" timeOffset="121243.65">6578 14043 5705 0,'0'0'4033'0,"0"0"-2761"15,0 0 80-15,0 0-96 16,0 0-495-16,0 0-353 16,-16 38 72-16,12-10-8 0,4 7 48 15,-4 10-56-15,4 6 8 16,0 3-64-16,0 3-112 31,0 0-56-31,0-6-64 0,8-1-128 0,-1-5 8 16,6-4-48-16,-2-6 0 15,6-3-8-15,2-10-56 0,1-6-360 16,5-7-248 0,3-5-416-1,-2-4-152-15,11-23-777 16,-14 1-1976-16,-2-3-4336 0</inkml:trace>
  <inkml:trace contextRef="#ctx0" brushRef="#br1" timeOffset="121513.85">6430 14414 3208 0,'0'0'6650'0,"0"0"-4234"0,0 0-1480 15,0 0 153-15,0 0-57 16,0 0-424-16,88-13 16 0,-56 7-24 16,4 0-304-16,-1 0-112 31,-3 6-120-31,4 0-64 15,3 0-1040-15,-6 0-1432 0,-6 0-2321 0</inkml:trace>
  <inkml:trace contextRef="#ctx0" brushRef="#br1" timeOffset="121858.26">7084 14566 7137 0,'0'0'5721'0,"0"0"-4817"31,0 0 9-31,0 0 263 16,0 0-264-16,0 0-296 0,87-15-216 16,-55 5-128-16,4 1-168 15,-4 2-56-15,0 1-48 0,-4-1-392 16,0 4-752-16,-4-6-704 31,-9 3-1089-31,-2-4-2728 0</inkml:trace>
  <inkml:trace contextRef="#ctx0" brushRef="#br1" timeOffset="122129.84">7497 14262 6305 0,'0'0'5457'0,"0"0"-3905"16,0 0-575-16,0 0 79 0,0 0-544 15,0 0-400 1,17 28 576-16,-13 1-56 16,3 3-72-16,2 9-216 15,-1 3-168-15,0 4-96 0,-1 6 16 16,2-3-80-16,-1 0-16 16,-4-4-296-16,-4-2-656 0,3-11-992 31,-3-8-2353-31,4-17-2177 0</inkml:trace>
  <inkml:trace contextRef="#ctx0" brushRef="#br1" timeOffset="122532.76">7681 14059 9818 0,'0'0'4200'16,"0"0"-3223"-16,0 0-121 0,0 0-96 16,0 0-568-16,0 0-176 15,0 0 200-15,0 0 136 0,96 76-16 16,-69-38 16-1,1 3-104 1,4 10-56-16,-12 6 17 0,5 4 7 16,-14-1-48-16,2 4-8 0,-13-5-40 15,0-1-8-15,0-5-56 16,0 2-8-16,-17-4-48 16,6-7 0-1,-6-6-192-15,10-6-136 16,-1-13-153-16,3-6-239 0,1-7-400 15,4-3-416-15,0-3-1041 16,0-3-407-16,0-7-4410 0</inkml:trace>
  <inkml:trace contextRef="#ctx0" brushRef="#br2" timeOffset="150373.5">4940 12484 3368 0,'0'0'5017'0,"0"0"-3416"15,0 0-233-15,0 0-176 16,0-32 200-16,0 26-303 15,0-4-361-15,4 4 208 0,-4-1-216 16,0 1-488-16,0 0-40 16,0 3 16-1,0-4-24-15,0 1-96 0,0-3-176 16,-8-1 168-16,-4 0-80 16,1-2 0-16,-10 2-8 15,-3-2-48-15,0 2 8 16,-4 3-24-1,0 7-88-15,-4 0 64 0,-3 4-216 16,3 12 32-16,-4 6 128 0,0 7 16 16,8 2 136-16,4 4 0 15,5 0 0-15,10 3 0 16,5-3-48 0,4 3-24-16,8-6-56 15,16-4-16-15,4-6 48 0,8-5 0 16,4-11 96-16,0-6 8 15,-4 0-8-15,3-23 48 16,-7-2 8-16,0-3-56 0,-8-8-152 31,-7-1 72-31,-10-5 72 16,-3 1 16-16,-4 6 64 0,0 0-72 16,-4 10 80-16,-3 9 264 15,3 3 112-15,4 7-8 16,0 3-72-16,0 3-336 0,0 0-40 31,0 0-96-31,0 6-104 16,0 10 192-16,0 6 8 0,0 7 8 0,7 6 0 15,1 3-8-15,5 3 8 16,-2 7 8-16,5 6-8 16,0 3-8-16,4 0 0 15,0 3 0 1,-4-3-8-16,3-3 8 15,-2 0-8-15,-2-6 8 0,2 0 16 0,-6-4-16 16,-2-3-8-16,-1-2-96 16,-5-2 104-16,1-2-48 15,-4-3 48 1,0-3-8-16,-4-1 8 16,-7-2 8-16,-6-4 0 15,-7-3 0-15,1 0 88 0,-5-6 32 16,-9-4 96-16,2-6 168 15,-1-3 1-15,-3-6 151 0,3-13-128 32,4-9-56-32,4-11-80 15,8-5-264-15,8-7 104 0,8-3-120 16,4 0-16-16,8 0-232 16,20-3 0-16,8 3-216 15,20-6-376-15,-13 12-857 0,-3 10-3784 0</inkml:trace>
  <inkml:trace contextRef="#ctx0" brushRef="#br2" timeOffset="151154.22">5274 12830 3024 0,'0'0'7258'15,"0"0"-5426"-15,0 0 417 16,0 0-385-16,0 0-816 0,-15-13-704 16,15 13-344-16,0 0-16 0,0 6-104 15,4 4 120-15,4 6 0 16,-1 6 152 0,2-3-24-16,-5 10 8 15,4-1-56-15,-5 1-8 16,5 3-16-16,-3-7-40 0,-1 4-8 0,4-4 40 15,-8-6-48 1,3-3-16-16,1-6-400 16,-4-8-136-16,0-2-56 15,0 0 464-15,0-6 144 16,0-13-8-16,-7-6-176 16,-5-10 80-16,-1-6 48 0,-2 2-136 15,-5 2 88-15,8 5 96 0,0 3 8 31,0 13 176-31,8 4 296 16,0 2-176-16,4 7 96 16,0 3 16-16,0 0-296 0,0 0-112 15,0 0-72-15,0 0 56 32,0 0-48-32,0 13 64 0,8 2 16 15,4 7 96-15,4 4-64 16,-1 2 0-16,2 4-40 15,2 0 56-15,-2 3-64 0,-2 16-424 16,-2-13-1728-16,-2-3-3681 0</inkml:trace>
  <inkml:trace contextRef="#ctx0" brushRef="#br2" timeOffset="151884.59">5686 12319 2664 0,'0'0'2889'16,"0"0"-425"-16,0 0-1039 15,0 0 111 1,0 0 384-16,0 0-463 16,0 0-553-16,-13-13-128 15,9 13-136-15,-4 0-176 0,1 13-216 16,-10 12-112-16,2 7 8 15,2 9 0-15,2 7 104 0,7 12 32 16,-1 4 32-16,5 2-95 16,5 4-89-16,14-3-56 0,9-10-64 31,0-6-8-31,12-7 8 16,0-9 0-16,4-6-8 15,0-4 0-15,-4-9-8 0,3-3-328 16,-7-7-361-16,12-6-647 15,-16-6-1232-15,-4-10-1961 0</inkml:trace>
  <inkml:trace contextRef="#ctx0" brushRef="#br2" timeOffset="152511.51">5992 12389 304 0,'0'0'9378'0,"0"0"-7594"16,0 0-464-16,0 0 89 16,8-80-601-16,11 61-320 0,9 0-24 15,0 3-176-15,0 0-88 16,8 7-128-16,-4 5-144 31,0 4-104-31,-4 4 72 0,-4 12 104 0,0 9 80 16,-13 7 16-1,2 3 104 1,-5 9-32-16,-8 4 88 0,0 2-32 16,-8 5 120-16,-8-1-88 15,-5 0-16-15,6-4-112 16,-2-2-8-16,6-10-16 0,-1-6-96 15,8-7-8-15,4-9 0 0,0-3-56 16,0-7-64-16,8 1 72 0,11-7-32 16,6 0 16-16,3 0 64 31,7-3 72-31,6-14 96 16,2-5 8-16,6-3-136 0,-2-4-40 15,1 1-288-15,-8-1-168 0,-5 1-752 16,1-7-1713-16,-12 6-1432 15,-7 0-3200-15</inkml:trace>
  <inkml:trace contextRef="#ctx0" brushRef="#br2" timeOffset="152817.69">6015 12747 2696 0,'0'0'5649'16,"0"0"-3600"0,0 0-633-1,0 0-704-15,0 0 312 0,84-69-263 16,-44 43 103-16,8-3-64 15,-4 4-192-15,4 0-280 0,-1 6-328 0,-2 6-88 16,-2 4-1400-16,5 2-985 31,-12 7-423-31,-8 0-3418 16</inkml:trace>
  <inkml:trace contextRef="#ctx0" brushRef="#br2" timeOffset="153272.4">6960 12458 1672 0,'0'0'8002'0,"0"0"-5858"16,0 0-736-16,0 0-31 0,0 0-721 15,0 10-504-15,0 9 248 0,0 3 80 32,0 7 0-32,0 2 48 15,0 4 8-15,4 0-160 0,0 4-64 16,0 2-152-16,4-3-87 16,0 0-25-16,0-6-48 0,-1-1-417 15,6-9-1351-15,-1-2-3153 31,-9-11-5545-31</inkml:trace>
  <inkml:trace contextRef="#ctx0" brushRef="#br2" timeOffset="155030.68">7031 12150 6905 0,'0'0'2416'16,"0"0"-559"-16,0 0 31 16,0 0 113-16,0 0-593 0,0 0-704 15,-3-25-336-15,15 25-344 31,7 0 48-31,9 0-72 16,12 7 136-16,4 5 8 0,4 1 24 16,8 9 32-16,-4 0-48 0,4 3-56 15,-5 4-24-15,1 0 8 0,-9 2-31 16,-2 8-33 0,-9 2-8-1,-8 19 88-15,-13 23 8 16,-11 15-56-16,-3 0 0 0,-14-15-48 0,2-25 0 15,-2-21-369-15,-6 14-519 16,3-6-1032-16,0-10-3137 0</inkml:trace>
  <inkml:trace contextRef="#ctx0" brushRef="#br3" timeOffset="189471.72">7654 10115 1144 0,'0'0'2608'15,"0"0"2633"-15,0 0-3232 0,0-6-105 16,0 6-247-16,0 0-473 0,0 0-432 15,0 0-296-15,0 0-136 16,0 0-120-16,0 0-8 0,0 0-64 31,0 0-8-31,0 0-16 16,0 0 16-16,0-3 0 16,0 0 40-16,0-4-136 0,0-2-24 15,-9-4-272-15,1 0 176 0,1 1-184 16,-6-4-392-16,2 3 144 31,-1 0 408-31,-4 0 16 16,0 4-296-16,-4 6-336 0,-4 0 616 15,3 3-1281-15,-2 0 737 32,-1 0 264-32,4 0 232 0,1 9 168 15,2 1 112-15,2 3-48 16,-2-1-48-16,6 7-16 15,2 7 0-15,1 2 80 0,5 7 24 16,3 0-104-16,0 0-48 0,7 0 48 16,6 0 8-16,-2-6-8 0,6-4-32 15,2-6-72 1,-2-6 48 0,2-7-144-16,5-6-152 15,-4 0 352-15,4-6 232 0,3-7-216 16,-6-6-16-16,3-6 0 0,-13-1 24 15,2 1 208-15,-9-7 0 0,0 0-176 32,-4 4 328-32,0-4-88 15,0 3-248-15,0 1-48 16,0 2-48-16,0 7 48 0,3 7 0 16,1-5-24-16,0 11-24 0,5 0 24 15,-5-1-24-15,-4 7 48 31,0 0-200-31,0 0-344 16,0 0-88-16,0 0 408 0,0 7 224 16,0 3 0-16,0 2 112 15,0 7 64-15,0 4 96 0,0 5 120 16,0 7 160-16,0 0-80 31,0 0-151-31,4 0-169 16,3 0 0-16,6-3-152 0,-2-7 8 15,5-3 40-15,8-3-48 0,-4-9-256 16,8-7 152-16,0-3-9 0,4-3 113 16,0-13 0-1,0-10-680 1,-4 4-800-16,-17 0-568 16,-11 6-169-16,0 7-2368 0</inkml:trace>
  <inkml:trace contextRef="#ctx0" brushRef="#br3" timeOffset="189910.09">8124 9734 5209 0,'0'0'2712'0,"0"0"-983"0,0 0-1 32,0 0-648-32,0 0 713 15,0 0-465-15,0 0-544 0,0 0-200 16,0 0-336-16,-21-6-248 15,10 22 48-15,-9 12 80 16,-5 7 48-16,10 4-64 0,-1 2-104 16,8 0 40-1,4-3-48-15,4 0 0 16,0-6 0-16,4 3 0 0,12-7-120 16,4 1 104-16,4 0 8 15,8-7-56-15,-1 0 64 16,1-3-328-16,0-3-400 15,0 0-536-15,0-4-1153 16,-8-2-439-16,-9-3-2618 16</inkml:trace>
  <inkml:trace contextRef="#ctx0" brushRef="#br3" timeOffset="190333.96">8390 9722 6433 0,'0'0'3105'0,"0"0"-1737"16,0 0-512-16,0 0-40 15,0 0-376-15,0 0-328 0,0 15-104 16,0 5 264 0,0 5 120-16,-4 10 113 15,0 0 55-15,0 6-64 0,1 0-192 16,-1 0-24-16,4 4-24 16,0-7-136-16,0 0-64 15,4-3 0-15,3-6-48 16,6-4 0-16,2-3-8 15,6-6 0-15,-2-6-56 16,9-7-232-16,4-3-120 0,-1 0-576 16,1-10-97-16,-4-2-711 15,-11-8-552-15,-13 5-801 16,-4-1-1840-16</inkml:trace>
  <inkml:trace contextRef="#ctx0" brushRef="#br3" timeOffset="190625.93">8263 10058 3544 0,'0'0'4521'0,"0"0"-2936"15,0 0 479-15,0 0-80 16,0 0-351-16,0 0-705 0,0 0-432 15,-12 0-184 1,12 0-120-16,0 0-96 16,0 0-96-16,16-3 32 0,4-3-32 15,8-4 200-15,7-3-128 16,5 1-24-16,-3 2-48 16,-5 0 0-16,-1 4-864 15,-3 6-1104 1,-8 0-969-16,-13 6-2016 0</inkml:trace>
  <inkml:trace contextRef="#ctx0" brushRef="#br3" timeOffset="190917.83">8709 10020 6281 0,'0'0'2184'0,"0"0"-775"15,0 0 239-15,0 0 72 0,0 0-703 16,0 0-441-16,0 0-168 16,0 0-160-16,4 0-168 15,0 0-80-15,8 0 0 0,0 0 40 31,4 0-40-31,4 0-152 16,4 0-560-16,0 0-753 0,16-3-327 0,-12-3-665 16,0-1-1447-16</inkml:trace>
  <inkml:trace contextRef="#ctx0" brushRef="#br3" timeOffset="191185.11">8996 9864 5449 0,'0'0'2248'0,"0"0"-936"16,0 0 145-1,0 0-65-15,0 0-312 16,0 0-168-16,0 0-407 16,0 0-297-16,0 0-208 15,4 29 16-15,-4-7 96 0,0 7-24 16,0 2 40-16,0 5-128 0,0-1 88 31,0 2-88-31,4-5-56 16,1 0-712-16,-2 0-905 15,1-10-719-15,0-6-3242 0</inkml:trace>
  <inkml:trace contextRef="#ctx0" brushRef="#br3" timeOffset="191517.54">9116 9623 6785 0,'0'0'2336'16,"0"0"-615"-16,0 0-297 0,0 0-56 15,0 0-639-15,0 0-473 0,39-29-56 16,-22 29 80 0,2 4 24-16,5 8 0 15,0 4-32-15,4 9-48 16,-8 5-120-16,3 7 32 0,-6 5 32 16,-6 9-72-16,-11 2-56 15,0 8-40-15,0 2-304 0,-39 30-808 31,-4-21-1913-31,-2-8-5705 0</inkml:trace>
  <inkml:trace contextRef="#ctx0" brushRef="#br3" timeOffset="209350.95">5430 9369 2536 0,'-8'-6'1232'16,"4"-4"2065"-16,0 1-1993 0,4-1-584 16,-3 1 921-1,-1 2 303 1,4 4-103-16,0 3-545 0,0-3-328 15,0 3-144-15,-5 0-360 0,5 0-464 16,0 0 48-16,0 0-48 16,0 0 0-16,0 0-8 0,0 6-128 31,0 10-80-31,0 10 16 16,0 12 200-16,5 13 80 0,2-1-80 15,9 4 0-15,-4 0 8 16,4-3 0-16,-4 0 0 0,4-7 0 15,0-5-8-15,0-8-8 32,-4-8-64-32,0-8-104 15,-8-8-192-15,3-1 24 0,-3-6-80 16,5 0-72-16,-5-6 80 16,7-7 416-16,2-13 304 0,-2-2-240 15,1-7-64-15,1-6-120 31,-6-7-152-31,-3 0-568 0,4-2 464 16,-8-1-161-16,9 6 401 0,-9 7 136 16,0 13 112-16,3 9 192 15,-3 6 273-15,0 10-473 0,0 0-104 16,0 0-456 0,0 0 408-1,0 4 31-15,0 5-55 16,8 7 72-16,9 3 97 0,-6 7-49 0,9 5-40 31,0-2 56-31,4 6-48 16,0 0 40-16,-5-4-48 0,5 4-8 15,0-6 8-15,1 0 0 16,-1-4 0-16,-1-6-8 16,-7-6-200-16,0-7 71 0,-4-3-159 15,-4 1 32-15,-4-4 208 0,0 0 48 16,-1-4 312-16,-3-9 521 31,0-2-153-31,0-8 24 16,0-5-136-16,0-4-472 0,-3-6 232 15,-5-7-88-15,-4-5-240 16,0-4-120-16,-7-3 112 0,-2-1-16 16,1 1-80-16,5 10-48 31,-6-1 152-31,6 10 408 15,2 6-264-15,2 4-48 0,3 2 24 0,-1 7 40 16,5 3-40-16,1 3-64 16,-1 7-40-16,4 3-16 15,0 3-200 1,0 0-736-16,0 0-2249 16,0 29-1880-16,0-4 2121 15,0 0-2552-15</inkml:trace>
  <inkml:trace contextRef="#ctx0" brushRef="#br3" timeOffset="210546.78">6111 9528 5553 0,'0'0'2712'16,"0"0"-1023"-16,0 0-201 16,0 0 48-16,0-10-407 31,0 10-481-31,0 0-312 0,0 0-160 16,0 0-176-16,0 0-48 15,0 10-184-15,0 0 176 0,0 5 56 16,5 4 64-16,-1-3-64 15,7 0 0-15,-3-3-56 0,5-4-32 16,-2-2-48-16,2-7-80 16,-2 0-240-1,1 0-257-15,-4-4 241 16,8-8 240-16,-8-4 104 0,0-6-48 16,-4 0 176-16,0-4 8 15,-4 4-8-15,0 3 0 0,0 6 248 16,0 7 800-1,0 6-439-15,0 0-345 16,0 0-24-16,0 0-104 16,0 0-136-16,0 0 0 0,0 0-16 15,0 0-96-15,0 12 16 16,0 4 80-16,0 7 16 16,8 2 16-1,-1 3-8-15,2 4 0 31,7 3 40-31,-4 4-48 0,7-2 8 16,-2 8-8-16,2-4 0 16,1 4 16-16,1-1-8 15,-6 3 48-15,5-5-48 0,-4-4-8 16,0 0-8-16,0-6-8 16,-4 0-48-16,0-1 64 0,-5-5 0 15,-3-1-8-15,1-6 8 16,-1-3-8-16,-4-3 8 15,0-4 0 1,0 1 0-16,-4-7 0 0,-8 4 96 16,-4-7 32-16,0 0 448 15,-8 0 416-15,-3 0-104 0,-1-13-264 16,0-3 64-16,-4-10-199 16,4-2-193-16,0-7 8 15,8-10-128-15,0-2-176 16,12-7-240-1,0-6-120-15,8-1-40 0,0 4-257 16,16 6-463-16,11-3-336 0,-3 16-208 16,-3 13-4482-16</inkml:trace>
  <inkml:trace contextRef="#ctx0" brushRef="#br1" timeOffset="-211804.45">4494 7106 1664 0,'0'0'6073'0,"0"0"-4320"16,0 0-857-16,0 0-128 15,0 0 544-15,-28-74-432 16,28 62-71 0,0-1-105-16,11 0-192 15,10-9 288-15,11-3-520 0,7-1-152 16,6 1-112-16,2 6-16 15,-3 3 80-15,0 7-80 16,-9 5-176-16,-3 4 48 0,-8 0-80 31,0 6-88-31,-8 10 176 16,-7 7 112-16,-2 5 0 0,-7 4 0 16,0 9 8-16,-7 7 0 15,-14 12-48-15,-7 1-56 16,-4 2 104-16,-3 4 0 0,3-13 96 15,-4 3 40 1,4-7-128-16,4-5 96 16,4-4-32-16,13-9-72 0,2-3 0 15,5-10-88-15,4-3 16 16,0-4-88-16,9-2 16 16,2-4 32-16,14-3-104 15,-2-3-168-15,13 0 384 16,8 0 432-16,4-6-432 15,3-10 80-15,1 3-80 0,0-2 0 16,-1 2-128-16,-2-3-2601 16,7-3 1585-16,-17 3-2121 15,-11 0-2368-15</inkml:trace>
  <inkml:trace contextRef="#ctx0" brushRef="#br1" timeOffset="-211517.54">4442 7540 9249 0,'0'0'2249'0,"0"0"-1761"0,0 0-488 15,0 0-120-15,0 0 120 0,0 0 240 16,72-38-232-16,-32 22 768 0,3-3-616 16,5 4 0-16,0-5-112 15,0 5-96-15,-5 5-1160 16,2 7-512-16,-6 3-233 16,-11 0-543-1,-8 9-1401-15</inkml:trace>
  <inkml:trace contextRef="#ctx0" brushRef="#br1" timeOffset="-211020.35">5243 7461 6953 0,'0'0'4065'0,"0"0"-3089"16,0 0-224-16,0 0 88 16,0 0-688-16,0 0 96 0,0 0-39 31,63-76 47-31,-42 66-88 15,-1 10-168-15,-5 0-568 0,2 0-81 16,-13 13 649-16,3 9 104 0,-7 0-24 16,0 10-80-16,-7 0 0 15,-10 3 641-15,-2 3-217 16,-1 0-416 0,-5-3-8-16,1-3 8 15,9-7 184-15,-5-3-192 0,12-6-128 16,4-3 80-16,4-10 24 15,0 0-312-15,12-3-193 0,16 0 305 16,7-9 224 0,6-10 0-16,6-3 232 15,5-7-232-15,4 6-1184 32,-9 5-808-32,-19 2-2753 0</inkml:trace>
  <inkml:trace contextRef="#ctx0" brushRef="#br1" timeOffset="-210610.67">5873 6864 5473 0,'0'0'4281'0,"0"0"-2985"15,0 0-136 1,0 0 168-16,0 0-367 16,0 0-513-16,0 0-432 15,0 0-32-15,-13 25 32 0,-2 7 40 0,-2 10 112 16,2 8-32-16,-5 8 0 15,4 2-120 1,4 0-8-16,4 1-8 16,4-5 8-16,4-1 40 15,0-11-40-15,12-3-16 16,12-6-120-16,4-6 120 0,4-1-88 16,3-8-176-16,5-5-512 0,0-2 551 31,15-10-1991-31,-6-3 816 15,-14 0-1505-15</inkml:trace>
  <inkml:trace contextRef="#ctx0" brushRef="#br1" timeOffset="-210235.09">6243 6772 6649 0,'0'0'1408'15,"0"0"-600"1,0 0 121 0,0 0-929-16,0 0 0 15,0 0 0-15,-12 60 744 0,0-18-120 0,0 2-104 16,0 7-64-16,4 0 104 15,1 6 80-15,3 0-160 0,-1-3-304 16,5 0-63-16,0-3 7 16,9-7-72-16,2-3 64 15,5-9-112-15,4-6 0 0,8-4-8 16,0-6-96-16,7-7 40 0,1-6-369 31,1-3 217-31,2 0-448 16,1-6-944-16,-8-10-513 15,-8 0-935-15</inkml:trace>
  <inkml:trace contextRef="#ctx0" brushRef="#br1" timeOffset="-209958.62">5956 7318 7617 0,'0'0'1192'0,"0"0"-1192"16,0 0 0-16,0 0 833 0,0 0 439 16,84-16-240-16,-45 3-224 15,6-2 416 1,-2-5-591-16,9 1-225 15,-5-3-328-15,-2 6-80 0,-2 7-1377 16,-6 3-823-16,-10 6-3361 16,-11 0 480-16</inkml:trace>
  <inkml:trace contextRef="#ctx0" brushRef="#br1" timeOffset="-209665.42">6702 7258 7137 0,'0'0'3241'0,"0"0"-2209"15,0 0-448-15,0 0 416 16,0 0-504-16,0 0-496 15,0 0-8 1,0 0 8-16,63-10 528 0,-27-3-183 16,3 1 23-16,6-4-368 15,-2 4-224-15,1-1-1409 0,-13 0-743 16,-3 3-769-16,-19 1-3080 16</inkml:trace>
  <inkml:trace contextRef="#ctx0" brushRef="#br1" timeOffset="-209396.27">7059 6956 7137 0,'0'0'1968'16,"0"0"-559"-16,0 0-441 15,0 0-624-15,0 0-344 0,0 0-160 16,13 26 160-16,-9-4 568 15,4 9 152-15,-1 8-8 32,6 8-111-32,-5 1-393 0,3 6-80 15,2-6-72-15,-6 2-8 16,5-8-48-16,1-1-568 0,2-9-1161 16,5-1-431-16,-4-9-457 15,-4-9-2992-15</inkml:trace>
  <inkml:trace contextRef="#ctx0" brushRef="#br1" timeOffset="-209035.27">7231 6823 7697 0,'0'0'2977'15,"0"0"-2001"-15,0 0-448 16,0 0 0-16,0 0 56 0,0 0-368 16,79-16 409-16,-47 22-89 0,0 10-128 15,5 0-128-15,2 9-272 16,1 11 216-16,-5-2-136 31,-3 14 48-31,-4 16 0 0,-11 21-120 16,-10-5 192-16,-7-4-24 15,0 0-80-15,-24 0-64 0,1 0-40 16,-14 20-1112-16,9-30-1161 16,13-21-2056-16</inkml:trace>
  <inkml:trace contextRef="#ctx0" brushRef="#br2" timeOffset="-199684.27">5327 4835 6321 0,'0'0'1976'0,"0"0"-992"16,0 0-215-16,0 0 7 16,0 0-288-16,0 0-96 0,-4-6 40 31,0 0-104-31,-5-4-88 15,5 4-24-15,-3-7 248 0,-1 3-184 16,-5-2-96-16,-2 2-56 0,-5-3-23 16,-5 4-105-16,-2 3 0 15,0 6-8-15,-5 0-217 16,0 0 217 0,-5 15-80-16,1 4-104 15,1 10 88-15,3-3 88 0,8 6 8 16,1 2 0-16,6 4-136 0,13 1 88 15,4 2-64-15,0-3-160 16,24-4 112-16,8-4-72 0,4-12-56 31,7-8 144-31,6-4 8 16,-2-6-152-16,1-6 144 0,-4-7 8 16,-4-12 40-16,-8-1-48 15,-9-2 88-15,-3-7-64 0,-12 6 128 31,-8 1 56-31,0-1-56 16,0 7 96-16,-8 6 232 16,1 3 600-16,3 7-344 0,0 3 208 15,4 3-480-15,0 0-312 16,0 0-216-16,0 6-152 0,0 7 224 31,4 9 136-31,4 4-40 16,-1 2 48-16,6 4 8 15,-5 6 0-15,3 3 8 0,2 0-16 0,-6 4 48 16,5-1-24-16,1-2-24 16,-6 5 0-16,5-2 8 0,-8-1 0 15,4 4 8 1,-4-4-16 0,0 1 0-16,-4-4 8 15,0 1-8-15,0-5 8 0,-8-2 0 16,-4-3 0-16,0-7-8 0,1 1-64 15,-6-4 64-15,-3-6 80 0,1-3 176 32,-5-1 176-32,-4-6 153 15,-4 1 135-15,-4-7-160 16,0 0 48-16,1-9 48 0,-2-11-72 16,1-2-248-16,8-10-48 0,5-3-288 31,3-9-80-31,12-3 16 15,8-5-32-15,0 8-136 16,16-1 184-16,12 1 24 0,3 6-48 16,13 3-152-16,0 4-176 15,16 5-1088-15,-13 7-1473 0,-10 6-2040 0</inkml:trace>
  <inkml:trace contextRef="#ctx0" brushRef="#br2" timeOffset="-199128.82">5557 5267 2592 0,'0'0'7882'0,"0"0"-6362"31,0 0-536-31,0 0 48 15,0 0-511-15,0 0-521 0,0 0 16 16,0 0 88-16,76-19 16 16,-51 19-120-16,-2 0-152 0,-3 16-8 15,-9 6 88-15,-6 6 72 32,-5 11 56-32,-8 2 32 15,-15 3 40-15,-5 1 40 0,0-4 40 16,3-6-64-16,5-9-16 15,9-4-72-15,7-13-56 0,4-5-216 0,0-4-48 16,24 0 160 0,8-13 104-1,11-9 112-15,5-4 40 16,0 1-152-16,0 0-48 16,-9 2-776-1,-7 1-1033-15,-11 9-1384 0,-14 4-3488 16</inkml:trace>
  <inkml:trace contextRef="#ctx0" brushRef="#br2" timeOffset="-198626.82">6243 4540 2712 0,'0'0'4545'0,"0"0"-2793"15,0 0 609-15,0 0-1241 0,-12-26 240 16,4 26-495-16,0 0-641 16,-4 20-104-16,-4 5-120 0,0 13 128 15,-3 10 120 1,-2 21-96-16,6 24 144 15,2 18-200-15,13 6 56 16,0-12-8-16,24-16-136 0,4-26 0 16,4-9-8-16,-4-12 0 15,12-4-8-15,23 6-32 16,1-3 32 0,12 1-648-16,24-14-760 15,-33-11-953-15,-3-15-2576 0</inkml:trace>
  <inkml:trace contextRef="#ctx0" brushRef="#br2" timeOffset="-197179.45">6573 4600 7801 0,'0'0'1977'0,"0"0"-977"16,0 0-200-16,0 0 184 16,0 0-176-16,0 0-47 0,28-79-393 15,0 63-96-15,4 3-264 16,-4 7-8-16,4 3 0 0,-4 3-312 31,0 0-137-31,0 13 385 16,-4 5 64-16,-5 5 105 0,-2 8-105 15,-10 8 0-15,-3 5 40 0,-4 7-40 16,-4 15 0-16,-11 1 64 16,-5 0-56-16,-5 3 120 15,6-19 80 1,3 5-136-16,4-8 24 16,8-13-96-16,4-6 0 15,0-7-56-15,16-9 48 0,8-1-40 16,8-8-48-16,3-4 96 0,14 0 0 15,6-7 0 1,1-12 48-16,3 0-48 16,-3-6-553-16,-7-1-551 15,-10-11-928-15,-15 5-785 16,-16 3-4288-16</inkml:trace>
  <inkml:trace contextRef="#ctx0" brushRef="#br2" timeOffset="-196922.82">6526 5042 3224 0,'0'0'7330'16,"0"0"-6138"-16,0 0-1192 0,0 0 0 0,0 0 456 15,79-45 776-15,-27 16-167 16,8-2-601-16,7-4-344 16,6 3-120-1,14-13-688-15,-19 14-2161 16,-13 3-3752-16</inkml:trace>
  <inkml:trace contextRef="#ctx0" brushRef="#br2" timeOffset="-196490.1">7323 4768 1792 0,'0'0'10522'16,"0"0"-9330"-16,0 0-680 16,0 0-327-16,0 0 31 0,92-47-160 31,-64 44 64-31,3 3-120 16,-8 0-224-16,-2 0 136 15,-1 13-185-15,-16 9 273 0,-4 3 8 16,0 10 241-16,-20 3-41 15,-5 7 280-15,-6-1-144 0,8-3-144 16,2-2-96 0,5-11-24-16,12-3-80 15,4-6-104-15,0-6-24 16,20-4-48-16,8-5-72 0,12-4-88 16,8-4-72-16,8-11-169 15,19-27-1111 1,-11 5-872-16,-12-2-2914 15</inkml:trace>
  <inkml:trace contextRef="#ctx0" brushRef="#br2" timeOffset="-196125.25">7490 4432 9057 0,'0'0'3185'32,"0"0"-1849"-32,0 0-783 15,0 0 167-15,0 0-520 0,0 0-120 16,67-9 160-16,-26 9 72 15,10 12-200-15,5 4-104 0,0 10 120 16,4 8 24-16,0 8-104 0,-8 5-24 16,-1 17 216-16,-7 25-240 15,-16 15 0-15,-20 14 72 0,-8-14-64 16,-13-17-8-16,-6-33-584 16,-17 3-1337-1,12-23-1295-15,-4-2-5666 16</inkml:trace>
  <inkml:trace contextRef="#ctx0" brushRef="#br3" timeOffset="-188517.66">5761 1435 7841 0,'0'0'2201'0,"0"0"-761"0,0 0 176 16,0-26-567-16,0 26 207 16,0-3-568-16,0 3-312 0,0 0-280 15,-4 0-96 1,4 10-168 0,0 9 80-16,0 6 88 15,0 0 0-15,8 4-88 0,12-4 24 0,-5-5 16 16,13-8-80-16,0-5-104 15,4-7 160-15,4 0-32 0,-4-13-288 32,-8-3 64-32,-4-6 168 15,-8-3 64-15,-9-1 96 16,-3 4 72-16,0-4-64 0,-3 7 472 16,-9 4 24-16,4 2-168 0,3 6 136 15,2 1-80-15,-1 3-144 31,4 3-216-31,0 0-32 16,0 0-160-16,0 6-80 0,0 7 80 16,7 12 152-16,-2 7 0 15,7 3 8-15,-4 9 8 0,-1 4-8 16,2 6 0-16,3 0 0 31,-5 3 0-31,2 4 0 16,-5 2 0-16,0 1 8 0,0-1-8 0,-4 4-104 15,0-4 8-15,0-3-96 16,0-2-24-16,-17-4 120 0,6-10 56 16,-5-5 32-1,4-8 16 1,-8-5-8-16,0-7 16 16,-4-4 104-16,0-5 144 0,-12-4 88 0,0-6-72 15,1 0 8-15,-1-9 16 16,0-10 48-16,3-13-112 0,14-6-48 15,3-7 8-15,12-6-200 32,4-3 8-32,4-6-8 15,16 0-88-15,8 0-160 0,0 3 16 16,4 9-280-16,0-3-512 0,-12 16-1008 31,-8 10-2745-31</inkml:trace>
  <inkml:trace contextRef="#ctx0" brushRef="#br3" timeOffset="-187593.62">5689 1149 184 0,'0'0'5345'0,"0"0"-4033"16,0 0-744-16,0 0 56 16,0 0 24-16,0 0-56 0,0 0-15 15,0 0 39 1,0 0 96-16,0 0-16 15,0 0 80-15,0 0-160 16,0 0-40-16,0 0-55 0,0 0 23 16,0 0-8-16,0 0-32 15,0-6 128-15,4-7 112 16,8-6-416-16,4-9-176 0,3-7-40 31,2 0-8-31,-5-7 0 0,-4 4-32 16,-1 6-24-16,-2 1 8 15,-5 9 64-15,-4 9-56 16,0 3-8-16,0 7-48 0,0 0-8 16,0 3-48-16,0 0-48 31,0 0-80-31,8 0-216 0,-1 9 88 16,6 4 224-16,6 3 80 15,5 6 0-15,4 0 0 16,0 4 0-16,12 9-296 0,16 12-1008 31,-13-2-1145-31,2-7-1752 0</inkml:trace>
  <inkml:trace contextRef="#ctx0" brushRef="#br3" timeOffset="-185327.89">6335 2228 928 0,'0'0'1496'0,"0"0"857"15,0 0-1577-15,0 0-256 16,0 0 368-16,4 0-56 0,-4 0-112 15,0 4 80-15,0 2 9 16,0 7 247-16,0 3 144 16,-4 3-280-16,0 6-320 0,-1 3-119 31,1 2-137-31,0 1-8 16,4 1-88-16,0-1-72 0,0 1-32 15,0-3-144-15,4-1 16 16,9-5 24-16,-2-1-40 0,10-13-552 15,3 1-569-15,12-10-551 16,-5 0-264 0,-8-13-2185-16</inkml:trace>
  <inkml:trace contextRef="#ctx0" brushRef="#br3" timeOffset="-184814.12">6271 1921 3992 0,'0'0'3209'15,"0"0"-1529"-15,0 0-895 32,0 0 71-32,0 0-344 0,0 0-304 15,0 0-208-15,0 0-8 16,-28 12-48-16,28-2 56 0,0 3 16 31,8-1-16-31,3-6 0 16,-2 1-16-16,3-4-104 0,-1-3 112 15,2 0-192-15,-5 0 192 0,-5 0 8 16,-3-10 88-16,0 4 208 16,0-3-176-16,0 6-32 0,-7-4 40 15,3 7 24-15,0-3 184 16,0 3-328-16,4 0 80 16,0 0-88-16,0 0-48 15,0 0 48-15,0 0 0 16,0 0 8-16,0 0 80 15,0-3 80-15,-5 3-32 0,5 0-136 16,-4 0-152-16,-3 0-168 16,-5 13-2593-16,7-1-279 15</inkml:trace>
  <inkml:trace contextRef="#ctx0" brushRef="#br3" timeOffset="-184316.93">6633 1352 3512 0,'0'0'3257'0,"0"0"-632"0,0 0-1369 15,0 0-192-15,0 0 344 0,0 0-439 16,-8-6-521-16,1 19-296 0,-1 2 24 15,-5 11-16-15,2 12 8 16,-2 0-8-16,5 13-32 16,1 0-16-1,3 6 24-15,0 0-8 32,4 3-32-32,0-6-88 15,0 0 8-15,12-3-8 0,4-3-8 16,3-4-8-16,5-3 0 15,4-9 8-15,0-6-120 0,4-7-288 16,0-7-552-16,0-6-561 16,7-6-247-16,-11-12-1337 15,-7-7-4864-15</inkml:trace>
  <inkml:trace contextRef="#ctx0" brushRef="#br3" timeOffset="-183879.04">6880 1324 7513 0,'0'0'2385'0,"0"0"-1177"16,0 0-336 0,0 0-328-16,0 0-544 15,0 0 56-15,0 0-56 16,0 0 760-16,-4 102-224 0,0-55 177 16,4 7-129-16,-4 3-192 15,4 0-80-15,0-3-72 16,0-3-104-1,4-3 40-15,9-4-104 16,-2-6-16-16,5-6-56 16,4-3 0-16,4-4 0 0,0-9-48 15,8-3 40-15,0-4-288 16,0-6-296-16,-4-3-24 0,0 0-513 31,-5-6-343-31,-7-4-1104 16,-8-3-1545-16</inkml:trace>
  <inkml:trace contextRef="#ctx0" brushRef="#br3" timeOffset="-183603.29">6777 1797 1672 0,'0'0'6073'15,"0"0"-3512"1,0 0-1377-16,0 0-592 16,0 0-288-16,0 0-176 15,0 0-24-15,11 0 232 16,6-6 408-16,11-4 473 0,7-3-33 16,5 1-624-16,1-5-384 0,2 5-176 31,-7-1-200-31,12 7-1624 15,-12 0-929-15,-12 2-2048 0</inkml:trace>
  <inkml:trace contextRef="#ctx0" brushRef="#br3" timeOffset="-183356.62">7315 1638 640 0,'0'0'8473'16,"0"0"-4280"-16,0 0-2888 16,0 0-169-1,0 0-424-15,0 0-712 16,0 0-288-16,0 0-16 16,32-3 304-16,-13-4 0 0,9-5-56 15,8-4-400-15,0 0-1265 0,4-6-511 16,-8 6-377-1,-13 3-4192-15</inkml:trace>
  <inkml:trace contextRef="#ctx0" brushRef="#br3" timeOffset="-183078.61">7662 1295 8169 0,'0'0'2393'0,"0"0"-825"31,0 0-296-31,0 0-1096 0,0 0-176 16,0 0-240-16,7 48 240 16,1-7 648-16,-4 6-103 15,5 7-241-15,-2 4-112 0,5-1-64 16,0 0-80-16,4-3-48 0,-4-3-288 15,0-7-1065 1,4 4-719 0,-8-17-849-16,4-8-2728 0</inkml:trace>
  <inkml:trace contextRef="#ctx0" brushRef="#br3" timeOffset="-182709.01">7772 1133 6809 0,'0'0'3313'0,"0"0"-2177"15,0 0-1000-15,0 0-128 16,0 0-8-16,0 0 328 31,112 38 40-31,-72-13 16 0,4 5 200 16,0 7-360-16,4 24 400 16,-8 24-255-16,-16 26-361 0,-9 4 120 15,-15-7-24-15,0-10 64 16,-15-15-56-16,-2-16-24 15,6-17-88 1,3-6-1465-16,-1-15-255 0,-2-10-1201 16</inkml:trace>
  <inkml:trace contextRef="#ctx0" brushRef="#br3" timeOffset="-166766.86">10682 11947 5153 0,'0'-3'1888'0,"0"0"-472"31,0 3 65-31,0 0-337 0,0 0-168 16,0 0-40-16,0 0-48 15,0 0-87-15,0 0-169 16,0 0-160-16,0 0-152 0,0 0-160 15,0 0-160 1,0 13-24-16,0 9 24 16,0 3 48-16,0 13 72 0,0 1-16 15,0 8 16-15,0 1 0 16,0 0-112-16,3 2 72 16,1-9-8-16,0 1-72 0,4-10 0 15,-3-7 0 1,-1-6 0-16,-4-10 0 15,3-2-88-15,1-4-208 0,0-3-96 16,0 0 0-16,5-13 392 16,-5-9 56-16,3-3-32 15,1-10-48-15,0-7-8 0,-3-2-40 32,-5-3-184-32,3-1-56 0,1 3-128 15,0 7 288-15,-4 9 16 16,4 11 136-16,-4 5 224 15,0 3 152-15,0 7-128 0,4 3-40 16,-4 0-208-16,4 0-184 31,0 3-152-31,4 13 184 0,0 3 152 16,4 4 136-16,0 8-8 16,4 4-8-16,-4 0-72 15,3 7 40-15,-2-5-80 0,2-2 0 0,2-3 40 16,-6-7-48-1,1-2-96 1,1-10-48-16,-2-4-152 16,2-6 88-16,-2-3-104 0,-3 0 64 15,5-7 151-15,-6-8 97 16,1-7 249-16,-4-4-97 0,-4-5 0 16,0-8 0-1,0-5-16-15,0-4-24 16,-12-3 240-16,0 1-144 15,0 2 152-15,1 4-112 0,-2 6-40 16,5 6-56-16,1 9-32 16,3 8-16-16,4 5 8 0,0 4-104 31,0 6-8-31,0 0-328 16,0 0-1456-16,0 16-513 0,0 3-183 15,0-3-3858-15</inkml:trace>
  <inkml:trace contextRef="#ctx0" brushRef="#br3" timeOffset="-165874.86">11263 12160 536 0,'0'0'1208'16,"0"0"3057"-16,0 0-2665 15,0 0-248-15,0 0-447 0,8-13-313 16,-8 4 88-16,0-4-120 31,0 3-72-31,0-5 152 16,-8 2 32-16,0-3-152 0,0 0-31 15,-4 0-153-15,0 3 168 16,0 1-256-16,5 6-32 0,-1 2 384 16,-5 4-464-16,2 0-136 31,2 13-64-31,1 3 56 15,1 6-72-15,3 3 24 0,4 7 48 0,0-3 0 16,0-1 0-16,4 1-40 16,3-6 40-16,10-5-48 0,-6-2 0 15,6-9 48 1,-6-4-216-16,1-3-72 16,4 0 200-16,-4-7 32 15,-3-12 64-15,2-3 16 0,-7-6 48 16,-4-7-8-16,0-4-56 15,0 2 48 1,0 5-48-16,0 6 96 16,0 7 304-16,0 9 120 15,0 8-128-15,0 2 16 16,0 0-408-16,0 0-240 0,0 6 112 16,0 13 128-16,8 0 80 0,-3 6 24 15,2 1-96-15,1-1 72 31,0 1-72-31,4-1 48 16,0 0-48-16,-1-2-8 0,6-5 0 16,-6-1 0-16,6-2 0 15,-2-5 0-15,2-4-16 0,-2-6-80 16,-2 0-400-16,-2 0 16 31,2-12-200-31,-9-24-712 16,-1 5-1865-16,-3-4-3713 0</inkml:trace>
  <inkml:trace contextRef="#ctx0" brushRef="#br3" timeOffset="-163474.62">14061 16329 2680 0,'0'0'5729'0,"0"0"-3896"16,0 0-553-16,0 0 768 16,0 0-343-16,0 0-665 0,-21-3-376 31,21 3-216-31,0 0-216 0,0 12-128 15,0 11-56-15,0 5-32 16,0 7-8-16,0 6 8 0,4 7 32 16,8 2-40-16,0 2 64 15,-4-5-72-15,8-5 8 16,-8-8-8 0,4-5-8-16,-5-10-248 15,6-6-240-15,-5-10-88 0,4-3 296 16,-4-7 264-16,7-15 24 0,-2-10 136 15,2-12 64-15,-2-10-112 16,-5-3-8 0,-1-7-72-16,-3 7 40 15,-4 7 176-15,0 11-24 16,0 17 240-16,0 9 72 0,0 10-104 16,0 3-408-16,8 0-248 15,-3 3-304-15,10 10 552 0,2 9 104 31,2 0 8-31,5 4-40 16,0 6-24-16,0-4-48 16,-4 4-8-16,0-3-80 0,-5-1-40 15,6-3-88-15,-5-5-232 16,-4-4 136-16,-1-7-72 0,-2-3 96 31,-5-3 40-31,-1-3 96 0,5 0 152 16,-8-9 192-16,4-13 96 15,0-10 192-15,-4-9-80 0,0-7 8 16,0-6-128-16,0-6 24 16,-4-4-16-16,-8 4-87 15,5 6-25 1,-6 9-88-16,6 17 80 16,3 6 56-16,-4 15-64 15,8 7-160-15,0 0-40 0,0 7-648 0,0 12-593 16,4 22-471-16,4-6-2681 15,-5 0-2056-15</inkml:trace>
  <inkml:trace contextRef="#ctx0" brushRef="#br3" timeOffset="-162610.33">14697 16462 520 0,'0'0'8329'0,"0"0"-6568"0,0 0 207 31,0 0-640-31,0 0-383 15,0 0-241-15,-3-54-328 0,6 48-184 16,5-1 24-16,5 1-96 16,-6 6-120-16,6-3-80 15,-2 3 32-15,-3 0 40 0,5 3-40 16,-2 10-328-16,-7 3 192 0,0 6 168 31,-4 3 8-31,0 1 8 16,-8 2-8-16,-3 1 8 15,-6-4-88-15,6-3-408 0,-2-6-64 16,2-3-433-16,7-10-223 16,4-3 216-16,0 0 176 0,0-16-168 31,11-9-561-31,6-7 1081 16,2-6 392-16,5-4-328 15,0 1-432-15,-3 1-40 0,-6 8 880 16,-3 3 264-16,-4 10 648 0,-4 3 272 15,-4 6 504 1,0 7-159 0,0 0 167-16,0 3-528 0,0 0-151 15,0 0-561-15,0 0-296 16,0 0-40-16,-4 0-120 0,4 10 0 16,-8 5-72-16,4 5 72 15,0 5 48 1,0 0 96-16,4 4-80 15,0-4 56-15,0-6 24 0,8 1-88 16,4-8 48-16,4-2-96 16,4-1 56-16,-1-5 8 0,-2-4-72 15,-1 0 0-15,-4 0-64 32,-5 0 16-32,1-4-24 0,-3 1-16 15,-5-3-80-15,0-1-64 16,0 1-664-16,0-3-721 0,0-4-527 15,-9 0-3393-15</inkml:trace>
  <inkml:trace contextRef="#ctx0" brushRef="#br3" timeOffset="-159050.18">14052 9153 16 0,'0'0'1544'15,"0"0"336"-15,0 0-111 16,0 0 7-16,-8-54-64 0,8 38-271 31,-4 4-321-31,4 2 136 16,0 0 176-16,-4 8-327 0,4-2-113 16,0 4-320-16,0 0-264 31,0 0-168-31,0 0-200 0,0 0-40 15,0 0-96-15,0 4-104 16,0 8-48-16,0 10 248 16,0 10 24-16,4 3 24 0,0 7-40 15,4 2 56-15,1 0-56 16,2-3 0-16,1-2-8 0,0-1 16 16,0-7-16-16,-1-9 8 31,-2-5-8-31,-5-8-120 0,4-3-32 15,-4-6-136-15,4 0 112 0,0-19 176 16,0-9 168-16,3-7-168 16,-2-6 0-16,-5-10 0 0,0 0-208 15,-4 0-80 1,0 7 192 0,0 6 96-16,0 9 40 0,-4 10 8 15,4 10 312-15,0 5-80 0,0 4-280 16,0 0-96-16,0 0-320 15,0 4 112-15,0 11 208 0,11 5 96 32,2 5 40-32,2 4-40 15,2 6 48-15,2 2-40 16,1 2 0-16,1-4 64 0,2 0-64 16,1-1-8-16,0-8-240 0,-4-1-168 15,0-9-200-15,-4-4 120 31,-4-5 215-31,-5-7 177 16,2 0 96-16,-5-19 200 0,0-6 297 16,0-7-281-16,-4-6 240 15,0-3-112-15,0-7-64 0,-8 0 16 16,-1-6-40-16,-2 0-24 31,-1-3-216-31,3 7 336 16,-2 5-272-16,3 10 0 0,0 9-8 0,0 11 96 15,8 8-64-15,-4 4-104 16,4 3-96-16,0 0-992 0,0 3-944 16,0 29-401-1,0-3 1081 1,0-4-1953-16</inkml:trace>
  <inkml:trace contextRef="#ctx0" brushRef="#br3" timeOffset="-158048.08">14590 9125 1712 0,'0'0'4257'16,"0"0"-1321"-16,0 0-1575 0,0 0-641 15,0 0-240-15,0 0-320 16,0 6-160-16,0 7 16 0,4 0 120 31,0 2-40-31,4-2-88 16,0-4 0-16,4 4-8 0,0-10-8 15,-4 1-64-15,4-4-16 16,-1 0-120-16,-2 0-24 16,-5-7 232-16,0-8 128 0,-4-8-48 31,0 1 232-31,0 0-256 16,0 0 112-16,-4 2 128 0,0 8 160 15,-1 5 672-15,5 4-279 0,0 3-457 16,0 0-392-16,0 0-112 15,0 0-160-15,0 10 136 16,0 5 128 0,5 2 8-16,3 5 16 15,0 0 0-15,-1 3 0 0,2 7-8 16,3 3 0-16,-1 3 40 0,2 6-48 16,-6 4 0-16,5 0 8 15,0-1-16 1,-8 1 8-16,4-10-16 15,-4 0 8-15,0-6-88 16,-4-3 96-16,5-7-72 0,-5 0-40 16,0-6 112-16,0-7-8 15,-5-2 8-15,1-1 120 0,-4-6 280 32,-3 0 80-32,-2 0 128 15,1-3-48-15,1-10 56 0,-5-3 8 16,-1-2-272-16,9-12-48 15,-3-7-296-15,7-17-8 16,4-20 0-16,0-2-264 0,0 10-480 31,8 5-400-31,3 11-496 16,2 9-297-16,-5 2-1151 0</inkml:trace>
  <inkml:trace contextRef="#ctx0" brushRef="#br3" timeOffset="-155501.52">15223 17294 2800 0,'0'0'6409'0,"0"0"-4216"16,0 0-1409-16,0 0-104 16,0 0-8-1,-39 41-200-15,27-15 97 16,-4 8 31-16,0 5 8 0,-4 5-80 15,4 4-104-15,-4 3-152 16,0-1-72-16,5 1-88 0,-6 0-64 16,5-3-32-16,4-1 40 31,-3 1-40-31,2-7-8 0,6-3-8 16,-1-9-160-16,-1-4-472 15,5-6-568-15,-3-9-1065 0,-1-7-815 16,4-3-2826-16</inkml:trace>
  <inkml:trace contextRef="#ctx0" brushRef="#br3" timeOffset="-155125.87">14757 17405 5801 0,'0'0'5841'0,"0"0"-3801"0,0 0-799 15,0 0-625-15,0 0-344 16,0 0-256 0,0 0 128-1,0 0 400-15,76 73-176 0,-40-41-136 0,8-1-8 16,4 5 64-16,-1-1-64 15,1 0-120-15,-8-1-48 0,-1 1-40 16,-7 0-8-16,-8-3-8 31,-3 0 64-31,-10-4-64 0,-2-6 0 16,-1 1 0-16,-8-7-88 16,0-1-232-16,0-8-256 0,0-1-608 15,0-6-1145-15,0-3-839 16,-4-7-6146-16</inkml:trace>
  <inkml:trace contextRef="#ctx0" brushRef="#br3" timeOffset="-154616.62">15526 17802 7601 0,'0'0'3033'0,"0"0"-833"0,0 0-87 15,0 0-649-15,0 0-616 31,0 0-424-31,0 0-80 0,0 0-152 16,0 13-144-16,0 12 8 16,0 7 72-16,0 2-16 15,0 8 0-15,4-1-104 0,5-3 89 16,-5 1-89-16,3-8 8 31,1-2-16-31,0-10-305 0,0-6-623 0,12-13-864 16,-8-10-1225-16,4-9-2120 15</inkml:trace>
  <inkml:trace contextRef="#ctx0" brushRef="#br3" timeOffset="-154257.28">15466 17548 7561 0,'0'0'2177'0,"0"0"-889"16,0 0-632-16,0 0-440 0,0 0-200 15,0 0 32-15,-7 35-32 16,7-19 48-16,7 0-56 0,1-4 48 16,5 1-56-16,-6-4-128 31,1-5-208-31,1-4-432 0,-5 0 512 15,-4-4 256-15,0-8 16 16,0-4 88-16,-8 0 360 16,-8-3 512-16,-1 6 72 0,6 1 81 31,-1 5 7-31,3 4-336 16,5 0-304-16,4 3-496 0,0 0-360 15,0 0-1800-15,13 3-649 0,-1 0-4761 16</inkml:trace>
  <inkml:trace contextRef="#ctx0" brushRef="#br3" timeOffset="-153821.58">15786 17319 3744 0,'0'0'6146'16,"0"0"-3818"-16,0 0-311 15,0 0-577-15,0 0-456 16,0 0-88-16,0-13-328 0,-5 23-280 16,-3 9-160-16,1 10 145 31,-5 9 135-31,3 9-64 0,9 8-24 16,0 2-48-16,0 3-128 15,0 0-80-15,21 4-56 16,-1-4-8-16,7 0 8 0,6-6-8 0,2-9-96 15,5-14-280 1,-1-11-432 0,21-20-865-16,-15-10-2816 0,-10-15-4297 15</inkml:trace>
  <inkml:trace contextRef="#ctx0" brushRef="#br3" timeOffset="-153385.43">16179 17104 7921 0,'0'0'4129'31,"0"0"-2225"-31,0 0-727 0,0 0-657 16,0 0-368-16,0 0 48 16,-15 101 128-16,15-57 56 15,0 4 160-15,4 3-96 0,4 0-32 0,-1-3-64 16,6 2-87-1,-2-6-89 1,2 1-48-16,2-1-80 16,-2-5-32-16,6-2-8 0,-2-7 40 15,2-5-48-15,5-6-232 16,0-10-585-16,0-9-327 0,8-6-440 0,-4-13-2521 31,-5-4-4361-31</inkml:trace>
  <inkml:trace contextRef="#ctx0" brushRef="#br3" timeOffset="-153086.29">16024 17586 7489 0,'0'0'2185'0,"0"0"-825"32,0 0-16-32,0 0-408 15,0 0-296-15,0 0 193 0,0 0-73 16,104-19-104-16,-68 3-128 16,7 1-144-16,-2 2-192 0,-5-4-192 15,-1 8-440-15,-7-4-896 16,-4 4-1249-1,-4 3-2136 1,-13-1-3440 0</inkml:trace>
  <inkml:trace contextRef="#ctx0" brushRef="#br3" timeOffset="-152764.98">16391 17087 6281 0,'0'0'4313'16,"0"0"-2369"-16,0 0-528 0,0 0-695 16,-4 0-449-16,12 4-192 15,16 9 160-15,0 2 368 0,12 11-88 16,-5 5-24-16,14 4-56 31,-6 6-144-31,-3 1-64 16,-4 5-56-16,-8 4-88 0,-5 0 40 15,-2 6 120-15,-13 4-32 16,-4 8-135-16,-4 14-81 0,-28 6-1161 16,4-13-3264-16,0-22-6249 0</inkml:trace>
  <inkml:trace contextRef="#ctx0" brushRef="#br1" timeOffset="-146532.33">13032 14297 9570 0,'0'0'4272'0,"0"0"-3431"15,0 0-233-15,0 0 384 16,0 0-144-16,4-64-336 15,16 49-408-15,12-2-104 0,0 2 56 16,7 2-40-16,2 6-8 31,2 5-8-31,-7 2-8 0,0 2-192 16,-8 11 64-16,-8 9-152 16,-8 10 160-16,-4 0 128 15,-8 12 8-15,0 1 112 0,-16 9-16 16,-4 6 16-16,-8 1 24 15,1-1 24 1,-5 0-80-16,4-6-24 16,0 0-56-16,8-6 120 0,4-4-120 15,11-6 8-15,-2-3 64 16,7-3-72-16,0-3 0 0,3-4 144 16,14-6-144-1,-2-3 32-15,5-4-32 16,8-8-8-16,4-4 248 15,4 0-7-15,12-10-153 0,3-12-88 16,5-3-144-16,0-7-281 16,0 0-199-16,-5 1-1016 0,-2-11-2585 31,-18 14-1152-31,-10 2-1111 0</inkml:trace>
  <inkml:trace contextRef="#ctx0" brushRef="#br1" timeOffset="-146269.09">12773 14773 10842 0,'0'0'4345'15,"0"0"-4057"-15,0 0-168 16,100-57 592-16,-48 35-48 0,12 0-128 16,-1 2 80-16,1 8-248 15,0 2-248-15,-1 7-120 0,1 3-776 16,20 0-1608 0,-17 0-2737-16,-11-3-3489 15</inkml:trace>
  <inkml:trace contextRef="#ctx0" brushRef="#br1" timeOffset="-145983.93">13889 14620 3688 0,'0'0'8546'0,"0"0"-6962"0,0 0-1271 15,0 0 95-15,0 0 448 16,0 0 184-16,28 93-400 0,-17-52-120 16,-2 6-200-16,-1 1-120 31,0 3-96-31,-1-3-104 0,-3 6-328 15,1-13-1440-15,-5-16-3153 0</inkml:trace>
  <inkml:trace contextRef="#ctx0" brushRef="#br1" timeOffset="-145587.22">14546 14144 3936 0,'0'0'7466'0,"0"0"-5858"31,0 0-535-31,0 0 247 16,0 0-544-16,0 0-216 0,-83 0-88 16,55 22 240-16,0 13-32 15,4 7-151-15,-4 5-137 0,8 14-64 32,4 2-56-32,5 4-80 15,2 0-96-15,9 3-32 0,0-7-64 16,20 0 0-16,4-6 0 0,8-3-80 15,12-2-280-15,4-15-352 16,27-11-769-16,-7-10-1623 0,-9-13-5698 16</inkml:trace>
  <inkml:trace contextRef="#ctx0" brushRef="#br1" timeOffset="-145145.8">15021 14062 9754 0,'0'0'3864'15,"0"0"-2479"-15,0 0 175 0,0 0-312 32,0 0-680-32,-21 15-440 15,14 11 72-15,-1 12 137 0,-5 7 31 0,6 12-40 16,-1 12-72-16,4-2-80 15,4 0-80-15,0-1-24 16,0-8-64-16,8 2 0 16,7-9 0-1,5-7-8-15,5-9-248 16,3-9-104-16,3-11-232 0,1-8-305 16,19-14-383-16,-6-15-1296 0,-9-3-2978 15</inkml:trace>
  <inkml:trace contextRef="#ctx0" brushRef="#br1" timeOffset="-144864.49">14626 14490 1776 0,'0'0'8730'16,"0"0"-5882"-16,0 0-2039 16,0 0-41-16,0 0 488 0,103 0-496 31,-47 0-360-31,8-6 40 16,7-3-24-16,2-1-160 0,-6 0-256 15,21-9-392 1,-24 3-1616-16,-8 4-3617 15</inkml:trace>
  <inkml:trace contextRef="#ctx0" brushRef="#br1" timeOffset="-144604.35">15498 13970 12890 0,'0'0'3857'0,"0"0"-2873"16,0 0-352-16,0 0-119 0,0 0 23 16,88 44-192-16,-52-12-64 15,-1 12 104-15,6 7-96 0,-5 22-16 32,-1 13-96-32,-11 22-56 15,-20 3-24-15,-4-6-48 0,-28-7-48 16,-15-15-312-16,-13-4-544 15,12-22-1017-15,0-15-3704 0</inkml:trace>
  <inkml:trace contextRef="#ctx0" brushRef="#br2" timeOffset="-136175.42">14108 12278 9394 0,'0'0'3152'16,"0"0"-1760"-16,0 0-223 15,0 0 263-15,0 0-328 16,0 0-440-16,0 0-199 0,0-7-193 16,0-6-152-16,0 4-64 15,-12-7-40-15,0 4-16 0,-8-8 0 31,-4 1 0-31,-8-3 8 16,-7 3 0-16,2 0 48 16,-6 6-56-16,-5 7-16 0,0 6-72 15,4 0 16-15,0 22 72 16,9 7 8-16,3 6-8 0,8 6 8 31,12 7-8-31,12-4-8 0,0 0-72 16,16-6-144-16,12-9-121 15,7-10-87-15,6-9 80 0,6-10 24 16,1-4-88-16,4-18 136 16,-4-10 128-16,-5-6 32 15,-2-3-32 1,-9-4 48-16,-9 4 40 16,-7 6 64-16,-4 7 128 0,-8 9 344 15,0 9 56-15,-4 4 88 16,0 6-264-16,0 0-352 0,0 0-64 15,0 0-72 1,0 13-88-16,4 9 224 16,0 10 96-16,0 9-32 15,4 10-56-15,-1 15 104 0,6 20-104 16,2 25-8-16,-2 10 16 16,-1-7-16-16,-5-12 0 0,-7-33 0 31,0-15 0-31,0-12-96 15,0-7-96-15,-11 3 136 16,-5-3-16-16,-4 0 56 0,-8-7 16 16,0-12 144-16,-8-3-24 15,-8-7 336-15,-3-6 49 0,-9 0-73 32,0-19-40-32,-4-10 120 15,9-8-72-15,6-15-72 0,10-14-88 16,19-20-56-16,16-16-56 0,8 11-168 15,24 14-120-15,0 23-64 16,3 19-224-16,14-2-96 16,2 1-16-1,25 5-360-15,-20 15-2905 16,-9 6-2209-16</inkml:trace>
  <inkml:trace contextRef="#ctx0" brushRef="#br2" timeOffset="-135880.06">14371 12509 6025 0,'0'0'6873'0,"0"0"-4792"0,0 0-1417 16,0 0-120-16,0 0-104 16,0 0-72-16,12 80 200 31,-8-42-224-31,0 3-136 0,4 6-136 16,0-5-24-16,0-4-48 15,3-3-152-15,2-7-1056 0,-2-8-1568 0,-3-8-3474 16</inkml:trace>
  <inkml:trace contextRef="#ctx0" brushRef="#br2" timeOffset="-135478.28">14916 12033 5033 0,'0'0'6025'16,"0"0"-4145"-16,0 0 425 0,0 0-561 15,0 0-80-15,-11-32-703 16,-1 32-545-16,-8 10-232 0,-8 12-136 15,0 13 80-15,-4 9 136 16,4 13 8-16,4 17 120 31,9 15-48-31,11 12-88 0,4 4-152 16,15-13-40-16,13-16-56 16,4-25 0-16,-4-13 40 0,4-10-48 15,12 4-264-15,11-7-368 0,29 1-312 16,-16-13-632-1,-8-10-3994 1</inkml:trace>
  <inkml:trace contextRef="#ctx0" brushRef="#br2" timeOffset="-134922.29">15216 12166 9097 0,'0'0'2393'0,"0"0"15"0,0 0-695 15,0 0-697-15,0 0-120 16,0 0-672-16,0 0-152 0,83-66-64 16,-47 59 0-16,4 7 0 15,-8 0 40-15,3 10-48 16,-7 6 0-1,-7 6 8-15,-5 3 0 0,-8 7 144 16,-8 3 96-16,0 3 24 16,-21 3-23-16,6 1 23 0,-9-1-72 15,4 0-112 1,0 1-40 0,4-5-40-16,4-2 0 0,4-6 0 15,8 0-8-15,0-10 0 0,8 0 0 16,12-10 0-16,11 1-104 15,5-10-64-15,12 0 112 0,8-16-216 32,0-6-441-32,20-19-871 15,-13 2-2641-15,-15 4-3368 0</inkml:trace>
  <inkml:trace contextRef="#ctx0" brushRef="#br2" timeOffset="-134667.78">15184 12512 4504 0,'0'0'9306'0,"0"0"-7785"16,0 0-1129-16,0 0 240 0,103-47 72 15,-51 25-112-15,8 0 176 16,4-1-239-16,-9 7-169 0,-2 0-360 16,-6 7-288-16,5 6-969 15,-12-1-1943 1,-12 4-3194-16</inkml:trace>
  <inkml:trace contextRef="#ctx0" brushRef="#br2" timeOffset="-134420.09">16028 12297 1736 0,'0'0'8162'0,"0"0"-5458"16,0 0-2000-16,0 0-16 0,0 0 305 15,0 0 503-15,0 0-448 31,16 92-232-31,-8-58-311 0,0 5-257 16,-3-1-144-16,2 6-32 16,1 1-72-16,-4 2-192 15,5 7-833-15,-2-6-1407 0,-3-17-2785 0</inkml:trace>
  <inkml:trace contextRef="#ctx0" brushRef="#br2" timeOffset="-134077.25">16080 11982 9754 0,'0'0'4096'0,"0"0"-2247"16,0 0-265-16,0 0-624 0,0 0-608 15,0 0-191-15,0 0 95 16,112 19 32-16,-65 10-16 0,1 2-72 31,0 11-64-31,-8 5-32 16,-8 11-48-16,-4 12 8 0,-16 18 32 15,-12 17-96-15,-8 13-8 16,-24-4-64-16,-12-19-616 16,12-35-1409-16,0-18-4464 0</inkml:trace>
  <inkml:trace contextRef="#ctx0" brushRef="#br3" timeOffset="-125765.33">16151 10135 1616 0,'0'0'7041'16,"0"0"-4912"-16,0 0-1137 0,0 0 344 16,0 0 145-16,5 0-273 0,-5 0-320 15,0 0-48-15,0 0-16 16,0 0-207-16,0 0-177 15,0 0-80-15,0 0 8 0,0 0 0 16,0-7-200-16,0-6-120 16,-5-3-40-1,-2 0 0-15,-5-3-8 16,0 1-48-16,0-2-72 16,-8 1-88-16,4 4 40 0,-4-2-80 15,1 8 40-15,-5 3 80 16,3 6 24-16,2 0-56 0,-5 3 32 15,4 9 24-15,-1 7-32 32,2 1 80-32,-1 5 40 15,4 7-48-15,0-4 56 0,8 8-40 16,4 1-8-16,4 2 7 16,0-1-15-16,20-4-168 0,0-2-112 15,4-6-168 1,8-7-16-16,0-10-72 15,0-6 24-15,-4-3 64 16,3-3 208-16,-3-13 184 0,-3-2 8 16,-6-5-56-16,-3-2 160 15,-4-1 8-15,-8-6 8 0,3 1 48 16,-2-1-48 0,-1-3 8-16,0-3-8 15,0 0 56-15,0 3-56 16,0 7-8-16,-1 5 176 0,-3 11 400 15,0 8 144-15,0 1-56 16,0 3-136 0,0 0-288-16,0 0-152 15,0 3-88-15,-3 13-40 16,-5 3 40-16,0 7 0 0,4 2 0 16,-1 4-8-16,5 3 8 15,0 3 8-15,9-3 40 0,7 0-48 16,8 0-16-16,0-4 8 31,8-5 8-31,7-7 0 16,1-6-112-16,-4-4-136 0,0-9-8 15,-4 0 104-15,-4 0-320 16,-13-9-112-16,-2 3-32 0,-13-11-424 16,0 5-1161-16,0-4-2784 0</inkml:trace>
  <inkml:trace contextRef="#ctx0" brushRef="#br3" timeOffset="-125346.52">16765 9807 2664 0,'0'0'6073'0,"0"0"-4520"16,0 0 143-16,0 0-616 0,0 0-47 15,0 0-505-15,0 0-136 31,0 0 24-31,0 0 96 16,-92 45-32-16,77-14 64 0,-1 8-120 16,4 2-48-16,4 0-176 15,8-3 0-15,0 3-128 0,0-2 8 16,16-1-32-16,0-4-40 31,3-5 0-31,9 0 48 0,-3-4-48 16,6-2-8-16,-3-11-184 0,0 1-200 15,4-3-384-15,4-4-440 16,-4-6-1409-16,-4 0-2368 0</inkml:trace>
  <inkml:trace contextRef="#ctx0" brushRef="#br3" timeOffset="-124902.83">17144 9683 4689 0,'0'0'3160'15,"0"0"-1055"-15,0 0-137 0,0 0-240 16,0 0-463-16,0-6-705 16,0 16-376-16,-4 2-88 15,-4 14 200-15,0 2 192 0,0 7 8 32,4 3 96-32,1 0-184 15,-2 7-144-15,5-1-160 0,0 1-16 0,0-4-80 16,0-3 56-16,8-3 0 15,4-7-64-15,4 1 0 16,4-10-48-16,-4 0-152 16,7-6-272-1,5-4-368-15,-4-5 24 16,1-4-104-16,-1 0-705 0,0-7-615 0,-5-5-969 16,-6-1-3960-16</inkml:trace>
  <inkml:trace contextRef="#ctx0" brushRef="#br3" timeOffset="-124579.47">17008 9985 3264 0,'0'0'4113'16,"0"0"-1840"-16,0 0-489 31,0 0 32-31,0 0-559 0,0 0-385 16,0 0-288-16,0 0 16 16,28 0 248-16,0 0-56 0,8 0-223 0,4-6-177 15,4-4-72-15,-5 1-136 16,2 2-168-16,-9 1-16 15,0 3-416-15,-1-4-769 16,-7 4-1311 0,-4-3-3089-16</inkml:trace>
  <inkml:trace contextRef="#ctx0" brushRef="#br3" timeOffset="-123282.95">17463 9649 1688 0,'0'0'6097'0,"0"0"-4080"0,0 0-313 16,0 0 392-16,0 0-367 15,0 0-697-15,-17-20-408 16,26 20-312-16,6 0-152 16,13 4-80-16,0 9-80 15,8 5 16-15,0 8-16 16,0 2 8-16,0 7 40 0,-4 4-48 31,0 5 8-31,-13 3 0 16,1 4 88-16,-12 0-40 0,-3 0-56 15,-5-4 0-15,-13 5-72 16,-11-5-424-16,-19 13-720 0,3-9-1761 16,8-13-4000-16</inkml:trace>
  <inkml:trace contextRef="#ctx0" brushRef="#br1" timeOffset="-95663.14">13048 6832 7641 0,'0'0'4465'0,"0"0"-3289"0,0 0-728 0,0 0-79 16,0 0 279-16,0 0-264 15,0 0-256 1,0 0-128-16,80-28 0 16,-36 21 0-16,12 1 0 15,-1 3 0-15,1 3 8 0,-8 0-8 16,-4 16-48-16,-17 3-24 16,-6 10 72-16,-10 5 0 0,-11 4 0 31,0 7 72-31,-11 9 24 15,-21 12-40-15,0-2 88 16,-5 3-48-16,-6-1 56 0,3-12 24 16,-4 3 0-16,4-6-56 31,5-6-32-31,11-7-88 0,8-4 0 16,11-8 0-16,5-4-8 0,0-3 0 15,9-3-56 1,10 0 64-1,6-3 0-15,6-7 8 0,9-3 0 16,8-3 56-16,4-3-56 16,3-9 80-16,5-5-88 0,0-1-80 15,-8 2-400-15,0 0-616 16,-5-3-1145-16,-15 3-1640 0,-12 0-4144 16</inkml:trace>
  <inkml:trace contextRef="#ctx0" brushRef="#br1" timeOffset="-95331.83">12905 7382 9570 0,'0'0'2232'16,"0"0"-1488"-16,0 0-528 31,0 0 432-31,0 0-96 16,103-29 161-16,-39 13 15 0,20-3-176 16,20-6 120-16,-5 3-200 0,-20 5-280 15,-23 8-136-15,-16 3-56 0,-4 2-104 16,-4 4-664-1,0 0-816 1,-28 13-729-16,-4 0-735 16,-4 0-4682-16</inkml:trace>
  <inkml:trace contextRef="#ctx0" brushRef="#br1" timeOffset="-93763.73">13992 7432 1736 0,'0'0'7714'16,"0"0"-6058"-16,0 0 472 16,0 0-319-16,0 0-569 0,0 0-240 31,-12-22-384-31,12 22-280 15,0-3-176-15,4 3-80 0,8-3-80 16,8-1-56-16,4 4 8 16,4 0-24-16,-4 0 0 15,-4 10 24-15,0 6-48 0,-8 6-16 32,-9 7 64-32,-3 2 32 0,-3 4-32 15,-17 4 48-15,-8 2 64 0,0-6-56 16,4 0-8-16,0-10 0 15,12-9 40-15,0-3-40 16,8-7-48-16,4-6-72 16,4 0-128-1,16 0-464-15,12 0 712 0,12-13 0 16,4-2-40-16,4-4-584 0,-1 2-768 16,-3-1-457-16,-12 1-455 15,-16 8-3858-15</inkml:trace>
  <inkml:trace contextRef="#ctx0" brushRef="#br1" timeOffset="-93313.99">14833 6788 1592 0,'0'0'7441'16,"0"0"-5912"-1,0 0 95 1,0 0 120-16,0 0-687 0,0 0-721 16,0 0 56-16,-36 35 400 15,16 0-144-15,-8 9-112 0,4 7-56 16,-4 19-216-16,0 13-88 0,13-1-96 16,2-12-7-1,10-10-57-15,3-19-16 16,8 7-81-16,12-1 81 15,15-2-88-15,10-7 8 16,2-6 0-16,13-4-352 0,0-8-288 16,16-5-1064-16,-16-2-1249 15,-13-13-3568-15</inkml:trace>
  <inkml:trace contextRef="#ctx0" brushRef="#br1" timeOffset="-92930.84">15466 6778 9514 0,'0'0'4120'0,"0"0"-2927"16,0 0-689-16,0 0 16 15,0 0-472 1,0 0 32-16,-51 42 24 16,31-10 72-16,4 9 80 0,4 3-80 15,0 4 48-15,8 9-56 16,0-3 16-16,4 6-112 0,0-6 16 16,4 0-32-1,12-3 0-15,4-10-48 16,3-6-8-16,9-6 0 15,0-4-80-15,9-6-200 0,-2-9-280 16,5-4-608-16,0-6-120 16,3-3-881-16,-2-13-536 0,-17-6-3688 15</inkml:trace>
  <inkml:trace contextRef="#ctx0" brushRef="#br1" timeOffset="-92665.93">15148 7156 3632 0,'0'0'6858'0,"0"0"-4842"0,0 0-992 15,0 0-511-15,0 0-513 16,0 0-489-1,0 0 489-15,0 0 561 16,99 3 711-16,-43-3-472 16,20-6-312-16,-8-7-488 0,3-3 24 15,5 1-136-15,-24 5-888 0,8 0-1697 16,-21 4-535-16,-11 0-1818 0</inkml:trace>
  <inkml:trace contextRef="#ctx0" brushRef="#br1" timeOffset="-92346.33">15921 6664 1456 0,'0'0'9018'0,"0"0"-6610"0,0 0-1936 31,0 0-472-31,0 0-160 16,0 0 160-16,0 0 504 15,92 60 185-15,-53-28-289 0,5 0 56 16,4 9 48-16,-4 0-368 16,-4 10 8-16,-8 16-40 0,-17 19-32 0,-15 18-8 15,-23 4 32 1,-25-6-16-1,-16-13-80-15,0-13-640 16,12-19-1681-16,13-15-2936 0</inkml:trace>
  <inkml:trace contextRef="#ctx0" brushRef="#br2" timeOffset="-84274.98">13726 4855 5961 0,'0'0'1696'16,"0"0"-1152"-16,0 0-208 0,0 0 80 15,0 0 281-15,-60-80 119 16,44 58-120 0,-4-7 152-1,0 1 24-15,0-1 0 0,0 4-143 16,-8 2 79-16,-3 7-240 0,-1 7-64 16,-9 6-176-16,-2 3-152 0,3 16-88 15,-4 9-88-15,8 10-8 31,4 9-72-31,12 7 8 16,12 3 64-16,8 3-8 0,0 1-32 16,21-8 40-16,10-2-56 0,9-13-16 15,0-13-136-15,8-9-120 16,-1-13-16-16,-3 0 208 31,0-26 40-31,0-9 104 0,-8-6 56 16,-8-10-48-16,-9 1 8 15,-6 2 80-15,-9 7 168 0,-4 6 288 16,0 12-56-16,0 11 600 16,-4 6-456-16,4 6-447 31,-4 3-193-31,0 19-233 0,4 6 169 16,0 11-56-16,0 8 56 0,4 7 64 15,8 3-8-15,8 10-168 0,4-4 40 16,-1 4-88-16,9 12-48 15,5 10-264 1,-6 13 96 0,-4-10 136-16,-10-22-120 0,-13-19 96 15,-4-13 24-15,0 3 0 0,-12 0 192 16,-12 4 24-16,-8-7 88 0,-12-10 400 16,0-9 280-16,-8-9 160 15,1-10 120-15,-5 0-184 16,4-19 137-1,5-13-185-15,6-12-48 16,13-19-232-16,21-30-120 0,10-18-160 16,25 6-168-16,8 23-248 15,5 24-184-15,6 23-320 32,33 4-400-32,-9 6-865 0,-3 5-2728 15</inkml:trace>
  <inkml:trace contextRef="#ctx0" brushRef="#br2" timeOffset="-83652.19">14080 5273 8481 0,'0'0'2329'15,"0"0"-1217"-15,0 0-576 32,0 0 568-32,0 0-199 0,99-22-385 15,-82 22-320-15,-2 10-200 16,-6 6 0-16,-9 6 144 0,0 6 168 16,-9 7 208-16,-14 3 8 0,-1-3 16 15,0-6-144 1,3-7-120-1,10-6-112-15,7-9-136 0,4-5-32 16,0 2-160-16,12-4-64 16,16 0 224-16,3 0 128 0,14 0-128 15,2-10-168-15,13-16-696 0,-12 8-1688 32,-12-5-4098-32</inkml:trace>
  <inkml:trace contextRef="#ctx0" brushRef="#br2" timeOffset="-83275.74">14893 4559 4745 0,'0'0'4264'16,"0"0"-2871"-16,0 0-153 0,0 0-440 16,0 0 32-16,-84 32 57 0,52 6-153 15,1 6 80-15,7 10-136 16,-1 19-208-1,18 19-104-15,3-9-80 16,4-4-152-16,15-12-128 16,13-13 88-16,17 3-88 0,6 7-8 15,9-4 0-15,-1-9 0 16,29 3-824-16,-20-16-1432 16,-8-16-2329-16</inkml:trace>
  <inkml:trace contextRef="#ctx0" brushRef="#br2" timeOffset="-81118.56">15223 4781 544 0,'0'0'8906'16,"0"0"-6906"0,0 0-424-16,0 0 25 15,0 0-329-15,0 0-336 16,0 0-752-16,52-47 192 0,-8 34-216 15,12-3 40-15,4 7 16 16,-1 5-216-16,-3 4-128 0,-4 4-40 31,-12 14-16-31,-12 8 168 16,-16 9 8-16,-12 6 8 0,-4 10 104 16,-24 6 24-16,-12 7-24 15,-8-4 80-15,4 1-128 0,5-11-8 16,11-6-40-16,4-9-8 31,12-3 0-31,12-6-72 16,0-4-16-16,16-3-48 0,8-6 80 15,12-4 56-15,12-6-16 16,3-3-56-16,5 0-168 0,8-9-304 16,-5-7-64-16,1-7-104 0,4-12-792 15,-16 4-2489 1,-16 3-3649-1</inkml:trace>
  <inkml:trace contextRef="#ctx0" brushRef="#br2" timeOffset="-80885.19">15195 5114 10658 0,'0'0'3208'16,"0"0"-2447"-16,0 0-137 15,0 0 264-15,64-22 64 0,-20 3-448 16,8 0-88-16,28-9-40 16,15-1-248-16,-3 4-128 15,20-1-976-15,-37 11-1320 0,-27 5-3698 16</inkml:trace>
  <inkml:trace contextRef="#ctx0" brushRef="#br2" timeOffset="-80526.42">15988 4997 4584 0,'0'0'8242'0,"0"0"-5841"16,0 0-1113-16,0 0-936 15,0 0-232-15,100-38-56 16,-72 38-64-16,-8 0-104 16,-5 16-144-16,-10 12 248 0,-5 7 56 15,-5 4 264-15,-18 2 0 16,-5-3-96-16,4-3-72 15,0-6-80 1,12-7-24-16,5-3-48 16,7-7-112-16,4-6-112 0,19 1-176 15,10-7 80-15,10 0-104 16,13-3-400-16,15-16-833 16,-7-3-503-16,-16 0-985 0</inkml:trace>
  <inkml:trace contextRef="#ctx0" brushRef="#br2" timeOffset="-80210.19">16144 4603 5337 0,'0'0'7041'0,"0"0"-4992"16,0 0-1169-16,0 0-280 0,0 0 64 15,95-6-88-15,-35 19 48 0,8 9-136 16,0 6-192-16,0 14-176 16,-9 5-23-16,1 17 39 0,-20 22-72 15,-16-4-64-15,-12-9 8 16,-20 7 0-16,-32-1-8 0,-23 22-96 31,-17 8-745-31,12-30-1439 0,16-28-4730 16</inkml:trace>
  <inkml:trace contextRef="#ctx0" brushRef="#br3" timeOffset="-71097.96">14048 1152 7497 0,'0'0'4865'16,"0"0"-3345"-16,0 0-375 15,0 0-361 1,0 0-96-16,0 0-320 31,0-15-232-31,0 21-136 16,0 10-8-16,0 12 8 0,0 7 88 16,0 3-40-16,0 7 104 15,4-4-152-15,5-3 8 0,2-9-8 16,5-4 8-16,-4-12-8 15,7-7 0-15,2-6-248 16,7-6 176-16,0-19 72 0,3-14-120 16,-3-11-72-16,-3-4 80 15,-10-7 104-15,-2 4 0 32,-6 6 8-32,-3 7 72 0,-4 15 136 0,0 7 288 15,0 16 120-15,0 2-176 16,0 4-440-16,0 7 0 0,0 12-200 15,0 12 200-15,8 23 8 16,4 26-8 0,12 31 40-1,7 16-40-15,6 3-48 0,-5-6 40 0,-4-13 8 16,-9 3 0-16,-6 1 0 16,-6-4-72-16,-7-3-56 0,0-26-40 15,0-18 120-15,-16-20 0 31,1-12 48-31,-9 3 0 16,-12-4 136-16,-4-5 208 0,-12-13 104 16,0-13 33-16,0-9 183 15,-7-23-96-15,-1-29-128 0,4-37-72 16,12-32-160-16,25-16-120 31,19 3-88-31,35 16-192 0,21 15-112 16,23 8-144-16,-2 15-320 15,-14 25-240-15,-3 14-177 0,-24 24-2688 16,-12 13-5137-16</inkml:trace>
  <inkml:trace contextRef="#ctx0" brushRef="#br3" timeOffset="-69803.54">14853 1737 6873 0,'0'-4'4433'16,"0"1"-3089"-16,0 0-88 0,0 3 65 15,0 0-137-15,0 0-312 16,0 0-328-16,0 0-168 0,0 0-152 16,0 0-168-16,0 16-48 0,-4 6 80 15,-4 4 81-15,4 5 15 16,0 4-64-16,4 0-104 0,0-3 56 15,0 0-64-15,8-4 32 16,8-3-40-16,0-6-8 0,8-3-336 16,4-9-457-16,0-4-375 0,-5-3-1472 15,-3-13-1657 1,-12-2-3217-16</inkml:trace>
  <inkml:trace contextRef="#ctx0" brushRef="#br3" timeOffset="-69316.69">14817 1438 7681 0,'0'-3'2961'0,"-4"3"-1673"15,0 0-784-15,4 0-376 0,-4 3-120 16,4 10-8-16,-3 3 136 16,3 2-88-16,0-1-48 31,0-2 8-31,7-2-8 0,14-6 0 16,-6-7-256-16,5 0 64 0,0-10 8 15,0-12 56-15,-9 0-136 0,-7-4 96 16,-4 4 168-16,-4-4 64 15,-7 11 352-15,-1 2 504 16,0 6-32-16,4 7-239 0,4 0-377 16,4 0-272-16,0 4-96 15,0 2-128-15,0 4 120 16,0-8 80-16,0 5 24 16,0-7 0-1,0 0 88-15,0 0 232 0,0 0 320 16,0-3-184-16,-12-3-456 0,-4 6-264 15,5 0-312-15,-6 22-1401 0,9 6-431 32,0 1-4266-32</inkml:trace>
  <inkml:trace contextRef="#ctx0" brushRef="#br3" timeOffset="-68953.03">15530 819 8849 0,'0'0'2257'0,"0"0"-9"0,0 0-503 15,0 0-905-15,0 0-208 0,0 0-416 16,0 0-152 0,0 0-48-1,-99 121 184-15,75-39 48 0,8 26 104 0,4 10-40 16,8-4-112-16,4-9-120 16,7-29-80-16,10-16-48 15,-1-19 48-15,7-6-8 0,13 3-56 31,8 1 56-31,12-4-216 16,4-17-488-16,23-11-680 0,-10-7-1673 16,-17-3-2456-16</inkml:trace>
  <inkml:trace contextRef="#ctx0" brushRef="#br3" timeOffset="-68571.9">15941 851 8281 0,'0'0'2537'16,"0"0"-577"-16,0 0-335 15,0 0-569-15,0 0-464 0,-16-7-288 16,8 17-184-16,0 15-16 16,0 7 296-16,0 12 128 15,0 4-112-15,8 12 32 0,0 10-104 0,0 19-143 16,0-6 7 0,0-10-80-16,12-10-48 0,0-12-72 0,8 3 72 31,4 3-80-31,8-9 0 15,3-10-48-15,5-10-184 16,0-6-249-16,4-9-447 0,0-13-504 16,7-9-744-16,-10-10-825 0,-9-10-3721 15</inkml:trace>
  <inkml:trace contextRef="#ctx0" brushRef="#br3" timeOffset="-68307.9">15721 1346 7577 0,'0'0'2873'16,"0"0"-1625"-16,0 0-512 0,0 0-272 15,0 0-192-15,0 0 72 0,0 0 1153 16,84 22-505-1,-16-25-272 1,0-10-280-16,7-9-256 16,-3-3-184-16,-16 5-24 0,7-8-1216 15,-14 9-1737-15,-25 3-2424 0</inkml:trace>
  <inkml:trace contextRef="#ctx0" brushRef="#br3" timeOffset="-68000.86">16375 749 9113 0,'0'0'5674'15,"0"0"-4042"-15,0 0-664 16,0 0-704-16,0 0-264 0,0 0-104 15,83 25 104-15,-38 4 296 32,2 12-64-32,1 10-8 15,12 19-104-15,-8 19-48 0,-5 22-24 16,-19 13-48-16,-28-4 0 16,-15-5 8-16,-41-17-8 0,-16-6-208 0,8-25-1240 15,4-22-4137-15</inkml:trace>
  <inkml:trace contextRef="#ctx0" brushRef="#br3" timeOffset="-66972">13980 885 1408 0,'0'0'2584'16,"0"0"2169"-16,0 0-2800 15,0 0-385-15,0 0-152 16,0 0-423-16,0 0-241 0,4-6-120 16,-4 6-200-1,0 0-104-15,0 0-16 16,0 0-104-16,0 0-112 0,0 0-96 15,0 0-8-15,0 0 8 16,0 0 0-16,0 0-8 16,0 0 8-16,0 0 0 15,0 0 104-15,0 0 48 16,0-6 272-16,4-7 233 16,0-6-89-16,5-9-328 0,-2-4-144 15,1-7-96-15,-4 5 0 16,-4-1 0-16,0 10 0 15,0 5 96 1,0 11-96-16,0 3 112 16,0 2-112-16,0 4-152 0,0 0-24 15,4 0-192-15,5 0-185 16,2 13 265-16,9 0 288 16,0 3 56-16,8 3 8 0,4-4-64 15,-1 8 0-15,-3-4-424 31,4 0-704-31,0 6-688 0,-4-6-1153 16,-12-9-3840-16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1T12:23:08.30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13741 16109 3144 0,'0'0'1905'16,"0"0"1415"-16,0 0-1391 31,0 0-705-31,0 0-224 0,0 0 176 16,0 0-127-16,0 0-273 16,0 0-240-16,0 0-160 0,0 0-200 15,0 0-168-15,0 0 128 16,0 0-128-16,0 0 0 47,0 0 0-47,0 0-8 0,0 0-48 0,0 0-128 15,8-3 176-15,12-3 192 16,0 0-56-16,8-4 0 0,0 1-136 16,-1-1 104-16,5-3-96 15,-4 1 48-15,4-1-48 16,-4 1-8-16,-4-1 0 0,4 3 8 15,-4-2 72-15,-4 2-80 16,0 1 8-16,4-1-8 0,-4 0 0 16,3 1 0-16,2-1 0 0,-5 1 16 31,3-1-16-31,-3 1 8 16,0 2 8-16,-4 1-8 0,4 0 0 15,0 3-8-15,-4-4-16 0,0 4 16 16,4 0 0-16,0 0 0 15,0-1 0-15,3 2 0 32,1-2-8-32,0 1 0 0,1 0 8 47,-6 0-8-47,5-1 0 15,0 1-88-15,0 0-72 0,-1-4-112 16,2 5 48-16,-1-5 64 15,-4 4 40-15,-5 0 48 16,2-4 72-16,-6 4-32 0,6 3 40 16,-6-3 0-16,1 0 0 0,4 0-8 15,0 3 0-15,0-3-40 16,0-1 48-16,-4 4 0 0,0-3 0 16,-5 3 0-16,2 0 0 15,-5 0-8-15,0 0-48 0,0 0-16 16,0 0-56-16,-4 0 56 15,3 0 64-15,-3 3-64 0,4 1 72 16,-4 2 0-16,9 0 8 16,-5 4 8-1,4 0-16-15,-5 2 8 16,6 1-8-16,-1-1 8 0,0 4 0 16,-5 3 0-16,1 0 80 15,0 1-80-15,1 2 64 0,3-3-72 16,-5-3 0-16,1 3 0 15,0 0 0-15,0 0 0 16,0 0 0 0,5 3 0-16,-6 1 56 15,1-1-48-15,0 0 0 0,0 3 8 16,0 0-8-16,5 1 0 16,-6 0 8-16,5-1 96 31,0 0-96-31,-4 1-8 0,4-4 0 15,-4 0-8-15,4 1 48 16,-4-5-48-16,0 1-8 0,0-3 8 16,0 0 0-16,-4 0 0 15,4-3 0-15,0 2 0 16,0 5 0 0,-4-5 8-16,0 5-8 0,4-1 8 15,-4-1-8-15,0 2 8 16,4-1 0-16,-4 0-8 0,4-3 8 15,-4 3-8-15,3-4 64 16,-3 5-56 0,0-5 0-16,0 5-8 15,0-1 8-15,0-4 0 0,0 1 0 16,0 3-8-16,0-3 8 16,0-3-8-16,0-3 8 0,0-4 0 15,0 0 0-15,0-3-8 31,0-3-8-31,0 0-40 0,0 0 40 16,0 0 8-16,0 0 0 16,0 0 64-16,0 0 40 0,-7 0-96 15,-1-3 56-15,-4-3-64 16,-4 3 48-16,1 0-48 31,-2 3-8-31,-7 0 0 0,5 0-8 16,-9 0-16-16,4 9 32 15,-4 0 8-15,4 1 64 0,-4 3-64 16,4-4 48-16,0 1 16 16,0 2-72-16,0-2 8 15,-4 0 0 1,5-1 0-16,-1-3 8 0,-4 4-8 16,0-7 40-16,0 7 32 15,0-7 120-15,-4 6 0 16,0-5-8-16,4 5 32 0,-4-6 40 15,4 4-176 1,0-1 0-16,5 1 8 16,-1-5-16-16,0 1-8 0,4 1-64 15,0-4 80-15,4 3-8 16,1-3-24-16,-2 0-48 16,2 3 32-16,-2-3-32 0,-3 7-8 31,5-4 0-31,-6 3 8 15,-2 3-8-15,-1-2 8 0,0 3-8 16,4-4 49-16,-3-3-49 16,2 3 16-16,1 1 80 0,8-4-16 15,-4 0-72-15,4-3 104 32,1 3-32-32,2-3 40 0,2 0-112 15,3 0 64-15,0 0-56 16,0 0 56-16,0 0 8 15,-1 0-64-15,5 0-16 0,-4 0 16 16,4 0-16-16,-3 0 16 31,-5 0-8-31,4 0 64 0,0 0-72 0,-5 0 0 16,6-3 8-16,-5 0 56 16,0 0 40-16,-4 0-32 15,4-1-8-15,0-2-64 0,-4 3 16 16,4-3-8-1,0-1 48 1,-3 1 56-16,2-4-32 0,1-2 40 0,4 2-32 16,-3-2 16-16,-2-1 0 15,5-3-8-15,-4 3-32 16,4-3-8-16,-3 0 40 0,2-3-88 31,1 3-8-31,0-3 8 16,0 4 80-16,0-5-80 0,1 1-8 15,-5 0 8-15,3-6-8 16,-3 6 8-16,-3-3 0 0,-2 0-8 16,6-4 16-16,-1 7-8 31,0 0 0-31,-1-3 40 0,2 6-40 16,-1 0-16-16,0-3 8 15,0 3 0-15,4-3 8 16,-4 0 0-16,0 3-8 0,4-3 0 15,0 3-8-15,-4-3 8 32,4 3 8-32,-4-3 0 0,1 3-8 0,-2-3 0 15,5 0-48-15,-4 0 48 16,4 3 0-16,-4 0 0 16,4 4 0-16,-4-1-8 0,4 3 8 15,0 1 0 1,1 0 0-1,-1 2-8-15,4 1 0 0,-5-1 8 16,1 1 0-16,0-3 0 0,4 2 0 16,-4-3 32-16,0 4-32 15,4 0-48-15,0 3 48 0,0-4 32 32,-3 4-32-32,3 0-8 15,0 3 0-15,0-3 8 0,0 3-8 16,0 0 0-16,0 0-48 15,0 0 48-15,0-3-288 0,3 0 152 16,5-1 24-16,5 1 56 31,6-3 0-31,5 6-16 0,4 0-40 16,4 0-48-16,8 0-232 16,0 0-152-16,3 0-241 15,1 0 17-15,12 0-672 0,-12 0-857 16,-8-13-2368-16</inkml:trace>
  <inkml:trace contextRef="#ctx0" brushRef="#br0" timeOffset="53076.17">10821 863 3120 0,'0'0'4697'0,"0"0"-2336"15,0 0-1049-15,0 0-184 16,0 0 361-16,0-6-153 0,0 6-208 15,0 0-296-15,0 0-232 0,0 0-232 32,0 0-176-32,0 0-120 15,0 0-72-15,0 0 0 0,0 9-56 16,0 14 32-16,-4 2 24 16,-4 16 104-16,0 0-31 0,-4 11-1 15,4 5 24-15,-4 0-24 31,0 7 32-31,0-1-32 0,5 0-64 16,-2-2-8-16,1-7 8 16,4-10 48-16,-3-6-40 0,7-9-16 15,-4-7 8-15,4-6 0 16,0-6 0-16,0-4 0 31,0-3 0-31,0 0 8 0,0-3-8 16,0 0-8-16,0 0 16 0,15 0-8 15,9 0 64-15,12 0 48 16,16 0 8-16,19-6-80 16,-3-4-40-16,8 1 0 31,-1-1 0-31,-11 7 8 0,0-3-8 0,-12 3 0 16,-16 3 0-16,-12 0-8 15,-9 0 0-15,-10 0 0 0,-1 0 0 16,-4 0 48-16,0 0 0 15,0 0-32 1,0 0 56-16,0 0-32 16,0 0-40-16,0 0 0 0,0 0-280 15,0 0-360-15,0 0-665 16,0 0-1663-16,0-7-3282 0</inkml:trace>
  <inkml:trace contextRef="#ctx0" brushRef="#br0" timeOffset="54846.02">7525 2676 4120 0,'0'0'5009'0,"0"0"-2680"32,0 0-1481-32,0 0-456 0,0 0 64 15,0 0 120-15,0 0-63 16,0 0-185-16,0 0-176 16,0 0-152-16,0 0 8 0,0 0 16 15,13-3 280-15,2-3 248 31,10-7-16-31,6-3-72 0,1 0-176 16,4 0-40-16,5 1-16 16,2-5-120-16,0 5-24 0,6-2-72 15,-1 2-8-15,-1-4 0 16,1 3 40 0,3 0-32-16,2-6-16 15,3 3 16-15,0 0-16 0,-1-3 0 16,0 0 0-1,1-1 88-15,4 4-88 16,-8 0 0-16,-1 3-72 16,5 0 72-16,-7 3 56 0,7 1-56 15,-5-4-64-15,5 0 56 16,4 0 8-16,-4-3 0 0,-5 0-8 16,1 0 8-16,-8 0 40 15,-4 3-40-15,-8 0-8 0,-8 6 8 16,-5-2 48-16,-3 6-40 31,-4-4 8-31,4 4-8 16,4-4-8-16,4 1 0 0,8-7 0 15,12 0-8-15,-1 0 8 16,6 0-8-16,-10 4 0 0,-3-1 8 16,-8 3 0-16,-13 7 8 31,-2 0 0-31,-9 3-8 15,-4-3 8-15,0 3 8 0,4 0-8 16,-4 0 8-16,3-3-8 0,1 3 56 16,5-7-56-16,-1 4 0 0,-1 0-8 15,-3 3-80 1,-4 0-992 0,0 9-1729-16,-4 1-143 15</inkml:trace>
  <inkml:trace contextRef="#ctx0" brushRef="#br0" timeOffset="57719.88">13817 2076 1168 0,'0'0'5009'0,"0"0"-3809"16,0 0-576-16,0 0 208 0,0 0 97 31,0 0 15-31,0 0 40 15,0 0-192-15,0 0-176 0,-3 0-176 16,-10 0-144-16,1 0-192 16,0 0 57-16,-4-3-17 0,0 3 16 15,-3 0-8-15,-2-3 144 16,1 0 184 0,-8-4-120-16,5 4-8 15,-5 0-24-15,0-3 0 0,0 2 40 16,-4-2-112-16,0 0-40 15,-3-4 16-15,3 4-72 0,0-1-8 16,0-2-24 0,0 3 64-16,-4-4-88 15,0 4-56-15,0-4-40 16,1 4 8-16,-1 3 48 0,4-4-64 16,-4 1 8-16,5-1 40 15,-6 1-32-15,5 3-7 16,-4-3-1-1,1-1 80-15,-1 1-88 16,0 0 104-16,4-1-104 0,-8 1 8 16,4-1 0-16,0 2 0 15,-3 1 0-15,3 1-8 16,0 0 0-16,0 0-8 0,4-1 8 31,0 4-8-31,0-3-96 31,0 3 32-31,1 0-57 16,3-3 25-16,-4 3 56 0,0 0 32 16,4-3-152-16,0-3 104 0,0 2 64 15,5 1 16-15,-5 0-8 0,4 0 0 16,0 3-8-16,0-3-56 16,0 3 48-16,4 0 8 15,-4 0-8-15,0 0 0 0,1 0 0 16,-1 0 0-16,-1-4 8 15,1 2 0-15,1 2 0 16,3-4 8-16,4 1 8 16,0 0 64-16,8 3-8 15,0 0 8-15,0 0 8 16,4 0-8-16,-4-3-80 0,-4 3 0 16,0 0-8-16,-4 0 0 15,0 0-112 1,-4 0 112-16,5 0-40 15,-2 0 0-15,6 0 48 16,-2 0 8-16,9 0-8 0,0 0 0 16,4 0 0-16,0 0-56 15,0 0-408-15,0 0-440 0,-7 0-856 32,3 0-1145-32,-9 3-5393 0</inkml:trace>
  <inkml:trace contextRef="#ctx0" brushRef="#br0" timeOffset="78652.38">20953 3825 4865 0,'0'0'5097'16,"0"0"-3857"-16,0 0-816 15,0 0-168-15,0 0 64 0,0 0 160 32,0 0 32-32,0 0-56 0,0 0-104 15,0 0-47-15,0 0-97 16,0 0-88-16,8 0-104 0,8 0 144 16,16 0 216-16,7-2-104 15,9-5-40-15,8 4-40 16,4 0-120-16,4-4 32 15,0 7-104-15,-1-3 96 16,1 3-88-16,-4-3 0 16,0 0 88-16,-1 0-32 0,-3 0-56 15,-5-1 72-15,-6 1-80 16,-13 0 56 0,-8 0-56-16,-9-1 0 15,-7 1 0-15,-3 3 0 16,-5-3-104-16,0 3-424 0,0 0-768 15,-24 0-689-15,0 0-2792 16,-4 6-1824-16</inkml:trace>
  <inkml:trace contextRef="#ctx0" brushRef="#br0" timeOffset="79234.07">21005 3832 3080 0,'0'0'4433'0,"0"0"-3441"0,0 0-656 15,0 0-160-15,0 0 32 0,0 0 169 16,0-3 7-16,0 3-32 15,0 0-112-15,0 6 240 32,0 4-136-32,0 5-40 0,7 5 400 15,2 5-256-15,3 4-64 16,8 5-104-16,-1 1-80 0,13 4-8 16,0-1 33-16,4 3-33 15,4 0-24-15,-4 0-72 16,0-2-88-1,-8-8 64-15,-4-5-64 16,-9-4 40-16,2-3-40 16,-10-3-8-16,1-6 8 0,-4-4 56 0,1 0-64 15,-5-3-184-15,0-3-80 16,0 0-40 0,0 0-113-1,0 0-247-15,-5 0-696 0,-3-6-2537 16</inkml:trace>
  <inkml:trace contextRef="#ctx0" brushRef="#br0" timeOffset="79876.35">21957 3673 5297 0,'0'0'2288'16,"0"0"-1208"0,0 0-584-16,0 0-127 0,0 0 279 15,0 0 16-15,0 0-64 16,0 0-48-16,0-9-272 0,0 9-136 0,0 0-104 31,-11 9-32-31,-2 7-8 16,-11 9 176-16,1 1 48 15,-5 9 16-15,-4 6 168 0,0 0 121 16,-9 7-129-16,6 0-32 16,-1 2-80-16,-7-2-80 0,2 3-56 15,2 0-24-15,3-4-56 31,-4 1 0-31,9-7 8 0,3-3-64 16,3-6 80-16,9-7-48 16,4-9-48-16,5-3 8 0,3-7-16 15,-1-2 16-15,1-2 0 32,4-2-8-32,0 0 72 15,0 4-72-15,-8-4-112 0,5 0-320 16,-5 3-824-16,4-3-481 0,-1 0-1407 15</inkml:trace>
  <inkml:trace contextRef="#ctx0" brushRef="#br0" timeOffset="81125.58">22698 3829 2760 0,'0'0'2681'0,"0"0"-961"0,0 0 360 16,0 0-447-16,0-35-17 16,4 29-320-16,-4 2 105 15,0 4-169-15,0-3-376 0,0 3-248 16,0 0-256-16,0 0-176 15,0 0-128-15,0 0-48 0,0 0-72 0,0 13-80 16,0 6 144-16,-4 6-56 16,-4 14 64-16,1-2 16 15,-2 8-8-15,1-4-8 0,4-6 8 32,-3 0 0-32,7-6-8 0,-9-4 0 15,9-3 0-15,-4-2 64 16,4-5-64-16,0-2 8 15,0-7-8-15,0 1 0 0,0-4 16 16,0-3-16-16,0 0 8 31,0 0-8-31,0 0 0 0,0 0 0 16,4 0 0-16,16 0 0 16,8 0 8-16,8 0 0 15,0 0 0-15,8 0-8 0,-4 0 40 16,3 0-32-16,-2 0-8 15,-2 0 0 1,-11 0 0-16,-4 0 0 0,-12 0 0 16,-1 0 0-16,-11 0 40 15,5 0-40-15,-5 0 16 16,0 0 56-16,0 0-24 0,0 0 16 16,0 0-64-1,0 0-168 1,0 0-624-16,0 0-1512 0,-5 0-2201 0</inkml:trace>
  <inkml:trace contextRef="#ctx0" brushRef="#br0" timeOffset="81620.82">22491 4184 1192 0,'0'0'7073'0,"0"0"-5240"16,0 0-465-1,0 0-216-15,0 0 128 0,0 0-271 16,0 0-481 0,0 0-120-16,0 0-264 15,28-25-144-15,-28 34 0 16,-12 4 8-16,-1 6 0 16,-2 4 64-16,-1 2-64 0,-7 0-8 15,-2 4-480-15,-10 0-928 0,7-4-1329 16,0-13-5945-16</inkml:trace>
  <inkml:trace contextRef="#ctx0" brushRef="#br0" timeOffset="82660.2">21858 4146 6313 0,'0'0'2384'0,"0"0"-527"16,0 0-569-16,0 0-184 0,0 0-288 0,0 0-223 16,0 0-217-1,0-3-184 1,0 3-192-16,-9 3 0 16,-6 13 224-16,-10 3-48 0,6 10-80 15,-9-1 32-15,8 7-24 0,-4 0-48 16,8 0 8-16,4-3-56 15,4-4-8 1,8-2 0 0,0-10-8-16,0-4-56 0,8-5-200 15,8-7 200-15,3 0 56 0,6-13 0 16,3-6 8-16,0-6-8 16,-4-7 16-1,0 0-16-15,-5 0-56 16,-2 4 8-16,-6 2 56 15,-7 11 80-15,0 5 96 0,1 3 96 16,-5 7-48-16,0 0-192 16,0 0-32-16,0 0-320 0,0 13-160 15,0 6 320-15,0 10 88 32,0-1 72-32,0 4 8 15,4-3-8-15,3-1-24 0,-3-6-128 16,8 1-192-16,-4-11-24 15,4-5-97-15,-4-7 345 0,8 0 120 16,-4-7 464-16,4-15-215 16,-4-9 127-16,0-4 240 15,0-6-320 1,-1-1 64-16,-2-2-144 0,-5 6-96 16,0 6-72-16,0 10 104 15,-4 6 160-15,0 9-32 0,0 7-280 16,0 0-376-1,0 0-1568-15,0 19-369 16,0 3 945-16,-4 1-3265 16</inkml:trace>
  <inkml:trace contextRef="#ctx0" brushRef="#br0" timeOffset="83461.17">22056 4508 4656 0,'0'0'2529'16,"0"0"-689"-16,0 0-175 15,0 0-257-15,0 0-176 0,0 0-616 16,-3-12-295-16,3 8-193 31,0 4 24-31,3 0-152 0,1 0-48 16,0 0 32-16,5 0-80 0,2 0-16 15,1 7 64-15,1 2 48 16,-2 4 0-16,2-3-104 16,-6 2-25-16,1 4 9 15,-8-3 48 1,0 3 8-16,0-4 16 15,0 4 0-15,-11 0-80 16,-6 0 112-16,-7 0-96 16,5-3 8-16,-2-1-280 15,10-5-176-15,-2-4-72 16,13-3-456-16,0-7-40 0,0-2-3481 16</inkml:trace>
  <inkml:trace contextRef="#ctx0" brushRef="#br0" timeOffset="83735.03">22272 4473 4096 0,'0'0'2265'0,"0"0"-329"16,0 0-487-16,0 0-841 31,0 0-240-31,0 0 24 0,0 0-160 15,0 0 144-15,-79 45 32 0,62-23 40 16,6 0-88-16,2-3-88 0,5 3-168 16,4-6-8-16,0 0-16 15,9 0-72-15,14-7-8 16,5-2-64-16,4-4 64 16,12-3 0-1,-4-6-400-15,-12-7-3745 16</inkml:trace>
  <inkml:trace contextRef="#ctx0" brushRef="#br0" timeOffset="102269.69">20849 6004 4977 0,'0'0'2384'16,"0"0"-520"-16,0 0-151 0,-3 0-145 15,3 0 17 1,0 0-201 0,0 0-424-16,0 0-192 15,0 0-216-15,0 0-128 0,0 0-56 16,0 0-23-16,0 0-121 0,0 0-56 15,0 0-168-15,7 0-96 0,6 0 96 32,-2-7 136-32,14 1 96 15,6 0-224-15,5-1 80 16,4 1 8-16,4 0-96 0,-4 3-112 16,-5-1-368-16,-3 1-81 0,-4 0-1119 15,-13 3-432-15,-10 0-449 31,-5 0-520-31,0 0-2912 0</inkml:trace>
  <inkml:trace contextRef="#ctx0" brushRef="#br0" timeOffset="102547.71">20877 6140 3392 0,'0'0'2361'0,"0"0"-1321"0,0 0-168 0,0 0 232 16,0 0-39-1,0 0-81 1,0 0-128-16,8 3 216 16,9-3 200-16,-2 3 217 0,9-3-505 15,8 0-376-15,4 0 200 16,8 0-256-16,3-6-336 0,2 0-119 0,-2 0-97 31,-7-1-73-31,-4 4-1239 16,-13 0-1776-16,-14 3-1545 15</inkml:trace>
  <inkml:trace contextRef="#ctx0" brushRef="#br0" timeOffset="106643.78">21977 5531 3776 0,'0'0'1217'0,"0"0"3023"0,0 0-2599 15,0 0-489-15,-4 0-360 16,4 0-272-16,0 0-176 31,0 0-144-31,0 0-7 0,0 0-25 16,0 0 40-16,0 0 112 15,0 0 64-15,0 0-24 0,12 0-64 16,12 0 24-16,12-4-8 16,3 1-16-16,14 0-120 31,6 0-40-31,5 3-72 0,0 0-56 15,3 0 48-15,1 0-48 16,-1 0 0-16,2 0 96 0,-2 0-104 0,-3 0 0 16,-4-3 16-16,-8-1-16 15,-5-2 8 1,-15 6-8 0,-4-3 0-16,-11 0 0 0,-2 0-176 15,-11 3-296-15,0 0-392 16,-4 0-496-16,0 0-241 0,-4 0-1167 15,-8 0-3018-15</inkml:trace>
  <inkml:trace contextRef="#ctx0" brushRef="#br0" timeOffset="107420.19">21806 5626 2736 0,'0'0'4745'16,"0"0"-2680"-16,0 0-537 0,0 0 16 31,0 0-63-31,0 0-473 16,7-3-280-16,-7 3-288 0,4 0-176 15,-4 0-128-15,0 0-88 16,9 0-48-16,-1 0 48 16,3 0-40-16,6 6 8 0,3 7 48 15,3-1 112-15,1 8-56 32,4 2-48-32,0 0 24 0,4 6-96 15,0 1 72-15,0 6 0 16,3 6-56-16,-3 0-16 0,4 7 96 15,-4 0-96-15,-1 3 48 16,1-4-48 0,0 1 0-16,5-4 0 15,-5-6 0-15,0-6 8 0,-9-3 88 16,1-7-96-16,-8-6 16 16,-4-3-16-16,-8-7 8 15,4 0-8-15,-8-6 8 0,4 0-8 16,-4 0 0-1,0 0-8-15,0 0-368 16,0 0-272-16,4 0-32 0,-4-9-744 16,4-7-5266-16</inkml:trace>
  <inkml:trace contextRef="#ctx0" brushRef="#br0" timeOffset="108112.18">23053 5483 3272 0,'0'0'2489'0,"0"0"-793"16,0 0-296-16,0 0-151 0,0 0-217 15,0 0-296-15,0 0-240 16,0 0-120-16,0 0-216 15,-5 6-144-15,-2 7 96 0,-5 6 168 16,-8 6 56-16,-4 10 89 31,1 4 167-31,-14 2-152 0,5 7-88 16,-8 2-40-16,-3 4-56 16,-1 3-160-16,0 4 88 15,0-1-32-15,4 0-136 0,5 0 16 16,3-8-16-16,4-8 16 15,7-3-32 1,2-9 8-16,3-3-8 0,4-4 0 16,0-3 8-16,0-3 0 15,4-3-8-15,0-3 0 16,4-4-104-16,0-2-456 0,-4-1-784 16,1 0 287-1,-6-3-1303 1,5-3-3265-16</inkml:trace>
  <inkml:trace contextRef="#ctx0" brushRef="#br0" timeOffset="109677.03">22973 6051 4424 0,'0'0'2297'0,"0"0"-121"31,0 0-231-31,0 0-465 16,0 0-128-16,0 0-127 0,0 0-545 0,0 0-328 15,0-19-208 1,0 19-56-16,0 0-88 0,0 7-88 0,-4 8 80 16,0 8 8-1,-4 5 16 1,0 7 32-16,4 0 0 16,-4 3 40-16,1 1-80 0,2-2-8 15,1-5 16-15,0 0-8 16,0-4 0-16,4-9-8 15,0-2 0 1,0-8-72-16,0-6-336 16,8-3 104-16,5 0-48 0,2-9 352 15,9-17 0-15,4-2-112 0,-4-10-128 16,4-7-104-16,-5 4 120 16,-2-1 200-16,-1 8 24 0,-9 8 744 31,-3 14-544-31,-4 2-88 15,-4 7 64-15,5 3-160 0,-5 0-16 32,0 0-360-32,4 9-16 15,0 7 272-15,-1 7 104 0,5 5 16 16,0 1 32-16,-3 3 0 16,2-1-40-16,1 1-8 15,0-1 0-15,1 1 8 0,2-3-8 16,-3-7-8-16,4-3-80 15,0-6-168-15,0-7 56 0,0-6 136 0,-4 0 64 16,3-19 536 0,2-7-112-1,-2-11 240-15,2-5-32 16,-1-12-40-16,-5 0-304 0,-3-6-104 16,0 0-96-16,1 9 152 15,-5 9 16-15,0 11-48 0,0 12-8 16,0 6 97-1,0 10-97-15,0 3-200 16,0 3-849-16,-5 13-1847 16,-10 38 1448-16,7-6-729 0,-5-1-3000 15</inkml:trace>
  <inkml:trace contextRef="#ctx0" brushRef="#br0" timeOffset="110396.25">23511 6324 4825 0,'0'0'5001'16,"0"0"-3057"-16,0 0-328 15,0 0-71-15,0 0-145 16,0 0-536-16,44-44-368 31,-36 44-296-31,8 0-104 16,-1 0-96-16,2 0-256 0,-6 13-176 15,1-1 200-15,-7 7 232 16,-5 3 0-16,0 1-8 0,-5 2 16 16,-14 1 32-16,-2-1-32 15,1-3-8-15,-3-3 8 0,3-3-8 16,4-7-112-16,8 1-480 15,4-7-392-15,4-3 224 16,0 0 536-16,4-6 216 0,16-13-945 31,8-3 513-31,0-7 32 16,8-2-24-16,3-5 32 0,-7 5 400 16,-4 5 536-16,-8 4-32 15,-4 6-8-15,-8 4 545 16,0 5 31-16,-8 4-8 0,0 0-112 31,0 3-8-31,0 0-351 0,-8 0-457 16,-4 0-64-16,0 6-72 0,-4 7-8 15,4 3-64-15,1 3 0 16,2 3 8-16,5 0-40 16,4 4 96-16,0-1-64 15,13-3 0 1,2 4 72-16,9-7-129 0,0 3-655 15,12-10-656-15,-8-2-1153 0,0-7-1815 16</inkml:trace>
  <inkml:trace contextRef="#ctx0" brushRef="#br0" timeOffset="110637.28">24049 6400 9754 0,'0'0'1936'16,"0"0"-1216"-16,0 0-312 15,0 0 24-15,0 0-24 0,20 39 41 16,-12-20-73-16,-4 0-88 16,-4 3-136-16,0 3-56 15,0 1-16-15,-17 2-80 0,-18 4-752 16,7-7-737-1,-4-6-2736-15</inkml:trace>
  <inkml:trace contextRef="#ctx0" brushRef="#br0" timeOffset="111953.63">24264 6020 8665 0,'0'0'3225'16,"0"0"-664"-16,0 0-921 0,0 0-584 16,0 0-472-16,0 0-584 31,0 0 0-31,40-16 0 0,-9 12 88 16,14 4 8-16,-2 0 72 15,6 0-168-15,-6 10 0 16,-11 6-8-16,-4 3-152 0,-17 6-80 15,-7 7 240-15,-4 3 56 16,-8 0-32-16,-16 6 72 0,-11 0 56 16,-5 1-48-1,-8-1-56-15,8-3 24 16,1-3-64-16,11-3 0 16,7-10-8-16,10-3-8 0,7-6-136 15,4 0 80 1,4-7 8-16,11 3 48 15,13-2 8-15,8-4 72 0,12-3 0 16,4 0 200-16,8 0-152 16,0-6-120-16,4-7-112 15,-9 3-184-15,-3-2-1232 0,0-7-584 16,-13-1-417-16,-14 5-2032 16</inkml:trace>
  <inkml:trace contextRef="#ctx0" brushRef="#br0" timeOffset="112227.08">24236 6305 6249 0,'0'0'3217'0,"0"0"-921"16,0 0-480-16,0 0-263 0,0 0-705 15,0 0-192-15,0 0-152 16,107-22 16 0,-51 19-144-16,0 3-256 15,8-3 80-15,-4 3-200 16,-1 0-656-16,13 0-1616 0,-20 0-2273 0,-9 0-5401 16</inkml:trace>
  <inkml:trace contextRef="#ctx0" brushRef="#br0" timeOffset="112552.78">25112 6334 6145 0,'0'0'6129'16,"0"0"-4409"-16,0 0-967 16,0 0-313-16,0 0-216 0,0 0-80 15,-15 60 792-15,7-32-304 16,-8 11-320-16,4 2-40 15,0 0 32 1,4-3-256-16,0 1-40 0,8-7-8 16,0-1-904-16,0-12-1752 15,0-6-6194-15</inkml:trace>
  <inkml:trace contextRef="#ctx0" brushRef="#br0" timeOffset="114430.95">16164 14100 11210 0,'0'0'2656'16,"0"0"-1335"-16,0 0-353 15,0 0-360-15,0 0-232 0,0 0-152 16,4-3-72-16,-4 3-152 31,0 0-8-31,0 12-48 0,0 11 56 16,4 5 120-16,-4 4-112 15,0 6 40-15,4-3 0 16,-4 0-40-16,3-10-8 0,6-6 0 16,3-6 0-16,-5-6 0 31,10-7-56-31,7 0 56 0,8-23 576 16,7-9 9-16,17-22-473 15,0-3 192-15,3-6-152 16,6-1-72-16,-14 20 40 0,1 3-120 15,-9 15-72 1,-11 13-416-16,-8 10-305 16,-11 3-495-16,-9 3-880 0,-4 10-753 15,0-3-1624-15</inkml:trace>
  <inkml:trace contextRef="#ctx0" brushRef="#br0" timeOffset="116484.1">26081 5867 9129 0,'0'0'2761'15,"0"0"-937"-15,0 0-55 16,0 0-265-16,0 0-480 0,0-3-456 16,0 3-215-16,0 0-113 15,0 0-136-15,0 0-104 0,-13 10-72 16,-6 8 72-1,-5 5 72-15,-8 8-64 16,0 4 0-16,-3 0 0 16,7 0-8-16,3-6-48 0,10 0-408 15,-1-7-425-15,8-3-559 16,4-10-1041-16,4-9-127 0,0 0-497 31,0-6-2192-31</inkml:trace>
  <inkml:trace contextRef="#ctx0" brushRef="#br0" timeOffset="116751.9">25881 5880 7881 0,'0'0'2905'0,"0"0"-465"0,0 0-191 15,0 0-513-15,0 0-648 16,0 0-447-16,0 0-321 15,0 0-184-15,9-6-136 0,-5 12-192 16,3 10 112 0,5 3 80-16,8 6 0 15,8 3 72-15,4 1 32 0,4-4 8 16,0 1-8-16,-5-4-56 16,-7-3-48-16,-7 1-320 15,-17 8-793-15,0-2-1615 16,-9-4-1689-16</inkml:trace>
  <inkml:trace contextRef="#ctx0" brushRef="#br0" timeOffset="118106.51">27933 5299 8249 0,'0'0'1609'15,"0"0"-913"-15,0 0-104 16,0 0-272 0,0 0-40-16,0 0 384 15,-95 76-248 1,59-41-40-16,1 6 152 0,-10 7 33 16,-2 6-129-16,-1 3 80 0,-1 3-160 15,-2 1-104-15,-1-1-96 0,0 0 104 31,9 0-152-31,-6-3 0 16,10-5-40-16,3-8-56 16,12-12-8-16,5-7 8 0,6-9 0 15,5-7-8-15,5-5-80 16,3-4-248-16,0 0 32 0,7-22-344 31,10-7-1641-31,-2-6-2328 0</inkml:trace>
  <inkml:trace contextRef="#ctx0" brushRef="#br0" timeOffset="118884.92">27001 5400 4961 0,'0'0'6025'0,"0"0"-4521"16,0 0-832-1,0 0-64-15,0 0-231 16,0 0-377-16,0 0-48 16,0 0-337-16,0-6 169 15,12 3 216-15,8 3 328 0,8-3 961 32,8-4-377-32,4 1-464 0,12-1-40 15,7-5 32-15,9 2-120 16,0 1 40-16,3-1-200 15,-3 1-8-15,-8 2 64 0,-5-2-80 16,-10 6-128-16,-6 0 0 16,-3-1 0-16,-4-2 25 0,0-1-33 31,-4 1-17-31,0-3-287 16,-4 2-112-16,-4 1 112 15,-9 0-408-15,-7 3-592 0,-4 3-1001 16,-4 0-879-16,-16 0-3882 0</inkml:trace>
  <inkml:trace contextRef="#ctx0" brushRef="#br0" timeOffset="119664.21">26670 5442 4080 0,'0'0'4793'0,"0"0"-3344"16,0 0-377-16,0 0-264 0,0 0 208 15,12-16-95-15,-3 13-81 16,-5 3-264-16,3 0-176 0,1 0-400 16,5 0 0-16,-6 9-128 31,9 7 128-31,4 6 24 16,0 7 184-16,4 6-64 0,3 3 32 15,1 3 0-15,4 3-40 0,-4 8 64 16,0-8-80-16,-4 3 0 15,0 1-112-15,-8-7 8 32,-4 4 40-32,-4-11-48 0,0 2 8 15,0-8-8-15,-4-3 8 16,0 1 32-16,0-4-48 0,4-3-8 16,-4-3 8-16,3 0 8 15,2 0-8-15,-5-7 0 31,4 1 0-31,-8-7-48 0,4 3-360 16,-4-6-800-16,0 0-609 0,0-9-55 16,-4-10-2609-16</inkml:trace>
  <inkml:trace contextRef="#ctx0" brushRef="#br0" timeOffset="120784.12">27762 5927 9073 0,'0'0'3905'16,"0"0"-2272"-16,0 0 183 0,0 0-616 16,0 0-464-16,0 0-343 15,-4-9-337-15,8 9-56 0,8 0 0 0,9 0 120 16,2 0 72-16,9 0-192 31,-4 6-24-31,0 4 24 16,3-1 48-16,-10 1-48 0,-2 3-88 15,-7-4 16-15,-8 4-144 16,-4 3 7-16,0 2 209 16,-16 5 104-1,-7 6 25-15,-14-1-57 16,-2 4 8-16,-1 0-32 0,0-4-40 15,0-2 40-15,8-1 0 16,4-6-48-16,13-3 0 16,7-3-8-16,3-1-88 0,5-6 48 15,0-2-104-15,13-1-65 32,11-3 153-32,8 0 64 0,7 0 24 15,9-13 185-15,0 1-209 16,-5-1-625-16,-6 0-367 15,-9 3-1192-15,-1-2 55 0,-7 6-983 16,-7-4-2762 0</inkml:trace>
  <inkml:trace contextRef="#ctx0" brushRef="#br0" timeOffset="121032.45">27611 6128 9113 0,'0'0'2249'15,"0"0"-1481"-15,0 0-384 16,0 0-136 0,0 0 704-16,0 0 337 15,100-19-273-15,-65 15-216 0,9 1-184 16,0 0-416-16,7 0-200 15,-3-1-96-15,1 4-768 16,14 0-1760-16,-15-3-1913 0,-9 3-2649 16</inkml:trace>
  <inkml:trace contextRef="#ctx0" brushRef="#br0" timeOffset="121354.26">28236 6207 6569 0,'0'0'2809'0,"0"0"-2097"16,0 0-168-16,0 0 584 16,0 0-384-16,0 0 176 15,0 0 161-15,32 63-561 16,-28-40-192-16,4 2-120 0,-4 3-80 16,1-2-128-16,-2 9-344 15,1-7-1361-15,4-9-2303 0</inkml:trace>
  <inkml:trace contextRef="#ctx0" brushRef="#br0" timeOffset="121624.68">28647 6318 11626 0,'0'0'3033'0,"0"0"-1897"16,0 0-376-16,0 0-680 15,0 0-72-15,0 0-8 16,0 0 16-16,44 51 128 0,-44-26-128 16,-9 1 56-1,-10-1-72 1,-25 7-544-16,4-10-1672 0,0-3-1833 0</inkml:trace>
  <inkml:trace contextRef="#ctx0" brushRef="#br0" timeOffset="122539.52">29045 5851 9842 0,'0'0'2496'15,"0"0"-559"-15,0 0-273 16,0 0-488-16,0 0-456 0,0 0-376 16,0 0-344-16,0-3-16 15,0 12-208 1,0 11 200-1,4 8 24-15,0 10 96 0,1 7-88 0,-5 2 40 16,0 4-32-16,0 0-16 16,0-3 72-16,0-4-24 15,-5-9-40 1,1-6 0-16,0-11 0 16,4-5 0-16,-4-6 0 15,4-4-8-15,0-3 0 0,0 0 48 0,0 0 24 16,0 0 16-16,0 0-88 15,17 0 8 1,10-3 32-16,9-4 112 16,12-2-71-16,4-1 39 15,-1 4-120-15,1 0 16 16,-4 2 24-16,-8 1 24 0,-5 0-56 16,-7 3-8-16,-7-3 0 15,-14 3 0-15,-3 0 0 0,-4 0 8 31,0 0-8-31,0 0-561 16,0 0-135-16,-8 0-784 0,-8 0-672 16,1 0-2786-16</inkml:trace>
  <inkml:trace contextRef="#ctx0" brushRef="#br0" timeOffset="130012.45">22925 6709 7921 0,'0'0'2177'0,"0"0"-473"16,0 0-752-1,0 0-64-15,0 0 97 0,0 0-217 0,0 0-136 16,0 0-160 0,0 0-200-1,0 0-120-15,0 0-40 16,0 0 8-16,0 0-96 0,9 0-24 16,6 2 0-16,13 8 16 15,8 3 336-15,8-4-96 16,-1 1 8-16,2 0-160 15,-6-8-88-15,-7 5 136 16,-4-4-152-16,-12-3 0 16,0 0-8-16,-4 0-88 0,-5 0 96 15,10 0 56-15,-2 0 80 32,2-10 40-32,-2 4-80 0,1 0 1 15,-4-1-41-15,-3 4-56 16,-5 3-120-16,-4 3-1689 0,0 10-2368 15,-8-3-808-15</inkml:trace>
  <inkml:trace contextRef="#ctx0" brushRef="#br0" timeOffset="138652.91">21244 4820 7009 0,'0'0'2481'0,"0"0"-1249"16,0 0-328-16,0 0 24 0,0 0 232 15,0 0 9-15,0 0-361 32,0 0-240-32,0 0-248 15,0 0-104-15,0 0-56 0,0 0 88 16,0 0 168-16,0 0 184 16,0 0 41-16,0-4-193 0,-8-12-328 31,3 0-72-31,2-6-48 15,-1-3-80-15,0 2 64 0,4 1 16 16,0 0-8-16,0 9-32 16,8 1-168-16,-5 5 208 0,10 4-136 15,-5 0 56-15,8 3-393 16,7 0 353-16,1 10-56 16,8 3 8-16,0 9 96 0,4 0-112 15,1 3 0 1,2 4 48-16,-3-1-32 15,3-6-152-15,2 0-8 0,-2-2-288 16,-3-8-152-16,0-2-144 16,3-7 912-1,-2-3-16 1,-5 0-441-16,-4 0 449 0,0-3 8 16,-9-7-8-16,-2 1 8 15,-6-1 104-15,-3-3-16 0,-4 4 401 16,1-4-209-16,-2 1-280 0,-3 2 144 15,0-3 96-15,4 1 192 16,-4 5-424 0,0-2 80-16,0 6 88 15,0 3 56-15,0 0-8 16,4 0-144-16,-4 0-80 16,0 0-144-16,0 0-208 0,0 6-288 15,4 13 288-15,0 7 296 0,4 2 56 31,0 4 0-31,0 3-64 16,0-4-24-16,8 1-240 16,-1-6-113-16,-2-1-167 0,-5-9 248 15,3 0 160-15,-7-7-256 16,1-5-32-16,-5-4 200 0,0 0 288 31,0 0 736-31,0 0 160 16,4-13 105-16,4-3-1001 15,-5-6-329-15,9-1 329 0,1 1 136 0,2 3-128 16,-2 0-8 0,2 7 401-1,5-1-217-15,4 3-184 0,8 1-48 16,0 2-16-16,11 5 56 16,6-2-8-16,11 4 16 15,3 0 0-15,9 0 0 0,-1 6 128 0,5-2 0 16,-12 2-16-16,0-3-104 15,-12-3 96 1,-1 0 0-16,-11 0 160 16,-4 0 48-16,-4-9 8 15,-8-1-120-15,-5-3 112 16,-2 0-160-16,-2-2-56 0,2 2 0 16,-6-3-16-16,2-3-80 0,-2 0 0 31,1 0 0-31,-3 0-1368 15,-2 3 1016-15,-7 0-88 16,0 3-2473-16,0 4-1824 0</inkml:trace>
  <inkml:trace contextRef="#ctx0" brushRef="#br0" timeOffset="146403.75">22224 6965 56 0,'0'0'1928'15,"0"0"-968"-15,0 0-464 0,-3 0 16 16,3 0 152-16,0 0 9 16,0 0-105-16,0 0-40 0,0 0 24 15,0 0 112-15,0 0 144 16,0 0-8-16,0 0-127 0,0 0-97 16,0 0-32-16,0 0-64 15,0 0-88-15,0 0-32 0,0 0-32 31,0 0-24-31,0 0 56 16,0 0-24-16,0 0-136 16,0 0-152-16,0 0-48 0,3 0 8 15,1 0 0-15,8 0 40 16,-5 0-40-16,6 0 48 0,-1 0-40 31,4 0 32-31,-4 0 33 16,4 0 23-16,-1 0-56 15,2 0-40-15,-2 0 40 0,-2 0-40 0,2 0 0 16,-3 0-8-16,4 0 16 16,-4 0-8-16,4 0 8 15,0 0-8 1,0 0 0-16,-1 0 40 16,6 4 0-16,-1-4-40 0,-1 0-8 15,-2 0 0-15,-2 3 8 0,2-3 16 16,-6 0-16-16,-2 0-8 15,2 3 8 1,1-3 0-16,1 0 0 16,-2 0 0-16,6 0 0 15,-2 0 0-15,1 0 0 16,0 0-8-16,4 0 8 0,-5 0 0 16,2 0 0-16,-2 0 0 0,2 3-8 31,-6-3 8-31,6 0-8 31,-2 4 0-31,-2-4 0 16,6 3 0-16,1 0 0 0,1-3 8 15,2 0-8-15,1 3 8 32,0-3 0-32,-4 3 0 0,-1-3 48 15,2 0-48-15,-6 0 96 16,2 3-56-16,-6-3 0 15,6 3-40-15,-2-3 0 0,-2 4-8 16,6-4 16-16,-3 0-8 0,0 3 0 16,0-3 48-16,1 0-48 0,-2 0 64 15,1 3-64-15,-4-3 0 16,-4 3 64-16,4 1-72 16,-4-1 8-16,3 0-8 0,2-3 8 15,-1 3 0-15,-1 0 0 0,9-3 0 16,1 3 0-1,-2 0 88-15,1 1-88 16,4-4 64-16,-4 3-64 16,-4 0 0-16,0-3-8 15,0 3 0-15,-1-3 8 0,-2 4 0 32,2-4 0-32,-2 2 0 0,6 2 0 15,5-4 16-15,0 3-16 16,4-3 0-16,0 3 0 15,0-3-8-15,0 0 8 0,-5 3 0 16,2-3-8-16,-1 0 8 16,-4 0 0-16,-5 4-8 0,2-4 0 31,-2 0 0-31,2 0 8 16,-2 0 0-16,9 0 0 15,0 0 0-15,0 0-8 0,4 0 0 16,-1 0 8-16,1 0 0 15,0 0-8-15,-3 3 0 0,-5-3 16 16,3 3-8 0,-3-3 0-16,4 3-8 15,-4-3 8-15,4 0-8 16,-4 0 8-16,8 3 8 0,-5-3-16 16,1 0 0-16,0 0 0 15,1 0 0-15,-10 0 0 16,5 0 8-16,-4 0-8 15,0 0 0-15,-4 0 0 16,8 0 0-16,0 0 0 16,0 0 0-16,0 0 0 0,8 0 0 31,0 0 0-31,0 0 0 0,0 0 0 16,-5 0 8-16,1 0-8 15,-4 0 8-15,-8 0-8 16,4 0 0-16,0 0 48 0,0 0 24 15,3 0 56-15,5 0-40 32,1 0 0-32,-1 0 0 15,4 0-24-15,0 0-8 0,-1 0 40 16,-3 0-88-16,0 0 0 16,-4 0 64-16,-1 0-24 0,-2 0 0 15,2 0 24-15,1 0 0 16,8 0-16-16,0 0-48 31,0-3 8-31,4 0 0 0,-4 3 48 0,4-3-56 16,-8 0 0-16,-1 3 0 15,-6-4 56-15,2 1 0 0,-6 3 0 16,-6-3-16 0,-3 3-40-1,5 0-8-15,-9 0 16 0,0 0-16 16,0 0-8-16,0 0-192 0,0 0-432 15,4 0-656-15,-4 0 71 16,0 0-1031-16,0 3-3977 0</inkml:trace>
  <inkml:trace contextRef="#ctx0" brushRef="#br1" timeOffset="158483.21">26399 4892 9434 0,'0'0'1704'0,"0"0"-904"0,0 0-392 0,0 0-152 16,0 0-128-16,0 0-80 15,-7-28 88 1,7 28 152-16,0 0 104 16,0 0-304-16,0 0-88 15,0 0-208-15,0 0-64 16,11 0 272-16,6 0 152 0,14 0 168 16,5 0-16-16,12 0-63 0,7 0-169 31,22 0 40-31,14 0-104 15,16 3 184-15,-6 0 104 16,-18-3-296-16,-27 3 0 0,-17-3 168 16,9 0-160-16,5 0 224 15,6 0-64-15,-7 0-88 0,-4-3-16 32,-1 0 40-32,1-7 168 15,4 4-88-15,0 0-56 16,4-1-80-16,3 4-40 0,1-3 48 15,8 6-8-15,-1-4-48 0,2 2 16 16,2 2-8-16,-3 0 0 16,16 0 0-1,-13 0-8-15,9 0 0 16,-5 0 0-16,-11 0 0 16,8 0 8-16,-4 6-8 0,-4-3 8 15,-8 7-8-15,-5-4 0 0,-3 1 8 16,-1-1-8-1,-2 3 8-15,11-6 24 16,0 7-32-16,7-7 0 16,5 0 64-16,3 0-64 15,1 1-8-15,0-4 0 0,-5 0 0 16,-3 3-8-16,-8-3 8 0,-9 3 8 31,-6 0-8-31,-5-3 8 16,-5 0 0-16,1 3 8 15,-4-3 0-15,0 3-8 0,-5 0-8 16,2-3 8-16,-1 4 0 16,0-1 0-16,-5 0 8 0,1 0-8 31,-3 4 16-31,-2-1-16 16,2 0 0-16,-6 1-16 15,1 2-32-15,-4 4 40 0,4 6-72 16,1 0 72-16,-2 6 0 15,1 4 0-15,0 3-72 0,0-4 80 16,-4 4 8 0,4 3-8-16,0 0 0 15,-5 3 0-15,-3 4 0 16,-4 2 0-16,0 0-8 0,0 7 8 16,0 3 0-16,-7 0-8 15,-1 6 8 1,0-2 0-16,4 2 0 15,4-3 0-15,0 3-72 0,0-2 72 16,0 1 0-16,0 2 0 16,0 2 0-16,0-2 0 0,0-4 0 15,0-3 0-15,-5 3-16 32,2-6 16-32,3 3 0 15,0 0-8-15,0 0 0 0,8 0 0 16,0 0 8-16,-4 3-8 0,0-3 0 15,0-7-8-15,-4 1-112 16,0-7-8-16,0-6-64 31,0 0 32-31,0-3 16 0,-4-6 24 16,0 2-24-16,4-2-360 16,-4-4 392-16,0-3-24 0,0-3 56 15,-1-4-281-15,2-2 105 0,-1-4-344 16,0-3-928-1,-8-3 1536 1,0 0 80-16,-16 0 448 0,-4 0-144 16,-12-3-152-16,0-3-48 15,1 3-8-15,-1-4-120 0,0 4-48 16,-3 0-8-16,-5 3 0 16,3 0 0-1,-6 0 0-15,-5-3 0 16,1 3 0-16,-5-3 8 0,-5 3 0 15,-2-4 0-15,3 1 16 16,-8 3-16-16,9-3 0 0,-1 3-8 16,5 0 16-16,3 0-16 31,0 0 0-31,0 0 0 16,0 0 0-16,0 0 8 0,1 0-8 15,-1 0 0-15,0 0 0 0,-4 0-8 16,9 3 8-16,-5-3 0 15,1 0-8-15,3 3 8 32,-4-3 0-32,-4 4 0 0,4-4 8 15,-3 0-8-15,-1 0 8 16,4 0 0-16,0 0-8 0,0 0 0 16,1 0 0-16,-1 0 0 15,0 0 8-15,8 0-16 31,5 3 16-31,-2 0-8 0,14-3 0 0,-1 3 0 16,4 0 8-16,8-3 88 16,-4 0 80-16,5 0-104 0,-5 0 32 15,0 0-16-15,0 0 64 16,-4 0 105-16,4 0-105 16,0 0-88-16,4 0 16 15,-4 0-72-15,5 0 8 16,6 0-8-16,6 0 40 15,2 0-40-15,5 0-8 0,0 0 8 16,4 0 272-16,0 0 344 16,-7 0-88-16,-1-3-232 15,-4-6-160 1,-4-1-136-16,4-2 8 16,0-1 96-16,0-3 232 0,0-3 376 15,8 0-528-15,-4-3-64 16,1-1-56-16,-2-2 48 31,5 3-40-31,-4-1-8 0,-4 1-64 16,4 0 40-16,0-4-48 15,1 4 0-15,-6-3-144 0,9 0 144 16,-4-1 32-16,5 1-32 16,3 3-80-16,-4-4 80 31,0 4 80-31,-1-4-80 0,5 4 8 15,-4 3 16-15,-4-3-8 0,1 0-8 16,-2 0-8-16,1-1-8 0,4 1 8 16,-7-3 0-16,7-4-96 15,-1 4 88-15,1-4-24 16,4 7 24-16,0-3 8 16,-3 2-48-1,3-2 48-15,0 2-8 0,0 1 8 16,-4-6-48-16,4 2 40 0,0-5-56 15,0 2 0-15,-4-3-8 32,4 0 64-32,-4 4-88 15,0-4 16-15,-5 3 24 0,6 1-16 16,-1 3 64-16,-4 2 8 16,4 1 0-16,0 3 0 0,-4 0 0 15,4 0-8-15,0 0 8 31,0 0 0-31,0 0 0 0,0-3 0 16,-4 3 0-16,0-4 0 16,0 1 0-16,0 0 0 0,0 0-8 15,0-1 0-15,0 1 8 16,1 0 0-16,-2 3 0 31,5 0 0-31,-4 3 0 0,4 0 0 16,-7 1 8-16,6-2 0 0,-3 2-8 15,1-4 0-15,-1-4-8 16,-1-2 0-16,1-4 0 0,-3-3 8 16,-2 1 0-1,2-1 8 1,-6 1-8-16,2 2-8 0,2 0-80 16,2 4 16-16,-1-1-24 15,4 1-176-15,0 3 152 0,4 3-280 16,4 0 64-16,0 3-168 0,0 3 376 31,0-3-272-31,0 3-488 16,4-2 768-16,4 5 120 0,-8 1-129 15,4-1 113-15,-4 7-8 16,0-4 24-16,0 7 0 0,0-3-8 16,0 3-72-16,0 0-128 15,-12 13-1680-15,0-3-3065 0</inkml:trace>
  <inkml:trace contextRef="#ctx0" brushRef="#br1" timeOffset="160213.76">23428 5588 5697 0,'0'0'3921'0,"0"0"-2153"16,0 0-728-1,0 0 208 1,0 0-159-16,0-16-209 0,0 12-88 0,0 4-152 16,0-2-96-16,0 2-216 15,0 0-136-15,0 0-88 0,0 0-104 16,0 0 0 0,0 0-48-16,0 0-96 15,0 0-8-15,0 2 16 16,0 8 72-16,7 3 64 0,1 3 0 15,0 0 80-15,4 3-80 16,-4 0 0-16,0-3 8 0,4-1-8 31,-4-2 0-31,-4-3-8 16,0-4 0-16,4 0 0 0,-4-2 8 16,0-4-232-16,4 0-32 15,8 0 208-15,7-10 56 0,14-9 352 16,6-9 104-16,17-14-448 15,15-15 128-15,26-13-88 32,18-6 0-32,9 6-32 0,-29 20 24 15,-27 18 32-15,-33 16 64 16,-7 3-56-16,-4 3-72 0,0-5-8 16,-8 5 137-16,-4 4 15 15,-8-1-96-15,-4 4 80 31,-4 0-136-31,0 0-72 0,0 3 24 0,0 0-32 16,0 0 64-16,0 0-193 16,0 0-351-16,0 0-680 0,-4 0-1088 15,-4 9-761 1,-4 1-1624 0</inkml:trace>
  <inkml:trace contextRef="#ctx0" brushRef="#br1" timeOffset="165033.5">21057 8518 5393 0,'0'0'2136'0,"-4"-10"-183"15,4 8-673-15,-5-5-192 16,5 1 768-16,-4-1 241 0,0 4-1025 16,4 0-80-16,0 0 89 15,0 0-369 1,0 3-288 0,0 0-168-16,0 0-184 0,0 0-40 15,13-3-32-15,10-1-48 0,9 1 48 16,5 3 16-16,10 0-16 0,-3 0 48 15,4 0-48-15,-4 7-16 32,-8 5 0-32,-4 1 8 15,-8 3-136-15,-9 6-168 0,-3 0 16 16,-12 7 56-16,-4 3 88 0,-19 2 8 16,-22 8 136-16,-7-4 8 15,-12 6 8-15,1-5 0 16,-1-2-8-16,4-5 8 0,9-3 0 31,11-1 8-31,12-8-16 16,12-1 0-16,4-4 0 15,12-2-72-15,0 0-16 0,8-4 88 16,15 1-8-16,10 0 8 31,11-8 72-31,8 2 64 0,8-4-24 16,-2 0-48-16,7 0-16 0,-5 0-48 15,-1 0-328-15,-7-4-697 16,12-11-1199-16,-12 2-1617 0,-17-3-1848 16</inkml:trace>
  <inkml:trace contextRef="#ctx0" brushRef="#br1" timeOffset="165296.44">20889 8782 11058 0,'0'0'1976'0,"0"0"-951"15,100-29 191-15,-36 20-8 0,4-4-280 31,3 3-288-31,0 7-488 16,-2 3-152-16,-5 0-424 16,-8 10-1528-16,-9 6-2241 0,-19-4-3801 0</inkml:trace>
  <inkml:trace contextRef="#ctx0" brushRef="#br1" timeOffset="165710.76">21798 8921 10186 0,'0'0'3937'0,"0"0"-2649"0,0 0-776 16,0 0-288-16,0 0-136 15,0 0 448-15,-24 73-208 16,7-38-72-16,6 0-80 0,-1 0-104 16,0 0-8-16,0 0-64 31,1 0-104-31,2 0-1192 0,5-6-1337 16,0-11-2144-16</inkml:trace>
  <inkml:trace contextRef="#ctx0" brushRef="#br1" timeOffset="166187.72">22256 8515 6241 0,'0'0'1952'15,"0"0"-183"-15,0 0 359 16,0 0-159-16,0 0-169 15,0 0-456-15,16-35-376 0,-16 35-440 16,-4 0-287-16,-17 6-161 16,-2 14-64-16,-8 8-8 0,-6 7 80 31,-3 13 24-31,5 2 128 16,-1 4-64-16,12 7-64 15,3-4 8-15,10 0-64 0,7-3-8 16,4-3-32-16,4-1-16 15,11-8 0 1,9-4-160-16,4-3-328 0,4-9-385 16,9-11-391-16,10-8-1064 15,-7-4-1921-15,-8-3-5057 16</inkml:trace>
  <inkml:trace contextRef="#ctx0" brushRef="#br1" timeOffset="166565.44">22631 8486 8785 0,'0'0'2409'32,"0"0"-897"-32,0 0-736 15,0 0-296-15,0 0-303 0,0 0 279 16,0 0 128-16,-60 102-192 16,43-58 32-16,2 7 16 0,-2 0-112 15,2 0-88-15,7-4-88 16,3-2-48-1,2-1-96-15,3-5 0 16,0-11 40-16,3 1-48 0,10-7 0 16,2-6-624-16,10-3-848 15,19-10-25-15,-8-3-263 0,3 0-2857 16</inkml:trace>
  <inkml:trace contextRef="#ctx0" brushRef="#br1" timeOffset="166819.41">22311 8810 8465 0,'0'0'3025'0,"0"0"-1785"0,0 0-656 31,0 0 465-31,84-3-217 16,-36 0-128-16,8-4-8 16,3 4-312-16,1-3-192 0,5 0-192 15,10-4-344-15,-19 1-2032 16,-9-1-3194-16</inkml:trace>
  <inkml:trace contextRef="#ctx0" brushRef="#br1" timeOffset="167111.43">22953 8391 9738 0,'0'0'2832'0,"0"0"-895"0,0 0-929 16,0 0-584-16,0 0-192 0,0 0 224 15,95 76-64-15,-58-37-8 0,-5 2-64 32,0 9-128-32,-13 4-88 15,-6 7-56-15,-13 9-40 16,-9 16 80-16,-38 21-88 0,-21 8 8 16,-12 9-8-16,-12-7-240 0,25-31-1440 15,3-22-3897-15</inkml:trace>
  <inkml:trace contextRef="#ctx0" brushRef="#br1" timeOffset="169555.54">23587 8909 1120 0,'0'0'8442'0,"0"0"-6490"16,0 0-1176-16,0 0-192 16,0 0 232-16,0 0 97 0,0 0-201 15,0 0-128-15,0 0-152 0,0 0-88 16,0 0 16-16,0 0 48 31,7 0-8-31,10 0-200 16,2 0 56-16,9 0-136 0,-4-3-120 15,4 3 0-15,0 0-344 0,4 0-368 16,-4 0-392-16,8 3-784 16,-8 0-265-16,-9-3-2080 0</inkml:trace>
  <inkml:trace contextRef="#ctx0" brushRef="#br1" timeOffset="169824.81">23619 9077 5297 0,'0'0'5809'0,"0"0"-4865"0,0 0-664 31,0 0 256-31,0 0 216 15,0 0 233-15,0 0 191 16,80 6-264-16,-37-6-336 0,9 0-248 16,8 0-128-16,-1-6-200 15,25-3-232-15,-21-1-1728 0,-14 1-3353 0</inkml:trace>
  <inkml:trace contextRef="#ctx0" brushRef="#br1" timeOffset="171965.87">25005 8315 4905 0,'0'0'2056'0,"0"0"-288"16,0 0-775-16,0 0 519 16,0 0-296-16,-4-73-96 31,4 67 73-31,0-1 215 0,0 4-648 0,0 0 32 15,0 3-96 1,0 0-279-16,0 0-225 0,0 0-192 0,-4 13-48 16,1 12-120-16,-6 13 160 15,1 10 8 1,0 9 8 0,1 3-8-16,-2 4 8 0,5-1 0 15,0-5-8-15,0-1 16 0,4-7-8 16,0-9-8-16,0-12 0 0,0-10-96 15,4-6-369-15,0-10 249 16,0-3-40-16,9 0-144 0,-2-12 400 31,9-14 64-31,0-6-56 16,0-9-8-16,4-3-248 0,0-7 0 16,-1-7 152-16,5 1 24 15,-4-3-40-15,-3 6 104 16,2 7-8-16,-7 8 16 0,-8 14 72 31,0 12 296-31,0 7 40 16,-4 6-408-16,4 10-176 15,8 15 48-15,-4 7 128 0,8 6 8 16,0 3-8-16,-4 0 24 31,3 1-16-31,-2 2 0 0,3 1 0 16,-5-1-8-16,2-6 56 0,-2 0-56 15,2-9-8-15,-2-4-40 16,1-6-88-16,-4-6-128 0,-4-7-64 16,0-6 184-1,-4 0 144 1,4-6 696-16,0-17-424 0,4-8-144 16,0-10-8-16,-1-7-32 15,2-9-24-15,2-7 8 0,-2-2 24 16,-2-7 0-16,1 6-96 0,-3 7 16 31,-5 9 160-31,-1 16 120 16,-3 13-79-16,0 9-97 0,0 10-32 15,0 3-88-15,0 6-1089 16,-3 23-655-16,-10 31 80 0,1-3-1585 16,1-6-5801-16</inkml:trace>
  <inkml:trace contextRef="#ctx0" brushRef="#br1" timeOffset="172655.07">25909 8750 2960 0,'0'0'4097'0,"0"0"-2833"16,0 0-256-16,0 0-543 15,0-79 215 1,0 57-224-16,-4 2-64 16,-3 1 80-16,-1 4 64 15,-9 5 72-15,2 4-216 16,-5 6-144-16,-4 0-128 0,-4 16-56 16,5 6-16-16,-2 6-40 0,5 1 88 31,9 5-88-31,7 2-8 15,4-5 16-15,0 1-16 16,11-10 0-16,5-2-120 0,4-8-184 16,0-9 232-16,4-3 72 31,-4 0 16-31,0-9 64 0,-1-14-72 16,-6-5 72-16,2-1-64 0,-6-2 56 15,-5 2 40 1,-4 10 817-16,0 6 183 0,0 4-152 0,0 9-408 15,0 0-384 1,0 0-168 0,0 16-128-16,0 6 128 0,0 0 0 15,0 7 0-15,0-1 0 16,11 1 0-16,2-7 0 16,2 0 8-16,6 0 0 0,3-9-8 15,-1 0-200 1,1-7-24-16,-4-6-96 15,0 0-112-15,-4-12-496 0,-12-11-1433 16,0-5-5272-16</inkml:trace>
  <inkml:trace contextRef="#ctx0" brushRef="#br1" timeOffset="174176.54">26670 8521 8041 0,'0'0'2057'0,"0"0"-281"0,0 0-168 15,0 0 65-15,8-25-305 0,-8 19-728 16,0-4-8-16,0 4-320 16,0-4-144-16,0 1-80 0,0-7 32 15,0 0-104 1,-4-6-8 0,-3-4 8-16,-6-6-8 0,-2 1 72 15,-6-4-80-15,-2 3 0 0,-1 4 8 16,-4-1-8-16,0 13 0 15,-4 7 0-15,0 9-56 0,-3 0-16 32,-1 19 56-32,-1 13-88 15,6 5 88-15,3 14-64 16,4 7 32-16,4 5 40 0,9 0-8 16,7 1 16-16,4-4-48 0,4-3 48 15,15-12-80-15,9-7-192 31,8-13 0-31,-5-12-152 32,10-10 152-32,2-3 264 0,-7-12 0 15,0-17 8-15,0-6 48 16,-9-6-40-16,1-7 0 0,-7-6 40 16,-1 0-48-16,-9 0 48 15,-3 7 8-15,-4 5 80 16,-4 7 248-16,0 16 112 0,0 10-176 0,0 5-128 15,0 4-192-15,0 4-120 16,0 15 24-16,0 6 96 0,0 4 0 16,-8 6 0-16,4 0 0 15,1 3 8 1,-5 0 0 0,8 0 48-16,0 7-40 0,0-1-8 15,11 1-8-15,10-1 8 16,11-6 8-16,-1-9-16 0,1-4-80 0,0-9-344 31,-4-10-88-31,-9-6 136 16,6-12-272-16,-5-14-992 15,-9-3-2977-15</inkml:trace>
  <inkml:trace contextRef="#ctx0" brushRef="#br1" timeOffset="174605.7">27252 8229 7089 0,'0'0'1928'0,"0"0"-127"16,0 0 239-1,0 0 169-15,0 0-193 16,0 0-1008-16,0 0-568 0,0 0-280 16,-48-28-95-16,16 53-65 0,-3 16 16 15,-1 13 88-15,0 4 64 16,8 5-24-1,8-2-40-15,12-1-32 16,4 0-64-16,4-3 0 16,8-3 8-16,16-3-16 0,0-7-8 15,8-9-312-15,0-6-353 16,4-10-559-16,11-10-352 0,-3-9-625 31,-12 0-2480-31</inkml:trace>
  <inkml:trace contextRef="#ctx0" brushRef="#br1" timeOffset="174978.94">27507 8338 4336 0,'0'0'2449'0,"0"0"-465"0,0 0-103 0,0 0-617 16,0 0 120 0,0 0-471-1,0 0-473-15,0 0-152 0,-8-20-136 16,-8 49 104-16,-3 9 16 16,-2 6 64-16,6 1 320 0,-2-1 24 15,6 4-368 1,2-4-192-16,5 4-8 15,4-7-64-15,0 0-40 16,4-6 40-16,13-3-40 0,3-7-8 16,3-2-232-16,5-7-400 31,-4-7 184-31,4-6-120 16,0-3-712-16,-4-3-545 0,-8-9-2080 15,-4-1-4440-15</inkml:trace>
  <inkml:trace contextRef="#ctx0" brushRef="#br1" timeOffset="175234.36">27149 8617 8281 0,'0'0'2513'0,"0"0"-937"0,0 0-640 15,0 0-7 1,0 0 151-16,0 0-88 16,83 9-176-16,-35-6-336 0,3 4-96 15,2-4-128-15,-5 3-176 16,-5-2-80-16,2 2-640 16,-2-3-1088-16,-7-3-1113 15,-8 0-2976-15</inkml:trace>
  <inkml:trace contextRef="#ctx0" brushRef="#br1" timeOffset="175705.64">27767 8655 8913 0,'0'0'2633'0,"0"0"-937"16,0 0 225-16,0 0-1017 0,0 0-536 15,86-6-8-15,-49 6-120 16,3-4-80-16,-1 4-96 16,-7 0-64-1,-4 0-520-15,-4 0-1224 16,-8 0-881-16,-4 0-2608 0</inkml:trace>
  <inkml:trace contextRef="#ctx0" brushRef="#br1" timeOffset="175929.06">28188 8486 5145 0,'0'0'5593'16,"0"0"-3793"-16,0 0-504 0,0 0-199 16,0 0-513-16,0 0-216 31,20 20 72-31,-20 5-176 0,4 4-64 15,-4 6-72-15,0 2-48 16,-7 5-8-16,-6-1-72 0,1 10-520 16,1-7-1576-16,2-12-2121 15</inkml:trace>
  <inkml:trace contextRef="#ctx0" brushRef="#br1" timeOffset="177264.56">28053 8160 7329 0,'0'0'1872'16,"0"0"-271"-16,0 0-385 0,0 0 96 16,0 0 201-16,0 0-401 15,100-48-248 1,-73 48-400-16,5 9-208 15,13 13-16-15,-2 10-16 0,9 10 24 16,3 8-32-16,-3 11-136 16,-7 2-24-16,-2 1-40 0,-15-1-8 15,-4 1 0-15,-16-1 40 32,-8 10-48-32,-4-6 81 0,-12-1-73 15,-16 4-16-15,0-12-233 16,-8 5-415-16,1-6-520 0,-21-3-920 15,16-13-681-15,8-18-3992 0</inkml:trace>
  <inkml:trace contextRef="#ctx0" brushRef="#br1" timeOffset="177745.41">28838 8747 8385 0,'0'0'2529'0,"0"0"-441"15,0 0-31-15,0 0-489 0,0 0-336 16,0 0-464-16,8-7-391 15,-4 7-241-15,12 0-128 32,4 0 40-32,8 0-32 0,11 0-8 15,1 4 16-15,4-4-16 16,0 3-8-16,-12-3-344 0,-1 0-481 16,-6 0-511-16,-9 0-560 15,-8-3-345-15,-8-7-3064 0</inkml:trace>
  <inkml:trace contextRef="#ctx0" brushRef="#br1" timeOffset="178010.83">28953 8556 9209 0,'0'0'2249'15,"0"0"-17"-15,0 0-7 0,0 0-753 0,0 0-816 16,0 0-448-16,0 0-128 31,0 0 272-31,17 70 89 0,-10-29-169 16,-3 4-112-16,0 6-80 16,-4 3-72-16,0 0 0 0,0 3-8 15,0 7-920-15,-8-11-2265 31,1-12-3529-31</inkml:trace>
  <inkml:trace contextRef="#ctx0" brushRef="#br1" timeOffset="179327.64">29715 8369 520 0,'0'0'8505'15,"0"0"-6600"-15,0 0-313 0,0 0 385 31,0 0-257-31,0 0-376 16,0-63-344-16,0 63-455 16,0 0-289-16,0 0-176 0,0 0-80 15,-4 19-144-15,-5 12 136 16,-2 10 0-16,3 11 8 0,-9 7 0 31,10 5 0-31,-1 0 0 16,0-1 8-16,8 1 0 0,0-10-8 15,4-7-112-15,12-12-272 0,0-6-209 16,3-17 65 0,5-8 16-1,0-4 360-15,8-19 152 0,-4-13 0 16,0-10 16-16,4-8-8 16,-4-4-8-16,0-3 8 0,-1 3 48 15,-3 0-48-15,-7 12 192 0,2 8 120 31,-10 14-72-31,-6 8 72 16,1 5 56-16,-4 7-312 0,4 0-64 16,0 7-224-16,4 12 168 15,-3 13 56-15,2 3 0 16,1 6-8-16,0 7 8 0,0 2 8 31,8 4-8-31,0-3 0 0,4 0 8 16,8-7-8-16,0-3-224 15,0-9-248-15,0-7-200 16,-4-8 120-16,-1-11 200 0,-7-6 176 16,4 0 176-16,-4-23 72 31,0-11 280-31,0-11 224 0,-4-22 96 16,0-18-144-16,-4-17-32 15,-8-6-183-15,0 10 127 16,0 19-240-16,0 25-80 0,0 15-64 0,0 17 8 15,0 0 16 1,0 6 48 0,0 7-32-16,0 9-96 0,-4 6-744 15,0 22-657-15,-13 36 153 16,10 0-1809-16,-5-11-5072 16</inkml:trace>
  <inkml:trace contextRef="#ctx0" brushRef="#br1" timeOffset="180229.64">30568 8858 9826 0,'0'0'2512'0,"0"0"-167"31,0 0-681-31,0 0-464 16,0 0-432-16,0 0-279 0,79-70-137 15,-68 70-224-15,-2 0-128 16,-1 0 0-16,3 9-16 0,-2 11 8 15,-1 5 0-15,-8 7-120 32,0 3-144-32,0 3-1 15,-12-3 81-15,-8 0 40 0,0-1-64 16,-5-8-120-16,2-4-104 0,7-3-56 16,0-9-96-16,4-4-256 15,12-6 216-15,0 0 488 16,0-13-577-1,20-12-495-15,8-7 600 16,8-6-104-16,3-6-160 0,6 0 176 16,-6-4 408-16,-7 9 296 15,-4 8 376-15,-12 8 608 0,-4 14 176 16,-8 0 152 0,-4 9 161-16,0 0-273 15,0 0-536-15,-8 0-440 16,-8 3-128-16,-8 9-40 0,1 8 64 15,-1 2 112-15,7 3-40 16,6 4-24-16,3 2-56 0,8 1-40 16,8-3-24-16,16 3 48 31,4-4-96-31,7 1-48 0,1-7-432 16,0-9-1224-16,-8-10-2129 15,-12-3-6449-15</inkml:trace>
  <inkml:trace contextRef="#ctx0" brushRef="#br1" timeOffset="181134.36">31723 8277 6833 0,'0'0'1720'16,"0"0"417"-16,0 0-441 0,0 0-112 16,0 0-535-16,0-10-529 31,-4 10-264-31,-13 7-200 15,-2 9 40-15,-9 9 216 0,0 7-120 16,-8 6-8-16,4 6 8 16,-3 7-48-16,-2 3-80 15,1 0 0-15,1 3-56 0,3 4 0 32,0-1 0-32,4-3 40 15,4-3-48-15,5-6-48 0,-2-7-672 0,6-6-704 16,-1-7-401-1,8-6-559-15,-1-12-2177 0</inkml:trace>
  <inkml:trace contextRef="#ctx0" brushRef="#br1" timeOffset="181473.08">31304 8267 8889 0,'0'0'1745'15,"0"0"79"-15,0 0 265 16,0 0-585-16,0 0-768 0,0 0-632 31,0 0-96-31,40 48-8 16,-20 3 152-16,0 6 32 0,4 3-8 15,-5 7-64-15,2 0-48 16,3-1-8-16,-4-2-8 16,-5-1-40-16,6-9 0 0,-2-6-8 31,1-10-256-31,0-9-312 16,-4-4-448-16,0-6-528 0,-4-6-209 15,-4-7-1311-15</inkml:trace>
  <inkml:trace contextRef="#ctx0" brushRef="#br1" timeOffset="182860.44">31894 8940 6649 0,'0'0'2448'0,"0"0"-663"15,0 0-561 1,0 0-480-16,4 0-400 0,-4 0-232 15,0 13 24-15,-4 3 288 0,-4 3-143 16,0 3-17-16,-4 4-40 16,0-1 48-16,4 0-32 0,0 4-64 15,1-4-40-15,7 1-56 16,0-4-72-16,0 0 0 16,3-6-8-16,13 0-544 0,0-7-168 15,16-9-97-15,-4 0-1247 0,-9-6-4537 16</inkml:trace>
  <inkml:trace contextRef="#ctx0" brushRef="#br1" timeOffset="183303.83">31977 8747 6689 0,'0'0'2536'0,"0"0"-1567"16,0 0-689-16,0 0-128 15,0 0-24 1,0 0 104-16,0 0-56 16,0 0-64-16,0 0-40 0,0 0-8 15,-47 47-64-15,47-40 0 0,0-4 56 16,0 0-48-16,8 0 40 15,-1-3-40 1,2 0-8-16,-1 0 0 16,-4-3-8-16,-4-7 8 15,0 1 0-15,0-4 200 0,-8 4-24 16,-1-1-32-16,-2 1-56 16,3 6 0-16,4 3-80 0,0 0-8 31,4 0-96-31,0 3 24 15,0 6 72-15,0 1 0 16,8-1-88-16,-4-5 16 0,0 2-112 16,0-6-664-16,3 0-1473 15,-7 0-4752-15</inkml:trace>
  <inkml:trace contextRef="#ctx0" brushRef="#br1" timeOffset="184000.8">32404 8340 4624 0,'0'0'1817'0,"0"0"879"16,0 0-623-16,0 0 23 0,0 0-135 0,0 0-881 16,7-47-592-1,-18 50-304 1,-13 16-168-16,-4 9-16 15,-8 11 80-15,-3 8-16 0,-1 7 88 16,3 6 224-16,10 1-112 16,3 2-128-16,8 4-64 0,12 0-24 15,4-4-40-15,0-2-8 16,16-4 0-16,4-10-352 0,8-8-152 31,0-8-656-31,16-15-216 16,-12-10-505-16,-5-6-2504 0</inkml:trace>
  <inkml:trace contextRef="#ctx0" brushRef="#br1" timeOffset="184644.03">32723 8401 6545 0,'0'0'2080'0,"0"0"-191"15,0 0-553-15,0 0-536 16,0 0-440-1,0 0-256-15,0 0-104 0,0 0 16 16,-24 57 528-16,8-22-111 16,0 3-153-16,0 6-64 15,0 4 24 1,0 0-112-16,8 2-56 16,0-5-64-16,5 3 0 0,3-7 0 15,0-3 0-15,0-3-8 0,15-10-488 16,1-3-345-16,8-5 249 15,11-12-320-15,-7-5-1336 0,-4 0-4322 16</inkml:trace>
  <inkml:trace contextRef="#ctx0" brushRef="#br1" timeOffset="184905.78">32448 8753 8481 0,'0'0'3153'0,"0"0"-2017"16,0 0-264-16,0 0-247 16,0 0-185-16,87 22 208 15,-43-15-144-15,4-1-184 0,4 0-104 16,-8 1-216-1,3-7-128-15,-7 0-1968 16,-8 0-2089-16</inkml:trace>
  <inkml:trace contextRef="#ctx0" brushRef="#br1" timeOffset="185214.66">33006 8302 7761 0,'0'0'2201'0,"0"0"-465"16,0 0-568-16,0 0-624 16,0 0-288-16,0 0 297 0,0 0-169 15,107 93 200-15,-71-56-88 31,-5 5-24-31,-3 2-112 0,0 4-128 16,-7 0-128-16,-10-1-32 16,-7 4-64-16,-4 0 0 15,-23 0-8-15,-14-1-80 0,-38 20-560 16,8-16-1312-16,3-6-3154 0</inkml:trace>
  <inkml:trace contextRef="#ctx0" brushRef="#br1" timeOffset="198048.56">20930 9604 7817 0,'0'0'2113'16,"0"0"-937"-16,0 0-408 0,0 0-40 16,0 0-24-16,0 0-8 31,0 0-15-31,0 0-225 0,0 0-160 16,0 0-112-16,0 3-16 15,7-3-80-15,12 3 272 0,22 1 464 16,27-1 56-16,39-3-63 15,49 0-169-15,26-3-120 32,7-4-40-32,-6 4-160 0,-20 3-160 15,-15 0-64-15,-10 10-104 0,-14-1-104 16,-21 4 96-16,-19-3-144 16,-28-1 144-16,-12-3-152 15,-13-3-136-15,2 1 48 16,-6 2 32-1,1-3-8-15,-15-3 0 0,-6 0-88 16,-7 0-305-16,0 0-247 16,-11 0-664-16,-13 0-529 0,-8-9-3032 15</inkml:trace>
  <inkml:trace contextRef="#ctx0" brushRef="#br1" timeOffset="198486.63">21124 9814 4721 0,'0'0'2352'31,"0"0"-824"-31,0 0-151 0,0 0 31 16,0 0 16-16,0 0 529 15,0 0-369-15,107 3-456 0,-38-3-136 16,27 0-255-16,31 0-57 16,24-3-80-16,9 0-224 31,-5 3-224-31,-4 0-32 0,5 6 48 15,3 3-160-15,-8-2 48 0,-7 2-48 16,-16 1 64-16,-33-4 16 0,-24-3-88 16,-26 0 0-16,-13-3 0 15,-4 4-48 1,-5-1 32 0,-7-3-112-16,-12 0-208 0,-4 0-272 0,-11 0-280 15,-10 0-1009-15,-3 0-3904 16</inkml:trace>
  <inkml:trace contextRef="#ctx0" brushRef="#br1" timeOffset="200450.37">22829 6652 8185 0,'0'0'2121'0,"0"0"-1089"15,0 0-360-15,0 0-112 0,0 0-80 16,4 0 56-16,-4 0-47 16,0 0-105-1,0 0-160-15,0 0-96 16,5 0-128-16,-5 0-48 15,0 0 40-15,4 0-96 0,4 2 56 16,-1 5 48-16,6-1 88 16,2 4-88-16,6-1 8 0,-2 1 256 31,9 3 88-31,-4-4-176 16,4 4-24-16,4-1-80 0,3-2-64 15,5 0 248-15,-3 2 104 16,6-5-232-16,-7-1-88 0,4 0-40 15,-4 0 0-15,-4-2 72 32,-4-1 0-32,0 3-72 15,-5-6 64-15,-3 4-56 0,8-4-8 16,0 3 72-16,0-3-16 16,8 0 40-16,3 0 0 0,1 0-88 0,4 0 64 15,-4 0 112 1,4 0-136-1,-8 0-48-15,-8 0 0 16,0 0 0-16,-5 0 48 0,1 0-40 16,0-3-8-16,-3 3 48 15,-2-4 32-15,5-2-72 0,0 3 96 16,-8-4-40 0,4 1 0-16,-5 3 32 15,-6 3-80-15,-1 0 40 16,-8 0 24-16,0 0 32 0,0 0-112 15,0 0-136-15,0 0 24 16,0 0 112-16,0 0-8 0,0 0-144 31,0 0-608-31,-4 0-824 16,-4 0-1145-16,-4 3-2480 0</inkml:trace>
  <inkml:trace contextRef="#ctx0" brushRef="#br1" timeOffset="204846.37">21208 10693 8209 0,'0'0'4145'31,"0"0"-2408"-31,0 0-513 16,0 0 176-16,0 0-184 16,0 0-399-16,0 0-265 0,0 0 0 15,0 0-128-15,0 0-32 16,16 0-200-16,8-10-16 0,28-2-56 16,35-7-56-16,41-4-56 15,19 1 224-15,0 7-224 16,-10 5 0-1,-46 10 72-15,-19 0-72 0,-29 0 32 16,-11 0-40-16,-4 0-192 16,-4 3-112-16,-4 4-160 0,-12-7-296 15,-8 2-465-15,0 5-647 16,-20 3-1017 0,-12-4-327-16,-4 3-4578 15</inkml:trace>
  <inkml:trace contextRef="#ctx0" brushRef="#br1" timeOffset="205256.02">21113 10722 10610 0,'0'0'3993'16,"0"0"-3897"-16,0 0-96 16,0 0-424-16,0 0 424 31,0 0 296-31,55 95 760 0,-23-54-552 0,8 1-48 15,0 5-144-15,8-2-16 16,-5-1 240-16,6 0-304 0,-10-2-64 16,-11-7-112-16,-5-3 0 15,-10-4-56 1,-2-6-168 0,-7-6-304-16,0 0-448 0,-4-7-728 0,0-2-585 31,0-4-719-31,0-3-3994 15</inkml:trace>
  <inkml:trace contextRef="#ctx0" brushRef="#br1" timeOffset="205600.95">22483 10506 12514 0,'0'0'4345'0,"0"0"-3673"15,0 0-672-15,0 0-400 0,0 0 392 0,0 0 8 16,-80 86 160 15,44-36 48-31,-7 4-56 0,-9 16 104 0,1 0-64 16,2 0 16-16,-3 0-64 15,13-10-56-15,-10 4-80 16,10-7 88-16,7-10-96 0,8-5 0 16,8-10 16-1,4-10-16 1,8-10 0-16,4-5-48 0,0-7-24 16,0 0-1096-16,4-13-1440 0,5-6-2425 15</inkml:trace>
  <inkml:trace contextRef="#ctx0" brushRef="#br1" timeOffset="208747.28">23487 10947 8969 0,'0'0'3129'31,"0"0"-1545"-31,0 0-399 16,0 0 191-16,0 0-64 0,8-12-720 15,4 8-288-15,12-2-104 0,4 3-87 16,7 3-105-16,1 0 32 15,0 0-40-15,-3 0-8 16,-6 13-137 0,-3 2 145-16,-8 1-64 15,-8 3 8-15,0 3 24 0,-8 1 32 16,0-1 112-16,-4 4-40 16,-8-1-64-16,-4-3 41 0,0 0-41 15,0 0 40 1,4-2-32-16,5-5-16 15,2 1 0-15,5-3-8 16,0 0-72-16,16-4-17 0,12 1 49 16,8-1 16-16,7-5-40 15,9-2 8-15,4-2-240 0,0 0-1008 47,-4 0-576-47,-4-6-353 16,-16-3-791-16,-17-4-2490 0</inkml:trace>
  <inkml:trace contextRef="#ctx0" brushRef="#br1" timeOffset="208952.45">23531 11163 10778 0,'0'0'2496'0,"0"0"-1287"0,0 0 63 15,0 0 128 1,95-6-552-16,-46-1-103 16,7-2-313-16,2 3-136 0,-2 2-296 15,-4 4-272-15,8 0-1745 16,-12 0-1192-16,-12 0-3040 0</inkml:trace>
  <inkml:trace contextRef="#ctx0" brushRef="#br1" timeOffset="209163.93">24431 11131 11986 0,'0'0'2569'0,"0"0"-1801"16,0 0-440-16,0 0-192 0,0 0-72 15,-4 54 560-15,0-25-240 16,0 3-112-16,1 2-120 15,3 5-104-15,0 8-48 0,0-6-1824 32,3-9-4025-32</inkml:trace>
  <inkml:trace contextRef="#ctx0" brushRef="#br1" timeOffset="210521.05">23184 11357 8425 0,'0'0'2513'0,"0"0"-1081"0,0 0 505 0,0 0-97 15,0 0-400-15,0 0-336 16,0 0-191-16,0 0-185 0,4 0-352 16,0-3-144-1,4 3-152 1,-4 0-80-16,4 0 32 0,-4 0-32 16,4 0-128-16,0 12-40 0,0 7 16 15,-8 3-48-15,0 4-160 16,-31 21-304-1,-1-8-817-15,-5-4-3256 16</inkml:trace>
  <inkml:trace contextRef="#ctx0" brushRef="#br1" timeOffset="211547.97">22363 11078 8425 0,'0'0'2457'16,"0"0"-865"-16,0 0-584 0,0 0 817 15,0 0-369-15,-4-61-336 0,4 58-528 16,-3 0 169-1,3 3-289 1,-4 0-264-16,0 3-208 0,-13 16-136 16,-3 13 136-16,-3 12 16 15,-1 10-16-15,0 3 0 0,8 3-16 0,8-3-32 16,8-5-32 0,0-8 64-1,0-9-160-15,8-10-192 16,8-12-81-16,4-10 1 0,4-3 152 15,3-16 248-15,10-16-16 16,-1-9-16-16,-1-7-72 0,1-5-344 16,-12 2 144-16,-4 3 352 31,-8 13 96-31,-4 10 288 0,-5 12 384 16,-3 10-248-16,0 3-520 15,0 16-416-15,0 16 328 0,4 6 88 16,1 10 0-16,7-1-8 15,-1-6 0-15,6-3-160 32,3-12-440-32,-5-8 136 0,6-14-16 15,2-4 448-15,1-19 40 16,0-16 232-16,-4-13-56 0,-4-9 248 16,0-10 192-16,-4 1-160 15,-8 2-16-15,-1 7-95 16,1 13-1-1,-4 12 168-15,0 16-168 0,0 13-336 16,0 3-8-16,0 16-1481 16,0 54 265-16,-4-10-656 0,1 4-2513 15</inkml:trace>
  <inkml:trace contextRef="#ctx0" brushRef="#br1" timeOffset="212141.27">22870 11430 7665 0,'0'0'2089'15,"0"0"-609"-15,0 0-608 0,0 0-408 16,0 0-184-16,0 0-104 16,79-10-104-16,-71 26-64 15,-3 3 184 1,-5 4-64-16,-5 2 104 0,-15 0-48 15,-8 4 65-15,-3-7-89 16,-1 0-88-16,4-3 48 0,7-6-64 16,10-7-56-16,7-6 0 15,4 0-72 1,4-13 72-16,20-15-737 16,8-7 433-16,7-9 184 0,5-4-160 15,-4 0 128-15,-8 7 152 16,-4 13 288-16,-16 5 649 15,-5 17 687-15,-3 3-424 0,-4 3-648 32,0 0-224-32,0 3-256 15,-4 9-64-15,-3 8 40 0,-1 5-40 16,-1 0 0-16,9 4 0 16,0 0-8-16,5-4-8 0,18 0 8 15,14-5 48-15,3-5-48 31,27-11-544-31,-7-4-1920 0,-17 0-6138 16</inkml:trace>
  <inkml:trace contextRef="#ctx0" brushRef="#br1" timeOffset="213946.49">25415 9544 6977 0,'0'0'2096'15,"0"0"-1447"-15,0 0-361 16,0 0 848-16,0 0 504 0,0 0 297 16,-28-13-657-16,28 13-448 31,0 0-440-31,0 0-192 0,0 0-160 16,0 0-40-16,0 0-56 15,0 0-80-15,0 0-176 0,4 0-80 16,9 0-120-16,11 0 512 0,15 3 336 15,10 3-64-15,14 1-88 16,16 3-144-16,13-4 56 16,-4 0 128-1,-13 0-24-15,-6-2 0 16,-18 2-152-16,9-3-16 0,3 3 112 16,1-2-144-16,-8 2 80 0,-4-3 48 31,0 4-128-16,-1-4 96-15,1 0-96 0,4 0 0 0,0 3 32 16,3 1-32-16,1-1 0 16,8 1 0-16,-8 2 0 0,4-3 0 15,-9 4 0-15,5-3 0 32,0-1 0-32,-1 0-32 0,5 0 32 15,5-2 56-15,-2-1-16 16,1 3-32-16,3-6 64 15,-3 6-72-15,-4-2-64 0,0-1 48 16,-4-3 32-16,3 3 0 31,1-3-8-31,4 0-8 0,16 0 0 16,11 0-56-16,-7 0 56 16,-5 0-16-16,-11 0-56 15,-12 0-32-15,11 3 104 0,9-3-8 0,0 0-64 16,4 0 40-1,-13 0 24 1,5 0 8-16,-8 0-16 16,-5-3-56-16,-3 0 72 0,0 0 0 15,0-4 48-15,4 4-48 16,3-3 48-16,5-1-48 0,0 4 0 16,3 0-152-1,0 0 152-15,2 0 8 16,-6-1-8-16,1 2 0 15,-4 2-80-15,-4-4 80 0,-1 4-152 16,-3 0-16-16,-8 0 160 16,3 0-232-16,5-3 232 0,16 3-64 31,16 0 72-31,15 0-248 16,-3 0 72-16,-21 0-48 0,-23 0 72 15,-12 0 24-15,8 0 32 16,8 0 96-16,7 0-248 0,-3 0 24 15,-8 0 216-15,3 0 8 32,-3 0-80-32,0-3 80 15,4-4 0-15,-1 1-56 0,5-1 56 16,-3-2 0-16,-2 3 16 16,-8-1-8-16,-3 1 0 0,4 3 112 15,-4 3-32-15,0 0-88 16,4 0-64-1,0 0 56-15,-4 0-128 16,-5 0 80-16,-3 0 56 0,-4 0 0 16,7 0 16-16,1 0 88 15,8 0-96-15,4 0-8 0,0 0-336 16,0 0 320 0,0 0-48-16,-5 0 16 15,-3 0-48-15,0 0-232 16,-13 0-56-16,-3 3 159 0,-12-3 169 15,-4 0-40-15,-4 0 96 16,-5 0 0-16,6 0 0 0,-6 0-280 31,-2 0-528-31,-1 0-712 16,-8 0-2713-16</inkml:trace>
  <inkml:trace contextRef="#ctx0" brushRef="#br1" timeOffset="-212170.49">24642 8277 9658 0,'0'0'1600'16,"0"0"-1136"-16,0 0-168 16,8-76-192-16,8 53 0 15,0 1 392-15,4-3-216 16,8 0-104-16,0-4 208 15,4 1-240-15,11-8 0 16,2 5-144-16,6-1 0 0,5-3 0 16,4 3-80-16,-1-2 80 15,1 2 200-15,0-3 81 0,-4 6 95 32,0-3-224-32,-5 4-96 15,5-4 40-15,0 3-96 0,0 1-48 16,4-4-96-16,-4 0-8 15,3 4 88-15,-3-1 56 16,4 0 16-16,-1 1-8 0,5 2 8 31,-4 1 8-31,-8 6 56 16,0 3 16-16,-9 4 16 0,1-4 48 16,-7 6-104-16,2 1-40 15,1 2 40-15,4-2-48 0,-1 3 0 16,6 2 0-16,2-2 0 15,1 3 0 1,0-1 8-16,-1 2 32 16,1 2-16-16,-8 0-24 0,0 0 0 15,0 0 0-15,-4 0-8 16,0 2 8-16,3 5-16 0,-2-1 8 16,2 1 8-1,-3-1 0-15,0 0 0 16,0-3 8-16,-9 4 8 15,5-4 24-15,0-3-40 0,3 3 0 16,-2 1 8-16,10-2 0 16,5 2 8-16,4 2 24 0,8 4-32 31,4-1-8-31,-1 4 8 16,1 0 0-16,-8-1-8 0,-4 1 8 15,-8-4-8-15,-13 1 0 16,-7 0-48-16,-8-1 48 15,-4 1-8-15,4 2 8 0,0 4-48 32,8 0 40-32,4 6 8 15,7 0 48-15,5 1-40 0,4 2-8 16,4 0 0-16,-4 1 0 16,-4-4 0-16,-5 0 0 15,-2 0 0-15,-5 1 0 0,3-1 0 16,-7 0 0-1,8 4 8-15,0-1-8 16,3 0 8-16,2 1 0 16,-2 2-8-16,1-2 0 0,-4 2 0 15,-1-2 0-15,-3-1-8 16,-4 1 0-16,-4-1 8 16,-4 4-16-16,5-1 16 15,-2 1-8-15,1 3-32 16,-4-1 40-16,4 4 0 15,-1 0 8-15,-6-3-8 0,-6 3 0 16,2-3-8-16,-9 3-120 16,-4-1 112-1,0 1 16-15,0-3-16 16,-8 6 16-16,-1-3-8 16,2 6-80-16,-1-2 80 0,-5 5-144 15,6 1-136-15,3-1 40 16,-8 0-9-16,0 4 33 0,-4-4 96 31,-4 1-80-31,-4 2-272 16,0-6-256-16,-3 1 336 31,-5-1-368-31,4 0 520 0,-4-2 64 16,4 2 184-16,4-3-48 15,-4 3-120-15,-4 0-136 0,0 1-601 0,-3-4-167 16,-14 0 1056-16,6-6-24 15,-9-4 24-15,0 1-40 16,1-4 56-16,2 4 48 0,2-4-48 16,7 4 56-16,-4 3-32 15,5-1-16-15,-2-2 32 16,-2 3-32-16,-2-4 0 16,-6-2-8-16,3-1 0 15,-3 0 0-15,-5-3 0 16,-4 1 8-16,4-1-8 0,0 0-48 15,-4 0-264-15,0-2-272 16,1 2 96 0,-1-6 248-16,-4 0 240 15,4-1 248-15,-3-5 32 16,-1-1 232-16,0 1-144 0,1 0-136 16,3-4 64-16,-8 0-288 15,4 1-8-15,1-4 48 0,-5 0-48 16,0 0-48-16,0-3 48 31,1 0 56-31,3 0 144 16,0 0 112-16,8 0-200 0,-3 0-96 15,6 0-16-15,2 0 0 16,3 0-96-16,-3 0 88 0,-5 0-264 31,0 0-96-31,-4 0-120 0,0 0 272 16,0 0 208-16,1-6-128 15,-1 3 0-15,0-4 272 0,9-2 16 16,3-1 288-16,4 0-200 16,0 1 280-16,4-4-272 15,-3 1 233 1,2-1 23-16,2-6 0 16,-1 3-256-16,-4-6-248 0,4 0 0 15,1 2 0-15,2-2 136 0,1 0 272 16,4 3-224-1,1-6-8-15,3 2-56 32,0 1 72-32,-4-3 112 15,4-4 184-15,5 1-440 16,-5 2 304-16,0-5-216 0,0 2 16 16,4 0-96-16,0 1-56 15,0 2-64-15,0-5 64 0,4-1 0 16,1-3 240-16,-2-3-240 15,1 0 72-15,1 3 56 16,2 0 33-16,2 0 15 0,2 0-24 16,2 3-80-16,3 1-24 15,3 2-48-15,2 0 0 0,3-2-48 32,0 2 48-32,0-3 0 0,0 0 0 15,0 1 32-15,0-4-16 16,0 3 48-16,0-6 24 0,0 6 0 15,0-2 0-15,0-1 16 16,0 3-48-16,-4-3 64 16,0 3-112-1,4 0 120-15,0 0 56 16,0 4-56-16,0-7-48 0,8 0-72 16,8 0 88-16,-1-6-48 0,9 0 88 15,4-4 88-15,0-6-96 16,4 4-128-1,0 3 96-15,0-4-72 16,0 3-24-16,-4 4-96 16,4 0-8-16,-1 3-72 0,1 3-232 15,4 6-872-15,16-9-553 16,-5 12-919-16,-6 1-3578 0</inkml:trace>
  <inkml:trace contextRef="#ctx0" brushRef="#br1" timeOffset="-207066.26">25299 11246 304 0,'-3'0'10082'0,"3"0"-7690"15,-4 0 1-15,4-4-489 0,0 4-392 16,0 0-383-16,0 0-273 16,0 0-240-16,7-3-88 0,14-3-264 15,7 3-88-15,7-4-112 16,6 4-56-16,2 3-8 15,9 0 0 1,-4 0-384-16,0 0-216 16,-1 3-544-16,-15 10-897 0,-12-3-2256 15,-12-1-896-15</inkml:trace>
  <inkml:trace contextRef="#ctx0" brushRef="#br1" timeOffset="-206872.48">25296 11379 5905 0,'0'0'2224'16,"0"0"-1600"-16,0 0-208 15,0 0 417 1,0 0 1359-16,100 6-279 16,-36-6-433-16,3 0-320 0,1-3-608 15,-9 3-552-15,22 0-1016 16,-18 0-1705-16,-12 0-3344 0</inkml:trace>
  <inkml:trace contextRef="#ctx0" brushRef="#br1" timeOffset="-206512.05">27189 10744 9402 0,'0'0'2336'0,"0"0"-88"16,0 0-543-16,0 0-649 15,0 0-488-15,0 0-296 16,0 0-112-16,0 0-72 15,-49 13-88-15,14 15 48 0,-9 13 96 16,-12 20 8-16,-15 21 16 16,2-5-24-1,10-8-40-15,7-8-24 16,8-14-80-16,-3 8 0 16,-1-2-88-16,0-2-792 0,0 3-1160 15,8-16-729-15,12-16-2088 0</inkml:trace>
  <inkml:trace contextRef="#ctx0" brushRef="#br1" timeOffset="-206193.66">26392 10826 10786 0,'0'0'2248'0,"0"0"-183"16,0 0-1033-16,0 0-648 0,0 0-256 16,59 42 192-16,-27-7 128 15,8 9 48-15,4 7-160 16,7 3 24-16,-2 0-23 16,-2 3-161-16,1-3-24 15,-8 0-144-15,-8-3 0 16,-4-4-8-16,-8 1-80 0,-5-7-384 15,-2-6-641-15,2 7-607 16,-2-14-841 0,-2-9-2136-16</inkml:trace>
  <inkml:trace contextRef="#ctx0" brushRef="#br1" timeOffset="-205873.72">27380 11395 9874 0,'0'0'2888'0,"0"0"-727"16,0 0-377-16,0 0-832 15,0 0-528-15,0 0-304 0,0 0-120 16,-40 28 120-16,24 1 0 16,0 6-48-16,4 3-64 15,4-3 64 1,8 3-64-16,0-6-8 0,4-4 0 16,12-8-216-16,4-5-392 15,4-8-344-15,4-20-264 0,0-9-1089 16,-13-10-3608-16</inkml:trace>
  <inkml:trace contextRef="#ctx0" brushRef="#br1" timeOffset="-205539.51">27436 11137 8009 0,'0'0'2177'0,"0"0"-745"15,0 0-552-15,0 0-344 16,0 0-224-16,0 0-184 0,0 0-128 16,0 0-16-16,-4-2-288 15,4 8 48-15,0 7 168 0,7-4-256 32,1-3-208-32,-4-3 136 15,0-3 416-15,1 0 664 0,-5-3-120 16,0-6-328-16,-5-7 248 0,-7 0 16 15,-3 0 41-15,-5 7-193 16,8-1 328-16,0 7-288 16,8 0-216-1,4 3-152-15,0 0-624 16,0 9-697-16,11 1 569 0,2-1-1672 16</inkml:trace>
  <inkml:trace contextRef="#ctx0" brushRef="#br1" timeOffset="-205116.25">28145 10757 11018 0,'0'0'1936'0,"0"0"-119"15,0 0-857-15,0 0-176 0,0 0-408 16,0 0-272-16,-56 44 24 15,20-6 136 1,-3 13-56 0,-2 9 32-16,1 4-56 0,9 2-72 15,3 4-56-15,7 0-48 16,14-3 0-16,3 0-8 0,4-4-56 0,11 0 56 16,17-6-448-16,4-5-392 31,32-5-872-31,-12-12-57 15,0-13-1343-15</inkml:trace>
  <inkml:trace contextRef="#ctx0" brushRef="#br1" timeOffset="-204807.39">28738 10760 10218 0,'0'0'2400'31,"0"0"-391"-31,0 0-1073 0,0 0-616 16,0 0-40-16,0 0 208 16,-88 108-176-16,65-54 16 0,-1 9-80 15,4 1-128-15,8-1-32 16,4 1 0-16,4-4-88 15,4-6 8 1,0-3 0-16,12-10-8 0,8-6 0 16,4-4-424-16,4-8-464 15,31-16-208-15,-6-5-1129 0,-6-2-5416 16</inkml:trace>
  <inkml:trace contextRef="#ctx0" brushRef="#br1" timeOffset="-204567.56">28368 11163 9297 0,'0'0'2425'0,"0"0"-265"15,0 0-511-15,0 0-809 0,0 0-288 16,0 0-176-16,0 0 96 15,151 13-152-15,-48 0-152 32,2-1-168-32,-6-12-104 0,-31 3-1464 0,-29-3-4281 15</inkml:trace>
  <inkml:trace contextRef="#ctx0" brushRef="#br1" timeOffset="-204314.79">29232 10696 9177 0,'0'0'2233'0,"0"0"-281"0,0 0 49 15,0 0-593-15,0 0-648 16,92 0-352-16,-56 26-104 16,8 12 8-16,3 22-87 15,-6 20-65-15,-13 18-64 16,-24 10-88-16,-13-7 0 15,-38-12 40-15,-13-9-40 0,-24 2-8 16,-8-3-384-16,13-18-1169 31,11-13-3096-31</inkml:trace>
  <inkml:trace contextRef="#ctx0" brushRef="#br1" timeOffset="-202702.5">23555 5124 8857 0,'0'0'2289'16,"0"0"-1433"-16,0 0-584 15,0 0-152-15,0-3-120 0,0 3-168 16,0 6-200-16,0 7 360 0,4 6 8 15,0 0 8 1,-1 6 48 0,5-5 208-16,-3-1-168 0,-1 0 40 15,0-7-88-15,0-2-48 16,-1-4 16-16,-3-3 32 0,4-3 56 16,0 0 944-16,5 0 521 0,-1-9 7 31,7-10-416-31,9-3-664 0,0-10-79 15,8-6-417-15,4-7 400 16,12-5-192-16,16-17-8 16,27-16-24-16,25-9 0 15,8 6 16-15,-17 20-24 0,-27 25-96 32,-41 24 104-32,-11 5-160 0,-8 2 64 15,-4 4-80-15,-8 3 0 16,-8 3-888-16,0 0-433 15,-4 0-1007-15,-8 6-17 0,-19 17 1121 16,6-4-1256-16,-3-4-2873 0</inkml:trace>
  <inkml:trace contextRef="#ctx0" brushRef="#br1" timeOffset="-199981">29328 4603 8913 0,'0'0'2449'15,"0"0"-1129"-15,0 0-488 16,0 0-199-16,0 0-113 15,0 0-144 1,0 0-104-16,0 7-272 16,0-4-80-16,0 7-72 0,0 5 104 15,4 4 48-15,0 7 48 16,0 5 8-16,0 1 16 0,-4 3-72 16,0 0 0-1,0 0 16-15,4-3-8 16,0-1 16-16,0-5-24 15,0-7 0-15,-1-6-8 0,2-7 8 16,-1-3-72-16,0-3 72 16,8 0 176-16,4 0 448 0,12-13 336 31,11-9-336-31,10-10 80 16,22-12-352-16,29-19-71 0,27-17-169 15,0 8-56-15,-23 14 8 16,-28 20-56-16,-41 19 8 15,-10 6-8-15,-5 0 0 0,-9 7 40 32,2 0 16-32,-9 3 8 15,-4 3-8-15,0 0-64 0,0 0 0 16,0 0-8-16,0 0-328 16,0 0-217-16,0 0-351 0,0 0-392 15,0 0-736-15,-4 3-673 16,-9 9-2304-1,2-5 3257-15</inkml:trace>
  <inkml:trace contextRef="#ctx0" brushRef="#br1" timeOffset="-179684.61">27081 4625 7393 0,'0'0'4073'16,"0"0"-2865"-16,0 0-280 0,0 0-127 15,0 0 335-15,0 0 88 16,0 0-368-16,0 0-288 0,0 0-56 16,0 0-63-16,0 0-113 31,16-15-40-31,-16 15-256 0,0 0-40 16,0 0-64-16,0 0-136 15,0 15 32-15,0 8-32 16,0 9 200-16,0 9 0 0,0 0 0 15,8-3-48-15,-1 0 0 32,6-9-56-32,-1-4-40 0,0-9 88 15,0-3 40-15,3-13 16 16,9 0 16-16,4-13 232 16,8-12 176-16,8-13-128 0,7-10-24 15,9-6-112-15,9-3-160 16,-2 0 72-1,1 3-72-15,-8 13 16 0,-13 9 16 16,-10 13-32-16,-14 6-16 16,-11 13-128-16,-8 0-992 15,-15 32-1753-15,-14 3-1456 0,-6 0 1232 16</inkml:trace>
  <inkml:trace contextRef="#ctx0" brushRef="#br1" timeOffset="-174310.91">20662 12912 9898 0,'0'0'4032'15,"0"0"-2575"-15,0 0-345 0,0 0-88 16,-4-9-200 0,4 9-207-1,0 0-129-15,0 0-144 0,0 0-176 16,0 0-40-16,0 0-8 15,4 0-32-15,16 0-16 0,7 6 128 16,29 4 24-16,36 3-112 16,40-4 16-1,24 1 40 1,3-4-48-16,-4 0-16 0,-27-3-32 0,-9 0 32 16,-31 1-40-16,-20-4-64 15,-21 0 8-15,-10 0-8 0,2 0 0 16,-7 0-96-16,0 0-96 31,-12-4 0-31,-16 1-64 16,-4 3-104-16,0 0-376 0,-32 0-905 15,-5 0-2656-15,-6 0-2112 0</inkml:trace>
  <inkml:trace contextRef="#ctx0" brushRef="#br1" timeOffset="-173834.59">20646 12960 4424 0,'0'0'4545'0,"0"0"-2648"0,0 0-153 16,0 0 561-16,0 0-537 0,0 0-768 16,9-22-408-16,-9 22-200 15,3 9-223-15,9 10 87 0,4 10 480 31,4 9-152-31,8 7-152 16,3 9-224-16,5 6 0 0,12 13-56 16,8 13 0-16,-5-10-16 15,-6-6-88-15,-9-10-48 0,-12-12 8 16,0 2-8-16,-1 1 0 31,-7-10 0-31,-4-9 8 0,-3-10-8 16,-5-9-8-16,-1-6-304 15,-3-7-80-15,0 0-40 16,0-13-104-16,8-35-1457 0,-8 4-3448 16,8-4-3721-16</inkml:trace>
  <inkml:trace contextRef="#ctx0" brushRef="#br1" timeOffset="-173439.79">21946 12900 10786 0,'0'0'2480'0,"0"0"-503"0,0 0-433 31,0 0-376-31,0 0-504 15,0 0-311-15,0 0-209 0,0 0-48 16,-64 54 328-16,27-10-88 16,-10 16-48-16,-21 26 64 0,-12 19-48 15,-8 3-24-15,9-7-48 32,7-15-104-32,16-9 0 0,13-14-32 15,7-15-80-15,12-14-8 16,3-5-8-16,6-1 0 15,-1-2 48-15,4-7-48 0,4-6-160 16,8-13-288-16,0-13-272 31,12-9-432-31,-1-10-6162 0</inkml:trace>
  <inkml:trace contextRef="#ctx0" brushRef="#br1" timeOffset="-172095.49">23112 13103 7921 0,'0'0'1945'16,"0"0"-241"-16,0 0 464 0,0 0 113 15,0 0-753-15,0 0-616 31,5-22-391-31,-5 22-297 16,0 0-128-16,0 6-96 0,-5 16 0 16,-3 7 96-16,-7 12 48 15,-5 7-40-15,-1 9 32 0,-7 0-32 16,1 3-56-16,3-3 56 16,4-6-40-1,1-6-56-15,10-10 8 16,1-10-8-16,8-3 8 15,0-9-8 1,4-4 40-16,16-2 168 16,8-4 16-16,16-3-16 0,4 0-88 15,7 0-56-15,5-3-56 16,0-4-16-16,-4 4 8 0,0 0 0 16,-13 3 0-16,-11 0-8 0,-8 0-200 15,-8 0-120-15,-12 0-184 16,-4 0-192-16,-7 0-625 0,-14 0-2984 31,-3-6-3504-31</inkml:trace>
  <inkml:trace contextRef="#ctx0" brushRef="#br1" timeOffset="-171619.76">22547 13643 11090 0,'0'0'2808'0,"0"0"-1055"31,0 0-257-31,0 0-224 16,0 0-591-16,0 0-401 16,0 0-112-16,0 0-48 0,11 32-40 15,-6-10-8-15,-5 3-56 0,0 7 32 16,-5 3-48-16,-14-1 0 31,-13-2-160-31,-20 3-1025 16,5-6-3039-16,2-16-5378 0</inkml:trace>
  <inkml:trace contextRef="#ctx0" brushRef="#br1" timeOffset="-170968.43">21483 13411 9618 0,'0'0'2504'0,"0"0"-1144"16,0 0-151-16,0 0-97 15,0 0-336-15,27-10-472 16,-3 10-144-16,8 0 112 0,4 7 192 31,1 6 0-31,-2 2-144 16,-7 1-192-16,-8 7-55 0,-4 2-65 0,-16 4-8 16,0 2 48-16,-20 4 216 15,-12 0 88 1,-8 0 64-1,-8 3-176-15,1-6-64 0,2 3-112 16,6-7-8-16,7 1 16 16,8-7-64-16,12 0-8 0,12-3 40 15,0 0-40-15,16-3 0 16,16-6 0-16,12-1 0 16,24-6 0-16,23-3-40 15,-7 0-160-15,-12 0 56 16,-9 0 8-16,-18 0-464 15,-2 0-785-15,9 0-863 0,-20 0-601 16,-13 0-2400-16</inkml:trace>
  <inkml:trace contextRef="#ctx0" brushRef="#br1" timeOffset="-170696.58">21420 13795 9281 0,'0'0'2849'16,"0"0"-1617"-16,0 0 489 16,0 0 31-16,0 0-944 0,0 0-424 15,0 0-200-15,139-19 216 16,-52 16-31-1,-3 0 31-15,-8-1-88 16,-13 2-280-16,-14-2-32 0,2 1-1185 16,-3-3-2623-16,-20-1-3674 15</inkml:trace>
  <inkml:trace contextRef="#ctx0" brushRef="#br1" timeOffset="-170392.2">22216 13766 11482 0,'0'0'4377'0,"0"0"-3521"16,0 0-168-16,0 0-168 16,0 0-320-16,0 0 569 0,-20 96-297 15,12-52-128-15,0 4-104 16,4-1-96-16,0 4-144 16,0 9-320-16,1-8-1321 0,-1-15-4688 0</inkml:trace>
  <inkml:trace contextRef="#ctx0" brushRef="#br1" timeOffset="-168771.38">13359 13929 10490 0,'0'0'1928'16,"0"0"-199"-16,0 0-513 0,0 0 48 15,0 0-424-15,0 0-296 0,0 0-80 32,0-17-111-32,0 17-137 15,0 0-112-15,4 0-104 16,0 4 0-16,7 9 0 0,2 5 8 15,2 8 48-15,-2 9 0 16,2 0-8-16,2 3 0 0,-6-3-40 31,6-7 0-31,-6-6 0 16,1-5-8-16,4-11 8 16,5-6 40-16,2-19 272 0,13-19 56 15,16-23-192-15,11-28-48 0,-3 7-40 16,-8 5-48-16,-12 20 0 15,-12 23 16 1,0 5 8-16,0 3-64 16,-8 11-8-16,-1 8-64 15,-2 7-272-15,-2 0-392 0,1 7-265 16,-4 21-831-16,1 1-2417 0,-10-7-3408 16</inkml:trace>
  <inkml:trace contextRef="#ctx0" brushRef="#br1" timeOffset="-164577.75">24005 13475 10546 0,'0'0'4033'16,"0"0"-2873"-16,0 0-424 15,0 0 264-15,-4-4-88 16,4 4-311 0,0 0-49-16,0 0-248 15,0 0 136-15,0 0-144 0,0 0-64 16,12 0-72-16,8-3-48 0,11 0-32 16,6 3-8-16,6-3-56 15,6-4-32 1,-2 4 16-16,-4 3-264 15,-2 0-304-15,-5 0-432 16,-5 0-529-16,-10 0-975 0,-10 3-1401 16,-7 4-1592-16</inkml:trace>
  <inkml:trace contextRef="#ctx0" brushRef="#br1" timeOffset="-164347.53">24017 13684 7273 0,'0'0'2721'31,"0"0"-1729"-31,0 0 32 16,0 0 1017-16,0 0-225 0,0 0-560 16,0 0 16-16,92 3-359 0,-45-3-329 15,1-3-176-15,4 0-232 16,-1-1-176-16,13 4-496 15,-16-2-1881 1,-12-2-5296-16</inkml:trace>
  <inkml:trace contextRef="#ctx0" brushRef="#br1" timeOffset="-162996.02">25140 13068 9482 0,'0'0'2616'0,"0"0"-391"0,0 0-857 16,0 0-336-16,0 0 56 15,0 0-248-15,-8-10-95 16,8 10-41-16,12 0-312 16,4 0-176-16,16 0-24 15,8 0 80-15,27 0-80 0,30 0-24 16,42 0 8-16,16 0-32 15,8 0-72 1,-15-6-64-16,-25 0-8 16,-27 0 0-16,-32 2 8 15,-20 1 56-15,-12 0-64 0,-4 0-192 16,-4-1-48-16,-9 2-48 16,-7 2-184-16,-8-4-352 0,-19 4-849 31,-9 0-2736-31,-8 0-3288 0</inkml:trace>
  <inkml:trace contextRef="#ctx0" brushRef="#br1" timeOffset="-162427.35">25080 13132 7945 0,'0'0'2297'31,"0"0"-849"-31,0 0-272 16,0 0 201-16,0 0-209 15,0 0-600-15,0 0-176 0,37 22 328 16,-18-3-16-16,9 9-88 16,0 4-71-16,4 6 7 0,12 3-80 15,0 11-80 1,12-2-144 0,4 7-16-16,3 1-80 0,-3 2-48 15,4 0-8-15,-8-3-80 0,-9-3 32 16,-11-9-48-16,-8-7 8 15,-12-10 0-15,-8-5-8 16,0-11-40 0,-4-6-296-16,-4-6-368 15,0 0-312-15,0-3-457 0,0-16-855 16,0-3-4034-16</inkml:trace>
  <inkml:trace contextRef="#ctx0" brushRef="#br1" timeOffset="-161898.78">26515 13004 7513 0,'0'0'2313'16,"0"0"-177"-16,0 0-192 0,0 0-327 16,0 0-553-16,0 0-496 15,4-6-216-15,-8 12-160 0,-7 13-80 0,-14 4 232 16,1 15 96-16,-11 6-199 31,-10 7 63-31,-2 6-56 16,-13 7-80-16,-4 5 8 0,1-2-40 15,3 3-56-15,0 0-8 16,8 0-24-16,9-7-40 0,11 1 40 16,8-14-48-16,7-5 0 31,6-13-40-31,3-7-424 0,8-12-577 16,0-7-1215-16,0-6-2569 0</inkml:trace>
  <inkml:trace contextRef="#ctx0" brushRef="#br1" timeOffset="-161213.78">26380 13582 10594 0,'0'0'3104'16,"0"0"-623"-16,0 0-849 31,0 0-719-31,0 0-321 0,0 0-280 16,0 0 80-16,107-16-144 15,-71 20-112-15,0 8-56 0,-8 4-72 16,-4 3 56-16,-8 4-64 16,-8-1-8-16,-8 3 8 15,-8 4 0 1,-24 6 88-16,-8 0 56 0,-8 6-16 15,-8-3 0-15,4 0-64 16,9-6-56-16,7-7 48 0,12 1-56 16,8-11 0-16,12 2 0 15,4-2-8 1,12-2 8-16,20 0 0 16,8-7 8-16,12-3 8 0,12-3-16 15,3 0-136-15,5-6-424 16,-9-7-464-16,-11 0-633 0,-3-9-1471 15,-22 3-929-15,-15 0-3793 16</inkml:trace>
  <inkml:trace contextRef="#ctx0" brushRef="#br1" timeOffset="-160989.83">26173 13852 7345 0,'0'0'4553'0,"0"0"-3833"15,0 0-456-15,0 0 448 16,0 0 377-16,91 6 119 16,-23-6-552-1,27 0-320-15,-7 0-136 0,-8-6-104 16,3 0-96-16,-31 3-1592 15,-16 0-3705-15</inkml:trace>
  <inkml:trace contextRef="#ctx0" brushRef="#br1" timeOffset="-160697.39">26977 13938 1272 0,'0'0'8106'0,"0"0"-6690"0,0 0 152 16,0 0 577-16,0 0-569 31,0 0-360-31,0 0-424 0,-4 83-400 15,-3-58-216-15,7 0-160 16,0 4-16-16,0-4-296 16,0 7-1216-16,11-6-2281 0,-3-11-4336 0</inkml:trace>
  <inkml:trace contextRef="#ctx0" brushRef="#br1" timeOffset="-160431.78">27344 13992 11642 0,'0'0'4593'0,"0"0"-3681"16,0 0 80-16,0 0-31 0,0 0-369 15,79 3-224-15,-63 13-144 16,-4 3-128-16,-8 3-80 0,-4 3 16 16,0 4-32-16,-19 0-384 15,-21 9-560-15,3-10-1385 0,2-5-3480 16</inkml:trace>
  <inkml:trace contextRef="#ctx0" brushRef="#br1" timeOffset="-158876.12">27973 13706 8889 0,'0'0'2993'0,"0"0"-2137"16,0 0 136-16,0 0 609 0,0 0-249 15,0 0-312-15,0 0-248 16,0 0-543 0,-4-22-113-16,0 9-40 15,4-6 0-15,-7-3-24 16,-1-3-24-16,-5-4-40 0,-7-3 8 16,1 4-8-16,-5-1 0 15,-4 7 0-15,0 9 0 0,-4 10 8 16,0 3-16-16,-4 9 8 31,4 20-8-31,1 9 0 16,-1 23 0-16,12-1 0 0,4 6-8 15,12 1 0-15,4-13-56 16,4 0-8-16,15-9-240 0,9-11 7 16,4-11 113-16,9-14 88 31,2-9 96-16,9-6 8-15,-1-16-8 16,2-13 0-16,-5-10 0 0,-13-9 0 16,-3-3 8-16,-8 0-8 15,-8 6 8-15,-12 3 16 0,-4 17 328 16,0 9 305-16,0 12 103 0,0 4-136 16,-8 6-296-16,0 6-272 15,1 20-40-15,-10 9 48 0,9 12-40 16,5 4 32-16,-2 6 24 15,5 0-64-15,5-6 40 0,14 0-48 32,9-13 8-32,4-3-8 15,12-10 0-15,-1-6 0 0,6-9 0 16,-6-10-64-16,1 0-528 16,-8-13-512-16,-4-22-873 0,-9 3-2592 15,-14 1-3641-15</inkml:trace>
  <inkml:trace contextRef="#ctx0" brushRef="#br1" timeOffset="-157378.29">15973 9557 9033 0,'0'0'1777'0,"0"0"-401"15,0 0-232-15,0 0 385 0,0 0-169 16,0 0-304-16,32-74-128 15,-32 74-327 1,0 0-313-16,0 0-184 16,4 0-104-16,-4 3-72 0,4 14-24 15,3 2 88-15,1 3 8 0,4 0 0 16,-4 4 0-16,0-4 8 16,1-3 0-1,-6-6-8-15,5-4 8 16,0-6-8-16,1-3 48 15,6 0-40-15,5-9 112 0,8-11-48 16,4-8 0-16,4-13-64 16,0-4 0-16,-1-2 0 0,-3-4 0 31,-4 9 0-31,-12 11-8 16,-4 12-120-16,-4 12-248 0,-8 7-769 15,0 3-1839-15,0 14-889 16,0-2-1152-16</inkml:trace>
  <inkml:trace contextRef="#ctx0" brushRef="#br1" timeOffset="-155748.43">29144 13427 10922 0,'0'0'2480'0,"0"0"-519"15,0 0-185-15,0 0-536 0,0 0-543 32,0 0-361-32,-7-13-208 15,-5 16-24-15,-8 13-96 0,-8 6-8 16,-4 10 8-16,-4 3-8 16,1 7 8-16,-1-5-8 0,4 2-152 15,0-2-584-15,-4 2-857 0,8-8-2528 16,8-14-2032-16</inkml:trace>
  <inkml:trace contextRef="#ctx0" brushRef="#br1" timeOffset="-155506.02">28882 13389 11586 0,'0'0'2825'16,"0"0"-1257"-16,0 0-744 15,0 0-336-15,0 0-152 16,0 0-80-16,0 0 312 0,28 76-31 16,4-35-209-16,3-3-72 15,5 4-120-15,4-1-48 0,-4-6-16 32,-8 0-72-32,-8-3-200 15,-12-1-696-15,-5-2-1537 16,-7-10-3928-16</inkml:trace>
  <inkml:trace contextRef="#ctx0" brushRef="#br1" timeOffset="-154539.36">29734 13001 10298 0,'0'0'3128'0,"0"0"-1543"0,0 0-689 16,0 0 208-16,0 0 0 15,0 0-319-15,24 0-393 0,24 0-96 16,36-3 144-16,35 0 0 0,21-3-80 16,4-1-56-1,-9 4-96 1,-23-3-80-16,-26-1 0 0,-17 7-80 15,-26 0-48-15,-11-3 0 16,0 3 0-16,-8 0-16 0,-4-3-192 16,-8 3-272-16,-12 0-328 15,-20 0-817 1,-8 6-2631-16,-8 1 7 16</inkml:trace>
  <inkml:trace contextRef="#ctx0" brushRef="#br1" timeOffset="-154093.9">29711 13100 8433 0,'0'0'3273'15,"0"0"-1529"-15,0 0-503 16,0 0-225-16,0 0-280 16,0 0-360-1,0 0 584-15,67 66-88 0,-35-24-287 16,4 8-185-16,8 8-120 15,7 12-168-15,17 15 48 0,-12-9-160 16,-4-6 8 0,-9-10-8-1,-7-15 8-15,-3 6 0 0,3-1-8 16,-8-8 0-16,-13-10 8 0,1-7 0 16,-4-9-8-16,-4-7-128 15,-4-2-216-15,0-1-248 0,0-6-281 31,0 0-351-31,-4 0-760 16,4-6-713-16</inkml:trace>
  <inkml:trace contextRef="#ctx0" brushRef="#br1" timeOffset="-153644.02">30914 12947 9097 0,'0'0'1625'0,"0"0"463"16,0 0-207 0,0 0-1001-16,0 0-480 15,0 0-224-15,0 0 208 0,0 0 408 0,-76 105-248 16,44-38-64-16,-8 15-63 16,-3 17-57-16,-9 2-112 15,4-5-168-15,4-20 40 0,16-22-24 31,8-13-40-31,-3-3-8 16,3 3 0-16,-1 4-40 0,2-1 40 16,3-9-40-16,4-6 40 15,3-10-48-15,5-6-384 0,1-7-545 32,3-6-991-32,0 0-2089 15,3-3-1600-15</inkml:trace>
  <inkml:trace contextRef="#ctx0" brushRef="#br1" timeOffset="-152277.46">30989 13808 9522 0,'0'0'4961'0,"0"0"-3881"16,0 0 88-16,0 0 88 15,0 0-335-15,4 0-385 0,1-3-168 0,-1-4-224 32,-4 1-40-32,4-7-96 15,0-2 8-15,-1-2-16 16,-3-8 8-16,0-3 0 0,0-1 0 15,0-3 80-15,-7 0-40 16,-6 4-48 0,-2 6 16-16,-6 3 32 15,2 12-48-15,-9 7-16 16,-4 4-56-16,0 18-8 0,1 9-8 16,-1 14-16-16,8 5 48 15,3 5 56-15,14-1 0 0,7-4 8 16,0-5-8-16,15-7-88 31,9-13-56-31,4-9 64 0,8-6 64 16,0-10 16-16,0-6-48 15,0-17 48-15,-8-9 88 16,-5-6-40-16,-3-3-40 0,-8 0-8 0,-3 9 96 16,-6 7 168-1,1 9 208 1,-4 6 40-16,0 10-208 15,0 0-304-15,0 6 0 0,0 14-240 16,4 12 224-16,4 9 16 16,-4 3 0-16,4 4-8 0,4-7-272 15,-4 0-752 1,4-2-769-16,4-11-2128 16,-4-12-2192-16</inkml:trace>
  <inkml:trace contextRef="#ctx0" brushRef="#br1" timeOffset="-152066.65">31296 13912 8057 0,'0'0'4185'16,"0"0"-3673"-16,0 0-88 0,0 0 1009 15,0 0-393-15,88 77-240 31,-80-48-280-31,-5-1-320 16,-3 3-128-16,0 4-72 0,-15 0-24 16,-21 1-848-16,1-8-1761 15,3-9-3912-15</inkml:trace>
  <inkml:trace contextRef="#ctx0" brushRef="#br1" timeOffset="-150747.12">31831 13309 9570 0,'0'0'4224'16,"0"0"-2863"-16,0 0 655 15,0 0-455-15,0 0-585 0,0 0-456 32,0 0-272-32,0-19-160 15,0 32-88-15,0 9-80 0,0 13 80 16,0 6 8-16,0 10 8 15,-5 9 56-15,-7 4-72 16,4 0-8-16,1-1 8 0,-2-6 32 31,1-3-24-31,5-10-16 16,-1-15 16-16,4-7-8 0,0-9 0 16,7-6 8-16,17-7 200 0,8 0 48 15,12 0-72-15,12-4-88 16,0-9-24-16,4-2-16 15,-9 2-40 1,-3 4 280-16,-12 2-128 16,-5 1-96-16,-10 2-64 0,-10 4 0 15,2 0 0-15,-9 0-8 16,0 0 0-16,-4 0-200 0,3 0-160 16,1 0-224-1,-4 0-512-15,0 0-1001 16,0 7-1095-16,0-4-2370 15</inkml:trace>
  <inkml:trace contextRef="#ctx0" brushRef="#br1" timeOffset="-145372.87">16315 9674 9113 0,'0'0'1929'16,"0"0"-513"-16,0-25-520 15,-3 15-240-15,-6 0 145 16,1 4 175-16,4-3-400 0,-3-1-240 15,3 0-112-15,-5 4-48 16,5-3-64-16,-3 2-24 0,3-2-72 16,-4 3 32-16,-5-4-40 15,-2 3 0-15,-1 1 0 0,-9 3-8 16,-6 0 8-16,-1 0-8 0,0 0 0 31,-4 3 0-15,1 0 8-16,7 0-8 0,-4 0 8 0,4 0-8 15,0 0 8-15,-4 6-8 16,4 0 0-16,-4 4-8 0,0-1 8 16,0 4 0-16,1 0 0 31,3 0 0-31,-4 5 0 0,4-2 0 16,0 0-8-16,5 3 8 15,-5 1 0-15,3 2-8 16,5 0 8-16,5 3 0 0,-2 0 8 31,-2 4-8-31,3 0 8 16,4 2 0-16,-4-2 0 0,4 6 0 15,8 3 0-15,-4 0 8 16,4 0-8-16,4 3 8 16,0 1-8-16,0-4 8 0,0 0-8 0,0 0 0 15,7 0 0 1,2 0 56-1,3 4-56-15,0-5 0 16,4 5 0-16,0-4 0 0,3 0 0 16,9-3 0-16,0-3 8 0,4-4-16 15,8-6 0-15,-5 1 8 16,2-7-8 0,-1-1 8-16,-4-2 0 15,0-3-8-15,-5 2 0 16,1-2-8-16,-3-3 8 0,-6-1 0 15,5 0 0-15,-4-3 0 16,3-3 0-16,-2 3 0 0,-1-3 0 31,3 0 0-31,-3 0 0 16,1 0 0-16,2 0 0 0,1-6 8 16,4-6-8-16,4-5 0 15,3-1 16-15,2-5-16 0,-1-2 8 16,-1-3 48-16,-3-2-56 31,-4 5 8-31,-8 0 0 16,-4 6 0-16,-4 0 40 0,-4 0-32 15,0 0-8-15,0-7 80 16,-1 1-24-16,2-7 56 0,-1-3-72 16,0-3-40-1,-1-3 0-15,2 3-8 16,-5-1 8-16,-4 8 0 15,0 3 48-15,0-1-48 0,0 4-8 16,-8-1 80-16,-1 0 40 16,2-2 0-16,-1-4-40 0,8 0-72 0,0 1 0 31,0-4 41-15,0 3-49-16,0 4 8 0,0-1-8 15,0 4 48-15,-4-1 48 0,-8 7 56 16,4-3 96-16,-9 3-56 15,6-1-24-15,-9-2-88 0,4 3 16 32,0-3-48-32,-4 3-40 15,-4-6-8-15,-4 3 48 0,-7-1-48 16,-10 1-8-16,-6 6-8 16,-5 6-272-16,-7 10-80 0,-21 13-657 31,16 13-1623-31,8-1-2881 0</inkml:trace>
  <inkml:trace contextRef="#ctx0" brushRef="#br1" timeOffset="-142722.33">12948 14179 7985 0,'0'0'1737'15,"0"0"-1113"-15,0 0 536 0,0 0-56 16,0 0-160-16,0 0-279 16,-51 4 143-16,42-4-136 0,2 0-288 15,-5 0 64-15,-1 0-24 16,2 0-120-1,-5 0-8-15,0-4 48 16,1-2-160-16,-2-1-64 0,-3-5-24 16,1-4-24-16,-2-3 104 15,-3 0 41-15,5-4-57 0,-1 1-24 16,-1 0-16 0,2-3 40-16,3-4-24 15,-4-3-24-15,0 1-24 16,0-10-80-16,4-1 40 0,-4-5-48 15,0 2 8-15,4-2 8 16,0 5-8-16,4-2 56 16,1 2-64-1,2 5 8-15,1-5 40 16,1 4-48-16,3-3 8 0,0-1-8 16,-1 4 0-16,1-3 0 15,4 3-8-15,0 0 0 16,0 3 8-16,0-3 0 0,0 0 0 31,0 0-8-31,0-3 8 16,4-4 0-16,5-3 0 0,-1-2 0 15,3 2 0-15,2-3 0 16,-2-3 8-16,-3 9-8 16,5 1 8-16,-2 9-8 0,-3-6 0 15,8 6 8 1,0-6-8-1,0 0 8 1,4-4-8-16,4-3 0 0,0-2 0 16,0-1 8-16,4-3-8 0,-8 3-8 15,3 0 8-15,1 7-8 16,-7 3 8-16,2 6-8 0,-3-1 8 16,4 2 0-16,-4-1-8 15,8-3 0-15,4-3-56 16,-1-4-8-16,6-9-24 0,-1 0 32 15,0-3 16-15,3 3 40 0,-7 3 8 32,4 7 8-32,-4 3-8 15,0 6 0-15,-1 0 0 16,5 6 8-16,1-3-8 0,6 4 0 16,9-7 16-16,0 0-16 15,8 0-8-15,4 0 0 0,0 0 0 31,-1 4 0-31,-7 5-56 16,-8 0 64-16,-5 8 0 16,-3 1-8-16,-4 2 16 0,4 2-8 15,-4-3 0-15,8 0 0 32,7-3 0-32,5-3 8 0,4-3-8 0,8 3-8 15,0-1 8-15,-1 4 0 16,-3 0 8-16,-9 3-8 15,-6 4-8-15,2 2 8 0,-6 0 0 16,-2-2 0-16,9-1 0 16,4 0 0-16,4-5 0 15,7-5 0-15,1 4-8 16,-4 0 0-16,-8 3 0 16,-9 6 8-16,-15 4 0 15,-4 3-8-15,-7 0 0 0,-6 3 8 16,1-3 0-16,4-1 0 15,-4 1 0 1,4-3 0-16,4 0 0 16,0-4 0-16,0 4 0 15,-1-1 0-15,-6 4 0 0,-5 0-8 16,-8 3-120-16,0 0-168 16,0 0-225-16,0 0-239 0,0 0-568 31,-12 3 0-31,-4 3-129 15,-16 4-1071-15,4-3-737 16,0-4-2344-16</inkml:trace>
  <inkml:trace contextRef="#ctx0" brushRef="#br1" timeOffset="-142358.45">14937 10369 5753 0,'0'0'1288'15,"0"0"552"-15,0 0-191 16,0 0-49-16,0 0-224 0,0 0 257 15,0 0-481-15,-17-57-568 16,17 57-384-16,0 0-160 16,0 3-40-16,0 10 0 15,9 3 192 1,6 0 16-16,10 3 56 0,-1 3-72 16,4-6-56-16,3 0-40 0,5 0-80 15,-4-4 32-15,-4-2-40 16,0-1 8-1,-9-2 32-15,-6-1-48 16,-5-6 8-16,-5 3-8 16,-3 1-8-16,0 2 8 0,0 3 8 31,-11 11 40-31,-9 5 200 16,-8 7-47-16,-8 5-81 0,4 5-64 15,-8 2-48-15,0 1 0 16,4 2-8-16,8-2-441 15,9 3-807-15,6-11-1896 0,10-14-3042 16</inkml:trace>
  <inkml:trace contextRef="#ctx0" brushRef="#br1" timeOffset="-139912.9">14132 11852 6121 0,'0'0'1560'0,"0"0"-592"16,0 0-328-16,0 0 161 0,0 0-17 15,0 0-200-15,-92-67-272 16,76 61 40-16,4 0 32 0,1 0 24 15,-2-1-224-15,2 4-48 32,-6 0 120-32,2 3-40 0,-5 0-136 15,-5 0-24-15,-3 0-48 16,-3 6 8-16,-9 7 64 0,4 3 33 16,1-4-25-16,-1 7-8 15,4 0-32-15,0 3 0 31,0 1-40-31,4 2 8 0,0 3-16 16,-3 4 16-16,-1 7-8 16,0 2 64-16,-5 3-56 0,10 7-8 15,-1-4 48-15,0 1 16 32,8 3 48-32,-4-3-16 0,8 3-48 15,0-1-56-15,4 4 0 0,1 3 8 16,2 1 56-16,5 2 40 15,4 4 24-15,0 2-24 0,0-6-48 16,0 1-48-16,4-4-8 16,9-3 0-1,-2-3-8-15,6-4-64 16,-2 1 64-16,2-3 0 0,-2-1-8 16,1-3 8-16,4-3 0 15,0 0 8-15,4 1 0 0,-1-5-128 16,9-2 8-16,-4 0 0 31,4-7 8-31,0 4 48 16,1-1 56-16,-2 1 0 0,1-4-16 15,0 4 16-15,-4-1 8 16,-1 1-8-16,1 0 0 0,4-4-136 31,-4 3 40-31,4-2 8 31,0-7 88-31,-1 0-64 0,1-3 0 16,0-7-33-16,0-2 49 16,5-7-24-16,-6 0 8 0,5 0 64 15,-4 0 0-15,-4-7 8 16,4-5 0-16,-4 2 48 16,7-5 16-16,1-2-64 0,0 5 16 0,0-7 56 15,-5 0-15-15,1 0-1 16,0-6 48-16,1-4 64 15,-1-3 8-15,-5 0-64 16,1-9-64 0,-4 3-40-16,-4-3 0 15,-1-1-8-15,-2 1 8 0,-2 0 0 0,-2 0 0 16,-5 2 48-16,-1 1-56 16,-3 4 48-16,5-5-40 15,-5 1 0 1,3-3 0-16,1-4-8 15,1-5 0-15,-2 2-8 16,-3-3-40-16,0 4-168 0,0-4 96 16,-4 3 40-16,0-3 0 15,-4 0 32-15,-11 4 0 0,-2-4 48 16,-3 0 0-16,5 4 48 31,-6-4 24-31,6 0 24 0,2 0-16 16,-2 4 24-16,-1 2 80 15,0 1-48-15,-4 3 0 16,1-1-16-16,-6 1-112 0,1 0 96 16,-4 2 32-16,0-2 120 31,0 6-8-31,-3-3-64 0,3 4 72 0,0 2-32 16,1 0-80-16,-1 0 64 15,0 0-112-15,0 4-88 16,0-10 40-16,-4 6-32 0,0-3-16 15,-4 3 48 1,-8 10-40 0,-3 6-8-16,-5 6 0 0,-8 10 0 0,-4 0-16 15,4 20-240-15,4 5-568 16,5 29-840-16,11-10-873 16,8 1-3584-16</inkml:trace>
  <inkml:trace contextRef="#ctx0" brushRef="#br1" timeOffset="-124628.46">24714 12617 7313 0,'-4'0'1096'0,"4"-3"-87"0,0-3 127 16,0-1-208-16,0 4-416 16,0 0-216-16,9-3 48 0,-2 3-80 15,5-1 112-15,0 1-64 16,4 0-64-16,8 3-144 16,0 0-48-1,12 0-40-15,3 0 41 0,1 6-49 16,12 3 72-16,0 1-8 15,8 3 8-15,7 0 16 0,-3-4-40 16,8 4-40-16,0-4 48 16,3 4-16-1,1-6-32-15,-4 2-8 16,-1-3 48-16,-7 1-48 0,-8-1 0 16,-4-3 40-16,-13 3 0 15,-3-6-40-15,-4 7 64 16,-4-7-16-16,-4 3 48 0,0-3 64 31,0 0 64-31,8 0 88 0,4 0-40 16,7-3-72-16,6-4-80 15,2 4-48-15,9-3 32 16,-4 6-32-16,-1 0-80 0,-2 0 16 16,2 0-8-16,1 3 48 31,-1 7-48-31,1 3 0 0,4 2-8 15,4 1 8-15,3 0-8 16,1-3 0-16,4-1 8 16,-4 1-8-16,-1-7 0 0,-11 1 0 31,0-4 0-31,-16 0 8 16,-8-3 0-16,0 0-8 0,-8 3 8 0,4-3-8 15,-5 0 0-15,10 0 0 16,2 0 8-16,1 0-8 15,8 0 8-15,0 0-8 0,3 4-8 16,-2-4-80 0,-2 0 32-1,-3 3-64-15,0-3 48 0,-4 3-16 0,-1-3 16 16,1 0-32-16,-4 3 96 16,9-3-64-1,-6 3 64-15,5 0 0 16,-4 1 0-16,-5-1-40 15,-3 0 48-15,-4 0-16 16,-8-3 16-16,-4 4 0 0,-4-1 0 16,4-3 0-16,-4 2 0 15,4 2 0-15,4-1 0 0,8 0 16 16,0 0-8-16,4 1 8 31,-4-1-8-31,4 0-8 0,-13 0 8 16,2 0 0-16,-10-3-8 15,1 3 0-15,-8-3 0 16,4 0-8-16,1 4 0 0,-1-1-8 16,3 3 16-16,1-3-8 31,5 3 8-31,-6-2 0 0,1 2 0 16,0-3 0-16,-4 4 0 0,-4-1 0 15,4 3 0-15,-4 4 8 16,0 0 8-16,0 3 32 0,0 6-40 15,-4 0 0 1,-4 4 0 0,4 2 0-16,0 1 0 0,-4 2-8 0,5 1 8 15,-6 3 0-15,1-6 0 16,0 6-8-16,1-7 8 16,-2 4 0-16,1 0 56 0,-3-1-64 31,2-2-8-31,1 3 8 15,4 0-8-15,1-1 0 0,-1 1-8 16,4 0 16-16,0 3 0 16,0 0 0-16,0 0-16 0,-4 0 16 15,-1 0 0-15,1 2 0 32,0-2-8-32,1 1 8 0,-1-5 0 15,0 4 8-15,0-6 8 16,4 3 40-16,0-4-48 15,0 4 8-15,0-4-8 0,0 1 0 16,0-3 8-16,0-1 32 31,0 0 8-31,0 4-48 0,0-4-8 16,0 4 48-16,0-1 0 0,0 1-32 16,0 3 120-16,0 0-72 15,8 2 48-15,-1-2-48 0,1 3-64 16,1-3 0-1,-2 0 0 1,-3-7 8-16,0 3-8 0,-4-2 0 16,4-7-8-16,-4 0 16 15,0 0-8-15,0 0 0 0,4-6 0 16,-4 2 0-16,0-2 0 0,0 3 0 31,0-6 48-31,0 3-48 16,0-4-8-16,0 1 8 0,0-7-8 15,0 0-8-15,-4-3 16 16,4 3-48-16,-4-3 48 0,-4 0 0 31,-8 0 0-31,1 0 88 16,-13 0-80-16,0 0-8 0,-4 0 8 16,-4 0 0-16,-7 0 0 15,-2 0 0-15,-2 0 8 16,-9-3-8-16,0 0 40 0,-4 0-40 15,-3-1 64-15,7 1 0 32,-4 3 16-32,4 0-40 15,5 0 16-15,3 0 0 0,0 0-56 16,4 7 8-16,-3-1-8 0,-2 0 0 16,1 0 0-16,1 1 40 0,-9-7-40 15,4 3 0 1,-3-3 0-1,-1 0 0-15,0 0 48 16,4 0-48-16,4 0-8 0,-4 0 56 16,9 0-48-16,-5 0-8 0,0 0 0 15,0 3 0 1,-4 1 40-16,1-4-40 16,-5 3 0-16,0-3-8 15,-4 0 8-15,0 0-8 16,-3 0 8-16,3 0-8 0,4-7 8 15,5 4 0-15,-1 3 8 16,7-3-8-16,-2 3 0 0,7 0 8 31,-4 0-8-31,4-3 40 16,1 3-40-16,-5 0-16 0,0 0 16 16,5-4 0-16,-10 4 0 15,1-3 8-15,1 0 0 0,-1 3 0 16,4-6-8-16,5 3 0 31,-2 0 0-31,5-1-8 16,8-2 0-16,-4 6 8 0,5-3 0 15,-1-3 0-15,-4 2-8 16,0 1 8-16,-4 0-8 0,-3-4 8 0,-1 4 0 16,-1-3-8-1,2 0 8 1,-1-1 8-16,5-2-8 15,-6-1 8-15,5 1-8 0,-3-1 0 16,-2 1 0-16,10 2 0 16,-1-2 8-16,9 2 128 15,2 1-136-15,5 0 144 16,8 6 8-16,4-3 240 16,0-1 145-16,4 1-137 15,0 0-104-15,-3-6-80 0,-1-1-160 16,4-3 32-16,-4-3-80 15,-1 0 112 1,1-3 24-16,0 1-48 16,0-8-40-16,1 1-8 15,-1 0-32-15,4-1-8 0,-4-3 8 16,4-3 32-16,-4-2-48 16,4-1 0-16,0-4 8 0,0-2 0 15,0 0 48-15,4 0-48 31,0 3 0-31,3-1-8 16,-7 4 0-16,4 4 0 0,0-1 0 16,-4 7 0-16,0-4 8 15,0-2 8-15,-4-4-16 0,0-1 8 16,1-1-8-16,-1-5 8 16,4 4 0-1,0 3 0-15,0 0 8 16,7 4-16-16,-3 2 8 0,0 0-8 15,0 4 0-15,-4 0 8 16,0-1 0-16,0 1 0 0,0-4-8 16,0-2 0-1,0-1-56-15,5-3 8 16,-1 0-16-16,0 3 56 16,-1 0-40-16,1 4 0 0,0-1 48 15,0 0 0-15,-4 1-24 16,9-1 16-16,-9 1 8 0,7-1 0 31,-3 1 48-31,0 2-48 16,4 1 0-16,-4 0-72 0,1-1 24 15,-2 1 32-15,1-4 16 16,0 1-8-16,0-1-8 0,0-3 16 16,0 4 0-16,1 2 8 31,-2 4-8-31,-3 3 0 15,0 0 8-15,4 6-8 0,-4 1 8 16,0-1-8-16,0 0-8 16,4-3 8-16,-4-3 0 0,0-3-216 31,0 0-48-31,0-1 48 0,0 5-24 16,-8 5 16-16,0 3 56 15,-4 10-385-15,-4 16-1047 0,8 6-2337 16,0 7-2992-16</inkml:trace>
  <inkml:trace contextRef="#ctx0" brushRef="#br1" timeOffset="-121782.85">32228 12916 8785 0,'0'0'1225'0,"0"0"-585"0,0 0-328 31,0 0-8-31,0 0-40 16,0 0 600-16,17-58 184 0,-17 46-407 15,-8-1-185-15,-5 3 8 16,6-5-216-16,-9-1 0 15,0 0 0-15,-5-3-120 0,-2 0-56 32,-1 0-72-32,-4-3 8 0,-4-1 8 15,4-2-8-15,0 6 0 16,0 0 8-16,0-1 40 16,0 5-48-16,0 2-8 0,1 0 0 15,-9 4 8-15,0 0-8 16,-7-1 8-1,-6 0 0-15,6 1-8 16,-1 3 8-16,-4-4-8 0,4 3 0 16,1-2-40-16,-6 3 40 15,6-1 0-15,-1 1-8 0,0 0 8 16,1-1 8 0,-6 1-8-16,6 0 0 15,-1 2-8-15,0-2 8 16,1 3 0-16,-2 0 0 0,6 0 0 15,-6 3 0-15,6 0 8 16,-1 0-8-16,1 0 0 0,-2 0 0 31,6 0 0-31,-9 0 0 32,4 6 8-32,0-3-8 0,0 3 0 15,5 1 0-15,-2 2 0 16,1-2 8-16,1 2-8 15,-1 1-8-15,-4 3 8 0,0-1-8 16,-3 1 8-16,7-1 0 16,0 1 0-16,4 0 0 0,4-4 8 15,4-2-8-15,0 2-8 16,4-2 8-16,-7-1 0 16,3 1 8-16,-4 2-8 0,4 0 0 15,3 1 0 1,-2 3 0-16,7-4-16 15,-5 4-40-15,10 0 56 16,-9-1 0-16,0 1 0 0,0 3-8 16,1 0 8-16,-9 3 0 15,0 0 0-15,-4 0 0 16,0 0 0-16,4-3 0 16,0 0 0-16,8 0 0 15,1-7 0-15,-2 4 0 16,5 0 0-16,0-4-8 0,0 4 8 15,1 3-8-15,-2 0 0 16,6-1 0 0,-10 4 8-16,6-3 0 15,-1 6 8-15,-4 4-8 16,4-4 0-16,0 7 16 0,0-4-16 16,4 1 8-16,4 2 0 15,-4 1 0-15,8 3 64 0,4-4-64 16,0 1 40-1,0-1-32 1,0 4 80-16,0-4-48 16,0 4-32-16,0 3-8 0,0 0 88 15,0 3-24-15,0 3 8 16,0 1-8-16,4 2-16 0,4 7 8 16,4 3-64-1,0 0 112-15,8 3 24 16,0 0-24-16,8-6-48 15,0 0 40-15,7-7-8 0,6 1-24 16,-6-1-64-16,9-6 0 16,-5 3 64-16,2 4-72 31,2-3 0-31,-3-1 8 16,0 0 8-16,0-3 32 15,-4-3-48-15,-1-3 8 16,-3-4 0-16,-4-2 8 0,0-1-8 15,4-3 40-15,0-3 8 0,0 3-48 16,4-3 56-16,8 1-16 16,-1-1 8-16,6 0-8 15,-2 0-48-15,-3-3 0 0,0 0 0 16,0 3 8-16,3-1 8 16,1-1 32-16,5 2-40 0,-2-4 0 31,5 1 0-31,4 0 0 15,-5-6 0-15,1 3 8 16,4-7-8-16,-5-3 48 0,1 0-56 16,4-3 0-16,0 0 64 15,4 0-64-15,3 0 0 0,2 0-64 16,2-3-8 0,-3 0 64-16,-1-3 8 15,-3-4 0-15,-4-3 8 16,-4 1-8-16,-4-1 0 0,-1-3 8 15,1-3 0-15,-8 0 0 16,4 0 0-16,4-1 0 16,-5 5 0-16,1-1 0 15,-4 3-8-15,0-2 8 16,-4 2-8-16,-1 0 8 16,-3-3 40-16,0 0-40 0,4-6 0 15,-4 0 0-15,3-4-8 16,-2 1 8-1,-1-4-8-15,3 1-40 16,-3-1-32-16,-4 1-176 16,3-4 8-16,-7 3 56 15,0-6 64-15,-3 3 112 0,-5-3 8 16,-1 1 0-16,-6-1 0 0,2 0 0 31,-2 3 8-31,-2-3 0 16,-3 6 64-16,-4-2 56 15,4-1-64-15,-4 7-56 0,0-7 0 16,0 0 0-16,0 1 8 16,0-5-8-16,0-1 48 0,-1-2 64 31,2 1-64-31,3 0 8 16,-4 0-56-16,-4 0 144 0,0 3-56 15,0 4 48-15,0-1-16 0,0 3 121 16,-12 1-57-16,0-1-112 15,-4 0-32-15,4 1-40 16,-8-1 40 0,4 1-48-16,1-4 0 0,-6-3 0 15,1 0 0-15,-3-3 0 16,-9-7 8-16,-5 1-16 0,-6-1 8 16,-9-2 0-16,-4 2 0 15,-12 4 16 1,1 3-8-16,-1 6 0 15,5 0 0-15,3 4-8 16,8 6 64-16,12 3-64 16,4 6 0-16,5 4 0 0,-1 5-416 15,-5 4-697-15,-27 16-1207 32,9 3-857-32,-1 0-5945 0</inkml:trace>
  <inkml:trace contextRef="#ctx0" brushRef="#br1" timeOffset="-119063.13">22790 3245 6409 0,'0'0'2784'0,"0"0"-1983"16,-36-16-545-16,12 3-160 15,-4 0 8-15,-4 1-24 16,-4-1 416-16,-3-3 352 0,2 0 152 16,-6 4-64-16,3-1 57 31,-8 3-313-31,5 1-384 0,-2 2-136 0,-2 7-8 16,-1 0-80-16,-3 0-56 15,-5 0-8-15,-17 13 56 16,-22 6-64-16,-16 13 8 0,-9 0-8 15,8 0 8 1,13-1-8 0,11-3 8-16,4 7-8 0,9-6 0 0,15-4 8 15,12 1 56-15,4 0-56 16,-8 8 112 0,-8 8-24-16,-3 15-40 0,-1 12 40 0,-4 30-88 31,5 15-8-31,7 4 0 15,20-14 0-15,8-11 0 0,8-14 0 16,4 0 0-16,9-2 0 16,7 5 8-16,0-6-8 0,11 1 56 15,10-14-56-15,3-9-40 32,-1-13 32-32,5-2 8 0,11 8 8 15,10 7-8-15,18 3 72 16,13 0 24-16,20-6 16 15,23 0 8-15,12-3 56 0,1-13-40 16,-5-4-8-16,-3-9-72 31,-1 4-48-31,2-4 40 0,-2-3-48 16,0-3 0-16,-7 3 0 0,-5-6-8 16,0-1 8-16,-6-2-8 15,-2-4 8-15,1-6 0 0,-1-6-40 16,1-16-48-1,-1-13 0 1,-8-7 80-16,-15-2-64 0,-4-23 56 16,-8-19-32-16,-12-5-24 0,-1-21-240 15,-15 11 144-15,-16 9 160 16,-4-1 8-16,-12 5 8 0,-8 2 72 31,-4-3 184-31,0 4-144 16,0 2-16-16,-4 1 0 0,-8-5 24 15,-12-4-80-15,-12 2 104 16,-7 0 144-16,-9 19-80 16,-16-3-40-16,1 16 137 0,7 9-185 31,-20-6 40-31,1 3 32 0,-13-3 176 16,-16-6-192-16,5 12-56 15,11 7-112-15,4 10-16 16,0 5 0-16,0 13-40 0,-3 13-64 15,-1 0-112-15,0 29-272 32,17 3-329-32,15 6-591 15,4 28-1136-15,17-12-1521 0,15 0-4089 0</inkml:trace>
  <inkml:trace contextRef="#ctx0" brushRef="#br1" timeOffset="-96562.83">25929 14471 1720 0,'0'0'6177'0,"0"0"-4688"0,0 0-441 16,0 0-144-16,28-22 152 16,-28 22 96-16,0 0 57 15,0 0-289-15,0 0-272 0,0 0-264 16,0 0-120-1,0 0-104 1,0 0 32-16,-3 0-120 0,-14 0-64 16,-7 0-8-16,-8 3 0 15,-15 4-64-15,3 2 64 0,-4 4 0 16,0 0 8-16,16 0-8 0,0-1 8 31,8 4-16-31,9 0-32 16,3 3 32-16,0 6 0 0,4 7 8 15,0 3 72-15,4 10 16 16,0 5 16-16,4 1-8 0,0 6-24 31,0-3 8-31,0 3 40 16,4-6-16-16,4-3 16 0,4-4-24 16,0-2-32-16,0-5 80 15,-1-2-48-15,6-6-24 16,-6-1-64-16,2-2 0 0,-2-7 40 15,-3 0-40-15,-4-3-8 32,5-7-320-32,-2 1-152 15,-3-1-728-15,0-2-1288 0,-4-7-2514 0</inkml:trace>
  <inkml:trace contextRef="#ctx0" brushRef="#br1" timeOffset="-96295.41">25340 15195 8937 0,'0'0'3121'0,"0"0"-1465"32,0 0-823-32,0 0-401 15,0 0 328-15,0 0 328 16,0 0-400-16,0 0-296 0,103 77-184 15,-71-52-88-15,0-3-48 0,4 3-64 16,-5-2-8-16,1-1-208 31,-4-9-464-31,13-4-928 16,-9-2-1241-16,-1-7-2288 0</inkml:trace>
  <inkml:trace contextRef="#ctx0" brushRef="#br1" timeOffset="-96094.25">25941 15148 8873 0,'0'0'2961'0,"0"0"-1545"16,0 0-752-16,0 0-63 0,0 0 391 0,-92 54 40 16,53-23-344-1,-1 4-312 1,5-3-200-16,3 3-72 15,4 0-104-15,7 3-568 0,5-9-2024 16,8-14-3002-16</inkml:trace>
  <inkml:trace contextRef="#ctx0" brushRef="#br1" timeOffset="-87489.51">22769 16094 6025 0,'0'0'3296'15,"0"0"-1639"-15,0 0-449 0,0 0 392 16,0 0 193-16,0 0-481 16,0 0-384-16,0 0-168 15,0 0-247-15,0 0-113 16,4-7-256 0,-4 1-72-16,0-3-64 15,0-1 40-15,0-2-40 0,0-1 40 16,0-6-40-16,-4-4 0 15,-7-2 0-15,-5-1-8 16,-4-2 0-16,0-1-88 0,-4 4-8 31,-8 6 8-31,4 0-24 16,-8 6 40-16,-3 10-8 0,-1 3 16 0,-8 0 56 16,1 19-72-16,-2 10 72 15,-3 9-56-15,5 9 16 16,3 7 40-16,8 7 0 15,12-1-64 1,5-3-8-16,15-6 32 16,4-3 40-16,4-10 8 0,20-7-16 15,8-9-89-15,7-9 89 16,13-13 16-16,3 0 49 0,1-19 23 16,0-9 0-1,-4-10-64-15,-8-7 72 16,-9-6-32-16,-3-6-40 15,-8 0 0-15,-7 0 8 0,-6 6 32 16,-7 10-40-16,4 6 64 16,-8 16-64-16,0 3 88 0,0 10 104 31,5 2-24-31,-5 4-128 16,0 0-48-16,0 4-104 0,4 8-24 15,3 11 112-15,-3 5 16 16,-4 7 0-16,4 3 104 15,-4 7 32-15,0-1 24 0,0-3-32 32,0 0-8-32,0 1-48 15,0-4-16-15,8 0-48 0,4 0-8 16,12-3 8-16,3 0 0 0,10-6-8 16,10-4 0-16,2-6-288 15,10-7-40-15,20-12-689 16,-15-2-1703-1,-12-14-2889-15</inkml:trace>
  <inkml:trace contextRef="#ctx0" brushRef="#br1" timeOffset="-86767.73">23428 15786 9025 0,'0'0'2433'0,"0"0"95"16,0 0-583-16,0 0-529 0,0 0-472 16,0 0-479-16,0 0-313 15,-53 47-136-15,25-2-16 0,-3 15 0 31,3 0 56-31,4 4 8 0,4 0-8 16,13-10 40 0,2 3-80-16,5 0-8 0,0-6 48 15,20-7-56-15,8-3-96 32,11-6-369-32,10-13-103 0,26-9-712 15,-3-9-1448-15,-13-4-2730 0</inkml:trace>
  <inkml:trace contextRef="#ctx0" brushRef="#br1" timeOffset="-86500.97">23873 15837 1016 0,'0'0'9186'16,"0"0"-6802"-16,0 0-199 0,0 0-1273 31,0 0-592-31,0 0 152 15,-63 89 424-15,42-35-312 0,2 9-208 16,-5 0-152-16,12-8-72 16,0 5-79-16,4-3-57 15,8-9 40-15,0-1-56 0,4-9 0 16,16-6-128-16,12-6-65 16,8-11-231-16,36-15-816 0,-9 0-1793 31,-7-12-3616-31</inkml:trace>
  <inkml:trace contextRef="#ctx0" brushRef="#br1" timeOffset="-86295.48">23643 16135 24 0,'0'0'8409'0,"0"0"-6184"16,0 0-1073-16,0 0-440 0,0 0 344 15,0 0 169-15,0 0-257 16,135 60-408-16,-72-44-312 16,9-9-112-16,4-4-136 15,4-3-320-15,-12-6-2297 16,-17-11-2864-16</inkml:trace>
  <inkml:trace contextRef="#ctx0" brushRef="#br1" timeOffset="-86040.75">24085 15672 9826 0,'0'0'1952'0,"0"0"-592"15,0 0 113-15,0 0-257 16,0 0-312-16,87-22-256 0,-39 37-8 31,4 11-16-31,4 9-167 16,0 6-233-16,4 22-120 15,-13 20-104-15,-11-4-8 0,-16-3 8 16,-16-9 16-16,-4-16-16 16,-20 6 0-16,-4 4-216 0,-16-4-345 31,-15 6-439-31,6-13-1808 0,6-11-3786 16</inkml:trace>
  <inkml:trace contextRef="#ctx0" brushRef="#br1" timeOffset="-85570.4">24874 16176 11762 0,'0'0'2569'16,"0"0"-1065"-16,0 0-248 0,0 0-584 16,0 0-160-16,55 0-144 0,-7 0-87 15,8 0-137 1,8 7-56-1,3-4-80-15,-3 0-8 16,-8 3-296-16,-13-3-889 0,-19 1-943 16,-11-4-713-16,-13 0-3800 0</inkml:trace>
  <inkml:trace contextRef="#ctx0" brushRef="#br1" timeOffset="-85410.44">24810 16348 7617 0,'0'0'2313'0,"0"0"-689"16,0 0 72-16,107 32 297 31,-35-23-497-31,-4-5-432 16,7-2-472-16,29-2-592 0,-28 0-1512 16,-5 0-7626-16</inkml:trace>
  <inkml:trace contextRef="#ctx0" brushRef="#br1" timeOffset="-84203.52">27587 16389 10546 0,'0'0'2664'0,"0"0"-591"16,0 0-473-16,0 0-312 0,0 0-383 15,0 0-409-15,0-28-152 0,0 15 88 16,0-3-128-16,0-3-184 15,0-3-72-15,0-4-40 32,-12 1 56-32,-8-4-64 0,-4 1 8 15,-12 6 0-15,-8-1-8 16,-3 14-8-16,-9 6-40 0,0 3 40 16,0 22-56-16,5 6-8 15,6 11 24-15,17 2 0 31,13 3-8-31,15 4 48 0,4-7-8 0,28 0-120 16,11-6-72-16,13-13-24 16,8-9 48-16,4-13 112 15,4-3 64-15,-5-22-40 16,-7-14-80 0,-4-5 56-16,-16 0 72 15,-9-4 0-15,-10 3 48 0,-10 14 120 16,-7 5 376-16,-4 11-88 15,0 8-56-15,0 7-256 16,0 0-144-16,0 22-208 0,0 7 152 16,9 25 48-1,2 22 8-15,5 19 0 16,8 4 8-16,-4-4-8 0,0-6 0 16,-12-13-208-16,0-3-328 15,-8-6-200-15,0-13-297 16,0-13-135-1,-4-6-688-15,-4 6 391 16,-4-2 593-16,-8-4 392 0,-8-11 328 16,-7-11 152-16,-10-13 368 15,-7 0 472-15,-3-15 753 16,-8-14 23-16,3-12-32 0,-4-23-255 16,4-15-361-16,20-17-232 31,28-2-176-31,12 16 48 0,28 21-80 15,12 26-504-15,16 3-24 16,31 7-344-16,29 6-256 16,12 13-256-16,-29 6-888 0,-35 3-3393 0</inkml:trace>
  <inkml:trace contextRef="#ctx0" brushRef="#br1" timeOffset="-83947.72">28137 16440 14835 0,'0'0'2936'0,"0"0"-1351"0,0 0-801 16,0 0-392-16,0 0-208 15,0 0-176-15,0 57 160 0,4-19 8 31,0 7-64-31,0 5-104 0,3-2-8 16,2 0-272-16,6 9-888 16,2-19-1833-16,-6-10-5369 0</inkml:trace>
  <inkml:trace contextRef="#ctx0" brushRef="#br1" timeOffset="-83288.73">28783 15837 11058 0,'0'0'2592'0,"0"0"-439"0,0 0-913 16,0 0-552-16,0 0-152 16,-116-4-136-16,68 43-47 15,-4 21 55-15,4 23-64 0,9 21 0 16,18 1-32-1,21 0-128 1,24-13-64-16,24-9 16 0,4-17-32 16,0-9-104-16,15 0-64 0,14-6-424 15,14 0-576-15,-7-16-1169 16,-24-19-3608-16</inkml:trace>
  <inkml:trace contextRef="#ctx0" brushRef="#br1" timeOffset="-82515.34">29432 15980 11178 0,'0'0'2104'0,"0"0"-623"16,0 0 351-16,0 0-376 15,0 0-223-15,0 0-169 0,8-74-672 0,27 71-328 16,10 3-64 15,10 0 0-31,5 3-8 16,-1 20 0-16,-10 5-8 0,-14 7-80 15,-11 6 40-15,-20 1 48 16,-4 5 0-16,-24-2 8 0,-12-4 0 0,-8 1 0 16,-3-5 0-1,2-2 8 1,10 0-8-16,7-3 8 15,12-3-8-15,12-1 0 0,4-2-16 16,12-1-40-16,20-3 40 16,16-3-32-16,8-3-32 0,23-3-16 15,17-10-272 1,-8-3-240-16,15-9-609 16,-31-11-1455-1,-25-2-2417-15</inkml:trace>
  <inkml:trace contextRef="#ctx0" brushRef="#br1" timeOffset="-82314.99">29280 16310 10922 0,'0'0'4385'0,"0"0"-2641"31,0 0-880-31,92 0-280 16,-4 0 105-16,27 0-161 0,4 0-208 16,-3 3-160-16,-20 6-160 15,-36-2-1280-15,-12-4-4066 0</inkml:trace>
  <inkml:trace contextRef="#ctx0" brushRef="#br1" timeOffset="-82125.52">30201 16291 11682 0,'0'0'4049'0,"0"0"-3617"31,0 0-304-31,0 0 200 16,8 79 816-16,-1-34-248 16,6 5-263-16,-5 7-369 0,-1 1-152 15,-3-1-112-15,4 10-1169 16,-8-13-2959-16,5-17-4378 0</inkml:trace>
  <inkml:trace contextRef="#ctx0" brushRef="#br1" timeOffset="-81811.52">30591 15805 12826 0,'0'0'2249'0,"0"0"-633"16,0 0-960 0,0 0-392-16,84 45 184 15,-24 11 176-15,-1 8-15 0,9 12-17 16,8 10-296-16,-16 0-128 15,-13 15-104-15,-23 1-8 0,-24-19-48 16,-28-24-8 0,-59 8-432-16,19-16-977 15,-16-6-3568-15</inkml:trace>
  <inkml:trace contextRef="#ctx0" brushRef="#br1" timeOffset="-76134.34">22694 17075 3728 0,'0'0'5946'0,"0"0"-4106"15,0 0-152-15,-24-19 57 0,24 19-377 0,0 0-448 16,0 0-464-16,0 0-136 16,0 0-72-16,20 0-24 0,20 0-8 15,44 3 137 1,43-3-41-1,25 0-56-15,11 0-48 16,-12 0 16-16,-27 0-224 0,-25 3 8 0,-30 7-8 16,-26-4-80-16,-19 0-464 15,-5 1-217-15,-6-1-199 0,-13 3-824 32,-4 1-153-32,-52 3 1329 15,4-1-1192-15,-4-2-2809 16</inkml:trace>
  <inkml:trace contextRef="#ctx0" brushRef="#br1" timeOffset="-75802.81">22595 17256 7513 0,'0'0'6001'0,"0"0"-4184"0,0 0-401 15,0 0-744-15,0 0-208 0,0 0-304 16,0 0-88-16,0 0 104 0,60 73 160 16,-25-35-7-1,5 3-41 1,3 4-72-16,6-4-64 15,-6 1-72-15,1-5-80 0,-8 2 8 16,-4-4-8-16,0-7-424 0,-8-2-657 16,4-11-911-16,-4-5-1873 0,-5-10-2048 15</inkml:trace>
  <inkml:trace contextRef="#ctx0" brushRef="#br1" timeOffset="-75503.93">23821 16958 11018 0,'0'0'2032'0,"0"0"97"0,0 0-1057 15,0 0-760-15,0 0-8 31,-115 66 320-31,71-21 40 16,1 12-120-16,-2 10-119 0,2 2-81 16,3 1-168-16,0 0-64 15,8 0-56-15,0-6-40 0,4-1 32 0,5 0-48 16,3-9 0 0,4-3-224-1,7-6-680-15,6-17-1305 16,3-6-2072-16,0-19-4817 0</inkml:trace>
  <inkml:trace contextRef="#ctx0" brushRef="#br1" timeOffset="-74723.72">23722 17478 11586 0,'0'0'2825'16,"0"0"-921"-16,0 0-496 0,0 0-391 16,-4-6-369-16,8 6-448 15,12 0-144-15,8 6-48 16,12 7 32-16,4 6-32 0,-1 3 0 31,-3 0-8-31,-8 1 8 16,-12 2 0-16,-8 0 48 0,-8 1-48 15,-8 2-8-15,-20 4 0 0,-11 3 112 16,-6 3 24 0,-2 0-64-16,3 0 24 0,8-6-96 31,12-3-8-31,12-7 0 0,8 0 8 16,4-6-72-16,28-4-80 0,24 1 152 15,28-9-8-15,23-4 0 16,-3 0-432-16,-4-7-713 15,-36 1-1695-15,-29-4-2089 0</inkml:trace>
  <inkml:trace contextRef="#ctx0" brushRef="#br1" timeOffset="-74509.81">23630 17726 8089 0,'0'0'3297'16,"0"0"-2041"-16,0 0-176 16,0 0-71-16,0 0 151 15,0 0 304-15,108 0-520 0,-64 0-455 32,8 0-273-32,4 0-216 15,19 6-609-15,-7 3-1559 0,-13-5-3001 16</inkml:trace>
  <inkml:trace contextRef="#ctx0" brushRef="#br1" timeOffset="-74304.03">24352 17726 11978 0,'0'0'4489'16,"0"0"-4009"-16,0 0-472 15,0 0 200-15,-20 92 688 16,8-41-320-16,-4 9-279 15,8 6-161 1,0-2-128 0,3 0-8-16,5-7-200 15,5-6-969-15,11-13-1807 0,-4-16-3482 16</inkml:trace>
  <inkml:trace contextRef="#ctx0" brushRef="#br1" timeOffset="-74047.75">24719 17954 10850 0,'0'0'5097'16,"0"0"-4705"-16,0 0-384 15,0 0-8-15,0 0 80 0,28 73 0 32,-25-47 40-32,-3 2-120 15,0 4 0-15,0 0-144 0,-24 6-1232 0,4-6-1105 16,-4-10-4488-16</inkml:trace>
  <inkml:trace contextRef="#ctx0" brushRef="#br1" timeOffset="-73427.24">25368 17843 9073 0,'0'0'2641'0,"0"0"-1569"16,0 0 537-16,8-95-497 0,-8 66 64 16,0-2-480-16,-8 2-152 15,-9 0-192-15,-2 4 40 31,-9 6-135-31,-4 6-17 0,-12 7 0 32,4 6-72-32,-8 13-152 15,5 12-8-15,3 10 0 0,4 9 56 16,9 10-64-16,10 0-8 0,9 3 8 16,8 0-72-16,8-5 56 15,16-8-32-15,8-16-72 0,8-11 0 16,4-15-64-16,-1-4 120 15,6-27 56-15,-6-12 8 16,-3-10 0-16,-5-6 0 0,-3 0 8 0,-8 3 0 31,-3 9 104-31,-10 16 656 16,-7 14-32-16,-4 8 16 0,0 4-296 16,0 3-456-16,0 10 0 15,0 15-96-15,0 13 96 16,0 7 16-16,0 8 32 0,0 5-48 31,0-1-8-31,5-3 8 0,6-4 0 16,1-5-8-16,8-7-392 15,29 0-720-15,-6-9-993 16,0-13-3008-16</inkml:trace>
  <inkml:trace contextRef="#ctx0" brushRef="#br1" timeOffset="-72701.08">26423 17960 10266 0,'0'0'3921'15,"0"0"-2753"-15,0 0 464 16,0 0-272-16,0 0-495 16,0 0-257-16,-24-12-304 0,48 15-120 15,20 6-48-15,28 1 80 0,7 0-24 31,-2-1-40-31,-14-3-152 16,-11 1-352-16,3 3-1304 16,-3-4-1457-16,-20 3-2328 0</inkml:trace>
  <inkml:trace contextRef="#ctx0" brushRef="#br1" timeOffset="-72511.63">26472 18145 4624 0,'0'0'8266'0,"0"0"-6529"16,0 0-1089-16,0 0 368 0,0 0 80 15,0 0 152 1,107 47-95-16,-47-44-281 16,11-3-360-16,17 0-512 15,20 0-208-15,-16-9-1800 0,-13-7-5210 16</inkml:trace>
  <inkml:trace contextRef="#ctx0" brushRef="#br1" timeOffset="-71201.06">28495 17929 11706 0,'0'0'2248'0,"0"0"-743"16,0 0-281-16,0 0-232 0,-8-45-160 15,4 30-207-15,4-1-233 16,-3-3-120-16,-1-7-112 0,-1-2-152 16,-7-4 96-1,1-3-104 1,-13-3-8-16,-4 3 0 15,-12 0 8-15,-4 3 0 0,-4 10 64 16,0 7-64-16,1 8 0 0,-5 7 48 16,4 7-48-16,-4 21-72 0,8 7 72 31,4 13-64-31,13 6 64 16,11 15-56-16,11-2 48 15,5 0-80-15,24-4-32 0,17-15-48 16,10-4 88-16,17-15-16 0,4-20-8 15,3-9 104-15,1-19 0 32,-12-19-48-32,-8-22 48 15,-9-23 8-15,-15 4-8 0,-12 9 72 16,-12 13-64-16,-8 22 160 16,0 0 272-16,0 9 88 0,-4 8-16 15,4 11-136-15,0 7-168 31,0 0-208-31,0 22-136 16,16 16 136-16,4 20 8 0,12 24 48 16,4 26-40-16,-5 13-16 15,-6-4-40-15,-5-2 32 0,-9-17-96 0,-3-3-40 16,-8-3-232-16,0-18-224 16,0-15 16-1,-4-17-328 1,-11-1-305-16,-5-3 449 0,-5 0 56 15,-3 3-72-15,-3-12 472 16,-1-10 312-16,-4-9 40 0,-4-10 712 0,5 0 416 31,-10-19 120-31,2-10-183 16,-1-9 23-16,0-25-304 16,5-26-192-1,14-32-72-15,22-15-120 16,14 2-248-16,30 29-136 15,-2 39-56-15,-3 25 0 0,20 15-368 16,32 10-360-16,15 10-632 16,-4 6-1361-16,-26 0-5656 0</inkml:trace>
  <inkml:trace contextRef="#ctx0" brushRef="#br1" timeOffset="-70093.8">29037 18132 11002 0,'0'0'3185'16,"0"0"-1017"-16,0 0-200 0,0 0-471 16,0 0-625-16,0 0-400 0,0 0-288 15,-4 6-104-15,4 23-80 16,0 12 8-16,0 13 56 16,0 7-56-16,0-1 48 0,-3 0-56 31,-6-6 0-31,5-9 0 15,0-4-400-15,4-3-744 0,0-12-1177 16,0-14-2832-16</inkml:trace>
  <inkml:trace contextRef="#ctx0" brushRef="#br1" timeOffset="-69381.77">29153 17217 8585 0,'0'0'1905'15,"0"0"-441"-15,0 0-336 0,0 0 89 16,0 0-33-16,0 0-608 15,-20-15-336-15,8 28-168 16,-8 6-64-16,-4 6 112 0,-4 4 32 16,0-1-24-16,5 1 0 31,-5 2-120-31,4-2 56 16,3-4-56-16,2-2-8 0,3-4 56 15,4-3-48-15,0-4-8 16,8-2-56-16,0-7-288 0,0 0-264 15,4-3 104-15,0 0 368 32,8-12-104-32,12-8-800 15,4-5 551-15,3 0 153 0,6-7-456 0,-1-3 360 16,-5 6 304-16,-7 1 48 16,0 2 80-16,-4 7 264 15,-12 6 96 1,4 1 296-16,-8 6 273 15,0 2 231-15,0 1-280 16,0 3-80-16,0 0-480 0,-8 0-232 16,-12 7-80-16,-4 8 64 0,-4 5-64 15,-4 2-8-15,4 6 8 0,-3 4-8 32,3-3 0-32,0 6 0 15,0 12-144-15,8-9-2240 16,0-6-2153-16</inkml:trace>
  <inkml:trace contextRef="#ctx0" brushRef="#br1" timeOffset="-68746.41">29599 17573 10866 0,'0'0'2408'16,"0"0"-527"-16,0 0-449 0,0 0-264 15,0 0-360-15,0 0-471 31,0 0-161-31,0 0-168 16,-56 57 96-16,16 7 144 0,-8 28 80 16,5 23-144-16,7 8 16 15,20-5-104-15,16-20 0 0,8-25-32 0,15-16-56 16,5-15-16 0,8-7 24-1,8-4-32-15,9 1-376 16,22-13-744-16,-11-13-1945 0,-12-6-2872 15</inkml:trace>
  <inkml:trace contextRef="#ctx0" brushRef="#br1" timeOffset="-68323.84">29882 17573 11450 0,'0'0'1936'0,"0"0"137"16,0 0-1185-16,0 0-504 0,0 0-64 16,111-9 56-16,-63 22 24 31,0 5-40-31,0 5-176 15,-8 6-64-15,-12-1 0 0,-13 3-112 16,-11 4 40-16,-4 1-40 0,-28 2-8 16,-4 3 273-16,-7-3 143 0,3 0-136 15,4-3-136 1,4 3-24 0,8-6-112-1,8 3-8 1,12-6 0-16,0 2 8 0,21-3 0 15,14-2 40-15,13-4-48 16,11-9-56-16,5-10-280 16,33-6-649-16,-18-19-879 0,-16-7-3025 0</inkml:trace>
  <inkml:trace contextRef="#ctx0" brushRef="#br1" timeOffset="-68096.52">29782 17938 1512 0,'0'0'9538'15,"0"0"-7618"-15,0 0-207 16,0 0 47-16,0 0-768 0,80-12-440 31,7 9 16-31,29 3-247 16,7 0-201-16,-23 0-48 0,-24 0-72 15,-16 0-2025-15,-21 0-2976 16,-7-4-4713-16</inkml:trace>
  <inkml:trace contextRef="#ctx0" brushRef="#br1" timeOffset="-67868.16">30691 17904 9522 0,'0'0'4897'0,"0"0"-3361"16,0 0-256 0,0 0-336-16,0 0-544 0,0 0-296 15,-9 88 281-15,2-37 55 0,3 19-112 16,4 16-240-16,0-7-80 16,8-9-8-16,4-10-264 15,0-12-1169 1,-5-7-2928-16,6-12-2768 0</inkml:trace>
  <inkml:trace contextRef="#ctx0" brushRef="#br1" timeOffset="-67467.26">30838 17434 4608 0,'0'0'7378'0,"0"0"-5105"0,0 0-537 16,0 0-808-16,0 0-248 0,116 19 176 15,-53 12-207-15,9 11-81 16,4 12-200-16,-9 15-184 16,-3 30-56-1,-16 25-56-15,-24 6-56 16,-24-6-16-16,-24-13-16 15,-20-16-480-15,-16-3-216 0,9-25-937 16,3-20-3456-16</inkml:trace>
  <inkml:trace contextRef="#ctx0" brushRef="#br1" timeOffset="-66030.23">31954 17729 11722 0,'0'0'2401'16,"0"0"-113"-16,0 0-656 15,0 0-623-15,0 0-193 16,0 0-160-16,0 0-464 0,-32-28-88 15,12 50-104-15,-12 6 0 16,0 10 0-16,-3 13 0 16,7 3-72-1,-4 3 72-15,8-3-288 0,0-6-424 16,3-7-641-16,10-3-1103 16,-1-12-777-16,8-14-3448 0</inkml:trace>
  <inkml:trace contextRef="#ctx0" brushRef="#br1" timeOffset="-65793.16">31683 17736 10578 0,'0'0'2600'16,"0"0"-471"-16,0 0-1145 0,0 0-648 15,0 0-336-15,0 0-8 16,47 66 8-16,-6-28 152 15,6 10-56-15,1-4-96 0,3-6 0 16,-2-3-128-16,-14-6-608 16,-10-7-1096-16,-18-6-241 0,-14-13-599 15,-21-3 703 1,-4 0-3856-16</inkml:trace>
  <inkml:trace contextRef="#ctx0" brushRef="#br1" timeOffset="-65610.47">31535 17849 10546 0,'0'0'2760'0,"0"0"-959"15,0 0-841-15,0 0-304 16,0 0-152-16,96 4-80 0,-44 2-72 16,4 0-64-16,-1 4-144 31,1 3-144-31,16 3-288 15,-13-1-1584-15,-14-2-2513 0</inkml:trace>
  <inkml:trace contextRef="#ctx0" brushRef="#br1" timeOffset="-63875.99">32492 17412 9434 0,'0'0'1664'0,"0"0"-200"16,0 0 33-16,0 0 71 0,0 0-280 16,0 0-392-16,28-39-624 15,19 36-208-15,25 3-16 16,-4 0-40-1,7 0 144-15,-10 3-64 16,-22 7-88-16,-7 2 0 0,-16 5-8 16,-12 5-56-16,-8 0 16 15,-16 6 48-15,-17 4 0 16,-6 0 48-16,-12 6 0 0,3 3 8 31,-5 1-40-31,10 2-16 16,11 1 8-16,4-1-8 0,12-3-32 15,12 4 24-15,4-7 16 16,9-6-16-16,18-4 8 16,13-2 0-16,7-11 40 0,17-2 8 15,0-6-48-15,4-7 0 16,-4 0-240 0,-13-20-488-16,-3-2-432 0,-16-10-824 15,-16-15-273-15,-12 2-744 16,-4 7-4856-16</inkml:trace>
  <inkml:trace contextRef="#ctx0" brushRef="#br1" timeOffset="-63645.86">32512 17659 11162 0,'0'0'2640'0,"0"0"-743"0,0 0-817 16,0 0-432-16,83-6-160 16,-27 6-40-16,4 0-71 15,7 3-241-15,-3 3-136 0,-4 7-24 16,8 0-1697-16,-21-4-2496 31,-2-5-3192-31</inkml:trace>
  <inkml:trace contextRef="#ctx0" brushRef="#br1" timeOffset="-63451.33">33236 17592 7641 0,'0'0'5201'0,"0"0"-3176"16,0 0-937-16,0 0-432 15,0 0-512-15,0 0-136 16,0 55 360-16,0-18 152 0,0 27-248 15,0 22-56 1,0 22-216 0,4 3-24-16,0-29-1864 0,-4-27-3889 0</inkml:trace>
  <inkml:trace contextRef="#ctx0" brushRef="#br1" timeOffset="-62288.32">33221 16910 1320 0,'0'0'6777'16,"0"0"-4808"-1,0 0-425-15,0 0-440 0,0 0-56 16,0 0-7-16,4-4-449 16,-12 4-368-16,-1 0-136 0,-6 7-24 15,-5 6-56-15,-4 2 160 16,0 5 104-16,0-1 0 15,-4 3 72-15,-3 3-48 0,3-3-144 16,-4 4-32-16,4-4-120 16,-4 4 56-16,8-1-56 0,0 0-240 0,12 4-1376 31,8-4-553-31,4-9-2512 16</inkml:trace>
  <inkml:trace contextRef="#ctx0" brushRef="#br1" timeOffset="-57668.84">20866 9740 8649 0,'0'0'3105'0,"0"0"-985"0,0 0-855 16,0 0-881-16,0 0-256 0,90-22 32 16,-53 19 200-16,10 3-8 31,26 0-96-31,30 13 40 0,41 3-24 16,30 0 24-16,10-4-112 31,-1 1-88-31,-20-4-48 15,-6-2-32-15,-26 6 0 0,-36-7-8 16,-27 3 0-16,-33-2-8 16,-14-4-104-16,-6 0-440 0,-6 4-304 15,-1-4-320-15,-8 0-40 16,-45-3 319-16,-6 0-399 0,-1 0-4561 0</inkml:trace>
  <inkml:trace contextRef="#ctx0" brushRef="#br1" timeOffset="-57339.86">21152 9931 12066 0,'0'0'2793'0,"0"0"-2097"0,0 0-696 16,0 0 0-16,0 0 72 15,0 0 344-15,111 51 208 0,-38-35-48 16,38 0-72 0,53-7-120-16,27-6-112 15,11-3-48-15,-6-3-103 16,-44-3-41-16,-33 6-8 0,-43 0-72 16,-37 0 8-16,-19 0-8 15,-3 0 0-15,-6 6-297 16,-3 0-687-1,-8 4-920-15,-11 6 744 16,-6 0-657-16,6-6-4368 0</inkml:trace>
  <inkml:trace contextRef="#ctx0" brushRef="#br1" timeOffset="-55194.97">28424 7985 6121 0,'0'0'1336'16,"0"0"-352"-16,0 0-63 15,0 0-105-15,0 0 128 16,0 0 96-16,0 0-160 15,-4-77 16-15,-9 65-287 16,2-1-329-16,-10-3 24 0,2 1-200 16,-5-1-8-16,0 3-96 15,-8-3 8-15,0 4 8 16,-4-5-8 0,1 2 0-16,-1-1 8 15,-1 3-8-15,2-3-8 16,-1 4 0-16,0 2 8 0,-3 3 0 15,-2-2-8-15,-6 6 0 16,-1 0-8-16,0 0-8 0,-4-1-32 16,-4 1-40-16,0 3 72 31,-3 0 8-31,4 0-8 16,-1 0 16-16,4 0 0 0,8 0-8 15,0 0 16-15,8 0-8 16,0 0 8-16,4 0 0 0,1 0 0 31,-5 0 0-31,-5 0-8 16,-2 7 8-16,-5-1-8 15,0 0 0-15,0 4 8 0,1-1-8 0,3 1 8 16,4 3-8-16,4-4 0 16,4 4-8-16,4 3 0 15,4-4 0 1,-4 4 0-16,5 0 0 15,-1 0 0-15,-4 3 8 0,4-3-8 16,4 3 8-16,-3 0-8 0,6-7 8 16,-2 8-16-16,6-1 8 15,-2 0-88-15,2 0 96 0,2 6-64 32,-6 1 56-32,6 2 8 15,-6 1 0-15,2 3-8 16,-1-1 8-16,-4 1 0 0,-4 3 0 15,0-3 0-15,0 3 0 0,5-4 0 32,-2 1 48-32,6 0-40 15,2-3-8-15,6 2 0 16,3-2 8-16,4 3 0 0,0 2 48 16,0 1 40-16,7 4 8 15,5-2-24-15,4 5-64 0,5-1 48 31,-6-3-56-31,9 4 0 16,0-5 0-16,4 5 0 16,4-1-8-16,4-3 0 0,7 0-8 15,6-3 8-15,7 0 0 0,-1 0 0 16,1-3 0-16,3 0 0 16,1-1 8-1,-4-2-8-15,0 0-8 16,-5-1 0-16,5-3 0 15,-4 1 0-15,4-1-48 0,4-5 56 16,4-2 0-16,3 1 0 16,5-3 0-16,0-3 0 15,3 0 0-15,-7 2 8 16,-1-2-8-16,-3 0-8 16,-8 0 8-16,0-4 0 15,0 1 0-15,0-7 8 0,4 0-8 16,0-3 8-16,7 0 0 0,-3 0-8 15,3-10 0-15,-7-2 0 32,4-4 0-32,-4 0 16 15,-4-6-8-15,-4-3 0 0,-1-1 40 16,-3-9-48-16,-1 4 64 16,5-8-64-16,-8-2 0 0,0 0 8 31,0-1 0-31,-4 1 0 15,-4-6-8-15,0-1 16 16,-8 0 80-16,-4-6-96 0,-5 4 0 16,-6-5 8-16,-10 5 128 15,-3 2 264-15,-3-2-120 0,-18 2 224 16,-3-3-288 0,-8-6-168-16,-11-10 32 15,-17-22-72-15,-20-16-8 16,-12-6 72-16,1 13-56 0,-9 22-16 15,-3 22 0-15,-9 13-128 16,-11 15-408-16,-9 10-760 0,28 10-985 0,17 6-3424 16</inkml:trace>
  <inkml:trace contextRef="#ctx0" brushRef="#br1" timeOffset="-54151.42">25901 7778 2736 0,'0'0'4945'16,"0"0"-4321"-16,0 0-264 15,0 0-256-15,-99-82-32 32,67 66-72-32,0 0 8 0,-3 0 136 15,-6 0-8-15,2 7 129 16,-1-1 135-16,0 4 40 0,-4 3-104 15,5 3-224-15,-6 0-16 16,2 13-32-16,-5 2 56 16,-4 11 168-1,-7 5 128-15,-1 5-88 0,0 5-48 16,-4 6-96-16,1 4-32 16,-1 3-104-16,4 6 8 0,-4 13 112 15,-4 16 88-15,0 22-96 16,5 1-40-1,15-11-32-15,12-9 0 16,16-12 40-16,4 2 8 16,12-3-8-16,4-12-7 0,0-13-9 15,12-9 64-15,8-7-48 0,12 3 96 16,4 10-48-16,12 3-56 16,8-7-64-16,19 1-56 15,20-10 8 1,25-12 0-16,11-20 48 15,-2-9-8-15,-6-23-40 0,-8-12 72 16,-3-3-8-16,-9-10 8 16,-19 4 192-16,-20-1-48 15,-4-16-40-15,-4-24 168 0,-4-21-128 32,-5-14-152-32,-23 5-24 15,-16 11-40-15,-8 1 32 0,-20 5 240 16,-20 6 136-16,0 19 8 15,1 18-96-15,2 17-56 16,-6 6-103-16,-5 4-49 0,-24-8-64 31,-27 4-40-31,-13 23-16 0,9 12-104 16,26 0-313-16,26 25-407 0,7 23-1048 16,12-4-889-16,0 4-3232 15</inkml:trace>
  <inkml:trace contextRef="#ctx0" brushRef="#br1" timeOffset="-52190.21">32555 18215 7881 0,'0'0'2129'0,"0"0"-865"16,0 0 88-16,0 0-280 0,0 0 105 15,0 0-49-15,0 0-128 16,-15-20-272-16,15 20-192 31,0 0-208-31,0 0-151 0,0 0-33 0,19 0-144 16,9 4-40-16,32 5 40 16,4 1 0-16,16 3 16 15,-1-4-16-15,-16 0-16 0,6-2-104 16,-14 3-177-1,-15-1-143 1,-12-3-304-16,-8-3-256 0,-13 1-800 16,-7-1-281-16,0 0-1192 0,-7-3-3432 15</inkml:trace>
  <inkml:trace contextRef="#ctx0" brushRef="#br1" timeOffset="-51900.15">32436 18338 9754 0,'0'0'1576'0,"0"0"-1112"31,0 0-72-31,0 0 568 16,0 0 697-16,0 0-233 0,0 0-712 15,84 7-168-15,-4 3 32 16,27-1-280-16,-8 0-168 0,-23 1-64 15,-28-7-56-15,-24 3 0 32,4-3 8-32,-4-3 40 15,-1 4-56-15,-10-4-16 0,-6 0 8 0,-3 0 0 16,-4 0-288-16,0 0-440 16,0 0-904-16,0 0-1081 0,-4 0-3104 15</inkml:trace>
  <inkml:trace contextRef="#ctx0" brushRef="#br1" timeOffset="-48848.48">29148 17049 7097 0,'0'0'2337'16,"0"0"-1353"-16,0 0-424 0,0 0-248 15,0 0 328-15,0 0 520 16,0 0 289-16,9-47-369 0,-9 44-472 31,-4-3-160-31,-5 2-264 16,-6-2-112-16,-1-1-64 0,0 1 40 15,-8 3-48-15,0-3-32 16,-8 3-16-16,0-7 40 0,-7 3 8 16,-1-2 0-16,0 3 0 31,-4-4 8-31,5 4 0 15,2 2-8-15,5 2 0 0,0-2 0 16,9 4 0-16,-9 0 0 16,8 0-8-16,-8 0 8 0,0 4 0 15,-3 5-8-15,-6-3 0 16,6 4 8 0,-1-1-8-16,4 1 8 15,-4-4 0-15,8 4 0 0,-4 2 0 16,-3 1 0-16,-2 0 16 15,1 0-16-15,-3 2-8 0,-5 2 8 16,4-2-8 0,0 4 8-16,5 4 0 15,-1 2 0-15,8 0-16 16,0 4-64-16,4-4 32 0,0 4 40 16,4-1 8-16,-8 1-8 15,0 0 0-15,-3-1 0 16,-1 4 0-1,0 0 8-15,-4 2 0 32,3 1 0-32,6-3 8 0,-1 3 0 15,4 3-8-15,0-3 0 16,4 3-8-16,1 1 8 16,2-2 8-16,2 5 0 0,-2 2-8 15,2 1-8-15,2 2 8 16,-2 1 0-16,2 3 56 0,10-4-40 15,-5-2 64-15,4-1-16 16,0-3-56-16,4 1-8 16,0-7 40-16,0 3-32 0,0-7-8 15,0 4 8-15,0 0 0 16,0 0 64 0,4 0-72-16,-4 0 8 0,0 0-8 15,4 0-40-15,0 0 40 16,0-4 64-16,-1-1-56 15,6-2 0-15,-5-3-8 16,-4 4 8-16,4 0-8 16,-4-1 8-16,0-2 0 15,0 2 0-15,0-3 56 0,4 4-56 16,0-7-8-16,-1 3 8 16,6-6-8-16,-1 1 48 15,3-5-48 1,-2-5 0-16,6-3-8 15,-7-4 16-15,5 0-8 0,-2-3 8 16,6 0 32-16,-2 0-32 16,5 0 0-16,5 0 0 15,-2 0 0-15,5 0-8 0,-4 0 0 32,0 0-8-32,0 0 0 15,-5 0 8-15,5 0 0 0,-7 0-40 16,-2 0 32-16,6 0 0 15,-6 0 0-15,9 0 8 16,0 0-8-16,4 0-56 0,4 0 16 31,-4 0 40-31,8 0 0 0,-1 0 0 16,-3 0-40-16,0 0 48 0,-4 0 0 16,0 0 0-16,-4 0-8 15,-4 0 8-15,4 0 0 16,0 0 0-16,4 0 0 15,4 0-8 1,-4 0-56-16,3 0-56 0,1 0-80 16,-4 0 104-16,-5 0 48 0,-2 0 40 15,-5 0-40-15,-4 0 40 16,-5 0 8-16,1 0 0 16,5 0 0-1,2 0 0-15,5 0 0 16,4 0-8-16,4 0 8 0,0 0-48 15,-1 0-256-15,1 0 96 16,0 0 8-16,-3 0 184 16,-1 0 8-16,-4 0 8 0,-1 0 0 31,-2 0 8-31,2-3-8 16,1-7 16-16,0-3-8 0,0 1 0 15,4-4 0-15,-4 3 40 16,-1 0 8-16,2 1-48 15,-10-4 40-15,2 3 232 0,-2-3-80 47,-3 4 40-47,5-1-72 0,2-3-96 16,-2 3-72-16,2-2 8 0,1-2-8 16,4 2-16-16,-4-5 8 15,0-2 0-15,-4 3-64 0,-4 0 72 16,0 0 0-16,-5 3 0 15,2-2 56-15,7 1-48 0,-4-2-8 16,-1 0 0-16,6 0-8 0,-2-3-8 16,2-1-32-16,-1 1 48 15,-9-3 0-15,5 0 8 16,-8-4-8 0,5 1 0-16,-5-1 8 15,4 0 0-15,0 1-8 16,-4 6 0-16,7-4 0 0,-3 1 0 15,4 2 0-15,4-2 0 16,0 0-8-16,1-1-40 0,-2 1 32 31,1 3 16-31,-4 0-8 16,-4-1 8-16,0 4 8 16,-4 0 0-16,0-3 0 0,4 3-8 15,-4-3 0-15,4 2 0 16,0 2 0-16,0-1 0 0,4-3-40 15,-4-1 32-15,4 1 8 32,-4 0-64-32,0 0 64 15,-1-4-16-15,-3 7 16 0,0 0 0 0,5 0 0 16,-1 3 0-16,-4 0 16 16,8 0-16-16,-4 0-16 0,0 0 0 15,3 4 8 1,-7-4 8-1,5 3 0-15,-1-3 48 0,-4 1-48 16,4-1-24-16,-4-7 24 0,0 4 16 16,0 0-16-16,0 3 48 15,0 1-48 1,0 2 8-16,4 0 0 16,0 4-8-16,-1-1 8 15,1 3-8-15,-4-2 8 16,0 0-8-16,0 2-8 0,0-5 0 15,0 2 0-15,0-2 8 16,-4 2 0 0,1-3 0-16,-1 4 0 15,4-1 8-15,0 0 0 16,0 1-8-16,0 3 0 0,0-1 0 16,0 1 0-16,-4-3 8 15,0 2-8-15,-5-3 0 0,5 1 0 16,-7 0 8-16,3-1 64 31,-1 1-64-31,2-1 48 16,3 0-48-16,0 1-8 0,-4-1 72 15,4 1-64-15,-4-4 0 0,0-3-16 16,-4 1 8-16,0-4 0 16,-4 2 16-1,0 2-8-15,-3-1-8 16,-2 7 0-16,-3-1 0 15,-4 10-168-15,-15 0-584 0,3 10-1120 0,0 2-2297 16</inkml:trace>
  <inkml:trace contextRef="#ctx0" brushRef="#br1" timeOffset="-38532.76">26635 12462 11138 0,'4'-13'2584'16,"-4"10"-647"-16,0 0-729 16,0-1-664-16,0 4-56 0,0 0-16 15,0 0-119-15,0 0-89 32,0 0-112-32,0 0-48 0,0 0-40 15,0 0-64-15,0 0 8 16,0 0-8-16,0 0 0 15,0 0-48-15,3 7-8 0,1 9 56 16,0 2 0-16,0 11 8 31,5 0 8-31,-2 2-8 0,-3 4 0 0,4-3 8 16,-3 0-16-16,3-3 0 16,3-7 0-16,-7-9 8 15,9-4 8-15,-6-9 32 0,14 0 24 16,7-16 128-1,11-16-96 1,8-9-32-16,17-22-56 0,24-26-8 16,24-13 0-16,-9 10 64 0,-19 22-24 15,-24 29-32-15,-28 22-16 16,-1 0 232-16,1 3 32 0,-8 3-200 31,-12 7-64-31,-4 3 0 16,-8 3-8-16,0 0 0 15,0 0-48-15,0 0-208 0,0 0-136 16,0 0-112-16,0 0 88 0,0 0 55 16,0 0 9-16,0 0-24 31,0 0-160-31,0 0-624 16,-4 0-881-16,-4 0-1023 0</inkml:trace>
  <inkml:trace contextRef="#ctx0" brushRef="#br1" timeOffset="-35602.92">31010 12214 8913 0,'0'0'1505'0,"0"0"-201"15,0 0-400-15,0 0-320 16,0 0 224 0,0 0 33-16,0-10-385 15,0 10-296-15,0 0 8 16,0 0-48-16,0 0 8 0,0 0-56 15,0 0-64-15,3 0 88 16,1 7-16-16,4 5 184 0,-3 8-64 16,2-1-40-16,5 6 40 31,-4 3-112-31,0 1-24 16,-4 3-64-16,0-7 0 0,0 4 16 15,-4-7-8-15,0-3-8 16,4-10 8-16,-4 1 0 0,0-7 40 47,4-3-40-47,0 0 432 0,4 0 424 15,12-13-87-15,8-9-489 16,7-9-184-16,17-7-88 0,20-16 40 16,19-10-8-16,33-6-40 15,-16 10-8-15,-20 16 0 0,-28 15 0 16,-25 16 0-16,1 1 0 15,-4-1-8-15,-4 0 16 0,-4 7-8 16,-12-1 16-16,-5 4 40 0,-2 0 8 16,-5 3-56-16,0 0 0 15,0 0 8-15,0 0-16 0,0 0 0 32,0 0-120-32,0 0-208 15,0 0-104-15,0 0-281 16,0 0-399-16,-9 0-976 0,-10 6 7 15,-1 4-239-15,3-1-2009 0</inkml:trace>
  <inkml:trace contextRef="#ctx0" brushRef="#br1" timeOffset="-19826.91">31603 14490 5209 0,'0'-3'1824'0,"-4"0"-272"0,4-4-63 16,-4 1-393-16,0 0 152 16,0 0-136-16,4-4 321 0,-3 4-513 15,3-4-56-15,-5 4 96 16,5-1-456-16,-4 5-64 31,4-2-47-31,0 4-169 0,0 0-128 16,0 0-16-16,4 0-80 0,4 0-40 15,12 0-56-15,8 0 0 0,0 10 48 16,7 6 0-16,-7 3 40 16,0 6 8-1,-3 3-72 1,-5 8 8-16,-9 2 56 0,-7 9-8 15,0 4 8-15,-4 6 8 0,0 3 0 16,0 1 0-16,-4-1 0 16,-4 1 0-16,1-7 0 0,2-4 48 31,-3-5-48-31,1-7-96 16,7-6-81-16,-4-7 1 0,4-3 80 15,0-6 0-15,0-6 96 31,4-1-96-31,-1-6-208 0,5 4-256 16,5-4-72-16,-6 0-768 16,5-3-713-16,-8 0-2328 0</inkml:trace>
  <inkml:trace contextRef="#ctx0" brushRef="#br1" timeOffset="-19539.59">31400 15163 11026 0,'0'0'4065'0,"0"0"-3193"0,0 0-336 16,0 0 160 0,0 0-168-1,0 0-208-15,0 0-200 0,51 26-16 16,-19-4 48-16,9 0-64 15,-2 0-80-15,1 4 56 0,-1-7-56 16,-2 0-8-16,-1-6 0 0,0-1-312 31,-1-2-560-31,-3-3-1056 16,8-7-425-16,-12-13-1504 0,0-3-2808 16</inkml:trace>
  <inkml:trace contextRef="#ctx0" brushRef="#br1" timeOffset="-19337.39">32065 15068 3304 0,'0'0'7394'15,"0"0"-5490"-15,0 0-928 16,0 0 161-16,0 0 143 0,0 0-416 16,-8 0-488-16,-12 19-160 31,-8 7 288-31,-8 9-104 0,1 3-240 0,-1 3-80 15,4 4-80 1,0 9-168-16,8-10-1576 16,9-9-2993-16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9-30T08:28:38.2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23228 3149 6361 0,'0'-9'7009'0,"0"3"-5328"16,0-1-1049-16,0 4 176 0,0 0 264 16,0 3-168-16,0 0-207 15,0 0-209-15,0 0-152 16,0 0-104-16,0 0-64 0,0 0-72 31,-8 6-96-31,-8 16-64 16,-4 7 64-16,-8 18 128 0,-3 8-32 15,-1 8-24-15,0 0-24 16,4 1 0-16,4-7-40 16,4-3 40-16,4-12-48 0,5-8-80 15,6-11-176 1,5-11-144-16,0-12-40 15,0 0 264-15,0-19 64 0,20-31-681 16,8-27-351-16,8-21 312 16,-1 2-88-16,-11 20 176 15,-7 32 280-15,-13 25 432 16,0 6 32 0,-1 4 456-16,-3 2 32 0,4 7-208 15,-4 0-168 1,0 0-112-16,4 0-96 15,-4 13 0-15,9 6 96 16,2 6 376-16,5 1-208 16,8 6-72-16,4-1-80 0,8-5-16 15,4-1-128-15,4-9-1104 16,19-13-673-16,-11-3-1231 0,-8-6-3138 16</inkml:trace>
  <inkml:trace contextRef="#ctx0" brushRef="#br0" timeOffset="405.66">23559 3184 8785 0,'0'0'2201'0,"0"0"-1457"16,0 0-560-16,0 0 64 0,0 0 192 31,-84 118 320-31,60-68-168 16,-8 1-375-16,9 0-105 0,-5-6-64 15,0-4 8-15,4-6-48 0,3-13 56 16,6-3-64-16,3-12-48 15,4-7 48-15,8-4 88 0,0-24-88 16,8-26-617-16,28-29 185 16,15-25-168-16,1 10 600 15,-12 19 384 1,-16 34 633-16,-4 20-433 0,-8 6 104 16,4 3 224-16,0 3-424 15,0 13-168-15,-1 0-320 0,6 3-120 16,3 19-56-16,-5 10 112 15,-2 6-144 1,-2 7 208-16,-15 9 96 16,0 6 208-16,-8 0 16 15,-12-2-72-15,-7 1-64 0,-6-4-40 16,6-4-144-16,3-7-176 16,8 1-1112-16,12-14-1553 0,4-12-2744 15</inkml:trace>
  <inkml:trace contextRef="#ctx0" brushRef="#br0" timeOffset="748.79">23973 3317 3488 0,'0'0'9682'0,"0"0"-7369"15,0 0-1713 1,0 0-592-16,0 0 40 15,0 0 296-15,-83 67 48 0,55-32-288 16,4 10 48-16,7-4-64 16,6 0-80-16,3-6-8 0,8-6 0 15,0-4-48-15,19-6-272 0,1-9-360 16,12-4 536-16,4-6 144 16,-4-13 136-16,5-15 88 0,-10-10 360 15,-11-7-88-15,-16 1 496 16,-4 2 41-1,-20 5-481-15,-16 8-264 16,-8 4-88-16,1 5-112 16,2 8-88-16,6 9-56 15,11-1-616-15,8 4-681 0,20 0-1231 16,0 0-2601-16,16 0-2313 0</inkml:trace>
  <inkml:trace contextRef="#ctx0" brushRef="#br0" timeOffset="960.56">24165 2917 3624 0,'0'0'7154'0,"0"0"-4338"16,0 0-959-16,0 0-153 0,0 0-1048 31,0 0-432-31,0 0-224 16,0 0 0-16,-45 52 72 15,26 7-64-15,-9 21 40 0,8 12-40 0,3 7-8 16,10-17 0-16,3-22-104 15,4-19-1608-15,0 1 352 16,0-4-1609 0,0-6-4056-16</inkml:trace>
  <inkml:trace contextRef="#ctx0" brushRef="#br0" timeOffset="1283.74">23810 3254 3816 0,'0'0'9666'16,"0"0"-7641"-16,0 0-521 16,0 0-392-16,0 0-439 0,0 0-553 15,108-70-120-15,-37 64-16 0,25-1-265 32,-9 5-255-32,-7 2-280 15,-21 0-72-15,-22 0-48 16,-1 0 432-16,-8 0 416 0,-13 0 88 15,-11 0 0-15,0 9 8 16,-4 7 344-16,0 9 656 0,0 10-264 31,0 6-240-31,0 10-184 16,-4 0-120-16,-4 0-48 16,4 0-152-16,-7-4-424 0,6-2-976 0,-3-4-1057 15,1-16-2088-15,3-12-4232 16</inkml:trace>
  <inkml:trace contextRef="#ctx0" brushRef="#br0" timeOffset="1449.66">24511 3149 4064 0,'0'0'10203'15,"0"0"-8267"-15,0 0-600 16,0 0-408-16,0 0-599 0,0 0-329 15,0 0-353-15,0 0-1807 16,0-32-2729-16,0 45-24 0</inkml:trace>
  <inkml:trace contextRef="#ctx0" brushRef="#br0" timeOffset="1763.6">24682 3188 3976 0,'0'0'7042'0,"0"0"-5034"0,0 0-1496 16,0 0-240-16,0 0 649 31,-64 82-217-31,41-47-184 16,3 6-232-16,3 1-168 0,2 2-48 15,11-3-72-15,4-6-176 16,0-3-440-16,4-10 64 0,16-6-128 16,3-10 680-16,5-6 168 0,4-6 264 15,4-16-32 1,-4-10 464-1,-8-6 8-15,-8-3 48 0,-12-1 161 16,-4 4-321-16,-16 3-208 16,-16 10-320-16,-4 6-104 0,-7 6-128 15,-2 7-224 1,-10 6-776-16,11 9-1401 16,12 1-3232-16</inkml:trace>
  <inkml:trace contextRef="#ctx0" brushRef="#br0" timeOffset="2182.63">24957 3200 11210 0,'0'0'4313'0,"0"0"-3425"15,0 0-888-15,0 0-56 16,0 0-240-16,0 0 296 31,24 105 8-31,-24-54 112 0,0 3-56 16,0 0-16-16,0-10-48 15,0-3-24-15,-4-9 24 0,0-10 0 16,0-9 8-16,1-6 40 16,3-7 128-16,0-7 272 15,7-18 288 1,21-23-736-16,0-6-168 0,12-6 40 15,-1 0 112-15,-3 12 16 16,1 7 336-16,-9 9-80 0,-13 16-32 16,2 13-56-16,-6 3-168 15,-3 9-96 1,8 17-40-16,-8 5 136 16,4 14 184-16,-9 3-24 0,-3 2-8 15,0 4-80-15,0-3-72 16,0 0-272-16,-11 6-880 0,-1-16-2913 15,0-12-5105-15</inkml:trace>
  <inkml:trace contextRef="#ctx0" brushRef="#br0" timeOffset="3383.56">26276 2886 10114 0,'0'0'4113'0,"0"0"-2585"16,0 0-592-16,0 0 88 0,0 0-264 15,-64-51-415-15,25 38-89 16,-1 7 8-16,0 3-72 0,4 3-112 15,8 0-32 1,9 12-48 0,6 8-144-16,13 8-104 0,0 7 80 15,20 9 40-15,16 10 32 0,11 7-8 16,13 6-137-16,-4-4 49 16,-8-6-8-16,-8-3 72 0,-16-10 56 31,-12-5 16-31,-12-11 8 15,-20-6 48-15,-20-6 248 0,-11-6 352 16,-13-7-39-16,-5-3-241 16,-2-3-104-16,7-13-216 15,12-3-224-15,9-16-1129 0,19 7-1535 32,12 2-2681-32</inkml:trace>
  <inkml:trace contextRef="#ctx0" brushRef="#br0" timeOffset="4322.57">26375 3299 10506 0,'0'0'4001'0,"0"0"-3545"0,0 0-456 16,0 0-96-16,0 0 96 15,0 0 40-15,0 0 168 0,24 18 664 16,-7-14-152-16,2 2-128 47,5-6-200-47,-4 0-144 15,-8 0-88-15,1 0 32 0,-6 0-120 16,-3-3 16-16,-4 0-88 16,0 3 0-16,0 0 8 0,0 0 48 0,0 0-56 15,0 0-56-15,0 0-312 16,0 0-552-16,-4 0-440 15,0 3 64-15,1 3-1161 0,-2-6-824 16,1 0-2976-16</inkml:trace>
  <inkml:trace contextRef="#ctx0" brushRef="#br0" timeOffset="4838.71">26467 3194 3648 0,'0'0'6210'32,"0"0"-3850"-32,0 0-1184 15,0 0 81-15,0 0-25 0,0 0-336 16,0 0-688-16,-12 6-208 16,5 19 0-16,-6 10 160 0,1 4 0 15,5 5-96-15,3-6-64 31,4-6 56-31,0-7-56 16,11-6-16-16,10-6-312 0,7-10 328 16,7-3 584-16,1-16-424 15,4-18-160-15,-5-8-56 0,-3-5 48 32,-8-5 0-32,-7 5 8 15,-10 9 280-15,-7 12 425 0,0 11-89 16,0 11-168-16,0 4-448 0,-3 4-8 15,-10 15-152-15,1 6 80 16,1 10 72-16,11 3 0 0,0 3 8 16,8 4 48-1,7-1-48 1,5 1 8-16,1 6 72 0,-10-1-72 16,-7 4 0-16,-4 0 48 0,-15-3-48 15,-26-6 48-15,-19-7-8 16,-31-13 32-16,8-12-80 0,3-13-224 31,4-23-584-31,28-12-897 16,12-6-3208-16</inkml:trace>
  <inkml:trace contextRef="#ctx0" brushRef="#br0" timeOffset="5254.41">26886 3248 12082 0,'0'0'4457'16,"0"0"-3721"-16,0 0-544 0,0 0-192 15,0 0 0-15,0 0-48 32,3 63 48-32,-3-28 176 0,-7 7-176 15,-6-7 0-15,2-4-136 0,3-5-8 16,4-11-48-16,4-8 80 15,0-7 112-15,0 0 0 0,19-7 904 16,9-15-512 0,13-10-240-1,2-6-104-15,1-3 32 0,-8 9-72 16,-12 4 40-16,-4 15 177 0,-16 6 63 16,0 7-288-16,-4 0-40 15,0 20-64-15,0 5 104 0,0 7 72 31,0 6-24-31,0 0-48 16,0 0 0-16,12-6-8 16,7-3-328-16,2-7-385 0,14-10-895 31,-3-9-2609-31,-4-3-3152 0</inkml:trace>
  <inkml:trace contextRef="#ctx0" brushRef="#br0" timeOffset="5460.61">27387 2828 8281 0,'0'0'2217'0,"0"0"-265"31,0 0 81-31,0 0-673 16,0 0-944-16,0 0-352 0,-31 99-64 0,15 9 288 15,0 16-128-15,4 3-72 16,4-13 0-16,-4-15-88 15,4-27-1024-15,0-11-1553 16,0-23-1311 0,8-22-2658-16</inkml:trace>
  <inkml:trace contextRef="#ctx0" brushRef="#br0" timeOffset="6360.59">27675 2838 4600 0,'0'0'9659'16,"0"0"-7387"-16,0 0-1152 0,0 0-712 16,0 0-408-16,0 0 64 15,-37 92 304-15,18-9-144 0,-1 18-79 32,4-2-57-32,4-20-88 15,0-22-80-15,8-18-185 0,-4-2-503 16,4 2 440-16,0-11-392 15,4-12-112-15,4-16 448 16,12-3 336-16,12-29 48 0,4-3-344 31,0-3-48-31,-4 7 392 16,-13 8 184-16,-6 17 112 0,-9 6-296 16,0 19 0-16,-5 13 56 15,1 2 72-15,0 1 48 0,4 4-96 16,4-14-80-16,13-3 8 15,11-6 0 1,7-10 0-16,9-6 72 16,4-12-80-16,3-20-64 15,5-22-16 1,-8 0-248-16,-4-10-168 0,-12 1-264 16,-20 19 760-16,-8 2 776 15,-4 17 336-15,-32 18-728 0,-4 7-368 16,-12 20-8-16,1 18 96 15,-1 6-96-15,8 10-8 0,8 3-16 16,16-3-32-16,12-3-40 31,4-6-8-31,28-14 8 0,12-8-48 16,23-17-24-16,25-12-8 16,-4-26-440-16,11-29-352 0,-19-2-185 15,-32 9 329-15,0-3 816 16,-24 25 88-16,-12 7 1472 15,-5 6 273-15,-3 15-1113 0,-24 4-720 32,-3 13-32-32,-5 9-16 15,4 7 48-15,0 3-8 0,8 0 8 16,12-4-88-16,5-6 32 16,3-6-168-16,11-6 224 0,17-10 200 15,24 0 280-15,24-35-368 16,32-19-112-1,6-10-136-15,-17 7-208 16,-26 13 8-16,-31 24 336 0,-20 14 56 16,-1 0 72-16,-6 6-16 15,-1 0-112-15,-9 6-376 16,-3 13 288-16,0 10 88 16,-11 3 96-16,-9 3 24 15,-8 2 104-15,-4 5 272 16,-8 2-56-16,1-2-192 0,-2-7-40 15,-2-7-72-15,3-6-8 16,12-6-128-16,12-9-672 16,16-11-1312-1,8-11-497-15,16-14-5040 0</inkml:trace>
  <inkml:trace contextRef="#ctx0" brushRef="#br0" timeOffset="6519.84">28966 3149 5569 0,'0'0'9738'31,"0"0"-8594"-31,0 0-1144 16,0 0 0-16,0 105 88 0,0-51-32 15,0 7 16-15,0 2-72 16,0 4-752-16,0-20-3497 31,0-15-3441-31</inkml:trace>
  <inkml:trace contextRef="#ctx0" brushRef="#br0" timeOffset="6655.05">29197 2781 9706 0,'0'0'4521'0,"0"0"-3585"16,0 0-936-16,0 0-840 16,0 0-177-16,39 82-439 15,-7-34-1409-15,5-7-3392 0</inkml:trace>
  <inkml:trace contextRef="#ctx0" brushRef="#br0" timeOffset="6862.96">29416 3067 7905 0,'0'0'3857'0,"0"0"-1312"15,0 0-705-15,-88 28-584 16,60-12-632-16,5 3-480 0,6 7-144 16,17 6-88-16,0 9 8 15,17 6-240-15,6 4-8 0,5 3 208 31,-4-3-536-31,-8-7 520 16,-12-3-16-16,-13-5 152 16,-42-5 120-16,-37-9 288 0,-43-12-40 15,-12-10-368-15,23-6-880 16,32-13-4833-16</inkml:trace>
  <inkml:trace contextRef="#ctx0" brushRef="#br0" timeOffset="7197.92">26886 2978 13826 0,'0'0'3857'16,"0"0"-2897"-16,0 0 121 16,0 0-617-16,103-41-240 15,-3 34-224 1,43 4 8-16,21 3 16 15,-1 0-24-15,-19 0-464 16,-52 0-2049-16,-29 0-9001 0</inkml:trace>
  <inkml:trace contextRef="#ctx0" brushRef="#br0" timeOffset="37620.65">9506 3940 184 0,'0'0'10898'0,"0"0"-8466"16,0 0-1335-16,0 0 15 0,0 0-32 15,0 0-216-15,0 0-160 16,0 0-87-16,0 0-113 0,0 0-128 31,0 0-56-31,0 0 0 16,0 0-104-16,4 0 24 0,8 0-240 15,8-3-96-15,8-4-48 16,8 4 48-16,3 0 0 0,1 3 88 16,0 0-120-16,-4 6 32 31,-8 10 32-31,-4 3-136 0,-5 4-16 16,-15 2 24-16,-4 4 192 15,0 6 0-15,-23 0 96 0,-13 2-32 16,-4 2-8-16,-3-2-48 31,-6-2-8-31,6-6-48 16,7-7-200-16,4-6-168 0,12-3-249 15,4-10-375-15,8-3-408 16,8-16-881-16,0-9-3096 0,8 0-2807 0</inkml:trace>
  <inkml:trace contextRef="#ctx0" brushRef="#br0" timeOffset="38072.18">10000 3829 7217 0,'0'0'1456'16,"0"0"-992"-16,0 0 409 15,0 0-9 1,0 0-72-16,0 0 8 15,0 0 96-15,0 0-183 0,0 0-337 16,4-16-128-16,-16 22 64 16,-8 7 128-16,0 3 40 15,-8 6 40-15,-4 7 24 0,4-1-128 16,0 4-120-16,9 3-64 16,3-4-56-16,8 1-128 0,4-6-40 15,4-1 0-15,12 1 0 16,12-7 96-16,4-1 48 31,4-1-32-31,-4-5-16 0,0-2-104 16,-9-4 48-16,-3-6-48 15,0 0 0-15,-4 0 129 0,0 0-1 16,0 0-56-16,0-6 64 0,4-1-80 16,0 1 16-1,0-3 8 1,0 2-72-16,-5 1-8 0,-2 2 0 15,-5 1-360-15,-4 3-553 16,0-2-1007-16,-13 2-3753 0</inkml:trace>
  <inkml:trace contextRef="#ctx0" brushRef="#br0" timeOffset="38850.37">10375 3651 128 0,'0'0'6569'0,"0"0"-4985"16,0 0-624-16,0 0 561 0,0 0-257 31,0 0-112-31,7-13-191 16,-7 13-97-16,0 0-32 0,0 0-128 15,0 0-320-15,-7 7-144 16,-6 5-88-16,-2 11 120 16,-9 5 72-16,0 10-136 0,4 7 40 15,0 2 24-15,8 1-151 32,0 0 79-32,8-1-40 0,0-5-152 0,4-1 56 15,0-6-56-15,8 0 48 16,12-10-56-16,0 0-72 15,12-6 72-15,0-3 0 0,8-6-88 16,-1-4-304 0,13-6-577-1,-12-6-1335-15,-8-7-4674 0</inkml:trace>
  <inkml:trace contextRef="#ctx0" brushRef="#br0" timeOffset="39795.21">10546 3734 8737 0,'0'0'4385'15,"0"0"-3248"-15,0 0-265 16,0 0-8-16,0 0-200 0,0 0-216 15,0 0-192-15,0 0-160 16,0 6-96-16,0 13 8 16,4 3 544-1,0 10-8-15,0 6-175 16,-4 3-193-16,0-3-64 0,0 3-24 16,0-2-24-16,0-4-64 15,0-7-72-15,-8-2-561 16,4-4-687-16,-4-6-1464 0,4-7-2770 15</inkml:trace>
  <inkml:trace contextRef="#ctx0" brushRef="#br0" timeOffset="40185.68">10637 3584 3896 0,'0'0'7706'16,"0"0"-6018"-16,0 0-295 16,0 0-89-16,0 0-384 15,0 0-296-15,0 0-168 16,13-9-184-16,-2 9-184 0,13 6-24 15,4 10 16-15,8 6-32 16,0 10 8-16,3 3 137 0,-2 6-1 31,-5 0-24-31,-9 10-112 16,-7-3-40-16,-8 3 136 0,-8-1 72 16,0-5-128-16,-15-1 0 15,-9-9-96-15,-4 3-320 0,-16-6-833 16,4-6-2735-16,12-11-3050 0</inkml:trace>
  <inkml:trace contextRef="#ctx0" brushRef="#br0" timeOffset="41475.28">13204 4019 3288 0,'0'0'6362'0,"0"0"-4482"15,0 0-1264-15,0 0 280 16,0 0-72-16,0 0-367 0,11-13-105 31,-3 7-176-31,8 0 24 16,5 0-96-16,2-1 24 0,9 1 168 15,-4 2 64-15,7 1-208 16,-3 3-16-16,-4 0-136 31,-4 3-72-31,-7 14-216 0,-6 1 288 16,-3 5 120-16,-8 5 80 16,0 1-96-16,-12 3 24 0,-8-4-24 0,-8 4-8 15,-7-7 24-15,-1-3-120 16,0-2-88-1,4-8-160-15,4 1-360 0,8-10-528 16,8-3-409 0,9-3 233-16,6-25-1145 15,13-1-1967-15,8-3-496 0</inkml:trace>
  <inkml:trace contextRef="#ctx0" brushRef="#br0" timeOffset="41789.06">13638 3902 4817 0,'0'0'2152'0,"0"0"-1064"16,0 0-144-16,0 0 161 0,84-60-409 16,-80 60-64-16,-4 0-104 31,0 0-40-31,0 0-280 0,-13 6 256 16,-6 6 633-16,-1 8-97 15,-4-1-136-15,-4 3-216 0,8 0-144 16,0 3-176-16,5 1-160 15,6 3-64-15,1-4-104 16,8 0 8-16,0 1 40 0,4-1-48 31,12-3 96-31,8 0-16 16,0 1-16-16,8-7-64 0,-4-4-120 0,3-6-296 16,-3-2-216-16,0-4-240 15,-12-4-688-15,-4-5-513 16,-4 0-1088-16</inkml:trace>
  <inkml:trace contextRef="#ctx0" brushRef="#br0" timeOffset="42219.1">14108 3699 4032 0,'0'0'6850'0,"0"0"-5130"15,0 0-800-15,0 0-95 0,0 0-193 32,0 0-40-32,0 0 280 15,-60 57 40-15,36-25-408 0,1-1 8 16,2 7-87-16,1 0-129 16,9 4-56-16,-1-4-96 15,7 0-96 1,5 0-40-16,5-6 96 0,14 3-96 15,5-7-8-15,4-6-256 16,8 1-304-16,-4-14-185 0,11-9-839 16,-6 0-2225-16,-14-12-3616 15</inkml:trace>
  <inkml:trace contextRef="#ctx0" brushRef="#br0" timeOffset="42670.41">14104 3867 10618 0,'0'0'2488'0,"0"0"-1543"0,0 0-257 16,0 0-104-16,0 0-120 16,88-13 32-16,-64 13-168 0,-1 10-328 15,-7 3-16 1,-4 2-56-16,-12 1 72 15,0 3 208-15,-4 3 160 16,-20 0 224-16,1 4-48 0,-5-4-136 16,0-3-135-1,12-3-137-15,4-3-112 16,8-3-24-16,4-4-200 0,0-3 128 16,24 0-145-16,8-3 41 15,15 0-184-15,17-6-608 16,-8-10-768-16,-8 0-3057 0</inkml:trace>
  <inkml:trace contextRef="#ctx0" brushRef="#br0" timeOffset="43021.73">14366 3591 5473 0,'0'0'5969'15,"0"0"-4025"-15,0 0-663 16,0 0-49 0,0 0-408-16,0 0-424 0,37-3-216 15,-5 15 264-15,0 4-88 16,11 6-64-16,2 4 25 15,-6 5-121-15,5 1-48 0,-9 6-144 16,-7 3 72-16,-4 4 0 16,-16 3 56-16,-3-4-32 15,-5 4 40-15,-20-7-144 16,-12-3-16-16,-32 10-488 16,4-13-1201-16,4-10-5144 15</inkml:trace>
  <inkml:trace contextRef="#ctx0" brushRef="#br0" timeOffset="44415.06">16303 3737 6161 0,'0'0'5905'15,"0"0"-4457"-15,0 0-599 16,0 0 111-16,0 0-320 0,0 0-232 31,20-7-232-31,0 4-96 16,8 3-48-16,-1 0-24 0,1 0 112 16,-3 3-120-16,-1 13-8 15,-4 3-88-15,-8 7-184 0,-5 2 280 16,-7 10 32-16,0 0 88 15,-15 4 0-15,-9-1-72 32,-8-3 0-32,-4 0-40 0,0-6-8 15,5-6-280-15,-1-4-224 16,11-10-296-16,14-2-545 0,2-10 65 0,5 0 488 16,24-22-416-16,8-4-2001 15,4-2-1624-15</inkml:trace>
  <inkml:trace contextRef="#ctx0" brushRef="#br0" timeOffset="44718.04">16698 3740 128 0,'0'0'544'0,"0"0"3008"15,0 0-2047 1,0 0-489-16,0 0 72 16,0 0 240-16,0 0 249 15,0 0-233-15,52-54-640 0,-60 54-288 16,-5 0-136-16,-2 3-56 15,-1 10 241-15,-9 3-81 0,6 6-104 16,3 0 264-16,-4 10-80 31,8-1-128-31,4 1-152 0,4 3 48 16,4 0-64-16,0 0-16 16,4-3-144-16,8-3 48 15,8-7 48-15,4-7-104 0,4-2 0 16,0-3-320-16,8-7 136 31,-4-3-424-31,7 0-1096 0,-7-16-1473 16,-8 3-3641-16</inkml:trace>
  <inkml:trace contextRef="#ctx0" brushRef="#br0" timeOffset="45134.35">17092 3562 6665 0,'0'0'4233'0,"0"0"-2425"32,0 0-415-32,0 0-297 0,0 0-376 15,0 0-304-15,0 0-216 16,0 0 72-16,-52 61 328 0,33-20-88 16,-9 0-184-16,8 7-32 31,-1 2-103-31,10 1-33 15,3 0-64-15,4 3-32 0,4-7-56 16,12-5 64-16,12-4-72 16,4-3-40-16,8-10-288 0,11-3-169 15,-3-6-407-15,20-16-656 32,-12 0-2809-32,-12-6-6249 0</inkml:trace>
  <inkml:trace contextRef="#ctx0" brushRef="#br0" timeOffset="46064.91">17232 3714 9353 0,'0'0'2193'16,"0"0"-401"-16,0 0 65 15,0 0-673-15,0 0-280 0,-5-12-272 16,5 12-288-16,17-3-72 31,7 3-272-31,4-4-56 0,4 4 56 16,-4 0 0-16,-13 0 0 15,1 0-64-15,-8 4-152 16,-4 9-104-16,-4-4 312 0,0 4 8 16,0-1 176-16,-8 4-8 31,0 0-64-31,-4 0-24 0,0-4-64 0,4 5-16 16,4-5-24-16,0 1-192 15,4-1 16-15,0 1-24 16,13 0 80-16,6 0-16 0,1 0 112 15,8-1-192 1,-5 1 104 0,-2-1-48-16,-1 1 96 0,-9 0 16 15,-7 0-24 1,0 2 48-16,-4-2-56 16,0 0 8-16,-11 0 96 15,-10 2 16-15,-2-2 48 0,-9 0-48 16,-4-4-16-16,-4 1-208 15,-7-10-680-15,6 0-1633 0,9 0-2376 16</inkml:trace>
  <inkml:trace contextRef="#ctx0" brushRef="#br0" timeOffset="46357.97">17498 3480 7329 0,'0'0'6818'0,"0"0"-5690"31,0 0-736-31,0 0 120 0,0 0 8 16,100 9 80-16,-76 10-104 0,0 3-16 16,0 7-256-16,-5 6-40 15,2 6 33-15,-10 1-49 0,2 5-16 16,-9 4-24-1,-4-1-56 1,0 5 24-16,-12-1-96 0,-8-7 0 16,-4 1-392-16,-16 0-769 0,8-13-1263 15,4-10-3377-15</inkml:trace>
  <inkml:trace contextRef="#ctx0" brushRef="#br0" timeOffset="48234.86">18845 3673 8641 0,'0'0'1665'16,"0"0"-641"0,0 0-176-16,0 0-312 15,0 0 416-15,0 0 57 0,84-13-153 16,-56 13-296-16,-5-3-32 15,5 3-296-15,0 0 8 16,-3 0-16 0,-5 0-200-16,-5 13-24 15,2 3-320-15,-13 10 120 0,-4 2 200 16,0 3 56-16,-13 4 0 0,-15 1 32 16,1-5-32-16,-6-5-48 15,1-7-8-15,5-3 0 16,11-10-128-1,4 0-128-15,7-6-280 16,5 0 264-16,5-9-48 0,18-14-968 16,9-5-545-16,9-7 601 15,6-10-528-15,9-2 303 16,4-4 649-16,-4 0 144 0,0 4 664 31,-13 2 2416-31,-7 14-1927 16,-16 11 903-16,-8 8-88 0,-8 9-48 15,-4-1 97-15,0 4-321 16,-4 0-432-16,-12 0-264 16,-12 10-208-16,-3 6 144 0,-1 9 48 31,-4 4 48-31,-1 6-88 16,14 0-40-16,-1 2-48 0,12 2-40 0,4-1-96 15,8 0-56-15,0 0 0 16,20 0 0-16,12-3 17 15,4-3-17-15,-1-4-145 16,6-8-223 0,-5-11-328-16,-5-3-520 0,1-12-904 15,-13-10-2113-15,-6-6-2921 0</inkml:trace>
  <inkml:trace contextRef="#ctx0" brushRef="#br0" timeOffset="48668.05">19662 3460 1568 0,'0'0'4977'0,"0"0"-2385"16,0 0-591-16,0 0 303 0,0 0-423 0,4-9-745 16,-4 9-536-16,0 0-328 15,-12 6-136-15,-3 7 16 16,-6 6 344-16,-7 6-80 15,0 7-87 1,4 6-137-16,1 7-144 16,7-1 8-16,8 4-40 0,8 2-16 15,0 2-8-15,11-5 8 0,17-3 0 32,8-2-192-32,5-14-457 15,2-6-215-15,13-12-912 0,-16-10-705 16,-5 0-3936-16</inkml:trace>
  <inkml:trace contextRef="#ctx0" brushRef="#br0" timeOffset="49096.13">19833 3495 5033 0,'0'0'5105'0,"0"0"-3409"16,0 0 0-16,0 0-351 15,0 0-561-15,0 0-296 16,0 0-152-1,4-3-288-15,-4 3-48 16,0 10 0-16,-4 9 240 0,-7 0 232 16,-2 6-136-16,-2 4-72 15,2 0-16-15,6-1-96 0,-1-2-80 16,4-1-72 0,4 0 0-16,0-3-112 15,8-3 112-15,12-3-72 16,12 0 24-16,0-6 48 0,7-4-312 15,1-6-144-15,0 0-680 16,4-10-840-16,-12-5-993 0,-12-5-1648 16</inkml:trace>
  <inkml:trace contextRef="#ctx0" brushRef="#br0" timeOffset="49365.01">20005 3606 416 0,'0'0'6785'0,"0"0"-3880"16,0 0-889-16,0 0-336 15,0 0-615-15,0 0-561 0,0 0-176 16,-5 26 384-16,5-7 80 0,-4 3-240 16,4 4-272-16,0 5-96 15,-3 1 16 1,3 6-40-16,0 0-72 15,0 4-15-15,0-8-73 16,0 1 0-16,0-6-281 0,0-7-407 16,0-3-544-16,7-6-936 15,2-3-2033-15,-5-7-2649 0</inkml:trace>
  <inkml:trace contextRef="#ctx0" brushRef="#br0" timeOffset="49724.02">20077 3369 3592 0,'0'0'4073'0,"0"0"-1824"31,0 0-529-31,0 0-224 16,0 0-423-16,0 0-425 16,0 0-288-16,0 0-144 0,0 0 752 15,75 50-312-15,-43-18-184 16,4 3-80-16,0 0-80 0,-4 3-104 16,-4 3-64-1,-13 4-96-15,-7-4-48 16,-8 7 48-16,-4-1 1 15,-11 1-33-15,-13 0-16 0,0-4-321 16,-21 6-767 0,10-8-2000-1,7-13-4850-15</inkml:trace>
  <inkml:trace contextRef="#ctx0" brushRef="#br0" timeOffset="51581.12">21387 4102 2472 0,'0'0'5729'0,"0"0"-2728"15,0 0-1337 1,0 0-744-1,0 0-383-15,44-7 87 0,-23 4 112 16,2 3-304-16,1 0-32 0,0 0-88 16,0 3-208-16,-5 14-104 15,-2 1-160-15,-10 8 48 16,-3 2 112 0,-4 7 192-16,-7 0-72 15,-14-3-112-15,-7-4 96 0,-4-2-104 16,4-7-112-16,5-3 0 15,3-10-152 1,9-3-240-16,11-3-40 16,0 0 368-16,3-16-632 15,22-12-1153-15,14-7 441 0,4-6 880 16,10-7-240-16,-1-2 543 16,-1 2 337-16,-3 3 128 0,-8 14 577 15,-16 8 263-15,-9 10 120 16,-10 7 448-16,-1 6-447 31,-4 0-241-31,0 0-296 0,0 0-336 16,-4 0-120-16,-9 3-88 15,-2 7 144-15,-5 6-32 0,-4 6 64 16,-1 4 88-16,6 2-144 16,3 4-8-16,8-1-24 15,4-2-48 1,4 3 0-16,0-4-48 0,21 1-8 15,5-7-488-15,6-3-712 16,20-10-104-16,-12-2-769 0,-3-7-1992 16</inkml:trace>
  <inkml:trace contextRef="#ctx0" brushRef="#br0" timeOffset="51909.45">22137 3914 4216 0,'0'0'5178'0,"0"0"-3362"16,0 0-256-16,0 0-79 0,0 0-649 16,0 0-232-16,-56-2-152 15,31 24 96-15,1 3-200 31,1 10 96-31,-5 0-32 0,4 0-88 16,4 0-56-16,4 0-104 16,4-1-64-16,8 5-31 15,4-4-57-15,0 3 0 0,16-7-8 16,9 1-24 0,-2-9-441-16,8-1-503 15,14-13-512-15,-6-6-1497 0,-11-3-3264 16</inkml:trace>
  <inkml:trace contextRef="#ctx0" brushRef="#br0" timeOffset="52206.86">22228 4038 3344 0,'0'0'6530'0,"0"0"-4282"0,0 0-664 31,0 0-271-31,0 0-649 0,0 0-544 16,0 0 8-16,-16 29 184 15,16-4-112-15,0 4-104 16,9 3 0-16,10-1-24 0,1 4-24 31,-5-3-40-31,6-3 80 16,-10-4-80-16,-7-3-8 0,-4-3 0 15,0 1-56-15,-11-8-176 16,-21-2-344-16,4-4-1096 16,0-6-2809-16</inkml:trace>
  <inkml:trace contextRef="#ctx0" brushRef="#br0" timeOffset="52381.85">22176 4060 744 0,'0'0'8409'0,"0"0"-7120"16,0 0-801 0,88-9-16-16,-56 9-96 15,0 0-216-15,-1 3-160 0,-6 0-96 16,-6-3-1968-16,-10 0-4346 16</inkml:trace>
  <inkml:trace contextRef="#ctx0" brushRef="#br0" timeOffset="52650.58">22324 3819 832 0,'0'0'8930'0,"0"0"-7258"16,0 0-1088-16,0 0 168 15,0 0 545-15,0 0 191 16,43 108-280-16,-15-64-312 0,4 4-352 16,-4 0-272-16,0-3-192 31,-8-4-8-31,-8 0-64 0,-8-6-8 0,-4-4-208 16,-20 8-728-16,-4-11-864 15,-8-6-2817-15</inkml:trace>
  <inkml:trace contextRef="#ctx0" brushRef="#br0" timeOffset="53875.25">24184 4143 9898 0,'0'0'2152'16,"0"0"-1128"-16,0 0 137 0,0 0 47 16,0 0-32-16,0 0-280 0,0 0-600 15,24-13-32-15,-16 10-16 16,4 3-144 0,0 0-104-16,0 0-32 15,0 13-184-15,0 6 40 16,-5 6-24-16,-2 7 128 0,-5 0 72 15,0 3-48-15,-8-4 32 16,-8-5 8 0,-4-4 8-16,1-6-8 15,2-3-48-15,2-7-72 16,10-3-368-16,5-3 160 0,0 0 336 16,9-16-296-16,14-9-968 15,13-7 432-15,4-6-185 0,7-3 377 16,1-4 96-16,-4 1 512 31,-7 9 32-31,-9 6 568 16,-17 14 552-16,-3 5 121 0,-8 10-33 15,0 0-592-15,0 0-264 16,-12 0-184-16,-4 3-96 0,-3 10 0 16,-2 6 80-16,1 3-48 15,8 4-8 1,-4-1 0-16,8 7-88 15,4 0 120-15,4-1-80 0,0 1 24 16,8-3-72-16,16-1-152 16,0-2-432-16,8-4-536 0,12-16-600 15,-4-3-633 1,-8-3-3928-16</inkml:trace>
  <inkml:trace contextRef="#ctx0" brushRef="#br0" timeOffset="54175.07">24826 3975 3632 0,'0'0'6674'0,"0"0"-4474"0,0 0-1200 15,0 0 41-15,0 0 71 31,-104 16-320-31,73 6-128 16,-1 3-16-16,0 4-280 0,4 6-112 16,4 0-8-16,7 3-103 15,10 3-17-15,3 0-112 0,4 4-8 16,11-1 40 0,17-2-48-16,4-7-224 15,5-1-521-15,2-8-503 16,14-10-768-16,-14-4-1953 0,-7-12-4385 15</inkml:trace>
  <inkml:trace contextRef="#ctx0" brushRef="#br0" timeOffset="54796">25093 4057 176 0,'0'0'6409'16,"0"0"-3528"-16,0 0-1561 15,0 0-528-15,0 0-176 0,0 0-32 16,-41 23 616 0,18-1-359-1,-1 6-337-15,4 1-272 0,1 6-64 16,6-6-64-16,5 2-32 0,8-2-64 16,0-4 0-16,0-2-8 31,12-5 0-31,8-5 0 15,-3-3-176-15,2-7 80 0,-3-3 24 16,0 0 72-16,-4 0 328 0,-8-13 144 16,0-3 128-16,-4 1 280 15,0-5-464-15,-16 4-128 16,-4 4-240-16,-12 2-48 0,4 4 0 31,-3 3-56-31,3 3-592 16,7 0-936-16,10 6-1353 0,7 1-2232 0</inkml:trace>
  <inkml:trace contextRef="#ctx0" brushRef="#br0" timeOffset="55140.05">25232 3978 2960 0,'0'0'5265'15,"0"0"-2712"-15,0 0 199 16,0 0-607-16,0 0-857 16,0 0-600-16,0 0-456 15,20 0-184-15,-8 22 272 16,4 7 120-16,3 9-111 0,2 0-65 15,-5 0-112-15,-4 3-56 16,-1 0-80-16,-11 1-8 0,0-1 0 16,0-3 56-16,-8 0-64 31,-11 1-128-31,-9-7-304 0,-24 5-441 16,9-8-1327-16,-2-10-3809 15</inkml:trace>
  <inkml:trace contextRef="#ctx0" brushRef="#br1" timeOffset="70994.59">8195 4613 8065 0,'0'0'1561'0,"0"0"-1177"15,0 0-256-15,0 0-72 0,0 0 72 0,0 0 80 16,0 0 64 0,0 0 0-1,0 0-72-15,0 0 24 0,0 0 16 16,0 0 144-16,0 0 32 15,0 0 40-15,0 0 120 16,0 0-312-16,8-3-88 16,4 3-119-1,8-3 63-15,0-1-64 0,0 4 16 16,3-3-72-16,-2 0 8 0,-1 3 0 16,-1-3 48-16,-2 0 40 15,3 3 24-15,-5-3-40 16,6 3 0-16,-2-4-72 15,-3 4 0 1,5-3-8-16,2 0 8 0,1 0 64 16,-4 3-64-16,4-3 8 15,-5-1-8-15,2 2 40 16,-2 2-24-16,-3-4 48 0,1 1-64 31,-6 0 8-31,5 3-8 16,4-3 0-16,-3 3-8 0,6-4 0 15,5 4 0-15,0-3 0 16,0 0-8-16,3 0 16 16,5 3-8-16,-4 0 8 0,0-3-8 31,-4 3-8-31,4 0 8 0,-4 0 0 16,0 0 8-16,0 0-8 0,-4 0 0 15,4 0 0-15,4 0 0 16,-4 0 0-16,3 0-72 15,1 0 64-15,-4 0 0 0,4 0-8 16,-4 0 8 0,-1 0 8-16,1 0 0 15,4 0 0-15,-4 0-8 0,0 0 8 16,4 3 0-16,-4-3 0 16,0 0 0-16,0 3 0 15,3-3-16-15,-3 3 32 0,0-3-8 31,4 0-8-31,-4 3 0 0,0-3 8 16,0 0-8-16,-1 0 0 16,1 0 8-16,0 0-8 15,0 0 0-15,0 0 0 0,0 0 0 32,0 0 0-32,0 0 0 15,-4 0 8-15,3 0 56 0,-7 0-8 16,8 0 64-16,-3-3-40 31,3 3-72-31,0-3 80 16,3 0-88-16,5 3 8 0,-4 0 8 15,0 0-16-15,0 0 8 16,-1 0-8-16,-6 0 8 0,-1 0 0 0,-1 0-8 16,1 0 0-16,0 0 72 15,4 0-64-15,0 0 40 16,4 0 8-16,4 0-48 0,-1 0-8 15,1 0 0 1,0 0 48 0,-1 0-48-16,-2 0 0 0,-1 0 48 15,0 0-48-15,0 0 0 0,-4 0 8 16,4 0 0-16,-1 0 0 16,5 0 0-1,-4 0 0-15,4 0 8 16,-1 0-16-16,5 0 8 15,-3 0 8-15,-2 0-16 0,-3 0 0 16,0 0 0-16,-8 0 0 16,-5 0 8-16,2 0-8 0,-6 0 0 31,1 0 8-31,5 0-8 16,2 0 0-16,5 0 0 0,0 3 16 15,4-3-16-15,0 3-8 16,-8 0 0-16,0 1 8 15,-5-1-8-15,-3 0-64 0,-8 0-48 16,0 1 16-16,4-4 56 31,0 2 40-31,1 2 0 0,6-1 8 16,1 3 0-16,0 1 0 0,0-4 0 16,0 6 0-16,0-2 0 15,-1 2 0-15,-2-2 0 16,-2-1 0-1,-7 3-80-15,1-2 8 16,-5 3-8-16,-1-1-32 0,1 4 48 16,-4 2-128-16,0 4-48 15,0 4 120-15,0 2 120 0,0 4 8 16,0-1 0-16,0 4 32 0,0 3-40 31,4 3 0-31,0-3 0 16,0-3 0-16,5 3 0 0,2-7-8 15,-3 0 8-15,1-2 8 16,-2-4 40-16,1-3 96 0,-4 1-16 16,0-1 136-16,-4 3-48 31,0-3-40-31,0 6-40 16,0 1 8-16,0-4-48 0,0 3-40 15,5 1 16-15,2-4 24 16,-3 0-40-16,4 0-56 0,4 0 80 31,0 1 16-31,0-5 104 16,0 8 56-16,0-4-88 15,4 1-40-15,-4 2-72 0,4 3 96 16,-4-2-32 0,3 2-48-16,-2-2-24 15,-2 0-48-15,2-4 0 0,-2-3 0 16,1 3 8-16,-3 0 0 15,-2 0 0-15,1 1 8 16,-4 5-8-16,0 1 8 0,1 2 32 16,-2 5-40-16,1-2-8 0,-4 4 8 15,4 4 8-15,-4 2 48 16,0 4-64 0,0-4 8-16,0 0 0 15,0-2 0-15,0-4-8 16,0 0 8-16,0-3-8 15,0 0 16-15,4-3-8 0,-4 2 8 16,4 1-8 0,0-3 8-16,1 3-16 15,2 4 8-15,-3-5 0 16,8 1 0-16,-4 0 0 0,0-3 0 16,0-3 0-16,-4-1-8 15,0-3 0-15,-4 1 0 0,0-4-16 16,0 0 16-16,0 3-8 31,0-2 8-31,0 2 8 16,0 4-8-16,0 0 0 0,3 2 0 15,6 7 8-15,-1 4 0 16,-4-1-8-16,3 3 0 0,-7 1 0 0,4-7 8 16,-4 0 0-1,0-3 0 1,0-4 48-16,0 4-48 15,9 0-8-15,-5 1 8 0,3-1 0 16,1-1 0-16,5 4 0 16,-2 1-8-16,-3 2 0 15,1 3 8-15,-5 1 40 16,-4-1-48-16,0-3 0 16,0 1 8-16,0-4-8 15,-4-3 0-15,4 0 0 0,0-4-48 16,7 4-32-16,5 3-32 15,4 1 64-15,0-2-24 0,0 8-8 32,0-3 80-32,-4 2-8 15,0-6-48-15,0 0 40 0,-8 0-64 16,0-3 56-16,0 0 24 16,0-6-8-16,0 2 0 0,3-2 16 15,2-4-8-15,-1 3 0 31,0-2 8-31,4 6-8 16,0-1 16-16,-5-2-16 0,2 6-24 16,-5-3 16-16,0 0 0 15,-4-4 0-15,4-2 0 0,-1 2 8 16,-3-6 8 0,0 4-8-16,0-1 0 15,0 1 0-15,0 6 8 16,0-1-8-16,0-3 8 0,0 4-8 15,0 0 0-15,0 0-40 16,0 0 32-16,4-4-112 0,-4 1 40 16,4-4 64-1,5-3-88-15,-5 0-144 16,3-2-144-16,-3 2 144 16,0-3 56-16,4 3-216 0,-3 1 120 15,-1-5 128-15,-4 8 8 16,0-4 48-16,3 1 96 0,-3-1-32 31,0-3 40-31,0-3 8 16,0-1 8-16,0-2-8 0,0 0 40 15,0-4-48-15,0 4 0 16,0-4-72-16,0 4 64 0,0-3-8 31,-3-1 16-31,-6 1 8 16,5-1 0-16,-4-2 8 15,4 2 40-15,-3 4-32 0,3-4 32 16,-5 4-48-16,1 0 0 16,-7 0 56-16,3-4-56 0,-4 1 0 31,-4 2 64-31,0-2-72 0,0-1 224 16,0 1 104-16,5-1-24 15,-2-2-96-15,1-1-96 0,4 3-24 16,1-5-40-16,-6 2 0 15,-2 1-40-15,-1 2-8 16,-8-3 0-16,0 1-8 16,0-1-40-1,0-3 48-15,-4 4-8 0,0-4 8 16,4 0 16-16,-4 0 32 0,0 0-40 16,1-3 56-16,-1 3-64 31,0-3 64-31,0 0-56 15,0 4-8-15,-4-1 48 0,1-3 48 16,-1 0 32-16,-1 3-8 0,2 0-48 16,-5 1-16-16,4-4-40 15,-4 2 48-15,4-2-64 16,-3 4 16-16,-1-1-16 0,-4-3 40 31,0 0-40-31,5 3-8 16,-10-3 8-16,6 0 0 0,-1 0 0 15,4 0 16-15,-4 0 40 16,8 0-56-16,-7 0-8 16,3 0 8-16,0 0 0 0,4 3-96 31,-8 0 48-31,0-3-32 0,1 7 80 16,-2-4 0-16,2-3-8 0,-5 3 8 15,4-3-8-15,1 3-40 16,-6-3 40-1,1 0 0 1,-3 3-168-16,-1-3-48 0,-4 0 0 16,5 0 64-16,-5 4 24 0,0-1 72 15,0 0 16-15,5 0 48 16,-1 1-8 0,0 1 8-16,4-1-8 15,4-1 0-15,1 3 0 16,-6 1-96-16,6-4 8 0,-1 3 88 15,0 1-64-15,1-1 16 0,2-3 56 16,-2 4 0-16,7-5 0 16,-4 5 8-16,4-4-8 15,0 4 0-15,0-4 0 0,5 3 0 32,-5-3-16-32,-1-3 8 15,-2 3 8-15,3 0 0 0,0-3-64 16,1 0-112-16,-1 0 80 15,-1 0 88-15,5 0 8 32,0 0 8-32,1 0 0 0,3 0-8 15,0 0 16-15,-4 4-16 0,5-1 8 16,-1-3 0-16,-4 3-8 0,0 0 0 16,4-3 0-16,-4 0 0 15,4 0 0-15,0 0 0 16,8 0 0-16,1 0 8 15,2 0 0 1,1 0-8-16,1 0 8 16,3-6 0-16,-1 3 8 0,2-1 120 15,3-2 80-15,-1-3 136 16,-2 2-56-16,3-6-72 0,-1 4-136 16,-2 0-80-1,-5-4 72-15,4 3-16 16,-8 4-56-16,0-4 88 15,0 4-88-15,-4 0 112 0,9-1-40 16,-6 1 64-16,6 0 16 31,6-4 88-31,-2-3 160 0,3 1-104 16,4-1-15-16,-5-6-113 16,5 0-128-16,1 0 0 0,-1 0-8 15,0 6-40-15,0-3 0 16,-5 0-56-16,2 4 8 15,3-4 48-15,-4 0 8 0,4-3 40 32,4-3 0-32,-4-4-40 15,4-2-8-15,0-1 0 0,0 0-32 16,0 1 32-16,-4 3 0 0,-4-1-8 16,0 1 8-16,0 3-72 15,0-4 72-15,-4 4 64 16,4-6-16-1,1 2 0-15,2-5 0 16,1-1-48-16,4-3 8 0,-4-4 8 16,0 4-8-16,0-6 72 15,1 3-80 1,-1 0 0-16,-1 3 16 16,5 0-8-16,-4 0 8 0,0 0-8 15,0 3-8-15,4-2 8 16,0-4-8-16,0 3 0 0,0-3 0 15,0 3-72-15,0 0 64 16,0-4-64-16,0 8 64 0,0-1-32 31,0 1-8-31,0-1 40 16,-4-3 8-16,1 3-16 16,-1 0-40-16,-5 0-16 0,5 0 56 15,-4 4 8-15,8-1 0 31,-7 1-8-31,7 0 16 0,0 2 0 16,0-5 0-16,0 1 8 16,0 2-8-16,0 3 8 15,0-4 0-15,0 0 0 0,0 1 0 16,-4-1 0-16,4 1 0 16,-4-1-8-1,4 0 8-15,-5 4 0 0,5-3 8 16,0 2-8-16,0-2 0 15,-4-4 40-15,4 0-48 16,0 1 8-16,-4-4-8 0,4 0-16 16,-3 3 8-16,3-3 8 0,-4 0 0 15,0 0 0 1,4 0 0-16,-4 3 8 16,4 1-8-16,0-1 0 15,0 3-8-15,0 1 8 16,0 2 8-16,0-2-8 0,-5-1 8 31,1 1-8-31,4-7 0 16,-4 0 16-16,1-3-16 0,3-1 8 15,0 2-8-15,0-2 8 16,-4 4-8-16,4 4 0 16,-4-1 0-16,4 0 48 0,-4 3-48 15,0 1 0-15,-1 0 56 0,5-1-56 31,0 3 8-31,0-2-8 16,0-1 8-16,0 1-8 16,0-1 0-16,0 4-8 0,0-1 8 15,0 1 0-15,0 0 48 16,0-1-40-16,0 1 56 0,0 0-56 16,0-1-8-1,0 0 8-15,0 1 0 16,0 3-8-16,0-3 0 15,0-1 0-15,0 1 0 0,0-4 0 16,0 7-96 0,9-4 88-16,-5 4 8 15,0 0 8-15,0 0-8 16,-1-7 0-16,5 4 8 0,-3-7-8 16,3 1 0-16,-1-5 0 15,1 1-88-15,-3 4-24 0,3 5 112 16,-4 1 48-16,-1 3-48 15,1 3 0 1,-4 0 0-16,0 3 64 16,0-6-56-16,0-1 0 15,0 1-8-15,0 0 8 0,0 0-8 16,0 2 48-16,0 2-48 16,0-1 0-16,0 3 0 0,0 0 0 31,0 0-8-31,0 0 8 15,0 0 8-15,0-3 40 16,0-3-48-16,0 0-8 0,0-4-40 16,0 4 32-16,0 0 8 31,4 3 8-31,-4-1 0 0,0 5 0 0,4-1 0 16,-4 3 8-16,0-2-8 15,0 2-8-15,0 0 8 16,0 0-8-16,0 4 8 0,0-4 0 15,0-3 0-15,0 0-8 16,0-2-40-16,-4-2 32 31,0 1-40-15,0 0 48-16,1 3-48 0,-1 4 48 16,0 2 0-16,0 0 8 15,4 1-8-15,-5 0 8 0,5-1 0 16,-4 3-8-16,4-2 0 15,0 0 8-15,0-1-8 0,-4-3-96 16,1 0 88-16,3 1 8 16,-4-4 0-16,4 0-80 0,-4 3 80 15,4 1-41-15,0-1-71 32,0-3 112-32,0 0 0 0,0 1-56 15,0-2 56-15,0-5-112 16,0 3 56-16,0 0 64 15,0 3-16-15,0 4 8 0,0 2 0 16,0 1 0-16,0 5 8 16,0-2-8-16,0 0 8 0,0 3 0 31,0-4 8-31,-4 1-8 0,4 0 0 16,0-1 8-16,0 4-8 15,0-3-48-15,0 6 48 0,0-7 0 16,0 4 0-16,0 0 0 15,0-3 0 1,0-1 0 0,0-2-72-16,0-1-16 0,0-3 8 15,8 1-24-15,-1-1 104 0,-3 0 0 16,5 4 0-16,-1-1 0 0,-8 4 8 31,4 3 8-31,-4 0-8 16,3 3 40-16,-3-3-48 15,4-1 0-15,-4 1-80 0,13-3 32 16,-9 2-216-16,7-5 264 0,1 0 96 16,0 2-80-16,-4 1 72 15,0 0-24-15,-3-1-16 32,-5 7-40-32,4 0 0 0,-4-3-8 15,3 3 0-15,5-3-8 16,-4 0 8-16,0-1 0 0,5 4-8 15,6-3 0-15,1-3 0 16,4 0-88-16,4 2 0 31,-4-2-424-31,-1 6-840 0,2-3-1329 16,-1 0-471-16,-9-1-1409 0</inkml:trace>
  <inkml:trace contextRef="#ctx0" brushRef="#br1" timeOffset="80797.03">11777 4248 7073 0,'0'0'1544'16,"0"0"-1160"-16,0 0-288 15,0 0-88-15,0 0 56 0,0 0 32 16,0 3-48-16,0 0-48 15,-4 3-40 1,0 4 40 0,0 6 56-16,-4 0 129 0,5 3-17 0,-6 6 96 15,5 4-56-15,-4 3-56 16,1 3 184-16,-2 6-120 0,1 0-48 16,4 1 0-16,0 5 0 31,-3-3-40-31,7 1-24 15,0 2 8-15,-4 1 96 0,4 0 40 16,0-1-112-16,0 7 88 0,0 0-64 16,0 0-72-16,0 3 16 31,0-6-16-31,0 7-24 16,0-1-56-16,0-3 48 0,0 3-40 15,0 3 32-15,4-3-40 16,3-6 72-16,-3 3-72 0,4 0 0 15,1-3 40-15,2-3-48 16,-3 2 8-16,5-2 8 31,-2 2-8-31,1-2 0 0,-4 3-8 16,4 3 8-16,-4-3 0 0,4 0 0 16,0-4 0-16,-1-3 0 0,6 1 64 15,-1-4 16 1,-4-3-40-1,3 7 72-15,2-4-32 16,-6 1-24-16,2-1 64 0,-2 3-15 16,-3-3-17-16,1 1 24 15,2-1-16-15,1 0-24 0,0 4-24 0,0-1-8 32,4 1-48-32,-4 2-8 15,4 1 8-15,0 3 0 16,0-1 0-16,0 4 8 0,-4-2 120 31,-4 1-112-31,4-2 64 0,-5-3 0 16,-2 0 24-16,-1-1 24 15,0 0-16-15,0-2-48 16,-1 6 56-16,5 0-40 0,-4 2 40 16,1 5-16-16,3 2-24 15,3 0 8-15,-2 1-32 0,-1-1 24 16,3-3-16-16,-3-3-8 31,4 3 48-31,0-6 0 16,1 0 16-16,2-3 8 0,-2-1-56 15,2-3 0-15,-3 1-64 16,0-7 0-16,-4 3 48 0,-4 1-48 0,-4-4 0 16,4 3 56-1,-4 0-56 1,0 1-8-16,0-4 56 15,0 3-48-15,0-3 8 0,0-3-8 16,0 0 8-16,3 0 0 16,2 0-16-16,-5 0 8 0,0-1 0 15,0 5-8-15,0-1 8 0,0 6-8 32,0-2 8-32,0 2 0 15,-5-6-8-15,5 4 48 0,0-5-32 16,0 2 32-16,0-2-40 15,0-2 80-15,0-3-80 0,0-3 0 16,0-1 40-16,0-2-40 31,0-1 0-31,0 0 8 0,0 1 32 16,0-4 0-16,0 4 32 16,0-4-24-16,0 0-48 0,0-3 0 15,0 0 8-15,5 0-8 31,-1-3 0-31,4-3 0 16,-4-4 0-16,3-2-8 0,-3-1-80 16,1-2-72-16,-1-2-24 15,4 2-72-15,-1-4 128 0,6 0 120 16,2 0 96-16,6 0-16 0,3 0-72 16,3 0-16-1,6 0-152 1,2 0 112-16,1 0-32 0,4 0 32 15,4 0 40-15,-5-4 0 16,1 2 8-16,4-2 0 0,0 1 8 16,-1 0 40-1,5-4 136-15,5 4-16 16,-2-3-8-16,5 3 0 16,-4-3 16-16,4 2 32 0,-5 4-56 15,1-3-104-15,-4 3 24 16,-8 0-72-16,-5 0 8 0,1 0-8 15,0 0 0-15,1-3 0 32,2 3 0-32,5 0 0 0,0-3 16 15,3-1-8-15,1 4 40 16,4-3 72-16,-4 3-64 16,0 0 8-16,-1 0 32 0,2 0-32 15,-6 0-16-15,5 0-32 31,0 0 32-31,0 0-39 0,-1 0-9 16,5 0 0-16,-5 0 0 16,-2 0 0-16,2 0 16 15,1 0-8-15,-8 0 0 0,4 0-8 16,-8 0-41 0,0 0 41-16,-4 0 0 15,-1 0 0-15,1 3 9 0,8-3-1 16,-4 0 0-16,8 0-8 15,-1 0 0-15,2 0 8 16,-2 0 0-16,1 0 48 0,0-3-56 16,-5-3 0-1,2-3 48-15,-5 2-40 16,-1-3-8-16,-7 4 8 0,-4-3 16 16,1-1-24-16,-10 4 64 15,-3-4-64-15,0 7 8 16,-4-7 88-16,0 7 16 0,-8-6 48 31,3 3 72-31,-3-7 16 0,0-3-128 16,0 0 8-16,0-6-48 15,0 0-32-15,0-1 24 16,0-5-8-16,0-1-16 0,-3 1 0 47,3-11-48-47,0 2 16 15,-4-2-16-15,0-2 48 0,-4 0-40 16,4-1 0-16,-4 5 0 16,-4-2 0-16,4 4 8 15,-8-2-16-15,4-2 16 0,1-2-8 16,-2 0-8-16,-2-13 0 0,2 0 0 16,6-4-168-16,-1-2 0 0,4-3 72 15,4 6-8-15,0 0 48 16,0 6-48-16,0 6 104 15,0 4 8-15,0 3 56 0,0 0-64 16,0-7 0 0,-5 4 48-1,-6-10-40-15,7 4-8 0,-8-4 24 0,3 0-24 16,2 3 56-16,-5 4 16 16,3-4-64-16,2 7-8 15,-5 0 8 1,0 0-8-16,0 2 8 15,4 1 64-15,0 0-64 16,0 0 56-16,0 3-56 0,4 0-8 16,-3 3 32-16,7 0-24 15,0-2-16-15,0-1 8 0,0 0 0 16,0 0 0-16,0 0 8 31,-5-3 0-31,-3 0 40 0,0-3-48 16,-3-1 0-16,-2 1 40 15,5 0-32-15,1 3-8 16,-2 0 0-16,5-1 8 0,0 1-8 31,4 0 0-31,0 3 16 16,0-3-16-16,-4 4 16 0,4-1-8 0,-3 0 0 16,-1-1-8-16,0 1 0 15,-1-2-8-15,1-2 8 16,0-2 0-16,1 0 8 15,3-1-8 1,-4 1 0-16,4 3 8 16,-4-3-8-16,0 0 0 0,4-4-8 15,0-3-8-15,0-5 16 0,0-1-8 16,0-7 8-16,0 4-72 16,4 0 24-16,0 0-32 0,0 3-16 31,-1-3-16-31,-3 3-48 15,4 0 144-15,-4 3 16 0,0 1-8 16,0-2 8-16,-4 8 0 16,1-4-8-16,-9 7 8 15,8 3 0 1,-5 0 0-16,2 3 8 16,7-3 40-16,-4 6-40 0,0 0-8 15,4 0 0-15,-4 1 0 16,4-1 0-16,0 0 8 15,0-3 0-15,0 4 0 0,0-1 0 32,0 3-8-32,0 1 0 15,-5-1 16-15,5-3-8 0,0 0-8 16,-4 1-8-16,4-1 8 0,-3-3 8 16,-1 7-8-16,0-4 0 15,4 7 0-15,0-1-88 0,0 4 72 16,0 6-136-1,0 4 144 1,-4-5 8-16,4 8-8 0,-4-4 8 16,4 4-8-16,-4-4 0 0,4 0 0 15,-5 1-56-15,2-4-144 16,-1 0-56 0,0-3-64-16,4 6 200 15,-4 4 128-15,4 2 48 16,-4 1-48-16,4 6 0 15,0 0 0-15,0 0-48 0,-4 0-65 16,0 0-39-16,-4 0-24 0,-4 0 32 31,-4 0 40-31,-4 0 48 16,0 3 56-16,-8 0 0 16,4-3 0-16,-4 3 16 0,1 1-16 15,-1-1 8-15,0 0 8 16,4-3-16-16,-4 3 8 0,4 0-8 15,-4-3 0-15,-4 0 0 32,0 0 0-32,-3 0 0 15,-5 0 0-15,0 0 8 0,-4 0-8 0,1 0 0 16,-2 0 8 0,2 0-8-16,-2 0-16 0,2 0 16 0,0 0 0 15,-2 0 8 1,2 0-8-1,-2 0 0-15,2 0 8 16,3 0-8-16,-4 0 0 0,1 0 0 16,-2 0-8-16,2 0 0 0,-1 0 8 15,0 0 0 1,1 0-104-16,-6 0-16 16,-3 0 40-16,1 0 72 15,-5 0-8-15,-4 0-88 16,4 0 16-16,0 0 88 0,5-3-48 15,-1 3 48-15,0-3 8 0,5 3-8 16,-1 0-16-16,-8 0 8 31,4 0-80-31,-11 0 88 16,3 0 0-16,-4 0 8 0,1-3-8 16,-1 0 8-16,-5-1 0 15,6 1-8-15,-5 0 8 0,-3 3 0 16,3-3-8-16,-4 3 8 31,4 0 0-31,5 0-8 16,-1 0 0-16,8 0-8 0,9 3 8 15,6 0 0-15,9 0 0 0,8 1-40 16,9-1 40-16,7-3 0 16,-1 0-448-1,9 3-1144-15,-7 3-2369 16,-1 0 56-16,-5-2-2360 15</inkml:trace>
  <inkml:trace contextRef="#ctx0" brushRef="#br1" timeOffset="84958.38">3207 5200 9482 0,'0'0'2872'0,"0"0"-1952"15,0 0-31-15,0 0 399 0,0 0-64 16,0 0-360-16,-12-54-544 31,20 45-192-31,12-4-8 16,-1-2-16-16,9 2 112 0,0-4 40 16,8 5-39-16,5 2-73 15,2 4-40-15,5 3-56 0,0 3-40 16,-4 6-8-16,-1 13 0 15,-3 7 8-15,-8 2-8 32,-12 7-72-32,-8 3-120 0,-12 4 112 15,-12 5 80-15,-24 7 8 16,-8 3 80-16,-7 0-16 0,-1-5-72 0,3-5-8 16,10-9-313-16,11-12-327 15,12-11-288 1,4-8-272-1,12-7-176-15,0-10-305 0,20-19-1247 16,27-34-297-16,-6 6-1008 16,-1 0 2065-16</inkml:trace>
  <inkml:trace contextRef="#ctx0" brushRef="#br1" timeOffset="85319.19">3980 4896 888 0,'0'0'5489'15,"0"0"-3441"-15,0 0-719 0,0 0-145 16,0 0-72-16,0 0-128 31,0 0-80-31,-104-26 81 0,73 45-105 16,-1 6-144-16,0 7-40 16,0 3-208-16,4 4-128 0,4 2-72 15,8 0 40-15,4 0-55 16,8 1-81-16,4-4-64 31,4 0-40-31,20-7 56 0,12 1 8 16,3-3-24-16,13-7-32 15,1-6-96-15,2-4-48 0,-7-8-80 0,-9-1-96 16,-7-3-120 0,-8 0 48-1,-7-3-97-15,-6-7-167 16,-3 1-216-16,-3-1-424 0,-1-2-136 15,-4-1-417-15,0 3-207 16,0 1-1225-16</inkml:trace>
  <inkml:trace contextRef="#ctx0" brushRef="#br1" timeOffset="85769.31">4673 4566 7241 0,'0'0'4137'0,"0"0"-3153"0,0 0 592 16,0 0-183-16,0 0-433 16,0 0-352-16,-20-13-216 15,12 22-192-15,-4 10 56 0,-4 10 56 0,-4 9 136 16,1 6-23 0,2 10 39-1,2 7-56-15,6-1-136 0,5 4-48 16,4-1-48-16,0-3-88 15,13-5 16-15,6-5-88 16,9-6 32-16,4-9-48 0,8 0-72 16,8-9-48-1,-5-7-32-15,9-6-288 16,1-7-216-16,-6-6-569 0,5-10-1031 16,-13-12-2633-16,-7-4-2897 15</inkml:trace>
  <inkml:trace contextRef="#ctx0" brushRef="#br1" timeOffset="86122.74">5024 4588 3808 0,'0'0'6146'0,"0"0"-3850"16,0 0-872-16,0 0-255 16,0 0-385-16,0 0-336 0,0 0-208 15,-25 54 400-15,25-16 40 16,-3 9-136 0,3 7-104-16,0 3 1 0,3 4-89 15,10-1-88-15,-1-6-160 16,0-3 8-16,0-6-64 15,-1-11-48-15,10-5 8 16,-6-7-8 0,5-6-256-16,4-6-144 0,4-7-385 15,0-3-535-15,16-13-1160 0,-9-12-2617 16,-7-1-4033-16</inkml:trace>
  <inkml:trace contextRef="#ctx0" brushRef="#br1" timeOffset="86392.28">4729 4940 7497 0,'0'0'4609'0,"0"0"-3417"16,0 0-87-16,0 0 303 15,0 0-352-15,0 0-528 32,0 0-56-32,119 3-48 0,-59-3-128 15,3-9-63-15,10-7-81 16,-9 0-152-16,-1-3-24 0,-7-3-1009 0,4-19-919 16,-17 5-2057-16,-11-2-2336 15</inkml:trace>
  <inkml:trace contextRef="#ctx0" brushRef="#br1" timeOffset="86669.66">5310 4336 9914 0,'0'0'4313'16,"0"0"-3145"-16,0 0-160 15,0 0-328-15,0 0-320 0,0 0-152 16,80 30 56-16,-36-5 120 16,4 9-16-16,4 11-95 0,-1 3-161 15,-3 9-64-15,-4 0-40 32,-9 19 40-32,-10 16-40 0,-17 19-8 15,-8 4-64-15,-36-7-377 16,4-32-927-16,0-32-3345 0</inkml:trace>
  <inkml:trace contextRef="#ctx0" brushRef="#br1" timeOffset="87869.38">5155 6642 3320 0,'0'0'6314'16,"0"0"-4050"-16,0 0-1544 15,0 0 200-15,0 0 177 0,0 0-321 16,0 0-136-16,-16 6 88 16,13-12-176-16,3-7-128 0,-9-6-16 0,5-3-8 31,0-7-55-31,0-9-121 16,0 0-48-16,-3-10-56 15,-2-9-24-15,-3-12-80 0,1 5 72 16,-6-3-24-16,2 4-8 15,-1 12 8 1,0 0 40-16,0 6 40 16,0 8 24-16,0 5 0 15,4 0-32-15,0 4-64 0,0-1-56 16,4-3 32-16,0 0-40 16,0 4 56-16,0-4-56 0,5 7-8 15,-1-1 0-15,-5 7 0 31,5 3-48-31,4 7 40 16,-4 3-112-16,4 2-88 0,0 4-200 16,-4 0-520-16,1 4-881 15,-14 18-815-15,9 0-1993 0,-3-3-5017 0</inkml:trace>
  <inkml:trace contextRef="#ctx0" brushRef="#br1" timeOffset="88389.04">4645 5915 5977 0,'0'0'3000'0,"0"0"-1767"31,0 0-529-31,0 0 160 16,0 0-16-16,0 0 56 0,0 0-87 15,0 0-265-15,0 0-144 16,20 22-56-16,-12-22 160 0,-4 0 248 31,8-10-112-31,-5-6-168 16,6-6-168-16,-1-6 8 15,-4-13-119-15,0-4-129 0,0-9 24 16,-8 3-40-16,4 7-40 16,-4 6 120-16,3 9 72 15,1 10 40-15,-4 6-128 0,5 7 8 16,-1 0-8 0,0 2-24-16,0 2-88 15,3 2 40-15,1-4 0 0,5 4 40 16,-2 0-40-16,10 0-32 15,-1 6 80-15,12 10-32 16,3 3 104-16,5 7 0 16,8 2-64-1,-4 4-24-15,4 0-64 0,-12-4-16 16,-1 1-480-16,-7-7-624 0,-9-2-1577 16,-6-15-7017-16</inkml:trace>
  <inkml:trace contextRef="#ctx0" brushRef="#br1" timeOffset="102681.56">10223 3388 256 0,'-4'0'152'0,"4"0"656"0,-3 0 888 16,3 0-408-16,0 0-359 16,0 0-57-16,0 0 240 31,0 0-120-31,0 0-96 0,0 0-15 16,0 0-185-16,0 0-192 15,0 0-144-15,0 0-64 0,0 0 72 16,0 0-16-16,0 0 16 15,0 0 88-15,0 0-32 16,0 0-144-16,0 0-143 0,0 0-137 31,0 0-32-31,3 9-65 0,5 7 25 16,-4 3 72-16,4 6 56 0,4-2 25 16,-4-1-73-16,0-7-8 15,-3-2 8 1,-2-6 56-1,5-4-8-15,-4-3 64 0,12 0 744 16,4-10 280-16,11-15-344 0,5-10-312 16,9-12-56-16,-2-7-136 0,1-4-48 15,0-2-111-15,-5 3-41 16,-2 12-88-16,-5 7-8 16,-13 13 0-1,-2 12-185-15,-2 4-247 16,-6 9-552-16,6 0-1488 0,13 3-761 15,0 10-1256-15</inkml:trace>
  <inkml:trace contextRef="#ctx0" brushRef="#br1" timeOffset="103622.52">13797 3349 1360 0,'0'0'7585'0,"0"0"-6064"0,0 0-1257 16,0 0 232-16,0 0 32 15,52-6 16-15,-44 6-368 16,0 9-128-16,4 10 80 0,0 4 88 15,-1 2-8-15,2 1-112 0,-5-4-72 32,3 0 48-32,6-3 8 15,-6-6-32-15,6-4-48 16,-2-2 0-16,9-7 480 0,4 0 201 16,8-3-17-16,8-19-192 31,0-8 8-31,4-7 8 0,-1-11 48 15,1-3-184-15,-4 0-152 16,0 4-128-16,-8 2-16 16,-4 11-56-16,-4 2 0 0,-9 9-272 15,1 8-328-15,-4 8-752 0,-8 4-1377 16,-4 3-2720-16</inkml:trace>
  <inkml:trace contextRef="#ctx0" brushRef="#br1" timeOffset="104422.11">17112 3384 9378 0,'0'0'1312'16,"0"0"-856"-1,0 0 112-15,0 0-24 16,0 0-192-16,0 0-352 16,0 0-184-16,0 0-48 0,0 0 232 15,16 35 16-15,-4-13 64 16,-4 4-8-16,4-7-72 0,4-3 0 31,0-4 72-31,4-2 448 16,4-4 488-16,8-6 161 15,7 0-337-15,10-13-200 0,-2-9-176 16,1-13 40-16,-1-6 88 31,-2-3-104-31,-2-7-263 0,-7 0-209 16,-4 3-8-16,-4 7-8 0,-8 6-40 16,-5 7-65-16,-2 12-239 15,-1 6-344-15,16 10-1384 0,-4 0-2953 16,4 0-2065-16</inkml:trace>
  <inkml:trace contextRef="#ctx0" brushRef="#br1" timeOffset="105089.04">19419 3102 8353 0,'0'0'2089'16,"0"0"-753"-16,0 0-200 0,0 0-416 15,0 0-328-15,0 3-392 0,0 6-120 32,4 7-56-32,4 13 144 15,0 6 32-15,4 9 8 16,4 0-8-16,-5 1 8 0,6-3-16 15,-1-8-104-15,0-12 104 0,0-2-24 16,-1-17 32-16,13-3 184 31,8-3 449-31,8-17-169 16,8-11-200-16,0-11 72 0,4-5-104 16,-5-4-144-16,1 0-40 15,-4 0-40-15,-4 1 64 0,-5 8-64 16,-7 7 56-16,-8 10-64 15,-4 9-256-15,-4 7-712 32,-7 5-713-32,-6 4-2360 0,-3 0-2024 0</inkml:trace>
  <inkml:trace contextRef="#ctx0" brushRef="#br1" timeOffset="105929.21">21738 3673 8329 0,'0'0'1649'31,"0"0"-921"-31,0 0-496 16,0 0-232-16,0 0 0 0,0 0 0 15,0 0 104-15,8 54 88 16,-4-22 64-16,-1-3-112 16,6-4-8-16,-5-3-40 0,4-6-88 15,-4-7 144-15,-1-5-48 31,6-4 744-31,3 0 401 0,8 0 95 16,12-19-608-16,11-3-360 16,9-13 48-16,3-7-112 15,1-5-56-15,0-1-32 0,0-6-48 16,-7 6-88 0,-10 4-16-16,-3 6-72 15,-12 6 8-15,-9 13-16 0,-2 9-368 16,-2 10-592-16,-3 4-2945 15,5 9-632-15</inkml:trace>
  <inkml:trace contextRef="#ctx0" brushRef="#br1" timeOffset="106720.83">24722 3759 4456 0,'0'0'1425'16,"0"0"167"-16,0 0 64 0,0 0-15 16,0 0 207-16,0 0-608 15,0-57-287-15,0 57-337 0,0 0-328 16,0 0-288-16,0 3 0 31,0 10-184-31,-8 12 136 0,-4 7 24 16,4 3-32-16,1 3 0 15,2-3 48-15,5-6 8 16,0-4-120-16,0-6-160 0,12-10 48 16,13-6 232-16,10-3 256 15,5-6 216 1,8-19-168-16,3-10 32 0,-3-10-32 16,0-2-160-16,-8-1-96 15,-4 4-48-15,-8 3 8 16,-9 5-8-16,1 8-8 0,-8 6 0 15,1 9-440 1,-6 6-504-16,5 7-1801 16,-3 10-2696-16,-2 3-304 0</inkml:trace>
  <inkml:trace contextRef="#ctx0" brushRef="#br1" timeOffset="108700.22">26945 4292 256 0,'0'0'4681'15,"0"0"-2929"-15,0 0-384 0,0 0-216 0,0 0 17 16,0 0-201 0,-3-3 160-1,3 0-72-15,0 3-119 16,0 0-129-16,3-6-200 0,9-1-512 15,4-2-40-15,9-1 224 16,-6 1-216-16,9-1 248 16,-4 4-144-16,4 0-168 15,-4 2-8-15,-1 4 8 16,1 0 144-16,0 4-88 16,-3 11-56-16,-2 4-72 0,-6 7 0 15,-6 2-80-15,-7 1 64 16,0-1 80-16,-16 4 0 0,-12-3-32 31,-4-3 40-31,-7-4 8 16,3 0-8-16,0-7-112 0,12-2-80 15,9-6-128-15,2-1-176 16,13-6-200-16,0 0 416 16,4 0 88-16,16-6 16 0,16-10-473 31,7-6-143-31,13-4 280 15,8-9-400-15,4-3-184 0,0 0 608 16,-1-3 111-16,-7 6 33 16,-12 0 344-16,-8 6 288 15,-16 4-63 1,-4 6 631-16,-13 6-288 0,-2 4 408 16,-5 2-8-16,0 7-704 15,-16-3 56-15,0 3-136 0,-8 0-8 16,4 0-72-16,-4 10-96 15,1 5 0-15,-2 5 48 16,-3 5 113-16,4 7 119 16,-4 3 16-1,9-1-8-15,3 5-96 0,4-4-112 16,12 0 32-16,0-3-64 0,4-4-56 16,20-3-120-16,8-2 120 31,11-1 120-31,9-9 88 15,3-4-208-15,1-9-864 0,4-19-1201 16,-15-13-1167-16,-17-6-5698 0</inkml:trace>
  <inkml:trace contextRef="#ctx0" brushRef="#br1" timeOffset="109317.57">28188 4162 5417 0,'0'0'3016'0,"0"0"-1671"15,0 0-617-15,0 0-40 0,0 0-216 16,0 0-192-16,-32 16 408 15,8 0 160-15,1 6-263 16,-5 4-17-16,0 2-264 0,4 4-168 31,9 2 56-31,-6 5-16 0,17 2-112 16,4 3 48-16,0 1-8 0,28 3-48 16,12-4 64-16,8-3 16 15,12-2-136 1,-1-11-640-1,13-15-1057-15,-16-10-1503 0,-12-3-6242 16</inkml:trace>
  <inkml:trace contextRef="#ctx0" brushRef="#br1" timeOffset="109754.74">28431 4251 7585 0,'0'0'1833'0,"0"0"-793"16,0 0-424-16,0 0-128 0,0 0-208 15,0 0-224-15,0 0 48 16,100-3 40-16,-52 3 120 31,4 0-136-31,-5-3 184 0,-2 3 320 16,-17-7 177-16,-13 4 455 15,-3 3 32-15,-12-3-560 0,0 3-488 0,0 0-248 16,0 0-72-16,0 13-56 16,0 6 128-16,0 9 48 15,0 7 56-15,0 6-40 16,0 1-56-1,0 5 40-15,5 1-40 16,2 0 0-16,-3-7 0 16,4 0-8-16,-4-3-368 0,4-6-544 0,-4-10-704 15,-4-6-785-15,0-10-1544 16,0-6-3408-16</inkml:trace>
  <inkml:trace contextRef="#ctx0" brushRef="#br1" timeOffset="109935.39">28459 4511 56 0,'0'0'8449'15,"0"0"-7000"-15,0 0-753 0,112 0-112 16,-56 0-136-16,3 3-232 15,38-3-216-15,-22 0-1536 0,-11 0-1553 0</inkml:trace>
  <inkml:trace contextRef="#ctx0" brushRef="#br1" timeOffset="110276.78">28981 4057 8833 0,'0'0'2433'16,"0"0"-1281"-16,0 0-376 15,0 0-384-15,0 0-384 16,0 0 777-16,0 0-257 0,116 89 64 15,-69-44-368-15,6 6-56 0,-5 6-160 32,-1 6 56-32,-3 0-64 15,-17 4-176-15,-6 0 56 16,-21-3 112-16,-4-1 8 0,-32-6-152 16,-12-3-664-16,-27 6-1009 15,2-15-1055-15,22-13-4874 0</inkml:trace>
  <inkml:trace contextRef="#ctx0" brushRef="#br1" timeOffset="110857.83">30065 4257 5937 0,'0'0'2272'0,"0"0"-719"31,0 0 47-31,0 0 184 0,0 0-431 16,0 0-361-16,0 0-992 15,0 0-208-15,24-32 208 16,0 39 280-16,12 6 0 0,0 6-208 16,3 3-24-16,-7 0-48 15,-12 4-152 1,-3-1-168-16,-17 4 320 0,0-4 208 16,-13 7 264-16,-11-4 136 15,1 1-184-15,-5 3-120 16,0 0-136-16,0 2-40 0,4-2-112 15,4 6-16-15,8 3-8 0,8 1-680 16,4-1-400 0,24 13-1025-1,8-10-1799-15,0-9-777 0</inkml:trace>
  <inkml:trace contextRef="#ctx0" brushRef="#br1" timeOffset="111239.83">30132 5127 224 0,'0'0'2216'0,"0"0"-536"15,0 0-479-15,0 0 255 16,0 0-256-16,0 0 921 0,0 0-241 31,28 39-576-31,-15-39-519 16,-1-4-505-16,-5-8-280 15,2-4-80-15,-5-4-88 0,-4-2 168 16,0 0-8-16,-13 3 8 16,-2 6 8-16,-5 4 56 15,0 6 48 1,4 3-8-16,0 0-88 0,4 9-16 16,-4 4 0-16,13 0 0 15,-2 3-16-15,5-1-64 0,0-2 72 16,8 0-8-1,12-4 16 1,0-5 176-16,0-4-56 0,-4 0 8 16,-9 0-104-16,-7-10-24 0,0-2-104 15,-35-18-657-15,-5 8-1279 16,4 3-2281-16</inkml:trace>
  <inkml:trace contextRef="#ctx0" brushRef="#br1" timeOffset="124033.18">8075 12043 9177 0,'0'0'4337'0,"0"0"-3272"16,0 0-153-16,0 0 240 31,0 0-472-31,-3-26-192 0,10 13-280 15,6 0-160-15,2 1 96 16,2-1 144-16,7 1 81 16,-1-1 15-16,1 0 8 0,4 4-208 15,4 2-32-15,0 7-144 0,0 0 56 16,-4 10-64-16,0 12-8 16,-8 7-144-1,-1 12-32-15,-15 3 32 16,-4 13 48-16,-12 4 56 15,-23 2 48-15,-14 4 8 0,-6-7-8 16,-4-3-8-16,7-9-88 0,3-13-48 16,21-9-377-1,9-14-359-15,19-12-552 16,0-9-304-16,47-64-1409 31,5 6-2168-31,4-13-160 16</inkml:trace>
  <inkml:trace contextRef="#ctx0" brushRef="#br1" timeOffset="124286.92">8689 11767 704 0,'0'0'472'16,"0"0"2128"-16,45-77-615 15,-34 58-265-15,-11 6 401 0,0 7-25 16,0 6-624-16,-20 6-904 31,-8 16-231-31,-8 4 415 0,-3 9 32 16,3 6-152-16,-5 3-160 15,10 8-40-15,4-2-136 16,6 7-8-16,10-3-104 0,6-3 32 16,5 0-120-16,5-10-16 15,18-2-80 1,9-5 8-16,12-5 32 0,7-7 8 16,9-3-48-16,4-6-352 15,12-13-1112-15,-16 0-3721 16,-17-10-6025-16</inkml:trace>
  <inkml:trace contextRef="#ctx0" brushRef="#br1" timeOffset="124813.97">9486 11417 9378 0,'0'0'3896'0,"0"0"-2951"16,0 0-129-16,0 0-40 15,0 0-456-15,0 0-232 0,-48 79 344 16,12-6 280-1,-7 26-16 1,3 6 49-16,4-4-201 0,12-9-88 0,8-9-152 16,12-4-72-16,4-12 184 15,0-13-184-15,0-10-72 16,17-9-88-16,2 6-72 0,13-2 8 31,3 5-8-31,14-12-256 16,-2-13-200-16,5-10-336 0,12-9-825 15,-8-15-2680-15,-17-8-2864 0</inkml:trace>
  <inkml:trace contextRef="#ctx0" brushRef="#br1" timeOffset="125457.82">9900 11474 4304 0,'0'0'7026'0,"0"0"-5090"16,0 0-1095-16,0 0-129 0,0 0-128 15,0 16-240-15,0 13 80 16,-12 12 248-16,1 7-200 16,-2 9 88-16,2 3-8 0,-6 0 41 0,10 1-129 15,-1 2-96 1,4-3-128-16,4 1-48 0,0-1-96 0,12-6-32 16,4-7-48-16,3-5-8 15,5-4-8 1,1-9-64-1,3-10-352-15,7-6-512 0,-3-10-521 16,20-10-1183-16,-8-15-2945 0,-13 0-3249 16</inkml:trace>
  <inkml:trace contextRef="#ctx0" brushRef="#br1" timeOffset="125728">9498 11957 7817 0,'0'0'2233'16,"0"0"-1425"-16,0 0 312 0,0 0 848 15,0 0-471-15,80 22-593 31,-37-22-344-31,13 0-88 16,4-10 0-16,4-2-136 0,8-4-200 16,-8 0-136-16,19-3-928 15,-20 3-1408-15,-7 4-2833 0</inkml:trace>
  <inkml:trace contextRef="#ctx0" brushRef="#br1" timeOffset="126036.71">10362 11884 10850 0,'0'0'4377'0,"0"0"-3841"16,0 0-280-16,0 0 288 0,0 0-32 31,0 0-104-31,0 0 120 16,108 6-208-16,-64-6-152 0,4 0-80 15,-5 0-88-15,2-6-320 16,-6 0-352-16,-7-4-392 0,-4 3-1008 16,-11-8-913-16,-6 2-1408 31,-11 3-1992-31</inkml:trace>
  <inkml:trace contextRef="#ctx0" brushRef="#br1" timeOffset="126298.93">10510 11658 10426 0,'0'0'5065'0,"0"0"-3681"16,0 0-528-16,0 0-384 15,0 0-272-15,0 38-16 16,0-6 273-16,4 7-41 0,-4 8-136 0,5 4-96 31,-5 3-72-31,0 3-40 16,0 3 0-16,0-3-24 0,0 4-48 16,0-7-272-16,0-4-552 15,7-2-1857-15,1-16-2728 16,0-13 296-16</inkml:trace>
  <inkml:trace contextRef="#ctx0" brushRef="#br1" timeOffset="126592.84">10985 11535 6281 0,'0'0'5817'16,"0"0"-3752"-16,0 0-1201 16,0 0-288-16,0 0-312 0,0 0 720 15,0 0 24-15,35 114-344 16,-31-63-159 0,-4 3-185-16,0-7-200 0,4 4-56 15,0-3-8-15,0-1-56 16,0-3-72-16,0-2-344 15,4-7-577-15,-4-6-719 16,8-11-1281-16,4-8-1688 16,-8-7-4039-16</inkml:trace>
  <inkml:trace contextRef="#ctx0" brushRef="#br1" timeOffset="126910.04">11136 11328 5697 0,'0'0'4737'0,"0"0"-2801"15,0 0-680-15,0 0 153 0,87-28-73 16,-50 28-264-16,10 9-256 15,5 13-39-15,4 13-161 16,4 6-184-16,-13 4-184 0,-7 9-48 31,-12 3-80-31,-12 6 96 0,-12 1-48 16,-4 0 72-16,-12 2-168 0,-16-2-72 16,-12 2-480-16,-11 1-344 15,-37 13-633-15,16-17-2471 16,0-9-4242-16</inkml:trace>
  <inkml:trace contextRef="#ctx0" brushRef="#br1" timeOffset="129485.92">12216 10972 6249 0,'0'0'3209'0,"0"0"-1889"16,0 0-904-16,0 0-288 0,0 0-120 15,0 0 1240-15,32 80-192 0,-17-29-103 16,5 22-209-16,1 19-144 31,2 29 88-31,1 18-80 16,4 1-32-16,-4 3-56 0,-5-10 225 16,1-3-377-16,1 0-104 15,-6-15-112-15,-2-11-64 0,-2-12-32 16,1-21-56-16,-8-21 56 15,-4-12-56-15,5-12 0 16,-5-4-168-16,3-3-160 0,1-3-232 31,-4-16-673-31,0-10-1143 0,0-12-2913 16</inkml:trace>
  <inkml:trace contextRef="#ctx0" brushRef="#br1" timeOffset="130452.24">13251 11623 9329 0,'0'0'3873'0,"0"0"-2712"16,0 0-49 0,0 0-248-16,0 0 152 15,0 0-200-15,0 0-344 16,0 0-303-16,64-82-65 0,-29 72-48 15,10 4 8-15,-6 6-24 32,6 0-40-32,-2 12 0 0,-7 18-8 15,-12 4-64-15,-4 8-16 16,-20-1-121-16,0 7 137 0,-28-1 72 16,-16 0 72-16,-11 1 1 15,-5-3-65-15,4-7 40 16,8-6-48-16,12-10-169 0,16-10-295 31,16-12-352-31,4-3 48 16,24-26-296-16,16-12-352 15,23-25 7-15,21-20 497 0,-7 3 160 0,-6 11 288 16,-11 8 464-16,-17 22 664 16,-2 1 312-16,-2 6-32 15,-11 7-224 1,-12 12 9-16,-12 6 183 15,0 7 200-15,-4 3-336 16,-4 0-432-16,-16 10-336 0,-8 9 0 16,-7 9 88-1,-1 7 96-15,-1 10-72 16,2 3 80-16,10 2 24 0,10 1-71 16,7 0-105-16,8-3 32 15,4-4-32-15,20-3-48 16,12-3-289-16,7-6-679 0,34 3-1448 31,-14-13-553-31,1-9-4016 16</inkml:trace>
  <inkml:trace contextRef="#ctx0" brushRef="#br1" timeOffset="130833.28">14610 11211 4400 0,'0'0'5618'15,"0"0"-3618"-15,0 0-456 16,0 0 49-16,0 0-529 15,-48-10-216-15,32 23-144 0,-3 9-160 16,-2 10-111 0,1 12-57-16,1 7-64 15,-1 9 16-15,4 7-80 0,7 3-32 16,6 0-80-16,3 0-128 16,7-1 40-16,17-2 16 15,12-10-56-15,5-3-8 0,2-12-544 16,5-8-408-16,24-24-737 15,-13-7-1327 1,-3-3-3914-16</inkml:trace>
  <inkml:trace contextRef="#ctx0" brushRef="#br1" timeOffset="131092.96">15104 11242 6849 0,'0'0'2176'0,"0"0"-895"16,0 0-17-16,0 0 240 15,0 0-335-15,0 0-25 0,-72 108-376 16,61-41-128 0,-6 19-200-16,9-7-104 15,-3-3-136-15,11-12-80 16,0-13 8-16,0-1-64 0,11 1-64 15,5-10-320 1,4-9-536-16,16-16-960 16,-4-10-737-16,0-6-2408 0</inkml:trace>
  <inkml:trace contextRef="#ctx0" brushRef="#br1" timeOffset="131320.16">14678 11611 7057 0,'0'0'3929'0,"0"0"-3289"16,0 0-32-16,0 0 576 0,87 9 233 15,-19-6-681-15,28-3-360 16,24 0-200-16,7-15-40 15,-24-4-16-15,-15-3-120 0,-36 5-1312 16,-20 2-4850-16</inkml:trace>
  <inkml:trace contextRef="#ctx0" brushRef="#br1" timeOffset="131579.9">15438 11093 7577 0,'0'0'5761'0,"0"0"-3912"16,0 0-449-16,0 0-224 16,0 0-416-16,0 0-415 15,0 0-97-15,124 32 8 16,-72 3 56-16,4 9-24 0,4 20-88 16,-13 25-96-16,-15 15-88 15,-20 7-16 1,-12-9-48-16,-24-26-120 15,0-18-176-15,-8-5-801 16,4-14-4488-16,9-11-1200 0</inkml:trace>
  <inkml:trace contextRef="#ctx0" brushRef="#br1" timeOffset="131776.19">16235 11725 1480 0,'0'0'9426'0,"0"0"-7882"0,0 0-64 0,8 89-439 16,-8-51-497-16,-15 0-336 16,-13 4-208-16,-21 5-128 0,6-9-2049 15,0-12-5384-15</inkml:trace>
  <inkml:trace contextRef="#ctx0" brushRef="#br1" timeOffset="132606.12">16980 11265 8993 0,'0'0'5570'16,"0"0"-4746"-16,0 0-296 0,0 0 168 31,80-54-288-15,-36 44-128-16,0 10-88 0,3 0 32 15,-2 3-88-15,-6 23-128 0,-14 5-8 16,-14 14 0-16,-11 3-136 15,-8 12 120-15,-27 0-24 0,-17 1 40 16,-4-1 16-16,-8-6 32 31,8-10 0-31,13-9-40 0,11-16-16 16,20-6-96-16,12-13-568 16,16-13 128-16,36-28-72 0,27-32-752 15,25-29-185-15,3-9 929 31,-19 16 520-31,-24 25 104 16,-33 32 256-16,-6 10 840 0,-1 5 81 16,-9 1-129-16,-2 6-56 15,-6 7 128-15,-7 9-103 0,0 0-505 16,-20 9-400-16,-8 17-64 0,-4 12 40 16,-7 6 72-1,3 10-88 1,4 0-64-16,16 9 40 0,12-2-48 15,12 2-96-15,40 4-144 0,32-4-120 16,23-15-281-16,9-22-823 0,-25-24-2769 31,-23-4-3128-31</inkml:trace>
  <inkml:trace contextRef="#ctx0" brushRef="#br1" timeOffset="132883.84">18248 10966 1280 0,'0'0'9514'0,"0"0"-7002"15,0 0-535-15,0 0-753 16,0 0-656-16,0 0 0 0,-68 48 496 16,28-1-303-16,-8 17-169 15,-7 18-152-15,7 20-176 31,16 3-40-31,16-10-24 0,16-19-88 16,0-25-56-16,16-13-8 16,8-6-48-16,12-3-296 0,12-1-256 0,7-6-160 15,33-18-545-15,-21-4-1255 16,-3 0-3617-16</inkml:trace>
  <inkml:trace contextRef="#ctx0" brushRef="#br1" timeOffset="133169.47">18677 11109 1192 0,'0'0'13243'15,"0"0"-11523"-15,0 0-664 0,0 0-232 16,0 0-560-16,0 0-256 31,0 0 48-31,-15 67 457 0,3-17-25 16,-4 11-136-16,8-1-32 15,1 0-136-15,-2 4-56 16,9-7-112-16,0-3 32 0,0-3-48 31,0-10-104-31,12-9-328 16,12-6-608-16,-4-11-1089 0,0-8-2968 0</inkml:trace>
  <inkml:trace contextRef="#ctx0" brushRef="#br1" timeOffset="133386.93">18316 11404 9249 0,'0'0'1881'0,"0"0"-1313"16,0 0-104-16,103 19 376 15,-36-9-424-15,29-4-288 0,-8-2-128 16,16-4-744-16,-33 0-816 16,-27 0-4185-16</inkml:trace>
  <inkml:trace contextRef="#ctx0" brushRef="#br1" timeOffset="133574.51">19196 11300 7177 0,'0'0'6793'0,"0"0"-5728"0,0 0-513 16,104-35-96-16,-68 31-248 15,3 1-208-15,-7 0-992 16,4 0-1521-16,-8-3-575 0,-8-4-3506 0</inkml:trace>
  <inkml:trace contextRef="#ctx0" brushRef="#br1" timeOffset="133770.01">19590 11071 9754 0,'0'0'4681'0,"0"0"-3713"15,0 0-464 1,0 0-304-16,0 0 632 0,-4 83-40 16,4-36-392-16,-3 4-112 0,3 6-112 15,-4 6-176-15,-5 1-96 16,-10 19-1184-16,-2-17-1360 16,2-12-2489-16</inkml:trace>
  <inkml:trace contextRef="#ctx0" brushRef="#br1" timeOffset="134077.84">19746 10849 4456 0,'0'0'7010'32,"0"0"-4818"-32,0 0-1023 15,0 0-129-15,0 0-64 0,91 44-272 0,-51-9-168 16,4 6 137-16,0 14-217 16,0-1-224-16,-12 9-88 15,-8-6-32-15,-20 3-104 16,-4 1-16-1,-28-4-48-15,-17 0-48 16,-50 16-536-16,16-12-2177 0,-1-11-9898 16</inkml:trace>
  <inkml:trace contextRef="#ctx0" brushRef="#br1" timeOffset="134711.28">20706 11423 312 0,'0'0'11874'15,"0"0"-9649"-15,0 0-1369 16,0 0-360-16,0 0-120 0,20 35 96 16,-9-9 248-16,2 2-176 15,-9 10-56-15,-4 4-136 0,0-1-79 31,-8 0-193-31,-16-3-80 16,-8-3-353-16,-16 0-751 16,5-9-1760-16,7-11-3770 0</inkml:trace>
  <inkml:trace contextRef="#ctx0" brushRef="#br1" timeOffset="134924.94">21471 11471 12202 0,'0'0'3177'16,"0"0"-2265"-16,0 0-512 15,0 0-296-15,0 0-104 0,0 0-1056 16,0 0-1481-16,28-3-2216 0</inkml:trace>
  <inkml:trace contextRef="#ctx0" brushRef="#br1" timeOffset="135089.91">22017 11417 10042 0,'0'0'2984'15,"0"0"-1783"-15,0 0-657 16,0 0-544-16,0 0-168 0,120 9-1409 16,-85 8-1375-16,1-5-3138 0</inkml:trace>
  <inkml:trace contextRef="#ctx0" brushRef="#br1" timeOffset="135231.31">22603 11468 5129 0,'0'0'6817'0,"0"0"-5817"16,0 0-1000-16,0 0-1064 15,0 0-4553-15</inkml:trace>
  <inkml:trace contextRef="#ctx0" brushRef="#br1" timeOffset="135383.5">23061 11398 11858 0,'0'0'2865'0,"0"0"-2145"0,0 0-720 16,0 0-24-16,0 0-1569 0,32 19-479 16,-21-10-2713-16</inkml:trace>
  <inkml:trace contextRef="#ctx0" brushRef="#br1" timeOffset="136323.81">24240 10957 7737 0,'0'0'2929'0,"0"0"-1169"0,0 0-103 16,0 0-401-16,0 0-16 15,95-61-240-15,-59 58-488 16,5 3-216-16,2 0-40 0,2 19-71 0,-6 16-137 16,-7 7-32-16,-13 5-16 15,-10 10 0-15,-9-3-64 0,-20 0 64 16,-16-7 0-16,-7-2 0 31,-10-3 0-31,-3-8 8 16,8-5-8-16,9-10-121 0,11-3-319 15,16-10-328-15,12-6-248 0,4-6 424 16,24-20-1248-16,19-12-817 16,22-16 168-16,22-22 1217 31,-8 0 832-31,-3 9 440 0,-16 7 560 16,-16 19 872-16,3 3 345 15,-6 3 15-15,-17 13-383 0,-9 9-97 16,-15 9 32-16,-4 4-504 15,-4 0-424-15,-15 13-408 32,-18 13 88-32,-6 6 248 0,-5 9 1 0,0 0 31 15,0 6-112 1,16-2-88-16,4-1-56 0,17-2-56 0,11-1-56 16,3 0-8-16,37 4-40 15,29 9-48 1,30-10-328-1,4-9-769-15,-23-16-1135 0,-24-16-3401 16</inkml:trace>
  <inkml:trace contextRef="#ctx0" brushRef="#br1" timeOffset="136604.68">25387 10900 10794 0,'0'0'3048'16,"0"0"-1023"-16,0 0-689 0,0 0-624 31,0 0-440-31,0 0-192 16,0 0 441-16,-83 92-153 0,51-42-32 15,1 8-128-15,3-4-40 16,11 3-80-16,6-3-88 31,7-7 0-31,4 1 0 0,11-7-384 16,17-6-473-16,16-6-367 0,36-10-104 15,-5-7-2689-15,-6-12-2064 0</inkml:trace>
  <inkml:trace contextRef="#ctx0" brushRef="#br1" timeOffset="136872.59">25798 11182 800 0,'0'0'9330'0,"0"0"-6970"16,0 0-952-16,0 0-311 0,0 0-329 16,0 0-248-16,-91 76-192 31,82-41-192-31,5 0 0 16,4 0-40-16,4-6 72 0,12-4-120 15,8-9-40-15,4-6 56 16,0-10 24-16,-1 0 32 0,-6-10 16 15,-5-12 8-15,-12-7 256 32,-4-6 144-32,-16 0-367 0,-16 1-177 15,-12 8-169-15,-28 0-471 16,12 14-1640-16,13-1-4962 0</inkml:trace>
  <inkml:trace contextRef="#ctx0" brushRef="#br1" timeOffset="137167.78">25969 10789 9938 0,'0'0'4032'15,"0"0"-2615"-15,0 0-489 16,0 0-400-16,0 0-32 0,84 72 104 16,-44-27-184-1,4 18-112-15,3 17-63 16,-6 18-161-16,-22 1-32 0,-19-17 120 16,-8-15-48-16,-20-26-120 15,-11 3-96-15,-45 26-328 16,9-6-1433-16,-6-7-5368 0</inkml:trace>
  <inkml:trace contextRef="#ctx0" brushRef="#br1" timeOffset="139633.73">14235 12843 3672 0,'0'0'6818'16,"0"0"-5618"-16,0 0-808 0,-56-89-200 31,45 50 152-31,7-2 488 16,4-6 273-16,8-1-145 0,16 4-360 15,11-1-344-15,17 4-64 16,20 6-16-16,27 3-40 16,37 7-24-16,20 9-24 0,-1 13-16 15,4 3-24-15,0 25-48 0,13 16 0 16,15 13 0-16,4 13 0 0,9 9 16 16,-5 3-16-1,0 4 0 1,1-10-136-16,-1-12-152 15,-12-11-160-15,-7-11-200 0,-17-11-208 16,-8-12 248-16,-12-13 279 0,-8-3 217 16,2-10 112-16,-2-9 0 0,0-9 257 31,-7-4-33-31,-9-9-80 16,-27 0-72-16,-4-20-56 15,-16-12 152-15,-17-6 488 0,-7-13-32 16,-20 6-8-16,-12 1-216 0,-12 5-104 15,0 13-144-15,0 19 64 32,-12 14-112-32,7 12 0 15,-2 2 88-15,-1 5 24 0,0-1-104 16,4 10-48-16,4 2-24 16,0 4-40-16,0 0-104 0,0 0-136 15,0 10-144-15,4 9 288 31,8 3 96-31,4 7 0 16,4 2 0-16,0 7-168 0,8 1 88 16,0 2 64-16,0 0-184 0,4 4 16 15,0-4-480-15,-9-3-200 0,1-6-152 16,-8-13 127 0,-4-3 209-1,-8-10 544-15,-4-6 136 16,0 0 864-16,0-19-512 0,-12-6-352 15,4-10 0-15,0-6 72 16,8-7 297-16,0-6 103 0,12 0 88 0,20 0-128 16,4 6-296-16,7 10 128 31,2 10-128-31,7 11 24 16,19 15-88-16,21 2-72 0,27 19-8 15,13 6 8-15,3 3 0 16,-3 1 8-16,-5-4-8 0,1 1 56 31,3-4-48-31,0-3 0 16,-3 0-8-16,0-3-8 0,-5-3-32 15,5 0 40-15,-1-7 0 16,0-6 16-16,1 0 40 0,4-10-56 16,-5-12 72-16,4-4 128 31,4-8-40-31,-2-4 8 15,2-4-160-15,-8-5 72 0,-11-4-80 16,-9 0-168-16,-27 7 24 16,-24 6-88-16,-24 6 136 0,-17 7-8 0,-11-10-312 15,-23-26-152 1,-21 4-1353 0,-8 3-2880-16</inkml:trace>
  <inkml:trace contextRef="#ctx0" brushRef="#br1" timeOffset="141448.75">8693 13160 4881 0,'0'0'840'0,"0"0"-320"15,24-79 200-15,-7 50 120 16,-2 0-176-1,9 7-112-15,4 3 121 0,-4 3 55 16,8 1-184-16,-5 5-112 0,6 3-144 16,-1 5-96-16,0 2-104 15,3 0 40-15,9 2 40 16,8 15 128 0,19 5 88-16,25 6-64 15,27 11-64-15,9-1-80 16,-8-4-48-16,-32-14-48 0,-29-8-72 15,-23-9-8-15,-8-3 48 16,-4 0-40-16,0 0 56 0,0-3 1 16,-17-9 39-16,-3-8 48 31,-8-5-40-31,0-7-104 16,-12-2 48-16,-4-8-48 0,0 1 80 15,0 3-80-15,4 3 56 16,5 9 0-16,3 8 344 0,-1 8 144 31,5 3-80-31,0 7-328 16,0 0-144-16,0 0-56 0,5 0-168 15,10 13 216-15,2 0 0 0,2 9 8 16,1 4 0-16,-4 2-8 16,0 4 8-16,-4-1-200 15,-4-2-416 1,-8-4-8-16,0-8 224 15,0-5 272-15,-3-6 120 16,-2-6 8-16,1 0 88 16,0-9 24-16,4-17-96 15,0-5-8-15,4-10 96 16,20-4-32-16,4 4-72 0,8-1-8 16,7 14 8-16,1 9 0 15,9 9 8-15,2 10 0 16,4 0 0-16,5 16 0 0,20 3 120 15,15 3 24-15,17-2 224 0,4-8-80 32,-25-5-144-32,-23-4-104 15,-24-3-32-15,-12 0 0 16,8 0 32-16,-1 0-48 0,1-10 56 16,-12-6-48-16,-8-6 48 15,-8-6-56-15,-8-10-224 0,-8-10-272 16,0-9-240-16,-4-29-865 31,-12 19-887-31,0 10-4354 0</inkml:trace>
  <inkml:trace contextRef="#ctx0" brushRef="#br1" timeOffset="153413.51">27464 5270 4729 0,'0'0'4993'0,"0"0"-3609"16,0 0-992-16,-9 0 8 0,9 0 528 15,0 0-40-15,0 0-95 16,0 0-233-16,0 0-8 0,0 0-96 15,0 0-8-15,0 0 88 16,0 0 104 0,0 0 8-16,5 0-55 15,6 0-57-15,13-6-264 0,16-1-152 16,12 1-104-16,23 0 40 16,30-1-48-16,22 4 8 0,8 0-8 15,1 3 8-15,-9-3 48 31,-23 0-16-31,-1-3-40 0,-8-1 56 16,-3 1-16-16,-16 2-48 16,-20-2 48-16,-16 3-48 15,-8 0 0-15,-4 0 0 0,-4 0-8 16,-5-1-208-16,-6 1-256 31,-13 0-264-31,-24 0-873 0,-12-1-1600 16,-9-2-3656-16</inkml:trace>
  <inkml:trace contextRef="#ctx0" brushRef="#br1" timeOffset="154401.97">27284 5321 7401 0,'0'0'2041'16,"0"0"-1473"-16,0 0-336 16,0 0 144-16,0 0-40 15,0 0-184-15,0 0-56 0,0 0-88 16,0 0 56-16,-4 13 480 31,0-4 72-31,4 4-160 16,0-1 8-16,0 5-80 0,0-2 73 15,0 8-81-15,0 2 56 0,0 4 72 16,0 5-128-16,0 5-8 16,0 2-56-16,0 7-8 31,-3 2 120-31,-2 20-56 0,-3 16-192 16,0 22-24-16,-3 9 96 15,-2-2-120-15,5-14-16 0,1-6 64 16,-6 4 193-16,5 6-1 15,1 3-240-15,-2 9-48 16,9-3 112-16,0 7-56 0,0 6-128 16,16 0 0-1,5-3 64-15,2 0-64 16,-3-7 0-16,-3-3 56 0,-6-6-16 16,-7-9 32-16,-4-7-80 15,0-6-8 1,0-17 8-1,-4-15 0-15,0-15 48 0,0-8 40 16,4 4-80-16,0-3 0 0,0 3 56 16,0-10-48-16,0-5-32 0,0-8 16 15,4-6-248-15,0 1-368 32,0-7-505-32,8-13-639 15,0-9-2217-15,0-10-5561 0</inkml:trace>
  <inkml:trace contextRef="#ctx0" brushRef="#br1" timeOffset="155151.57">28762 5188 616 0,'0'0'272'16,"0"0"1000"-16,0 0 1281 0,0 0-801 31,0 0-320-31,0 0 73 16,0 0-217-16,0 0-280 0,0 0-224 15,0 0-192-15,12 0-32 0,4 3 129 16,8 3 63 0,0 0-312-1,7 1-24-15,1-4-80 0,0 4-56 16,9-4-64-16,10 0-88 15,5 3-32-15,7-3-40 0,6 0-48 16,-5-3 40-16,-5 0-48 0,-15 0 0 16,-5 0-112-16,-14 0-104 15,-5 0-88 1,-13 0-128-16,-3 0-368 16,0 0-553-16,0-3-1023 15,0-3-2537-15</inkml:trace>
  <inkml:trace contextRef="#ctx0" brushRef="#br1" timeOffset="156426.09">29419 5203 864 0,'0'0'4033'16,"0"0"-2849"-16,0 0-528 31,0 0 224-31,0 0 192 0,0 0 41 15,0 20-129-15,0-8-296 16,0 4 192-16,4 0 40 16,-4 3-79-16,5 4-265 0,-1 2-24 15,0 9-72 1,0 1 64-16,3 10-96 16,-3 6-152-16,0 6 32 0,1 7-16 15,-1 12-104-15,0 16-40 16,3 29-64-16,-7 9 8 15,0-10 16-15,0-9-24 0,0-25-96 16,0-7 64 0,0 1-64-16,0-1 64 15,-4 4-64-15,1-1 56 0,-1 1 65 16,4-1 15-16,-4-6-48 16,4 1 80-16,0-1-120 15,0 0 32-15,0-9 112 0,4-13-96 31,-4-9 8-31,4-4-104 0,-4 12 40 16,3 8-40-16,1 9 0 16,-4-4 0-16,4-2 80 15,0-4-88-15,0-3 8 0,1-3 0 16,-5 0-8-16,0 0 0 31,0-3-8-31,0 3 8 0,0-3 0 16,0-7 0-16,0 1 0 15,0-4 8-15,0-3 8 16,0 0-16-16,7 0 0 0,-3 4 0 16,8-1 0-16,-7 3-16 15,2-3-168 1,-3 1 8-16,0-1 24 16,-4-6 144-16,0-3-40 0,4-4 48 15,-4-6-8-15,4-2 8 16,-4-5 0-16,0-2 0 0,0 0 0 15,0-7 0 1,0 4 0-16,0-1 0 16,0-2-88-16,0-1-64 15,-8 1-16-15,-7 2 104 16,-2-3 56-16,-7 1-112 0,0-4 15 16,-3 0-71-16,-6 0-56 0,1 1-16 15,-3-4 16-15,-1 0 16 31,0 0 136-31,1 0 64 16,-10-4 16-16,6-2 0 0,-9-1 0 16,-4 1 96-16,0 3-88 0,-8-3 56 15,1 3-16-15,-9-1 32 32,0 1-80-32,-3 3 16 15,-9 0 32-15,5 0 32 0,-1 0 64 16,4 0-24-16,0 0 8 15,0 3-32-15,1 7-88 0,3-1 64 16,0-2-64-16,0 2 80 16,5-3-88-1,-1-2-8-15,4-1 8 16,8 0 0-16,1 0 8 0,-1-3-8 16,0 0 0-16,4 0 8 15,4 0-8-15,1 0 0 0,3 0 0 16,3 3 8-1,10-3-8-15,-1 0 0 16,8 0 0-16,5 0 8 16,2 0-8-16,9 0 8 0,0 0 48 15,1 0 9-15,-1 0-9 16,-1 0 112-16,5 0-64 0,-4 0 8 31,4-3 16-31,0 0-8 16,0-7-16-16,0 1 96 0,0-10-88 15,4-3 24-15,5-4-128 16,2-12 40-16,-3-9-48 0,8-17 8 16,-8 4 0-16,0-10-8 31,0 0 0-31,-8 13 192 16,4 0 88-16,-4 12 56 0,0 7-96 15,0 10-160-15,0 2-80 16,0 7-416-16,-7 0-752 0,-2 3-2561 15,1 3-6833-15</inkml:trace>
  <inkml:trace contextRef="#ctx0" brushRef="#br1" timeOffset="185719.03">23112 4410 1224 0,'0'0'1648'0,"0"0"-608"0,0 0-55 15,0 0-65-15,0 0 224 16,0 0-112-16,0-10-72 0,0 10 57 15,0-3-369-15,0 3-160 32,0 0-80-32,0 0-152 0,0 0-24 15,0 0-48-15,0 0-96 16,0 0 0-16,0 0 56 16,0 0 48-16,0 0 336 0,0 0-192 15,0 0-136-15,13 0-128 31,7 0-64-31,-1 0 0 0,9 3 0 16,0 4 48-16,4-1-56 0,4 4 8 16,-1-4 32-1,6 3-40 1,2-2 0-16,-7 3 0 0,0-5 8 16,0 2-8-16,-4-1 73 15,-5-2-73-15,1 2 0 0,0 0 0 16,-4-3 8-16,0 4-8 15,-3-7 0-15,-2 3 0 0,1 3 0 16,-8-3 0-16,4 0 0 0,-4-3 8 31,-1 4 0-31,2-1-8 16,6 0-8-16,1 0 8 0,5 4-8 16,-1-4 0-16,4 0-137 15,-5 0-87-15,5 0 184 0,-4 0 32 16,4 1-32-16,0-1 48 31,4-3 0-31,3 3 0 0,1 0 0 16,5 1 8-16,6-2-8 15,5 2 0-15,4 2 0 16,-5 0-8-16,-3-2 8 0,0 2 0 16,-12-3 0-16,-4 0 0 31,-5-3 0-31,-3 0 8 0,-3 0 0 15,-6 0-8-15,1 0 8 16,0 0 0-16,0 0-8 0,0 0 0 16,0-3-152-16,4 0-128 0,-8 3 88 15,4-3 56 1,-8 3 32 0,4 0 24-16,-5 0 72 0,2 0 8 15,-1 0-8-15,3 0 8 16,2 0-8-16,2 0 0 15,6 0 8-15,3 0-8 0,4 0 8 0,4 3 8 32,-4 0-8-32,3 3 0 15,1-2 8-15,-4-1-8 0,4 0 8 16,-5 0-8-16,1-3 8 16,-4 3 8-16,0 1-8 0,-3-2 48 15,-2 2-56-15,1-1 0 31,-1 0 0-31,-2 0 0 0,-6 1 0 32,2-1 0-32,-5 0 0 15,-1 0-8-15,2 1 0 16,-1 1 8-16,-1-1 0 0,-3 2 0 16,4 1 0-16,-3-1 8 15,-1 3-8-15,3 1 8 16,1 2 0-16,-4 1 0 0,5 0 0 15,-2 3 8-15,-3 3-8 16,0-3 72-16,0 3-32 0,0 0 24 0,1 0 40 16,-1 3 8-1,-1 0-16 1,1 4-88-16,0 2 48 16,0-2 0-16,-4 2-8 0,4 1 16 15,0-4-64-15,1 0 72 16,-5-2-72-16,3-4 0 0,-3-3 0 15,0 3 48 1,0 0-40-16,0 0 56 16,0 0-72-16,0 3 8 15,0 0 56-15,0 0 24 0,4 4-80 16,-4 0 8-16,4-1 89 16,-4-3-97-16,0 3 0 0,4 1 0 31,-4 2 0-31,0-2 0 15,0 2 0-15,0 1 64 0,0-1-64 16,0 2 0-16,0-2 0 16,0 3 40-16,0 1-40 0,-4 3-8 15,-4 7 0-15,-4 2 0 32,0 0 0-32,1 4 0 15,-2 3 0-15,5 0-16 0,-8-1 16 16,8 1 0-16,-7 3 0 15,2-3 0-15,-6 0-8 0,3-3 8 16,-5-1 0-16,-2 7 8 16,-1 0-8-1,0 3 0-15,-8 16 0 16,-4 13 8-16,8-7 0 0,8-6-8 16,9-12 0-16,7-14-40 15,4 4 32-15,0 3 8 0,7-3 0 16,1-4 280-1,-4 1 24 1,-4-4 120-16,0 4-96 0,0 0 64 16,-15 3-56-16,-2-1-104 0,-2 1-80 15,2 6-64-15,2-2-72 16,3 4 48-16,0-1-64 0,8-1 8 31,0 0 0-31,4-6 0 16,0-3 0-16,0-1-8 0,0-2 16 15,0 2 88-15,0-5 0 16,0 5-40-16,-8 1 72 0,0 0 0 16,0-1-80-16,4 4-48 31,0 3 0-31,1 3 0 16,3 0 8-16,0 0 32 0,0 0-40 15,0 0-8-15,-5-3 8 16,1-3-8-16,-4 0 0 0,-3-7 40 15,-10 4-32-15,1-7-8 32,-3 4 0-32,-1-1 0 0,0-2 0 15,7 2 0-15,-2 0 0 0,6 4 0 16,10 3-8-16,-9 3 8 16,8-3 0-16,-4 0-8 0,0-4 0 15,0-5 0 1,-4-8-40-1,0-2 48-15,0-7-8 0,0 1 8 16,-4-4 0-16,5 0 0 0,2 4 0 16,1 2-8-16,1 1 8 15,3 3 8-15,-5 3 8 0,5-1-16 32,-4 1 8-32,1-3-8 15,-6-3-80-15,2-1-48 0,-6-6 16 16,2 1 104-16,3-4-120 15,-4 0 120-15,4-3-144 0,-4-4-32 16,4 5 0-16,0-5-8 31,0 1 32-31,-4 3-48 16,0 0-72-16,-4 3 88 0,-3-4 16 16,-1 1-464-16,-8-3 8 15,4-4 103-15,-4-2 273 0,0-4 184 16,0-3 72-16,1 0-8 15,3 0 8-15,-4 0 0 32,0 0 0-32,-4-3 0 0,0 3 8 0,-4-3-8 15,-3 3-8-15,-6-4 8 16,2 4 8-16,-5-3 0 0,-4 0 16 16,4 0-16-1,1 0-8 1,-1 0 8-16,3 0 0 15,-2-1-8-15,-5 4 0 0,0 0 0 0,-4 0 0 16,1 0 0-16,-9 0 0 16,4 0 48-16,1 0 56 15,-1 0 96 1,-3 0 80-16,7 0-23 16,-4 0-137-16,4 0-72 0,-3 0-48 15,3 0 8-15,-4 0 0 16,4 4-8-16,-3-1-8 15,3 0-120-15,-4-3 56 0,-5 0 56 32,6 0 16-32,-1 0 0 15,0 0 120-15,5 0-24 0,3-3-88 16,1 0 40-16,3-1 0 16,3 1-48-16,2 0-16 15,-1 3-40-15,1-3 48 0,-2-1-8 31,-3 1 8-31,1 0-8 16,-1 0 8-16,5-3 0 0,-2 3 8 0,6-4-8 16,2 1 8-16,2 2 0 15,11-2-136-15,-4 0-16 16,8 0-81-16,1-1-87 16,-1-2 184-1,0-1 120-15,3 0 16 16,6-2 152-16,-2-1 104 0,10-3-48 15,3-6-63-15,4-3-137 0,0-1 0 16,0-6 0-16,0 4 16 16,4-7 104-1,0 0 152-15,-1-3 216 16,-3 0 16-16,4-3-64 16,-4-1-112-16,5 1-56 0,-1-4-88 15,0 4-144-15,7-6 24 31,2-1-72-31,-1-6 0 0,3 0 0 16,-2-3-8-16,2-3-8 16,1-1 8-16,0-2 0 0,-7 0 8 15,2-1 8-15,-7 0 80 16,0 4 8-16,-4 3-8 16,0-4-8-16,4 4-72 0,-4 3 0 31,8 0-8-31,4 1 0 15,-4 2 8-15,4-3 0 0,4 3 0 16,-4-3-8-16,0 3 8 16,-5-3 0-16,-3 4 8 0,1-8 32 15,-5 1 40-15,0 0 176 16,0 0-136 0,4-3-32-16,-4 6-24 15,8-4 0-15,-4 8-64 0,7 2 64 16,-2 4-72-16,-1 2 0 0,3 8 0 15,2-5 0-15,-6 1 8 16,1-3 56 0,5-7-64-16,-6 1 0 15,5-7 8-15,1-3-8 16,-2 3 8-16,-3 0-8 0,1 0 72 16,-2 6-56-16,-3 0-8 15,0 4-8-15,4 3 48 0,-3-7-48 31,6-3 0-31,1-3 8 16,0-3-8-16,7-3 0 0,2-1 0 31,-6 4-112-31,2 6 104 16,-10 7-32-16,-3 6 40 16,-4 0 0-16,0 6 0 0,0-3 0 15,-4 0 0-15,0-3 0 16,1 0 8-16,3-7-8 0,0 4 0 15,0-7-8-15,0 4-144 16,0-1 32-16,3 4-24 16,1 0 88-16,-4 6-32 0,0 0 72 15,0 4-48 1,-7-1 64-16,-1 0 8 16,-1 0-8-16,1 0 0 0,5-2-48 15,3-1 48-15,0-3-16 16,0-1-56-16,0 2-88 15,7-2 48-15,-3 1 48 16,5 3 0-16,-9 4 8 16,4 2 48-16,-4 0-8 15,4 1 8-15,-4 3 8 0,3-1-8 16,5-2 0-16,1-1-56 16,2 1 56-16,6-4-104 15,-2 0-216 1,2-3 56-16,2 3 152 15,-6 0 24-15,-2 4 88 0,-3-1 0 16,1 7 8-16,-9 0 40 16,3 2-40-16,1 2-8 15,4-1 8-15,0-1-8 0,4 5 8 32,0-4-64-32,-1-1 48 15,2 5-56-15,-2 2 72 16,2 0-8-16,-5 4 0 0,-1 0 8 15,1-1-8-15,5 3-56 16,2 1-72-16,5 3-280 0,8-3 16 16,0 2 168-1,8 1 64-15,0 0 96 16,-1-3 72-16,6 2-88 16,-1 4-128-16,7-3 151 0,1 3 65 15,4-3 65-15,3 3-17 16,1-3-40-16,0 0 8 15,0 0-16-15,-4-1 0 32,-1-2 80-32,5 3 8 15,-4-4 40-15,-4 5-64 16,4-2-16-16,-4-2 24 0,-1 6 24 16,2-3 8-16,-2 3-56 15,-3 0 8-15,3 0-48 0,-2 0-8 16,-2 0 56-16,1-4-48 15,-4 4-8-15,4 0 0 0,4 0 16 16,-5 0-8-16,2 0 0 16,-2 0-8-16,-3 0 0 0,0 0-72 31,-4 0 24-31,0 0 48 16,-5 0 72-16,5-3-24 15,-8 0 8-15,4 0-56 0,-8 0 8 16,0 0 32-16,-8 3-40 15,0-3-272-15,-8 3-472 0,7-4-993 16,-6 1-1448 0,-1-3-5728-16</inkml:trace>
  <inkml:trace contextRef="#ctx0" brushRef="#br1" timeOffset="189027.16">11374 14618 5873 0,'0'0'6025'16,"-7"-29"-3848"-16,7 10-1305 0,0-3-336 15,0-1 136-15,16-2 120 16,16 0-320-16,4-1-280 16,15 1-112-16,13 2 72 0,0 8-56 15,0 12-16-15,-4 3-80 31,-13 18 8-31,-8 17 0 0,-11 10 0 16,-15 22-8-16,-13 12 8 0,-32 19-8 16,-24 4 0-16,-4-16 8 15,4-23-8-15,17-25 48 0,7-6-40 16,-4-3-8 0,4-1 56-1,8-6-56-15,17-15-48 0,7-7-296 16,23-23-88-16,40-34-16 15,25-41-280-15,28-38-296 0,4-10-385 16,-21 18-199-16,-31 43 1128 0,-37 44 480 31,-14 15 576-31,-6 0-176 16,-7 4 176-16,-4 3 489 0,0 6 327 16,-23 10-760-16,-14 3-368 15,-10 10 64-15,-5 12 240 0,1 10 40 16,10 13-144-16,6-1-167 31,19 10-105-31,11 0-64 0,5 0-32 16,17-1-96-16,11-1 0 15,11-5-16-15,10-5-256 16,10-8-249-16,5-8-591 0,19-10-664 16,-11-3-1105-16,-16-13-2720 0</inkml:trace>
  <inkml:trace contextRef="#ctx0" brushRef="#br1" timeOffset="189357.56">12793 14195 8385 0,'0'0'2105'0,"0"0"-1265"0,0 0 600 16,0 0 209-16,0 0-465 15,0 0-520-15,-55-25-160 0,18 47 208 16,-6 10-8-16,3 9-208 16,-8 13-63-16,8 6-209 0,8 4-56 15,12 2-40-15,5 4-72 31,11 0-8-31,4 0 0 0,19 0-48 16,17-7 0-16,16 1-48 16,4-7-216-16,11-12-801 15,25-17-887-15,-17-15-689 0,-15-13-2920 0</inkml:trace>
  <inkml:trace contextRef="#ctx0" brushRef="#br1" timeOffset="189625.97">13264 14077 12226 0,'0'0'3001'16,"0"0"-1913"-16,0 0-768 0,0 0-120 15,0 0 416-15,-32 77 104 16,19-30-167-16,5 7-185 0,5 23-24 0,3 11-104 31,0-5-136-31,11-13 8 16,9-10-56-16,1-18-56 15,6 2-232-15,5 1-392 0,12-11-281 16,-4-12-863-16,-9-12-3617 16</inkml:trace>
  <inkml:trace contextRef="#ctx0" brushRef="#br1" timeOffset="189866.98">12905 14538 12322 0,'0'0'5505'0,"0"0"-4472"16,0 0-833-16,0 0 40 15,0 0-64-15,131 6-88 0,-15-2 0 16,7-4-24-16,1 0-56 16,-16 0-8-1,-29 0-976-15,-15 0-2113 16,-20 0-3401-16</inkml:trace>
  <inkml:trace contextRef="#ctx0" brushRef="#br1" timeOffset="190064.1">13817 14541 12698 0,'0'0'3857'0,"0"0"-3473"16,0 0-336-16,0 0-32 0,0 0 72 16,0 0 0-16,124-3-88 31,-73-3-144-31,1 3-608 0,8-4-1472 15,-20 4-1849-15,-9-4-2073 0</inkml:trace>
  <inkml:trace contextRef="#ctx0" brushRef="#br1" timeOffset="190315.8">13869 14268 4456 0,'0'0'6930'0,"0"0"-4346"0,0 0-1151 16,0 0-193-16,0 0-312 0,-12 9-440 16,12 17 56-16,-4 9 129 15,4 10-161-15,0 8-168 0,0 5-88 16,0-1-152-16,0 3-8 16,8-3-96-16,3 0-112 0,2-9-440 15,6-3-464 1,-2-14-625-1,18-18-2680-15,-7-10 1177 0,-4-3-3162 16</inkml:trace>
  <inkml:trace contextRef="#ctx0" brushRef="#br1" timeOffset="190528.92">14160 14303 3880 0,'0'0'4585'0,"0"0"-2488"0,0 0-89 16,0 0 201-16,0 0-377 15,0 0-768-15,0 0-472 0,0 0-400 16,4 6-88-16,4 36 321 31,-5 8-105-31,1 4-128 16,-4 7-96-16,0-1-96 0,0-3-8 16,0-3-632-16,0-3-521 15,0 0-855-15,0-16-2305 0,5-16-4001 0</inkml:trace>
  <inkml:trace contextRef="#ctx0" brushRef="#br1" timeOffset="190867.03">14419 13995 744 0,'0'0'11274'0,"0"0"-8697"0,0 0-1441 16,0 0-72-16,0 0-264 15,0 0-328 1,0 0-184-16,56 16 257 16,-13 13-33-16,13 2-168 15,8 7-72 1,-1 4-96-16,-3 2-104 15,-12 4-56-15,-8-1 80 16,-20 4-96-16,-16 6 8 0,-4 0 72 16,-32 7-80-16,-12-4-8 15,-11 4-200-15,-37 18-504 0,8-12-1105 16,13-16-3808-16</inkml:trace>
  <inkml:trace contextRef="#ctx0" brushRef="#br1" timeOffset="192485.61">16065 14490 6617 0,'0'0'5241'15,"0"0"-4537"-15,0 0-448 0,0 0 224 16,-41-92 152-16,26 73 9 0,-9-3 135 15,-1 0 24-15,-6 6-208 16,-1 4-272-16,-8 8-88 0,1 4-40 16,-6 6 0-16,6 23 32 15,-1 9-168-15,12 10 16 0,8 5-64 16,16 2-8-16,4-4-144 16,24-10-32-1,16-10-88-15,8-14 256 16,7-14 8-16,5-6 8 15,-4-29 56-15,4-22 48 0,-8-25 208 16,-21-33 224-16,-6-8-15 31,-25-1-113-31,0 16-128 0,-13 10-48 16,-7 22-32-16,0 19 232 16,4 22-112-16,8 16-152 15,-3 10 64-15,-2 6-184 0,-6 22-56 16,3 41-128-16,12 39-64 15,11 13-384-15,29-1 0 0,16-26-464 16,-7-30-449 0,-6-14-591-16,21-3-777 15,-9-6-336-15,1-9-1816 16</inkml:trace>
  <inkml:trace contextRef="#ctx0" brushRef="#br1" timeOffset="193222.11">16463 14487 3088 0,'0'0'4593'0,"0"0"-2752"16,0 0-513-1,0 0-288-15,0 0-40 0,0 0-608 16,0 0-88-16,0 0-32 16,47-73 217-16,-35 51-105 0,4-4-56 31,-4-5-24-31,0-1-8 16,-8-6 184-16,-4 0-104 0,-4 0-40 15,-12 0-72-15,-12 9-40 16,0 10-48-16,-8 13-112 0,1 6-64 15,3 19-16-15,4 12 8 16,16 14 0-16,12 6 0 0,0 0-320 31,28-4-264-31,12 1-24 16,3-13 120-16,13-13-360 16,0-13-313-16,-4-9-39 0,-4-3 208 15,-8-25 176-15,-4-13 824 16,-17-10 8-16,-6-4 848 0,-13 2 320 31,0 8 577-31,0 13-57 0,-4 20-192 16,-9 12-520-16,2 12-776 15,3 36 113-15,-1 32 111 16,9 28-232-16,13 18-8 0,11 5-72 16,8 2-24-16,3-9 104 0,-3-7-104 15,0-12-96 1,-4-13 48-1,-5-19-48-15,-6-22-352 0,-2-13-288 16,-2-9 232-16,-2-7-41 0,2 0-591 16,-5-13-1152-16,-5-9-801 15,-3-28-240 1,0-29 73-16,-20-35-809 16,-12-25 2377-16,-3-11 1424 15,3 11 168-15,4 28 3272 0,16 28-63 16,4 20-288-16,8 3-305 15,0 0-199-15,12-6-777 0,8-1-768 32,12 1-368-32,15 5-240 15,6 5-136-15,2 5 16 16,1 10-40-16,-1 7-32 0,-6 12-72 16,-14 0 0-16,-14 18-56 15,-14 14 8-15,-7 10 48 0,-16 5 0 31,-27 4 0-31,-10 0-8 16,-10-3-256-16,-5-7-536 0,-3-3-1232 16,19-13-2361-16,16-12-4273 0</inkml:trace>
  <inkml:trace contextRef="#ctx0" brushRef="#br1" timeOffset="194607.84">17451 14624 8185 0,'0'0'1745'16,"0"0"-1185"-16,0 0-296 16,0 0-144-16,0 0-72 15,100-41-40-15,-76 24 0 0,-13-1 16 31,6-11-16-31,-14-6 80 16,-3-3 104-16,0 0 8 0,-3 0 320 16,-6 9 624-16,-3 13 33 15,1 10-817-15,-2 6-336 0,2 6-24 16,2 20-8-16,5 2-48 16,4 11 48-16,0-2-120 31,13 2 48-31,2-8 72 0,9-5-120 15,0-4-32-15,4-12-97 16,0-10 81-16,-5 0 176 0,9-17 48 16,-8-11-48-16,4-10 56 0,0 0 313 15,-3-4 15 1,-6 8-72 0,1 8 184-16,-4 14-96 0,-8 12-288 15,0 3-112-15,0 22 0 16,0 4 0-16,4 6 0 0,-4-4 0 15,4-2-8-15,0-4 8 16,-1-9-144 0,2-6-88-1,-2-7 32-15,6-3 80 0,-2-6-248 0,6-17-128 16,3-5 167-16,4-7 217 16,-5-3 104-16,5 6-32 0,-4 6 40 15,-4 14 0-15,-1 9 0 31,2 3 0-31,-5 3-8 0,7 16-8 16,5 0 16-16,4-3-8 16,9 3-16-16,-2-6-112 0,5-4-488 15,8-6-80-15,0-3 120 16,-1 0 48-16,-7-9 296 31,-4-7 240-31,-20-10 168 0,-8-9 184 16,-12-2-176-16,-4-8-64 15,-24 1-48-15,-4 5 280 0,-8 8 40 16,-4 15-104-16,1 16-152 0,-2 3 152 16,2 26-160-16,3 15 200 15,12 3-128-15,8 11-88 16,12 2-104 0,8-6-168-16,12-6-368 15,16-10 0-15,4-13 144 0,3-12 392 16,2-13 32-16,3-13 800 0,-5-18 8 31,1-30 209-31,0-31-41 16,-8-29-328-16,-4-15-280 0,-13-4-88 15,-2 10 64-15,-9 19 48 16,0 25-48-16,0 32 185 0,0 29-361 16,0 18-40-16,0 7 256 31,0 0-352-31,-4 13-64 0,-12 29-104 15,4 34 96-15,4 32-40 16,8 9 40-16,3-3 8 0,18-12 0 16,3-16 0-16,-4-20-120 15,3-12-320-15,-6-15-553 32,7-14-623-32,4-3-696 0,8-9-201 15,3-10-352-15,-3-6 121 16,-4-22 1928-16,-1-14 816 0,-6-5 1704 15,3-1-24-15,-4 10-279 16,-1-2-473-16,5 8-136 16,4 0-256-1,4 4-144-15,0-4-64 0,4 0 104 16,-5 1-200-16,-7 6 153 16,-11 6 343-16,-10 0 160 0,-7 10 488 15,-20-1-632-15,-16 4-528 16,-12 3-176-1,1 0-40-15,7 7-48 16,5 8 40-16,11 11 0 16,15 2-88-16,9 7 96 0,12 7 48 15,20 2 40-15,8 0-8 0,-1-2-80 16,-2-4 8-16,-9-6 40 31,-16-7-48-31,-9-3 0 0,-3 0 0 16,-20-3 0-16,-12 1 72 15,-7-5 0-15,-9-2-56 0,0-4-16 16,0-5-96-16,-3-10-648 16,10-14-1480-16,14-8-5034 0</inkml:trace>
  <inkml:trace contextRef="#ctx0" brushRef="#br1" timeOffset="195162.87">19973 14043 6009 0,'0'0'7977'0,"0"0"-6656"0,0 0-873 31,0 0-440-31,0 0 0 0,0 0 120 16,-52 98-24-16,48-47 24 16,4 3-56-16,0-3-16 15,20-4-48-15,8-8 0 0,3-11-8 16,5-12 0-16,1-13 0 31,-1-3 96-15,-1-22 32-16,-7-10 216 0,-4-15 208 15,-8-7 96-15,-12-7-56 16,-4-2-183-16,-8 6-265 16,-12 6-56-16,-8 16-88 0,1 13-32 15,3 12-681-15,7 13-1231 16,6 16-2273-16,11 1-1816 0</inkml:trace>
  <inkml:trace contextRef="#ctx0" brushRef="#br1" timeOffset="195387.05">20404 14043 11226 0,'0'0'4337'0,"0"0"-3105"0,0 0-392 15,0 0-712-15,0 0-120 16,0 0-8-16,23 136 88 0,-11-38-80 31,4 20 8-31,0-1 80 16,0-9 104-16,-9-19-104 0,-2-9-96 15,-5-14-72-15,0-18-416 16,0-13-688-16,0-10-1160 16,-9-9-2185-16,2-6-4281 0</inkml:trace>
  <inkml:trace contextRef="#ctx0" brushRef="#br1" timeOffset="195688.05">20383 14008 3080 0,'0'0'7426'15,"0"0"-5346"-15,0 0-968 0,111-86-143 16,-62 76-537-16,7 10-200 0,7 0-80 15,-3 23-80-15,-4 8-72 16,-5 8 0-16,-14 2 0 0,-10 3 0 31,-15 1-8-31,-12-1 8 16,-3-3 8-16,-25-2 64 0,-17-4 72 16,-6-4 8-16,-5-2-80 15,-8-4-72-15,8-6-272 0,0-6-1136 16,21-6-1681-16,14-7-4089 15</inkml:trace>
  <inkml:trace contextRef="#ctx0" brushRef="#br1" timeOffset="196064.09">21312 14055 776 0,'0'0'10234'16,"0"0"-8338"-16,0 0-1384 16,0 0-280-16,-116-19-128 0,72 32 96 0,-4 6 97 15,9 13-41-15,3 6-32 16,12 7 8-16,12 2-32 16,12 4-48-1,4 0-96-15,20-10-48 16,16-3 0-16,3-13-8 0,9-6-8 15,0-12-56-15,-4-7 64 0,-4-13 0 32,-8-18 48-32,-17-11 128 15,-14-9 472-15,-5-6 296 0,-28 0-256 16,-20 3-320-16,-5 9-240 16,-6 10-120-16,4 17-8 15,6 8-304-15,14 10-1216 0,18 16-1593 31,10 3-2960-31,7 3-1239 0</inkml:trace>
  <inkml:trace contextRef="#ctx0" brushRef="#br1" timeOffset="196438.9">21483 14049 9978 0,'0'0'2392'15,"0"0"-912"-15,0 0-159 16,0 0-769-16,92 0-488 0,-77 26-56 0,2 11 0 16,-6 5 0-1,-3 5 8 1,-4-2-8-16,-4-4 0 16,0-9-8-16,-4-7 0 0,0-12-160 15,-3-6-296-15,7-7 448 16,0-10 8-16,0-15 0 0,3-14-416 15,18-8-224 1,2-7 127-16,5 3 513 16,0 3 24-16,-4 13 617 15,-9 13 375-15,-2 16-144 0,2 6-232 16,2 16-496-16,-2 16-136 16,9 9 56-16,0 7 48 0,4-1-112 31,0-3 16-31,-3 1-16 15,14 3-48-15,-11-13-1464 0,-4-13-4361 16</inkml:trace>
  <inkml:trace contextRef="#ctx0" brushRef="#br1" timeOffset="197241.13">23304 14100 8753 0,'0'0'1569'0,"0"0"-1049"16,88-35 104-16,-45 22 320 0,6 10-440 15,-2 3 184-15,-4 0 81 16,-10 10-441-16,-6 8-200 0,-14 14-120 15,-10 3 64-15,-6 10-64 32,-25-1 48-32,-17 0 240 0,-6-2 16 15,-5-7-64-15,4-6-144 0,9-4-32 16,15-9 0-16,11-7-72 16,13-6 0-16,4-3-8 0,28-6 0 15,28-16-144 1,28-22-488-1,23-20 88-15,-6 0 72 0,-22 7 199 16,-31 16 281-16,-20 12 289 0,-9 7 735 16,-2 0-144-16,-10 0 64 15,-7 9-24-15,-7 4-304 0,-17 2-423 32,-8 7-177-32,-4 0-16 15,0 4-8-15,0 14-64 16,4 11 72-16,13 6 0 0,6 6 0 15,13 1 0-15,0 2-8 0,20 0-73 16,16 1-191-16,12-4-544 31,40-3-936-31,-13-9-1489 16,-3-17-2928-16</inkml:trace>
  <inkml:trace contextRef="#ctx0" brushRef="#br1" timeOffset="197584.74">24663 13630 9033 0,'0'0'1817'0,"0"0"-145"15,0 0 89-15,0 0-473 0,0 0-872 16,0 0-328-16,-100 10 216 0,52 25 240 16,0 12-64-16,4 10 8 15,5 7-40 1,7 2-152-16,8 4-79 16,12 6-33-16,12 13-40 0,12-9 0 15,12-10-88-15,15-10-16 16,5-9-40-16,8-4-464 15,8 1-593-15,20-19-1119 0,-9-14-649 32,-15-15-2400-32</inkml:trace>
  <inkml:trace contextRef="#ctx0" brushRef="#br1" timeOffset="197827.07">24925 13760 4993 0,'0'0'4945'0,"0"0"-2993"0,0 0-616 0,0 0-544 16,0 0-279-16,0 0 687 15,-47 83 8-15,34-29-440 16,-2 19-200-16,7 16-168 16,8-7-175-1,0-9-121-15,0-10-40 16,19-15-64-16,5 3-168 0,4 0-353 0,4-13-575 15,17-19-1136-15,-10-13-753 16,-7-6-4993-16</inkml:trace>
  <inkml:trace contextRef="#ctx0" brushRef="#br1" timeOffset="198038.12">24515 14141 4745 0,'0'0'6393'0,"0"0"-4241"0,0 0-1488 15,88 0-119-15,-21 0-65 16,33 0-208-16,27 0-176 16,-3 0-96-16,-9 0-280 0,-38-12-2201 31,-34-1-6713-31</inkml:trace>
  <inkml:trace contextRef="#ctx0" brushRef="#br1" timeOffset="198280.8">25396 13544 7617 0,'0'0'2993'0,"0"0"-697"0,0 0-663 16,0 0-729-16,0 0-592 15,0 0-16-15,51 99 192 0,-7-17-112 16,8 33-152 0,-12 5-128-16,-17-5 32 15,-18-17-56-15,-10-28-56 16,-18-13-8-16,-1-16 48 0,-8 1-56 16,-4-1-104-16,-20 12-1152 15,8-5-2585-15,12-13-3288 0</inkml:trace>
  <inkml:trace contextRef="#ctx0" brushRef="#br1" timeOffset="205003.06">18677 10300 200 0,'0'0'9922'0,"0"0"-8226"0,0 0-1256 31,0 0-240-31,0 0 264 0,0 0 192 16,0 0 17-16,0 0-97 16,0 0-88-16,0 0-88 0,9 0-48 15,3 3-24-15,4-3-56 16,3 3 32-16,6-3 24 16,3 0-80-1,0 3-104-15,7-3-48 16,5 0-88-16,0 3 40 0,4 0-40 15,-1 0-8-15,2 1 8 0,2-1 0 16,-3-3 0-16,3 0 72 16,2 0-72-1,-1 0 0-15,7 0 8 16,1 0-16-16,4 0 24 16,3 0-24-16,1 0 0 0,0 0-8 15,3 0 8-15,-2-3 0 16,-5-1 0-16,-5 1 0 0,-3 0 0 31,0 3 8-31,-1-3 0 16,1 3-8-16,-3-3 0 15,-2 3 56-15,5-3-48 0,-5 3-16 16,-2-3 16-16,-2 3 0 16,5-4 0-16,-1 1 0 0,-2 3 0 31,-2-3 0-31,2 0-8 15,-6-1 0-15,1 4-8 16,-5-2 8-16,10 2 0 0,-6-4-8 0,6 1 8 16,-2 3 0-16,1-3 0 15,0 0 0-15,-4-1 0 16,-5 1 8 0,1 3-8-16,1-3 0 15,-5 0 0 1,-6 0 0-1,2 0 8-15,-3 0-8 0,-1-4 8 0,-9 4 0 16,2 0 0-16,-6-1 0 16,-2 4-8-16,-5-3 8 0,3 3-8 15,-7 0-200-15,4-3-544 16,0 3-544-16,0-6-1153 16,1 0-3152-16</inkml:trace>
  <inkml:trace contextRef="#ctx0" brushRef="#br1" timeOffset="213553.48">27866 5775 2600 0,'0'0'840'15,"-4"0"0"1,4 0 777-16,-4 0-769 15,4 0-120-15,-5-3-72 16,5-1-272-16,-3 2 216 0,3-1 177 16,0-1-241-16,0 4-168 15,0-3-32-15,0 0-8 0,0 0 136 32,0-1-24-32,0-2-192 31,12 3-160-31,7 0-88 15,6 0 0-15,14-1-80 0,9 4 64 0,24 0 8 16,23 7 8-16,21 9 0 16,4 6-8-16,-8-3 8 0,-29-3 0 15,-24-3 0-15,-18-4-8 16,-9 1-8-16,-4-4-88 16,-5 0-48-16,-3-3 24 0,-12 4-104 15,-8-7-48-15,0 3-160 16,-12 0 96-1,-16 0 272-15,-4 4 72 16,-16-1 8-16,-7-3-8 0,-5 7 0 16,-16-4 8-16,-19 7-8 15,-12-1 0-15,6 4 16 0,22-3-16 32,23-1 0-32,20 1-16 15,1 3-24-15,-2 7-64 0,5 2 40 16,9 4-48-16,7-1-344 15,16 1-144-15,0-1-257 0,16 1 521 16,24-1 264-16,23 1 16 16,21-4-32-16,19 4-8 31,9-4-184-31,-20-6-120 0,-24-3 96 16,-21-6 224-16,-3-1 80 15,0 1 8-15,4-1 0 0,-8 1 96 16,-13-4-8-16,-10 1-16 15,-13-5-80-15,-4 2 8 16,-21 2 176 0,-14-3 104-16,-13 4-160 0,-8-1-72 15,-20 0-32-15,-11 7-16 16,-21 3 8-16,0 3-8 0,17 0 0 16,23 0 0-1,20-6-8 1,8 3 0-16,-7 3-88 0,3 6-64 15,0 4-48-15,12-1-72 0,12 1-296 16,16-4-424-16,4 1-313 16,8-4 873-16,20 0 272 0,16 1 152 15,4-5 0-15,8 1 8 32,7 4 16-32,5-7-8 0,-1 2 8 15,6 2 232-15,-10-4 128 16,1 0 193-16,-8-1 23 0,-12 1-96 15,-9-3-208-15,-15 0-176 16,-16-1-112-16,-4 1 8 31,-20 0 32-31,-16 0 160 0,-27-1-64 16,-25-2-88-16,-23 9 40 16,-9 0-40-16,8-3-24 0,28 0-16 15,26-4 8-15,13-2-8 31,13 2 8-31,4 4-16 16,8 6 0-16,9 1 0 0,11 5-264 0,11 1 80 16,26-1 8-16,18 1 16 15,21 3 64-15,19 3 32 0,-3-3-16 16,-8-4-48-16,-16-9 72 16,-21-3 56-1,1 0 16 1,-8-1 0-16,-16-2-8 0,-13-3 0 0,-11-3-8 15,-3-1 176-15,-17 0 264 16,-8 0-120-16,-7 1-168 0,-2 2-56 16,1-2-16-16,4 2-80 31,1-2 16-31,11 2-16 16,4 1 0-16,12 2-112 0,4 1-224 15,8 3 104-15,20 3 232 0,16 0 0 16,3 3 8-16,9 1 0 15,0 2 0-15,-1 0 0 32,-6-3 8-32,-6-3 128 0,-10 3 8 15,-18-5-72-15,-7-5-80 16,-8-2 0-16,-12-1 336 0,-16-2 40 16,-4 2-232-16,1-3-64 15,3 1-72-15,4 3-8 31,8-1 0-31,7 4-8 0,9 2-248 0,0 2-24 16,9 1 192-16,14 5 88 16,5-1 48-16,4 3-32 0,0-6 48 15,1 0 168-15,-14 1 24 16,1-5-96 0,-8-5-152-1,-4-4 48-15,-8 0-56 0,0-2-104 16,0-4-168-16,0 3-136 0,-4 0-704 15,-4-3-1457-15</inkml:trace>
  <inkml:trace contextRef="#ctx0" brushRef="#br1" timeOffset="213876.37">28089 8436 8617 0,'0'0'1313'0,"0"0"-569"0,0 0-488 15,0 0 120-15,99-4 72 16,-58 4-208-16,2 0-112 0,9 0-48 16,-1 0-80-16,2 0-432 0,6 0-768 15,-15 0-1473 1,-8-3-3160 0</inkml:trace>
  <inkml:trace contextRef="#ctx0" brushRef="#br1" timeOffset="214103.86">28906 7896 11546 0,'0'0'1464'0,"0"0"-808"16,0 0 89-16,0 0-137 0,0 0-184 15,0 0-256-15,0 0-88 31,-28 38 192-31,-4 3 16 0,-8 13-104 16,-4 10-96-16,-8 9-80 16,5-3-8-16,-13 19-184 15,16-13-1200-15,12-26-2849 0</inkml:trace>
  <inkml:trace contextRef="#ctx0" brushRef="#br1" timeOffset="-212023.2">17614 5042 4016 0,'0'0'801'16,"0"0"-537"-16,0 0-264 16,0 0-64-16,0 0 64 15,0 0 8-15,-11 25 48 16,6-9 176-16,1 0 216 0,-4 6-56 16,4 0 144-16,-3 3-120 0,-2 1-104 15,1 6-96-15,-3 3 24 31,-2 6-8-31,-2 10 208 16,-2-1-128-16,-2 11-64 0,-1-4-112 16,-1 3-80-16,2 1-48 15,7-4 0-15,-4-3 97 0,4 3-1 16,0-3-24-16,-3 3-80 31,2 3 88-31,-2 1-88 16,-6 2 16-16,5-5 56 0,-3-1-8 15,2-3 8-15,6-7-72 0,-6 1 16 16,2-4 0 0,-2 1 32-1,6 2-48-15,-6-2 0 0,2-1 8 16,-1-3 0-16,0 1-8 16,0-8 8-16,-4 5-8 0,4-4 8 15,1-3-8-15,-2 3 0 0,2-4 16 16,2 7-16-1,-2 4 8-15,-2-1 0 16,6 3-8-16,-6 1 0 16,6-1-8-16,-1 1 8 15,0 2-8-15,0-5 8 0,0 2-16 16,0-3 16-16,4 3 0 16,-4-2 0-16,0-1 0 0,1 4 0 31,2-4 0-31,-3 0 0 15,8 1 0-15,-8-5-16 0,4-1-112 16,-3 2 0-16,3-4-80 16,-1-2 72-16,-2 3 63 15,3-3 65-15,-1-3-56 0,5-1 64 32,1 1-16-32,-1 2-48 15,-4 1-152-15,-1 0 96 0,2 3 16 31,-5 0 0-31,-1 3 24 16,-2 0-72-16,-1 0-112 0,0 0 48 16,0 1-32-16,4-5 32 0,1 1 8 15,2-3 48-15,-3-4 32 16,1 1 72-16,-2 3 40 0,6-4 8 16,-1 1 0-16,-5 6 8 15,6-4 8-15,-5 1 0 16,-1 0 8-16,6 0 0 15,-1-4-8-15,-5 1 0 16,6-4-8-16,-1-3 8 16,-5 4-8-16,6 3 8 0,-9-1-8 15,4 1-8-15,0 2 8 16,0-2-8-16,0 3 0 16,0-1 0-1,4 1-8-15,0-3-424 16,0 3-432-16,1-4 624 0,-2-6-8 15,1 4-160-15,-3-4 151 16,-2 0 89-16,-2 0-136 16,2 1 128-16,2-7 32 0,3-1-32 31,0-5-160-31,8-1-176 16,0 1-184-16,0-4 424 0,0 1 280 15,8-1 72-15,-4 4 272 16,-4-1 72-16,0 4-96 15,0 0 16-15,0 2 48 0,0 1-168 16,0-3-32 0,0 3 24-16,-4-6-80 15,4 2-72-15,0-2-40 0,0 2-8 16,0-2 48-16,0 0-48 16,0-4 0-16,4 3 160 15,3-2 185-15,6-1-185 16,-1 3-64-16,3-2-88 15,1-1-8-15,8 3 96 16,4-2-88-16,4 3-16 0,4-1-8 16,4-3-96-16,8 4-80 15,-1-4 56-15,5 1 72 16,4-1 0 0,0 0-121-16,-5-2-247 31,-3-1-48-31,0 0-64 0,-4 0 280 15,-4-3 176-15,-1 3 72 16,2-3-96-16,2 0-88 16,2 0-504-16,2 0-280 0,5 0 177 15</inkml:trace>
  <inkml:trace contextRef="#ctx0" brushRef="#br1" timeOffset="-211690.05">17511 9712 424 0,'0'0'1680'0,"103"-6"-880"15,-56 3-536-15,-6-1-184 16,-1 4-64-16,-1-3-16 0,2 0-64 15,-2 0 56 1,-3-4-200-16,8 5-48 16,-4-2-88-16,3 1 64 0,2 0 192 15,2 0-16-15,-3-1 96 16,-4 4 8-16,-4-3 56 16,-5 3-56-16,-3-3 0 15,-7 3 0-15,-2-3 112 16,1-1 112-16,0 2 40 15,4-1-80-15,4-4-8 0,0 4-32 16,3 0-16-16,5-1-56 16,1 1-24-16,-1 0-48 15,-5 3 0 1,-3 0 8-16,-5 0-8 16,-2 0 8-16,-5 0-8 0,0 0 8 15,-4-3-8-15,4 0-24 16,12-4-376-16,-4-2-1008 15,0 0-95-15</inkml:trace>
  <inkml:trace contextRef="#ctx0" brushRef="#br1" timeOffset="-210015.8">17857 4931 744 0,'0'0'4449'0,"0"0"-2777"16,0 0-1000-16,0 0-416 0,0 0 80 16,20-4-40-16,0 1 40 15,8 0 72-15,0 0-175 0,8-4-81 16,-1 4-64-16,10 0 8 31,-6-3-8-31,9-1 24 0,0 1-104 16,0 0 48-16,7-4 48 15,1 1-104-15,0-1 8 0,4 4 0 16,0-4 0-16,3 0-8 16,17 1 0-16,-8-4 8 31,3 4-8-31,1-7 16 0,-8 6-8 16,8-2 0-16,-5-1-8 15,-3 4 0-15,-1-1-8 0,1 0-280 16,4 4-224-16,0 3-65 15,-1 0 9-15,2 0-464 16,-6 3-16 0,-3 0-192-16,-4 0 143 0,-1 0 489 15,-11 0-296-15</inkml:trace>
  <inkml:trace contextRef="#ctx0" brushRef="#br1" timeOffset="-209448.98">20065 4657 4905 0,'0'0'1048'16,"0"0"-560"-16,0 0-296 0,0 0-96 15,0 0-96-15,0 0-512 32,0 0 512-32,96-22 0 0,-45 22-344 15,5 0 344-15,20 0 312 16,19 3-312-16,16 4 120 0,5-1 56 15,-20-2-80-15,-25-2-96 16,-23 1-16-16,-4-3-8 31,0 0 24-31,8 0 80 0,-5 0-80 16,-2 0-24-16,-9-5 24 16,-5 1 80-16,-8-2 184 0,2-1-56 15,-1 4-208-15,4-3-104 16,0 6-456-16,7-4 128 31,5 2-320-31,-3-2-377 0,6 1 785 0,-7 0 304 16,3 3 40-16,-2-3 144 15,-1 3 168-15,-8 0-96 0,4 0-136 16,-4 0 56-16,-5 0-136 16,5 0-160-1,-8 0-112 1,4 0 264-16,-1 3 8 0,1 0-312 15,4-3 224-15,4 0 24 0,0 0-200 16,4 0-472-16,4 0 40 0,-12 0-16 16,-1 3 712-16,-7-3 472 31,-3 0-200-31,-9 0 88 16,-8 0-232-16,3 0 112 0,-3 0 176 15,0 0-288-15,0 0-72 0,12-3-56 16,1 0-504-16,-2 3-1152 15</inkml:trace>
  <inkml:trace contextRef="#ctx0" brushRef="#br1" timeOffset="-200599.72">12770 10461 1064 0,'0'0'8257'15,"0"0"-6728"-15,0-22-953 31,0 19-88-31,0 3 16 0,0 0-144 16,0 0 0-16,0 0 16 0,0 0-72 16,0 0-39-16,0 0-113 15,15-3-88-15,9 3-8 0,4-7-48 16,8 5 40-16,7-5 0 16,5 1-40-16,5-1 72 15,2 4 64-15,1 3-48 0,-4 0-80 16,-4 0 32-1,-1 0-40-15,-7 6-8 16,4 1 0-16,-4-4 8 0,3 0-8 16,-2 1 0-16,2-4 0 15,5 0 48-15,3 0-48 16,5-4 0-16,4-2 0 0,4-1 56 31,0 4 16-31,-5 0 32 0,-7 3-96 16,-8 0 80-16,0 0-88 15,-8 0 16-15,4 6-16 16,0-2 8-16,3-1 0 0,10-3 0 16,2 0 16-16,17 0-16 31,20 0 0-31,-8-3 0 0,-13-1-8 16,-3 4 8-16,-25 0-8 15,9 0 0-15,0 0 0 16,-8 4 0-16,-4 2 0 0,3-3 8 15,-3 1-8-15,8-2 0 16,3-2 8 0,9 0 8-16,16 0 32 0,20 0-48 15,20-6 0-15,-9 0 0 16,-19 3 0-16,-28 3 8 16,-17 0 48-16,5 0-8 0,4 0 24 15,3 0-64 1,-3 0 8-16,4 0-16 15,0 0 24-15,4 0-16 16,15 0-8-16,17 6 16 0,16-3-16 16,-8 3-8-16,-25-3 8 15,-19-3-8-15,-17 4 0 0,6-4 0 32,-2 0 8-32,9 0 0 31,-4 0 8-31,-4 0 0 0,3 0-8 15,1 0 8-15,8 0-8 16,0 0 0-16,-1 0 8 0,1-4-8 16,4 1-8-16,-8 3 8 15,-8-2 0-15,0-2 0 16,-12 1 8-16,0-3 0 0,-8 2-8 16,-5 1 0-16,5 0 16 15,4-4-16-15,-4 5 8 0,8-2 0 16,4 1-8-16,0 0-120 15,-1 0-120 1,-3 3 32-16,0-3-16 16,-8 3 128-16,-4 0-16 0,-8 0-160 15,-1 0-209-15,-6 0-591 16,-1 0-152-16,-4-10-360 0,0 1-905 16,0-7-4560-16</inkml:trace>
  <inkml:trace contextRef="#ctx0" brushRef="#br1" timeOffset="-200209.6">17626 10099 1424 0,'0'0'6321'0,"0"0"-4416"15,0 0-881-15,0 0-120 0,0 0 232 16,0 0-96-16,0 0-207 0,0 0-177 15,-4-12-128-15,8 15-96 32,12 10-96-32,3-1 168 15,14 8-112-15,3-5-152 0,7 4-80 16,2-3-64-16,2 3 0 16,1-3-88-16,-8 3 40 0,-4 0-48 15,-8 0 8-15,-12 4-8 31,-8-1-8-31,-8 0 0 0,-4 3 0 16,-28 4 8-16,-9 2 56 0,-26 8 48 16,3-4-8-16,-7-1-24 15,3 1-64-15,16-9-8 0,4 2-328 16,12-8-944 15,12-8-1849-31,16-9-3584 16</inkml:trace>
  <inkml:trace contextRef="#ctx0" brushRef="#br1" timeOffset="-198619.15">28145 10179 3264 0,'0'0'4825'0,"0"0"-3296"32,0 0-1145-32,0 0-368 0,0 0 304 15,0 0 536-15,-4 15 112 16,4-15-24-16,0 7-248 0,0-1-23 15,0 1 175-15,4 2-184 16,11 4-200-16,5-3-120 16,8-1-120-16,4-3-96 0,4 1-32 31,0-7-16-31,-1 0-8 16,2-7 8-16,-5-12 64 0,0-6-72 15,-9-10 40-15,1-10 160 16,-8-5-32-16,-4-11-112 15,1-12-120-15,-2-16 0 0,-7 7-8 16,8 12 16 0,-8 9-8-16,4 17 40 15,-4-3 40-15,4-1-88 0,-1 0 56 16,-2 7-48-16,-1 0 0 16,4 3 49-1,-4 0-57 1,-4 6 8-16,4 9 0 0,-4 5 0 0,0 5-8 15,3 10 0-15,-3 3-8 16,0 0-89-16,0 0-631 0,-7 9-488 16,-9 10 456-16,-8 7-776 15,-4 15-1017-15,0-6-1784 16,4-10-2832-16</inkml:trace>
  <inkml:trace contextRef="#ctx0" brushRef="#br1" timeOffset="-198109.25">28197 9569 520 0,'0'0'6849'16,"0"0"-5265"-16,0 0-671 0,0 0 159 15,0 0 296 1,0 0 64-16,-5 0-319 16,5 0-361-16,5 0-248 0,10 0-48 15,6-3-280 1,7-6-120 0,3-4 24-16,1-6-64 15,4-7 80-15,-4-2 40 0,-4-7 56 16,-4 3-48-16,-1 0-8 0,-3 0-40 15,-3 4-24-15,-6 9-16 0,1 0-40 16,0 3-8-16,-4 7 0 16,-4 2 0-16,4 1 8 15,0-1-8 1,-4 4 0-16,0 3 256 16,-4-3 56-16,4 3-47 15,-4 0-49-15,4 0-72 0,0 0-56 16,3 10-72-16,6 8-16 31,7 14-8-31,3 3 56 0,5 10-48 16,8 2 32-16,-4 1-32 15,0-3 0-15,0-4 0 16,-4-10-8-16,-8 1-272 0,-12-3-633 16,-5-10-1239-16,-3-10-3233 0</inkml:trace>
  <inkml:trace contextRef="#ctx0" brushRef="#br1" timeOffset="-193790.78">19968 4766 2192 0,'0'0'648'0,"0"0"-360"0,0 0 312 15,0 0-600-15,0 0-288 32,0 6 288-32,-3-3 64 0,-1 3 208 15,-4 1 32-15,4 2-96 16,-5 1 136-16,2-1-119 15,3 7-57-15,0 3 88 0,-4 3 336 0,4 4-216 16,-4 2-128 0,0 7 208-1,-3 0-40-15,-2 6-248 0,-2 4-8 16,-6-1 80-16,1 4 48 16,-3 0 0-16,3-1-144 15,-1 7 8-15,6-3-88 0,-2 3 16 0,2-4 200 31,2 5-55-15,-2 2-121-16,3 0 112 0,-4 0 16 0,1 1-104 16,-2-1-56-16,6-3-72 15,-6-1 0-15,10-2 72 16,-6 0-72-16,1 6 8 0,1-3 0 31,-2 6 8-31,2-3-16 16,-6 1 8-16,6 2 0 0,-6 0 8 15,-2 7 64-15,3 0-32 16,4-1-48-16,-4 1 24 0,0 0-16 16,0-4 8-16,0-6 88 31,9-3-104-31,-2-3 0 0,1-6 0 16,1 2-8-16,3 1 8 15,0 3 0-15,-9 3 0 16,9 0-8-16,-7 0 16 0,-2 3-16 15,2-7 16-15,-2 4-8 32,2-6 0-17,-1 0 0-15,-4 0 0 0,4-4 48 16,-1-3-40-16,2 0 0 16,-1 1-8-16,0-4 0 15,4 0 8-15,-4 0 0 0,4 6 96 16,-4 1-96-16,5 3 80 0,-2-1 16 15,-3 4 48-15,5 0 32 0,3 3-32 16,-5 0-24-16,5 0-8 16,-4-7-56-16,1 4-56 15,-1-6 0-15,-5 2 8 0,2 1 64 32,2-1-72-32,-2 4-8 15,-1-3 8-15,-1 0-8 0,10-1 0 16,-1-5 0-16,0 5 8 15,4-3 40-15,0 1 24 0,0-1-16 32,0 1 40-32,0 2-48 15,0 1-40-15,-8 0 0 16,-1-4 64-16,2 4-64 0,-1-1 64 16,4-2-72-16,0-4 0 15,-4-3 16-15,8 0 64 0,0-6-64 16,0 0-8-16,0-4 40 15,0-2 32 1,0-7 16-16,0-3 40 16,0-1-8-16,0 2-72 0,0-5-8 15,-4-2-32-15,0 3 48 16,-4-4-56-16,0 4 0 0,4-4 0 16,0 1 0-1,0-4-8 1,4 1 8-16,0-4-8 15,0-3 72-15,0 0-72 0,0 0-16 0,0-29-312 16,0-3-968-16,0-6-4569 16</inkml:trace>
  <inkml:trace contextRef="#ctx0" brushRef="#br1" timeOffset="-190871.51">20088 4861 1192 0,'0'0'1832'0,"0"0"-1240"0,0-4-592 15,4 2 0-15,9-5 0 16,-6 4 424-16,1-4-16 0,1 1 441 16,-9 3-177-16,0-1-104 15,0 2 40-15,0-1-128 16,0 3-192 0,0 0-152-16,0 0-80 15,0 0-48-15,0 0-8 0,0 0-88 16,0 0-144-16,0 0 24 15,0 9 152-15,0 4 56 16,0 2 8-16,0 5 8 0,-9 5 32 31,-3 7 56-31,-4 2 40 16,1 5 0-16,-2 2-16 0,-2 0-8 16,-1 4 16-16,-1-4 0 15,10 4-16-15,-5-1-112 16,4 1 40-16,4-1-48 0,0 0 8 15,0 4 80 1,-4-4 64-16,0 1 88 16,0-1-39-16,-3 1 87 0,2-1-88 15,-2 0-136-15,2 4-64 16,-2 0 56-16,2 2-48 16,1 4-8-16,-3 3 0 15,6 7 0 1,-2 0 8-16,3-1-8 0,-1-6 8 15,2 1-8-15,-1-11 8 0,-5 1-8 16,-2-7 8-16,-2 1 8 16,2 5 0-16,-1-3 24 15,-4 7-40 1,4 0-8-16,1 3 8 16,-2 3 0-16,6 0-8 15,-6 4 0-15,6-1 8 0,-6 3-56 16,2-2 48-16,-6-4 0 15,2-3 0-15,-1-6 8 0,0-7 0 32,0-3-8-32,4-6 8 15,0-4 0-15,4-2 0 16,0 2 0-16,5 1 0 0,-2 6 0 16,-3-1-8-16,1 1 8 15,-2 7 0-15,2-4 0 0,-6 0 8 31,6 3-8-31,-2-6 0 0,2 0 0 16,-1 0 0-16,-1-3-8 16,6 0 0-16,-1-1 8 0,-5 1 0 15,6 0-8-15,-1 3 8 16,-4 3 0-16,0 3 0 16,0 4 152-1,-4-1-64-15,4 7-8 16,-4 0-72-16,1 3 0 0,-2-4 0 15,6-2 0-15,-1-4 40 0,3-5-48 32,2 2 0-32,-1-9 0 15,-1 3 0-15,1-4 0 0,1 1 16 16,3 3-8-16,-9-3-8 16,6 3 8-16,-5 3-8 0,-1 0 0 15,2 0 0-15,-1 0 0 16,0-3 8-16,4-4 0 0,0-2-8 31,0-4-8-31,4-2-48 16,0-1 56-16,0 0 0 15,0 0 0-15,-3 1-8 0,-2-1 8 16,1 7 0-16,0-1 0 16,-3 7 0-16,-6 0 0 0,6 0 0 31,-2 0 0-31,2 0 8 15,-2-3-8-15,5-7 0 0,1 0 8 16,3 1 0-16,0-7-8 0,-5-3-48 16,5-1-184-16,1-2-128 15,-5-7-729-15,0-2-1231 16,-4-4-3217 0</inkml:trace>
  <inkml:trace contextRef="#ctx0" brushRef="#br1" timeOffset="-174275.46">24435 10372 256 0,'0'0'5353'0,"0"0"-4417"16,0 0-624-16,0 0-72 0,0 0 96 16,0 0 216-16,0 0-64 15,0 0 48-15,0 0 9 16,-4 0-185 0,-4-3-96-16,-3-3-128 15,-6 3 8-15,2 0-80 0,-9-1 8 16,3 4-48-16,-3 0 80 31,-4 0-96-31,1 0 40 16,-9 0-40-16,4 0 0 0,0 0 8 15,-4 0-16-15,-3 0 8 16,3 0-8-16,-4 0 0 0,-4 0 8 16,1 0 8-16,-2-3 32 15,-2 3-40-15,-1-3 0 16,1 0 88-16,-2 3-8 0,-3-3 40 15,5 3 16 1,-1 0 40-16,0-4-104 16,0 2-24-16,5-2 32 0,-2 4-32 15,-2 0-56-15,3 0 48 16,-4 0-48-16,0 0-8 16,-4 0 8-16,5 4 0 15,-5 2 0-15,4 0 8 16,-4 0 0-16,0 1 0 15,1 2-8-15,-1-2-8 16,4 2 0-16,-3-2 8 0,2 2 0 16,2-6 8-16,-1 4 0 15,-4-4 0 1,4-3-8-16,-4 3 56 16,0-3-56-16,1 0 48 15,-1 0-40-15,0 0 8 0,-3 0 48 16,3 0-48-16,0 0-8 15,1 3 96-15,-2-3-32 0,-3 4-16 32,-3-4-48-32,-1 2 8 31,0-2 64-31,0 0-8 16,-4 0 56-16,8 0-120 0,-2 0 48 15,6 0-48-15,-4 0 8 16,7 0 64-16,-2 0-48 0,3 0-24 15,-3 0-8-15,-1 0 16 0,-4 0-8 16,0-2 0-16,0-2 0 16,1 1 0-16,3-3-8 0,-8 2 8 15,4 1 0-15,-4 0 8 16,0 0-8-16,0-3-8 16,1-1 8-1,-5-2 0-15,4 2 0 16,-4 1-8-16,9 0 48 0,-4-1-40 15,-1-2 0-15,4 5-8 0,0-2 8 16,0 3-8-16,-8 0 8 16,8 0-8-1,-7-1 16-15,-5 1-16 16,1 0 0-16,-5 0 8 16,4-3 0-16,-4 3-8 15,9-1 0-15,-1-2 8 0,0 3-8 31,4-1 0-31,1 4 8 0,-1-2 0 16,-8-2 0-16,5 1-8 16,-6 0 8-16,1 3-8 15,5-3 0-15,3 3 8 0,9 0-8 16,-1 0 0-16,3 0 0 16,2 0 0-16,-1 0 8 0,1 0-8 31,-5 3-8-31,-4 0 8 15,0 0 0-15,1 3-16 0,-9-2-200 16,4-1-80-16,0 0 168 0,4 4 88 16,0-7 32-16,-3 6 8 15,3-3 0-15,-4 0 0 16,0 3 0 0,0 1 0-16,-4-4 8 15,5 0-8-15,-5 3 0 0,4-2 8 16,-4-1-8-16,9 0 8 15,-1 0-8-15,1-3 0 0,2 7 0 16,-3-4 0 0,1 0 8-16,3 0-8 15,0 3 8-15,-4-2 0 16,1-4 0-16,3 6-8 16,0-3 0-16,1 0 0 0,3-3 0 15,-1 6 0-15,2-2 8 0,4-1 0 31,-2 0 0-31,2-3-8 16,2 3 8-16,10-3-8 16,3 0 8-16,4 0 8 0,4-3 32 15,4-3 24-15,4 0 24 16,4-4 16-16,1 4 40 0,-2-4 0 31,5 1-96-31,-3-1 32 16,-1 0 16-16,-1-2 48 15,5 2 0-15,0-2-24 0,1-4 81 0,3-3-57 16,0-7 80-16,0 1-56 16,0-7-32-16,0-6-8 15,0 0-72 1,0-3-64-16,3-4-48 16,-3-3 48-16,0 4 0 0,0-4 8 15,0 7 96-15,0 0 56 16,4 0 8-16,0-1 16 0,1 1-40 15,3-10 56 1,-4-12-16-16,-1-23-96 16,1 3-24-16,-4 7-56 15,0 13 0-15,0 15 0 16,0-2 48-16,-4-1-40 0,1 3 32 31,3 0 16-31,-4 1 0 0,4 2 32 16,0-2-32-16,0-1 24 15,0-3-80-15,4-3 40 16,-1 0-40-16,1-3 8 0,-4-3-16 16,0 3 16-16,0-1-16 15,4 5 8-15,-4-1 32 0,0 3-24 32,9 3 40-32,-5-3 24 15,7 1-32-15,1-4-40 16,0 0 64-16,4-3-72 0,-4 3 16 15,-4-7-16-15,-4 4 0 16,0 0-8-16,-4-3-48 16,0 2 48-1,0-2 0-15,0 6 0 0,0-3 8 16,0-13 0-16,4-16 8 16,8-12-8-16,0 6 8 0,-5 22-8 15,2 19 8-15,-9 16 0 16,0-6 0-1,0-6 0-15,0-8-8 16,-4 1 0-16,-1 0-24 0,5-6 16 16,0 0-40-16,0-4-96 15,9 1 64-15,7-1-48 0,-4 4 0 16,-4-1 64-16,-4-2-72 31,-4 0-72-31,0-4-16 0,-8 3 8 16,-5-2 80-16,2 6-136 15,-1-4-232-15,7 4 32 0,2-1 7 16,3-2-127-16,8-1-240 16,12 4 256-16,0 3 48 31,0 0 56-31,-8 9 168 0,-5 4 232 16,-7-1 8-16,0 7-104 15,0 0-96-15,0-6 88 0,-3-1-224 16,-1-6 119-16,4-3 49 15,0-3-864-15,0 3 240 16,4 0 104 0,3 4-320-16,2 5 840 0,-1 4 0 15,-8 3 63-15,4 3 169 16,-4 3 72-16,0 3-24 0,0 1 9 16,0 2 47-16,0-2 48 15,0-1-152 1,0 1-144-16,7-4-9 15,6 6 145-15,2-2-56 0,5 6-24 16,-4-4-72-16,0 7 152 16,-4 7 16-16,0-1 112 0,-8 7 64 15,-4 2-31-15,0 1 63 32,0 3-8-32,0 0-64 0,0 0-56 15,0 0 112-15,4 0-200 16,4-3-72-16,3 0 0 0,10 3 72 15,7-3 104-15,15-1-96 16,9 4 56-16,20-3 104 31,28 0-8-31,23-3-32 0,13-1-32 16,-9 4 120-16,-11-3 40 16,-21 2-72-16,1 1-24 0,-5-3 72 15,1 0 72-15,-4 6-96 16,-4-7 8-16,-13 4-32 15,-15 3-40 1,-9-3 40-16,2 3-32 0,3 0-40 16,3 0-16-16,13 0 32 15,0 0-16-15,3-3-104 0,9 0 72 16,20 0-72-16,12-1 112 16,2-2-31-1,2 3 63-15,-8 0 72 16,-4-1-16-16,-1 4-40 0,9 0-24 15,0 0 112-15,2 0-96 16,2 0-64-16,0 0-16 0,-9 0-24 16,-3-2-8-16,-4-2-48 31,-9 1 48-31,1 3-32 16,0-3 0-16,-4 0-8 0,3-1-8 15,9 1 8-15,7 3 40 0,5-3-48 16,0 3-8-16,2 0 8 15,2 0 0-15,0 0 0 32,4 0 8-32,-10 0-8 0,-1 0 8 15,-6 3-8-15,-3-3 0 16,-4 0 56-16,-5 0-56 0,1 0 0 16,-5 0 0-16,1 0 8 15,7 0 48-15,1 0-48 31,0-3 48-31,0-3-48 0,-17 3-8 0,-16-4 8 16,-14 4 0-16,-10-7 48 16,10 4 8-16,2-3 48 0,5-4 32 15,0 0 48-15,0 4-104 16,3-4-88 0,1 0 0-1,0 7 16-15,4-1-8 0,-1 4 0 16,5 3 0-1,-1 0-8-15,6 0 8 16,-2 0-8-16,4 10-8 0,13 3 8 16,12-1 0-16,8 1 8 15,8 6-8-15,-9-3 0 16,-3-3 8-16,-17 3-8 0,4-4-8 16,-11 1 0-16,-16-4 8 15,-16-2-8-15,0-1 8 0,8 1-64 16,7 2 16-16,1-3-8 31,0 1-8-31,-5-4 56 0,-6 4-96 16,-6-5 96-16,-3-2-120 15,-8 3-120-15,-4 1 112 16,-8 2 32-16,-5-3 96 0,5 4 0 16,0-1-48-16,1-3 48 31,-2 7 8-31,-3-4-8 0,0 1 8 0,-4 2-8 15,0-3 8-15,0 4-16 16,-4-1-40-16,0 7 48 16,4-3-40-16,-1 0 40 0,2 2 8 15,-2 2-8 1,2 1 8 0,-2 5 8-16,2 2-8 0,-10 1 0 15,1 6 0-15,-4 2 0 16,0 4 0-16,1 7 40 0,-2 2-40 15,-3 7-16-15,4 16 8 0,-4 19-48 32,0 22 56-32,0 3 0 15,0-9 0-15,0-6 56 0,0-20-56 16,-7 10 0-16,-2 3-8 16,1 3 16-16,-3 0 24 0,-2 4-24 15,5 0-8-15,1 5 80 31,3-2-72-31,0-1 72 0,-1-8-72 16,-3-8 0-16,-3 1-8 16,-2 3 0-16,-6 3-72 15,-1-3-104-15,-8 0-184 0,4 3 48 16,-3 6-304-16,6 7 488 31,9-4 23-31,8 1 105 0,4-7 73 16,0-9-73-16,0 0-8 0,0-16-137 15,4-13 145-15,-4-13 0 16,0 1 0-16,0 2 40 0,-8 14 105 16,0 15-17-1,-3 13 16 1,-2 13 112-16,5 5-112 0,5-8-8 16,-1-4-136-16,0-12 96 15,-5-4-88-15,5-9-8 0,-3-13 16 16,-1-13 0-16,3-5-16 0,-3 5 0 31,-7 7-56-31,2 3 56 16,-2-7 0-16,-5 7-8 0,-1 13-64 15,-2 16 64-15,-5 18-64 16,4 1 72-16,4-13 16 0,8-26-16 16,8-18-312-16,-3-4 264 31,2 7-376-31,-3 2 319 0,0 4 105 15,5-12 8-15,-5-8 0 16,3-5 8-16,-3-3-8 16,1-4 89-16,-1 0-33 0,4 3-16 15,-9 1-32-15,6-1-8 32,3 0-8-32,-4-2-64 0,-1-1-48 15,-2-3 55-15,-2 0 9 16,2-3-56-16,-1 0-80 15,-4-7 40-15,-3 4-104 0,2-4 176 0,-3 1 72 16,1 0 0 0,-2-1 0-1,-3 4 8-15,1-7 40 0,-5 4-48 16,-4-4-16-16,-4 0 16 16,-4-2-360-16,-7-4 264 15,-9 0 40-15,-8 0-24 0,-8 0 64 16,0 0 16-1,-3 0 16-15,-1 0-8 16,8 0-8-16,-23 0-248 0,19 0-784 16,12 0-1161-16</inkml:trace>
  <inkml:trace contextRef="#ctx0" brushRef="#br2" timeOffset="-55047.96">7084 8051 488 0,'0'0'4809'0,"0"0"-3633"0,0 0-248 31,0 0 16-31,-81-54 121 16,70 42-65-16,-4 2-88 0,6-2 0 15,-3 2 96-15,8 4-143 16,-4-4-105-16,4 4-208 16,4 3-8-16,0 0-32 0,0 3-184 31,0 0-80-31,0 0-96 16,0 0-152-16,0 0-48 0,12 0-104 0,13 0 152 15,14 0 160-15,8 0 40 16,9 0 0-16,8 0-80 15,0 0-40-15,4 0 32 16,-4 0-56 0,-9 0-48-16,-11 0 8 15,-16 0 40-15,-9 0-48 0,-15 0-8 16,1 0 8-16,-5 0 56 0,0 0 104 16,-5 0-40-16,-2 0-64 15,-5 0-64-15,-4 0-208 0,4 0-424 31,1 0-584-31,2 0-1153 16,1 6-1727-16,4-6-1145 0</inkml:trace>
  <inkml:trace contextRef="#ctx0" brushRef="#br2" timeOffset="-54680.48">7387 7769 6481 0,'0'0'1288'0,"0"0"288"15,0 0-23-15,0 0 7 16,-28-76-304-16,24 69 113 0,4 1-369 31,0 6-584-31,0 0-328 16,0 0-88-16,0 0-112 16,4 9 80-16,7 8 32 0,2-2 120 15,6 4 32-15,1 1-40 0,8 2-16 16,4-7-96-16,4 5 72 15,-1-5 0 1,10 2-24-16,-6 1-48 16,-7-5 16-16,-8 3 32 15,-8-4-48-15,-12 1-8 0,-4 6 8 0,-12 1 64 16,-16 5 176-16,-11 0-8 16,-10 7-40-1,2 3-40-15,-5 6-96 16,5 1-56-16,2 2-8 15,17 3-888-15,13-5-1592 16,11-20-3522-16</inkml:trace>
  <inkml:trace contextRef="#ctx0" brushRef="#br2" timeOffset="-48940.07">20618 10646 6809 0,'0'0'2136'0,"0"0"-1127"0,0 0-521 16,0 0 24-16,0 0 360 15,-8-17 280-15,4 12-280 0,-3-2-215 16,-6-6-129-16,-6 3-120 31,-5 1-112-31,-8 0-48 16,-4-4-32-16,-8 3-48 15,-7 4-32-15,-5 0-48 0,0 2-8 16,-8 2-32-16,0 2-40 0,-7 0 0 16,-9 0 48-16,-23 0-48 15,-21 0 8 1,-8 0 56-16,8 0 48 15,9 0 64-15,11 0 40 0,13 0-104 16,3 2-40-16,13 2-72 16,15-1 0-16,-16-3-8 0,-7 3 0 15,-17-3 16 1,-16 0 96-16,13 0 24 16,11 0-8-16,5 0 48 15,10 0-56-15,18 0-64 0,11 0-40 16,0 0-8-16,-8 0 8 15,-8 0-8-15,-19 0 0 0,-12 3-8 16,-17 7 0-16,-8-1 0 31,8 1 0-31,9-7 8 0,15 3-8 16,4-2 0-16,1-4 8 16,-4 0 40-16,-5 0-40 0,0 0 0 15,-7 0 0-15,-1-7 0 31,0 4-8-31,-3-3-8 16,0 2 8-16,2 1 0 0,2 0 0 16,7 0 8-16,1 0 48 15,7 0-8-15,1 3-40 0,10-4 64 16,14 4-63-16,11 0-1 16,4 0 64-1,-3 0 0-15,-9 0 8 16,-8 0-64-16,8 7-8 0,4-1 0 15,5-3 0-15,-5 4 0 16,4-1 0-16,-4 0 0 0,0-2-8 16,5-2 56-16,-1 2-56 15,0-4 0 1,0 0 0-16,5 0 8 16,2 0 0-16,2-4 8 0,3 2 32 15,4-2-40-15,4-2-8 16,0 3 0-16,4 0 8 0,8-1 0 31,-4 1-8-31,9 0 8 16,3 0-8-16,-1 0 8 0,5 0 0 15,4-1-8-15,0 4-96 16,0 0-144-16,0 0-257 0,0-3-311 16,0 0-360-16,8-7-464 31,8 1-833-31,9-13 129 15,-6 3-633-15,1-3-2016 0</inkml:trace>
  <inkml:trace contextRef="#ctx0" brushRef="#br2" timeOffset="-48404.22">14885 10163 4032 0,'0'0'2193'15,"0"0"-377"-15,0 0-768 0,0 0-423 16,0 0-625-16,0 0 104 15,0 0-8-15,59-16 416 0,-74 32 376 16,-1 6 56 0,-12 4-328-1,-8 2-8-15,-8 4-152 16,-8 6-191-16,-4 0 7 0,-3 0 112 0,-5 1 64 16,0-5-176-16,8-2-8 15,5-7-104-15,11-3-8 0,8-6 8 31,9-3 48-31,2-7-32 16,10 4-8-16,2-7-48 16,1 0-56-16,4 3-16 0,1 1 16 15,3 6-16-15,0-3 104 0,0 5 32 16,0 4-48-16,3 3-8 16,9 7 0-16,8 3 0 31,4 6-56-31,16 3 0 0,3 4-64 15,13-1-8-15,0-6 8 16,0 0-8-16,0-6 48 0,-16-7-48 16,-12-6 80-16,-9-6-80 31,-6-7 48-31,-9-3-40 16,-4-3 0-16,0 0 120 0,0 0 24 0,0 0-63 15,0 0-81 1,0 0 8-1,0 0-16-15,0 0 0 0,0 4-417 16,0-1-799-16,0 10-968 16,-12-1-1753-16,3-2-3953 15</inkml:trace>
  <inkml:trace contextRef="#ctx0" brushRef="#br2" timeOffset="-45381.09">26315 9750 7209 0,'0'0'4849'0,"0"0"-3153"16,0 0-519-16,0 0 55 31,0 0-120-31,0 0-360 15,0 0-192-15,0 0-119 0,-23-25-169 16,23 25-120-16,0 6-32 16,0 13 48-16,-8 3 136 0,0 7-120 31,4 3-80-31,0 3-88 16,4 3-16-16,0 0-16 0,20-3 16 15,4-3-48-15,7-7 24 16,18-6-56-16,14-13 32 0,25-6 48 15,23-32 32-15,14-18 184 32,-7-20-96-32,-6-10-40 15,-20-2-72-15,-17 12 0 0,-19 16 0 16,-15 19 32-16,-18 10-32 16,5-4 0-16,-4 4 56 0,4-3-16 15,-8 2 0-15,-1 7-48 16,-6 3 0-1,-5 6 56-15,-1 1-56 16,-7 6-112-16,0 3-616 0,0 0-609 16,-24 0-599-1,1 9-1137-15,-5 1-1832 16</inkml:trace>
  <inkml:trace contextRef="#ctx0" brushRef="#br2" timeOffset="-45043.97">27097 9426 3504 0,'0'0'7538'16,"0"0"-5930"-16,0 0-1160 0,0 0-344 16,0 3 96-16,8 4 184 15,12-4 401-15,12 3-361 16,15-2 208-16,5-4-480 0,8 0-152 31,-4-13 128-31,-9 0 376 16,-6 0 416-16,-13 1 80 0,-13 6-95 15,-11-1-249-15,0 7-280 16,-4 0-376-16,0 9-56 16,0 14 56-16,0 9 200 0,-8 9 72 15,0 3-136 1,-4 1-64-16,0-4-72 15,5 3-256-15,-10-2-848 0,2 9-969 16,-2-10-2176-16,2-13-5833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1T12:32:33.1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29503 12550 6305 0,'0'0'1144'0,"0"0"-8"16,0-9-151-16,0 9-177 16,0-3-56-16,0 3 8 0,0 0-240 15,0 0-216-15,0 0-96 32,0 0-24-32,0 0 64 0,0 0-16 15,0 0-8-15,0 0-64 16,0-3-39-16,0 3 7 15,0 0-128-15,17 0 8 0,6-3 288 32,5-1-192-32,8 4 16 15,12-3 16-15,4 0 16 0,3 0 40 16,5 3-40-16,3 0 0 16,6 0 0-16,-2 0 8 15,-3 0-64-15,4 0-16 0,-1 0-64 16,1 0 64-16,0 0-64 15,0 0 80 1,-8 0 80-16,-4 0-64 0,-9 0-8 16,-3 0-24-16,0 0-32 15,-9 0 0-15,5 0 24 16,4 0-16-16,0 0 16 0,4 3-64 16,-1 0 0-1,5 0 0-15,0 4 8 16,-4-4-16-16,4 0 8 0,0-3-8 15,-5 3 16-15,5-3-16 16,0 0 8-16,0 0-8 16,-4 0 0-16,-5 0 0 0,2 0 0 31,-2 0 48-31,-7 0-48 0,-1-3-56 16,2 0 56-16,-1-3 0 15,0 2 64-15,3 1-24 31,2 0-40-31,-2 0-72 0,5-1 56 16,0 4 16-16,-1-3 0 16,2 3 8-16,2 0-8 0,1 0 0 15,-4 0-8-15,4 0 8 16,-1 0-136-16,-7 0 136 16,0 0 40-16,-4 0-40 0,-8 0-112 15,0 0-80-15,-5 0 192 16,-3 0 72-1,1 0-56-15,-2 0-8 0,1 0 104 16,0 0-104-16,5 0-16 16,-2 0 16-16,5 0-16 15,4 3 8-15,-1 4-8 0,1 3-200 16,0-1 160 0,-12-3-208-16,1 4 144 15,-10-7 48-15,-3 3 8 0,-4-3-32 16,1-3 32-16,-5 4 48 15,3-4-104-15,1 6 0 16,-4 1 104-16,4 2 0 0,0 4-48 31,-4 6 48-31,0 9 0 0,0 4 8 16,0 6-8-16,-8 6 8 16,1 1 0-16,2-1 0 15,-7 1 0-15,5-1 0 0,3 4 0 16,0 3 0-16,4 3 0 31,0 0 8-31,0 3-8 0,0 0 8 16,0-3 0-16,-5-3 0 15,1-3 0-15,-7-4-8 16,3 0 8-16,-5-2-8 0,-2-1-8 16,2 0 8-16,2 1 8 15,3 2-8 1,-8 7 0-16,8-4-8 0,0 4 8 15,-1-3 0-15,6-4 0 16,-1-3 0-16,0-2 0 16,4-2 0-16,-4-2 0 15,0 4 0 1,4-4 0-16,0-3 0 16,0 2 0-16,0-2 0 0,0 0 0 0,8-4 0 15,-4 1 0-15,3-1 0 16,2-2 0-16,-9-1 48 15,4-2-48-15,-4 2-8 0,4-6 8 32,-4 3-8-32,0-3 0 15,0 0 0-15,0-3 8 0,0 0-16 16,4-3-144-16,-4-1-112 16,0-2-160-16,0-4 104 0,0-3-48 15,0 1 247-15,0-4 89 31,-12 0 40-31,0 0 0 16,-4 0 8-16,-8 0 0 0,-4 0 0 16,0 0 8-16,0-7-8 15,-4 4-8-15,0 0 0 0,1 0 0 16,-5 0 8-16,-4-1-8 31,0-2 0-31,4 3 0 16,-7 0 0-16,2 3 0 0,-2-4 0 0,-1 4 8 15,-4 0-8-15,1 0 0 16,-1 0-8 0,-5 0 8-16,6-2 0 0,-9-5 8 15,4 4-8-15,1 0 0 16,-1-1 17 0,0 4-17-16,4 0 8 0,0 0-8 15,1 0 0-15,-1 0 8 0,-1 0-8 16,6 4 0-16,-5-1-8 0,4 3 8 31,1 0-8-31,-1 1 8 16,4-1 0-16,-4-3 0 15,-4 1 0-15,5-1 0 0,-5-3 0 16,-4 3 0-16,0-3 0 0,0 3 0 16,0-3 0-16,9 3 0 31,-2-3 0-31,6 3 8 15,-1 1-8-15,5-1 0 0,-2 0 8 16,-3 0-8-16,-3 1 8 16,-5-4-8-16,0 3 8 0,0-1 48 31,5-2-40-31,-2 0 72 31,6 4-24-31,-1-4-56 16,8 0 72-16,1 0-8 0,-1 0-56 0,4 0-16 15,0 3 8-15,-4-3 8 16,4 0-8-16,0 0 0 0,0 0-8 16,4 0 8-16,0 0 0 15,8 0 0-15,5 0 0 16,-2 0 0-16,5 0-8 0,5 0 8 16,-6 0 40-16,1 0-48 0,-7 0 8 15,2-7 0-15,-2 5-8 0,2-1 24 31,-2-4-16-31,3 4 8 16,4-4 56-16,0 1 32 16,-4-3 536-16,4-1-424 0,4-2-136 15,-8-8-64-15,4 5 40 0,0-8-48 16,0 1 56-16,-4 0 48 31,0-7-64-31,4 4 40 16,-3-4 48-16,2 4 120 0,1-4-152 15,0 1-96-15,5-1 80 16,-1 1-88-16,-5-1 8 0,5 0 8 16,0-2 64-16,4 2-32 31,-4-3-48-31,1 0 8 16,-1 4 32-16,4-1-40 0,-4 4 0 15,-1 0 72-15,1 2-64 16,0-2-8-16,4 0 16 0,-3-1 64 0,3 1-64 15,0-4 88 1,0 0-96 0,0 1 104-16,0-1-104 15,0-2 0-15,3 2 64 0,1-2-16 16,0-1-48-16,1 3 40 0,-1-3-48 16,-4 4-8-16,0 3 8 15,4-4 8 1,-4 4 40-16,3 2-40 15,1 1-8-15,-4 0 48 16,4 3-48-16,0-4 8 0,0-2 8 16,1 3-8-16,-5-4 48 15,4 1-56-15,-1 0 8 0,1-1-8 32,-4 4 8-32,0 0-8 15,4 3 48-15,-4-3-48 0,4 2 0 16,0 1 48-16,1 1-64 15,-5-5 24-15,4 1-8 0,-1 0 8 16,-3-4-8-16,0 1 8 31,0 0-8-31,0-1 0 16,4-2 8-16,-4-4-8 0,4 3-8 16,0 4 8-16,0-1-8 15,-4 4 8-15,4 3-48 16,1 3-144-16,-5 0 184 0,3 7-168 15,-3-4 32 1,0 4 48-16,0-4-32 16,4 0-24-16,-4 4 0 0,0-4 40 15,0 0 24-15,4 1-48 16,-4-1 48-16,0 0-48 0,4 4-32 16,-4-4 16-1,4 0-48-15,0 4-40 16,0-4 0-16,0 0 16 15,0 0-56-15,0 1 56 0,8-4 104 16,-5 0-8-16,2-3-105 16,3 3 9-16,0-3-64 15,-4 3-2032 1,-4 7-6490-16</inkml:trace>
  <inkml:trace contextRef="#ctx0" brushRef="#br0" timeOffset="190378.41">27129 16783 3744 0,'-24'-7'896'0,"3"4"-896"16,2-3-728-16</inkml:trace>
  <inkml:trace contextRef="#ctx0" brushRef="#br0" timeOffset="191352.12">22193 16751 10850 0,'0'0'2984'0,"0"0"-1487"0,0 0-1017 0,0 0-336 16,0 0-40-16,0 0 208 15,-5 0-32-15,5 0-184 16,8 0-96 0,4 3 104-16,8 4-32 15,12-1 8-15,4 0-8 16,27 1 72-16,33-1 288 0,52-6-56 15,27 0 80-15,9 0 49 16,-6 0 47-16,-27 0-256 0,-18 7-224 31,-22-1 0-31,-27 0-136 16,-25-3 72-16,-19-3-8 0,-8 0 16 16,0 0 96-16,-1-3-40 15,5-3 144-15,-12-4 96 16,4 4-16-16,-4-4-104 0,1 4-152 31,3 0-40-31,7 3-80 16,12 3-456-16,45 0-568 0,-8 0-1081 0,-9 3-2616 15</inkml:trace>
  <inkml:trace contextRef="#ctx0" brushRef="#br0" timeOffset="192168.69">27611 16948 1432 0,'0'0'1112'0,"0"0"-928"16,0 0-184-1,-108 19-928-15,60-13-280 16,4 4 1208-16,1 0 1144 15,-1-1 352-15,8-6-56 0,8 3 137 16,13-2-377 0,6 2-624-16,5 0-432 15,4 1 200-15,4-1 360 0,12 3 537 16,5 4-9-16,2-3-288 16,9-4 80-16,-1 3 25 15,18-5 127-15,14-1-272 0,37 0-224 16,27-3-112-16,21 0-272 15,3-3 0 1,1-7-15-16,-12 1 63 16,-1-4-80-16,4 3 0 15,-4 1-32-15,-3 3-64 0,3-4-56 16,-3 7-32-16,-5-3 136 16,-3 3-72-16,-5-1 0 0,-7 1-56 31,4 3-24-31,-17 0 40 15,-23 0 8-15,-16 0-104 16,-25 3 88-16,-7 1-88 0,0 2 0 16,-8-3-8-16,-5 0-8 15,-6 0-304-15,-9 1-240 0,-4-4-40 16,0 3-488 0,4 0-985-1,-4 0-1808 1,0 1-96-16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1T12:43:57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22957 12674 2512 0,'0'0'7194'0,"0"0"-6354"0,0 0-608 16,-44-51-152-16,28 32 0 15,-3 4 544 1,-2-8 544-16,-3 1 185 16,-3 0 119-16,3 0-296 15,0 2-448-15,0 2-312 0,5-1-232 16,-6-1-96-16,1 5-8 15,-8-2-64-15,1 2-8 0,-5 2 48 32,0 4-48-32,-8-1-8 15,-3 4 0-15,6 0 8 16,-6 2 0-16,6-2 0 0,-6 3 40 16,4-1-40-16,-6 1 8 31,1 0 56-31,-3 3 56 0,3-3-7 0,0 0-17 15,0 0 16-15,1 0-48 16,2 3-24-16,2 0-48 16,-1 0 8-16,4 0-16 0,-3 0 16 15,6 0-16-15,-3 0 8 16,9 0 0-16,-1 0 8 16,4 3-8-1,0 3 0-15,-4 0 0 0,4 4 0 16,-8 0 0-16,-3-1 0 15,3 0 0-15,-8 1 0 0,0 3 0 16,0 0 0-16,0-4 0 16,0 7 0-1,-3-4 8-15,7 4-8 16,-4-3 8-16,4 3-8 16,1 3 0-16,-2 0 0 0,5 3 0 15,1 0 8-15,3 1 40 16,0 2-40-16,0-2 0 0,4-1 0 31,0 0-8-31,0 0 8 16,0 0 0-16,0 1 0 15,0 2 0-15,-4 0-8 0,5 7 0 16,0-3 8-16,-1-1 64 16,3 1-24-16,1 3-40 0,0-4 40 31,9 4-48-31,-6-1 16 15,6-2 56-15,-1 0-64 0,4 2 56 16,-1-5 24-16,2 5-80 0,-1 1 0 16,0 3 0-16,0 0 40 15,5 3-40-15,-2 4 0 16,-3-4 0 0,5 3 0-16,-2-3-8 15,5 3-8-15,0-3 8 0,4 4 0 16,0-1-8-16,0 4 8 0,4-4 0 15,5 0 8-15,-2 0 0 32,5 1 48-32,1-5-56 15,2 2 8-15,-3-1 40 0,8-3-40 16,-4-1 40-16,3 2-40 0,6-1-8 16,-1 0 8-16,0 0-8 15,4-1 0-15,-1 1-48 31,6 0-56-31,-6 0 40 0,4 0 56 16,1-3-104-16,5 3 104 16,-5-10-72-16,4 0 8 0,-1-3 72 15,1-2-8-15,0-5 8 16,4 2-8-16,0-5 8 31,3-2 0-31,2-1-8 0,-2-3-40 16,9 1 48-16,-5-1 0 0,5 1 0 15,1-4 8-15,-6 0 0 0,5 0-8 16,-9 0 0-16,2 4 8 16,-10-4 40-1,-3 7-40 1,0-4-8-16,0-3 0 0,-4 3 0 0,4-3 0 16,3 1-8-16,1-1 8 15,5-3 0-15,2 3 48 16,-3-3 8-16,4 0 24 0,-8 0-8 31,-1 0 0-31,-3 0-24 16,0 3-32-16,-4-3-8 0,0 0 8 15,-4 0 32-15,4 0-48 0,0 0 16 16,4-6-8-16,0-1 0 16,4-2 0-16,3 2 40 31,-3-2 72-31,1 3 8 0,-2-1 8 15,-3 4-56-15,0-3-72 16,-4 0 8-16,0-4-8 0,4 3 40 16,-5-2-40-16,1 0-8 15,3-4 8-15,1 0 8 32,0-2-16-32,1 2 8 0,-1 0-8 15,0 0 8-15,-9 4-8 16,-3-1 8-16,0 1 0 0,-4-1-8 0,4-2 0 15,-5-1 8-15,6-3 0 16,3-3-8 0,0-3 0-1,8-1 0-15,-5 1 0 16,1-4-72 0,4 4 0-16,-8 3 64 15,-4 1-48-15,-1 1 56 0,-6 5 0 0,2-1 0 16,-2 1 8-16,2-1-8 15,6-6 0-15,-1 3 0 16,-1-3-8-16,5-1 8 0,4-2-16 16,-4 0 8-16,4 0 0 15,-4 0-56-15,-4-1 16 0,0 1 48 16,-8 0 8-16,4-3-8 31,-8-1 8-31,3 4-8 0,2-4 0 16,-5-2 0-16,3 3 40 15,-2-4-40-15,-1 4 8 0,-1-4-8 16,5 0 0-16,-7 4 0 16,2-3 8-16,-3 2-8 31,0 1 8-31,0 3-8 0,-4-1 8 16,4 1 0-16,0 0-8 15,-4 0 8-15,5 0 8 0,-5-4-8 0,0 0 48 16,0 1-56-16,0-3 0 15,0-1 0 1,0-3 0-16,-5 0 0 16,-3 4 0-16,4-4 48 15,0 1-48-15,-3 5 48 16,3 4 24-16,-1-4-64 0,1 4 0 16,-4 3 40-16,4-3 0 0,-3 0-40 31,-2 0 0-31,1-4 72 15,-3 4-80-15,2-3 0 0,1-1 0 16,-3 1 8-16,-2-4 0 16,-2 4 8-16,-2-1-16 0,2 4 8 15,-5 0 0-15,0-1 48 32,-4 1-48-32,0 3-8 0,4 1 0 15,-7-2 8-15,-1 1 0 16,0 0 8-16,4 3-8 0,-4 1-16 15,0-2 8-15,0 5 0 16,-4-1-16-16,-4 3 16 47,-3 4-8-47,-2 0 8 0,2 3-8 16,-5 3 8-16,0 0-48 15,-7 0-144-15,-1 0-104 0,-1 0-88 16,-3 3-296-16,2 3-433 0,-19 17-1079 15,17-5-985-15,5 2-4616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1T11:32:37.8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29296 2498 512 0,'0'0'376'0,"0"0"-232"15,0 0 1136-15,0 0 544 0,0 0-903 16,0 0-425-16,0 0-8 0,0 0 96 16,0 0-144-16,-4 0-80 15,4 0-48-15,0 0 0 31,0 0 48-31,0 0-24 0,0 0-16 16,0 0 57-16,0 0-57 16,0 0-8-16,0 0 16 0,0 0-40 15,0 0 24-15,0 0-64 16,0 0 8-16,0 0-16 16,0 0-8-1,0 0-32-15,0 0 0 0,0 0-8 16,0 0 80-16,0 0 32 15,0 0 88-15,0 0-48 0,8 0-151 16,0 0-17-16,0 0 40 16,0 0-80-1,0 4-64-15,-4-4-72 16,4 3 0-16,0-3 0 0,-4 0 0 16,3 3 8-16,-2-3 0 15,-1 0 80-15,4 3 0 16,0-3 80-16,-5 0 64 0,1 0 64 31,5 0-120-31,-1 0 24 16,3 0 8-16,-2 0-32 0,3-3-40 15,-5 0 64-15,2 3-80 16,-1-3 8-16,-5-1-40 0,1 4-24 31,0 0-48-31,0-3 32 16,0 3 0-16,5-3-48 0,-2 3 8 15,5-3 40-15,-3 3-40 16,2-3-8-16,-3-1 8 16,4 4-8-16,-4-2 24 0,0 2-16 31,0-4 0-31,4 4 0 0,-4-3 0 16,0 3 0-16,0-3 0 0,4 3 0 15,-8-3 0-15,8 3 0 16,-4-4-8-16,0 4 8 15,3 0-8-15,-2-3 8 0,3 3-8 16,-9-3 8 0,5 3-8-1,1 0 8-15,-5-3-8 0,3 3 0 16,5-3 8-16,-3 3 8 0,2-3 32 16,-3 0-48-16,1-1 8 15,-2 4-8-15,-3-3 0 0,8 3 0 31,-7-3 0-31,2 3 0 16,1 0 0-16,-4 0 0 0,4-3 0 16,-4 3 8-16,4 0-8 15,0 0 8-15,-4-4 0 0,3 2-8 32,6 2 8-32,-1-7-8 15,0 4 24-15,0 3-16 0,4-6 0 16,0 2 0-16,-5 1 0 15,2 3-8-15,-6 0 0 16,1 0-8-16,1 0 8 0,-2 0-8 16,1-3 8-16,0 3 0 31,1 0 0-31,-2 0 0 0,1 0 0 0,5-3 0 16,-6 3 0-16,1 0 0 15,0-3 8-15,0 3-8 16,4-3 8-16,-4 3 0 15,4 0-8 1,-4-4 8-16,4 4-8 16,0-3 8-16,0 0-8 0,-1 0 8 15,2-1-8 1,-2 4 0-16,2-3 0 16,-1 1 0-16,-1 2 8 15,2-4 0-15,-2 4-8 0,2 0 0 16,-2-3-8-16,1 3 8 15,4 0 0-15,-4 0 0 0,0 0-8 16,0 0 8-16,0 0 0 16,-4 0-8-16,4 0 8 0,-1-3 8 15,6 3-8-15,-2-3 8 32,6 3 0-32,-5-7 8 0,3 4-16 15,5 0 0-15,-3-1 0 16,-2 2 8-16,-3-2-8 15,5 4 0-15,-10 0 0 0,5 0 0 16,-4 0 0-16,0 0 0 31,0 0 0-31,-4 0 0 0,4 0 0 16,0 0 0-16,0 0 0 16,4 0 8-16,0 0-8 0,0 0 0 15,3 0 0-15,-2 0 8 0,-2 0-8 16,1 0 16-1,0 0-8 1,0 0 0-16,0-3 80 0,8 3-72 16,-4 0 64-16,4-3 64 15,3 0-40-15,-3 0-32 0,1-1-24 16,-1 1-32-16,0 3 48 0,-1 0-56 31,-3 0 0-31,-4 0 0 16,0 0 0-16,-4 0-8 0,4 0 0 15,-4 0 0-15,4 0 40 16,-1 0-40-16,2 3-8 16,-6 1 8-16,6-1 0 0,-2 0 0 31,2-3 0-31,2 6-8 0,-3-2 8 16,5-2 8-16,-6 2 0 15,5-1 8-15,4 3-16 16,-4-6 16-16,4 4 56 0,-4-1-72 31,3-3 0-31,-2 3 16 16,3-3 48-16,0 3-56 31,-5-3-8-31,5 0 8 0,-4 0-8 16,4 4 16-16,-4-4-16 0,-4 2 0 15,4 1 8-15,0-3-8 0,-5 4 0 16,2-1 0-16,3 0 0 15,-8 0 0-15,8 1 0 16,-5-4 0-16,2 3 0 0,2-3 0 16,1 0 8-16,0 0 0 15,4 0 0-15,-4 0 0 0,4 0 56 0,-5 0-56 32,-2 0 41-32,3 0-49 15,-5 0 0-15,2 0 8 16,2 0 8-16,-2 0 32 0,7-3-40 15,-1 3 40-15,5 0-24 16,-4 0 32-16,0-4-16 0,0 4-40 31,-5 0 0-31,2 0 0 16,-1 0 0-16,-1 0 0 0,-2 0 40 16,2 0-40-16,-3 0 0 15,8 0 0-15,-4 0 0 0,0 0 8 31,4 0 0-31,-5 0 0 16,2 0-8-16,3 0 0 16,-5 0 8-16,-2 0 0 0,-2 0 0 15,1 0 0-15,0 0-8 16,0 4 8-16,1-4 0 0,-2 0 0 16,5 3 0-1,0-3-8-15,0 3 8 16,0-3-8-16,3 3 48 15,-2-3-48-15,-1 0 0 0,3 3 0 16,1-3 0-16,4 0 0 16,0 0 8-16,4 0 48 0,-4 0 0 15,-4 0-56 1,0 0 0-16,-8 0 8 16,4 0-8-16,-5 3 8 15,2-3 0-15,-2 4-8 0,5-4 0 16,8 0 72-16,0 3 48 15,0-3-40 1,4 0-16-16,-9 0-16 16,1 0-48-16,-7 0 16 15,-6 0-16-15,-3 0 8 0,-3 0-8 16,-5 0-16-16,0 0-168 16,0 0-280-16,0 0-473 0,-28 6-575 15,4 1-864-15,0-5-2754 0</inkml:trace>
  <inkml:trace contextRef="#ctx0" brushRef="#br0" timeOffset="43402.98">6530 17240 5809 0,'0'0'1568'0,"0"0"-280"31,0 0-167-31,0 0-377 0,0 0-232 16,-4 0-24-16,4 0 192 15,0 0 152-15,0 0-16 16,0 0-223-16,0 0-121 0,0 0-80 16,0 0-96-16,0 0-96 31,0 0-56-31,0 0-56 15,0 0-72-15,0 0-8 0,0 0 8 16,-4 7 80-16,-5 5 40 16,2 1 72-16,-1 6 8 0,-4 6-40 15,0 4-16-15,-4-4-24 16,4 7-48 0,-4 0-72-16,0-1 88 15,1 1-88-15,-2 0 64 0,6 0-24 16,-6-1 16-16,2-2 48 15,2-7-48-15,-2 0-24 0,3-3 24 16,3 1-8 0,-2-5 0-16,-2-2-56 15,6 3 56-15,-1-6-64 16,0 2 8-16,4-2-8 0,-4-1 48 16,4-3-48-16,4-2-48 15,-4-4-416-15,4 3-528 0,0-3-568 31,0 0-1273-31,0 0-1160 16,0 0-2688-16</inkml:trace>
  <inkml:trace contextRef="#ctx0" brushRef="#br0" timeOffset="43897.98">6127 17421 2472 0,'0'0'5569'0,"0"0"-3712"15,0 0-121 1,0 0 112 0,0 0-759-16,0 0-545 0,-7-4-264 15,7 4-216-15,4 0-64 16,7 7 0-16,9 3 248 0,1 3 264 16,6 5-264-16,1 1-48 0,3 3 8 31,6 1-136-31,-1 6 48 15,3-1-16-15,-3-2-88 0,0 2 88 16,-8-3-96-16,0 4 56 16,-4-7-56-16,-4 0 0 15,-4 1 56-15,-5-7-56 0,-2-4 0 32,-1 1 48-32,-8-7-48 15,3 1-8-15,1-4 0 0,-4-3-8 16,0 0-344-16,0 0-112 15,0 0-144-15,0-16-888 0,-4 0-1097 16,-3-3-6425-16</inkml:trace>
  <inkml:trace contextRef="#ctx0" brushRef="#br0" timeOffset="44580.84">6733 17643 3832 0,'0'0'4921'16,"0"0"-3392"-16,0 0-265 15,0 0 112-15,0 0-648 0,0 0-424 16,0 0-207 0,0 32 231-16,0-13-24 15,0 6 80-15,0 4 24 16,0 0-56-16,0-1-88 0,4 1-128 15,8-4-56-15,-8-3-32 16,8-2-40-16,0-5 0 0,-1-2-8 31,6-6-448-31,-6-5-608 16,10-2-913-16,-5-12-391 0,-8-4-2425 16</inkml:trace>
  <inkml:trace contextRef="#ctx0" brushRef="#br0" timeOffset="45097.48">6674 17453 96 0,'0'0'5809'16,"0"0"-3481"-16,0 0-1208 15,0 0-311-15,0 0-305 0,0 0-248 16,-28 51-144-16,28-45-104 15,0 0 48-15,3 1-8 16,9-4 32 0,1 0-80-16,-2-3-64 15,1 0-320-15,-4 0 240 0,-4 0-88 16,-4-3 232-16,0 0 232 16,0-1-104-16,-7 1 664 15,-2 0 560-15,1 3-664 0,0 0 9 31,1 0-41-31,2 0-272 16,5 0-184-16,0 0-112 0,0 0-88 16,0 0-8-16,0 0-72 15,0-3-144-15,0-1-224 16,0 4-56-16,0 0-185 0,0 0-799 16,0 0-3393-1</inkml:trace>
  <inkml:trace contextRef="#ctx0" brushRef="#br0" timeOffset="46273.21">7020 17243 224 0,'0'0'4945'0,"0"0"-3121"16,0 0-576-16,0 0 49 15,0 0-105 1,0 0 24-16,0 0-152 15,0 0-168-15,4-38-183 16,-4 38 63-16,0 0-120 0,0 0-120 16,0 0 32-16,0 0-208 15,0 0-224-15,0 3-128 0,0 4 8 32,0 2-16-32,-4 4 0 15,-4 6 0-15,4 3-8 16,-1 4 0-16,-2 2 0 0,3 4 8 15,4-1 8-15,-4 4 88 32,4 0-40-32,0 0-8 0,0 3 40 15,4-3-24-15,7 0 8 16,6-3-72-16,3 0-8 0,3-7-40 16,1 1-32-16,8-4 80 0,4 0 72 15,-4-3-72-15,0-3-536 16,8-3-592-16,-12-4-1673 15,-9-6-2648 1</inkml:trace>
  <inkml:trace contextRef="#ctx0" brushRef="#br0" timeOffset="47200.58">7282 17310 1880 0,'0'0'5569'0,"0"0"-3008"0,0 0-1241 16,0 0 168-16,0 0-191 15,0 0-585 1,0 0-304-16,-7 0 16 15,7 0 48-15,0 0-128 16,0 0-72-16,-4 9-72 0,0 7-56 16,0 7 8-16,0-1 40 0,4 10-88 15,0-1 24 1,0 4 24-16,0 0-32 16,0-3-16-16,4 0-96 15,8-1 56-15,0-2-64 16,0-4 8-16,4-3-8 0,0 0-8 15,0-5-40-15,-1-4 0 32,6-4-512-32,-2-6 16 0,1-3-208 15,1 0-488-15,2-19-97 16,1 0-1671-16,-12 0-4202 0</inkml:trace>
  <inkml:trace contextRef="#ctx0" brushRef="#br0" timeOffset="47562.9">7136 17570 800 0,'0'0'6961'0,"0"0"-5369"16,0 0-543-1,0 0 199-15,0 0-264 16,0 0-344-16,0 0 153 0,0 0 7 16,0 0-192-16,7 0-224 15,5 0-96-15,1 0 8 0,6 0-96 16,1 0-112-16,4 0-80 31,0 0 0-31,3 0-8 0,-3 0-680 16,1 0-672-16,3 0-1073 15,-4-3-463-15,-9-3-4802 0</inkml:trace>
  <inkml:trace contextRef="#ctx0" brushRef="#br0" timeOffset="47941.28">7550 17545 7825 0,'0'0'4033'0,"0"0"-3329"16,0 0 112-16,0 0-111 16,0 0-481-16,0 0-224 0,0 0 112 15,31 0 296-15,-10 0-32 31,-10 0-160-31,10 0-104 16,-6 0-112-16,1 0-80 0,0 0-216 16,-4 0-552-16,0 0-809 0,1-4-343 15,-2-5-1985-15,-7 3-1992 0</inkml:trace>
  <inkml:trace contextRef="#ctx0" brushRef="#br0" timeOffset="48276.9">7765 17389 7529 0,'0'0'2137'0,"0"0"-745"0,0 0-128 15,0 0-608-15,0 0-480 0,0 0-88 16,0 0 56-16,0-3 8 15,0 3 80 1,0 6-56 0,0 4 81-16,7 3-9 0,2 2 112 0,-1 4-88 15,0 1-88-15,-1 2-104 16,2 0-64-16,-5-3-16 0,4 3-96 16,-1-3-408-16,-3 0-689 31,5-3-367-31,-5 3-912 15,0-6-3090 1,-1-4 1587-16</inkml:trace>
  <inkml:trace contextRef="#ctx0" brushRef="#br0" timeOffset="48729.86">7777 17211 336 0,'0'0'6889'16,"0"0"-4785"-16,0 0-1223 0,0 0 39 15,0 0-48-15,0 0-96 16,0 0 8-16,51 0-175 0,-26 4-225 31,-5 2-96-31,-1 3-120 16,1 4-96-16,1 3 88 0,-6 3 112 15,5 7 64-15,-4 2-48 16,4 1 8-16,-5 5-96 0,2 5-56 16,-2 2-16-16,2 3-32 31,-6 1-80-31,2-1-16 0,-9 4-88 16,-4 22-880-16,-8-16-1801 15,-8-7-2800-15</inkml:trace>
  <inkml:trace contextRef="#ctx0" brushRef="#br0" timeOffset="58951.67">5546 16345 2472 0,'-4'-4'3233'15,"4"1"-2001"1,-4 0 40-16,4 0 201 16,0 0-345-16,0 0-528 15,0-1 432-15,-4 4-216 0,4-3-64 16,0 3-79-16,0 0-201 15,0 0-248-15,0 0-168 0,0 0-56 16,0 0-88-16,0 0 88 16,0 10 0-1,0 9 16-15,0 6 40 16,8 7 16-16,-1 6-64 0,6 0 8 16,-1 7 40-16,3-4-48 15,1 7 0-15,1-4 48 0,-2-3-48 16,2 0-8-16,-2-9 0 15,2 0 0-15,-6-7 0 16,1-6 0 0,0-6-24-16,-4-3-104 15,0-4-200-15,0-3 24 0,-4-3-152 16,0 0 88-16,0-3 327 16,0-10 41-16,0-9 193 15,-1-3 7-15,-3-10-72 0,0-7-72 31,0-5-56-31,0-1-280 16,0 4 32-16,0 3-9 0,0 9 177 16,0 7 72-16,4 8 0 15,5 4 8-15,-5 8-48 0,0-2 40 16,3 4 0-16,-3 3-296 16,5 0-88-1,-1 0-24-15,-1 6 416 16,6 7 296-16,2 0-96 0,2 12-48 15,-2 0-32-15,6 1-8 16,-2 5-64-16,1-2 24 16,0 0-24-16,-4-1-40 15,4-6-8-15,-5 1-16 16,-2-7-144-16,-1-3-40 16,-9-8 72-16,1-1-72 0,0-4 72 15,-4 0 128-15,0-6 432 16,0-10-96-16,0-3-56 0,-8-10-80 31,-3-3 81-31,-6-9-177 16,-2-3-88-16,-1-4-8 15,-4-6 8-15,1 6-8 0,-1 1 40 16,3 2 56-16,1 11 216 16,5 2 8-16,3 6-96 0,3 7 112 31,5 7-112-31,1-1 48 15,-1 9-152-15,4 1-120 0,0 0-8 16,0 3-120-16,0 0-624 31,0 0-817-31,0 0-383 0,-4 16-288 16,0 0-57-16,-1 0-4464 0</inkml:trace>
  <inkml:trace contextRef="#ctx0" brushRef="#br0" timeOffset="59888.55">6152 16532 3616 0,'0'0'2657'0,"0"0"-1097"0,0 0-408 0,0 0-127 16,0 0-353-16,0 0-304 0,0 0-160 31,7-6 40-31,1-1-136 0,1-2 16 16,2 3-24-16,-3 2-104 16,4 1 0-16,-4 0-128 0,0 3 48 15,3 0-56-15,-2 0 136 16,-5 0 304-16,4 10-56 15,-4 2-88 1,3 4 8-16,-2 0 16 16,-5 3-48-16,0 7 8 0,0-4-40 15,0 0-8-15,0-3-80 0,-9 0-16 16,6-10-112-16,-1 1-456 16,4-7-320-1,0-3-296-15,0 0-225 16,0-22-223-16,0-1-2457 15,0 1 1673-15</inkml:trace>
  <inkml:trace contextRef="#ctx0" brushRef="#br0" timeOffset="60239.06">6307 16398 176 0,'0'0'88'0,"0"0"4537"31,0 0-3481-31,0 0-296 0,0 0 200 16,0 0-448-16,0 0-352 0,0 0-80 15,0 0 80-15,-17-3-88 16,14 10 17-16,-1-4 183 0,4 7 80 16,-4-4 48-16,4 3-48 15,0 4-176-15,0 0 16 16,0 3-24-1,8-4-72-15,-1 1 48 16,6 0-24-16,-2-1-80 0,2-2-56 16,-1-4 56-16,-1-3-72 0,2 4 32 15,-6-7-80 1,5 0-8-16,1 0-8 16,-2 0-296-16,9-10-224 15,-8-6-456-15,-4 0-2937 16</inkml:trace>
  <inkml:trace contextRef="#ctx0" brushRef="#br0" timeOffset="66379.87">1075 11671 496 0,'0'0'2608'0,"0"3"513"15,0-3-1769-15,0 0-600 0,0 0-256 16,0 0-496-16,0 0-32 16,0 0 32-16,0 0 368 15,0 0 145 1,0 0-145-16,0 0-56 0,0 0 40 16,0 0 16-16,0 0 0 15,0-3-72-15,0-3-272 0,0-1 88 16,-4-2-88-16,-3-1-24 15,-2 1-288-15,-3-4 288 16,0 0-152-16,0-2 152 16,-8-2-232-16,-3 5-40 15,-1-1 216-15,0 7 56 16,0 2 456-16,0 4-352 0,4 0-104 16,4 4 0-16,0 5-104 15,0 8 104-15,4-2 0 16,1 7 0-1,-2 0 48-15,6 7-48 16,3 0 8-16,0 2 56 0,4 1-56 16,0 0 40-16,4 0 16 15,11-4-64-15,1 1-72 16,5-7 24-16,2-3 48 0,-3-6-152 31,4-7 72-31,-4-2-128 16,4-4-64-16,-4 0 192 15,4-10-48-15,-1-3 184 0,1-6-56 16,-7-3 64-16,2-3 224 16,-3-4-288-16,-4 0 176 0,-4-6-48 31,0 4-128-15,-4-4 112-16,-4 6-40 15,0 7-64-15,0 3 112 16,0 9 8-16,0 4 8 0,0 6-136 15,0 0-64-15,0 0-128 16,0 0 192-16,0 0 176 0,0 0-72 0,0 0-96 16,0 0-8-16,0 0-8 15,0 10-48-15,-4-1 56 16,4 7 80-16,-3 0 72 0,-2 6-104 16,5 7 40-16,0-7-24 15,0 3-56 1,0-3 48-16,8-2-56 15,0 2 72-15,4-3-56 16,4 0-16-16,3 0 24 0,2-3-16 16,7 0 40-16,-4-4-48 15,8 1 0-15,0-3-80 0,-5-8 72 32,5-2-136-32,-8 0-544 15,0 0 360-15,-4-5-112 16,-9-15-848-16,-6 1-2617 0,-5 0-1488 15</inkml:trace>
  <inkml:trace contextRef="#ctx0" brushRef="#br0" timeOffset="67212.13">1629 11319 4745 0,'0'0'2112'0,"0"0"-760"15,0 0 121-15,0 0-449 16,0 0-376-16,0 0-232 0,0 0-40 31,0 3-112-31,-4 3-216 16,0 10 216-16,-4 3 144 16,4 7-128-16,-4 2-48 0,4 7-56 15,4 3 257-15,-4 7-137 31,4 2-136-31,0 4 56 0,4 0-80 16,8-7-64-16,4 1-64 16,4-7 8-16,0-6-8 15,4-4-8-15,4-9-72 0,4-3-80 0,0-7-32 16,11-5-264-16,-2-4-937 16,-10 0-1847-16</inkml:trace>
  <inkml:trace contextRef="#ctx0" brushRef="#br0" timeOffset="68238.08">1936 11283 6873 0,'0'0'2072'0,"0"0"-951"15,0 0-65-15,0 0-288 16,0 0-536 0,0 0-232-16,0-22-72 15,0 22 72-15,0 7 144 0,0 5-64 16,4 8 24-16,0 8 24 16,0 4 80-16,-4 6 144 0,3 3 0 31,6 0-16-31,-1-2-112 15,0 2-135-15,4-3-25 16,4 0-8-16,-5-3-56 0,9-3 0 16,-8-3 16-16,4-4-8 0,-4-6 0 15,4-3-8-15,-4-4-225 16,0-5-599-16,0-4-112 31,4-3-432-31,0-13-337 0,0-3-1207 16</inkml:trace>
  <inkml:trace contextRef="#ctx0" brushRef="#br0" timeOffset="68535.1">1812 11678 488 0,'0'0'5865'15,"0"0"-3449"-15,0 0-1623 16,0 0-225-16,0 0 144 0,0 0 8 16,72-23-16-16,-36 7 176 31,-1 0-168-31,-2 1-463 15,-1 2-193-15,-5 7-56 0,1-1-945 16,-4-6-807-16,-8 7-1009 0,-4 0-3632 16</inkml:trace>
  <inkml:trace contextRef="#ctx0" brushRef="#br0" timeOffset="68952.09">2239 11531 1200 0,'0'0'6681'0,"0"0"-5377"0,0 0-591 31,0 0 255-31,0 0-224 16,0 0-104-16,0 0 304 0,56-3-176 15,-41-3-159-15,6-1-265 16,-6-2-144-16,5 6-200 0,0-4-352 16,-4 1-985-16,-1 0-455 31,-2-4-1033-31,-9 4-3824 0</inkml:trace>
  <inkml:trace contextRef="#ctx0" brushRef="#br0" timeOffset="69443.7">2466 11335 9233 0,'0'0'2273'0,"0"0"-449"0,0 0-231 32,0 0-937-32,0 0-424 15,0 0-128-15,0 0-96 0,63-42 0 16,-42 42-8-16,-2 0-8 15,-3 0 0-15,5 0-8 0,-6 13-56 32,-2 0-88-32,-6 3 32 15,-3 3 112-15,-4 3 16 0,0 6 0 16,0-2 48-16,-8 2-40 16,0-2 0-16,0-7 0 15,4-3-8-15,0-7 0 0,4-2-56 16,0-5-120-16,4 2-168 31,8-4 16-31,4 0 152 0,8-4-136 16,-1-8 31-16,5-1-15 15,0-9-648-15,-3 3-808 0,-9 6-3569 16</inkml:trace>
  <inkml:trace contextRef="#ctx0" brushRef="#br0" timeOffset="69794.33">2689 11176 7745 0,'0'0'2313'16,"0"0"-889"-16,0 0-688 16,0 0-264-16,0 0 8 0,95-10 48 15,-54 10 105-15,-10 0-113 16,5 0-16-16,-4 13-128 16,-4 6 16-16,-9 6 16 0,2 4-120 15,-5 9-24-15,-4 3-136 31,-5 10-48-31,-3 0 32 0,-4 22-112 16,-4-10-144-16,-28 26-776 16,8-12-1641-16,-3-27-3896 0</inkml:trace>
  <inkml:trace contextRef="#ctx0" brushRef="#br0" timeOffset="72922.17">860 13658 624 0,'0'0'3176'0,"0"0"-2023"15,0 0-809-15,0 0-8 16,0 0-56-16,0 17 712 15,8-8-240 1,-4 7-224-16,4 3 456 16,-4 6-367-16,4 4-177 0,4 6 16 15,-4 3-40-15,0 3-136 16,4 1-64-16,0 2-16 16,0-3-64-16,4 0-48 0,0 1-32 31,0-4-56-31,3-7 8 15,-6-8 8-15,2-7 56 0,-2-7-72 16,-2-5-8-16,1-4-152 16,0-4 16-16,-4-12 144 15,0-12-8-15,-4-4-32 0,0-9-56 16,0-4-224 0,-4-2-112-16,0 2 232 15,0 4 112-15,0 6 48 0,4 6 40 16,0 10 104-16,0 4-96 15,0 2 64-15,0 6 64 16,-4 4 8-16,4 0-72 16,-1-3-8-16,2 3-48 15,-1-1-16-15,0 4 8 16,0 0 0-16,4 0-8 0,4 0 0 16,-4 7 104-16,7 9 8 15,2 2 8-15,3 5-16 16,-1 2-56-1,5 1-40-15,-3 2 8 16,2-2 0-16,1-1 48 0,0 0-56 16,0-3-8-16,-5-2-8 15,6-4-136-15,-9 0 8 16,3-7-120-16,-6-3 8 0,-5-6-280 31,-1 0 328-31,2 0 200 16,-5-13 0-16,-4-5 160 15,0-8 240-15,0-6-40 0,-13-5 56 16,-6-8-128-16,-1-9-16 16,-8-3-8-16,4-7 48 0,-4 4-184 31,4 6 0-31,0 6 224 0,4 10 104 16,5 10-7-16,2 2-41 15,2 11-96-15,7 2-136 0,-4 3 0 16,8 7-128-16,-5 3-48 15,5 0-128-15,0 0-936 16,-4 9-721-16,0 8-743 16,1 1-2361-16</inkml:trace>
  <inkml:trace contextRef="#ctx0" brushRef="#br0" timeOffset="74170.2">1701 13782 160 0,'0'0'4777'16,"0"0"-3681"-16,0 0-216 15,0 0-112-15,0 0-176 0,0-28-232 32,0 21 56-32,0-2 441 15,0 3-553-15,0-7-72 0,0 3 208 16,0 1-152-16,-4-1-88 0,-4 1 80 16,0-1 56-1,0 4 72 1,0-4-192-16,0 4-8 0,-4 3 72 15,4 0-272-15,0 0 56 16,0-1 24 0,0 4-16-16,0 0-72 15,0 0-16-15,4 0-32 0,-4 4 40 16,4 5-72-16,0 0 8 16,4 4 16-16,0 6-40 0,0 0 80 15,0 4-40-15,4 5 56 16,5-2-8-16,2-1 8 15,1 0 0-15,4 1 0 0,-4-7 8 32,4-3-8-32,-4-4 0 0,4-5-48 15,-4-4-64-15,-5 0-96 16,6-3 32-16,-9 0 80 16,4-3 96-16,-1-7 0 0,-2-2 56 15,-1-4-8-15,-4-3-8 31,4-7-40-31,-4 1-80 0,0-4 80 16,0-2 0-16,-8-1-48 16,-1 7-104-16,-2 2 152 15,7 7 0-15,-5 4 0 0,2 5 200 0,3 4 128 16,4 3 32-16,-4 0-72 16,4 0-160-16,0 0-48 15,0 0-64 1,0 0-16-16,0 0 0 15,0 0-88-15,0 3 0 16,0 7 40-16,0 6 48 0,0 3 0 0,8 3 64 16,-1 4 24-1,2-1-8 1,3 0-24-16,0-3-48 16,4 0 64-16,-5-5-64 0,6-5-8 15,-6-2 8-15,2-4-8 16,-6-3-8-16,5-3-56 0,-3 0-432 15,2-6-168-15,1-10-880 32,-7 3-3801-32</inkml:trace>
  <inkml:trace contextRef="#ctx0" brushRef="#br1" timeOffset="118957.85">4554 14246 7825 0,'0'0'2817'0,"0"0"-1225"15,0 0 497-15,0 0-425 0,0 0-816 16,-13-19-112-16,13 16-160 16,0-3-40-1,0 2-135 1,17-9-289-16,7 1 0 0,4-4-96 0,11-3-16 15,8 6 0-15,6 4 0 16,3 6 0-16,-4 3-8 0,-1 0 0 16,-7 15-8-16,-4 5-32 31,-12 5-208-31,-4 4-33 16,-9 2 193-16,-6 7 16 0,-9 4 80 15,0 5 0-15,-20 4 8 16,-4 3 48-16,-4 0-48 0,-4-3 0 15,4-1 0-15,-4-2 0 16,4 0 0-16,9-7 0 0,2-9-8 31,6 0 0-31,7-10-8 16,4-3 0-16,0-7 0 0,0 1-72 16,0-7 72-16,11 1-136 15,10-1 56-15,-2-6 8 31,13 0 80-31,0 0 0 0,8-9 48 16,7-4 48-16,2-6-96 16,7 3-40-16,-5 0-336 0,1 0-568 0,-4 3-792 15,-8-2-945-15,-1-4-215 16,-15 3-1529-16,-8 0-320 16</inkml:trace>
  <inkml:trace contextRef="#ctx0" brushRef="#br1" timeOffset="119341.28">4638 14665 4120 0,'0'0'7266'15,"0"0"-5626"-15,0 0-1136 0,0 0 417 16,0 0 191-16,0 0-456 16,0 0-376-16,51-22 160 31,-19 12-80-31,12-3 152 0,-1-2-48 15,13 2-128-15,0 0-79 16,-5 0-145-16,5 4-48 0,-3 3-56 16,-6 3 0-16,-3-1-8 0,-4 4-393 15,-8 0-311 1,3 0-688 0,-11 0-1257-16,-11 4-2264 0</inkml:trace>
  <inkml:trace contextRef="#ctx0" brushRef="#br1" timeOffset="120397.74">5605 14649 6073 0,'0'0'3216'16,"0"0"-1895"-16,0 0-137 0,0 0 472 31,0 0-487-31,0 0-273 16,0 0-248-16,0 0-248 0,4 10-224 15,-4 6-128-15,4 6 240 16,0 6 32-16,5 11 16 0,-5-2-8 16,-1 5-56-16,5-1-96 15,0-6-56-15,-3-3-40 0,-1-4-31 32,-1-9-33-32,1-3-8 31,0-6-8-31,-4-4-329 15,4-6-743-15,-4-6-1056 0,0-13-2017 16,0-7-1912-16</inkml:trace>
  <inkml:trace contextRef="#ctx0" brushRef="#br1" timeOffset="120823.95">6171 14112 4368 0,'0'0'5426'0,"0"0"-3826"16,0 0-264-16,0 0 89 31,0 0-209-31,0 0-416 0,0 0-328 16,-75 54-24-16,58-15 136 16,2 8-88-16,-2 8-24 15,6 4-47-15,3 5-89 0,8 0-136 16,0-1-104-16,0-2-96 31,12-7 16-31,8-1-8 0,8-5 56 16,8-7-64-16,3-6-8 0,5-9-160 15,4-7-488-15,8-19-857 16,-17 0-1639-16,-7-7-3818 0</inkml:trace>
  <inkml:trace contextRef="#ctx0" brushRef="#br1" timeOffset="121243.65">6578 14043 5705 0,'0'0'4033'0,"0"0"-2761"15,0 0 80-15,0 0-96 16,0 0-495-16,0 0-353 16,-16 38 72-16,12-10-8 0,4 7 48 15,-4 10-56-15,4 6 8 16,0 3-64-16,0 3-112 31,0 0-56-31,0-6-64 0,8-1-128 0,-1-5 8 16,6-4-48-16,-2-6 0 15,6-3-8-15,2-10-56 0,1-6-360 16,5-7-248 0,3-5-416-1,-2-4-152-15,11-23-777 16,-14 1-1976-16,-2-3-4336 0</inkml:trace>
  <inkml:trace contextRef="#ctx0" brushRef="#br1" timeOffset="121513.85">6430 14414 3208 0,'0'0'6650'0,"0"0"-4234"0,0 0-1480 15,0 0 153-15,0 0-57 16,0 0-424-16,88-13 16 0,-56 7-24 16,4 0-304-16,-1 0-112 31,-3 6-120-31,4 0-64 15,3 0-1040-15,-6 0-1432 0,-6 0-2321 0</inkml:trace>
  <inkml:trace contextRef="#ctx0" brushRef="#br1" timeOffset="121858.26">7084 14566 7137 0,'0'0'5721'0,"0"0"-4817"31,0 0 9-31,0 0 263 16,0 0-264-16,0 0-296 0,87-15-216 16,-55 5-128-16,4 1-168 15,-4 2-56-15,0 1-48 0,-4-1-392 16,0 4-752-16,-4-6-704 31,-9 3-1089-31,-2-4-2728 0</inkml:trace>
  <inkml:trace contextRef="#ctx0" brushRef="#br1" timeOffset="122129.84">7497 14262 6305 0,'0'0'5457'0,"0"0"-3905"16,0 0-575-16,0 0 79 0,0 0-544 15,0 0-400 1,17 28 576-16,-13 1-56 16,3 3-72-16,2 9-216 15,-1 3-168-15,0 4-96 0,-1 6 16 16,2-3-80-16,-1 0-16 16,-4-4-296-16,-4-2-656 0,3-11-992 31,-3-8-2353-31,4-17-2177 0</inkml:trace>
  <inkml:trace contextRef="#ctx0" brushRef="#br1" timeOffset="122532.76">7681 14059 9818 0,'0'0'4200'16,"0"0"-3223"-16,0 0-121 0,0 0-96 16,0 0-568-16,0 0-176 15,0 0 200-15,0 0 136 0,96 76-16 16,-69-38 16-1,1 3-104 1,4 10-56-16,-12 6 17 0,5 4 7 16,-14-1-48-16,2 4-8 0,-13-5-40 15,0-1-8-15,0-5-56 16,0 2-8-16,-17-4-48 16,6-7 0-1,-6-6-192-15,10-6-136 16,-1-13-153-16,3-6-239 0,1-7-400 15,4-3-416-15,0-3-1041 16,0-3-407-16,0-7-4410 0</inkml:trace>
  <inkml:trace contextRef="#ctx0" brushRef="#br2" timeOffset="150373.5">4940 12484 3368 0,'0'0'5017'0,"0"0"-3416"15,0 0-233-15,0 0-176 16,0-32 200-16,0 26-303 15,0-4-361-15,4 4 208 0,-4-1-216 16,0 1-488-16,0 0-40 16,0 3 16-1,0-4-24-15,0 1-96 0,0-3-176 16,-8-1 168-16,-4 0-80 16,1-2 0-16,-10 2-8 15,-3-2-48-15,0 2 8 16,-4 3-24-1,0 7-88-15,-4 0 64 0,-3 4-216 16,3 12 32-16,-4 6 128 0,0 7 16 16,8 2 136-16,4 4 0 15,5 0 0-15,10 3 0 16,5-3-48 0,4 3-24-16,8-6-56 15,16-4-16-15,4-6 48 0,8-5 0 16,4-11 96-16,0-6 8 15,-4 0-8-15,3-23 48 16,-7-2 8-16,0-3-56 0,-8-8-152 31,-7-1 72-31,-10-5 72 16,-3 1 16-16,-4 6 64 0,0 0-72 16,-4 10 80-16,-3 9 264 15,3 3 112-15,4 7-8 16,0 3-72-16,0 3-336 0,0 0-40 31,0 0-96-31,0 6-104 16,0 10 192-16,0 6 8 0,0 7 8 0,7 6 0 15,1 3-8-15,5 3 8 16,-2 7 8-16,5 6-8 16,0 3-8-16,4 0 0 15,0 3 0 1,-4-3-8-16,3-3 8 15,-2 0-8-15,-2-6 8 0,2 0 16 0,-6-4-16 16,-2-3-8-16,-1-2-96 16,-5-2 104-16,1-2-48 15,-4-3 48 1,0-3-8-16,-4-1 8 16,-7-2 8-16,-6-4 0 15,-7-3 0-15,1 0 88 0,-5-6 32 16,-9-4 96-16,2-6 168 15,-1-3 1-15,-3-6 151 0,3-13-128 32,4-9-56-32,4-11-80 15,8-5-264-15,8-7 104 0,8-3-120 16,4 0-16-16,8 0-232 16,20-3 0-16,8 3-216 15,20-6-376-15,-13 12-857 0,-3 10-3784 0</inkml:trace>
  <inkml:trace contextRef="#ctx0" brushRef="#br2" timeOffset="151154.22">5274 12830 3024 0,'0'0'7258'15,"0"0"-5426"-15,0 0 417 16,0 0-385-16,0 0-816 0,-15-13-704 16,15 13-344-16,0 0-16 0,0 6-104 15,4 4 120-15,4 6 0 16,-1 6 152 0,2-3-24-16,-5 10 8 15,4-1-56-15,-5 1-8 16,5 3-16-16,-3-7-40 0,-1 4-8 0,4-4 40 15,-8-6-48 1,3-3-16-16,1-6-400 16,-4-8-136-16,0-2-56 15,0 0 464-15,0-6 144 16,0-13-8-16,-7-6-176 16,-5-10 80-16,-1-6 48 0,-2 2-136 15,-5 2 88-15,8 5 96 0,0 3 8 31,0 13 176-31,8 4 296 16,0 2-176-16,4 7 96 16,0 3 16-16,0 0-296 0,0 0-112 15,0 0-72-15,0 0 56 32,0 0-48-32,0 13 64 0,8 2 16 15,4 7 96-15,4 4-64 16,-1 2 0-16,2 4-40 15,2 0 56-15,-2 3-64 0,-2 16-424 16,-2-13-1728-16,-2-3-3681 0</inkml:trace>
  <inkml:trace contextRef="#ctx0" brushRef="#br2" timeOffset="151884.59">5686 12319 2664 0,'0'0'2889'16,"0"0"-425"-16,0 0-1039 15,0 0 111 1,0 0 384-16,0 0-463 16,0 0-553-16,-13-13-128 15,9 13-136-15,-4 0-176 0,1 13-216 16,-10 12-112-16,2 7 8 15,2 9 0-15,2 7 104 0,7 12 32 16,-1 4 32-16,5 2-95 16,5 4-89-16,14-3-56 0,9-10-64 31,0-6-8-31,12-7 8 16,0-9 0-16,4-6-8 15,0-4 0-15,-4-9-8 0,3-3-328 16,-7-7-361-16,12-6-647 15,-16-6-1232-15,-4-10-1961 0</inkml:trace>
  <inkml:trace contextRef="#ctx0" brushRef="#br2" timeOffset="152511.51">5992 12389 304 0,'0'0'9378'0,"0"0"-7594"16,0 0-464-16,0 0 89 16,8-80-601-16,11 61-320 0,9 0-24 15,0 3-176-15,0 0-88 16,8 7-128-16,-4 5-144 31,0 4-104-31,-4 4 72 0,-4 12 104 0,0 9 80 16,-13 7 16-1,2 3 104 1,-5 9-32-16,-8 4 88 0,0 2-32 16,-8 5 120-16,-8-1-88 15,-5 0-16-15,6-4-112 16,-2-2-8-16,6-10-16 0,-1-6-96 15,8-7-8-15,4-9 0 0,0-3-56 16,0-7-64-16,8 1 72 0,11-7-32 16,6 0 16-16,3 0 64 31,7-3 72-31,6-14 96 16,2-5 8-16,6-3-136 0,-2-4-40 15,1 1-288-15,-8-1-168 0,-5 1-752 16,1-7-1713-16,-12 6-1432 15,-7 0-3200-15</inkml:trace>
  <inkml:trace contextRef="#ctx0" brushRef="#br2" timeOffset="152817.69">6015 12747 2696 0,'0'0'5649'16,"0"0"-3600"0,0 0-633-1,0 0-704-15,0 0 312 0,84-69-263 16,-44 43 103-16,8-3-64 15,-4 4-192-15,4 0-280 0,-1 6-328 0,-2 6-88 16,-2 4-1400-16,5 2-985 31,-12 7-423-31,-8 0-3418 16</inkml:trace>
  <inkml:trace contextRef="#ctx0" brushRef="#br2" timeOffset="153272.4">6960 12458 1672 0,'0'0'8002'0,"0"0"-5858"16,0 0-736-16,0 0-31 0,0 0-721 15,0 10-504-15,0 9 248 0,0 3 80 32,0 7 0-32,0 2 48 15,0 4 8-15,4 0-160 0,0 4-64 16,0 2-152-16,4-3-87 16,0 0-25-16,0-6-48 0,-1-1-417 15,6-9-1351-15,-1-2-3153 31,-9-11-5545-31</inkml:trace>
  <inkml:trace contextRef="#ctx0" brushRef="#br2" timeOffset="155030.68">7031 12150 6905 0,'0'0'2416'16,"0"0"-559"-16,0 0 31 16,0 0 113-16,0 0-593 0,0 0-704 15,-3-25-336-15,15 25-344 31,7 0 48-31,9 0-72 16,12 7 136-16,4 5 8 0,4 1 24 16,8 9 32-16,-4 0-48 0,4 3-56 15,-5 4-24-15,1 0 8 0,-9 2-31 16,-2 8-33 0,-9 2-8-1,-8 19 88-15,-13 23 8 16,-11 15-56-16,-3 0 0 0,-14-15-48 0,2-25 0 15,-2-21-369-15,-6 14-519 16,3-6-1032-16,0-10-3137 0</inkml:trace>
  <inkml:trace contextRef="#ctx0" brushRef="#br3" timeOffset="189471.72">7654 10115 1144 0,'0'0'2608'15,"0"0"2633"-15,0 0-3232 0,0-6-105 16,0 6-247-16,0 0-473 0,0 0-432 15,0 0-296-15,0 0-136 16,0 0-120-16,0 0-8 0,0 0-64 31,0 0-8-31,0 0-16 16,0 0 16-16,0-3 0 16,0 0 40-16,0-4-136 0,0-2-24 15,-9-4-272-15,1 0 176 0,1 1-184 16,-6-4-392-16,2 3 144 31,-1 0 408-31,-4 0 16 16,0 4-296-16,-4 6-336 0,-4 0 616 15,3 3-1281-15,-2 0 737 32,-1 0 264-32,4 0 232 0,1 9 168 15,2 1 112-15,2 3-48 16,-2-1-48-16,6 7-16 15,2 7 0-15,1 2 80 0,5 7 24 16,3 0-104-16,0 0-48 0,7 0 48 16,6 0 8-16,-2-6-8 0,6-4-32 15,2-6-72 1,-2-6 48 0,2-7-144-16,5-6-152 15,-4 0 352-15,4-6 232 0,3-7-216 16,-6-6-16-16,3-6 0 0,-13-1 24 15,2 1 208-15,-9-7 0 0,0 0-176 32,-4 4 328-32,0-4-88 15,0 3-248-15,0 1-48 16,0 2-48-16,0 7 48 0,3 7 0 16,1-5-24-16,0 11-24 0,5 0 24 15,-5-1-24-15,-4 7 48 31,0 0-200-31,0 0-344 16,0 0-88-16,0 0 408 0,0 7 224 16,0 3 0-16,0 2 112 15,0 7 64-15,0 4 96 0,0 5 120 16,0 7 160-16,0 0-80 31,0 0-151-31,4 0-169 16,3 0 0-16,6-3-152 0,-2-7 8 15,5-3 40-15,8-3-48 0,-4-9-256 16,8-7 152-16,0-3-9 0,4-3 113 16,0-13 0-1,0-10-680 1,-4 4-800-16,-17 0-568 16,-11 6-169-16,0 7-2368 0</inkml:trace>
  <inkml:trace contextRef="#ctx0" brushRef="#br3" timeOffset="189910.09">8124 9734 5209 0,'0'0'2712'0,"0"0"-983"0,0 0-1 32,0 0-648-32,0 0 713 15,0 0-465-15,0 0-544 0,0 0-200 16,0 0-336-16,-21-6-248 15,10 22 48-15,-9 12 80 16,-5 7 48-16,10 4-64 0,-1 2-104 16,8 0 40-1,4-3-48-15,4 0 0 16,0-6 0-16,4 3 0 0,12-7-120 16,4 1 104-16,4 0 8 15,8-7-56-15,-1 0 64 16,1-3-328-16,0-3-400 15,0 0-536-15,0-4-1153 16,-8-2-439-16,-9-3-2618 16</inkml:trace>
  <inkml:trace contextRef="#ctx0" brushRef="#br3" timeOffset="190333.96">8390 9722 6433 0,'0'0'3105'0,"0"0"-1737"16,0 0-512-16,0 0-40 15,0 0-376-15,0 0-328 0,0 15-104 16,0 5 264 0,0 5 120-16,-4 10 113 15,0 0 55-15,0 6-64 0,1 0-192 16,-1 0-24-16,4 4-24 16,0-7-136-16,0 0-64 15,4-3 0-15,3-6-48 16,6-4 0-16,2-3-8 15,6-6 0-15,-2-6-56 16,9-7-232-16,4-3-120 0,-1 0-576 16,1-10-97-16,-4-2-711 15,-11-8-552-15,-13 5-801 16,-4-1-1840-16</inkml:trace>
  <inkml:trace contextRef="#ctx0" brushRef="#br3" timeOffset="190625.93">8263 10058 3544 0,'0'0'4521'0,"0"0"-2936"15,0 0 479-15,0 0-80 16,0 0-351-16,0 0-705 0,0 0-432 15,-12 0-184 1,12 0-120-16,0 0-96 16,0 0-96-16,16-3 32 0,4-3-32 15,8-4 200-15,7-3-128 16,5 1-24-16,-3 2-48 16,-5 0 0-16,-1 4-864 15,-3 6-1104 1,-8 0-969-16,-13 6-2016 0</inkml:trace>
  <inkml:trace contextRef="#ctx0" brushRef="#br3" timeOffset="190917.83">8709 10020 6281 0,'0'0'2184'0,"0"0"-775"15,0 0 239-15,0 0 72 0,0 0-703 16,0 0-441-16,0 0-168 16,0 0-160-16,4 0-168 15,0 0-80-15,8 0 0 0,0 0 40 31,4 0-40-31,4 0-152 16,4 0-560-16,0 0-753 0,16-3-327 0,-12-3-665 16,0-1-1447-16</inkml:trace>
  <inkml:trace contextRef="#ctx0" brushRef="#br3" timeOffset="191185.11">8996 9864 5449 0,'0'0'2248'0,"0"0"-936"16,0 0 145-1,0 0-65-15,0 0-312 16,0 0-168-16,0 0-407 16,0 0-297-16,0 0-208 15,4 29 16-15,-4-7 96 0,0 7-24 16,0 2 40-16,0 5-128 0,0-1 88 31,0 2-88-31,4-5-56 16,1 0-712-16,-2 0-905 15,1-10-719-15,0-6-3242 0</inkml:trace>
  <inkml:trace contextRef="#ctx0" brushRef="#br3" timeOffset="191517.54">9116 9623 6785 0,'0'0'2336'16,"0"0"-615"-16,0 0-297 0,0 0-56 15,0 0-639-15,0 0-473 0,39-29-56 16,-22 29 80 0,2 4 24-16,5 8 0 15,0 4-32-15,4 9-48 16,-8 5-120-16,3 7 32 0,-6 5 32 16,-6 9-72-16,-11 2-56 15,0 8-40-15,0 2-304 0,-39 30-808 31,-4-21-1913-31,-2-8-5705 0</inkml:trace>
  <inkml:trace contextRef="#ctx0" brushRef="#br3" timeOffset="209350.95">5430 9369 2536 0,'-8'-6'1232'16,"4"-4"2065"-16,0 1-1993 0,4-1-584 16,-3 1 921-1,-1 2 303 1,4 4-103-16,0 3-545 0,0-3-328 15,0 3-144-15,-5 0-360 0,5 0-464 16,0 0 48-16,0 0-48 16,0 0 0-16,0 0-8 0,0 6-128 31,0 10-80-31,0 10 16 16,0 12 200-16,5 13 80 0,2-1-80 15,9 4 0-15,-4 0 8 16,4-3 0-16,-4 0 0 0,4-7 0 15,0-5-8-15,0-8-8 32,-4-8-64-32,0-8-104 15,-8-8-192-15,3-1 24 0,-3-6-80 16,5 0-72-16,-5-6 80 16,7-7 416-16,2-13 304 0,-2-2-240 15,1-7-64-15,1-6-120 31,-6-7-152-31,-3 0-568 0,4-2 464 16,-8-1-161-16,9 6 401 0,-9 7 136 16,0 13 112-16,3 9 192 15,-3 6 273-15,0 10-473 0,0 0-104 16,0 0-456 0,0 0 408-1,0 4 31-15,0 5-55 16,8 7 72-16,9 3 97 0,-6 7-49 0,9 5-40 31,0-2 56-31,4 6-48 16,0 0 40-16,-5-4-48 0,5 4-8 15,0-6 8-15,1 0 0 16,-1-4 0-16,-1-6-8 16,-7-6-200-16,0-7 71 0,-4-3-159 15,-4 1 32-15,-4-4 208 0,0 0 48 16,-1-4 312-16,-3-9 521 31,0-2-153-31,0-8 24 16,0-5-136-16,0-4-472 0,-3-6 232 15,-5-7-88-15,-4-5-240 16,0-4-120-16,-7-3 112 0,-2-1-16 16,1 1-80-16,5 10-48 31,-6-1 152-31,6 10 408 15,2 6-264-15,2 4-48 0,3 2 24 0,-1 7 40 16,5 3-40-16,1 3-64 16,-1 7-40-16,4 3-16 15,0 3-200 1,0 0-736-16,0 0-2249 16,0 29-1880-16,0-4 2121 15,0 0-2552-15</inkml:trace>
  <inkml:trace contextRef="#ctx0" brushRef="#br3" timeOffset="210546.78">6111 9528 5553 0,'0'0'2712'16,"0"0"-1023"-16,0 0-201 16,0 0 48-16,0-10-407 31,0 10-481-31,0 0-312 0,0 0-160 16,0 0-176-16,0 0-48 15,0 10-184-15,0 0 176 0,0 5 56 16,5 4 64-16,-1-3-64 15,7 0 0-15,-3-3-56 0,5-4-32 16,-2-2-48-16,2-7-80 16,-2 0-240-1,1 0-257-15,-4-4 241 16,8-8 240-16,-8-4 104 0,0-6-48 16,-4 0 176-16,0-4 8 15,-4 4-8-15,0 3 0 0,0 6 248 16,0 7 800-1,0 6-439-15,0 0-345 16,0 0-24-16,0 0-104 16,0 0-136-16,0 0 0 0,0 0-16 15,0 0-96-15,0 12 16 16,0 4 80-16,0 7 16 16,8 2 16-1,-1 3-8-15,2 4 0 31,7 3 40-31,-4 4-48 0,7-2 8 16,-2 8-8-16,2-4 0 16,1 4 16-16,1-1-8 15,-6 3 48-15,5-5-48 0,-4-4-8 16,0 0-8-16,0-6-8 16,-4 0-48-16,0-1 64 0,-5-5 0 15,-3-1-8-15,1-6 8 16,-1-3-8-16,-4-3 8 15,0-4 0 1,0 1 0-16,-4-7 0 0,-8 4 96 16,-4-7 32-16,0 0 448 15,-8 0 416-15,-3 0-104 0,-1-13-264 16,0-3 64-16,-4-10-199 16,4-2-193-16,0-7 8 15,8-10-128-15,0-2-176 16,12-7-240-1,0-6-120-15,8-1-40 0,0 4-257 16,16 6-463-16,11-3-336 0,-3 16-208 16,-3 13-4482-16</inkml:trace>
  <inkml:trace contextRef="#ctx0" brushRef="#br1" timeOffset="-211804.45">4494 7106 1664 0,'0'0'6073'0,"0"0"-4320"16,0 0-857-16,0 0-128 15,0 0 544-15,-28-74-432 16,28 62-71 0,0-1-105-16,11 0-192 15,10-9 288-15,11-3-520 0,7-1-152 16,6 1-112-16,2 6-16 15,-3 3 80-15,0 7-80 16,-9 5-176-16,-3 4 48 0,-8 0-80 31,0 6-88-31,-8 10 176 16,-7 7 112-16,-2 5 0 0,-7 4 0 16,0 9 8-16,-7 7 0 15,-14 12-48-15,-7 1-56 16,-4 2 104-16,-3 4 0 0,3-13 96 15,-4 3 40 1,4-7-128-16,4-5 96 16,4-4-32-16,13-9-72 0,2-3 0 15,5-10-88-15,4-3 16 16,0-4-88-16,9-2 16 16,2-4 32-16,14-3-104 15,-2-3-168-15,13 0 384 16,8 0 432-16,4-6-432 15,3-10 80-15,1 3-80 0,0-2 0 16,-1 2-128-16,-2-3-2601 16,7-3 1585-16,-17 3-2121 15,-11 0-2368-15</inkml:trace>
  <inkml:trace contextRef="#ctx0" brushRef="#br1" timeOffset="-211517.54">4442 7540 9249 0,'0'0'2249'0,"0"0"-1761"0,0 0-488 15,0 0-120-15,0 0 120 0,0 0 240 16,72-38-232-16,-32 22 768 0,3-3-616 16,5 4 0-16,0-5-112 15,0 5-96-15,-5 5-1160 16,2 7-512-16,-6 3-233 16,-11 0-543-1,-8 9-1401-15</inkml:trace>
  <inkml:trace contextRef="#ctx0" brushRef="#br1" timeOffset="-211020.35">5243 7461 6953 0,'0'0'4065'0,"0"0"-3089"16,0 0-224-16,0 0 88 16,0 0-688-16,0 0 96 0,0 0-39 31,63-76 47-31,-42 66-88 15,-1 10-168-15,-5 0-568 0,2 0-81 16,-13 13 649-16,3 9 104 0,-7 0-24 16,0 10-80-16,-7 0 0 15,-10 3 641-15,-2 3-217 16,-1 0-416 0,-5-3-8-16,1-3 8 15,9-7 184-15,-5-3-192 0,12-6-128 16,4-3 80-16,4-10 24 15,0 0-312-15,12-3-193 0,16 0 305 16,7-9 224 0,6-10 0-16,6-3 232 15,5-7-232-15,4 6-1184 32,-9 5-808-32,-19 2-2753 0</inkml:trace>
  <inkml:trace contextRef="#ctx0" brushRef="#br1" timeOffset="-210610.67">5873 6864 5473 0,'0'0'4281'0,"0"0"-2985"15,0 0-136 1,0 0 168-16,0 0-367 16,0 0-513-16,0 0-432 15,0 0-32-15,-13 25 32 0,-2 7 40 0,-2 10 112 16,2 8-32-16,-5 8 0 15,4 2-120 1,4 0-8-16,4 1-8 16,4-5 8-16,4-1 40 15,0-11-40-15,12-3-16 16,12-6-120-16,4-6 120 0,4-1-88 16,3-8-176-16,5-5-512 0,0-2 551 31,15-10-1991-31,-6-3 816 15,-14 0-1505-15</inkml:trace>
  <inkml:trace contextRef="#ctx0" brushRef="#br1" timeOffset="-210235.09">6243 6772 6649 0,'0'0'1408'15,"0"0"-600"1,0 0 121 0,0 0-929-16,0 0 0 15,0 0 0-15,-12 60 744 0,0-18-120 0,0 2-104 16,0 7-64-16,4 0 104 15,1 6 80-15,3 0-160 0,-1-3-304 16,5 0-63-16,0-3 7 16,9-7-72-16,2-3 64 15,5-9-112-15,4-6 0 0,8-4-8 16,0-6-96-16,7-7 40 0,1-6-369 31,1-3 217-31,2 0-448 16,1-6-944-16,-8-10-513 15,-8 0-935-15</inkml:trace>
  <inkml:trace contextRef="#ctx0" brushRef="#br1" timeOffset="-209958.62">5956 7318 7617 0,'0'0'1192'0,"0"0"-1192"16,0 0 0-16,0 0 833 0,0 0 439 16,84-16-240-16,-45 3-224 15,6-2 416 1,-2-5-591-16,9 1-225 15,-5-3-328-15,-2 6-80 0,-2 7-1377 16,-6 3-823-16,-10 6-3361 16,-11 0 480-16</inkml:trace>
  <inkml:trace contextRef="#ctx0" brushRef="#br1" timeOffset="-209665.42">6702 7258 7137 0,'0'0'3241'0,"0"0"-2209"15,0 0-448-15,0 0 416 16,0 0-504-16,0 0-496 15,0 0-8 1,0 0 8-16,63-10 528 0,-27-3-183 16,3 1 23-16,6-4-368 15,-2 4-224-15,1-1-1409 0,-13 0-743 16,-3 3-769-16,-19 1-3080 16</inkml:trace>
  <inkml:trace contextRef="#ctx0" brushRef="#br1" timeOffset="-209396.27">7059 6956 7137 0,'0'0'1968'16,"0"0"-559"-16,0 0-441 15,0 0-624-15,0 0-344 0,0 0-160 16,13 26 160-16,-9-4 568 15,4 9 152-15,-1 8-8 32,6 8-111-32,-5 1-393 0,3 6-80 15,2-6-72-15,-6 2-8 16,5-8-48-16,1-1-568 0,2-9-1161 16,5-1-431-16,-4-9-457 15,-4-9-2992-15</inkml:trace>
  <inkml:trace contextRef="#ctx0" brushRef="#br1" timeOffset="-209035.27">7231 6823 7697 0,'0'0'2977'15,"0"0"-2001"-15,0 0-448 16,0 0 0-16,0 0 56 0,0 0-368 16,79-16 409-16,-47 22-89 0,0 10-128 15,5 0-128-15,2 9-272 16,1 11 216-16,-5-2-136 31,-3 14 48-31,-4 16 0 0,-11 21-120 16,-10-5 192-16,-7-4-24 15,0 0-80-15,-24 0-64 0,1 0-40 16,-14 20-1112-16,9-30-1161 16,13-21-2056-16</inkml:trace>
  <inkml:trace contextRef="#ctx0" brushRef="#br2" timeOffset="-199684.27">5327 4835 6321 0,'0'0'1976'0,"0"0"-992"16,0 0-215-16,0 0 7 16,0 0-288-16,0 0-96 0,-4-6 40 31,0 0-104-31,-5-4-88 15,5 4-24-15,-3-7 248 0,-1 3-184 16,-5-2-96-16,-2 2-56 0,-5-3-23 16,-5 4-105-16,-2 3 0 15,0 6-8-15,-5 0-217 16,0 0 217 0,-5 15-80-16,1 4-104 15,1 10 88-15,3-3 88 0,8 6 8 16,1 2 0-16,6 4-136 0,13 1 88 15,4 2-64-15,0-3-160 16,24-4 112-16,8-4-72 0,4-12-56 31,7-8 144-31,6-4 8 16,-2-6-152-16,1-6 144 0,-4-7 8 16,-4-12 40-16,-8-1-48 15,-9-2 88-15,-3-7-64 0,-12 6 128 31,-8 1 56-31,0-1-56 16,0 7 96-16,-8 6 232 16,1 3 600-16,3 7-344 0,0 3 208 15,4 3-480-15,0 0-312 16,0 0-216-16,0 6-152 0,0 7 224 31,4 9 136-31,4 4-40 16,-1 2 48-16,6 4 8 15,-5 6 0-15,3 3 8 0,2 0-16 0,-6 4 48 16,5-1-24-16,1-2-24 16,-6 5 0-16,5-2 8 0,-8-1 0 15,4 4 8 1,-4-4-16 0,0 1 0-16,-4-4 8 15,0 1-8-15,0-5 8 0,-8-2 0 16,-4-3 0-16,0-7-8 0,1 1-64 15,-6-4 64-15,-3-6 80 0,1-3 176 32,-5-1 176-32,-4-6 153 15,-4 1 135-15,-4-7-160 16,0 0 48-16,1-9 48 0,-2-11-72 16,1-2-248-16,8-10-48 0,5-3-288 31,3-9-80-31,12-3 16 15,8-5-32-15,0 8-136 16,16-1 184-16,12 1 24 0,3 6-48 16,13 3-152-16,0 4-176 15,16 5-1088-15,-13 7-1473 0,-10 6-2040 0</inkml:trace>
  <inkml:trace contextRef="#ctx0" brushRef="#br2" timeOffset="-199128.82">5557 5267 2592 0,'0'0'7882'0,"0"0"-6362"31,0 0-536-31,0 0 48 15,0 0-511-15,0 0-521 0,0 0 16 16,0 0 88-16,76-19 16 16,-51 19-120-16,-2 0-152 0,-3 16-8 15,-9 6 88-15,-6 6 72 32,-5 11 56-32,-8 2 32 15,-15 3 40-15,-5 1 40 0,0-4 40 16,3-6-64-16,5-9-16 15,9-4-72-15,7-13-56 0,4-5-216 0,0-4-48 16,24 0 160 0,8-13 104-1,11-9 112-15,5-4 40 16,0 1-152-16,0 0-48 16,-9 2-776-1,-7 1-1033-15,-11 9-1384 0,-14 4-3488 16</inkml:trace>
  <inkml:trace contextRef="#ctx0" brushRef="#br2" timeOffset="-198626.82">6243 4540 2712 0,'0'0'4545'0,"0"0"-2793"15,0 0 609-15,0 0-1241 0,-12-26 240 16,4 26-495-16,0 0-641 16,-4 20-104-16,-4 5-120 0,0 13 128 15,-3 10 120 1,-2 21-96-16,6 24 144 15,2 18-200-15,13 6 56 16,0-12-8-16,24-16-136 0,4-26 0 16,4-9-8-16,-4-12 0 15,12-4-8-15,23 6-32 16,1-3 32 0,12 1-648-16,24-14-760 15,-33-11-953-15,-3-15-2576 0</inkml:trace>
  <inkml:trace contextRef="#ctx0" brushRef="#br2" timeOffset="-197179.45">6573 4600 7801 0,'0'0'1977'0,"0"0"-977"16,0 0-200-16,0 0 184 16,0 0-176-16,0 0-47 0,28-79-393 15,0 63-96-15,4 3-264 16,-4 7-8-16,4 3 0 0,-4 3-312 31,0 0-137-31,0 13 385 16,-4 5 64-16,-5 5 105 0,-2 8-105 15,-10 8 0-15,-3 5 40 0,-4 7-40 16,-4 15 0-16,-11 1 64 16,-5 0-56-16,-5 3 120 15,6-19 80 1,3 5-136-16,4-8 24 16,8-13-96-16,4-6 0 15,0-7-56-15,16-9 48 0,8-1-40 16,8-8-48-16,3-4 96 0,14 0 0 15,6-7 0 1,1-12 48-16,3 0-48 16,-3-6-553-16,-7-1-551 15,-10-11-928-15,-15 5-785 16,-16 3-4288-16</inkml:trace>
  <inkml:trace contextRef="#ctx0" brushRef="#br2" timeOffset="-196922.82">6526 5042 3224 0,'0'0'7330'16,"0"0"-6138"-16,0 0-1192 0,0 0 0 0,0 0 456 15,79-45 776-15,-27 16-167 16,8-2-601-16,7-4-344 16,6 3-120-1,14-13-688-15,-19 14-2161 16,-13 3-3752-16</inkml:trace>
  <inkml:trace contextRef="#ctx0" brushRef="#br2" timeOffset="-196490.1">7323 4768 1792 0,'0'0'10522'16,"0"0"-9330"-16,0 0-680 16,0 0-327-16,0 0 31 0,92-47-160 31,-64 44 64-31,3 3-120 16,-8 0-224-16,-2 0 136 15,-1 13-185-15,-16 9 273 0,-4 3 8 16,0 10 241-16,-20 3-41 15,-5 7 280-15,-6-1-144 0,8-3-144 16,2-2-96 0,5-11-24-16,12-3-80 15,4-6-104-15,0-6-24 16,20-4-48-16,8-5-72 0,12-4-88 16,8-4-72-16,8-11-169 15,19-27-1111 1,-11 5-872-16,-12-2-2914 15</inkml:trace>
  <inkml:trace contextRef="#ctx0" brushRef="#br2" timeOffset="-196125.25">7490 4432 9057 0,'0'0'3185'32,"0"0"-1849"-32,0 0-783 15,0 0 167-15,0 0-520 0,0 0-120 16,67-9 160-16,-26 9 72 15,10 12-200-15,5 4-104 0,0 10 120 16,4 8 24-16,0 8-104 0,-8 5-24 16,-1 17 216-16,-7 25-240 15,-16 15 0-15,-20 14 72 0,-8-14-64 16,-13-17-8-16,-6-33-584 16,-17 3-1337-1,12-23-1295-15,-4-2-5666 16</inkml:trace>
  <inkml:trace contextRef="#ctx0" brushRef="#br3" timeOffset="-188517.66">5761 1435 7841 0,'0'0'2201'0,"0"0"-761"0,0 0 176 16,0-26-567-16,0 26 207 16,0-3-568-16,0 3-312 0,0 0-280 15,-4 0-96 1,4 10-168 0,0 9 80-16,0 6 88 15,0 0 0-15,8 4-88 0,12-4 24 0,-5-5 16 16,13-8-80-16,0-5-104 15,4-7 160-15,4 0-32 0,-4-13-288 32,-8-3 64-32,-4-6 168 15,-8-3 64-15,-9-1 96 16,-3 4 72-16,0-4-64 0,-3 7 472 16,-9 4 24-16,4 2-168 0,3 6 136 15,2 1-80-15,-1 3-144 31,4 3-216-31,0 0-32 16,0 0-160-16,0 6-80 0,0 7 80 16,7 12 152-16,-2 7 0 15,7 3 8-15,-4 9 8 0,-1 4-8 16,2 6 0-16,3 0 0 31,-5 3 0-31,2 4 0 16,-5 2 0-16,0 1 8 0,0-1-8 0,-4 4-104 15,0-4 8-15,0-3-96 16,0-2-24-16,-17-4 120 0,6-10 56 16,-5-5 32-1,4-8 16 1,-8-5-8-16,0-7 16 16,-4-4 104-16,0-5 144 0,-12-4 88 0,0-6-72 15,1 0 8-15,-1-9 16 16,0-10 48-16,3-13-112 0,14-6-48 15,3-7 8-15,12-6-200 32,4-3 8-32,4-6-8 15,16 0-88-15,8 0-160 0,0 3 16 16,4 9-280-16,0-3-512 0,-12 16-1008 31,-8 10-2745-31</inkml:trace>
  <inkml:trace contextRef="#ctx0" brushRef="#br3" timeOffset="-187593.62">5689 1149 184 0,'0'0'5345'0,"0"0"-4033"16,0 0-744-16,0 0 56 16,0 0 24-16,0 0-56 0,0 0-15 15,0 0 39 1,0 0 96-16,0 0-16 15,0 0 80-15,0 0-160 16,0 0-40-16,0 0-55 0,0 0 23 16,0 0-8-16,0 0-32 15,0-6 128-15,4-7 112 16,8-6-416-16,4-9-176 0,3-7-40 31,2 0-8-31,-5-7 0 0,-4 4-32 16,-1 6-24-16,-2 1 8 15,-5 9 64-15,-4 9-56 16,0 3-8-16,0 7-48 0,0 0-8 16,0 3-48-16,0 0-48 31,0 0-80-31,8 0-216 0,-1 9 88 16,6 4 224-16,6 3 80 15,5 6 0-15,4 0 0 16,0 4 0-16,12 9-296 0,16 12-1008 31,-13-2-1145-31,2-7-1752 0</inkml:trace>
  <inkml:trace contextRef="#ctx0" brushRef="#br3" timeOffset="-185327.89">6335 2228 928 0,'0'0'1496'0,"0"0"857"15,0 0-1577-15,0 0-256 16,0 0 368-16,4 0-56 0,-4 0-112 15,0 4 80-15,0 2 9 16,0 7 247-16,0 3 144 16,-4 3-280-16,0 6-320 0,-1 3-119 31,1 2-137-31,0 1-8 16,4 1-88-16,0-1-72 0,0 1-32 15,0-3-144-15,4-1 16 16,9-5 24-16,-2-1-40 0,10-13-552 15,3 1-569-15,12-10-551 16,-5 0-264 0,-8-13-2185-16</inkml:trace>
  <inkml:trace contextRef="#ctx0" brushRef="#br3" timeOffset="-184814.12">6271 1921 3992 0,'0'0'3209'15,"0"0"-1529"-15,0 0-895 32,0 0 71-32,0 0-344 0,0 0-304 15,0 0-208-15,0 0-8 16,-28 12-48-16,28-2 56 0,0 3 16 31,8-1-16-31,3-6 0 16,-2 1-16-16,3-4-104 0,-1-3 112 15,2 0-192-15,-5 0 192 0,-5 0 8 16,-3-10 88-16,0 4 208 16,0-3-176-16,0 6-32 0,-7-4 40 15,3 7 24-15,0-3 184 16,0 3-328-16,4 0 80 16,0 0-88-16,0 0-48 15,0 0 48-15,0 0 0 16,0 0 8-16,0 0 80 15,0-3 80-15,-5 3-32 0,5 0-136 16,-4 0-152-16,-3 0-168 16,-5 13-2593-16,7-1-279 15</inkml:trace>
  <inkml:trace contextRef="#ctx0" brushRef="#br3" timeOffset="-184316.93">6633 1352 3512 0,'0'0'3257'0,"0"0"-632"0,0 0-1369 15,0 0-192-15,0 0 344 0,0 0-439 16,-8-6-521-16,1 19-296 0,-1 2 24 15,-5 11-16-15,2 12 8 16,-2 0-8-16,5 13-32 16,1 0-16-1,3 6 24-15,0 0-8 32,4 3-32-32,0-6-88 15,0 0 8-15,12-3-8 0,4-3-8 16,3-4-8-16,5-3 0 15,4-9 8-15,0-6-120 0,4-7-288 16,0-7-552-16,0-6-561 16,7-6-247-16,-11-12-1337 15,-7-7-4864-15</inkml:trace>
  <inkml:trace contextRef="#ctx0" brushRef="#br3" timeOffset="-183879.04">6880 1324 7513 0,'0'0'2385'0,"0"0"-1177"16,0 0-336 0,0 0-328-16,0 0-544 15,0 0 56-15,0 0-56 16,0 0 760-16,-4 102-224 0,0-55 177 16,4 7-129-16,-4 3-192 15,4 0-80-15,0-3-72 16,0-3-104-1,4-3 40-15,9-4-104 16,-2-6-16-16,5-6-56 16,4-3 0-16,4-4 0 0,0-9-48 15,8-3 40-15,0-4-288 16,0-6-296-16,-4-3-24 0,0 0-513 31,-5-6-343-31,-7-4-1104 16,-8-3-1545-16</inkml:trace>
  <inkml:trace contextRef="#ctx0" brushRef="#br3" timeOffset="-183603.29">6777 1797 1672 0,'0'0'6073'15,"0"0"-3512"1,0 0-1377-16,0 0-592 16,0 0-288-16,0 0-176 15,0 0-24-15,11 0 232 16,6-6 408-16,11-4 473 0,7-3-33 16,5 1-624-16,1-5-384 0,2 5-176 31,-7-1-200-31,12 7-1624 15,-12 0-929-15,-12 2-2048 0</inkml:trace>
  <inkml:trace contextRef="#ctx0" brushRef="#br3" timeOffset="-183356.62">7315 1638 640 0,'0'0'8473'16,"0"0"-4280"-16,0 0-2888 16,0 0-169-1,0 0-424-15,0 0-712 16,0 0-288-16,0 0-16 16,32-3 304-16,-13-4 0 0,9-5-56 15,8-4-400-15,0 0-1265 0,4-6-511 16,-8 6-377-1,-13 3-4192-15</inkml:trace>
  <inkml:trace contextRef="#ctx0" brushRef="#br3" timeOffset="-183078.61">7662 1295 8169 0,'0'0'2393'0,"0"0"-825"31,0 0-296-31,0 0-1096 0,0 0-176 16,0 0-240-16,7 48 240 16,1-7 648-16,-4 6-103 15,5 7-241-15,-2 4-112 0,5-1-64 16,0 0-80-16,4-3-48 0,-4-3-288 15,0-7-1065 1,4 4-719 0,-8-17-849-16,4-8-2728 0</inkml:trace>
  <inkml:trace contextRef="#ctx0" brushRef="#br3" timeOffset="-182709.01">7772 1133 6809 0,'0'0'3313'0,"0"0"-2177"15,0 0-1000-15,0 0-128 16,0 0-8-16,0 0 328 31,112 38 40-31,-72-13 16 0,4 5 200 16,0 7-360-16,4 24 400 16,-8 24-255-16,-16 26-361 0,-9 4 120 15,-15-7-24-15,0-10 64 16,-15-15-56-16,-2-16-24 15,6-17-88 1,3-6-1465-16,-1-15-255 0,-2-10-1201 16</inkml:trace>
  <inkml:trace contextRef="#ctx0" brushRef="#br3" timeOffset="-166766.86">10682 11947 5153 0,'0'-3'1888'0,"0"0"-472"31,0 3 65-31,0 0-337 0,0 0-168 16,0 0-40-16,0 0-48 15,0 0-87-15,0 0-169 16,0 0-160-16,0 0-152 0,0 0-160 15,0 0-160 1,0 13-24-16,0 9 24 16,0 3 48-16,0 13 72 0,0 1-16 15,0 8 16-15,0 1 0 16,0 0-112-16,3 2 72 16,1-9-8-16,0 1-72 0,4-10 0 15,-3-7 0 1,-1-6 0-16,-4-10 0 15,3-2-88-15,1-4-208 0,0-3-96 16,0 0 0-16,5-13 392 16,-5-9 56-16,3-3-32 15,1-10-48-15,0-7-8 0,-3-2-40 32,-5-3-184-32,3-1-56 0,1 3-128 15,0 7 288-15,-4 9 16 16,4 11 136-16,-4 5 224 15,0 3 152-15,0 7-128 0,4 3-40 16,-4 0-208-16,4 0-184 31,0 3-152-31,4 13 184 0,0 3 152 16,4 4 136-16,0 8-8 16,4 4-8-16,-4 0-72 15,3 7 40-15,-2-5-80 0,2-2 0 0,2-3 40 16,-6-7-48-1,1-2-96 1,1-10-48-16,-2-4-152 16,2-6 88-16,-2-3-104 0,-3 0 64 15,5-7 151-15,-6-8 97 16,1-7 249-16,-4-4-97 0,-4-5 0 16,0-8 0-1,0-5-16-15,0-4-24 16,-12-3 240-16,0 1-144 15,0 2 152-15,1 4-112 0,-2 6-40 16,5 6-56-16,1 9-32 16,3 8-16-16,4 5 8 0,0 4-104 31,0 6-8-31,0 0-328 16,0 0-1456-16,0 16-513 0,0 3-183 15,0-3-3858-15</inkml:trace>
  <inkml:trace contextRef="#ctx0" brushRef="#br3" timeOffset="-165874.86">11263 12160 536 0,'0'0'1208'16,"0"0"3057"-16,0 0-2665 15,0 0-248-15,0 0-447 0,8-13-313 16,-8 4 88-16,0-4-120 31,0 3-72-31,0-5 152 16,-8 2 32-16,0-3-152 0,0 0-31 15,-4 0-153-15,0 3 168 16,0 1-256-16,5 6-32 0,-1 2 384 16,-5 4-464-16,2 0-136 31,2 13-64-31,1 3 56 15,1 6-72-15,3 3 24 0,4 7 48 0,0-3 0 16,0-1 0-16,4 1-40 16,3-6 40-16,10-5-48 0,-6-2 0 15,6-9 48 1,-6-4-216-16,1-3-72 16,4 0 200-16,-4-7 32 15,-3-12 64-15,2-3 16 0,-7-6 48 16,-4-7-8-16,0-4-56 15,0 2 48 1,0 5-48-16,0 6 96 16,0 7 304-16,0 9 120 15,0 8-128-15,0 2 16 16,0 0-408-16,0 0-240 0,0 6 112 16,0 13 128-16,8 0 80 0,-3 6 24 15,2 1-96-15,1-1 72 31,0 1-72-31,4-1 48 16,0 0-48-16,-1-2-8 0,6-5 0 16,-6-1 0-16,6-2 0 15,-2-5 0-15,2-4-16 0,-2-6-80 16,-2 0-400-16,-2 0 16 31,2-12-200-31,-9-24-712 16,-1 5-1865-16,-3-4-3713 0</inkml:trace>
  <inkml:trace contextRef="#ctx0" brushRef="#br3" timeOffset="-163474.62">14061 16329 2680 0,'0'0'5729'0,"0"0"-3896"16,0 0-553-16,0 0 768 16,0 0-343-16,0 0-665 0,-21-3-376 31,21 3-216-31,0 0-216 0,0 12-128 15,0 11-56-15,0 5-32 16,0 7-8-16,0 6 8 0,4 7 32 16,8 2-40-16,0 2 64 15,-4-5-72-15,8-5 8 16,-8-8-8 0,4-5-8-16,-5-10-248 15,6-6-240-15,-5-10-88 0,4-3 296 16,-4-7 264-16,7-15 24 0,-2-10 136 15,2-12 64-15,-2-10-112 16,-5-3-8 0,-1-7-72-16,-3 7 40 15,-4 7 176-15,0 11-24 16,0 17 240-16,0 9 72 0,0 10-104 16,0 3-408-16,8 0-248 15,-3 3-304-15,10 10 552 0,2 9 104 31,2 0 8-31,5 4-40 16,0 6-24-16,0-4-48 16,-4 4-8-16,0-3-80 0,-5-1-40 15,6-3-88-15,-5-5-232 16,-4-4 136-16,-1-7-72 0,-2-3 96 31,-5-3 40-31,-1-3 96 0,5 0 152 16,-8-9 192-16,4-13 96 15,0-10 192-15,-4-9-80 0,0-7 8 16,0-6-128-16,0-6 24 16,-4-4-16-16,-8 4-87 15,5 6-25 1,-6 9-88-16,6 17 80 16,3 6 56-16,-4 15-64 15,8 7-160-15,0 0-40 0,0 7-648 0,0 12-593 16,4 22-471-16,4-6-2681 15,-5 0-2056-15</inkml:trace>
  <inkml:trace contextRef="#ctx0" brushRef="#br3" timeOffset="-162610.33">14697 16462 520 0,'0'0'8329'0,"0"0"-6568"0,0 0 207 31,0 0-640-31,0 0-383 15,0 0-241-15,-3-54-328 0,6 48-184 16,5-1 24-16,5 1-96 16,-6 6-120-16,6-3-80 15,-2 3 32-15,-3 0 40 0,5 3-40 16,-2 10-328-16,-7 3 192 0,0 6 168 31,-4 3 8-31,0 1 8 16,-8 2-8-16,-3 1 8 15,-6-4-88-15,6-3-408 0,-2-6-64 16,2-3-433-16,7-10-223 16,4-3 216-16,0 0 176 0,0-16-168 31,11-9-561-31,6-7 1081 16,2-6 392-16,5-4-328 15,0 1-432-15,-3 1-40 0,-6 8 880 16,-3 3 264-16,-4 10 648 0,-4 3 272 15,-4 6 504 1,0 7-159 0,0 0 167-16,0 3-528 0,0 0-151 15,0 0-561-15,0 0-296 16,0 0-40-16,-4 0-120 0,4 10 0 16,-8 5-72-16,4 5 72 15,0 5 48 1,0 0 96-16,4 4-80 15,0-4 56-15,0-6 24 0,8 1-88 16,4-8 48-16,4-2-96 16,4-1 56-16,-1-5 8 0,-2-4-72 15,-1 0 0-15,-4 0-64 32,-5 0 16-32,1-4-24 0,-3 1-16 15,-5-3-80-15,0-1-64 16,0 1-664-16,0-3-721 0,0-4-527 15,-9 0-3393-15</inkml:trace>
  <inkml:trace contextRef="#ctx0" brushRef="#br3" timeOffset="-159050.18">14052 9153 16 0,'0'0'1544'15,"0"0"336"-15,0 0-111 16,0 0 7-16,-8-54-64 0,8 38-271 31,-4 4-321-31,4 2 136 16,0 0 176-16,-4 8-327 0,4-2-113 16,0 4-320-16,0 0-264 31,0 0-168-31,0 0-200 0,0 0-40 15,0 0-96-15,0 4-104 16,0 8-48-16,0 10 248 16,0 10 24-16,4 3 24 0,0 7-40 15,4 2 56-15,1 0-56 16,2-3 0-16,1-2-8 0,0-1 16 16,0-7-16-16,-1-9 8 31,-2-5-8-31,-5-8-120 0,4-3-32 15,-4-6-136-15,4 0 112 0,0-19 176 16,0-9 168-16,3-7-168 16,-2-6 0-16,-5-10 0 0,0 0-208 15,-4 0-80 1,0 7 192 0,0 6 96-16,0 9 40 0,-4 10 8 15,4 10 312-15,0 5-80 0,0 4-280 16,0 0-96-16,0 0-320 15,0 4 112-15,0 11 208 0,11 5 96 32,2 5 40-32,2 4-40 15,2 6 48-15,2 2-40 16,1 2 0-16,1-4 64 0,2 0-64 16,1-1-8-16,0-8-240 0,-4-1-168 15,0-9-200-15,-4-4 120 31,-4-5 215-31,-5-7 177 16,2 0 96-16,-5-19 200 0,0-6 297 16,0-7-281-16,-4-6 240 15,0-3-112-15,0-7-64 0,-8 0 16 16,-1-6-40-16,-2 0-24 31,-1-3-216-31,3 7 336 16,-2 5-272-16,3 10 0 0,0 9-8 0,0 11 96 15,8 8-64-15,-4 4-104 16,4 3-96-16,0 0-992 0,0 3-944 16,0 29-401-1,0-3 1081 1,0-4-1953-16</inkml:trace>
  <inkml:trace contextRef="#ctx0" brushRef="#br3" timeOffset="-158048.08">14590 9125 1712 0,'0'0'4257'16,"0"0"-1321"-16,0 0-1575 0,0 0-641 15,0 0-240-15,0 0-320 16,0 6-160-16,0 7 16 0,4 0 120 31,0 2-40-31,4-2-88 16,0-4 0-16,4 4-8 0,0-10-8 15,-4 1-64-15,4-4-16 16,-1 0-120-16,-2 0-24 16,-5-7 232-16,0-8 128 0,-4-8-48 31,0 1 232-31,0 0-256 16,0 0 112-16,-4 2 128 0,0 8 160 15,-1 5 672-15,5 4-279 0,0 3-457 16,0 0-392-16,0 0-112 15,0 0-160-15,0 10 136 16,0 5 128 0,5 2 8-16,3 5 16 15,0 0 0-15,-1 3 0 0,2 7-8 16,3 3 0-16,-1 3 40 0,2 6-48 16,-6 4 0-16,5 0 8 15,0-1-16 1,-8 1 8-16,4-10-16 15,-4 0 8-15,0-6-88 16,-4-3 96-16,5-7-72 0,-5 0-40 16,0-6 112-16,0-7-8 15,-5-2 8-15,1-1 120 0,-4-6 280 32,-3 0 80-32,-2 0 128 15,1-3-48-15,1-10 56 0,-5-3 8 16,-1-2-272-16,9-12-48 15,-3-7-296-15,7-17-8 16,4-20 0-16,0-2-264 0,0 10-480 31,8 5-400-31,3 11-496 16,2 9-297-16,-5 2-1151 0</inkml:trace>
  <inkml:trace contextRef="#ctx0" brushRef="#br3" timeOffset="-155501.52">15223 17294 2800 0,'0'0'6409'0,"0"0"-4216"16,0 0-1409-16,0 0-104 16,0 0-8-1,-39 41-200-15,27-15 97 16,-4 8 31-16,0 5 8 0,-4 5-80 15,4 4-104-15,-4 3-152 16,0-1-72-16,5 1-88 0,-6 0-64 16,5-3-32-16,4-1 40 31,-3 1-40-31,2-7-8 0,6-3-8 16,-1-9-160-16,-1-4-472 15,5-6-568-15,-3-9-1065 0,-1-7-815 16,4-3-2826-16</inkml:trace>
  <inkml:trace contextRef="#ctx0" brushRef="#br3" timeOffset="-155125.87">14757 17405 5801 0,'0'0'5841'0,"0"0"-3801"0,0 0-799 15,0 0-625-15,0 0-344 16,0 0-256 0,0 0 128-1,0 0 400-15,76 73-176 0,-40-41-136 0,8-1-8 16,4 5 64-16,-1-1-64 15,1 0-120-15,-8-1-48 0,-1 1-40 16,-7 0-8-16,-8-3-8 31,-3 0 64-31,-10-4-64 0,-2-6 0 16,-1 1 0-16,-8-7-88 16,0-1-232-16,0-8-256 0,0-1-608 15,0-6-1145-15,0-3-839 16,-4-7-6146-16</inkml:trace>
  <inkml:trace contextRef="#ctx0" brushRef="#br3" timeOffset="-154616.62">15526 17802 7601 0,'0'0'3033'0,"0"0"-833"0,0 0-87 15,0 0-649-15,0 0-616 31,0 0-424-31,0 0-80 0,0 0-152 16,0 13-144-16,0 12 8 16,0 7 72-16,0 2-16 15,0 8 0-15,4-1-104 0,5-3 89 16,-5 1-89-16,3-8 8 31,1-2-16-31,0-10-305 0,0-6-623 0,12-13-864 16,-8-10-1225-16,4-9-2120 15</inkml:trace>
  <inkml:trace contextRef="#ctx0" brushRef="#br3" timeOffset="-154257.28">15466 17548 7561 0,'0'0'2177'0,"0"0"-889"16,0 0-632-16,0 0-440 0,0 0-200 15,0 0 32-15,-7 35-32 16,7-19 48-16,7 0-56 0,1-4 48 16,5 1-56-16,-6-4-128 31,1-5-208-31,1-4-432 0,-5 0 512 15,-4-4 256-15,0-8 16 16,0-4 88-16,-8 0 360 16,-8-3 512-16,-1 6 72 0,6 1 81 31,-1 5 7-31,3 4-336 16,5 0-304-16,4 3-496 0,0 0-360 15,0 0-1800-15,13 3-649 0,-1 0-4761 16</inkml:trace>
  <inkml:trace contextRef="#ctx0" brushRef="#br3" timeOffset="-153821.58">15786 17319 3744 0,'0'0'6146'16,"0"0"-3818"-16,0 0-311 15,0 0-577-15,0 0-456 16,0 0-88-16,0-13-328 0,-5 23-280 16,-3 9-160-16,1 10 145 31,-5 9 135-31,3 9-64 0,9 8-24 16,0 2-48-16,0 3-128 15,0 0-80-15,21 4-56 16,-1-4-8-16,7 0 8 0,6-6-8 0,2-9-96 15,5-14-280 1,-1-11-432 0,21-20-865-16,-15-10-2816 0,-10-15-4297 15</inkml:trace>
  <inkml:trace contextRef="#ctx0" brushRef="#br3" timeOffset="-153385.43">16179 17104 7921 0,'0'0'4129'31,"0"0"-2225"-31,0 0-727 0,0 0-657 16,0 0-368-16,0 0 48 16,-15 101 128-16,15-57 56 15,0 4 160-15,4 3-96 0,4 0-32 0,-1-3-64 16,6 2-87-1,-2-6-89 1,2 1-48-16,2-1-80 16,-2-5-32-16,6-2-8 0,-2-7 40 15,2-5-48-15,5-6-232 16,0-10-585-16,0-9-327 0,8-6-440 0,-4-13-2521 31,-5-4-4361-31</inkml:trace>
  <inkml:trace contextRef="#ctx0" brushRef="#br3" timeOffset="-153086.29">16024 17586 7489 0,'0'0'2185'0,"0"0"-825"32,0 0-16-32,0 0-408 15,0 0-296-15,0 0 193 0,0 0-73 16,104-19-104-16,-68 3-128 16,7 1-144-16,-2 2-192 0,-5-4-192 15,-1 8-440-15,-7-4-896 16,-4 4-1249-1,-4 3-2136 1,-13-1-3440 0</inkml:trace>
  <inkml:trace contextRef="#ctx0" brushRef="#br3" timeOffset="-152764.98">16391 17087 6281 0,'0'0'4313'16,"0"0"-2369"-16,0 0-528 0,0 0-695 16,-4 0-449-16,12 4-192 15,16 9 160-15,0 2 368 0,12 11-88 16,-5 5-24-16,14 4-56 31,-6 6-144-31,-3 1-64 16,-4 5-56-16,-8 4-88 0,-5 0 40 15,-2 6 120-15,-13 4-32 16,-4 8-135-16,-4 14-81 0,-28 6-1161 16,4-13-3264-16,0-22-6249 0</inkml:trace>
  <inkml:trace contextRef="#ctx0" brushRef="#br1" timeOffset="-146532.33">13032 14297 9570 0,'0'0'4272'0,"0"0"-3431"15,0 0-233-15,0 0 384 16,0 0-144-16,4-64-336 15,16 49-408-15,12-2-104 0,0 2 56 16,7 2-40-16,2 6-8 31,2 5-8-31,-7 2-8 0,0 2-192 16,-8 11 64-16,-8 9-152 16,-8 10 160-16,-4 0 128 15,-8 12 8-15,0 1 112 0,-16 9-16 16,-4 6 16-16,-8 1 24 15,1-1 24 1,-5 0-80-16,4-6-24 16,0 0-56-16,8-6 120 0,4-4-120 15,11-6 8-15,-2-3 64 16,7-3-72-16,0-3 0 0,3-4 144 16,14-6-144-1,-2-3 32-15,5-4-32 16,8-8-8-16,4-4 248 15,4 0-7-15,12-10-153 0,3-12-88 16,5-3-144-16,0-7-281 16,0 0-199-16,-5 1-1016 0,-2-11-2585 31,-18 14-1152-31,-10 2-1111 0</inkml:trace>
  <inkml:trace contextRef="#ctx0" brushRef="#br1" timeOffset="-146269.09">12773 14773 10842 0,'0'0'4345'15,"0"0"-4057"-15,0 0-168 16,100-57 592-16,-48 35-48 0,12 0-128 16,-1 2 80-16,1 8-248 15,0 2-248-15,-1 7-120 0,1 3-776 16,20 0-1608 0,-17 0-2737-16,-11-3-3489 15</inkml:trace>
  <inkml:trace contextRef="#ctx0" brushRef="#br1" timeOffset="-145983.93">13889 14620 3688 0,'0'0'8546'0,"0"0"-6962"0,0 0-1271 15,0 0 95-15,0 0 448 16,0 0 184-16,28 93-400 0,-17-52-120 16,-2 6-200-16,-1 1-120 31,0 3-96-31,-1-3-104 0,-3 6-328 15,1-13-1440-15,-5-16-3153 0</inkml:trace>
  <inkml:trace contextRef="#ctx0" brushRef="#br1" timeOffset="-145587.22">14546 14144 3936 0,'0'0'7466'0,"0"0"-5858"31,0 0-535-31,0 0 247 16,0 0-544-16,0 0-216 0,-83 0-88 16,55 22 240-16,0 13-32 15,4 7-151-15,-4 5-137 0,8 14-64 32,4 2-56-32,5 4-80 15,2 0-96-15,9 3-32 0,0-7-64 16,20 0 0-16,4-6 0 0,8-3-80 15,12-2-280-15,4-15-352 16,27-11-769-16,-7-10-1623 0,-9-13-5698 16</inkml:trace>
  <inkml:trace contextRef="#ctx0" brushRef="#br1" timeOffset="-145145.8">15021 14062 9754 0,'0'0'3864'15,"0"0"-2479"-15,0 0 175 0,0 0-312 32,0 0-680-32,-21 15-440 15,14 11 72-15,-1 12 137 0,-5 7 31 0,6 12-40 16,-1 12-72-16,4-2-80 15,4 0-80-15,0-1-24 16,0-8-64-16,8 2 0 16,7-9 0-1,5-7-8-15,5-9-248 16,3-9-104-16,3-11-232 0,1-8-305 16,19-14-383-16,-6-15-1296 0,-9-3-2978 15</inkml:trace>
  <inkml:trace contextRef="#ctx0" brushRef="#br1" timeOffset="-144864.49">14626 14490 1776 0,'0'0'8730'16,"0"0"-5882"-16,0 0-2039 16,0 0-41-16,0 0 488 0,103 0-496 31,-47 0-360-31,8-6 40 16,7-3-24-16,2-1-160 0,-6 0-256 15,21-9-392 1,-24 3-1616-16,-8 4-3617 15</inkml:trace>
  <inkml:trace contextRef="#ctx0" brushRef="#br1" timeOffset="-144604.35">15498 13970 12890 0,'0'0'3857'0,"0"0"-2873"16,0 0-352-16,0 0-119 0,0 0 23 16,88 44-192-16,-52-12-64 15,-1 12 104-15,6 7-96 0,-5 22-16 32,-1 13-96-32,-11 22-56 15,-20 3-24-15,-4-6-48 0,-28-7-48 16,-15-15-312-16,-13-4-544 15,12-22-1017-15,0-15-3704 0</inkml:trace>
  <inkml:trace contextRef="#ctx0" brushRef="#br2" timeOffset="-136175.42">14108 12278 9394 0,'0'0'3152'16,"0"0"-1760"-16,0 0-223 15,0 0 263-15,0 0-328 16,0 0-440-16,0 0-199 0,0-7-193 16,0-6-152-16,0 4-64 15,-12-7-40-15,0 4-16 0,-8-8 0 31,-4 1 0-31,-8-3 8 16,-7 3 0-16,2 0 48 16,-6 6-56-16,-5 7-16 0,0 6-72 15,4 0 16-15,0 22 72 16,9 7 8-16,3 6-8 0,8 6 8 31,12 7-8-31,12-4-8 0,0 0-72 16,16-6-144-16,12-9-121 15,7-10-87-15,6-9 80 0,6-10 24 16,1-4-88-16,4-18 136 16,-4-10 128-16,-5-6 32 15,-2-3-32 1,-9-4 48-16,-9 4 40 16,-7 6 64-16,-4 7 128 0,-8 9 344 15,0 9 56-15,-4 4 88 16,0 6-264-16,0 0-352 0,0 0-64 15,0 0-72 1,0 13-88-16,4 9 224 16,0 10 96-16,0 9-32 15,4 10-56-15,-1 15 104 0,6 20-104 16,2 25-8-16,-2 10 16 16,-1-7-16-16,-5-12 0 0,-7-33 0 31,0-15 0-31,0-12-96 15,0-7-96-15,-11 3 136 16,-5-3-16-16,-4 0 56 0,-8-7 16 16,0-12 144-16,-8-3-24 15,-8-7 336-15,-3-6 49 0,-9 0-73 32,0-19-40-32,-4-10 120 15,9-8-72-15,6-15-72 0,10-14-88 16,19-20-56-16,16-16-56 0,8 11-168 15,24 14-120-15,0 23-64 16,3 19-224-16,14-2-96 16,2 1-16-1,25 5-360-15,-20 15-2905 16,-9 6-2209-16</inkml:trace>
  <inkml:trace contextRef="#ctx0" brushRef="#br2" timeOffset="-135880.06">14371 12509 6025 0,'0'0'6873'0,"0"0"-4792"0,0 0-1417 16,0 0-120-16,0 0-104 16,0 0-72-16,12 80 200 31,-8-42-224-31,0 3-136 0,4 6-136 16,0-5-24-16,0-4-48 15,3-3-152-15,2-7-1056 0,-2-8-1568 0,-3-8-3474 16</inkml:trace>
  <inkml:trace contextRef="#ctx0" brushRef="#br2" timeOffset="-135478.28">14916 12033 5033 0,'0'0'6025'16,"0"0"-4145"-16,0 0 425 0,0 0-561 15,0 0-80-15,-11-32-703 16,-1 32-545-16,-8 10-232 0,-8 12-136 15,0 13 80-15,-4 9 136 16,4 13 8-16,4 17 120 31,9 15-48-31,11 12-88 0,4 4-152 16,15-13-40-16,13-16-56 16,4-25 0-16,-4-13 40 0,4-10-48 15,12 4-264-15,11-7-368 0,29 1-312 16,-16-13-632-1,-8-10-3994 1</inkml:trace>
  <inkml:trace contextRef="#ctx0" brushRef="#br2" timeOffset="-134922.29">15216 12166 9097 0,'0'0'2393'0,"0"0"15"0,0 0-695 15,0 0-697-15,0 0-120 16,0 0-672-16,0 0-152 0,83-66-64 16,-47 59 0-16,4 7 0 15,-8 0 40-15,3 10-48 16,-7 6 0-1,-7 6 8-15,-5 3 0 0,-8 7 144 16,-8 3 96-16,0 3 24 16,-21 3-23-16,6 1 23 0,-9-1-72 15,4 0-112 1,0 1-40 0,4-5-40-16,4-2 0 0,4-6 0 15,8 0-8-15,0-10 0 0,8 0 0 16,12-10 0-16,11 1-104 15,5-10-64-15,12 0 112 0,8-16-216 32,0-6-441-32,20-19-871 15,-13 2-2641-15,-15 4-3368 0</inkml:trace>
  <inkml:trace contextRef="#ctx0" brushRef="#br2" timeOffset="-134667.78">15184 12512 4504 0,'0'0'9306'0,"0"0"-7785"16,0 0-1129-16,0 0 240 0,103-47 72 15,-51 25-112-15,8 0 176 16,4-1-239-16,-9 7-169 0,-2 0-360 16,-6 7-288-16,5 6-969 15,-12-1-1943 1,-12 4-3194-16</inkml:trace>
  <inkml:trace contextRef="#ctx0" brushRef="#br2" timeOffset="-134420.09">16028 12297 1736 0,'0'0'8162'0,"0"0"-5458"16,0 0-2000-16,0 0-16 0,0 0 305 15,0 0 503-15,0 0-448 31,16 92-232-31,-8-58-311 0,0 5-257 16,-3-1-144-16,2 6-32 16,1 1-72-16,-4 2-192 15,5 7-833-15,-2-6-1407 0,-3-17-2785 0</inkml:trace>
  <inkml:trace contextRef="#ctx0" brushRef="#br2" timeOffset="-134077.25">16080 11982 9754 0,'0'0'4096'0,"0"0"-2247"16,0 0-265-16,0 0-624 0,0 0-608 15,0 0-191-15,0 0 95 16,112 19 32-16,-65 10-16 0,1 2-72 31,0 11-64-31,-8 5-32 16,-8 11-48-16,-4 12 8 0,-16 18 32 15,-12 17-96-15,-8 13-8 16,-24-4-64-16,-12-19-616 16,12-35-1409-16,0-18-4464 0</inkml:trace>
  <inkml:trace contextRef="#ctx0" brushRef="#br3" timeOffset="-125765.33">16151 10135 1616 0,'0'0'7041'16,"0"0"-4912"-16,0 0-1137 0,0 0 344 16,0 0 145-16,5 0-273 0,-5 0-320 15,0 0-48-15,0 0-16 16,0 0-207-16,0 0-177 15,0 0-80-15,0 0 8 0,0 0 0 16,0-7-200-16,0-6-120 16,-5-3-40-1,-2 0 0-15,-5-3-8 16,0 1-48-16,0-2-72 16,-8 1-88-16,4 4 40 0,-4-2-80 15,1 8 40-15,-5 3 80 16,3 6 24-16,2 0-56 0,-5 3 32 15,4 9 24-15,-1 7-32 32,2 1 80-32,-1 5 40 15,4 7-48-15,0-4 56 0,8 8-40 16,4 1-8-16,4 2 7 16,0-1-15-16,20-4-168 0,0-2-112 15,4-6-168 1,8-7-16-16,0-10-72 15,0-6 24-15,-4-3 64 16,3-3 208-16,-3-13 184 0,-3-2 8 16,-6-5-56-16,-3-2 160 15,-4-1 8-15,-8-6 8 0,3 1 48 16,-2-1-48 0,-1-3 8-16,0-3-8 15,0 0 56-15,0 3-56 16,0 7-8-16,-1 5 176 0,-3 11 400 15,0 8 144-15,0 1-56 16,0 3-136 0,0 0-288-16,0 0-152 15,0 3-88-15,-3 13-40 16,-5 3 40-16,0 7 0 0,4 2 0 16,-1 4-8-16,5 3 8 15,0 3 8-15,9-3 40 0,7 0-48 16,8 0-16-16,0-4 8 31,8-5 8-31,7-7 0 16,1-6-112-16,-4-4-136 0,0-9-8 15,-4 0 104-15,-4 0-320 16,-13-9-112-16,-2 3-32 0,-13-11-424 16,0 5-1161-16,0-4-2784 0</inkml:trace>
  <inkml:trace contextRef="#ctx0" brushRef="#br3" timeOffset="-125346.52">16765 9807 2664 0,'0'0'6073'0,"0"0"-4520"16,0 0 143-16,0 0-616 0,0 0-47 15,0 0-505-15,0 0-136 31,0 0 24-31,0 0 96 16,-92 45-32-16,77-14 64 0,-1 8-120 16,4 2-48-16,4 0-176 15,8-3 0-15,0 3-128 0,0-2 8 16,16-1-32-16,0-4-40 31,3-5 0-31,9 0 48 0,-3-4-48 16,6-2-8-16,-3-11-184 0,0 1-200 15,4-3-384-15,4-4-440 16,-4-6-1409-16,-4 0-2368 0</inkml:trace>
  <inkml:trace contextRef="#ctx0" brushRef="#br3" timeOffset="-124902.83">17144 9683 4689 0,'0'0'3160'15,"0"0"-1055"-15,0 0-137 0,0 0-240 16,0 0-463-16,0-6-705 16,0 16-376-16,-4 2-88 15,-4 14 200-15,0 2 192 0,0 7 8 32,4 3 96-32,1 0-184 15,-2 7-144-15,5-1-160 0,0 1-16 0,0-4-80 16,0-3 56-16,8-3 0 15,4-7-64-15,4 1 0 16,4-10-48-16,-4 0-152 16,7-6-272-1,5-4-368-15,-4-5 24 16,1-4-104-16,-1 0-705 0,0-7-615 0,-5-5-969 16,-6-1-3960-16</inkml:trace>
  <inkml:trace contextRef="#ctx0" brushRef="#br3" timeOffset="-124579.47">17008 9985 3264 0,'0'0'4113'16,"0"0"-1840"-16,0 0-489 31,0 0 32-31,0 0-559 0,0 0-385 16,0 0-288-16,0 0 16 16,28 0 248-16,0 0-56 0,8 0-223 0,4-6-177 15,4-4-72-15,-5 1-136 16,2 2-168-16,-9 1-16 15,0 3-416-15,-1-4-769 16,-7 4-1311 0,-4-3-3089-16</inkml:trace>
  <inkml:trace contextRef="#ctx0" brushRef="#br3" timeOffset="-123282.95">17463 9649 1688 0,'0'0'6097'0,"0"0"-4080"0,0 0-313 16,0 0 392-16,0 0-367 15,0 0-697-15,-17-20-408 16,26 20-312-16,6 0-152 16,13 4-80-16,0 9-80 15,8 5 16-15,0 8-16 16,0 2 8-16,0 7 40 0,-4 4-48 31,0 5 8-31,-13 3 0 16,1 4 88-16,-12 0-40 0,-3 0-56 15,-5-4 0-15,-13 5-72 16,-11-5-424-16,-19 13-720 0,3-9-1761 16,8-13-4000-16</inkml:trace>
  <inkml:trace contextRef="#ctx0" brushRef="#br1" timeOffset="-95663.14">13048 6832 7641 0,'0'0'4465'0,"0"0"-3289"0,0 0-728 0,0 0-79 16,0 0 279-16,0 0-264 15,0 0-256 1,0 0-128-16,80-28 0 16,-36 21 0-16,12 1 0 15,-1 3 0-15,1 3 8 0,-8 0-8 16,-4 16-48-16,-17 3-24 16,-6 10 72-16,-10 5 0 0,-11 4 0 31,0 7 72-31,-11 9 24 15,-21 12-40-15,0-2 88 16,-5 3-48-16,-6-1 56 0,3-12 24 16,-4 3 0-16,4-6-56 31,5-6-32-31,11-7-88 0,8-4 0 16,11-8 0-16,5-4-8 0,0-3 0 15,9-3-56 1,10 0 64-1,6-3 0-15,6-7 8 0,9-3 0 16,8-3 56-16,4-3-56 16,3-9 80-16,5-5-88 0,0-1-80 15,-8 2-400-15,0 0-616 16,-5-3-1145-16,-15 3-1640 0,-12 0-4144 16</inkml:trace>
  <inkml:trace contextRef="#ctx0" brushRef="#br1" timeOffset="-95331.83">12905 7382 9570 0,'0'0'2232'16,"0"0"-1488"-16,0 0-528 31,0 0 432-31,0 0-96 16,103-29 161-16,-39 13 15 0,20-3-176 16,20-6 120-16,-5 3-200 0,-20 5-280 15,-23 8-136-15,-16 3-56 0,-4 2-104 16,-4 4-664-1,0 0-816 1,-28 13-729-16,-4 0-735 16,-4 0-4682-16</inkml:trace>
  <inkml:trace contextRef="#ctx0" brushRef="#br1" timeOffset="-93763.73">13992 7432 1736 0,'0'0'7714'16,"0"0"-6058"-16,0 0 472 16,0 0-319-16,0 0-569 0,0 0-240 31,-12-22-384-31,12 22-280 15,0-3-176-15,4 3-80 0,8-3-80 16,8-1-56-16,4 4 8 16,4 0-24-16,-4 0 0 15,-4 10 24-15,0 6-48 0,-8 6-16 32,-9 7 64-32,-3 2 32 0,-3 4-32 15,-17 4 48-15,-8 2 64 0,0-6-56 16,4 0-8-16,0-10 0 15,12-9 40-15,0-3-40 16,8-7-48-16,4-6-72 16,4 0-128-1,16 0-464-15,12 0 712 0,12-13 0 16,4-2-40-16,4-4-584 0,-1 2-768 16,-3-1-457-16,-12 1-455 15,-16 8-3858-15</inkml:trace>
  <inkml:trace contextRef="#ctx0" brushRef="#br1" timeOffset="-93313.99">14833 6788 1592 0,'0'0'7441'16,"0"0"-5912"-1,0 0 95 1,0 0 120-16,0 0-687 0,0 0-721 16,0 0 56-16,-36 35 400 15,16 0-144-15,-8 9-112 0,4 7-56 16,-4 19-216-16,0 13-88 0,13-1-96 16,2-12-7-1,10-10-57-15,3-19-16 16,8 7-81-16,12-1 81 15,15-2-88-15,10-7 8 16,2-6 0-16,13-4-352 0,0-8-288 16,16-5-1064-16,-16-2-1249 15,-13-13-3568-15</inkml:trace>
  <inkml:trace contextRef="#ctx0" brushRef="#br1" timeOffset="-92930.84">15466 6778 9514 0,'0'0'4120'0,"0"0"-2927"16,0 0-689-16,0 0 16 15,0 0-472 1,0 0 32-16,-51 42 24 16,31-10 72-16,4 9 80 0,4 3-80 15,0 4 48-15,8 9-56 16,0-3 16-16,4 6-112 0,0-6 16 16,4 0-32-1,12-3 0-15,4-10-48 16,3-6-8-16,9-6 0 15,0-4-80-15,9-6-200 0,-2-9-280 16,5-4-608-16,0-6-120 16,3-3-881-16,-2-13-536 0,-17-6-3688 15</inkml:trace>
  <inkml:trace contextRef="#ctx0" brushRef="#br1" timeOffset="-92665.93">15148 7156 3632 0,'0'0'6858'0,"0"0"-4842"0,0 0-992 15,0 0-511-15,0 0-513 16,0 0-489-1,0 0 489-15,0 0 561 16,99 3 711-16,-43-3-472 16,20-6-312-16,-8-7-488 0,3-3 24 15,5 1-136-15,-24 5-888 0,8 0-1697 16,-21 4-535-16,-11 0-1818 0</inkml:trace>
  <inkml:trace contextRef="#ctx0" brushRef="#br1" timeOffset="-92346.33">15921 6664 1456 0,'0'0'9018'0,"0"0"-6610"0,0 0-1936 31,0 0-472-31,0 0-160 16,0 0 160-16,0 0 504 15,92 60 185-15,-53-28-289 0,5 0 56 16,4 9 48-16,-4 0-368 16,-4 10 8-16,-8 16-40 0,-17 19-32 0,-15 18-8 15,-23 4 32 1,-25-6-16-1,-16-13-80-15,0-13-640 16,12-19-1681-16,13-15-2936 0</inkml:trace>
  <inkml:trace contextRef="#ctx0" brushRef="#br2" timeOffset="-84274.98">13726 4855 5961 0,'0'0'1696'16,"0"0"-1152"-16,0 0-208 0,0 0 80 15,0 0 281-15,-60-80 119 16,44 58-120 0,-4-7 152-1,0 1 24-15,0-1 0 0,0 4-143 16,-8 2 79-16,-3 7-240 0,-1 7-64 16,-9 6-176-16,-2 3-152 0,3 16-88 15,-4 9-88-15,8 10-8 31,4 9-72-31,12 7 8 16,12 3 64-16,8 3-8 0,0 1-32 16,21-8 40-16,10-2-56 0,9-13-16 15,0-13-136-15,8-9-120 16,-1-13-16-16,-3 0 208 31,0-26 40-31,0-9 104 0,-8-6 56 16,-8-10-48-16,-9 1 8 15,-6 2 80-15,-9 7 168 0,-4 6 288 16,0 12-56-16,0 11 600 16,-4 6-456-16,4 6-447 31,-4 3-193-31,0 19-233 0,4 6 169 16,0 11-56-16,0 8 56 0,4 7 64 15,8 3-8-15,8 10-168 0,4-4 40 16,-1 4-88-16,9 12-48 15,5 10-264 1,-6 13 96 0,-4-10 136-16,-10-22-120 0,-13-19 96 15,-4-13 24-15,0 3 0 0,-12 0 192 16,-12 4 24-16,-8-7 88 0,-12-10 400 16,0-9 280-16,-8-9 160 15,1-10 120-15,-5 0-184 16,4-19 137-1,5-13-185-15,6-12-48 16,13-19-232-16,21-30-120 0,10-18-160 16,25 6-168-16,8 23-248 15,5 24-184-15,6 23-320 32,33 4-400-32,-9 6-865 0,-3 5-2728 15</inkml:trace>
  <inkml:trace contextRef="#ctx0" brushRef="#br2" timeOffset="-83652.19">14080 5273 8481 0,'0'0'2329'15,"0"0"-1217"-15,0 0-576 32,0 0 568-32,0 0-199 0,99-22-385 15,-82 22-320-15,-2 10-200 16,-6 6 0-16,-9 6 144 0,0 6 168 16,-9 7 208-16,-14 3 8 0,-1-3 16 15,0-6-144 1,3-7-120-1,10-6-112-15,7-9-136 0,4-5-32 16,0 2-160-16,12-4-64 16,16 0 224-16,3 0 128 0,14 0-128 15,2-10-168-15,13-16-696 0,-12 8-1688 32,-12-5-4098-32</inkml:trace>
  <inkml:trace contextRef="#ctx0" brushRef="#br2" timeOffset="-83275.74">14893 4559 4745 0,'0'0'4264'16,"0"0"-2871"-16,0 0-153 0,0 0-440 16,0 0 32-16,-84 32 57 0,52 6-153 15,1 6 80-15,7 10-136 16,-1 19-208-1,18 19-104-15,3-9-80 16,4-4-152-16,15-12-128 16,13-13 88-16,17 3-88 0,6 7-8 15,9-4 0-15,-1-9 0 16,29 3-824-16,-20-16-1432 16,-8-16-2329-16</inkml:trace>
  <inkml:trace contextRef="#ctx0" brushRef="#br2" timeOffset="-81118.56">15223 4781 544 0,'0'0'8906'16,"0"0"-6906"0,0 0-424-16,0 0 25 15,0 0-329-15,0 0-336 16,0 0-752-16,52-47 192 0,-8 34-216 15,12-3 40-15,4 7 16 16,-1 5-216-16,-3 4-128 0,-4 4-40 31,-12 14-16-31,-12 8 168 16,-16 9 8-16,-12 6 8 0,-4 10 104 16,-24 6 24-16,-12 7-24 15,-8-4 80-15,4 1-128 0,5-11-8 16,11-6-40-16,4-9-8 31,12-3 0-31,12-6-72 16,0-4-16-16,16-3-48 0,8-6 80 15,12-4 56-15,12-6-16 16,3-3-56-16,5 0-168 0,8-9-304 16,-5-7-64-16,1-7-104 0,4-12-792 15,-16 4-2489 1,-16 3-3649-1</inkml:trace>
  <inkml:trace contextRef="#ctx0" brushRef="#br2" timeOffset="-80885.19">15195 5114 10658 0,'0'0'3208'16,"0"0"-2447"-16,0 0-137 15,0 0 264-15,64-22 64 0,-20 3-448 16,8 0-88-16,28-9-40 16,15-1-248-16,-3 4-128 15,20-1-976-15,-37 11-1320 0,-27 5-3698 16</inkml:trace>
  <inkml:trace contextRef="#ctx0" brushRef="#br2" timeOffset="-80526.42">15988 4997 4584 0,'0'0'8242'0,"0"0"-5841"16,0 0-1113-16,0 0-936 15,0 0-232-15,100-38-56 16,-72 38-64-16,-8 0-104 16,-5 16-144-16,-10 12 248 0,-5 7 56 15,-5 4 264-15,-18 2 0 16,-5-3-96-16,4-3-72 15,0-6-80 1,12-7-24-16,5-3-48 16,7-7-112-16,4-6-112 0,19 1-176 15,10-7 80-15,10 0-104 16,13-3-400-16,15-16-833 16,-7-3-503-16,-16 0-985 0</inkml:trace>
  <inkml:trace contextRef="#ctx0" brushRef="#br2" timeOffset="-80210.19">16144 4603 5337 0,'0'0'7041'0,"0"0"-4992"16,0 0-1169-16,0 0-280 0,0 0 64 15,95-6-88-15,-35 19 48 0,8 9-136 16,0 6-192-16,0 14-176 16,-9 5-23-16,1 17 39 0,-20 22-72 15,-16-4-64-15,-12-9 8 16,-20 7 0-16,-32-1-8 0,-23 22-96 31,-17 8-745-31,12-30-1439 0,16-28-4730 16</inkml:trace>
  <inkml:trace contextRef="#ctx0" brushRef="#br3" timeOffset="-71097.96">14048 1152 7497 0,'0'0'4865'16,"0"0"-3345"-16,0 0-375 15,0 0-361 1,0 0-96-16,0 0-320 31,0-15-232-31,0 21-136 16,0 10-8-16,0 12 8 0,0 7 88 16,0 3-40-16,0 7 104 15,4-4-152-15,5-3 8 0,2-9-8 16,5-4 8-16,-4-12-8 15,7-7 0-15,2-6-248 16,7-6 176-16,0-19 72 0,3-14-120 16,-3-11-72-16,-3-4 80 15,-10-7 104-15,-2 4 0 32,-6 6 8-32,-3 7 72 0,-4 15 136 0,0 7 288 15,0 16 120-15,0 2-176 16,0 4-440-16,0 7 0 0,0 12-200 15,0 12 200-15,8 23 8 16,4 26-8 0,12 31 40-1,7 16-40-15,6 3-48 0,-5-6 40 0,-4-13 8 16,-9 3 0-16,-6 1 0 16,-6-4-72-16,-7-3-56 0,0-26-40 15,0-18 120-15,-16-20 0 31,1-12 48-31,-9 3 0 16,-12-4 136-16,-4-5 208 0,-12-13 104 16,0-13 33-16,0-9 183 15,-7-23-96-15,-1-29-128 0,4-37-72 16,12-32-160-16,25-16-120 31,19 3-88-31,35 16-192 0,21 15-112 16,23 8-144-16,-2 15-320 15,-14 25-240-15,-3 14-177 0,-24 24-2688 16,-12 13-5137-16</inkml:trace>
  <inkml:trace contextRef="#ctx0" brushRef="#br3" timeOffset="-69803.54">14853 1737 6873 0,'0'-4'4433'16,"0"1"-3089"-16,0 0-88 0,0 3 65 15,0 0-137-15,0 0-312 16,0 0-328-16,0 0-168 0,0 0-152 16,0 0-168-16,0 16-48 0,-4 6 80 15,-4 4 81-15,4 5 15 16,0 4-64-16,4 0-104 0,0-3 56 15,0 0-64-15,8-4 32 16,8-3-40-16,0-6-8 0,8-3-336 16,4-9-457-16,0-4-375 0,-5-3-1472 15,-3-13-1657 1,-12-2-3217-16</inkml:trace>
  <inkml:trace contextRef="#ctx0" brushRef="#br3" timeOffset="-69316.69">14817 1438 7681 0,'0'-3'2961'0,"-4"3"-1673"15,0 0-784-15,4 0-376 0,-4 3-120 16,4 10-8-16,-3 3 136 16,3 2-88-16,0-1-48 31,0-2 8-31,7-2-8 0,14-6 0 16,-6-7-256-16,5 0 64 0,0-10 8 15,0-12 56-15,-9 0-136 0,-7-4 96 16,-4 4 168-16,-4-4 64 15,-7 11 352-15,-1 2 504 16,0 6-32-16,4 7-239 0,4 0-377 16,4 0-272-16,0 4-96 15,0 2-128-15,0 4 120 16,0-8 80-16,0 5 24 16,0-7 0-1,0 0 88-15,0 0 232 0,0 0 320 16,0-3-184-16,-12-3-456 0,-4 6-264 15,5 0-312-15,-6 22-1401 0,9 6-431 32,0 1-4266-32</inkml:trace>
  <inkml:trace contextRef="#ctx0" brushRef="#br3" timeOffset="-68953.03">15530 819 8849 0,'0'0'2257'0,"0"0"-9"0,0 0-503 15,0 0-905-15,0 0-208 0,0 0-416 16,0 0-152 0,0 0-48-1,-99 121 184-15,75-39 48 0,8 26 104 0,4 10-40 16,8-4-112-16,4-9-120 16,7-29-80-16,10-16-48 15,-1-19 48-15,7-6-8 0,13 3-56 31,8 1 56-31,12-4-216 16,4-17-488-16,23-11-680 0,-10-7-1673 16,-17-3-2456-16</inkml:trace>
  <inkml:trace contextRef="#ctx0" brushRef="#br3" timeOffset="-68571.9">15941 851 8281 0,'0'0'2537'16,"0"0"-577"-16,0 0-335 15,0 0-569-15,0 0-464 0,-16-7-288 16,8 17-184-16,0 15-16 16,0 7 296-16,0 12 128 15,0 4-112-15,8 12 32 0,0 10-104 0,0 19-143 16,0-6 7 0,0-10-80-16,12-10-48 0,0-12-72 0,8 3 72 31,4 3-80-31,8-9 0 15,3-10-48-15,5-10-184 16,0-6-249-16,4-9-447 0,0-13-504 16,7-9-744-16,-10-10-825 0,-9-10-3721 15</inkml:trace>
  <inkml:trace contextRef="#ctx0" brushRef="#br3" timeOffset="-68307.9">15721 1346 7577 0,'0'0'2873'16,"0"0"-1625"-16,0 0-512 0,0 0-272 15,0 0-192-15,0 0 72 0,0 0 1153 16,84 22-505-1,-16-25-272 1,0-10-280-16,7-9-256 16,-3-3-184-16,-16 5-24 0,7-8-1216 15,-14 9-1737-15,-25 3-2424 0</inkml:trace>
  <inkml:trace contextRef="#ctx0" brushRef="#br3" timeOffset="-68000.86">16375 749 9113 0,'0'0'5674'15,"0"0"-4042"-15,0 0-664 16,0 0-704-16,0 0-264 0,0 0-104 15,83 25 104-15,-38 4 296 32,2 12-64-32,1 10-8 15,12 19-104-15,-8 19-48 0,-5 22-24 16,-19 13-48-16,-28-4 0 16,-15-5 8-16,-41-17-8 0,-16-6-208 0,8-25-1240 15,4-22-4137-15</inkml:trace>
  <inkml:trace contextRef="#ctx0" brushRef="#br3" timeOffset="-66972">13980 885 1408 0,'0'0'2584'16,"0"0"2169"-16,0 0-2800 15,0 0-385-15,0 0-152 16,0 0-423-16,0 0-241 0,4-6-120 16,-4 6-200-1,0 0-104-15,0 0-16 16,0 0-104-16,0 0-112 0,0 0-96 15,0 0-8-15,0 0 8 16,0 0 0-16,0 0-8 16,0 0 8-16,0 0 0 15,0 0 104-15,0 0 48 16,0-6 272-16,4-7 233 16,0-6-89-16,5-9-328 0,-2-4-144 15,1-7-96-15,-4 5 0 16,-4-1 0-16,0 10 0 15,0 5 96 1,0 11-96-16,0 3 112 16,0 2-112-16,0 4-152 0,0 0-24 15,4 0-192-15,5 0-185 16,2 13 265-16,9 0 288 16,0 3 56-16,8 3 8 0,4-4-64 15,-1 8 0-15,-3-4-424 31,4 0-704-31,0 6-688 0,-4-6-1153 16,-12-9-3840-16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1T12:31:40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20408 3241 3344 0,'0'0'448'0,"0"0"3641"15,0 0-2617-15,-4 0-511 0,4 0 7 16,0 0-112-1,0 0 32-15,-5-3-176 16,5 3 233-16,0-3-89 16,0 3-248-16,0 0-96 15,-4 0-152-15,4 0-152 0,0 0-88 16,0 0-64-16,0 0-56 16,0 0 0-1,0 0 0-15,0 0-8 16,0 0 8-16,0 0 0 15,0 0-8-15,0 0 8 0,0 0-48 16,4 0 32-16,16 0 8 47,8 0-8-47,8-3 16 0,16 3 0 0,4-3 16 16,4-1-8-1,-5 4 0-15,1 0-8 16,-4 0 8-16,0 0-8 0,-5 0 0 15,-7 0 0-15,0 0 8 16,-4 0 0-16,0 0-8 0,-8 0 0 0,0 0 8 16,-4 0 0-16,-1 0-8 15,-7 0 8-15,-4 0 0 16,0 0 0-16,-4 0-8 0,-4 0 0 16,4 0-328-16,-5 0-504 15,-3 7-864-15,0 2-1025 16,0-5-3504-16</inkml:trace>
  <inkml:trace contextRef="#ctx0" brushRef="#br0" timeOffset="680.53">20355 3276 3000 0,'0'0'1985'0,"0"0"-889"15,0 0-528-15,0 0-96 16,0 0 232-16,0 0 40 16,0 0 40-16,0 0-111 0,0 0-177 15,0 4-120 1,0-4-96-16,0 6-16 16,0 0 192-16,4 7 216 15,8 6 344-15,0 3-167 0,9 3-217 16,-2 4-152-16,1 3-80 15,4 0-112-15,3 3-24 0,1 0-192 32,-4 2-16-32,4-2 0 15,-3 0-48-15,-1-3 40 16,-9-3-40-16,2-4-8 0,-6-3 16 16,1-6-16-16,-4-3 8 31,-4-3 0-31,0-4 0 0,-4-3-8 0,4-3-56 15,-4 3-96-15,0-3-104 16,0 0-344-16,4 0-520 16,0-3-193-16,4-6-1199 0,-4-4-5794 15</inkml:trace>
  <inkml:trace contextRef="#ctx0" brushRef="#br0" timeOffset="1214.75">21263 3206 3208 0,'0'0'1745'0,"0"0"-937"15,0 0-160 1,0 0-48-16,0 0 120 15,0 0-96-15,0 0-328 0,0 0-96 16,5 7 769-16,-5 3-129 16,-9-1-272-16,6 4-80 0,-5-1-72 15,-4 1 0 1,-4 6-72 0,-1 3 72-16,-6 7 417 0,-8 0-25 0,-5 8-344 15,-5 2-160-15,2-2 72 16,-5 5-40-16,0-1-200 0,1 0 16 15,7 1-80-15,3-4-64 32,6-6 0-32,7-1 8 15,3-9-16-15,2-2-16 0,11-5-504 16,0-2-592-16,4-9-857 0,4-4-855 16,4 0-6690-16</inkml:trace>
  <inkml:trace contextRef="#ctx0" brushRef="#br0" timeOffset="3096.11">22367 3397 1008 0,'0'0'6049'0,"0"0"-3881"0,0 0-639 15,0 0-297-15,0-6-80 16,0 6 121-16,0 0-417 0,0 0-400 15,0 0-120-15,0 0-112 32,0 0-176-32,0 0-48 0,-4 0-72 15,4 9-48-15,-4 7 120 16,-3 3 0-16,7 3 0 16,-4 7 8-16,4-1-8 0,-4 1 0 15,4 3-8-15,-5 3 0 31,5-4 8-31,-4 1 0 0,0 0 8 0,1-7 0 16,-1 1-8-16,4-7 8 16,-4-6-8-16,4-7 0 15,0-3 8-15,0 0-8 16,0-3 16 0,4 0-8-16,16 0 224 15,3-6 40-15,9-4-88 0,4 1-64 0,4-1 32 16,0 4-88-16,-1 0 0 15,-2-1-56-15,-1 4 0 16,-8 3 0-16,-5-3 0 0,-7 3-8 31,-8 0 0-31,-4 0-8 0,-4 0-272 16,0 0-552-16,-8 0-1353 16,-3 0-839-16,-6 0-3658 0</inkml:trace>
  <inkml:trace contextRef="#ctx0" brushRef="#br0" timeOffset="3618.55">22045 3775 7721 0,'0'0'2433'0,"0"0"-505"15,0 0-312-15,0 0-207 31,0 0-617-31,0 0-392 0,0 0-248 16,0 0-152-16,19-4-48 16,-10 14 24-16,2 3 24 15,-3 3-16-15,5 3 16 0,-9 3 0 16,-4 0 16-16,0 4 40 31,-21-1-56-31,-22 13-160 16,2-6-1416-16,2-10-1609 0</inkml:trace>
  <inkml:trace contextRef="#ctx0" brushRef="#br0" timeOffset="4641.12">21203 3762 3424 0,'0'0'2529'0,"0"0"-865"0,0 0-184 15,0 0-71 1,0 0-81-16,0 0 128 15,25-76 257-15,-25 67-433 16,0 2-504-16,0 4 216 16,0 3-303-16,0 0-361 0,0 0-192 15,0 0-64-15,0 0-72 16,-4 10-152-16,-8 12-32 0,-8 6 176 31,0 13-8-31,4 4-40 16,0-1 48-16,8 1-40 0,4-7 40 15,4 0 0-15,0-13-65 16,0-5-287-16,8-8-64 0,8-5 128 16,0-7 216-16,4 0-184 31,4-10 200-31,0-12 16 16,-1-10 0-16,-2-6-120 0,-1-7-176 15,-8 7 64-15,-5 6 280 16,-3 7 120-16,1 13 360 0,-5 5 96 15,0 4-280-15,0 3-296 16,0 0-168 0,0 10-88-16,0 5 144 15,4 5 104-15,0 5-40 0,3 4 48 16,-3-1 0-16,4-3 0 16,5 1 0-16,-10-11 0 0,9 2-72 0,-3-5-72 31,-2-6-128-31,5-2 168 31,1-4-40-31,2 0 136 16,-2-16 8-16,-2-10 96 0,4-12 56 15,-2-3 112-15,-5-6-64 16,-1-4 0-16,-7 0 72 0,4 6 128 16,-4 10-72-16,0 10 41 15,0 6 191-15,0 13-360 0,0 2-200 16,0 4-72-16,0 7-1257 15,0 37-1775-15,5-2 991 0,-5-1-2944 16</inkml:trace>
  <inkml:trace contextRef="#ctx0" brushRef="#br0" timeOffset="5369.58">21590 3984 6225 0,'0'0'2192'16,"0"0"-935"-16,0 0-265 0,0 0-24 15,0 0-224-15,0 0-168 16,64-25-272-16,-51 25-152 15,-2 0-152-15,1 6-48 0,-3 7-248 32,-6 3 280-32,1 3 16 15,-4 3 80-15,0 0-72 0,-16 1 96 16,0-4-56-16,-4 3 24 16,0-3-72-16,4-6-232 15,5-4-416-15,2-3-40 0,1-6 16 31,8 0 344-15,0-6-192-16,8-10-1505 16,9-9-279-16,7-4 871 0,-1-6 521 15,1 3 912-15,0 4 512 16,-9 2 825-16,2 8 591 16,-9 5-96-16,-5 7-199 0,1-1-425 0,-4 7-336 15,0 0-32-15,0 0-55 16,0 0-353-16,0 0-312 0,-4 0-120 15,1 7-96-15,-9 5 96 16,-4 7 104-16,4 4-24 16,4-1-72-1,0 3 8-15,8-3-8 16,0 1 32-16,5-1-40 0,14-3 0 16,5-3-8-16,4-4 8 15,15-5-984-15,-11-7-625 16,-4 0-2856-16</inkml:trace>
  <inkml:trace contextRef="#ctx0" brushRef="#br0" timeOffset="9208.61">13690 16284 6081 0,'0'0'2336'0,"0"0"-1063"15,0 0-241-15,0 0-80 16,0 0-304-16,0 0 32 15,-33 0-16-15,33 0-127 16,0 0 103-16,0 0-24 0,0 0-112 16,0 0-40-16,0 0-32 15,0 0-32 1,0 0-152-16,5 0-112 16,7 0-56-16,8-6 64 15,8-3-64-15,4-4-8 0,7-3-72 16,1 0 64-16,4 0-56 31,4 0 0-31,-4 0-8 0,-1 1 16 16,1 2-8-16,-4 0 0 15,-4-3-8-15,-4 3-64 16,-4 1 8-16,0-4 0 0,-5 3 40 16,-3 4 16-16,0-4-8 15,5 3 8-15,-6-2 0 0,5 2-8 31,0 1-48-31,0-1-40 16,-1 1-56 0,2-4 16-16,-5 6-8 15,4-2 40-15,-5-1 96 0,1 1 0 16,0 0 8-16,4-1-8 16,-4 0 0-16,4 4 8 0,-4-3-8 0,0 2 0 15,0-2 0-15,-1 2 8 16,-2 1-72-16,-6 0 64 15,-3 2 8-15,1 2-8 0,-5 2 0 16,3-4 8-16,-3 1 0 16,9 0 0-1,2-4-8-15,2 4 8 16,2-7 0-16,1 5 0 16,0 1-8-16,-8-2 8 0,-4 6-56 15,-4 0 56-15,-4 0-8 16,0 0 0-16,0 0 8 31,0 0 8-31,0 0 48 0,0 0-56 16,0 0-8-16,0 0 0 15,8 0-72-15,-4 0 80 0,0 0 0 16,0 3 8-16,4 4-8 16,-5 5 0-16,-3 4 104 31,4 0 16-31,-4 6-72 0,5 0 48 15,-1-3-24-15,4 3-64 0,-4 1 48 16,3-1-56-16,2 4 0 0,3-1 8 16,-9-3-8-16,5 3 0 15,-3-3 0 1,3 1 8 0,-5-4 48-16,5 0-48 0,-4 0-8 15,-4 3 8-15,4 0 0 0,1-3-8 16,-5 4 0-16,4-4 8 0,-4 0-8 31,3-3 0-31,1 0 0 16,0 0 0-16,0-4 8 15,0 1-8-15,5-1 48 0,-6 1 80 16,1 0 24-16,0 0-32 0,-4-1-40 16,4 4-8-16,-4 0 32 31,4 0-32-31,-4 0-64 31,4 0 40-31,1 0-32 0,-2-4-16 16,1 4 8-16,4-3 0 15,-4 3 0-15,8-3 8 0,-8-4-8 16,4 4 0-16,-4-4 0 16,0 1 8-16,3-4 72 15,-7 4-88-15,5-4 0 0,-1 0 0 16,-4 1 0-16,0-1 0 15,4-3 8-15,-4 1-8 0,0-4 0 0,0 2-80 16,0-2-40-16,0 0 40 16,0 0 8-1,0 0 0 1,0 0 72-16,0 4-8 0,-4-1 8 16,-5 3 0-16,-2-3 0 15,-1 1 8-15,0 2 0 0,4-3 0 16,-7 0-8-16,2 4 8 0,-2-4-8 31,-6 3 0-31,1 1 0 16,-3-5 0-16,-1 5 0 0,-4-1 0 15,0 1 8-15,0-4 0 16,0 4 0-16,4-5-8 0,1 5 8 16,-2-4-8-16,5 0 8 31,-4 4 48-31,1-1-48 0,3-3 40 15,-4 7-48-15,-1-4 0 16,2 3 16-16,-1-2-8 0,-4-1 0 16,4 4 48-16,-4-1-56 15,5-3 0-15,-1 4 0 32,4-3-8-32,-5 2 8 0,6-3 0 15,-1 1 0-15,3-1 0 16,2 0 0-16,-1-3 0 0,0 4 48 15,5-1-40-15,-10 1 40 0,5-4-48 16,4 6 8 0,-4-6-8-1,4 4 8-15,-3-1 48 0,2 0-48 16,-2 1 56-16,-1-1-64 16,-4 1 16-16,0-1-8 0,4 0 1 15,-4 1-9-15,4 2 0 0,-3-3 8 31,2 7-8-31,2-3 8 16,-2-4-8-16,6 3 8 0,-2-2 0 16,2-1-8-16,-2 0 8 15,5 1 0-15,-3-4 0 0,3 4-8 16,3-4 8-16,1-3 8 31,4 0-8-31,0 3 40 0,0-3 8 16,0 0 80-16,0 0-40 15,0 0 184-15,0 0 32 0,0 0-88 16,0 0-8-16,0-6-96 16,0-4-72-16,-3 3-40 31,-1-2-8-31,0-1 8 0,4 1 0 16,-4-7 8-16,0 3 40 15,-1-2-56-15,1 2 8 0,1-3 0 16,-5 4-8-16,0-1 48 0,-1 0 64 15,-2-3 32 1,-1 0 0 0,-4-3-80-16,0 0 0 0,0-3-56 15,1-1 0-15,-2-2 0 16,6 0 0-16,-6 3-8 0,6 0 48 16,-2 2-40-16,1 1-8 0,-3 4 0 31,3-5 16-31,-4 5 40 15,4-5-56-15,-4 1 0 0,4-3 0 16,-4 0 0-16,8 3 0 16,-4-3-8-16,0 6 8 15,5-3 0 1,-2 6 0-16,1 3 0 16,4 1 8-16,0 5-8 0,1 2 8 15,-2-1 0-15,5-1 8 16,-4 1-16-16,0 0 8 15,0-4-8-15,0-2 0 0,0-7-56 16,1-3-40-16,-1 0-56 31,-5-3-56-31,5 6-56 0,4 3-80 16,-4 10-256-16,0 3-1201 0,1 0-4096 16</inkml:trace>
  <inkml:trace contextRef="#ctx0" brushRef="#br0" timeOffset="13009.61">5869 17040 6529 0,'0'0'2128'0,"0"0"-983"31,0 0-401-31,0 0-360 16,-13 0 136-16,13 0-256 15,0 0-144-15,0 0 120 0,0 0 288 16,0 0-96-16,0 0-88 0,0 0-96 16,0 0-112-16,0 0-16 31,0 0-24-31,0 0-48 16,0 0-31-16,0 0 31 0,0 0-48 15,0 0 0-15,0 0 0 16,0 0-97-16,4 0 33 0,5 0 64 0,-1 0 0 15,7 0 8 1,1 0 97 0,0 0 15-16,0-3 0 15,0 0-56-15,0-1-16 0,-1 1 16 16,2-3-56-16,3 0 72 16,-1-4 88-16,2 0 40 0,3 1 48 0,-5-4 8 31,1 1-24-31,1-1-64 15,-2 3-64-15,-3 1-24 16,-4-1-40-16,0 4-40 0,4 3-8 16,-5-3 0-16,2-1 8 15,2 1 0-15,6-1 0 0,3-5-8 32,0 2 8-32,3-3-8 15,6 1 0-15,-1 2 0 0,-5 1 8 16,1-1-8-16,-4 1 8 15,-4 3-8-15,-1-1 0 0,2-3 0 16,-10 4 8-16,6-3-8 31,3 2 8-31,-5-6 0 16,2 1-8-16,2-1 32 0,1-3-24 16,4 0-8-16,-4 1 0 15,4 2 8-15,-8 3-8 0,0 1 8 16,-9 2-8-16,6 4 0 15,-9 0 0 1,0 3 0-16,-1-3 0 16,-3 3 0-16,0 0 72 0,0 0 80 15,0 0 216-15,0-3-16 16,-3 3-232-16,-5-3-48 0,4-1-64 16,-5 1 64-1,5 0-56-15,4 0-8 16,-7-1 0-16,7 1 8 15,-8-3-16-15,4 0 8 0,0-7 8 16,-4 0-8-16,-4-3 64 16,-1-3-64-16,2-3 8 15,-4-4-8 1,-2-2 0-16,-3 0 0 16,4-1-8-16,-4 1 0 0,5-1 8 15,-6 3-8-15,6-2 8 16,-1 2 64-16,0-2-72 31,4 6 0-31,-4-4 16 0,0 7-8 16,4 0 8-16,0 3-8 15,0-2 8-15,-4 1-8 0,0 5-8 16,5-4 8-16,-6 3 0 16,6 0 0-16,-2 1 0 15,2-1 0-15,-6 0-8 0,6 1 8 16,3 2 0-1,-1 4-8-15,1 0 8 16,5-1-8-16,-1 4 8 0,0 0-8 0,0 3 8 16,0-4-8-1,4 1 0 1,-5 0 8 0,1 0 0-16,4 0-8 0,-3 0-8 0,3 3 8 15,-4-3 0-15,4 3 0 16,0 0 8-16,-4 0-8 0,4 0 0 15,-8 0-48-15,3-4 0 32,-2 4 40-32,-1-3 8 15,-4 3-8-15,0 0-64 0,-4 0 64 16,0 0 8-16,1 0 0 0,-2 0 0 16,6 0 0-16,-10 0 8 15,6 0-8-15,-5 0-48 16,-1 7 48-16,6-4 8 0,2 0 0 31,-2 3 0-31,7-3 0 16,-4 4-8-16,0-4 0 0,-4 0 0 15,0 4 0-15,0-1 0 16,-3 0 0-16,-2 1 0 16,1 2-16-16,1 0 8 0,-2-2 8 31,6-1-8-31,-1 4 8 15,-1-7 0-15,2 6 0 0,-2-2-8 0,2-1 8 16,-5 0 0-16,0 4 0 16,0 0 0-16,4-4 0 15,-4 3 0-15,0 1 0 16,1-3 0 0,2-2 0-16,-3 2 0 15,5 3 0-15,-6-4 16 0,2 0-16 0,3 1-8 16,-5 2 0-16,-2-2 8 15,3 2-56-15,0-3-16 16,-3 4 16 0,-1-4 56-16,-4 4-8 15,3-4-72-15,1 4 72 16,1-1 0-16,7 1 0 0,-1-4 0 16,6 1 8-16,3-5 0 15,4 2-8-15,4-1 0 0,-4 0-40 31,-1 0-32-31,-2 7 80 16,-1-1-8-16,4 1 0 0,-4 0 8 16,4-1 0-16,0-3 0 15,4 1-16-15,0-1-80 16,0 3-8-16,4 4 96 0,12 3-40 31,-4 3 40-31,8 3 0 16,-5 0 0-16,6 4-24 0,-5 2 32 0,-1 1 0 15,6-4 0-15,-6 1 8 16,2 2-8-16,3 1 8 16,-5-4-8-16,6 4 0 15,-2-1 0 1,-3 1 0-16,3 3 0 16,-2-4 0-16,3 7 0 15,-4-3 0 1,4 3-8-16,-5-3 8 0,-2 0 0 15,2 0 0-15,-2 2-8 16,2 1 0-16,-2 3 8 0,-2-3 8 16,1-6-8-16,-3-4 0 15,-2-3 8-15,1-9-8 0,-8-3-8 16,4-1 8-16,0-5 0 31,0-2 0-31,-4-2-8 0,0 3-72 16,0-3-168-16,5 0 48 15,-5 4 104-15,3-1 24 0,1 3 56 16,0 1 16-16,4 2-8 16,-4-2 8-16,-1-4 0 15,6 0 0-15,-1-3 8 0,3 0-8 32,6-3 88-32,-2-10-32 15,13-3-48-15,0-3-8 0,8-7-728 16,16-5-897-16,-4-1-1383 15,-8 4-6930-15</inkml:trace>
  <inkml:trace contextRef="#ctx0" brushRef="#br0" timeOffset="33350.75">21510 1013 7801 0,'5'-7'2209'0,"-5"1"159"15,4-4-992-15,0 4-383 0,-4 0 311 16,0 6-120-16,4 0-384 16,-4 0-320-16,0 0-127 0,0 0-89 31,0 0-264-31,0 0-200 15,0 0-57-15,0 0 137 0,-4 12-56 16,-4 14-320-16,-4 12 496 16,-4 13 32-16,0 9 32 15,-3 3 0-15,2 1-16 0,2-4-48 32,2-6 0-32,2 0 0 15,7-6 8-15,-5-4-8 16,9-2 0-16,0-4-8 0,0-3 0 0,0-7 0 15,0-3-40 1,4-2 40 0,8-7-80-16,0-4 0 0,8-2 8 15,4-4-272-15,12 1 328 16,7-7-88-16,17 0-192 16,4 0-1280-16,12-20-217 0,-16 2-2071 0,-17-8-1994 15</inkml:trace>
  <inkml:trace contextRef="#ctx0" brushRef="#br0" timeOffset="33632.94">21180 1451 4793 0,'0'0'2432'16,"0"0"-1776"-16,0 0 248 0,0 0 273 31,0 0 1103-31,100-10-760 16,-52 0-367-16,3-2-97 15,9-1-224-15,0 1-600 0,0 2-232 16,-8 4-72-16,4-7-1648 0,-13 7-513 15,-15-7-4536-15</inkml:trace>
  <inkml:trace contextRef="#ctx0" brushRef="#br0" timeOffset="33935.54">22371 683 10610 0,'0'0'2608'0,"0"0"-1840"16,0 0-768-16,0 0-128 0,0 0-184 15,0 0 136-15,0 0 88 16,13 37 88-16,-10-8 0 0,-6 16-1048 31,-14-8-880-31,-11-5-3673 0</inkml:trace>
  <inkml:trace contextRef="#ctx0" brushRef="#br0" timeOffset="34289.11">20778 831 9634 0,'0'0'3272'16,"0"0"-1847"-16,0 0-1049 15,0 0-376-15,0 0-232 0,0 0-561 16,0 0-63-16,12 48 624 15,-1-16-48-15,21 3-1680 0,-4-7-713 32,-4-8-2120-32</inkml:trace>
  <inkml:trace contextRef="#ctx0" brushRef="#br0" timeOffset="34866.57">20754 2127 9402 0,'0'0'4168'0,"0"0"-3279"16,0 0-601 15,0 0-32-31,0 0 216 0,148-42 184 0,-45 24 248 15,41-5-184-15,15 5-232 16,-4-2-280-16,-16 5-40 0,-31 5-112 16,-20-3 41-1,-28 7-97 1,-21 0-161-16,-7-1-287 16,-8 4-96-16,4-6-672 0,-12 5 192 0,-16 1-585 15,-16 3-287-15,-19 0-2265 16,-10 7-1352-16</inkml:trace>
  <inkml:trace contextRef="#ctx0" brushRef="#br0" timeOffset="35181.89">20814 2232 1792 0,'0'0'4945'0,"0"0"-3169"16,0 0 105-16,116-19 31 0,-65 6-151 15,21-3-225-15,20-3-208 16,19 0-528-16,4 3-384 31,1 3-216-31,-28 7-152 0,-29 3 8 16,-11 0-56-16,-12 3-248 0,-1-3-344 15,2 3-24-15,-10-4-104 0,-10 4 88 16,-14 0-560-16,-3 0-361 16,0 0-2776-16</inkml:trace>
  <inkml:trace contextRef="#ctx0" brushRef="#br0" timeOffset="65510.3">20709 5479 5473 0,'-3'0'1480'16,"-1"-2"1409"0,-4-5-705-16,0 1-1288 15,-4-1-816-15,4 4 272 0,4-3 913 16,0 6-201-16,4-3-344 16,-3 3-208-16,3 0-208 0,0 0-112 0,0 0-112 31,0 0-56-31,0 0-24 15,0 0-8-15,0 0-56 16,0 0 16-16,0 0 40 0,0 0-104 16,0 0 0-16,0 0-56 15,0 0-56-15,7 0-80 0,13 0 152 32,7 6 152-32,18 0 704 31,15 1 64-31,0-4-664 0,11 0 168 15,0 1-144-15,2-4 176 16,-2 0-296-16,-3 0 56 0,-1 0-64 16,-11 0 48-16,-4 0-48 15,-3 0 0-15,-6 0-48 16,-4 0-40-16,2 0-272 0,-9 0 168 16,-5-4-352-16,-3 4-680 15,-8 0-472-15,-12 0-129 0,-4 4-847 16,-7 1-569-16,-14 2-1320 0</inkml:trace>
  <inkml:trace contextRef="#ctx0" brushRef="#br0" timeOffset="66084.27">20769 5442 6545 0,'0'0'3249'16,"0"0"-1425"-16,0 0-896 15,0 0-392 1,0 0-280-16,0 0-96 0,0 0-88 15,0 3-72-15,0 9-32 16,0 10 32-16,9 4 184 0,-1 6 201 16,-1 3-105-16,10 6-56 15,2 3 48-15,5 1 80 16,0 3-192-16,4-4-32 16,-3 4-80-16,-2-4-40 15,-3-3 0-15,0-2 0 16,-8-8 8-16,4-6-8 0,-8-2 0 15,-4-11-8-15,0-2-184 16,-1 0-592-16,-3-7 192 16,4-3-1-1,-4 0 161-15,9 0 64 16,-5-13-288-16,0-3-2609 0</inkml:trace>
  <inkml:trace contextRef="#ctx0" brushRef="#br0" timeOffset="66574.92">21523 5467 2864 0,'0'0'4801'0,"0"0"-2920"16,0 0-529-16,0 0-560 16,0 0-408-16,0 0-96 15,0 0-32-15,0 0-112 0,-4 7-144 16,-9 11 96-16,-2 8 208 15,-5 6 208-15,-12 6 1 16,4 3-233 0,-8 4 96-16,4-1-168 15,-3 4-32-15,-1 2 0 0,0 1 24 16,0 0-72-16,4-1-24 16,0-2-96-16,9-3 40 15,-1-7-40-15,7-9-8 0,10-4 0 31,-1-12 0-31,4-7 0 16,4-3-8-16,0-3 0 0,0 0 8 16,0 0-48-16,12-19-200 15,3 0-792-15,-2-7-3401 0</inkml:trace>
  <inkml:trace contextRef="#ctx0" brushRef="#br0" timeOffset="67790.64">22468 5620 7257 0,'0'0'2905'0,"0"0"-1633"16,0 0 672-16,0 0-631 15,0 0 127 1,0 0-264-16,0-54-528 15,0 54-400-15,0 0-248 16,0 0-136-16,0 12-88 16,-5 10 152-16,1 10 72 0,-4 6 8 15,-3 3 64-15,2 7-72 0,-7 0 8 32,4-1 8-32,-4-2-16 15,0 2 8-15,4-5 0 16,1-10 40-16,2-1-48 0,9-12-8 15,0 0-40-15,0-9 32 16,5 0-184-16,14-8 0 0,13-2 200 31,8 0 344-31,8 0-48 16,0-6-64-16,7 0-96 16,-3-4-88-16,-3 1 64 0,-6-1-40 15,-4 4-72-15,-11 3 0 0,-3 3-144 16,-9-4-272-16,-8 4-120 15,-8 0-160 1,0 0-824-16,-17 0-913 16,-2-3-3536-16</inkml:trace>
  <inkml:trace contextRef="#ctx0" brushRef="#br0" timeOffset="68180.38">22120 6080 9858 0,'0'0'2760'0,"0"0"-1159"16,0 0-481-16,0 0-296 0,0 0-224 16,0 0-176-16,4 0-168 15,-4 0-240-15,0 0-16 0,0 0-136 16,5 9 88-1,-5 4 48-15,0 6 8 16,-5 6-8-16,-18 4-72 16,-9 0-248-16,-37 12-1088 0,10-6-1009 15,4-10-3056-15</inkml:trace>
  <inkml:trace contextRef="#ctx0" brushRef="#br0" timeOffset="69123">21551 6118 6041 0,'0'0'4081'16,"0"0"-2001"-16,0 0-464 0,0 0-47 31,0 0-289-31,0 0-240 16,0 0-320-16,0-13-271 15,0 10-129-15,0 0 24 0,0-7 40 32,0-5-384-32,0-2-232 0,-9-1 160 15,1 1 72-15,1-1 0 16,-1 2-8-16,-5 3-48 15,2 1-64-15,-6 2 112 0,2 7-48 16,-5 3-40-16,-3 0-288 16,-1 6 55-16,-4 16 137 0,3 7 64 15,5 6 0-15,1 3 32 16,2 0 24-16,10 3 64 31,3-9 0-31,4-3-104 0,0-4 0 0,8-13-72 16,8-2-128-16,3-7-112 15,5-3 424-15,4 0 232 0,4-18-8 16,0-12 104-16,0-1-216 16,-8-10-32-1,-5 0-24 1,-2 6 128-16,-10 3-176 0,-3 10 200 0,-4 6 56 16,4 6 257-16,-4 4-145 15,0 6-160-15,0 0-216 0,0 0-120 16,0 6-152-16,0 10 120 31,0 6 144-31,5 7 0 16,3 2-8-16,-1-2 16 0,10 0 0 15,6-4 0-15,1-3 0 0,12-3-16 16,1-3 8-16,-2-3-585 16,5-4-343-16,3-9-1040 31,-6 0-697-31,-14-2-5256 0</inkml:trace>
  <inkml:trace contextRef="#ctx0" brushRef="#br0" timeOffset="77409.45">23519 5909 1608 0,'0'0'6593'0,"-4"0"-4736"16,0 0-409-16,4 0-376 0,0 0-56 15,0 0 113-15,0 0-369 16,0 0-240-16,0 0-128 16,0 0-96-16,0 0-48 0,12-4-32 15,12 1-80-15,8-3-64 0,11-1 24 16,10 1-88-16,3 3 8 16,-5-3-8-16,1 6 48 15,-5 0-56-15,-10 0-136 0,-9 0-688 16,-9 0-760-16,-11 3-321 31,-8 9-383-31,-12-2-409 0,-8 0-4272 0</inkml:trace>
  <inkml:trace contextRef="#ctx0" brushRef="#br0" timeOffset="77636.67">23523 6175 1432 0,'0'0'2080'0,"0"0"-1368"16,0 0 481-16,0 0 327 16,0 0 296-16,0 0 273 15,0 0-161 1,84 16-527-16,-33-22-497 0,5-4-424 31,4 1-144-31,-4-1-224 16,-5 7-112-16,1 3-544 0,-12 0-1393 15,-16 0-2280-15</inkml:trace>
  <inkml:trace contextRef="#ctx0" brushRef="#br0" timeOffset="79378.28">13228 7975 6673 0,'0'0'2056'0,"0"0"-1047"15,0 0-9-15,0 0-208 0,0 0-72 16,0 0-80-16,-13 0-144 31,13 0 64-31,0 0 17 0,0 0-113 16,0 0-136-16,0 0-112 16,4 0-88-16,5 0-24 0,10-3 48 15,1 0 40-15,8-6 16 16,4 2 48-16,8-3 40 15,3 1-48-15,5-4-64 0,-4 4-96 32,0-1-88-32,-4 4 16 15,-4-1-16-15,-5 4 0 0,1 0-128 16,-8 3-352-16,-3 0-208 16,-2 0-456-16,-10 0-329 15,-6 0-631 1,-3 3-513-16,-3 7 433 0,-14 0-1889 15</inkml:trace>
  <inkml:trace contextRef="#ctx0" brushRef="#br0" timeOffset="79761.23">13303 8125 5353 0,'0'0'1736'0,"0"0"-1112"16,0 0-176-16,0 0 408 0,0 0 305 16,0 0-233-16,0 0-160 15,0 0-64-15,4 0 32 31,12 0-32-31,0-7-15 0,12 1-153 16,8-7 72-16,8 4-136 16,3-4-224-16,1 0-40 0,-4 7-128 15,-5-3-72-15,-7 5-8 16,-11 1 0-16,-5 0-8 31,-5 3-88-31,-7 0-512 0,-4 0-240 0,0 0-296 16,0 0 223-16,0 12-127 15,0 1-960-15,-7-6-1265 0</inkml:trace>
  <inkml:trace contextRef="#ctx0" brushRef="#br0" timeOffset="86974.21">24523 5416 5777 0,'0'0'904'0,"0"0"480"15,-16-19 177-15,12 16 167 0,1 0-600 31,3 0 248-31,0 3-215 16,0 0-505-16,0 0-232 0,0 0-104 16,0 0-32-16,11 0-216 15,13-3 88-15,12 3 16 16,16 0-56-16,23 0 72 0,32 0-56 31,29 0 104-31,8 0-96 0,3 0-8 16,-20 0-128-16,-19 0 56 0,-24 0-8 15,-24-4-8-15,-24 1-40 16,-17 0 0-16,1 0 48 16,-12 3-40-16,1-4-16 15,-9 4-176-15,0 0-344 16,-21 0-1096-16,-35 13-665 16,4 0-567-16,1 0-3410 15</inkml:trace>
  <inkml:trace contextRef="#ctx0" brushRef="#br0" timeOffset="87492.06">24459 5505 6009 0,'0'0'1112'0,"0"0"368"16,0 0-127-16,0 0-449 15,0 0-336 1,-24-13-392-16,24 13-176 16,0 7 0-16,0 5 72 0,0 8 232 0,12-1 104 15,4 6 168 1,8 7-80-16,8 0 105 0,7 3 95 16,2 2-168-16,10 5-216 0,1 2-136 31,0 10-8-31,-1 0-64 15,-6 4-96-15,-2 5-8 0,-7-3 48 16,1-6-40-16,-14-3-8 16,-3-13 0-16,-8-3 8 0,0-13 0 15,-8-3-8-15,-4-6-216 16,4-7-616-16,-4-2 72 0,0-4 175 31,4-7 409-31,0-15 104 16,-1-3-5185-16</inkml:trace>
  <inkml:trace contextRef="#ctx0" brushRef="#br0" timeOffset="87972.93">25686 5346 6345 0,'0'0'1464'0,"0"0"-488"16,0 0-656-16,0 0-144 16,0 0 81-16,0 0 167 0,-99 83 32 15,71-48-88-15,-4 6-40 0,0 7 160 32,-3 9-168-32,-14 13 88 15,-11 13 104-15,5 18-136 16,0-2-192-16,14-17-136 0,13-18 104 15,16-27-136-15,1-2-8 32,-2-3 40-32,2 0-40 0,3 0 40 15,3-10-48-15,1-10 0 16,4-2 0-16,0-7 0 16,0 1-240-16,0-4-328 0,0-4-192 15,0-5-1120-15</inkml:trace>
  <inkml:trace contextRef="#ctx0" brushRef="#br0" timeOffset="90077.24">25690 6178 7513 0,'0'0'1688'0,"0"0"-567"0,0 0-369 15,0 0 88-15,0 0-40 16,0 0-224-16,0-12-16 0,0 5 33 16,0 1 183-16,0 3-216 31,0-4-344-31,0 1 128 16,0-3-200-16,0-1-72 0,0 1 8 15,0-1 40-15,0 0-72 0,0 1 16 16,0 3-16-16,0-4 0 0,-4 3-40 15,0 1 0 1,1 0 48 0,-5 0-48-16,-1 2 0 15,1-2-8-15,-8 3-8 0,1 3-96 0,-10 0-40 16,-2 0 136-16,-1 0-112 16,-4 6 48-16,-4 7 72 0,8 6-16 31,-4 6-32-31,4 4 40 15,9 6-56-15,6 0-64 16,6 3 24-16,3-3-8 0,4-3-16 16,7-4-16-16,6-6 16 15,10-6-16-15,1-6 32 0,0-4 112 32,4-6 80-32,4 0 192 15,0-9-32-15,0-7 8 0,-4-6 0 16,-4-7-40-16,-1-6-128 15,-3-3-64-15,1-3-8 16,-6-4 192-16,-2 4-200 0,-6 6 16 31,-3 10 112-31,0 6 0 16,0 6-8-16,-4 10 104 0,0-1-24 0,0 4-200 16,0 0-176-1,0 4-128-15,0 8 64 0,0 7 232 16,-4 10 8-16,-4 3 0 15,1 3 0 1,-2 3 0-16,5 0 0 16,4-3 0-16,0-7 0 0,0 1-48 0,8-4 48 15,8-3 0 1,5-5-40-16,-2-5 40 0,9-2 48 16,-4-4 32-1,4-6 88-15,-4 0-120 31,-5 0 80-31,-2-6-48 16,-2-7 40-16,-2-3-120 0,-2-3-80 16,-3-3-792-16,1-7-656 15,-5 4-1609-15,-1 6-4288 0</inkml:trace>
  <inkml:trace contextRef="#ctx0" brushRef="#br0" timeOffset="90369.48">26212 6280 10018 0,'0'0'2496'16,"0"0"-1736"-1,0 0-576-15,0 0 0 16,0 0 184-16,0 0-159 0,0 0-169 16,48 48-32-16,-40-30 88 15,-4 5-32-15,-4 2 48 16,0 1-104-16,0-1 96 16,-8-3-104-16,-12 4 0 15,-16 2-392-15,4-3-1169 16,1-8-2608-16</inkml:trace>
  <inkml:trace contextRef="#ctx0" brushRef="#br0" timeOffset="91003">26539 5756 8769 0,'0'0'2017'0,"0"0"-601"0,0 0 200 15,0 0-119-15,0 0-193 16,0 0-536 0,4-70-384-16,12 67-144 15,4 3-88-15,4 0-64 0,4 0-32 31,4 0-8-31,0 3-48 16,-4 13-80-16,0 0-24 16,-13 3-32-16,1 7 72 0,-16-1 64 15,0 3 0-15,-12 4 0 0,-12 0 88 16,-12 3 8-16,-4 3-48 16,-3 0-32-16,3 3 64 15,4-3-72-15,4 3 0 0,12-6-8 31,4 0-56-31,12-6-16 16,4-4 0-16,8-3-40 0,12-5 32 16,12-2 0-16,12-5 80 15,0-4 80-15,11-2-80 16,-3-4-96-16,4 0-208 0,-9-4-448 31,-10-5-328-31,-5-1-657 0,-9-12 1 16,-10 3-360-16,-6 0-4274 15</inkml:trace>
  <inkml:trace contextRef="#ctx0" brushRef="#br0" timeOffset="91251.09">26336 6045 8529 0,'0'0'3097'16,"0"0"-1449"-16,0 0-47 16,0 0-97-16,0 0-656 15,0 0-512-15,95-19 0 0,-43 9-104 16,4 1-112-16,8 2-120 16,0 1-72-16,-1 3-824 0,17-3-1904 15,-21 2-2378-15,-14-2-4087 0</inkml:trace>
  <inkml:trace contextRef="#ctx0" brushRef="#br0" timeOffset="91672.33">27133 6137 10298 0,'0'0'3104'0,"0"0"-1055"16,0 0-281-16,0 0-1008 0,0 0-128 15,0 0-311-15,0 0-313 16,59-22-8-1,-43 22-8-15,4 0 0 16,-3 9-168-16,-10 7-73 16,1 0 9-16,-8 6 240 0,0 0 0 15,-8 0 56-15,-12 1-40 16,-4-4 88-16,5-3-16 0,-2-3 16 31,10-4-96-31,3 0-8 16,8-2-72-16,0-1-120 15,0 1-80-15,19-4 8 0,13 0-32 16,9 0-40-16,26-3-80 16,-3 0-1240-16,-8-3-1553 0</inkml:trace>
  <inkml:trace contextRef="#ctx0" brushRef="#br0" timeOffset="92594.31">28412 5588 7513 0,'0'0'2601'0,"0"0"-665"16,0 0-864-16,0 0-472 16,0 0-368-16,-40 22-47 15,8 3 287-15,-8 7-64 16,1 6-48-1,-2 0-120-15,5 4-128 0,5 2-16 16,-1 1-96-16,0-4-16 16,8-3 8-16,4 0-88 0,4-7-1000 15,4-2 135-15,9-10-983 16,-2-9-737 0,5-7-2520-16</inkml:trace>
  <inkml:trace contextRef="#ctx0" brushRef="#br0" timeOffset="92816.67">28045 5648 8241 0,'0'0'2177'0,"0"0"-601"0,0 0-1112 15,0 0-456-15,0 0 168 16,0 0 336-16,0 0 120 15,55 102-351-15,-34-61-105 0,-1 3-64 32,4 4-96-32,-5 3-16 15,2-4-24-15,-6 17-1041 0,-2-17-1199 16,-10-8-3457-16</inkml:trace>
  <inkml:trace contextRef="#ctx0" brushRef="#br0" timeOffset="93899.04">28977 5426 6449 0,'0'0'3033'0,"0"0"-1385"15,0 0-480-15,0 0-224 0,0 0-111 31,0 0-25-31,139-6 136 16,-34-1-96-16,26-3-56 0,16 4-232 16,1-3-264-16,-13 9 0 15,-19-3-151-15,-5-1-81 16,-23 4 72-16,-25-3-136 0,-22 3 0 16,-13 0 0-16,-5-3-40 0,-3 3-521 31,-12 0-431-31,-8 0-1352 15,-36 3-505-15,-7 4-64 16,-5-1-5288-16</inkml:trace>
  <inkml:trace contextRef="#ctx0" brushRef="#br0" timeOffset="94307.29">29089 5527 8433 0,'0'0'2265'0,"0"0"-441"0,0 0 73 31,0 0-417-31,0 0-712 15,0 0-504-15,16-12-264 0,-5 18-112 16,10 13 112-16,7 9 128 16,7 4 88-16,14 13-88 0,-2-1 16 15,5 10 16-15,0 0-64 32,-5 3-88-32,2 0-8 0,-6 0 8 15,-11 1 48-15,0-4-40 16,-8-6-16-16,-8-7-16 15,-4-13-512-15,-4-3-128 0,-1-8-424 16,-7-8-136-16,0-5-81 31,0-4-1343-31,0 0-1249 0</inkml:trace>
  <inkml:trace contextRef="#ctx0" brushRef="#br0" timeOffset="94707.19">30117 5257 6849 0,'0'0'1672'0,"0"0"337"16,0 0-649-16,0 0-552 0,0 0-408 31,0 0-336-31,0 0-64 0,0 0 0 16,-68 93 312-16,28-40 136 15,-7 18 17-15,-17 17-73 16,0 17-208-16,-3 0 16 0,15-7-104 15,12-18-96-15,16-26 8 16,8-10-8-16,8-9 0 0,-4 3 0 31,7-3-64-31,2 0-336 16,3-10-545-16,0-9-695 16,0-9-1401-16</inkml:trace>
  <inkml:trace contextRef="#ctx0" brushRef="#br0" timeOffset="117317.01">29969 6051 8113 0,'0'0'2233'0,"0"0"-1233"16,0 0-408-16,0 0-208 16,80-12-184-16,-40 12-72 0,3 0-128 0,30 0 0 15,-10 3-2136-15,-7 0-4842 16</inkml:trace>
  <inkml:trace contextRef="#ctx0" brushRef="#br0" timeOffset="118245.82">29913 5804 8857 0,'0'0'2569'0,"0"0"-785"15,0 0-87-15,0 0-369 31,0 0-568-31,0 0 136 0,0 0-640 16,0 0-240-16,28-51-32 16,0 44-64-16,8 1 80 0,8 3 168 15,0 3-56-15,0 0-48 16,-4 3-64-16,-8 10-104 31,-12 2-224-15,-5 2 160-16,-11 8 48 0,-4-3 48 15,0 3 8-15,-19 4 64 16,-5-4 64-16,-8 4-8 0,-4-3-56 16,-4-1 8-16,0 0 0 15,4-6 8-15,5 0 40 0,3 4-48 16,7-8-8-16,10 4-8 0,3-2 0 16,3 1-136-16,5-1 136 15,0 1-136-15,13-5 64 0,15 3-96 16,4-6 176-16,11-1 208 31,9-6 184-31,0 0-312 16,-4-3 184-16,0 0-208 0,-13 0-56 15,-3 0 0-15,-8 0-504 0,-4 0-128 16,-4 0-632-16,3-3-753 16,6 3-39-16,-1 0-80 31,-4 0-737-31</inkml:trace>
  <inkml:trace contextRef="#ctx0" brushRef="#br0" timeOffset="118542.74">29830 5950 9113 0,'0'0'2705'15,"0"0"-1753"-15,0 0-616 16,0 0-192-16,0 0 248 16,83-7 241-16,-34 7 319 0,3 0-160 15,-1 0-160 1,5 0-360-16,-8 7-272 0,-4 2-48 15,-9 0-864 1,5 1-432-16,-7 0-737 16,-14-10-2880-16</inkml:trace>
  <inkml:trace contextRef="#ctx0" brushRef="#br0" timeOffset="119099.25">30523 6175 8465 0,'0'0'4433'0,"0"0"-3280"16,0 0-801-1,0 0 504-15,0 0-152 16,0 0-328-16,0 0-192 16,80-38-48-16,-68 38-136 0,-1 6-160 15,-2 7-192-15,-1 6 248 16,-8 0 104-16,0 0 8 0,0 0 0 31,-12-3-8-31,-8 3 40 16,0-6-32-16,-3 0 160 15,6-1 32-15,2-6-120 0,10 1-80 16,1-4 0-16,4-3-152 31,4 3-184-31,20 1 136 0,8-1 200 16,7-3 0-16,10 0-96 16,14 0-944-16,-7-7-865 0,-16-2-6345 15</inkml:trace>
  <inkml:trace contextRef="#ctx0" brushRef="#br0" timeOffset="119369.1">30993 6194 10098 0,'0'0'2912'15,"0"0"-2016"-15,0 0-223 16,0 0-57-16,72 19-296 0,-60-12-96 16,0 5-224-16,-8 1-208 31,-4 3 208-31,0 3 0 0,-12 0-120 16,-12 3-824-16,-23 3-473 15,2-8-1431-15,9-5-6346 0</inkml:trace>
  <inkml:trace contextRef="#ctx0" brushRef="#br0" timeOffset="119997.9">31468 5692 5937 0,'0'0'6225'0,"0"0"-5121"31,0 0 721-31,0 0-289 0,0 0-536 16,0 0-264-16,0 0-392 16,0 0-344-16,0 0-200 15,0-15-96-15,0 30-16 0,0 11 288 16,0 2 24-16,-8 11 8 31,-4 2 0-31,0 3-8 0,-4 4-40 16,-4-3 40-16,4 2 0 0,0-6-192 15,4-3 88 1,4-6-216-16,4-7 200 0,4-5-88 0,0-5-56 16,4-5 64-1,12-4-96 1,12 1 296-16,7-1 56 0,21-6 352 15,4 3-176-15,8-3-96 16,4 0-72-16,-4 0 232 16,-9 0-160-16,-7 3-24 0,-16-3-72 15,-17 4-40 1,-2-2-56-16,-13-2-392 16,-4 0-272-16,0 4 232 0,-4-4-312 15,-24 3-1161-15,4-3-399 16,-4 0-4482-16</inkml:trace>
  <inkml:trace contextRef="#ctx0" brushRef="#br0" timeOffset="124210.88">24208 4994 4977 0,'0'0'1400'0,"0"0"-32"15,0 0-136-15,0 0 25 16,0-9 143-16,0 9-320 15,0 0-320-15,0 0-71 0,0 0-105 32,0-4-160-32,0 4-112 15,4 0-312-15,4 0-104 0,12 0 96 16,8 0-96-16,11 0 104 16,17 0 192-16,8 0-176 15,4 0 216-15,4 0-184 0,-1 0-48 31,-3 0 0-31,-4 0 112 0,-5 0-64 16,-6 0 24-16,-6 0 72 0,-7 0-56 16,0 0-88-16,0 0 8 15,0 0 128-15,7 0-56 16,5-3-32-16,8 0 72 16,0 0-120-16,-4 3-16 15,-5 0 16-15,-3 0-8 16,-8 0 16-16,0 0-16 0,-4 6 0 15,0-3 8-15,3 1 8 16,1-1-8-16,8 0-64 16,0 0 56-1,0-3 16-15,4 0 8 16,-5 0-16-16,-2 0 112 0,-14 0-112 16,-3 0 0-16,-8 0 48 15,0 0-48-15,-5-3 8 16,6 0-8-16,-1 3 0 0,8-3 8 31,-1-1-8-31,1 4 8 16,9 0-8-16,-6-3 0 0,1 0 48 15,0 0-40-15,-4 3 8 16,4 0-8-16,-4-4 8 16,4 4-8-1,3 0-8-15,1 0 48 0,-4 0-32 16,4 0-16-16,-5 0 56 15,-3 0-48-15,0 4 32 0,-3-1-32 16,-2 0-16-16,1 0-32 16,0-3 32-16,-4 4 8 15,0-1 0-15,4 0 8 16,-8 0-8-16,3 0 0 16,2-3 40-16,-10 3-40 15,6 0 16-15,-2 1-16 0,-2-1-8 16,-2 0-40-16,6 0 48 15,-2 4-8-15,9-4 8 16,0 6 0 0,4-2-8-16,4-1-56 15,-9 0 16-15,-3 1-8 0,-3-1 48 16,-9-3-48-16,-5-3-112 16,-3 0-16-16,0 0 32 15,0 3 96-15,0 1-8 0,0 2 8 31,4 3 56-31,4 1 16 16,1 2 24-16,-2 5-40 0,1-2 0 16,5 1 8-16,-9 3-8 15,3 0 0-15,-3 1 8 16,4 2 0-16,-4 0 0 0,1 6 0 16,-2 1 0-1,5 3-8-15,0 0 8 16,0-1-8-16,4-2 0 0,0 0 0 15,0-4 0-15,0 0 0 16,-1-3-48-16,-6-2 48 16,3-1 16-16,-4 3-16 15,-4-3 0 1,4 6 8-16,-4 1-8 0,4-1 0 16,3 7 0-16,-2-3-8 0,3 2 8 15,-1 1-8-15,1-1 8 16,1-2 0-16,-1 3 0 15,-5-7 0 1,1 4 0-16,0-7 0 16,0 4 8-16,0-4 40 0,1 0-48 31,-1 3 8-31,-1 1-8 16,-3-1 0-16,4 4-8 15,4-4 8-15,1 1 0 0,-5-4 48 16,-1 0-48-16,1 0-24 15,0-3 24-15,-4 4-8 0,0-1 8 16,0 3 8-16,0 0-8 16,0 1 8-16,0 2 8 15,0 1 40-15,0-1-56 0,0 1-80 32,0 3 80-32,0 0 24 0,0-4-8 15,0 4-8-15,0-3 0 0,-4-1 0 16,0 1 0-16,4-4 32 15,0 4-40-15,0-4-48 16,0 4 48-16,0-1 0 16,0-3 0-1,8 1-80-15,-4 0 80 0,0-4 0 16,-4 0-8-16,4-6-80 0,-4 0-88 16,0-7 48-16,0 1-48 15,0-4 16-15,0 1 40 16,-8-4-32-1,0 3 24-15,-3-6 64 16,-10 3-24-16,-3-3-56 16,-8 0 32-16,-11 0-64 0,-1 0 160 15,-12-3 8-15,1-3-40 16,-5-1-8-16,4-2 48 0,-4-1 8 31,8 4 0-31,1-4 0 16,3 4 8-16,-4 0 0 15,0-1 0-15,0 1-8 0,-8-1 0 16,1 1 24-16,-1-3-24 16,0 2 8-16,9-2 8 0,-1 3 40 31,4-4 120-31,0 4-48 16,8-1 40-16,0 1-104 0,1 3-48 15,-6 0 56-15,2 3-64 0,-1-4 0 16,0 4 72-16,-3-3 8 15,-2 0-24-15,1 3 48 16,1-3-112 0,7-1 96-1,-4 2-8 1,4-1-80-16,-4 3 0 0,4-4 0 16,-3 4 8-16,-5 0-8 0,4 0-8 15,-4 0 8-15,1 0 0 16,6 0-8-16,2 0 8 0,3 0-8 15,4 0 0-15,0 4 8 16,-3-4 0-16,3 0 72 16,-4 0-72-16,0 0 0 0,0 0 48 15,-4 0-48-15,5 0 0 0,-1 0 112 32,-1 0-64-32,9-4 24 15,-4 1-72-15,9 0 104 16,-1 3-8-16,-4-3-24 0,4 3-72 15,-4-4 0-15,9 1 80 16,-2 0-32-16,-3-3 120 0,9 3-24 31,-5-4-64-31,4 4-32 16,0 3-56-16,4-3 8 0,-4 0-8 16,8-1 16-16,4 4 80 0,0-2 200 15,1-2 64-15,-2-2 8 16,1-4-96-16,0 1-56 15,0-7-119 1,-4-3-17-16,5-4-8 16,-6 1 256-16,1-3-144 15,0-4-128-15,-4 4-40 0,4-4 136 0,0 4-104 16,-3 0 80-16,2-1 64 16,5 1-136-1,-3 0-48-15,3 2-8 16,0-5 8-16,-1 5 64 15,1-5-64-15,0-1 88 16,-3 1-96-16,3-1 0 0,-4 4 0 16,3-1 88-16,-3-2-80 15,5-4-8 1,-5 0 0-16,4 0 0 16,0 1-64-16,-1 5 64 15,1 1 48-15,4 3-40 0,-3 0-8 16,3-1 16-16,-4-2-16 15,0 3 8-15,0-1-8 0,4 1 8 32,-4 0-8-32,-1 3 8 15,2-3 0-15,-1 0-8 16,0-1-264-16,0 1 256 0,0-7-88 16,0 4 40-16,0 0 56 0,4-1 0 15,0-2 0-15,0 2 0 16,0 1-48-1,0-4 40-15,-4 1 0 16,0-1 8-16,0 1 0 16,0-4 0-16,0 3 0 0,0 1 40 15,0 6-32-15,4-4-8 0,-3 4 0 16,-2 3 0 0,5-1-8-16,0-2 8 15,0 7 0-15,0-4-8 16,0 3 8-16,-4 3 0 15,0-3 8-15,-4 0-8 0,1-3-120 16,-6 0 24-16,1-3-200 16,1 3-48-1,2 0-16-15,1 6-409 16,1 7-591-16,-2 3-1729 16,1-1-7481-16</inkml:trace>
  <inkml:trace contextRef="#ctx0" brushRef="#br0" timeOffset="125927.9">16028 14201 2896 0,'0'0'6193'0,"0"0"-4584"15,0 0-41-15,0 0-216 0,-8-18 137 16,8 14-473-16,0 4-288 16,0 0-408-16,0 0-168 0,0 0-144 15,0 0-8-15,0 0-8 16,0 7-96-16,0 8 56 0,0 14 48 31,0 0 16-31,0 6 32 16,0 3-48-16,0 0 0 15,4-7 8-15,-4-2-8 0,4-10 16 16,5-3-16-16,-6-10 0 31,5-2 0-31,9-4 0 0,6-10 40 16,13-15 96-16,12-10-56 16,8-13-32-16,3-2 0 0,5-8-40 15,0 7 56-15,-4 7-64 0,-4 9 0 16,-5 13 0-1,-11 6-168 1,-12 12-472-16,0 2-368 0,-12 2-488 16,-9 2-617-16,-7 8-1768 15,0 0-2288-15</inkml:trace>
  <inkml:trace contextRef="#ctx0" brushRef="#br0" timeOffset="131038.06">20941 7696 4232 0,'0'0'2345'0,"0"0"-1017"15,0 0 177-15,-28-32 103 0,20 22-256 16,-4 1-168-16,8 0 481 16,-4-1-65-16,4 4-408 0,4-1-383 15,0 4-81-15,0 0-184 16,4-3-544-1,17 0-24-15,22-4 24 16,33 3 48-16,3 4-48 16,1 3-24-16,-8 0 8 0,-20 13 16 15,4 9-88-15,-1 7-80 0,-18 3-16 16,-14 5-88 0,-20 5 88-16,-3 3 40 15,-19-1 80-15,-25 3 64 16,-11 4-8-16,-5 3 8 15,-9 0 0 1,10-3 0-16,8-4 0 16,10-2-72-16,18-10 16 0,6-3-48 15,14-4 39-15,3 1-87 16,3-7-16-16,22 0-8 16,10 1 72-16,10-7 104 0,13-4 8 15,7-5 40-15,7-4-48 16,-1-3 0-16,5 0-56 0,-8-10-464 31,16-12-1256-31,-21 3-929 16,-15-4-2168-16</inkml:trace>
  <inkml:trace contextRef="#ctx0" brushRef="#br0" timeOffset="131285.23">20818 8099 11482 0,'0'0'2721'16,"0"0"-1977"-16,0 0 192 0,0 0 192 16,0 0-728-16,0 0-104 15,135-45 8-15,-35 40-256 16,27 1 184-16,12 4-232 0,-11 0-976 15,-41 0-3089-15,-27 0-2232 16</inkml:trace>
  <inkml:trace contextRef="#ctx0" brushRef="#br0" timeOffset="132288.03">21858 8210 8465 0,'0'0'4273'15,"0"0"-3001"-15,0 0-319 16,0 0-57-16,0 0-384 31,0 0-512-31,56-28 8 0,-29 28 8 31,-3 0-16-31,0 3-120 16,-4 9-96-16,-8 5 40 0,-8 1 8 16,-4 8 168-16,-8-1 128 15,-16 7-40-15,-8-7 64 16,4 4-72-16,4-7-16 0,5-6-56 0,11-6-8 16,3-1-72-16,5-6-24 15,0-3-88-15,13 3 40 0,18 1 144 16,9-4 392-16,12 0-224 15,36 0-168 1,-17 0-1968 0,-7-10-2193-16</inkml:trace>
  <inkml:trace contextRef="#ctx0" brushRef="#br0" timeOffset="132785.68">22825 8242 6969 0,'0'0'4577'0,"0"0"-3081"16,0 0-135-16,0 0-9 15,0 0-256-15,0 0-336 0,-3 0-144 16,10 0-312-16,10 0-248 0,11-6 105 31,7 2-89-31,5-2 16 16,4 3-88-16,0 0-441 0,-5 3-647 15,-11 0-616-15,-4 0-609 16,-16 6 273-16,-8 0-1153 0,0 1-1400 16</inkml:trace>
  <inkml:trace contextRef="#ctx0" brushRef="#br0" timeOffset="133022.87">22766 8442 4977 0,'0'0'2056'0,"0"0"-1136"16,0 0 721-16,0 0 95 16,115-3-232-16,-66-4-528 0,2 4-39 0,5-3-185 15,-4 0-392-15,-9 3-360 16,-7-1-88-16,-8 1-1801 15,-12 0-2015 1,-8 0-5402-16</inkml:trace>
  <inkml:trace contextRef="#ctx0" brushRef="#br0" timeOffset="134554.6">23918 7883 3040 0,'0'0'784'0,"0"0"225"15,0 0 375-15,0 0-376 16,0 0 472-16,0 0-175 0,-13-51 207 16,13 39-584-16,0-1-280 31,-4-3 232-31,4 3 169 0,0 1-297 15,0-1 56-15,-4 7-280 16,4 2-8-16,0 4-32 16,0 0-344-16,0 0-104 0,0 0-40 15,0 0-248-15,0 13-88 32,0 9 272-32,8 10 64 0,5 10 32 15,-2 2-24-15,6 3-8 0,-2 1 0 16,-3 0 0-16,4-4-144 15,-4 1-192-15,0-13-176 0,-4-4 40 16,0-12-16 0,-1-3 232-1,-2-10-168-15,-5-3 424 16,8 0 40-16,-4-6 704 0,7-20 152 16,2-6-592-16,6-6-232 0,1-9 112 15,1-1-176-15,-6 0 48 0,5 1-48 31,-8 8 240-31,1 8-112 16,-6 5 32-16,-3 11-40 0,0 8 120 16,0 7-176-16,0 0-72 15,4 7-504-15,4 12-312 0,4 12 688 16,4 4 128-16,0 6 0 16,4 1 0-16,-1-4 0 31,1 3-56-31,-3-6-24 0,7-6-136 15,-9-4-248-15,5-9 16 16,-8-7-160-16,-4-9 152 0,1 0 456 16,-2-12 944-16,-3-17-32 31,0-9-312-31,-4-10-136 16,-4-6-232-16,0 0-96 0,-12-3-40 0,-7 0 160 15,2 10 96-15,-3 2-167 16,8 14-129-16,1 5-48 0,6 13 16 15,1 10-24 1,4 3-1161 0,-4 16-2904-16,4 38 3097 15,-4 0-1040-15,4-6-2489 0</inkml:trace>
  <inkml:trace contextRef="#ctx0" brushRef="#br0" timeOffset="135267.16">24742 8108 8649 0,'0'0'3153'0,"0"0"-1497"31,0 0-991-31,0 0-417 16,0 0-248-16,0 0-296 0,0 0-265 0,0 0 401 16,20 26 152-16,-12-13 0 15,0-4 8-15,4-2-256 0,0-4-488 16,4-3 432-1,3 0 312 1,-2-13 184-16,-1-6 24 16,-4-7 296-16,-9-5-504 0,-3-1 16 0,0 0-16 15,0 7 344-15,-3 6 825 16,-1 6-513-16,0 7 544 0,4 6-704 31,-4 0-496-31,-1 6-1080 16,5 13 520-16,0 7 392 15,0 5 64-15,0 4 96 0,9 6-64 16,2 4 48-16,1 3-40 16,4 9 64-16,-4 0 0 0,-3 7 0 15,-2-4 8-15,-3-3-8 32,-4-3-168-32,0 3-160 0,0-6-33 15,0 3-143-15,0-6 80 16,-7-4 256-16,-6-9 40 15,5-6 56-15,-3-11 16 0,2-8 56 32,1-7 200-32,-7-3 1545 15,-9-13 159-15,-8-12-1064 0,-4-13 88 16,1-10-215-16,2-9-449 16,13-6 208-16,13-4-256 0,7-15-216 15,27 12-72-15,13 0-672 16,35-3-977-1,-11 29-2248-15,-4 5-3992 16</inkml:trace>
  <inkml:trace contextRef="#ctx0" brushRef="#br0" timeOffset="136619.29">25666 7997 10922 0,'0'0'1976'0,"0"0"-1056"15,0 0-7-15,0 0 119 16,0 0-392-16,0-9-264 15,0-1-208 1,0 1-8-16,0-7 336 16,0 0-432-16,-4-3 24 0,-4 0 112 15,-3-6-200-15,-6 3-48 16,-11-1 0-16,1 1-56 31,-9 3-24-31,4 3 80 0,-4 7-24 16,4 6 56-16,-3 3-104 15,-1 9-80-15,4 17 64 0,-1 5 48 0,6 14-32 16,3-1 40-16,17 10-72 16,2 0 88-1,5 0-32-15,12 0-176 0,12-7-200 32,3-2-616-32,10-13 720 0,-1-10-153 15,-4-13 201-15,3-9 320 0,-7-6 304 16,-4-16 481-16,-4-13 135 15,0-6 16-15,0-7-640 16,-4-3-24-16,0 0-24 16,-1 4-120-16,2 5-48 15,-6 5 112-15,-7 11 56 16,0 7 224-16,0 10-280 16,-4 2 129-16,0 7-321 0,0 0-89 15,0 13-631-15,-12 12 232 16,-3 7 480-1,2 9-72-15,6 4 72 16,3 5-48-16,4 1 8 16,0 0 48-16,11 0-8 0,14-6-48 15,-1-11 48-15,4-5-200 16,4-10-312-16,-4-10-344 0,-5-9-312 31,13-19 135-31,-9-9-1983 16,-2-4-3514-16</inkml:trace>
  <inkml:trace contextRef="#ctx0" brushRef="#br0" timeOffset="142205.29">24766 8026 3648 0,'0'0'2529'0,"0"0"-1185"16,0-6-720-16,0 3 697 15,-4-1-233-15,4 1-616 0,-8 3-16 32,8-3-64-32,0 0 64 15,0 3-128-15,0 0-96 0,0 0-16 16,0 0 104-16,0 0 64 0,-4-3-71 16,4 3-17-16,0 0-136 15,-3-4-112-15,-2 2 48 16,1 2-96-1,4-4 8-15,0 1 40 16,0 3-40-16,0 0 8 0,0 0 48 16,0 0-8-16,0 0 24 15,0 0-8-15,0 0-64 0,-4 0-8 16,4 0-104 0,-4 3-144-16,0 7 136 15,-8 9 40-15,8 0 72 16,0 3 0-16,0 0-48 0,4 1 24 15,0-1-24-15,0-7 0 32,0 2 48-32,4-2-152 0,9-2 32 15,2 0-57-15,5-4-135 16,16-2-240-16,-4-7-920 0,-8 0-4569 0</inkml:trace>
  <inkml:trace contextRef="#ctx0" brushRef="#br0" timeOffset="152028.31">20714 9299 8833 0,'0'-3'2889'0,"-5"0"-1705"16,5 3-7-16,-3-3-41 0,3 3-288 16,0 0-288-16,0 0-256 15,0 0-88-15,0-4-88 0,3 1-80 16,18 0 32-16,27-6 160 31,44-11 264-31,43-5 137 0,20 0-233 16,-7 6-176-16,-17 9-112 15,-47 7-120-15,-20 3-80 0,-25 0 72 16,-11 0-192-16,-4 0-64 16,-8 0-193-16,0 0-359 31,-8 3-40-31,-8 0-656 0,0 4 71 15,-8 3-119-15,-35 8 280 16,2 1 112-16,-6-3-3177 0</inkml:trace>
  <inkml:trace contextRef="#ctx0" brushRef="#br0" timeOffset="152386.51">20662 9385 10242 0,'0'0'4121'0,"0"0"-3105"15,0 0-448-15,0 0-176 0,0 0-40 16,0 0-208-16,4 9-144 15,8 7-168-15,4 7 160 0,4 5 8 16,3 10 88-16,14 1 168 16,-5 5-136-16,0-3-120 0,4 0 112 15,-8-2-104-15,3-2 8 16,-3 2-16-16,-5-7-56 31,-2-4-352-31,-5-3-672 0,-4-6-200 16,3-3-145-16,-2-3-999 15,-6-13-3025-15</inkml:trace>
  <inkml:trace contextRef="#ctx0" brushRef="#br0" timeOffset="152775.28">21858 9118 6833 0,'0'0'2184'0,"0"0"-1455"15,0 0-321-15,0 0 864 0,-92 89-408 16,44-32-176-16,-3 17-280 16,2-2 305-16,10-5-209 0,-2-10-200 15,9-9-48-15,-3 3-48 16,-9 6 40-16,4-7-96 0,0-2-72 31,5-7 16-31,7-2-88 16,3-8-8-16,10-5-8 15,-1-1-152-15,0-3-1224 0,7-6-553 16,2-6-2208-16</inkml:trace>
  <inkml:trace contextRef="#ctx0" brushRef="#br0" timeOffset="154483.56">21941 9614 2896 0,'0'0'1993'0,"0"0"-1161"31,0 0-576-31,0 0 160 0,0 0 336 16,0 0-24-16,0 0-80 16,0 0-80-16,0 0-119 0,0 0-137 15,0 0 40-15,0 0 96 32,0 0-48-32,0 0-64 0,0 0-72 15,0 0 0-15,0 0-88 0,0 0-80 16,0 0-48-16,0 0-48 15,0 0 8-15,0 0-8 0,0 0 0 16,0 0-8 0,0 0 8-1,0 0-8-15,0 0-80 0,0 0 88 16,0 0 8-16,0 0-8 0,0 0-184 16,0 0-560-16,0 0-936 15,0 0-1257-15,0 0 312 0</inkml:trace>
  <inkml:trace contextRef="#ctx0" brushRef="#br0" timeOffset="156795.79">22567 9572 5657 0,'0'0'3945'31,"0"0"-1985"-31,0 0-768 15,0 0 64-15,0 0 289 0,0-9-257 16,0 9-328-16,0 0-320 16,0-3-384-16,8 0-119 15,3-1-49-15,17-2 56 0,4-3-144 16,16 2 48 0,0 4 40-16,4 0-8 15,-13 3-80-15,-2 0-160 16,-14 3 0-16,-10 3-289 0,-10 4-143 15,-3 6 392-15,-12 3 200 16,-15 6 168-16,-10 7 16 16,-10-4-112-1,3 7-56-15,-4-3 24 0,9 0-40 16,7-7 0-16,12 1 0 16,8-7-136-16,12 0-160 0,0-7 8 15,12 1-24-15,19-3-64 16,18-7 256-1,18-3-32-15,1 0 32 16,-1 0-1072-16,21-7-585 16,-28-2-407-16,-8-1-1025 0</inkml:trace>
  <inkml:trace contextRef="#ctx0" brushRef="#br0" timeOffset="157003.22">22483 9725 9434 0,'0'0'4416'16,"0"0"-3807"-16,108-10-385 0,-49 4 616 16,13-4 440-16,0 4-288 15,-9 6-520-15,5 0-472 0,20 0-800 16,-21 6-1960-16,-11 1-3442 15</inkml:trace>
  <inkml:trace contextRef="#ctx0" brushRef="#br0" timeOffset="157277.29">23415 9649 7465 0,'0'0'2873'16,"0"0"-1441"-16,0 0-24 15,0 0 49-15,0 0-985 16,88-7-472-16,-84 20-296 0,0 6 296 16,-4 3 136-16,-12 4-16 15,-16 5 336-15,-8-5 96 0,4 2-192 32,1-6-64-32,6-5-136 15,10-5-40-15,10-2-120 16,5-1-96-16,9-5-152 0,23-2 248 15,19-2-248-15,37 0 192 16,-8-6-1168-16,-13-7-1321 0</inkml:trace>
  <inkml:trace contextRef="#ctx0" brushRef="#br0" timeOffset="157761.54">22180 9934 10866 0,'0'0'5777'0,"0"0"-4465"16,0 0-600-16,0 0-263 15,0 0-201-15,0 0-160 0,0 0-88 32,0 0-16-32,0 0-136 15,0 6-136-15,0 4 104 16,8 9 184-16,8-3 0 0,-4 6 0 0,0 0 16 16,-12 1-16-16,0-1-96 15,-16 3-225-15,-56 16-623 16,5-5-1656-1,-6-11-2433-15</inkml:trace>
  <inkml:trace contextRef="#ctx0" brushRef="#br0" timeOffset="158427.09">21725 9896 9578 0,'0'0'2448'15,"0"0"-1480"-15,0 0-80 0,0 0 177 0,0 0-233 16,0 0-264-16,5-57-288 16,-5 51 440-1,-8 2-296 1,0 4-416-16,-12 0-8 15,-7 0-128 1,-6 13-472-16,-3 6 232 16,-3 13 368-16,3 3-48 0,12 6-32 15,3 1 80-15,18-4-8 0,3-4-104 16,8-2 8-16,19-10-128 16,14-9 232-16,6-6 176 0,9-7 72 15,-4-7-176-15,-5-12 208 16,-6-13-160-16,-9-3-112 0,-9-6 128 15,-7-3-64-15,-4 2 16 32,-12 4 48-32,0 10 24 0,0 12 352 15,0 3 401-15,0 13-441 16,0 0-456-16,0 0-16 16,-8 7-344-16,-3 12-161 0,-6 9 505 15,2 4 8-15,2 6 0 31,2-3-16-31,7 0 8 0,4 0-8 16,0-3-40-16,8 0-80 16,12-1 32-16,19 10-1000 0,-3-9-1688 15,0-7-2810-15</inkml:trace>
  <inkml:trace contextRef="#ctx0" brushRef="#br0" timeOffset="159421.23">24316 9655 936 0,'0'0'9610'16,"0"0"-7970"0,0 0-1120-16,0 0 32 0,0 0 184 0,0 0 153 15,0 0-105 1,0 0-144-16,0 0 152 0,0 0-96 16,8 0-248-1,11 0-232-15,13 0 201 16,12 0-41-16,4-4-280 15,8 2-96-15,3-5-128 0,-3 1-729 16,0-1-1135-16,4 1-985 16,-16-3-951-16,-16 5-986 0</inkml:trace>
  <inkml:trace contextRef="#ctx0" brushRef="#br0" timeOffset="159672.99">24343 9788 4689 0,'0'0'2496'0,"0"0"-1280"16,0 0-47-16,0 0 87 0,0 0 32 16,0 0-256-16,32 0 593 15,-4 0 15-15,9 0-664 0,2-3-232 16,5 0-296-1,8 0-279 1,4-1-169-16,0 1-24 0,27 3-1169 16,-11 0-1687-16,-17-3-3682 0</inkml:trace>
  <inkml:trace contextRef="#ctx0" brushRef="#br0" timeOffset="161937.31">25348 9357 3920 0,'0'0'1209'15,"0"0"1047"-15,0 0-768 16,11-99 185-16,-6 70-665 0,-5 7 200 16,8 0-8-16,-8 3-263 31,4 3 407-31,-4 4-552 0,3 2 96 16,-3 7 81-16,0 3-505 0,0 0-336 15,0 0-128-15,0 15-280 16,-7 14-88-16,-6 16 247 0,2 12 113 15,3 6-40-15,4 1-128 16,4-4-48 0,0-3-72-16,4-9-16 15,7-10-304-15,2-6 56 0,6-10-64 16,2-6-472 0,3-6-289-16,4-8 1169 0,4-2 200 0,-1-12-120 31,1-10 72-31,0-13 128 15,-4-7 376-15,-1-5-432 0,-7-10 504 16,1 3-183-16,-10 3-137 16,2 6 680-16,-2 10-144 0,-7 13 48 15,0 10-568-15,0 5-168 32,-4 7-40-32,9 9-1056 15,-2 14 384-15,1 9 464 0,8 9 208 16,-4 4-8-16,4 2 8 15,8-3 0-15,0-5 8 0,0-11 0 16,8-3-8-16,-1-12-24 31,-3-7 24-31,-3-6 8 16,-6-9 640-16,1-19 296 0,-4-23-696 0,-4-6 576 16,-8-10-504-16,0-3-320 15,-4 9 264-15,0-2-56 0,-4 13-15 16,-4 8 23-1,0 14-112 1,4 11 24-16,0 17-128 0,-4 0-1241 16,-3 26-1927-16,-6 37 2239 15,6 1-1815-15,-2-10-3105 0</inkml:trace>
  <inkml:trace contextRef="#ctx0" brushRef="#br0" timeOffset="162552.84">26288 9531 9602 0,'0'0'3184'0,"0"0"-2016"15,0 0 577-15,0 0-409 0,0 0-72 32,0 0-519-32,0 0-601 15,0 0-144-15,0-38-889 0,0 57 145 16,0 3 624-16,0-3 72 16,12 3-352-1,8-9 48-15,0-3-456 16,4-7 408-16,0-3 352 0,-5 0 48 15,1-19 176-15,1-3 176 16,-6-10 176-16,-2-3-104 0,-2 0 80 16,-3 0-216-16,1 13 120 0,-9 6 433 15,0 10-265-15,0 6-576 16,0 0-96 0,0 19-1481-16,0 9 913 15,3 14 584-15,-3 5 80 16,8 4-8-16,-8 3-64 0,4 0-8 15,-4 0-16-15,0 6-128 16,-8 16-24-16,-24 10 152 0,4-10-72 31,-7-6 152-31,-1-13-272 16,12-16-256-16,-8-2 288 0,4-4 112 16,8-13 144-16,8-12 96 15,5-10 864-15,-2 0 1080 16,1-19-719-16,-3-20-785 0,2-18-288 31,9-32-136-31,9-28-112 16,34-7-152-16,17 13-496 0,0 38-1665 15,-12 31-3368-15</inkml:trace>
  <inkml:trace contextRef="#ctx0" brushRef="#br0" timeOffset="164131.94">25619 4711 6001 0,'0'0'2552'0,"0"0"-687"15,0 0-25 1,0 0 89-16,0 0 439 0,-8-34-752 0,8 34-551 16,0 0-489-16,0 0-320 15,0 0-256 1,0 0-136-16,0 9-144 31,0 10 80-31,0 10 192 16,8 5-40-16,3 8 32 0,2-1 8 15,-2-3-56-15,6-6-88 16,-6-7-24-16,1-9 0 0,-3-6-17 16,-5-7 137-16,7-3 56 15,6-9 209-15,6-17 471 16,13-12-432-16,4-7-56 0,12-9-184 15,16-15 32-15,19-8-40 16,-4 8-304-16,-10 12 168 0,-10 15 136 47,-23 17 0-47,-4 3-8 16,-4 3 8-16,-16 9-48 0,-8 7-8 15,-8 3-512-15,0 0-337 0,-4 3-1103 16,-20 19 376-16,0-2-617 15,4-5-4480-15</inkml:trace>
  <inkml:trace contextRef="#ctx0" brushRef="#br0" timeOffset="165641.47">28901 5007 5473 0,'0'0'1712'16,"0"0"80"0,0 0-311-1,0 0-537-15,0 0-352 0,0 0-152 16,0 0-264-16,0-10-96 15,-4 10-80-15,4 0-8 0,-3 16 0 16,3 9 8-16,-4 4 136 16,-4 13 88-16,4-1 8 0,4 9-64 15,0-2 16 1,0 3-32-16,0 3-56 16,0 3 113-16,0 0 15 15,0 3 216-15,0-2-120 0,0 2-136 16,0-6-80-16,0 0-56 31,0 0-32-31,0-4 64 16,0 4-72-16,0 1 8 0,0 1 32 15,0 2 8-15,4-1-48 0,4-3 8 16,-4-3 144-16,3 0 72 16,2-4 24-16,-5-2 0 15,0-1-56-15,0-3-24 0,-4-2-56 31,3-2 8-31,1-5 24 16,-4 0-56-16,4 0-24 0,5-4 0 16,-5 1-64-16,3-4 40 0,-3-3-48 15,5 1 16 1,-5-1 32 0,0-3-40-16,-1 0 32 0,1-3-40 15,-4 3 0-15,0-3 0 16,4 3-760-16,-4 0-808 0,8-3-249 15,-3 0-1255-15,2-10-2745 16</inkml:trace>
  <inkml:trace contextRef="#ctx0" brushRef="#br0" timeOffset="167523.87">29037 6918 8241 0,'0'0'1969'0,"0"0"-1057"16,0 0-352-16,0 0-96 0,0 0-48 16,0 0 8-16,24-3-136 0,-8 3-40 15,4 0 297-15,12 0 263 16,8 0-208-16,8 0-376 31,7 0 56-31,5 0-56 0,8 0-16 16,0-4-40-16,3-1 72 15,-3-2 152-15,4 1-200 0,-5-1-88 16,5 1-32-16,-5 3-64 16,6 0 56-16,-6-1-56 31,-3 1 0-31,4 0 0 0,-9 3 16 0,5 0-8 16,0-3-16-16,-4 3 0 15,-1 0 48-15,-3-3-48 16,4 3 0-16,-4-4 0 0,0 4-8 15,-5 0-72 1,-3 0 80-16,-4 0 0 16,-5-2 0-16,6 2-8 0,-2 0-16 15,2-4 16-15,11 1 0 16,-1 3-88-16,1-3-80 16,3 3-200-16,-3-3 232 0,-7 3 88 31,-6 0 48-31,-3 0 8 15,-9 0 56-15,1 0 48 0,-4-4 40 16,0 4-16-16,4-6 16 16,4 3-136-16,4 0 88 0,11-3-96 15,-2 2-104-15,-6 1-248 16,-7 0 352-16,-8 0-8 0,-12 3-48 31,-4 0 56-31,-8 0 0 16,-1 0 8-16,2-4 112 15,-1 1 0-15,4 0-120 0,3-3-24 16,2 3 8-16,6-4-208 31,-2 1-8-31,3-1-24 0,-8 1 256 16,-1 0 8-16,-2 3 144 0,-5-4 352 16,-4-2-16-16,4-1-392 15,-1-3-96-15,5-5 0 0,1-1-24 16,2-3 24-1,5-1 0 1,0-6-72-16,0 4-80 0,-4-4 144 16,-4-2 8-16,-4-1 168 0,-4-6 40 15,0 3 16-15,-8 0-56 16,-4 0 176-16,0 0-47 0,8 0-225 31,0-3-72-31,4 3 0 16,0-3-48-16,0 3 40 0,0 0 0 15,0 0-48-15,4 1 40 16,-4 2-33-16,0-6 41 0,0 3 8 16,0-3-72-16,0 0-88 31,0 3 16-31,4-1 24 0,0 5 24 16,4-4-88-16,0 3-152 15,4-6-40-15,-5 0-48 16,2-3 168-16,-5 3 168 0,0 0 88 15,0-1 0-15,3 1-8 32,-2 4 8-32,-1-1-8 0,0 6-8 15,0-3 8-15,0 7-48 0,-4 0 48 16,0 5 8-16,0 1 0 16,0 0 8-16,0 7 0 0,0 2-8 15,0 1 8 1,0 2 72-1,-4 1-72-15,4-1 8 0,0 7-8 16,-4-2 8-16,4 2-8 16,0 0-8-16,-4-4-40 0,0 4 40 15,-1-3-104-15,-2 0 32 0,-5 0-112 32,-4-1 184-32,-4 1-8 15,4 0 0-15,-8-4-40 0,-4 5 48 16,5-5 0-16,-5 4 0 15,-4-3 0-15,-4-1 8 0,0 1-8 16,0 0 0-16,-11-1-56 31,-2-2 0-31,-7-1-88 0,5 1 88 16,-1-1-96-16,-4 1 8 16,4-1-32-16,1 0 96 15,-5 1 8-15,4-1 64 0,5 1 0 16,-5 3 8-16,-1 3-8 31,6-1 8-31,-1 4-8 0,1 0 8 16,-2 0-40-16,6-3 40 15,-1 3 8-15,4 0-8 16,4 0 0-16,1 0 0 0,3 0-8 0,-5 0-40 16,5 0 40-1,0 0 8 1,-3 0-8-16,-5 0 0 0,1 0-48 15,-6 0-8-15,2 3 56 16,-5 1-56-16,4 2-8 16,0-3 24-16,4 3-32 0,1-3 8 0,3 4-32 31,-1-1 32-31,2-2 72 16,-1 2-8-16,-4-3 8 0,1 3-72 15,-2-2 72-15,2-1 0 16,-1 0-8-16,0 0-32 15,4 0 40-15,-4 0 0 0,1 0-8 32,2 1 16-32,1-1-72 0,5 3 40 15,-1-2 16-15,-4-1 8 16,0 3 0-16,-3-3-8 16,2 0 8-16,-2 0-8 15,3 4 8-15,0-4-8 0,4 3 8 31,4 1-8-31,4-1 0 16,-4-3-8-16,4 4 8 0,5-5 8 16,-5 5-17-16,-4-4 17 15,7 0 0-15,-2 1 0 0,7-4 17 16,-3 0-17-16,2 0 8 16,1 0 8-1,0 0-8-15,5 0 0 16,-6 0 8-16,10 0-8 0,-6 0 40 15,5 0-48-15,-3 0-48 16,2 3-1017-16,5 3-3664 0</inkml:trace>
  <inkml:trace contextRef="#ctx0" brushRef="#br0" timeOffset="171491.14">20949 11369 8433 0,'0'0'2601'0,"0"0"-1081"16,0 0-576-16,0 0-111 15,-4-3 127-15,4 3-152 0,0 0-192 16,0 0-216-1,0 0-112 1,0 0 8-16,0 0-16 16,0 0-32-16,0 0-144 0,16 0-104 0,20-3 0 15,35-3 296-15,49-1 121 16,20-2-25 0,7 3-96-1,-7-1-248-15,-13 7 152 0,-7 0-104 16,-9 0-72-16,-11 0-24 15,-8 0-16-15,-13 0 8 0,-20 0 8 16,-14 0 40-16,-6 0-40 31,1 0-144-31,-4 0-328 0,-5 0 136 16,-10 0-8-16,-14 0-497 16,-7 0-71-16,0 0-72 0,0 0-408 15,-35 0-329-15,-1 0-447 16,-3 3-4194-16</inkml:trace>
  <inkml:trace contextRef="#ctx0" brushRef="#br0" timeOffset="172084.92">20818 11443 6689 0,'0'0'2336'0,"0"0"-1167"0,0 0 263 15,0 0-272-15,0 0-224 16,0 0-223-16,0 0-33 0,0-4-200 16,0 4-224-16,0 0-256 15,0 4-24-15,7 14 24 31,6 8 144-31,6 9 40 0,5 10-48 16,4 5 216-16,4 4-192 0,8 0 16 16,8 3-168-16,3-3 392 15,1-3-176-15,-4-3-112 16,3-4 8-16,-2-3-112 16,-10-6 96-1,-7 0-96-15,0-6 48 0,-12-7-48 16,1-6-8-16,-10 0 0 15,-3-4 8-15,1-2-8 0,-2-1 0 16,-7-2-184-16,4-1-80 16,4 0-160-1,-4 1-48-15,4 2-768 16,4-2-120-16,-1-4-817 0,2-3-3416 16</inkml:trace>
  <inkml:trace contextRef="#ctx0" brushRef="#br0" timeOffset="172834.74">22384 11290 2664 0,'0'0'6241'0,"0"0"-4528"16,0 0-1009 0,0 0-216-16,0 0 0 15,0 0-216-15,0 0-160 0,0-3-48 16,0 3-8-16,0 0-8 16,0 0 40-16,0 0 24 0,0 0-8 15,0 0 24-15,0 0 24 31,0 0 8-31,0 0-40 0,0 0-112 16,-8 0 0-16,-5 9 0 16,2 1 8-16,-6 6-16 0,-2 3 0 15,-5 6 0-15,-8 7 152 16,-4 3-56-16,-4 6 161 31,-4 7-17-31,-4-1 264 0,1 7-88 16,-1-3-160-16,4-3-80 15,-4-1-120-15,5-2 32 0,-2-1-24 16,-2 1 8-16,-1-1-56 16,4 0 144-16,0 1-104 31,8-3 40-31,-3-5-88 0,7-2 64 0,8-6-64 16,-1-4 0-16,6-6-8 15,3 1 72-15,-3-5-72 16,6-2 16-16,-2 0-8 0,2 0 0 15,1-4 0 1,1 0-8 0,2-5 0-16,5 2 0 0,4-3 0 0,0-3 0 15,0 0-152-15,0 0-568 16,0 0-512-16,4-6-345 16,0-7-2648-16</inkml:trace>
  <inkml:trace contextRef="#ctx0" brushRef="#br0" timeOffset="174851.61">23264 11760 9818 0,'0'0'2696'0,"0"0"-1904"16,0 0-176-16,0 0 1329 0,0 0-433 15,16-25-448-15,-16 25-383 16,0 0-257 0,0 0-256-16,0 0-168 15,0 0-88-15,0 0-88 0,0 12-24 16,0 8 104-16,-8 8 96 15,-4 7 96-15,-4 6-40 0,0 0-48 16,-3-3 40 0,-2-3-40-1,5-3 8-15,4-6-8 0,5-8-8 16,3-1 0 0,4-8-32-16,0-3-80 15,0 1 24-15,11-4 88 16,10 3 0-16,10-3 96 0,5 0-16 15,11-3-16-15,2 0 16 16,3 0-8-16,-1 0-72 0,1 0 72 16,-4 0-24-16,-4 0-48 15,-5 0-128-15,-15 0-456 0,-7 0-657 16,-6 0-335-16,-11 0-969 31,0 0-2008-31</inkml:trace>
  <inkml:trace contextRef="#ctx0" brushRef="#br0" timeOffset="175324.54">22906 12106 11226 0,'0'0'3841'0,"0"0"-2801"32,0 0-64-32,0 0-48 15,0 0-296-15,0 0-415 0,0 0-217 16,0 0-64-16,0 9-137 15,0 1 81-15,0 6 120 0,-9 3 112 16,-3 3 33-16,-12 7-137 16,-4 3-8-1,-11-4-689 1,-17 7-1079-16,12-9-1081 0,5-8-4376 0</inkml:trace>
  <inkml:trace contextRef="#ctx0" brushRef="#br0" timeOffset="175951.56">22049 11950 11258 0,'0'0'1728'0,"0"0"-87"0,0 0 55 32,0 0-552-32,0 0 48 15,0 0-655-15,0 0-185 0,15-50-184 0,-10 50-168 16,7 0-112-16,3 0 32 16,5 6 8-16,1 7-136 15,-2 5 80-15,-7 2 0 16,0 2 120-1,-4 0 8-15,-3 3-8 16,-5-2-32-16,0-1 40 0,-5 0 72 16,-11 0 16-16,-8-2-16 15,0 2 32-15,-4 0-24 0,5-3-8 16,-1 0 0 0,3-6-56-16,10 0-8 15,3-4-8-15,3-3-88 16,5 1-144-16,0-4 16 0,17 3 128 15,11 0 88-15,7-2 48 16,14 2 168-16,2-6-216 0,-3 3-144 31,-1-3-257-31,5 0-1031 16,-12 0-2601-16,-12-9-280 0</inkml:trace>
  <inkml:trace contextRef="#ctx0" brushRef="#br0" timeOffset="176175.61">21969 12128 9353 0,'0'0'4057'16,"0"0"-3561"-16,0 0-191 15,0 0 391 1,0 0 288-16,0 0-424 15,0 0-136-15,76 4-96 0,-33-11-112 16,6 4-216-16,7 3-120 16,15-3-2136-16,-11 3-1881 0,-17 0-3721 15</inkml:trace>
  <inkml:trace contextRef="#ctx0" brushRef="#br0" timeOffset="176583.01">22511 12106 8009 0,'0'0'4865'31,"0"0"-3224"-31,0 0-465 16,0 0-232-16,0 0-280 0,0 0-120 16,47-16-168-16,-34 16-328 15,-2 0-48-15,-2 0-152 16,-5 10 40-16,0-1 56 0,-4 4 56 16,0 0 56-1,0-1 32-15,-4 1 56 16,-9 0 40-16,-2-1-8 0,6-2-64 15,1-4-112-15,5 1 57 16,3-7-57-16,0 0-113 16,3 0-87-16,18 0-328 15,14 0 456-15,33-19-16 16,-8-1-1496-16,-8 1-2673 16</inkml:trace>
  <inkml:trace contextRef="#ctx0" brushRef="#br0" timeOffset="185623.02">23981 11922 9938 0,'0'0'1984'0,"0"0"-1056"0,0 0-520 16,0 0 232-16,0 0 521 15,0 0-113-15,0 0-288 0,0 0-336 16,0 0-224-16,8 0 56 16,4-3 80-1,12-4-192-15,15 4 232 16,6-3-55-16,7-1-201 0,3 1-40 16,1 6-80-16,-8 0-368 15,-1 0-641-15,-15 0-1127 0,-4 10-513 16,-20 2-1640-16</inkml:trace>
  <inkml:trace contextRef="#ctx0" brushRef="#br0" timeOffset="185873.9">23961 12097 7889 0,'0'0'2529'16,"0"0"-1857"-16,0 0 200 0,0 0 944 16,0 0 57-16,99 0-737 0,-46 0 544 15,3 0-855 1,-5 0-505 0,5 0-320-16,-4 0-8 0,19 0-1153 15,-11 0-1735-15,-8 0-2969 16</inkml:trace>
  <inkml:trace contextRef="#ctx0" brushRef="#br0" timeOffset="186597.84">25351 11366 10098 0,'0'0'2320'0,"0"0"-1016"0,0 0-471 15,0 0 231-15,0 0-112 32,0 0-264-32,0 0-168 0,0 0-224 15,88 0 320-15,0 0-111 16,43 0-97-16,17 0-168 15,0 0-152-15,-17 3-40 0,-32 0-48 16,-31-3 0-16,-20 4-8 31,-20-4-40-31,-4 3-440 0,-8-3-16 0,-4 0-465 16,-12 3-231 0,-24 4-632-16,-17 2-713 0,-2 0-1392 15</inkml:trace>
  <inkml:trace contextRef="#ctx0" brushRef="#br0" timeOffset="186991.1">25209 11506 9554 0,'0'0'3000'0,"0"0"-767"16,0 0-785-16,0 0-328 0,0 0-552 31,0 0-328-31,0 0-240 0,11 22-128 16,13 4 128-16,4 9 120 15,12 9 16-15,7 7-64 16,5 0-64-16,4 3 104 0,8 3 40 15,0 0-144-15,-1 0 0 32,-7 0 0-32,-7-6-8 0,-10 0 137 0,-7-10-137 15,-8-3-201-15,-9-6 33 16,2-10-456-16,-13-3-296 16,0-6-1808-16,-4-10 1767 0,0-3-2279 15,0 0-2314-15</inkml:trace>
  <inkml:trace contextRef="#ctx0" brushRef="#br0" timeOffset="187375.09">26472 11439 5873 0,'0'0'6145'0,"0"0"-5089"16,0 0-424-16,0 0-119 16,0 0-113-16,-17-3-320 15,-3 25-16-15,-3 13 416 0,-9 9-144 16,-5 14 112-16,6 5 40 31,-9 4-160-31,4 0-80 0,-3-1-80 16,2 1-16-16,1-3-32 0,8-4-72 15,0-3 0 1,5-6-48-16,3 0 16 0,5-13-16 0,2-6 0 16,9-4-272-1,4-6-848 1,0-3-1569-16,0-12-2352 0</inkml:trace>
  <inkml:trace contextRef="#ctx0" brushRef="#br0" timeOffset="187916.13">26467 11937 7921 0,'0'0'4937'0,"0"0"-3512"0,0 0-441 16,0 0-32-16,0 0-256 15,0 0-480-15,0 0-160 0,72-2-8 0,-49 11-48 16,5 4-48 0,-11 6 0-1,-6-4-152-15,-7 5 144 16,-4 2 56-16,-7 0 56 0,-13 1 72 15,-13 2 16-15,-2-3 104 16,-5 0 16-16,4 0-104 0,1 0-88 0,7-2-56 31,8-1-16-31,4-3 0 16,16 0-64-16,0 0-88 16,0-1 8-16,23-2 40 0,14 0 88 15,2-4 16-15,9-2-272 16,4-4-176-16,0-3-808 0,-1 0-489 31,1-6 153-31,-12-7-872 16,-7 0-2025-16</inkml:trace>
  <inkml:trace contextRef="#ctx0" brushRef="#br0" timeOffset="188141.14">26292 12208 10426 0,'0'0'5465'15,"0"0"-4601"-15,0 0-312 16,0 0 376 0,0 0 9-16,0 0-545 15,0 0-264-15,79-10 64 0,-15 3-184 16,20-2-8-16,4 3-368 15,7 3-1041-15,-23-1-3408 0,-28 1-2672 16</inkml:trace>
  <inkml:trace contextRef="#ctx0" brushRef="#br0" timeOffset="188613.47">26985 12204 11930 0,'0'0'3201'16,"0"0"-1833"15,0 0-272-31,0 0-504 0,0 0-360 16,0 0-232-16,0 0-64 0,84 10 56 15,-72-3-304-15,-12 5-168 16,0 1-232-16,-8 6 608 0,-20 0 104 15,-8 0 272 1,0 0-80 0,1-3 56-16,7-4-48 0,7 1-168 15,14-3-32-15,7-7-168 0,4 7-40 16,24-7 208-16,15-1-72 16,41-2 72-16,-9 0-1176 0,-2-2-3017 15</inkml:trace>
  <inkml:trace contextRef="#ctx0" brushRef="#br0" timeOffset="189299.08">27531 12297 11882 0,'0'0'2977'15,"0"0"-1945"-15,0 0 0 0,0 0-384 0,24 6-416 16,-12 0-120-16,4 7 64 16,4 3-128-16,-4 6-48 15,-1 0-48-15,-6 4 0 16,-9 5 48-1,0 1-24-15,-20 3-56 16,-16 0-144-16,-8 0-696 0,-28 3-440 16,12-13-1297-16,8-6-6121 0</inkml:trace>
  <inkml:trace contextRef="#ctx0" brushRef="#br0" timeOffset="190213.44">27885 11941 1712 0,'0'0'13291'15,"0"0"-11643"1,0 0-1088-16,0 0 536 16,0 0-263-16,0 0-513 15,0 0-320-15,0 0-112 0,0 0-120 16,-4 6 160-16,8 23 72 15,9 3 0-15,-2 3 0 0,10-7 0 32,-6 1-184-32,5-10-273 15,4 0 297-15,1-10-528 0,-6-2 16 16,5-7 368-16,-4 0 304 16,-4-7 104-16,4-15 104 15,-8-3 88-15,4-10-80 0,-4 0-168 31,-5 3 800-31,-2 0-848 16,3 10 264-16,-8 6 385 0,4 10 55 16,-4 3-64-16,0-1-304 15,0 4-336-15,0 0 0 16,0 10-208-16,0 9-16 0,-4 13 208 16,-4 9 16-1,-1 7 40-15,6 9-32 16,-5 3 0-16,4 4 0 0,0-1-8 15,-5 17-8-15,2 15-256 16,-9 16 120-16,4-13-128 16,-4-18-328-16,0-30 120 31,4-18 199-31,-4-3 65 16,0-1 48-1,0-2 80-15,1-7 88 0,-6-13 16 0,1-6 184 16,-3 0 705-16,-9-12-505 15,4-11 208-15,0-8 272 0,4-8-264 16,9-11-88-16,15-20-160 16,7-22 128-16,44-16-424 0,22-3-72 15,2 25-288-15,-7 29-600 16,-5 19-672-16,-15 13-1465 16,-12 5-5817-16</inkml:trace>
  <inkml:trace contextRef="#ctx0" brushRef="#br0" timeOffset="190978.77">27762 11706 7113 0,'0'0'4713'0,"0"0"-2961"0,0 0 1 15,0 0-73 1,0 0-488-16,0 0-495 16,0 0-297-16,0-6-88 15,0 6-144-15,0 0-160 0,0 0 56 16,0 0-64-16,0 0 0 15,0 0 16-15,0 0 64 16,0 0-32 0,0 0 120-16,0 0 320 0,0-13 176 15,8-3-16-15,4-12-408 16,1-7-232-16,2-10 80 0,5 1-24 16,0 5-64-16,-4 2 0 15,-1 5 8 1,-6 10 40-16,3 9 0 15,-12 6 0-15,4 4-48 16,3 3-200-16,2 6-80 0,10 17-128 16,13 8 408-16,9 14 128 15,2 6-128-15,5 3-96 0,-8 3-712 32,-8 3-1337-32,-8-12-1719 15,-17-16-5458-15</inkml:trace>
  <inkml:trace contextRef="#ctx0" brushRef="#br0" timeOffset="191547.61">28364 12408 10002 0,'0'0'4000'0,"0"0"-2127"0,0 0-169 32,0 0-383-32,0 0-561 15,0 0-480-15,0 0-248 16,0-4-32-16,-8 14-168 0,-4 9 96 0,0 6 72 16,0 4 0-16,0 6 0 15,8-3-72-15,4 3 56 16,0-3-64-1,16-4-168-15,8-3-336 16,0-9-233-16,8 0-847 16,12-16-448-16,-8-6-2185 0,-8-14-5145 0</inkml:trace>
  <inkml:trace contextRef="#ctx0" brushRef="#br0" timeOffset="191943.7">28515 12144 1320 0,'0'0'9674'0,"0"0"-7226"16,0 0-1431-16,0 0-505 0,0 0-112 15,0-3-376-15,0 3-24 16,0 6-328-16,-4 10 208 31,4 3 72-31,-3 0 40 0,3 1 0 16,0-5-208-16,0 1-144 0,7-6-121 15,1-7-295-15,8-3 664 0,-4 0 112 16,0-13 192-16,-8-6 16 16,0-3 625-1,-4-4-249 1,0 4-24-16,-8 3-280 0,-4 3 384 15,0 7-288-15,0 9-376 16,4 0-176-16,-3 3-296 0,-2 13-56 0,9 9-720 16,0-3-1465-16,4-3-5265 15</inkml:trace>
  <inkml:trace contextRef="#ctx0" brushRef="#br0" timeOffset="193306.07">29444 12049 10306 0,'0'0'2568'0,"0"0"-111"16,0 0-417-16,0 0-319 16,0 0-713-16,0 0-584 0,0-19-248 15,-4 19-176-15,-8 9-120 32,-8 10 16-32,-8 7 104 0,-4 5 8 15,-4 4-8-15,8-3-64 16,0 3-32-16,8-6-264 15,5-4-256-15,2-3-521 0,5-9-463 16,8 0-456-16,0-10-313 31,0-3-2216-31,0 0-2384 0</inkml:trace>
  <inkml:trace contextRef="#ctx0" brushRef="#br0" timeOffset="193533.92">29217 12058 8433 0,'0'0'4249'0,"0"0"-2840"0,0 0 271 16,0 0-536-16,0 0-544 0,0 0-584 15,4 0-16-15,-1 0-328 16,5 13 192-16,9 6 136 0,-6 3 512 31,6 7-216-31,-6-4-144 16,6 7-104-16,-10-4-48 0,5 1 0 15,-4 0-424-15,0-4-792 16,4 7-552-16,-4-13-761 0,-5-3-3440 16</inkml:trace>
  <inkml:trace contextRef="#ctx0" brushRef="#br0" timeOffset="193779.05">29141 12217 7097 0,'0'0'4985'15,"0"0"-3008"-15,0 0-193 0,0 0-496 16,0 0-392-16,0 0-384 16,0 0-191-16,95-6-9 0,-43 6-64 15,8 0-96 1,0 0-152-1,-4 0-56-15,4 10-865 0,-13-5-1903 16,-11-1-1729-16</inkml:trace>
  <inkml:trace contextRef="#ctx0" brushRef="#br0" timeOffset="195229.4">30057 11337 8513 0,'0'0'1865'0,"0"0"-713"15,0 0 72-15,0 0 177 0,0 0 47 16,0 0-392-16,0 0-408 31,68 0 144-31,23 0 169 16,53 0-105-16,32 0-184 0,6 4-144 15,-10 2-336-15,-32-3-88 16,-22 1 8-16,-30-4-104 0,-28 0-16 16,-24 0-16-16,-12 0 24 15,-8 0 0 1,0 0-272-16,-9-4 96 16,-7 4-752-16,-39 0-1385 0,-5 10-2192 15,-8-1 304-15</inkml:trace>
  <inkml:trace contextRef="#ctx0" brushRef="#br0" timeOffset="195648.64">29898 11493 10458 0,'0'0'2112'16,"0"0"137"-16,0 0-785 16,0 0 128-16,0 0-487 15,4-13-617-15,4 13-456 0,12 10-32 16,12 12 0-16,3 13-48 15,5 10 48-15,8 12 0 0,12 16 0 16,15 19 56-16,29 9-48 31,4 10 72-31,-4-15-8 16,-21-23 0-16,-23-22-24 0,-25-17-8 0,-7-8-40 16,0-4-184-16,-8-3-240 15,0 0-345-15,-12-9 33 16,-4-4-800-16,-4-9 544 15,0-10 512 1,0-6-1257-16</inkml:trace>
  <inkml:trace contextRef="#ctx0" brushRef="#br0" timeOffset="196023.61">31479 11315 11882 0,'0'0'2096'0,"0"0"-935"15,0 0 7-15,0 0-520 16,0 0-600-16,0 0-48 15,0 0 0-15,-84 92 344 0,21-12 32 32,-16 25-8-32,-9 6 72 15,4-6-39-15,20-23-177 0,21-28-120 16,7-9 56-16,12-8-152 0,-4 2 0 16,0 2-8-16,4-3 16 15,5-6-16-15,6-7-216 16,5-3-537-1,1 4-959-15,3-4-1281 16,-5-9-1448-16</inkml:trace>
  <inkml:trace contextRef="#ctx0" brushRef="#br0" timeOffset="196868.81">31451 11941 11842 0,'0'0'2128'0,"0"0"-1175"0,0 0-97 16,0 0-472-16,0 0-384 15,0 0-8 1,0 0 8-16,-39 60-88 16,35-35-16-16,4 4-48 15,4-6-352-15,11-1-200 0,6-7-489 16,7-8 1017-16,-4-4 168 15,0-3-8-15,-1-6 16 0,-3-13 88 47,-3-3 528-47,-2-4-215 16,-3 4 495-16,-4 0-368 0,-4 5 208 16,0 11 328-16,-4 3-472 15,0 3-592-15,0 0-16 16,0 9-656-16,0 14 216 0,4 9 408 15,-4 6 40-15,4 10 8 16,-4 2 0-16,4 7 8 0,-4 1 0 16,-4 14-8-16,-20 17-8 15,-20 16-144-15,-12 3-240 0,0-22-168 16,17-26-304-16,7-28 48 16,8-16 495-1,-8-3 321-15,0-4 80 16,-7-6 1009-16,7-3 519 0,0-19-312 15,8-13-23-15,0-25-537 16,12-19-208-16,12-16-336 16,20 3-8-16,12 19-112 15,4 26-72-15,-4 19-104 16,11-1-384-16,5 10-72 16,8 7-376-16,16 9-1025 0,-20 15-920 15,-9 4-4152-15</inkml:trace>
  <inkml:trace contextRef="#ctx0" brushRef="#br0" timeOffset="197186.87">31854 12423 960 0,'0'0'2248'0,"0"0"-1232"15,0 0 673-15,0 0 295 0,0 0-431 16,0 0-217 0,0 0 344-16,0 0-544 15,-44 39 73-15,24-21-537 16,5 5-296-16,2-1-256 0,9 3-40 15,4-2-80-15,0-5-24 16,13-1 8-16,6-2-640 16,17-8 16-16,-4-1-393 15,-8-6-1935-15</inkml:trace>
  <inkml:trace contextRef="#ctx0" brushRef="#br0" timeOffset="197532.61">31938 12293 10242 0,'0'0'2336'0,"0"0"-1112"31,0 0-135-31,0 0-297 16,0 0-520-16,0 0-272 15,0 0-392-15,0 0 40 0,0 19 272 16,0-6-176-16,0-3-48 16,0-4-104-16,0 0-217 0,0-6 305 31,7 0 320-31,2-3 216 0,-5-9 104 16,4-1 329-16,-8-3-113 15,0-3 496-15,0 6-600 0,-8 0 96 16,-5 7-56-16,-2 6-472 15,-5 0-864-15,4 13-1552 16,4-4-2722 0</inkml:trace>
  <inkml:trace contextRef="#ctx0" brushRef="#br0" timeOffset="198043.97">31535 11855 5657 0,'0'0'6761'16,"0"0"-4664"-16,0 0-513 0,0 0-88 31,0 0-456-31,0 0-519 0,0-3-297 16,0 3-184-16,0 0-40 16,0 0-72-16,0 0 8 0,0 0 64 15,0 0 0-15,0 0 8 16,0 0 72-16,0-3 144 15,4-7 336-15,8-3 0 16,0-5-560-16,4-5-48 16,0-5 48-16,-4 3-216 15,0 2 216-15,-8 4 0 0,0 9 136 16,0 4-64-16,-4 6-72 16,0 0-56-1,4 0-296-15,3 16-304 16,6 9 432-16,2 4 176 15,6 6 32-15,7 0-16 0,4 0-112 16,16 6-961-16,-13-6-2647 16,-3-13-4202-16</inkml:trace>
  <inkml:trace contextRef="#ctx0" brushRef="#br0" timeOffset="198543.51">32336 12138 13434 0,'0'0'4081'0,"0"0"-3001"16,0 0-247-16,0 0-241 16,0 0-352-16,0 0-240 0,36 6 0 15,-20 7-96-15,-4 6-16 16,-1 3-64-16,-11 3 80 31,0 4-176-31,-7 3-424 0,-41 9-481 16,0-6-759-16,5-9-2329 0</inkml:trace>
  <inkml:trace contextRef="#ctx0" brushRef="#br0" timeOffset="199203.48">32639 11912 8585 0,'0'0'4361'16,"0"0"-3088"-16,0 0 823 15,0 0-608-15,0 0-543 31,0 0-353-31,0 0-320 0,0 0-272 16,4-12-104-16,0 15-168 16,0 13 24-16,-4 6 248 0,4 6 56 15,-1 4-48-15,2 6 8 16,-5 1 64-16,0-5-64 16,0 4-16-1,0-6 8-15,0 3 8 0,0-6 40 16,-5-4-56-16,2 1-72 15,-1-8-24-15,4-5 40 0,-4-3-64 16,4-4 40-16,0-3 32 16,0-3 40-1,0 3 8-15,0-3 0 16,0 0 8-16,0 0 0 0,0 0 88 16,4 0-80-16,12 0-8 15,3 0 192-15,13 0-104 0,13 0-88 16,2-3-8-16,5-3-24 31,4 0-32-31,-13 3 0 0,-2-1 48 16,-18 4 8-16,-6 0-8 15,-14 0-232-15,-3 0-697 0,-3 0-2175 16,-14 0-1425-16,-2 0-1849 0</inkml:trace>
  <inkml:trace contextRef="#ctx0" brushRef="#br0" timeOffset="204188.23">26388 10995 6809 0,'0'0'1136'0,"0"0"-696"0,0 0-320 15,0 0 80-15,-100-23 160 16,76 17 257-16,0-3 15 0,0-1 80 15,5 0-160 1,-2 1 240 0,10 3-184-16,-6-4-248 0,6 4-240 15,-6 0 40-15,-3-1-48 0,1 4-104 16,-13 0-8-16,-4-1 0 16,-4 4 16-16,0 0-8 0,-3 0 0 31,2 0 40-31,-2 0 0 15,3 0 32-15,-8 0-32 16,1 0-40-16,-1 4 0 0,-8 2 8 16,5 1 41-16,-5-1-57 0,0 0 0 15,7 4 16-15,2 3-8 32,7-1 72-32,0 1-80 15,8 3 8-15,0 0-8 0,0 3 8 16,-3 3-8-16,3 0 0 15,-8 3 8-15,0 4 40 0,0-1-48 16,1-2 8-16,3 6-8 31,-1-1 8-31,2 1-8 0,3 3 8 16,-4 0-8-16,4 3 8 0,0 0-8 16,4 1 8-16,-3 2-8 15,-1-3 0-15,4 3 8 16,4 0 48-16,8 1 16 15,4-4-24 1,4 3-32-16,4-3-8 0,4 0 0 16,0 7 0-16,4-1 0 0,4 1 0 15,4 5 8-15,-4 1-16 16,8 3 64-16,-4 0-56 16,8 0-8-1,-1-3 8-15,6 0 8 16,-1-1-16-16,8-5 0 15,7 3-112-15,1-1 112 0,4 4-16 16,3-3 32-16,-2 6 40 16,-2 0-56-16,2-4-152 0,-2 4 152 31,-3-6 0-31,0-7 0 16,0 1-8-16,-1-11 8 0,2 1 0 15,6-6 24-15,5-4-24 16,4-3 88-16,12 0-88 15,-1 0 72-15,1 0 8 0,-1 0-24 32,-3 3-56-32,-4-3-120 15,-8 0-32-15,-4 0 48 0,-1-3 0 16,-2 0 96-16,2 0 8 0,1 0 0 16,7-4 8-16,-3-2-16 15,4-1 8-15,0 1 0 16,0 0-104-1,-5-1 96-15,1-3 8 16,-3 1 72-16,-2-1 88 0,-4-2-96 16,2 1-64-16,-2 2 80 0,5-1-32 15,5 1-48-15,-2-1 0 16,9-3-320 0,3 4-169-16,-3-4 161 15,0 0-64-15,-4 0 24 16,-8 0 232-16,-5-3-168 0,-3 4-344 15,-4-4 504-15,0 0 136 16,4 0-88-16,0 0 16 0,4 0-312 31,3-4 392-31,5-2-256 16,-1-4-184-16,-2 7-240 0,-6-3 680 16,-2 3 0-16,-13-4 232 31,-5 4 56-31,-3 0-80 15,4 0 200-15,0-4-216 0,4 1-192 16,4-3-120-16,8 2-144 16,-5-3-64-16,1 4 240 0,-8 0 88 0,0 0 104 15,-4-1 168-15,0 1 104 16,-4 0 48-16,0-4-224 16,0 1-120-16,3-1 256 15,1 0-328 1,4-2-8-16,0-1-80 15,0 1-216-15,4-5 192 0,-4 5 104 16,-9-1 48-16,6 0 56 0,-9 1 0 16,-1-1 168-16,-2 0-80 15,-2 1 104 1,1-4 144-16,4 0-192 16,-4-3-208-16,8-3-40 15,-4 2-216-15,0-2 88 0,-8 3-96 16,0 0 224-16,0 3 152 15,-8 1 280-15,0-1 104 0,0 3-424 32,0-3 112-32,0 0-15 15,0 0-209-15,4 0 0 0,4-6-48 16,-4 0-24-16,3-4 64 16,2 1-681-16,-1-4 513 15,-4 1 120-15,0-1 56 0,-4 4 80 31,0-4 16-31,0 4-96 16,0-4 0-16,0 7 16 0,0-3-16 16,8 2 0-16,4 1-160 15,-1-3 56-15,6 0-480 0,-2-4 216 16,5 4-424-16,-8-7 528 16,-3 3 264-1,-5-2 40-15,-4-1 312 16,0 3-112-16,-8-3 80 0,-1 7-8 15,1-4-208-15,5 1-96 16,3 2-8-16,0-2 104 0,0 3-96 16,0-4-8-1,3 4-32-15,5-4 32 16,-4 4 160-16,-4 3 248 16,5-4-256-1,-5 7-40-15,0-3 296 16,0 3-312-16,0 0-40 15,4 0-56-15,0-3 0 0,-4-1-48 16,3-2 40-16,-3-1 0 16,0-2 8-16,0-1 0 15,-3 4 0-15,-14-4 0 0,2 4 8 16,-2-1 0-16,-2 4-8 16,-1 0 0-16,0 0 0 0,0-1-8 31,4 5-48-31,-4-5 48 15,-4 4 8-15,-4 0-64 16,0 0 56-16,-7 3 0 0,-6 1 8 16,2-5 0-16,-5 4-40 15,-4-3 40-15,1-3 56 0,-9 3-48 16,0-3-8 0,-4-3 0-16,-4-1-16 15,4 0 8-15,1 4 8 16,3-3 8-16,8 3 96 0,8 3-96 15,4 0 144-15,4 3-87 16,1 3-17-16,-1 1-48 16,0-1 0-16,-4 3 0 15,-7 1-8-15,-2-1 16 16,-2 4-16-16,-5-4 8 16,0 4 0-16,1 0 8 0,2-1-8 31,1 1 0-31,1 0 48 15,-1-1-48-15,0-2 0 0,4 3-8 16,1-4 8-16,-2 3 8 16,2-2-8-16,-1 3 0 0,0-4 8 15,1 4-8-15,-6-1 0 16,2 4 0-16,-1 0 0 0,-4 3 0 31,-3 0 0-31,-5 0 0 16,0 0 0-16,0 0-16 15,-3 3 16-15,3 0 0 0,4 7-72 16,8-4-33-16,8 3-415 16,-3 8-496-16,7-4-584 0,12-1-3665 0</inkml:trace>
  <inkml:trace contextRef="#ctx0" brushRef="#br0" timeOffset="206848.77">31647 11080 2720 0,'0'0'5345'15,"0"0"-4201"-15,0 0-271 0,0 0-377 16,-44-44-208-16,25 34-56 15,2 1-64-15,-3 3-8 0,-8-1 104 16,5 1 56 0,-13-3 40-1,-1 2-72-15,-2 1-64 0,-5 2-88 16,-4 1-8-16,1 0-120 0,-5 0 72 16,0 3-72-16,0-3 0 15,4 3 0 1,0-3 40-1,1 3-40-15,-1-3 104 0,-4-1 32 16,0 1 64-16,4 3-104 0,-3 0 73 16,3 0-105-16,4 0-8 0,0 0-48 15,4 3 16-15,1 7-16 32,3-4 8-32,-4 4-16 15,-8-1-8-15,0 4 8 0,1-4-8 16,-9 4 8-16,4 0-8 0,0-4 8 15,4 4-8-15,4 3 8 16,4-4-8-16,5 1 8 31,3 3-16-31,4 0 16 0,0 0-8 16,0 3 0-16,4 0 16 16,-8 0-16-16,0 0 0 0,0 3-24 15,0 4 24-15,-3-1 0 16,3-3-8-16,4 4 0 31,0-1 8-31,5-6-8 0,2 3 0 16,1-3 8-16,9 1 8 15,-6-1-8-15,10 0-8 0,-1 3 8 16,0 0 0-16,8 4-8 0,-5 2 8 16,5 4 0-1,0 3 0 1,0-4 8-16,0 1 8 0,13 3-8 15,-2 0 0-15,2 0 48 16,6 0-56-16,1 3 8 0,8-3 48 16,0 0 24-1,0-4-32-15,4 8-32 16,-4-8 64-16,-1 1-72 16,5 3-8-16,-4-3 0 0,4-1 0 15,0 4 0-15,-4-3 0 16,4 3 0-16,-4 4 0 0,3-5 0 15,-3 1-8-15,0 3 8 32,4-6-16-32,-4 3 16 0,4-6 0 15,-4-1 0-15,0-2 0 16,4 2 0-16,-4-6 0 0,4 4 0 16,0-1 8-16,-1 0 0 31,5 4-8-31,0 0 48 15,4-4-48-15,-4 4 0 0,0-4-8 16,3-2 8-16,-3-1 40 16,1 0-40-16,-6-3-8 0,1 0 8 0,0 3 8 15,0-3 0-15,-4 0-8 16,4 0 0 0,0 0 0-1,3 1 8-15,1 2-8 0,4-3 0 16,-5 3 0-16,2 0-8 15,-5-3 0-15,-4 0-40 0,-5 0 32 16,5 0-48-16,4-6 16 16,0 3-56-1,3 0 104-15,14-4 0 0,-1 1 0 16,-1 0 0-16,9 0 0 16,-9-4 0-16,5 4-48 15,-7-7-16-15,-2 3-72 0,-3-2 120 16,0-1-96-16,4 1-9 31,-1-1-311-31,9 0 192 0,-4 1-216 16,7-1-72-16,-2-3-120 15,-1 3-248-15,0-2 376 16,-5-1 208-16,-4-3 136 0,2 0 168 16,-6 0 8-16,-3 0 88 31,5 0 64-31,-2-7 40 0,5 1 40 15,0 3-232-15,3-6 48 16,2 2-48-16,-2-2 96 0,1-1 192 31,-5 0 128-31,-2-2-40 0,-1 2 304 16,-5-3-232-16,-3-2-240 16,0 2-24-16,0-3-88 0,-4 4-96 15,4-8-8-15,3 2-40 16,2-1-56-16,3-4-232 0,-5-2 176 15,1 3-392-15,0-1 280 16,-5 1 272 0,-3 0 64-1,-3 0 16-15,-9 0 168 0,-1-4-168 0,6-2 120 16,-6 2-16-16,5-2-8 16,-4 2-352-16,8-2 96 0,-4 5-256 15,0-2 232-15,-4 3 104 31,-5-4 264-31,6-2 240 16,-9-1 88-16,-1-3-368 0,-2 1 145 16,3-4-305-16,0-1 0 0,3 2 32 15,2-4-40-15,2 3-56 16,-2 0-224-16,2 0-113 31,-6 0 321-31,-1 0-64 0,-8 0 8 16,0 0 8-16,0 0 0 15,-8-3-24-15,-9 3-88 16,-3 1-24-16,5-5 48 0,-6 4 16 16,6 3-88-16,-1-3 0 31,4 4 56-31,-4-4 24 0,8 3 136 0,-8 4-40 16,4-4 48-16,0 0 128 15,0-2 24-15,-4 2 224 16,0-3 136-16,1 0-80 0,-2 3-80 15,2 0-39 1,-2 0-241-16,-2 7-72 16,-1 0 8-16,-8-1 0 0,-4 1 0 15,-4-4-8-15,0 4-16 16,-4 0 16-16,4-1 8 16,1 0-8-16,-1 1 48 0,4 0-40 31,-8-1 56-31,4 1-64 0,-4 0 0 15,-3-4 0-15,-5-3 0 16,0 1-8-16,-4 2 16 16,-8 0-8-16,1 1 48 0,-5-1-48 15,0 4 0-15,-3 3-8 32,3-4-32-32,-5 4 40 0,6 0 0 15,-1 3-8-15,0 0 8 16,1 0-56-16,-1 3 56 15,-3 0-8-15,-1 0 0 0,-4 0 8 16,4 3 0-16,-3 4 0 31,3 0 8-31,4-1-8 0,5 10 0 0,3 0 0 16,0 6-88-16,-21 26-425 16,19-1-1071-16,6 5-2433 15</inkml:trace>
  <inkml:trace contextRef="#ctx0" brushRef="#br0" timeOffset="207750.52">30695 14135 9097 0,'0'0'3145'16,"0"0"-1585"-16,0 0-799 31,0 0 351-31,0 0-8 0,0 0-208 16,-4 0-128-16,4 0 49 0,0 0 103 15,0-6-160-15,8-7-296 16,7-3-240-16,13-9-136 0,0-7 64 16,17-3-48-1,6-9-104 1,9-4 0-16,3-6 0 0,5 0 0 15,-5 0 56-15,-7 9-56 16,-7 7-8-16,-14 13 0 0,-11 9 8 16,-8 3-8-16,-7 7-48 0,-2 3-88 31,-7 0-176-31,0 3-160 16,0 0-248-16,0 0-472 15,0 0-689-15,0 0-871 0,-4 3-1873 16,-4 3 2288-16,0-6-4760 0</inkml:trace>
  <inkml:trace contextRef="#ctx0" brushRef="#br0" timeOffset="208149.46">30890 13643 7217 0,'0'0'3985'0,"0"0"-3057"0,0 0-448 16,0 0 16-16,0 0 64 15,0 0 17-15,0 0 103 0,52 3 184 0,-12-3 224 16,8 0-472 0,11 0-376-1,0-6-80-15,1-11-160 16,0-1 8-16,-4-1 40 0,-8-1-48 15,-8 1-144-15,-16 6 144 16,-5 4 88-16,-10 6 24 0,-9 0 56 0,0 3-168 31,0 0-72-31,0 3-560 16,0 13-152-16,0 6 720 16,0 7 64-16,0 5 64 0,0 5-16 15,0 2-48-15,0 3-72 16,0 14-1136-16,8-11-793 0,-4-9-2424 0</inkml:trace>
  <inkml:trace contextRef="#ctx0" brushRef="#br0" timeOffset="-207070.39">21323 14008 4320 0,'-4'-10'7082'16,"4"-2"-4610"-16,-4-1-1023 0,4 4 383 16,0 2-344-16,-3 4-7 15,3 0-585-15,0 3-504 0,0 0-368 31,-4 3-24-31,-4 13-368 16,-8 12 152-16,4 7 208 0,-1 9 0 16,6 1 0-16,7-3-56 15,0-8 8-15,16-5-40 0,11-7-168 16,14-9 48-16,10-10 112 31,5-3-88-31,7-6-200 16,1-20 112-16,-8-6-40 0,-11-3 320 15,-10-6 88-15,-7 6 0 16,-12 4 184-16,-9 8-192 0,-2 8 384 16,-5 12 72-16,4 3-536 15,-4 5 0 1,0 21-344-16,8 28 288 16,3 26 48-16,2 34 0 0,-2 9 8 15,-3 1-16-15,-8-6-544 16,0-20-481-16,-11-6 297 0,-5-19 448 15,-4-19 120 1,0-19 104-16,-8-12-104 16,-4-8 48-16,-8-5 128 15,-12-7 0-15,-4-6 288 0,-3-29 432 16,-13-28-16-16,-3-26-63 16,7-22-113-16,24-6 144 0,32 3-56 31,16 25-208-31,28 29-208 15,4 15-200-15,23 8-288 0,33 9-264 16,-4 8-184-16,4 14-272 16,-5 25-345-16,-36 13-2792 0,-10 0-4376 15</inkml:trace>
  <inkml:trace contextRef="#ctx0" brushRef="#br0" timeOffset="-206772.66">22156 14424 10114 0,'0'0'2400'15,"0"0"-615"-15,0 0-921 16,0 0-592-16,0 0 280 15,-47 85 32 1,26-40-328-16,10-1-184 0,3 1-56 16,-1-7-8-16,9-3 0 0,4-7-8 15,13-6-640-15,11-12-656 16,19-10 263-16,1-12-119 16,-8-11-2753-16</inkml:trace>
  <inkml:trace contextRef="#ctx0" brushRef="#br0" timeOffset="-206496.06">22303 14265 6249 0,'0'0'1848'0,"0"0"-47"16,0 0-729-16,0 0-488 0,0 0-224 15,0 0 72-15,-56 19 56 16,45-3-104-16,7 0-208 15,0 3-72-15,4-3-96 0,0-3 8 32,12-7-16-32,4-6 0 15,0 0 56-15,-4-6 120 0,-4-17-48 0,-4 1-8 16,-4-7 297-16,-8 4 311 16,-8 6-432-16,-9 6-296 15,2 13-136-15,-1 3-1193 16,4 7-3159-1</inkml:trace>
  <inkml:trace contextRef="#ctx0" brushRef="#br0" timeOffset="-206019.47">21315 13630 10362 0,'0'0'1624'15,"0"0"-992"-15,0 0-504 0,0 0 8 16,0 0 48-16,0 0 136 31,0 0-40-31,-7 57 48 16,7-54-39-16,4-3 423 0,3 0 624 0,6-9 176 15,10-17-696-15,5-6-511 16,0-9-97-16,0-9-72 16,-4-1-48-16,-9-3-32 15,2 6 208 1,-6 7-48-16,-7 9 136 15,1 10 88-15,-1 13-96 0,0 9-248 16,0 0-96-16,3 15-232 0,14 17 168 16,7 10 64-16,7 11 48 15,18 17-48 1,14 13-496-16,4 2-1048 16,-15-15-2937-16,-16-25-5522 15</inkml:trace>
  <inkml:trace contextRef="#ctx0" brushRef="#br0" timeOffset="-203424.05">22236 1359 10746 0,'0'0'2120'0,"0"0"-583"0,0 0-737 15,0 0-616-15,0 0-184 16,0 0 0-16,8-4 0 0,-8 4-128 16,3 13 32-16,6 6-24 15,-1 13 112-15,0 6 8 31,-1 10 0-31,-2 2 64 0,-1 1-64 16,0-6 0-16,0-7 8 16,0-10-8-16,-1-6 64 0,5-9-64 15,1-6 8-15,6-7 304 16,13 0 760 0,17-22 248-16,26-23-520 15,28-28-479-15,29-26-153 16,8-12-152-16,-5 7-8 0,-11 18 80 15,-32 29-80-15,-21 22 24 0,-20 16-32 16,-10 9-72-16,-1 10-64 0,-1 0-873 31,-10 45-1743-31,-14 2-1105 16,-11 4-1912-16</inkml:trace>
  <inkml:trace contextRef="#ctx0" brushRef="#br0" timeOffset="-202213.5">22957 14532 8057 0,'0'0'2049'0,"0"0"47"0,0 0-392 0,0 0 49 31,0 0-177-15,0 0-248-16,-55-20-439 0,55 20-145 0,0 0-216 16,0 0-128-16,0 0-112 15,0-3-48-15,11 3-72 16,13 0-72-16,28-2-96 16,7-2 72-1,14-2-72-15,2 3-48 0,-11-4-264 16,3-3-280-16,-15 4-336 15,-7-3-569-15,-18 6-679 16,-27 3-409-16,0 0-647 0,-20 0-2177 16</inkml:trace>
  <inkml:trace contextRef="#ctx0" brushRef="#br0" timeOffset="-201990.27">22829 14665 4000 0,'0'0'1329'32,"0"0"335"-32,0 0 80 0,0 0 737 15,0 0-137-15,0 0-63 0,84 7-649 16,-35-7-392-16,9-10-439 16,7 0-297-16,3 7-312 0,-5 0-192 15,21 3-488 1,-16 3-1585-1,-17 3-3136-15</inkml:trace>
  <inkml:trace contextRef="#ctx0" brushRef="#br0" timeOffset="-200440.11">24973 14477 4280 0,'0'0'8186'0,"0"0"-5745"0,0 0-1009 15,0 0-88-15,0 0-295 16,0 0-345-16,4-85-304 0,-4 66-64 16,-8-3 32-16,1-4-288 31,-6-2 8-31,-7-1-88 15,-3 1 0-15,-9-1 0 0,-16 7 8 16,-4 3 56-16,-8 6-64 16,1 10 0-16,3 3-72 0,0 12 0 0,4 17 24 15,12 9-56 1,16 6 32 0,13 8-8-16,11-5-40 15,7-3 8-15,25-5 40 0,16-8-16 16,7-14 40-16,10-12 48 15,10-5 0-15,-3-15 24 0,0-17-24 16,-12-9-16 0,-9-10-80-16,-7-3 96 15,-16-3 128-15,-12 6 96 16,-5 6 96-16,-6 11 40 0,-5 14 24 16,0 8 64-16,0 9-136 15,0 3-312-15,0 9-168 0,0 17-136 31,0 28 264-31,0 22 40 16,0 26 48-16,4 5-40 0,4-5 0 16,8-7 32-16,-8-9-40 15,7 3-88-15,-2 0-56 0,6-3-64 16,1-4-64-16,-4-3 48 31,0-15-88-31,-4-10-152 16,-3-13-80-16,-6-3-97 0,-3 4-103 15,0 2 248-15,-12-3 296 16,-16-9 200-16,-8-6 8 0,-11-11 304 16,-13-8 400-16,-16-7 57 15,-24-7 31 1,-19-31-208-16,12-13 0 16,-1-18-40-16,32-17-96 15,37 6-16 1,11-15-144-16,28 6-56 15,39 4-240-15,9 11-24 0,36 11-120 0,24 18-216 16,11 17-128-16,20 12-320 16,-15 10-744-16,-40 6-2937 15,-28-3-8322-15</inkml:trace>
  <inkml:trace contextRef="#ctx0" brushRef="#br0" timeOffset="-200082.82">25391 14668 10042 0,'0'0'2848'32,"0"0"201"-32,0 0-905 15,0 0-831-15,0 0-553 0,0 0-544 16,0 0-168-16,108-38-48 15,-64 38 0-15,0 10 0 32,-16 9-72-32,-9 3 0 0,-15 6 0 0,-4 4 0 15,-32 3 72-15,-7 3 8 16,-12-3 120-16,2-3-8 0,10-4-24 16,11-8-48-16,11-5-48 15,17-5-48-15,4-3-80 16,41-2 128-16,30-5 152 15,33 0-152-15,7-12-144 16,1-13-584-16,-36 5-1345 16,-33 1-4216-16</inkml:trace>
  <inkml:trace contextRef="#ctx0" brushRef="#br0" timeOffset="-199325.69">26531 14179 9073 0,'0'0'2049'0,"0"0"-25"31,0 0-367-31,0 0 159 16,0 0-312-16,0 0-687 0,-27-25-513 0,-5 44-192 15,-13 9-56-15,2 14 136 16,-5 15-16 0,0 22 96-1,17 19-16-15,14 8-96 0,17-8-96 16,24-19-24-16,12-21-40 15,0-17-8-15,20 0-40 0,24 0-272 16,23-3-160-16,13-15-537 0,-33-17-807 16,-23-9-2953-16</inkml:trace>
  <inkml:trace contextRef="#ctx0" brushRef="#br0" timeOffset="-198925.59">26949 14240 8601 0,'0'0'2897'0,"0"0"-160"16,0 0-489-16,0 0-600 15,0 0-423-15,0 0-433 0,0 0-480 31,49-54-168-31,-10 57-136 0,8 13 40 16,-2 9-48-16,-10 10 0 16,-14 7-8-16,-17 2 8 15,-4 0 0-15,-25 1 0 0,-10-1 56 16,-5-6 16-16,4 0-56 16,9-6 48-1,6-4-56-15,14-2-16 16,7 0 0-16,11-1 0 0,29-6 8 15,16 0-8-15,7-10-64 16,10-2-216-16,2-7-312 0,20-13-745 16,-18-9-1543-1,-18-7-3289-15</inkml:trace>
  <inkml:trace contextRef="#ctx0" brushRef="#br0" timeOffset="-198740.25">26837 14459 9578 0,'0'0'2712'15,"0"0"-984"-15,0 0 57 0,0 0-473 16,0 0-240-16,0 0-391 16,168-4-385-16,-52 4-136 0,-5 0-160 31,-3 7 0-31,-37-1-1689 15,-31-6-3696-15</inkml:trace>
  <inkml:trace contextRef="#ctx0" brushRef="#br0" timeOffset="-198449.11">27543 14455 9297 0,'0'0'2977'0,"0"0"-1257"15,0 0-487 1,0 0-305-16,104-9-344 16,-76 12-232-16,-5 10-152 0,-3 6-128 15,-8 0-64-15,-12 0 0 16,0 6 0-16,-8-3 0 16,-11-2 64-16,2-1 8 0,-3-4 16 15,9-2-88-15,7-3 0 0,4-4-8 31,4 0 0-31,20 1 0 16,15-1 24-16,10-2-24 16,34-4-592-16,-11-10-1592 0,-5-6-3337 15</inkml:trace>
  <inkml:trace contextRef="#ctx0" brushRef="#br0" timeOffset="-198171.25">28141 14023 9938 0,'0'0'2880'0,"0"0"321"15,0 0-833 1,0 0-1223-16,0 0-697 16,0 0-448-16,0 0-80 15,0 0 80-15,116 64 472 0,-61-22-152 16,5 8-208-16,-12 1-32 15,-13 0-72-15,-19 6 8 16,-16 0-8-16,-12 0 0 16,-40 16 64-1,-31 16-72-15,-33 26-368 0,-11 2-952 16,28-25-3001-16,19-25-4289 0</inkml:trace>
  <inkml:trace contextRef="#ctx0" brushRef="#br0" timeOffset="-182317.03">27798 10925 10426 0,'0'0'2744'0,"0"0"-535"16,0 0-1153-16,0 0 40 15,28-73-208-15,-28 67-167 16,0 2-153-16,0 4-224 0,4 0-160 16,-4 0-136-1,0 0-48-15,4 10-96 16,0 9-152-16,8 13 232 0,-4 12 8 16,0 1 8-16,-4 2 16 15,0-6-16-15,0-6 0 16,-1-13-8-16,1-5 0 15,1-11-72-15,7-6 72 16,12-6 8-16,15-20 344 16,17-15-216-16,16-22-40 0,23-24-48 15,21-14-40-15,4 0-8 16,-17 12 0-16,-27 31 8 16,-29 23 8-1,-19 10 0-15,-4 9 72 16,1 0-80-16,-14 7 0 0,-7 9-272 15,-4 0-632-15,-4 22-441 16,-15 6 977-16,-22 20-1280 16,6-7-761-16,3-9-3232 0</inkml:trace>
  <inkml:trace contextRef="#ctx0" brushRef="#br0" timeOffset="-181349.72">31364 10433 11258 0,'0'0'2256'0,"0"0"-759"0,0 0-1137 16,0 0-360-16,0 0-536 31,0 0 368-31,0 0 160 0,-16 117 0 16,16-73 8-16,4 1 8 16,4-4 0-16,4-9 0 15,4-3 0-15,-4-10 0 0,0-7 0 16,3-5 64-16,-2-7 488 31,7-3 592-31,7-16-408 16,10-13-320-16,-2-6 24 0,17-20 32 15,16-21-143-15,0 6-65 0,-1 7-56 16,-3 12-120-16,-12 15-56 0,-1 4-40 16,-6 10-8-1,-17 6 8 1,-17 13-248-16,-7 6-561 15,-4 0-1303-15,-28 22-1113 0,-4 4 1233 0,-4-4-5154 16</inkml:trace>
  <inkml:trace contextRef="#ctx0" brushRef="#br0" timeOffset="-173804.31">20080 3064 3080 0,'0'0'1024'0,"0"0"-351"0,-11-13 455 16,7 7-16-16,4 2-120 16,0 1 88-16,0 0-303 15,0 0-305-15,0-4 96 0,0 5 504 16,0-5-88-16,0 1-640 31,0-1 88-31,0 4 33 0,0-3 191 16,0 3-56-16,4 3-232 15,-4 0-48-15,0 0-16 16,0 0 40-16,0 0-8 0,4-4-40 16,0 1-56-1,7-6-232-15,2-1-8 16,6 1 16-16,5-1-16 0,8-2 0 16,0-1 0-16,12-3 0 15,0 0 0-15,-1 3 0 16,1-3 8-16,0 4-16 0,-4 2 16 15,4 0-16 1,-9 4 16-16,5-3-8 16,1 6 8-16,-2-4-8 0,1 1-8 15,0 3 8-15,0 0-8 16,-5-4 8-16,1 4 0 16,-4-3 8-16,-4 2-8 0,0-2 0 31,-4 3 0-31,4-3 0 0,-4 2 0 15,8-2 8-15,0 3-8 16,4-3 0-16,-1 3 0 16,5-1 0-16,-5 1 8 0,6 0-8 15,-5 0 0-15,-4 3 0 32,-8 0-8-32,-9 0 8 0,-2 0 0 15,-6 0 8-15,1 0 40 16,5 0-48-16,-2 0 8 15,10 0-16-15,2 0 8 0,12 3 0 16,6 3 40-16,10 1-40 31,1-1 0-31,0 3 8 0,-5 1-8 0,2-1 8 16,-14 1-8-16,-3 0-8 16,-4-1 8-16,-4-3 0 15,-4 1 0-15,8-1 0 0,0 0 8 16,7 4-8-1,6-4 0 1,-2 4 0-16,5-1 8 0,-4 1-8 0,0 0 0 16,-1-4 0-16,-7 3 0 15,-4-2 0-15,-4-1 0 16,-3 0 0-16,-6 1 0 0,5-1-8 31,0 4 8-31,0-4-8 16,0 3 8-16,-4-2 0 0,4 3 0 15,0-4 0-15,-1 3 0 16,-2 1 0-16,2-1 0 0,-2 1 0 16,-2 0-8-16,1 2 0 31,0-2 8-31,0 2 0 0,1 1 0 16,2 3-8-16,1 0 8 15,0-1-8-15,4 2 8 16,4 1 8-16,0-1-8 0,-4 2 8 31,4-1-8-31,-5 1 8 16,1 1-8-16,0-5 0 0,-7 5 0 0,-6-1 0 15,1-1 0-15,-4-1 0 16,0 1 0-16,-4-1-8 16,4-2 8-16,-5 4 0 15,6-3-8 1,-1 0 8-16,0 3 0 15,-1 0 8-15,2-3-8 0,-5 3 0 16,0-3 0-16,0 3-8 0,-4 0 0 16,0 3-56-16,0 0 64 15,-4 1 8-15,-4-1-8 0,4 0 0 32,-5 0-8-32,2 1 8 15,3 2-8-15,-4-3 8 0,-1 1-8 16,6 2 0-16,-9-3 8 15,8 0-8-15,-8-2 8 0,0-2 48 16,1 1-24-16,-2-3-16 31,1 0 0-31,-4 0 48 0,1 3-48 16,-2-3 0-16,-2 0 48 16,-1 0-48-16,-1 0 0 15,-2-1 8-15,-5 2-8 0,0-2 64 31,0 1-72-31,0-3 0 16,0 3 40-16,-4-7-32 16,4 4-8-16,0-4 8 0,0 4 8 0,0-3-8 15,0-1-8-15,5 1 8 16,-1-1-8-16,0 1 0 0,-4-1 0 16,0-2 0-1,0 5 0 1,-4-2 8-16,-3 0-8 15,-5-1 16-15,4-3-8 0,1 4 0 0,3-4 0 16,-1-3-8-16,10 4-8 16,-5-4 8-16,4 0-8 0,0 0-40 31,-4 4 48-31,-8-1-16 16,0 0 16-16,-12 4-8 15,-3 0-8-15,-5 2-40 0,0 1 8 31,-4-4-120-31,9 1 64 16,3 3 24-16,8-7-24 0,0-3 56 16,13 3 40-16,-6-6 8 15,6 4-8-15,-10-1 8 16,1-3 0-16,-3 0 8 0,-9 0 32 16,-3 0-40-16,-5 0-8 0,0 0 8 15,0 0 8-15,0-3 48 31,8 3-48-31,0-4 8 16,9 4 80-16,-1 0-96 0,-1 0 48 16,6-3 48-16,-1 0-88 0,4-4 40 15,0 5 8-15,1-8-48 0,3 0 40 16,0 1 24 0,3-1-64-1,2-2 128-15,3-4-56 16,0 0 64-16,1 0-72 0,-2 3 128 0,1-6-23 15,-3 4-105-15,-1-2 56 16,0 2-40-16,-4-5 16 0,3 5-48 31,2-7-40-31,-1 0-8 16,4-1 80-16,1-2-80 16,-5-4 48-16,7-3-56 0,-2 0 48 15,-1-2-40-15,-1-4 0 16,2-1 8-16,-5 5 64 0,0-1-32 31,0 6 32-31,0 1-16 16,4-1-56-16,0 4 88 0,8-1-88 15,1-2 0-15,-2 2 40 16,9 1-40-16,1-4 8 0,-1 4 32 16,4-4-40-16,0 0 40 31,0 1-48-31,0-1 16 15,4 1 80-15,3-1-24 0,6 1-64 16,2-4 40-16,2-3-40 16,2 3 72-16,1-3-80 0,4-3 48 0,-4 4 0 15,8-8-48 1,0 4 8 0,0 0-8-16,-4 0 0 15,0 0 40-15,-5 3-40 16,1 0 0-16,-4 3 0 15,0-3 8-15,-4 7 0 16,0 5-8-16,0 7 0 0,-4 4 0 16,0 9-432-16,4 3-1417 15,-1 13-3696-15,-2-1-3457 16</inkml:trace>
  <inkml:trace contextRef="#ctx0" brushRef="#br0" timeOffset="-172198.51">30989 10452 10066 0,'0'0'1160'0,"0"0"48"16,0 0 497-16,0 0-497 0,0 0-48 31,0 0-40-31,0-41-344 0,0 41-287 16,0 0-217-16,0 0-104 0,0 0-168 15,-4 6-56-15,-3 13-72 16,-6 16 120-16,2 9 8 16,-1 7 0-16,-1 3 8 15,10-6-16 1,3-10 8-16,0-9-8 15,0-14 0-15,12-8 0 0,11-7 8 0,14-13 264 16,14-19-72-16,25-25-40 16,24-29 8-16,31-28 24 15,13-4-24 1,-5 7-40-16,-16 22 40 16,-35 29-40-16,-32 19-32 15,-17 16-40-15,-18 8-40 0,-6 5 48 16,-2 5-48-16,-6 1-8 15,-7 6-672-15,-15 6-1465 0,-45 26-695 32,0 0 215-32,4-7-5729 0</inkml:trace>
  <inkml:trace contextRef="#ctx0" brushRef="#br0" timeOffset="-170850.46">26834 10452 9482 0,'0'0'1952'16,"0"0"-256"-16,0 0-783 15,0 0-233 1,0 0 376-16,0 0-120 15,0-19-312-15,0 19-344 16,0 0-208-16,0 0-72 0,0 16-200 16,0 9 96-16,0 13 96 15,0 3 8-15,0 7 0 0,0-3 0 32,3-11 8-32,-3-5-8 15,9-13 0-15,-5-6 0 16,8-8 48-16,8-2-32 0,12-19 264 15,24-22 16-15,23-32-120 16,29-28-112-16,3-14-8 0,-11 23 24 16,-29 22-32-1,-31 36 24-15,-8 8-64 16,-8 4-8-16,0 0 16 16,-5 9-16-16,-10 3 0 0,-5 10-280 15,-4 0-808-15,0 0-1224 16,0 7 47-16,0 15 1161 15,0-3-1225-15,-8 0-2095 16</inkml:trace>
  <inkml:trace contextRef="#ctx0" brushRef="#br0" timeOffset="-161564.22">13622 16033 1512 0,'-4'-3'1248'16,"0"0"-928"-16,0 0-64 16,0 0 136-16,0 0-296 0,0 0-16 31,4-1 24-31,-4 1 168 0,0 3-48 15,4-3-88-15,0 3-39 16,-4 0-17-16,4 0-32 16,0 0-32-16,0 0-8 0,0 0 40 15,0-3 344-15,0 3 400 32,0-4 240-32,0 4-376 0,0-3 224 31,0 3 25-31,0 0-137 15,0-3-200-15,0 3-64 16,0 0-72-16,0 0-96 0,0 0-32 0,-4 0 0 16,4 0-80-16,0 0-8 15,0 0-72-15,0 0 64 0,0 0 24 16,0 0-56-16,0 0-47 16,0 0-25-16,0 0-104 15,0 0 48-15,0 0-40 0,0 0-8 16,0 0-40-1,0 0 40 1,0 0 0-16,4 10-56 0,4 3 56 0,4 2 8 16,0 5 56-16,4 2-8 15,0 0 48-15,0 0-24 16,3-3-32-16,-2 0 16 0,3-3-8 31,-5-3 0-31,2-7-56 0,-6 0 8 16,-3-3 48-16,0-3 24 15,-8 0 112-15,5 0 720 16,-5 0 168-16,3-9-304 0,-3-7-392 16,0 4-136-16,0-1 121 31,0 0-121-31,0-6-192 0,0-3 88 16,4-4-88-16,4-5 40 15,5-1-88-15,-2-3 64 16,1 0-24-16,0 0-32 0,0 3-16 15,-1 7-72-15,-2-3-120 32,-1 8-296-32,0 1-185 0,4-3-815 0,-4 3-1112 15,3 3-1713-15</inkml:trace>
  <inkml:trace contextRef="#ctx0" brushRef="#br0" timeOffset="-154934.47">14701 8782 6873 0,'0'0'2432'16,"0"0"-1439"-16,0 0-249 31,17-16-104-31,-17 13 592 16,4 0-120-16,-4 3 185 0,0 0-257 15,0 0-168-15,0 0-72 0,0 0-216 16,0 0-255-16,0 0-217 15,0 0-40-15,0 0-64 32,0 0 64-32,0-4 24 0,-4-2-88 15,-4-4 0-15,-1-2-8 16,-2-4-24-16,-1 3-64 0,0-3 88 16,-4 0 0-16,-4 4-8 15,0 2-184-15,-4 1 0 31,0 2 120-31,4 1-1 0,1 3 1 16,2 0 72-16,2 0-56 0,2-1 40 16,-2 4 16-16,2 0 8 0,-2 0-8 15,-9-3 8-15,0 3-16 16,-4 0 8 0,-4 0 0-1,0 0-96-15,0 0 96 0,0 3-56 16,1 4 56-16,3-1-8 15,3-3 8-15,6 3 0 0,-5 1-8 16,0-1 8-16,5-2-8 0,-2 5 8 31,-3 0 8-31,0 1-8 16,1 3 8-16,-5 0-8 0,4-1 0 16,0 4-8-16,0-3 0 15,0 3-8-15,4-1 8 0,-4 1 0 16,4 3 0-16,4-3 0 31,-4 3 0-31,5 0-48 0,-2 3 48 16,2-2-48-16,-2 2 48 15,2 0 8-15,-1 0 0 0,0 0 0 16,0 1 0-16,0-4 0 16,0 0 0-16,0 0-16 31,4 0 16-31,0 0-48 0,0 0 40 15,4 3-48-15,0 0 56 16,1 0-8-16,3 4 0 0,-5 0-88 16,9 5 88-16,-4-2 8 15,4 0-40 1,0 2 32-16,0-2 8 16,0 2-8-16,0-2 0 0,0-4 0 15,0 4 8-15,8-1-8 16,1-2 8-16,-2-4 32 15,5 4-32-15,-3-4 0 0,6 6-8 16,1-2 0 0,-4-1 0-16,8 4 8 15,-4-1-8-15,4 1 0 0,-5-4 8 16,6 1 0-16,-1-4 0 16,-1-3 0-16,5-3 0 15,0 0 0-15,-4-4 0 0,4 1 0 31,0 0 0-31,0-4 0 0,0 4 8 16,-1-4 0-16,-2 1 0 16,-1-3 0-16,3 2-8 15,1-3 48-15,4-3-40 0,0 4-8 16,0-1 16-16,0-2-16 31,0-1 0-31,0-3 8 0,0 0 8 16,-5 0-16-16,1 0 0 15,0 0 8-15,1 0 0 16,3-3 64-16,-1-4-16 0,4 1-48 16,-3 2 0-16,4-5 0 15,0 3 0 1,-4-1 72-16,4-2-32 0,0-1-24 16,1 1-16-16,-6-1 0 15,1 1 0-15,-4 2 72 16,0-2-24-16,0-4-56 0,-1 0 0 15,1-2 0 1,4-1 0-16,-4-7 16 16,4 5-8-16,0-8-8 0,0 0-64 15,-1 1 56-15,-3-4-192 16,4 4 104-16,-7 0 96 16,-2-1 0-16,1-2 0 0,0 6 8 31,0-7-8-31,-4 1-8 0,0-1-168 15,-4 0-32-15,0 1 192 16,-5-1 8-16,6 1-32 16,-5-1 40-16,-1 1 8 0,-3 2 40 15,1-2 128-15,-5 2-128 32,0 0 32-32,0 1-32 0,0 0 120 15,0-1-64-15,0 4 144 16,0-3-95-16,0 0-153 15,-5-4 144-15,5 4 232 0,0-4-368 16,-4 1 48-16,1-1 0 16,-1 4-48-1,-4-4 184-15,-5 3-192 0,2 4 48 16,-5-3 144-16,0 3-104 16,-4-1-88-16,4 1 0 15,-4 0 136-15,8 3-56 0,-4-1-32 16,4-2 24-1,1 3 24-15,-2 1 32 16,2-2-128-16,-6 1 8 0,-7 0 0 16,1 3 184-16,-9-3-192 15,-3 3-72-15,-2 1 72 16,1 2 0-16,4 0 0 0,1 0 64 31,6 4-64-31,6-1 16 16,-5 4-16-16,4 0-8 0,-3 6 8 15,-10 0-144-15,-7 0-544 16,-12 16-465-16,-12 9-591 0,-22 29-976 16,5-9-241-16,14-1-1792 0</inkml:trace>
  <inkml:trace contextRef="#ctx0" brushRef="#br0" timeOffset="-150337.22">20874 15961 7209 0,'0'0'4873'0,"0"0"-2969"15,-13 0-751-15,13 0-529 16,0 0 112-16,0 0 64 31,0 0-208-31,0 0-56 0,0 2-119 16,9 2-89-16,10 5 64 15,29 1 440-15,36 2-120 0,40-2-176 16,22-7-200-16,10-3-120 16,-5 0-72-16,-19 0-72 31,-17 0-64-31,-23 0 8 0,-20 4-16 16,-28-1-240-16,-1 0-48 15,-2-3-248-15,-6 0-200 0,1 3-184 16,-16-3-185-16,-12 3-559 15,-12 3-752-15,-16 1-89 32,-12-1-584-32</inkml:trace>
  <inkml:trace contextRef="#ctx0" brushRef="#br0" timeOffset="-149939.34">20833 16154 10722 0,'0'0'2768'0,"0"0"-1567"0,0 0-697 15,0 0 72-15,0 0 88 16,0 0 320-16,0 0 104 31,88 67-311-31,-44-36-249 0,3 8-40 16,6 2-192-16,-1 7-56 16,3 2-144-16,-3 7-88 0,0 1 64 15,-5-1-64-15,-2-3-16 16,-6-6 0-16,-3-4-384 31,-4-9-168-31,-1-7-328 0,-6-9-401 0,-5-9-639 16,8-10 40-16,-9-6-465 15,-2-17-5265-15</inkml:trace>
  <inkml:trace contextRef="#ctx0" brushRef="#br0" timeOffset="-149581.03">22156 16043 11746 0,'0'0'2929'0,"0"0"-1113"16,0 0-1032-16,0 0-312 15,0 0-160-15,0 0 64 32,-107 86 233-32,62-39-121 0,-2 7-184 15,-9 7-40-15,0-1-24 16,1 4-16-16,3-1-56 0,0-3-40 16,9-3 40-16,2-9-112 15,14-4-8-15,3-5 0 31,7-11-48-31,6-2 0 0,7-11-64 16,0-2-504-16,4-6-1265 0,12-4-2711 16,3-3-4306-16</inkml:trace>
  <inkml:trace contextRef="#ctx0" brushRef="#br0" timeOffset="-148410.3">23611 16129 10762 0,'0'0'2520'15,"0"0"-23"-15,0 0-913 16,0 0-448-16,0 0-343 0,0 0-345 15,-4-3-192 1,4 3-112-16,0 3-144 16,0 13 0-16,0 9 16 0,0 10 152 15,0 10-88-15,0 2-8 16,0 4-16-16,0 3-48 16,0 0-8-16,0-4 48 0,-5 1-32 31,1-3 32-31,-3-4 0 15,-1-2-48-15,-1-11 8 0,5-2-8 16,0-10 0-16,1-3 0 16,3-7 0-16,0-5 0 0,11 2-56 31,13-6 56-31,12 0 56 16,12 0-8-16,12 0-40 0,15-10 40 15,17-2-40-15,-8-1 8 16,-8 4-8-16,-17 2 0 31,-15 4 40-31,0 0-48 0,-8 0 0 0,-12 3-64 16,-8-4-80-16,-12 4 48 15,-4 0 96-15,0 0-136 0,0 0-368 16,-24 0-865-16,0 0-2959 16,1 0-2602-16</inkml:trace>
  <inkml:trace contextRef="#ctx0" brushRef="#br0" timeOffset="-144366.52">23177 16802 8185 0,'0'0'2617'16,"0"0"-1441"-16,0 0-792 0,0 0-120 0,0 0 176 16,0 0-64-16,0 0-128 15,0 0-120-15,0 0-48 16,0 0-32 0,0 0-40-16,0 0 0 15,0 0 8-15,0 0-8 16,0 0 49-16,0 3-57 0,-5 0 48 0,1-3 56 15,-4 3 576-15,4 1-80 16,1-1-128 0,-1-3-56-16,4 0-72 15,0 0-16-15,0 0 0 16,0 0 240-16,4-10 120 16,-1 1-583-16,5-1-89 0,0 4-16 15,1-1 80-15,-2 4-72 16,-3 3 0-1,4 0-8-15,1 0 0 16,2 0 0-16,1 0 0 16,0 3 0-16,0 7 8 0,-4 3 48 15,-4 3-48-15,-4 3 64 16,0 3-56-16,-24 3 32 0,-8 7 32 31,-8 3-80-31,-11-3-96 0,-17 6-921 16,16-7-2887-1,8-15-6155-15</inkml:trace>
  <inkml:trace contextRef="#ctx0" brushRef="#br0" timeOffset="-141577.18">22028 16465 4048 0,'0'0'5994'0,"0"0"-4346"0,0 0-656 16,0 0-384-1,0 0 56 1,0 0 33-16,0-9-73 0,0 9-216 16,0 0-240-16,0 0-40 15,0 9-128-15,-11 10 8 16,-6 16 432-16,-2 3-192 0,-1 13-72 0,-4 0-24 31,5 6-48-31,-2-3-16 16,6-3-88-16,6-3 48 0,1-13-48 15,8-4-8-15,0-15 0 16,0-6-160-16,17-10-336 16,6 0 384-16,5-20 120 0,8-15 24 31,8-12-24-31,-4-10-56 0,3 0 0 15,-2-4 56-15,-10 7 0 16,-6 13 0-16,-10 13 264 16,-2 12 160-16,-10 9 8 0,-3 7-96 15,0 0-240-15,0 19-96 32,0 10 0-32,4 6 0 0,0 13 8 15,4-1-8-15,-1 0 0 16,6-2-16-16,-1-10-416 15,4-3-152-15,-1-10-360 0,2-9-128 16,2-13 592-16,1 0 376 16,5-16 104-1,-1-16 104-15,3-12 72 0,1-23 360 16,0-19 520-16,-4 4-56 16,-8 12-280-16,-4 13-72 15,-8 16-111-15,-1 9 127 0,1 3-176 16,-4 10-88-1,0 10 8-15,0 9-408 16,0 6-552-16,0 38-1072 0,0-2-441 16,0 2-3360-16</inkml:trace>
  <inkml:trace contextRef="#ctx0" brushRef="#br0" timeOffset="-140676.04">22571 16894 6937 0,'0'0'2841'15,"0"0"-817"-15,0 0-1000 0,0 0-40 32,0 0 57-32,0 0-433 0,0 0-336 15,-13-10-216-15,9 23-48 16,-7 3 352-16,3 9-120 15,-1-2-96-15,2 5 0 0,3-2-72 16,0-4-64-16,4-7 8 31,0-2-16-31,4-3-144 16,16-10-112-16,3 0 192 0,10-13-392 16,3-12-352-16,-4-10-48 15,-1-6 463-15,-6-4 393 0,-10 7 0 16,-7 9 593-1,-4 7 815 1,-4 13 0-16,0 2-80 0,0 7-623 16,0 0-465-16,0 0-240 0,0 19-96 15,-4 7 88-15,0 9 8 16,-4 6-8-16,0 7 8 0,-4 6 0 16,4 3 0-1,-7 3 0 1,2 0 0-16,2 1 0 15,-6-1-248-15,6-3-193 0,-2-3 1 0,-2 3-128 16,-2-3-88-16,-2-3 88 16,-1-3 40-16,-5-4 280 0,-3-3 184 31,2-9 64-31,-7-3 0 16,6-13 352-16,-1-4 272 0,0-12 360 15,0 0-80-15,4-6-167 16,-1-16-41-16,10-10 8 0,7-12-144 15,8-23-240-15,20-28-104 32,39-19-144-32,22 2-72 15,14 17-392-15,-3 28-552 0,-25 35-865 16,-15 10-2423-16</inkml:trace>
  <inkml:trace contextRef="#ctx0" brushRef="#br0" timeOffset="-132118.65">24706 16472 10042 0,'0'0'2400'0,"0"0"-1544"16,0 0-87-16,-40 6 495 15,33-3-248-15,7 0-216 16,0-3-304-16,0 3-96 15,0-3 16-15,0 0 129 16,4 4-65-16,11-4 240 0,17 6 104 16,8-3-304-16,8-3-232 15,4 0-104-15,4 0-80 16,-5 0-56 0,5 0-48-16,-8 0-416 15,-5 4-248-15,-7-2-728 0,0 8-857 16,-12-7-1608-16,-11 4-2048 0</inkml:trace>
  <inkml:trace contextRef="#ctx0" brushRef="#br0" timeOffset="-131915.45">24650 16710 10842 0,'0'0'2288'16,"0"0"-1424"-16,0 0-335 0,0 0 351 31,0 0 64-31,0 0 352 0,80 16 385 16,4-13-609-16,23 0-608 0,13-3-440 15,-4 0-24-15,-17 0-1288 16,-35-3-3193-16,-16-7-7690 16</inkml:trace>
  <inkml:trace contextRef="#ctx0" brushRef="#br0" timeOffset="-130725.52">26714 16030 9033 0,'0'0'1657'0,"0"0"39"16,0 0 145-16,0 0-209 0,0 0-616 15,0 0-528-15,0-25-264 16,-16 41-224-16,-4 9 8 0,-12 13-8 16,-7 7 152-1,-6 9 32 1,-2 0-8-16,-1 3 48 15,1 3 32-15,-2-3-23 0,2-3-33 16,-1 0-72-16,8-6 24 0,5-7-64 16,7-6-88-16,7-6 48 15,6-7-48 1,6-6 8-16,5-7-16 16,0-6 0-16,4 1-64 15,0-4-320-15,0 0-225 0,4-4-335 16,9-12-952-1,2 1-2337-15</inkml:trace>
  <inkml:trace contextRef="#ctx0" brushRef="#br0" timeOffset="-130172.27">25926 16078 6329 0,'0'0'2792'0,"0"0"-1087"16,0 0-153-16,0 0-512 15,0 0 105-15,0 0-113 16,0 0-448-16,-25-28-248 16,25 28-96-16,8 0 64 15,24 0 120-15,20 0 152 0,28 0 80 16,31-4-191-16,9 1-145 31,-4 0-184-31,-29 3 8 16,-32 0-128-16,-18 0 32 0,-18 0-48 15,2 0-136-15,-10 0-160 0,-2 0-24 16,-9 3-177-16,0-3-143 16,-9 7-208-16,-23-1-1560 31,1 3-625-31,-5-2-5297 0</inkml:trace>
  <inkml:trace contextRef="#ctx0" brushRef="#br0" timeOffset="-129718.04">25818 16094 1592 0,'0'0'8530'0,"0"0"-6442"32,0 0-1192-32,0 0-288 15,0 0 1-15,0 0-201 0,0 0-248 16,0 15 344-16,8 8 448 0,4 6-176 15,8 5-56-15,-5 8-176 32,6 2-167-32,-2 7 111 15,1 3-248-15,1 3-88 0,-2-3-24 16,1 3-112-16,-3-3 104 16,-6-10-72-16,5-2-40 0,-4-10-8 15,-4-10 0-15,0-7 0 16,-5-5-120-16,2-10-168 31,3 0-184-31,-4-12-857 0,4-8-3056 0</inkml:trace>
  <inkml:trace contextRef="#ctx0" brushRef="#br0" timeOffset="-128766.16">26590 16430 10402 0,'0'0'2600'16,"0"0"-1335"-16,0 0 487 0,0 0-280 15,0 0-384-15,-11-3-415 16,11 3-233-16,0 0-184 31,16 0-56-31,7 0-120 0,9 0-24 16,5 0-56-16,-1 6 0 15,-1 4 0-15,-7-1 0 0,-4 1 8 16,-8 2-16-16,-5 1 0 31,-2 0 8-31,-9 3-16 16,0 3 8-16,-12 3 8 0,-16 7 80 15,-8 3-72-15,-4-1 48 16,-8 4 0-16,8-3-40 0,1 0-16 16,7-7-8-16,12-3-8 0,8-2 0 15,4-11 16 1,4 1-48 0,4-7-24-16,0 0 72 0,0 0-8 15,0 0 16-15,4-3 104 16,0 0-56-16,-4 0 56 0,4 0 128 15,-4 0-8 1,0 0-40-16,0 0-8 16,0 0-24-16,0 0-48 15,0 0-64-15,0 0-48 0,0 0 8 16,0 0-8-16,0 0-144 16,0 0-160-16,4 0-544 0,0 0-1529 15,4-3-3288-15</inkml:trace>
  <inkml:trace contextRef="#ctx0" brushRef="#br0" timeOffset="-126485.16">26814 16338 7401 0,'0'0'1936'0,"0"0"-223"15,0 0-281-15,0 0-120 16,0 0 233-16,0 0-697 0,-4-12-512 31,-8 24-272-31,-4 11-56 16,-8 11 232-16,-11 14-16 16,-6 6 112-16,5 3-80 0,-3 4-40 15,3-1-40-15,4-6-128 0,8-3 0 31,4-7-48-31,8-6-8 16,8-9 8-16,4-10-16 16,4-6 16-16,17-13-88 0,6 0 88 15,13-23 192-15,7-12-72 16,9-9-64-16,0-16 8 0,-4-1 8 31,-12 1-72-31,0 6 56 16,-16 9-48-16,-8 10 161 0,-8 16 439 15,-4 10-24-15,-4 9-136 16,0 0-432-16,-8 26-16 0,-9 8 0 16,-3 11 0-16,5 9 8 0,-2 3-8 15,10-3 0 1,-1-3-8 0,8-7-88-16,0-9 48 15,8-9-120-15,8-11-128 0,7-11-72 16,5-4 368-16,9-26 152 0,6-12 8 15,6-26 8-15,2-15-32 0,-12-3 8 32,-6 11-48-32,-14 18 56 15,-11 17 64-15,-3 8 200 16,3 3-56-16,-8 12 8 0,0 10-296 16,0 3-72-16,0 6-960 0,0 20-352 15,-8 28 39-15,-1-4-1887 31,5-5-3178-31</inkml:trace>
  <inkml:trace contextRef="#ctx0" brushRef="#br0" timeOffset="-126015.36">27328 16665 11858 0,'0'0'2609'0,"0"0"-1809"16,0 0-440-1,0 0-88 1,0 0-136-16,-87 80-24 16,78-49-104-16,5-2-8 0,4 0-256 15,0-7-352-15,8-6-224 0,8-13 279 16,5-3 409-16,2-3 144 15,5-20 120 1,0-5 0-16,0-10 225 16,0-7 479-16,-8 7 384 0,-5 7-48 15,-3 5-200-15,-3 13 345 16,-9 7-497-16,0 6-424 16,0 0-384-16,0 13-304 15,0 9 160 1,0 13 136-16,0 3-64 15,0 10-48-15,0-4-72 0,-9 7-128 16,1 0-104-16,-7-1-88 16,-9 4 95-16,-8-3-7 15,-13 0 176-15,-6-7 120 0,-5-5 80 32,0-11 40-32,9-9-88 15,7-6-232-15,20-10-1824 0,12-3-4010 0</inkml:trace>
  <inkml:trace contextRef="#ctx0" brushRef="#br0" timeOffset="-125803.92">27750 16993 12186 0,'0'0'4281'16,"0"0"-4169"-16,0 0-112 15,0 0 0-15,-8 72 160 0,-8-33 64 16,-12 5-120-16,0 1-32 16,-8-1-64-16,1-6-8 0,-9 0-320 15,9-10-1496-15,7-11-2201 16</inkml:trace>
  <inkml:trace contextRef="#ctx0" brushRef="#br0" timeOffset="-125200.68">28177 16262 11162 0,'0'0'2272'0,"0"0"417"16,0 0-1289 0,0 0-384-16,0 0-319 15,0 0-481-15,0 0-144 0,91-19-32 31,-63 45-40-31,-4 5 0 16,-8 10 56-16,-8 7-56 16,-8 6 8-16,-4 3 0 0,-24 0-8 15,-16 1 16-15,-4-1-8 16,-12-7 8-16,0 1 32 0,5-9-48 16,7-5 0-16,12-5 0 15,16-6-8-15,16-7 8 16,8-3-8-16,37-7-208 0,30-2 120 31,32-7 88-31,13-3-512 16,-4-20-913-16,-25 1-1023 0,-31-4-1793 0</inkml:trace>
  <inkml:trace contextRef="#ctx0" brushRef="#br0" timeOffset="-125001.7">27798 16586 6329 0,'0'0'6305'0,"0"0"-3600"15,0 0-1257 1,0 0-192-16,80-10-600 16,15 10-63-16,37 0-265 0,11 0-192 15,-16 4-136-15,-39-4-2033 16,-32 0-6633-16</inkml:trace>
  <inkml:trace contextRef="#ctx0" brushRef="#br0" timeOffset="-124663.71">28678 16665 9994 0,'0'0'2480'0,"0"0"-1288"15,88 0 33 1,-60 7-465 0,-8 2-296-16,-12 1-200 0,-8 5-48 15,-4 1 320-15,-20 7 112 16,-12 2-112-16,1 0-15 15,-2-2-97-15,10-4-160 0,11-4-184 0,12 2-64 32,4-8-16-17,15 4 8-15,22-7 120 0,27 1 40 0,31-7-168 16,-12-4-896-16,-7-12-3417 16</inkml:trace>
  <inkml:trace contextRef="#ctx0" brushRef="#br0" timeOffset="-124025.91">29913 16519 11882 0,'0'0'4145'15,"0"0"-2561"1,0 0 65-16,0 0-369 15,0 0-576-15,0 0-472 0,0 0-232 0,-51 26 0 16,15 12 0-16,-8 9 8 16,5 7 0-16,-10 0-8 15,10 3-48 1,-1-3-976-16,-4 1-945 16,8-14-2095-16,12-13-481 15</inkml:trace>
  <inkml:trace contextRef="#ctx0" brushRef="#br0" timeOffset="-123842.2">29587 16557 8977 0,'0'0'6042'15,"0"0"-3114"-15,0 0-815 16,0 0-1137-16,0 0-656 0,0 0-320 16,0 0 16-16,51 26-16 15,-6 18 152 1,6 10-32-16,1 6-120 15,4 4 0-15,8 9-872 16,-12-13-1337-16,-17-15-3360 0</inkml:trace>
  <inkml:trace contextRef="#ctx0" brushRef="#br0" timeOffset="-123137.2">30344 16218 11138 0,'0'0'2384'16,"0"0"-967"-16,0 0-97 0,0 0-272 31,112-10-480-31,0 7-112 15,23 0-23-15,16-1 15 0,1 4-112 16,-17 0-56-16,-27 0-112 16,-29 0-144-16,-27 0-16 0,-28 0-8 15,-5 0-216-15,-6 0-512 32,-13 4-609-32,-41 9-1303 15,-6-4 1207-15,-9 4-5504 0</inkml:trace>
  <inkml:trace contextRef="#ctx0" brushRef="#br0" timeOffset="-122848.83">30201 16300 11642 0,'0'0'4665'0,"0"0"-3545"0,0 0-744 0,0 0-232 16,0 0 408-16,0 0 329 15,107 83-441-15,-59-42-136 0,12 9-120 16,-5 8-104-16,5 5-16 16,0-2-56-1,-4 2-16 1,-8-2-56-16,-5-7-400 0,-7-7-384 0,-4-2-465 15,-4-7-1023-15,-4-9-585 16,-12-11-4648-16</inkml:trace>
  <inkml:trace contextRef="#ctx0" brushRef="#br0" timeOffset="-122519.52">31483 16208 12914 0,'0'0'2017'16,"0"0"-625"-16,0 0-952 15,0 0-328-15,0 0 0 31,-83 57 808-31,39-12-416 0,-8 8-135 0,1 8-81 16,-1 6-8-16,4-4-40 16,8 4-72-16,0-4-96 0,4 1-72 15,5-4 8-15,3-3-8 16,4-6-8 0,8 6-832-1,4-12-1689-15,8-16-3208 0</inkml:trace>
  <inkml:trace contextRef="#ctx0" brushRef="#br0" timeOffset="-121760.66">31253 16618 11930 0,'0'0'2897'0,"0"0"-761"31,0 0-936-31,0 0-808 0,0 0-79 16,0 0-185-16,0 0-56 16,99-3-72-16,-59 22 0 15,0 3 72-15,-4 0-64 0,-8 4-8 32,-13-1-8-32,-7 0-8 15,-8 1 16-15,-19 2 0 0,-13 1 8 16,-13-1 64-16,2 1 8 31,-5 0-72-31,4-1 88 0,5-3-96 16,7 4 8-16,12-7 0 0,12 0-8 15,8 1-16-15,8-4 8 16,20 0-64-16,19-3 64 0,9-4 0 16,8-5-464-16,27-7-977 15,-15 0-1375-15,-12-10-2626 0</inkml:trace>
  <inkml:trace contextRef="#ctx0" brushRef="#br0" timeOffset="-121536.18">30993 16869 11386 0,'0'0'2480'0,"0"0"-1799"16,0 0 607-16,112 6 152 16,-41-3-656-16,6 3-384 0,-2-3-176 15,33 4-224-15,-37-4-896 32,-3-3-4561-32</inkml:trace>
  <inkml:trace contextRef="#ctx0" brushRef="#br0" timeOffset="-121171.47">31711 16852 11722 0,'0'0'4033'0,"0"0"-3313"16,0 0-232-16,0 0-104 0,79-3-144 16,-59 10-160-16,-4 2-64 15,-8 4-8-15,-4 3 48 16,-4 0-56-16,-4 6 72 0,-16-3 136 47,-12 3 104-47,-3 0-40 0,3-2-79 15,4-5-41-15,8-2-80 16,12-4-64-16,8 1-8 16,0-3-48-16,28-1 48 0,11 0 160 15,14-3-160-15,30-3-160 16,-7-12-1649-16,-16-11-4848 0</inkml:trace>
  <inkml:trace contextRef="#ctx0" brushRef="#br0" timeOffset="-119923.99">32276 17047 9842 0,'0'0'2576'16,"0"0"-1888"-16,0 0-192 31,0 0-88-31,0 0-71 15,0 0 199-15,72 50 144 0,-72-28-240 16,0 4-200-16,-8 5 88 0,-12 1-136 16,-16 0-192-16,-15 6-320 0,3-12-1624 15,8-4-3057-15</inkml:trace>
  <inkml:trace contextRef="#ctx0" brushRef="#br0" timeOffset="-119453.22">32782 16669 12826 0,'0'0'3801'15,"0"0"-2097"-15,0 0-719 0,0 0-425 16,0 0-280-16,0 0-280 31,0 18-128-31,0 14 112 16,0 10 16-16,0 8-16 0,0 11 16 15,-8-4 0-15,1 3 16 16,-5-6-16-16,-1-6 0 0,6-4 8 16,-5-9-8-16,0-10 0 15,4-5-104 1,8-8 88-16,0-5-64 16,0-4 8-16,11-3-128 0,17 3 200 15,12-3 200-15,8 0-128 16,12 0-72-16,4 0 16 0,-4-10-8 15,-4 1-8 1,-5-1-560-16,-11 4-2377 16,-21 0-4057-16</inkml:trace>
  <inkml:trace contextRef="#ctx0" brushRef="#br0" timeOffset="-112957.58">20674 11248 4480 0,'0'0'2457'15,"0"0"-1273"-15,0 0-40 16,-4 0 129-16,4 0 15 0,0 0-96 16,0 0-288-16,0 0-127 0,0 0-193 15,0 0-280 1,0 0-112 0,0 0-64-16,0 0-72 0,0 0-40 15,0 0 72-15,0 0 144 16,0 0 112-16,0 0-168 0,0-6 16 15,0 0 232 1,8-4-424-16,0-2-200 16,0-1 200-16,0 1 40 15,4-1 32-15,-4 3-24 0,4 1-40 16,-5-1-8-16,6 0 0 16,2-2 0-16,2 2 0 15,-2 1 0 1,5-1 0-16,1-3 0 15,-2 4 0-15,5-4 0 0,0 4 0 16,-3-1 48-16,-6 4-40 16,1 0-8-16,0 0 8 15,0-1-8-15,0 1 56 0,4-1-56 32,-1 1 8-32,5 0 0 15,0-1 0-15,8 1 0 0,0-1 8 16,4 1-16-16,-4 0 0 15,3 0 16-15,2 2-16 16,-5 1 0-16,4 0-48 0,-5 0 48 0,-3 3 80 16,-3-4-80-1,-2 2 0 1,1 2 8-16,-4-4 0 0,3 1 8 16,1-3-16-16,8 2 0 15,4-2 8-15,1 3-8 16,2-3 16-16,-3 3-16 0,-4 3 0 15,-4-4 0 1,3 4 8-16,-3 0-8 16,0 0 0-16,4-3-8 0,4 3 8 15,0-3 0-15,8 3-40 16,-1-3 40-16,10 3 8 16,-6 0 0-16,5-4 0 0,-9 4 48 31,2 0 0-31,-10 0-56 0,-3 0 0 15,-8 0-56-15,1 0 56 16,-2 0 0-16,5 0 0 16,-4 7-8-16,8-4 0 0,-1 0 8 15,9 4 0-15,-3-1 8 32,2-3 0-32,1 3 48 0,-1-2-48 15,-2 2 0-15,3-3 0 16,-5 3-8-16,-3 1 0 15,0-4 0-15,-4 7 8 0,8-1 40 32,-1 1-40-32,2 3-8 0,3-4 0 15,-1 4-40-15,-3 2 32 0,1 1 0 16,-6 0 8-16,-4 0-8 16,-3 0-88-16,-3 0 88 15,-2 3 0-15,1-3-8 16,-3 0 8-16,2-1 0 15,1 5 8-15,1-1-48 16,-2 0 48-16,5 3 0 0,0 4-8 16,-5-4 8-16,5 3 0 15,-3-3 8-15,-1 3 0 16,-5-2 0 0,2-1-8-16,2-3 0 15,-6 0 8-15,2-3-8 0,2 6 8 16,-2-3-8-16,1 4 0 15,0-1 8-15,4 0-8 16,-5 3 0-16,2 1 0 0,-6-1 0 16,2-2 0-16,-9 2-48 31,0-3 48-31,0 0 0 0,-4-2 0 16,3 2 0-16,-3-7 16 15,0 4-16-15,4 1 16 16,-4-2-8-16,0 1-8 0,0 4-8 15,0-1 8 1,0 0 8-16,0 0 0 16,-4 0 0-16,1 4-8 0,-5 0 8 15,-1-4 40-15,-2 3-40 16,3 0-8-16,-5 1 0 0,6-1 8 16,-5 4 0-1,4-3-8 1,-4-1 16-16,0 0-8 0,0 1-8 15,-4-4 8-15,5 0 0 16,-6-3-8-16,-3 3 8 0,5-6 40 16,-2 3-48-16,-2 0 0 0,2-3 0 15,-3 3 0-15,5 0 0 32,-9 0 0-32,0 0 0 15,4 0 32-15,-8-3-16 0,0 0-16 16,0-4 0-16,4 1 48 15,-4 0-40-15,5-7-8 0,3 4 8 16,-1-7 40-16,2 7-48 31,-1-7 0-31,-4 3 0 16,0 1 0-16,-3-1 16 0,-5 4-8 16,-1-4-8-16,1 0 16 15,0 4-16-15,0-4 0 0,5 0 0 16,0-3 0-16,-1 4 8 31,0-4-8-31,0 4 0 0,-4-5 0 16,-4 5-48-16,-1-4 48 0,2 4 16 15,-5-1-8-15,4-3 8 16,1 3-16-16,-1 1 8 0,3-1-8 16,-3-3 0-1,1 4 8 1,-1-4 0-16,-3 3-8 0,3-3 8 15,-5 0-8-15,2 1 8 0,3-1-8 16,-3-3 0-16,2 3 8 16,1-3 0-16,4 0 0 0,-3 0-8 31,3 0 8-31,0 0-8 16,0 0 16-16,-4 0-16 15,5-3 16-15,3 0-8 0,0-1 0 16,0 1 40-16,0-3-40 0,-4 3 0 15,4-3 8-15,-4 2-8 32,-4-2 32-32,4-1-40 15,-3 1 0-15,3 0 0 0,4 0-8 32,0-4 16-32,4 1 40 15,0-4-32-15,8 3 32 0,-4-2-40 16,1-1-8-16,-2 0 112 15,1 0 24-15,1 1-15 0,-5-1 23 16,3 3-16-16,-3-2-56 0,5-4 40 16,-1 3-32-1,-1 0-72-15,2-2 0 0,-1 2 0 0,0-3 40 16,-3-3-40 0,-5 0 56-1,0 3-56-15,0-6 208 16,-4 6-72-16,4-6-24 0,0 6-8 0,4-3 32 15,4 3 24-15,4-6-64 16,1 3-32 0,6-3 24-16,1 3-88 15,0-4-8-15,5 4 8 16,-5 0 160-16,3 3-72 16,1 0 0-16,-4 0 48 0,5 1-96 15,-5-1-40-15,3 0 40 16,-3 0-48-16,1 0 8 0,3-3 40 31,-4 0-48-31,3 3 0 16,5-3 0-16,-4 3 8 0,0-3-8 15,1 3 48-15,-1 4-40 16,0-5-8-16,0 2 0 0,4-4 0 16,-4 0 0-16,-1 0 0 31,1 3 0-31,4-3 0 15,-3 3-48-15,3-3 48 0,0 0 0 0,0 3 8 16,0-3-8-16,0 0 0 16,0-3 0-16,3 2 0 0,1-2 0 15,1 3-48 1,-1 0 48 0,4-3-48-16,-4 0 48 15,7-4 80-15,-6-2-72 0,7-1-8 16,-5-3 64-16,1 7-56 0,1 0 0 15,-2-1 0 1,1 4 0-16,1 3-8 16,-1 0 8-16,-5 0 16 31,5 0-16-31,-4 0-8 16,0-1 0-16,5 2 0 0,-6-1 0 15,1 0 8-15,4 3-8 0,0-3 0 16,0 3-72-16,4 0-240 15,-4 3-120-15,4 1 200 16,-4 2-80-16,12 7-352 0,-1-1-1313 16,2 1-3928-16</inkml:trace>
  <inkml:trace contextRef="#ctx0" brushRef="#br0" timeOffset="-109797.21">19630 12080 8361 0,'0'0'2433'0,"0"0"-889"15,0 0-856-15,-32 0 56 0,32 0 681 16,0 0-321-16,0 0-480 15,0 0-224-15,0 0-104 0,0 0-96 16,16 0 24-16,24-2-8 16,40-11 401-16,40 0 23 31,19-3-272-31,1-3-168 0,-21 3-192 16,-36 6 24-16,-23 4-32 15,-20 0-200-15,-13 0 72 0,1 2-32 0,-7 1-88 16,-1-3 168-1,-12 3 16 1,-8 3 64-16,0-3-104 16,0-1-425-16,0 4-151 0,-4-6-56 15,0 3-832-15,-9-1 56 16</inkml:trace>
  <inkml:trace contextRef="#ctx0" brushRef="#br0" timeOffset="-109493.14">20279 11744 9434 0,'0'0'4080'0,"0"0"-2967"31,0 0-369-31,0 0-40 16,0 0-200-16,0 0-200 0,0 0-136 15,0 0-168-15,0 0 696 16,108 25-312-16,-64-5-112 0,0-1-160 15,-8 3-104-15,-4-3-8 16,-8 0 16-16,-5-3 48 31,-6 0-56-31,-6-4-8 0,-7 8 16 16,0 2 113-16,-11 3 39 16,-17 13 48-16,-4 3-40 0,-9 13-176 15,-10 25-288-15,7-12-2497 31,12-10-4393-31</inkml:trace>
  <inkml:trace contextRef="#ctx0" brushRef="#br0" timeOffset="-107666.35">31073 17424 3912 0,'0'0'921'0,"0"0"-201"16,0 0 320-16,0 0 40 15,0 0-96-15,-84 76 17 0,73-63-113 32,-6-3-40-32,6-1 24 15,-1 0-136-15,0 1-320 0,4-3-216 16,-4-4-144-16,7 0-40 0,2 0 32 15,-1-3 136 1,0 0 657 0,4 0 471-16,0-6-592 0,0-10-456 15,0-6-120-15,16-4 144 16,7-6-160-16,9 4-120 0,5-1-8 16,2 4-40-16,1 9-8 15,3 7-32-15,2 2 72 0,-2 7 8 16,2 0-8-16,2 13-80 15,-3 3 80 1,0 6 0-16,-5 6 0 16,-2 4-40-16,-5 3 40 0,-4 6 0 15,-1 1-64-15,1-1 72 16,-4 0 0-16,4-6 0 0,0 0-16 31,0-6 8-31,0-10 0 16,0-10-88-16,4-9 32 0,-1 0 64 15,1-16 64-15,4-16-16 16,-8-5-40-16,0-5 0 16,-9 1 64-16,-2 0-16 0,-6 6 40 31,-2 13 128-31,-5 5 240 16,-4 11 24-16,0 3-480 0,0 3-8 15,0 3-672-15,0 13 208 16,0 6 344-16,4 4 120 0,-4 5-8 15,4-5 0-15,-4 2 0 16,3-5-56 0,-3-4-48-16,4-4-336 15,-4 2-240-15,0-11-224 0,0 1 264 16,0-7 287-16,0 0 361 16,0-4 329-16,4-15-161 15,13-6-168-15,-2-4 0 0,13 0 64 16,0 1-56-1,4 9 224-15,-4 6 144 16,0 10-168-16,4 3-88 0,-4 6-120 16,7 16-48-16,1 4 40 15,1 9-8-15,-2 0 16 16,13 3 0 0,-4-3 208-16,11 0 368 15,5-7 72-15,3-8-120 0,6-5-176 16,-5-12-144-16,-8-3-72 31,-5-9-24-31,-7-20 0 16,-8-9 0-16,-8-3-64 0,-5-1-48 15,-7 8-72-15,-4 5-200 16,-12 7-424-16,0 9-960 0,-15 4-2897 16</inkml:trace>
  <inkml:trace contextRef="#ctx0" brushRef="#br0" timeOffset="-104598.53">28619 15862 6513 0,'0'0'1368'31,"0"0"-632"-31,0 0-176 16,0 0 97-16,0 0 63 0,-80-86-256 16,64 73 144-16,1 1-32 15,-2-1-40-15,2 1-136 0,-6-1-112 31,-3-3-88-31,-4 0-192 16,-7 3 0-16,-1-3 0 16,-7 4 40-16,-2-4-48 0,-2 0 8 15,-1 3 0-15,-8-3-8 16,-8 0 8-16,0-3-8 0,1 1 8 31,-5-1-8-31,-4-1 0 16,4 5 8-16,1-5-8 15,-1 5 24-15,1-2-16 0,3 2-8 16,-5 2 8-16,10 0 0 0,4 4 80 16,2 0 40-16,1 2 1 15,9 4-73 1,-1 0-48-16,0 3 0 16,-4 0-8-16,1 0 8 15,-2 3-8-15,2 3 48 0,3-2-40 0,0-2-8 16,5 5-8-16,-2-1 8 15,6 4 0-15,-1-4-8 0,-4 4 8 32,5-1 0-32,-10 0 0 15,2 1 0-15,-2 0 0 16,-2 0 0-16,-5-5 8 0,0 5 0 16,5-3-8-16,-2-1 0 0,2 0 0 31,3 1 0-31,0-1 0 15,0 0 8-15,-3 4-8 16,2-4 0-16,-6 1 8 0,-1 2-16 16,0 0 8-16,5 4 0 15,-2-3 8-15,10 2 0 32,3 1-8-32,0-3 0 0,8 3 8 15,-3 2-16-15,-1 1 8 16,4 0-8-16,0 6 0 0,4 0-8 15,0 4 16-15,4 5 0 0,4 1 0 16,0 0 8-16,4 0-8 16,0 3 0-16,1 3 0 15,2 0 0 1,-3 3 0-16,5 0 0 16,-2 1 8-16,1-4 64 0,4 0 24 15,1-3-8-15,3 3 80 0,0 3-64 31,0 1 16-15,15 5-8-16,9 1 8 0,0 0 0 0,4 2-112 16,4-2 168-16,0-4 32 15,4-3-120-15,-1-2 48 0,-3-8 56 16,0-2-88-16,4 0 184 31,-3-4-200-31,-6 0 0 16,4 4-72-16,1-1 24 0,0 4-40 15,1 0-8-15,3 6 8 0,-5-3 8 16,5 0-8-16,0 0 0 16,0 0 0-16,-1-3 0 15,2-4 8-15,-1-2 48 0,-1-4-48 32,-3-3 64-32,0-3-72 15,0 3 16-15,3-6-16 0,5 6 8 16,-3-4 56-16,2 1-64 15,5 0 8-15,-4 0-8 0,0 3 0 16,-1-3 16-16,-7-3-16 16,-4 2 8-1,0 1 0-15,-8-3-8 16,4-3 0-16,-4 2 0 0,0 1 0 16,-1-3 0-16,9-1-8 15,0 0-56-15,8 1 64 0,1 0 0 16,2-1-16-1,1-2 8-15,-1 2 8 16,2-3-8-16,-2 1 8 16,-3 2-16-16,-4-2 16 0,-4-1 0 15,0 3 0-15,0-2-8 16,0-4 16-16,8 4-16 16,-5-5 8-1,9 2 0-15,-3 2-8 16,2-3-48-16,-3 0 0 0,0 4 48 15,-4-4-8-15,-5 0 16 16,1 0-16-16,0 0 16 16,0-3-8-16,0 0 8 0,4 0 0 31,0 0 8-31,0 0-8 16,4 0 0-16,-1 0 0 0,1-3 0 15,5-3 8-15,-6 3 0 16,1-4-8-16,4 4 0 31,-5-3 0-31,6-1 8 0,-2-2-8 0,5-1-8 16,-4 1 8-16,4 3-8 15,-5-4 0-15,2 4 8 0,-6-4 0 16,-3 1 0 0,0 2 0-1,0-2 64-15,-8 3 0 16,4-4 24-16,-9 3 8 0,6-2-16 0,-5 0 0 15,3-1-8-15,1-3-64 16,0 4 8-16,0-1-16 0,-4 1 8 16,0-4 8-16,0 3-8 31,-4 1 0-31,4-4 64 16,0 1-64-16,-1-1 0 0,5-3 8 15,4 3-16-15,-3-2 8 0,3-2 0 16,3-1-8-16,-7 1 8 15,0 2-8-15,-4-1 8 32,-5-3 0-32,-6 3 8 0,3-7 88 15,-8 1 0-15,-1-6-24 16,1 2-16-16,5-2-64 0,-1-1 64 16,-1 4-64-16,6-4 0 15,-2 1 8-15,1-1-8 31,4 1-16-31,-4-1-192 0,1 4 72 16,-10-4 8-16,1 4-32 0,-4-4 104 16,0 4 56-16,0 3 0 0,0-4 8 15,0 4 40-15,0 3-40 16,0-3 8-16,4-1-16 16,-4 1 16-16,4-3-8 15,0-4 0-15,-4 1 0 16,0-4 0-16,0 0 0 15,-4 3 88-15,-4 1 72 0,1-1-112 16,-2 7 8-16,5-3-56 16,0 3 0-16,0 0 48 15,4-1-48 1,0 1 8-16,0 0-16 16,4-4 8-16,0 4-8 15,-4 0 8-15,0 3 56 0,0-3-64 16,-8 0 88-16,1-1 48 15,-6-2-128-15,1-1 80 0,1 1-80 32,-5-4 40-32,-5 1-48 15,2-4 16-15,-5 0-16 16,-4-2 8-16,-4-1-8 0,-4 3-8 16,-3 3 8-16,-6 1 24 15,6 5-24-15,-6 4 0 0,10 7 0 31,-5 8-16-31,-12 11-808 0,9 12-1760 16,3 3-2449-16</inkml:trace>
  <inkml:trace contextRef="#ctx0" brushRef="#br0" timeOffset="-101835.45">21248 17306 8993 0,'0'0'1761'0,"0"0"-1233"0,0 0-344 16,0 0-56-16,0 0-120 31,8 0 72-31,4 0-8 16,0 0 96-16,3 0 24 0,5 0 128 15,5 0 88-15,3 0 0 0,0 0-176 16,3-2-8-16,5 2-96 31,-4 0 24-31,4 0 105 16,3-4-41-16,6 1-24 0,2 3-40 15,1-3-56-15,8 3-24 16,0-3-64-16,4 3 32 0,-5 0-40 31,1 0-8-31,-4 0 0 16,-1 0 8-16,1 0 0 15,0 0 0-15,-5 0 0 0,6 0 0 0,-1 0 0 16,-1 0 0-16,1 0 0 16,-4 0 8-16,3 0-8 0,-2 0 8 15,-2 0 0 1,1-3 0-16,0 3 0 16,0-4-8-1,0 1 8-15,-1 0-8 0,-2 3 0 16,2 0 8-16,1-3-8 0,-1 0 0 15,5 3 8-15,1-3-8 0,-2 3 0 32,5 0 0-32,-4 0 0 15,0-4 0-15,-1 4 0 16,-3 0-8-16,-4 0 8 0,-5 0 0 16,2 0-8-16,-2 0 8 0,-3 0 0 15,0 0 8-15,0 0-8 31,4 0-8-31,-1 0 8 16,10 0 0-16,2 0 8 0,5 0-8 16,0 0 0-16,0-3 0 15,0 3 0-15,-9 0 0 16,-3 0 8-16,-12 0 0 0,0 0-8 16,-9 0 8-16,5 0 0 31,-4 0-8-31,12-3 0 0,0-4 0 0,12 4 0 15,0-3 0-15,-1 3 0 16,-2 3-8-16,-9 0 0 16,-8 0 8-16,-9 0-48 15,-7 0 40 1,-8 0 0-16,0 0 0 0,-4 0 8 16,0 0 8-16,0 0-8 15,0 0 48-15,0 0-48 0,0 0 8 16,0 0-8-16,0 3 0 15,0 1-456-15,-4 1-1457 0,-12-1-1335 16</inkml:trace>
  <inkml:trace contextRef="#ctx0" brushRef="#br0" timeOffset="-98086.14">13187 8966 8529 0,'0'0'2177'0,"0"0"-425"15,0 0-424-15,-3-19-271 16,3 19-121-16,0 0-512 0,0 0-264 16,0 0-104-16,0 0-48 31,0 0-8-31,0 0-176 16,0 3 64-16,16 10 112 0,-5-1 8 15,10 7 80-15,-2 4-40 0,1-1-40 16,8 0 96-16,-4 0-32 15,0 1 16-15,0-1-80 32,-4-10 48-32,-5 1-48 0,-2-3 8 31,-5-4-8-31,-4-6 40 16,-1 0-48-16,-3 0 8 0,0 0 120 15,0 0 416-15,4 0 336 16,0-16 161-16,5-6-617 15,2-6-240-15,2-11-136 0,6-8-40 0,1-7 0 16,8 0 0 0,4-4 0-16,0 1-8 0,4 10 0 0,0 6-8 15,-5 9 0-15,-7 9 8 16,-8 8 8-16,-4 5 48 16,-4 7-48-16,-8 0-8 15,0 3 0-15,0 0-8 16,0 0-240-16,0 0-448 15,0 0-649-15,0 3-639 0,0 23 288 16,0-1 399-16,-4-3-2624 16</inkml:trace>
  <inkml:trace contextRef="#ctx0" brushRef="#br0" timeOffset="-94805.9">12921 16449 8121 0,'0'0'2281'0,"0"0"-889"15,0 0-184-15,0 0-344 0,0 0-279 16,-9-3-305-16,9 3-104 31,0 0-48-31,0 0 40 16,0 0-112-1,0 0-56-15,0 0-48 0,0 0 40 16,0 0 0-16,0 0 8 16,0 3 8-16,0 7 80 0,4 0-32 0,5 2 40 15,2 1-40 1,1 3 0-16,4 0-8 16,5-1 56-16,-2 1-88 0,5 3 32 15,0 0-8-15,4-3-24 16,-5 0 24-16,5 0-32 0,-3-3 0 0,-9 3-8 31,3-7 8-31,-6-3 8 16,-6 1-16-16,-3-4 0 15,0 0-8-15,-4 1 8 0,4-4 0 16,-4 0 8-16,0 0 64 0,0 0 40 16,0 0 72-16,5 0 416 31,-1-13 88-31,0-9-288 15,7-17-256-15,9-15-136 0,0-25 8 16,8 6-8-16,-4 6 8 16,4 10 24-16,-4 13-32 0,0 3-8 15,8-4 8-15,-9 7 0 32,-3 10-8-32,-3 5 16 15,-6 7-8-15,-7 3-8 0,4 7 0 16,-8 3 0-16,4 0 0 15,-4 3 0-15,0 0-96 0,0 0-360 0,0 0-384 16,0 6-904 0,0 23 583-1,0-4 41-15,-8 4-1688 16</inkml:trace>
  <inkml:trace contextRef="#ctx0" brushRef="#br0" timeOffset="-81000.16">10382 11878 2632 0,'0'0'1392'32,"0"0"-487"-32,0 0 95 0,0 0 64 15,0 0-136-15,0 0-536 16,0 0-8-16,0-4 321 15,0 4 119-15,-3 0-320 0,3 0-152 0,0 0-176 16,-4 0-24 0,4 0 32-1,0 0-24-15,0 0 88 0,0 0-16 16,0 0 80-16,0 0 16 16,0 0 32-16,0 0-72 15,0 0 16-15,0 0-7 0,0 0-17 0,0 0-128 31,0 0-48-31,0 0-56 16,0 0 32-16,0 0-64 0,0 0 48 16,0 0-56-16,0 0 8 15,0 0-16-15,0 0 8 16,0 0 40-16,-4 0-48 0,0 0 16 31,-1 0-16-31,-6 0 0 0,7 4 0 16,-4-4 8-16,-1 2-8 15,6 2 0-15,-1-1-8 16,0-3 8-16,0 3-16 0,0-3 32 16,4 0-32-16,0 0 32 31,0 0-16-31,0 0 8 0,0 0-8 16,0 0 0-16,0 0 8 15,0 0-8-15,0 0 0 16,0 0 0-16,0 0 0 0,0 0 48 0,0 0-48 15,0 0 8 1,0 0 96 0,0 0-8-16,0 0 24 0,0 0 16 15,0 0 104-15,0 0 72 16,4 0 64-16,4-3-104 0,4-6-88 16,7-4 40-16,2-3 40 15,11 0-16 1,-1-3-72-16,5 0 96 15,4-3-56-15,0 3-8 0,0 0-40 16,-8 6-95-16,-4 0-25 16,-4 4-16-16,-9 2-32 15,-2 4 0-15,-2-3-16 0,-3 2 16 32,5 2 8-32,-2-2 0 0,6-2 0 15,-2-1-8-15,9-2-64 16,-5 3 64-16,6-4 56 15,-5 0-48-15,0 4-8 0,-5 0-8 16,2 0 8-16,-6 2-145 31,-3-2 81-31,5 3 64 0,-9 0 0 16,7-4-16-16,-3 1 0 16,8-4-40-16,0 1-64 15,0-1 24-15,4-3-8 0,0 4 96 16,-4 0-40-16,0-4 40 15,-4 10 16-15,-4-4-8 0,-4 4 0 16,-4 3-8 0,3 0 8-16,-3 0 16 15,0 0-16-15,0 0 0 16,4 0 0-16,0-3 0 0,1 0 8 16,3 0-8-1,-4 3 8-15,3-4 0 16,-7 4-8-16,0 0 0 0,0 0-120 15,0 0-24-15,0 0 24 16,0 0 64-16,0 0 48 16,0 0 8-16,0 0-48 0,0 0-40 31,0 0 88-31,4 4-48 0,0 5 40 16,5 4 8-16,-2 6 0 15,1 3 0-15,1 0 56 16,-5 4-56-16,3 2 16 0,-3 1-16 15,4-1 16-15,1-2-8 32,-5-7 40-32,7 0-40 0,-3-3-8 15,1-7 8-15,2 4-8 16,-7 0 8-16,9-4 32 16,-6 4-24-16,5 3 80 0,-4-3-32 15,0 2-16-15,4 2-40 16,-8-2-8-1,8 1 8-15,-4-3 88 16,-4 2-96-16,7-5 8 0,-7 3-8 16,5-4 0-16,-1 1 16 15,-1 0-16-15,-3 2 0 0,1 1 16 16,-1-4-8 0,0 4 0-1,0 0 0-15,-1-1 8 16,1 1 24-16,0 0-40 0,0 0 0 0,1-4 0 15,-1-3 0-15,0 1 0 16,-4-1-8 0,7 1 8-16,-3-1 0 15,-4-3 0-15,4 3 0 16,0 1 8-16,1-1 0 16,-1 0 0-16,-4 4 0 0,3-4-8 15,1 4 8-15,0-1 0 0,4 1-8 16,-4-1 8-16,1-2-8 31,-2 2 16-31,1-2-16 16,0-1 0-16,0 0 0 0,0 4 0 15,0-4 0-15,1 4 0 16,-2-1 0-16,1 1 0 0,4-1 8 16,-4 1-8-16,4 0 0 31,-4-1-8-31,4-3 8 15,-4 4 0-15,4-7 0 0,-8 3-8 0,7 1 0 16,-7-4 0-16,5 3 8 16,-5-2 0-16,4-1 8 0,-4 3-8 15,0-6 8 1,0 3-8 0,0 0 0-16,0-3 0 15,0 0 8-15,0 0-8 0,0 0 8 0,0 0 112 16,0 0-72-16,0 0 80 15,0 0 97-15,0 0 87 0,0 0-56 32,-9 0-160-32,-6 0-80 15,3 3-16-15,-4 1 0 16,-4-1 0-16,4 3 0 0,0 0-8 16,-3 1 8-16,-6 2 0 0,5-2 0 15,-3 2-40-15,-5-2 40 31,4 2 0-31,0-2 8 16,0-1-8-16,1 3 0 0,2-2-8 16,1 2 8-16,-4 1 8 15,5-1 0-15,-2 1 24 0,-3 2-32 16,1-2 0-16,-5 3 0 31,4 0 0-31,-4-1 0 16,0 1 0-16,0-3 0 0,-4-1 8 0,4 0-8 15,0 1 8-15,0-1-8 16,9-2 8-16,-5 2-8 0,7-3 0 16,2 1 8-1,3-4-16 1,4 0 8-16,0 4 0 16,0-4 0-16,1 0 0 0,-2 0 0 15,1 0-8-15,-3 0 8 0,2 4-8 16,-3-4 8-16,5 0 0 0,-6 3 8 31,5-2-8-31,1-1 0 16,3 0 0-16,0-3 0 15,4 0 0-15,0 0 8 0,0 0 40 16,0 0-40-16,0 0 0 16,0 0 72-16,-5 0-72 0,1 0 64 31,0 3-24-31,-7-3-40 15,3 0 0-15,-5 0-8 0,2 0 0 16,2 0 8-16,1 0 40 16,-3-6-40-16,-2-10 56 0,6 3-8 15,-5-2 88-15,0-4 72 32,4 3 16-32,-4 0-64 15,0 0-120-15,4 3 40 0,0-3-16 16,-3 1-72-16,2-2 72 15,1-2-64-15,1-6 0 0,-2 3 40 0,1-1-48 16,4-2 8 0,-3 3 40-1,3 0-40-15,0 0 48 16,-5 6-8-16,5 0 24 0,-3 0-8 16,-1 3-56-16,4 0 104 15,-5-2-48-15,2-1-64 0,-1 0 0 16,4-6 0-1,-1-1-16-15,-3 1 16 16,8-3-8-16,-3 3 8 16,3 3 56-16,-4-1 16 0,0 8 64 15,0-1-32-15,0 1-88 16,-1 5 104-16,2 1-72 16,-1-4-40-1,4 4 8-15,-4 0-16 16,4-7 8-16,-4 0-8 0,4 0-32 31,-4 0 32-31,4 1 0 16,0 6 56-16,-4-1-48 15,4 4 0-15,0 0 0 0,-4 0-8 16,4 3 48-16,0 0-40 16,0 0-8-16,0 0 0 0,0 0-120 15,0 0-312-15,0 0-656 16,0 0-1465-16,0 3-4224 0</inkml:trace>
  <inkml:trace contextRef="#ctx0" brushRef="#br0" timeOffset="-74437.88">12323 13566 4112 0,'0'0'1489'0,"0"0"-529"0,0 0 184 16,0 0 8-16,0 0-255 16,0 0-353-16,0 0-104 0,0 0-32 15,0 0 32-15,0 0-24 16,0 0 72-16,0 0-24 31,0 0-168-31,0 0-160 0,0 0-16 16,0 0-112-16,0 0 8 15,0 0-8-15,0 0 0 0,0 0 40 0,0 0-40 16,0 0-8-16,0 0 24 16,0 0-16-16,0 0 0 15,0 0 0-15,0 0 0 16,0 0 0 0,0 0 8-16,0 0-16 15,0 0 8-15,0 0-8 0,0 0 8 16,0 0 0-16,0 0-8 0,0 0 8 15,0 0 0-15,0 0 0 16,-8 0-8 0,4 0 0-16,0 0-16 15,-4 0 8-15,4 0-56 16,0 4 56-16,-4-4-8 16,4 3 0-16,1 0 16 0,-6 0-16 31,5 0 16-31,-4-3-8 0,4 4 8 15,1-1 0-15,-6 0 0 16,5 0-8-16,0 0 0 16,-4 0 8-16,1 4 0 0,3-4 0 15,-5 0 0-15,5 4 0 32,-3-5 0-32,3 5-8 0,-5-7 8 15,1 6 0-15,1-2 0 0,-1-1 0 16,-1 0 0-1,-2 0 8-15,3 3-8 0,4-6 0 0,-5 3 8 16,2 1 48 0,-1-1-8-1,4-3-40-15,-5 3 88 0,2 0-40 16,-1-3 16-16,0 4-24 16,4-2 89-16,-8 2-65 15,4-1-16-15,4 0-48 0,-8 0 8 0,4 1 32 31,0-1-48-31,1 0 8 16,-2 0 0-16,5 0-8 0,-4 0 16 16,1 0-16-16,-6 1 8 15,5-1-8-15,-3 0 0 16,2 0 16-16,-3 1-8 0,1-1 0 31,2 0 40-31,1 0-48 0,1-3-8 16,-1 3 8-16,-1-3 8 15,6 3-8-15,-5-3 0 16,-4 3 0-16,4-3 16 0,-4 4-16 16,4-1 0-16,-4-3 0 31,0 3 16-31,4 0-8 0,-4-3-8 16,0 4 8-16,5-2 0 15,-2-2 0-15,1 0 16 16,-3 0 48-16,2 0-72 0,1 0 48 15,-3 0-48-15,-2 0 56 16,5 0 40 0,-3-2-16-16,-2-2-32 0,2 1 0 15,3 0-32-15,-5 0-8 16,6-1 40-16,-5 1-40 16,3 0 8-16,-2-3-16 15,3 3 8-15,0-4 40 16,0 1-40-16,0 3 0 15,0-4-8-15,-4 1 0 0,4 0 16 16,0 3-16-16,-4-4 8 16,4 4-8-16,-4-4 8 15,5 1 72-15,2 3-80 0,-3-7 0 32,4 7 0-32,-3-6 0 0,3 3-8 15,0-4 0-15,-5 3 8 16,1-2 0-16,-3 0-8 15,2 2 8-15,-6 1 0 0,2 0 0 16,2 2 0-16,3-2 64 31,0 3-64-31,-4 0 8 0,8-1 48 16,-4 2-48-16,4-5 40 16,0 4 0-16,-4-4-40 15,4 1 0-15,-4-1 0 0,0 5 72 16,0-5 64-16,0 4-96 15,4 0 104 1,-4-4 72-16,5 4-88 0,-2 0-88 0,1 3 56 16,0-3-96-1,0 0 8-15,0 0-8 16,0-1 48-16,1 1 32 0,3 0 0 16,-4-3-24-1,-1 2-64-15,5 2 48 16,-4-2-32-16,4-2-8 0,-4 6 64 15,4-7-24-15,-4 1-48 16,4 0 8-16,-4 0 0 16,1-1-8-16,-1 1 8 0,4-4-8 31,-4 4 8-31,4 0 0 0,-5-1 40 16,5-2-48-16,-4 2-32 15,4-6 32-15,-4 4 8 16,4-7-8-16,0 4 0 0,0-8 8 15,-4 5-16-15,1-4 16 32,-1-1-16-32,4 2 8 15,0-1-8-15,-4-1 8 0,4 5 8 16,0-5 0-16,-5 5 0 31,5-4 0-31,0 3-8 0,0-3 0 16,0 0 0-16,0-1 0 15,0 2 8-15,0-5-8 16,0 1 8 0,0 0-8-16,0 0 0 0,0-1 0 15,0 1 16-15,0 3-16 16,0 0 8-16,0-3-8 0,0 3 8 16,0-7-8-16,0 4 0 15,0-3 0-15,0-1 0 0,5 4 0 16,-1-4 0-16,3 1 8 0,-3 3-8 15,0 3 0-15,-4-6 0 16,9 2 0-16,-5 1 0 0,0 0 8 31,3-3-8-31,-3-1 0 16,4 4 0-16,1-4 0 16,-6 1 0-16,1 3 0 0,4-4 8 15,-8 4-8-15,4 0 0 0,0 0 0 16,1-4 0-16,-2 4-8 31,5-3 8-31,-4-1 0 16,4 1-8-16,-3 3 8 0,2-1 0 15,-3-2-8-15,4 3 8 16,-4 3-16-16,4-4 16 0,-4 1 0 16,0 3 0-16,0-3 40 31,0 0-40-31,0-4-8 0,0 1 0 15,4 0 8-15,0-1-16 0,-4 1 8 16,4-4-112-16,-5-2-32 16,1-1 24-16,5 0-40 0,-5-3 112 15,0 0-112 1,-4 4 56 0,3 2 104-16,-3 0 0 15,4 1 8-15,0 3-8 0,1-1 8 16,-1 0 0-16,4 1-8 0,-5 3 0 15,1-3 8-15,-4-1-8 0,4 4 8 32,0-4 0-32,-4 4 0 15,0 0 8-15,0 0 120 16,0-3-56 0,0-1 8-16,-8 4-80 15,8-7 8-15,-4 4-8 0,1-1 16 16,3 1-16-16,0-4 8 15,-4 4 40-15,0 0-48 16,0-1 0-16,-1 4 88 0,1-4 120 16,-7 4-128-16,7 3 104 15,-5 1-80-15,5-2-48 0,-3 1-8 16,3 0-40-16,0 0-8 31,-4-3 0-31,3 0 0 16,-2-1 56-16,-1 4-56 0,0-3 16 15,-4 3 80-15,0 0 112 16,4 0 56-16,-4 3-160 0,4 0 288 0,-3-3-144 16,-2 3-200-1,5-3-48 1,-3 0 8-16,2 0-8 16,1-3 65-16,-3 3-65 0,2 3 0 15,-3-3 0-15,1 3 48 16,-2 0 0-16,2 3-40 0,-2 1-8 0,2-1 16 31,-5 4-16-31,4-4-8 16,0 4 8-16,-4-1 0 15,4 0 8-15,0 1-8 0,0-4 8 16,0 0-8-16,-4 4-48 16,1-4 48-16,-2 3 48 0,2 1-48 31,-2 0 0-31,2 2 0 15,2 1 0-15,2 0 0 0,-2-1 0 16,-2 4 0-16,3-7 0 16,-8 4-8-16,-4 0 8 0,0-1 0 15,-8 1-96-15,0 0 96 32,0 3 0-32,4-1-8 15,0 4 0-15,5-3 8 0,3 3 0 16,0 0 0-16,8 0-49 15,-4-3 49-15,4 3 16 0,-3 0-16 0,2-3 8 16,-2 3-8 15,-2 0 9-15,-7 0-18-16,9 0-63 16,-10 0 64-16,10 0-48 0,-1 0 56 15,4 0 0-15,3 0-16 0,2 0 8 16,3 0-48-16,0 0 56 15,4 0 0-15,0 0-72 0,0 0-312 16,0 0-424-16,0 0-512 16,0 0-144-16,4 0-857 0,11 0-496 15,-2-3-1607-15</inkml:trace>
  <inkml:trace contextRef="#ctx0" brushRef="#br0" timeOffset="-73663.2">10554 9887 6937 0,'0'0'1600'0,"0"0"-527"15,0 0-305-15,0 0-176 0,0 0 176 16,0-26-96-16,0 26-312 16,0 0 72-1,0 0 32-15,0 0-192 0,0 0-159 16,0 0-113-16,-8 0 0 16,-4 10 40-16,0 0 72 15,-8 5-24-15,0-2-24 16,-3 6-48-16,-1-3 64 15,-4 6-8-15,0-3-64 16,0 3 40-16,0-3 0 0,0-3-40 16,5 3 40-16,-2-3-40 15,9-3-8-15,4-4 0 0,5-5 0 32,2-1 0-32,5 0 0 15,0-3 88-15,0 0 64 0,0 0 80 16,0 0 144-16,0 0-16 15,0 0-112-15,0 0-64 16,0 0-80-16,0 0-56 0,0 0-40 16,0 0 0-16,0 0-8 31,0 0 8-31,12 3-8 0,0 3 168 16,1 1-64-16,2 3-24 15,1-1-72-15,4 4 8 16,0-1 24-16,0 4-40 0,-1 6 0 15,2 0 8-15,-1 1 8 16,-1 2 40 0,2 1-56-16,3-1 0 0,-5 0 8 15,-3 1-8-15,0-4 0 16,-4-6 0-16,-4 0 8 16,0-7-8-16,-8 1 0 15,4-10 0 1,-4 3 0-16,0-3 16 0,0 0 80 15,0 0 128-15,0 0 432 0,0 0-192 16,0 0-191-16,0 0-161 16,0 0-112-16,0 6-96 15,0 16-1689 1,0 1-2048-16,-8 2-1328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1T11:32:37.8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29296 2498 512 0,'0'0'376'0,"0"0"-232"15,0 0 1136-15,0 0 544 0,0 0-903 16,0 0-425-16,0 0-8 0,0 0 96 16,0 0-144-16,-4 0-80 15,4 0-48-15,0 0 0 31,0 0 48-31,0 0-24 0,0 0-16 16,0 0 57-16,0 0-57 16,0 0-8-16,0 0 16 0,0 0-40 15,0 0 24-15,0 0-64 16,0 0 8-16,0 0-16 16,0 0-8-1,0 0-32-15,0 0 0 0,0 0-8 16,0 0 80-16,0 0 32 15,0 0 88-15,0 0-48 0,8 0-151 16,0 0-17-16,0 0 40 16,0 0-80-1,0 4-64-15,-4-4-72 16,4 3 0-16,0-3 0 0,-4 0 0 16,3 3 8-16,-2-3 0 15,-1 0 80-15,4 3 0 16,0-3 80-16,-5 0 64 0,1 0 64 31,5 0-120-31,-1 0 24 16,3 0 8-16,-2 0-32 0,3-3-40 15,-5 0 64-15,2 3-80 16,-1-3 8-16,-5-1-40 0,1 4-24 31,0 0-48-31,0-3 32 16,0 3 0-16,5-3-48 0,-2 3 8 15,5-3 40-15,-3 3-40 16,2-3-8-16,-3-1 8 16,4 4-8-16,-4-2 24 0,0 2-16 31,0-4 0-31,4 4 0 0,-4-3 0 16,0 3 0-16,0-3 0 0,4 3 0 15,-8-3 0-15,8 3 0 16,-4-4-8-16,0 4 8 15,3 0-8-15,-2-3 8 0,3 3-8 16,-9-3 8 0,5 3-8-1,1 0 8-15,-5-3-8 0,3 3 0 16,5-3 8-16,-3 3 8 0,2-3 32 16,-3 0-48-16,1-1 8 15,-2 4-8-15,-3-3 0 0,8 3 0 31,-7-3 0-31,2 3 0 16,1 0 0-16,-4 0 0 0,4-3 0 16,-4 3 8-16,4 0-8 15,0 0 8-15,-4-4 0 0,3 2-8 32,6 2 8-32,-1-7-8 15,0 4 24-15,0 3-16 0,4-6 0 16,0 2 0-16,-5 1 0 15,2 3-8-15,-6 0 0 16,1 0-8-16,1 0 8 0,-2 0-8 16,1-3 8-16,0 3 0 31,1 0 0-31,-2 0 0 0,1 0 0 0,5-3 0 16,-6 3 0-16,1 0 0 15,0-3 8-15,0 3-8 16,4-3 8-16,-4 3 0 15,4 0-8 1,-4-4 8-16,4 4-8 16,0-3 8-16,0 0-8 0,-1 0 8 15,2-1-8 1,-2 4 0-16,2-3 0 16,-1 1 0-16,-1 2 8 15,2-4 0-15,-2 4-8 0,2 0 0 16,-2-3-8-16,1 3 8 15,4 0 0-15,-4 0 0 0,0 0-8 16,0 0 8-16,0 0 0 16,-4 0-8-16,4 0 8 0,-1-3 8 15,6 3-8-15,-2-3 8 32,6 3 0-32,-5-7 8 0,3 4-16 15,5 0 0-15,-3-1 0 16,-2 2 8-16,-3-2-8 15,5 4 0-15,-10 0 0 0,5 0 0 16,-4 0 0-16,0 0 0 31,0 0 0-31,-4 0 0 0,4 0 0 16,0 0 0-16,0 0 0 16,4 0 8-16,0 0-8 0,0 0 0 15,3 0 0-15,-2 0 8 0,-2 0-8 16,1 0 16-1,0 0-8 1,0 0 0-16,0-3 80 0,8 3-72 16,-4 0 64-16,4-3 64 15,3 0-40-15,-3 0-32 0,1-1-24 16,-1 1-32-16,0 3 48 0,-1 0-56 31,-3 0 0-31,-4 0 0 16,0 0 0-16,-4 0-8 0,4 0 0 15,-4 0 0-15,4 0 40 16,-1 0-40-16,2 3-8 16,-6 1 8-16,6-1 0 0,-2 0 0 31,2-3 0-31,2 6-8 0,-3-2 8 16,5-2 8-16,-6 2 0 15,5-1 8-15,4 3-16 16,-4-6 16-16,4 4 56 0,-4-1-72 31,3-3 0-31,-2 3 16 16,3-3 48-16,0 3-56 31,-5-3-8-31,5 0 8 0,-4 0-8 16,4 4 16-16,-4-4-16 0,-4 2 0 15,4 1 8-15,0-3-8 0,-5 4 0 16,2-1 0-16,3 0 0 15,-8 0 0-15,8 1 0 16,-5-4 0-16,2 3 0 0,2-3 0 16,1 0 8-16,0 0 0 15,4 0 0-15,-4 0 0 0,4 0 56 0,-5 0-56 32,-2 0 41-32,3 0-49 15,-5 0 0-15,2 0 8 16,2 0 8-16,-2 0 32 0,7-3-40 15,-1 3 40-15,5 0-24 16,-4 0 32-16,0-4-16 0,0 4-40 31,-5 0 0-31,2 0 0 16,-1 0 0-16,-1 0 0 0,-2 0 40 16,2 0-40-16,-3 0 0 15,8 0 0-15,-4 0 0 0,0 0 8 31,4 0 0-31,-5 0 0 16,2 0-8-16,3 0 0 16,-5 0 8-16,-2 0 0 0,-2 0 0 15,1 0 0-15,0 0-8 16,0 4 8-16,1-4 0 0,-2 0 0 16,5 3 0-1,0-3-8-15,0 3 8 16,0-3-8-16,3 3 48 15,-2-3-48-15,-1 0 0 0,3 3 0 16,1-3 0-16,4 0 0 16,0 0 8-16,4 0 48 0,-4 0 0 15,-4 0-56 1,0 0 0-16,-8 0 8 16,4 0-8-16,-5 3 8 15,2-3 0-15,-2 4-8 0,5-4 0 16,8 0 72-16,0 3 48 15,0-3-40 1,4 0-16-16,-9 0-16 16,1 0-48-16,-7 0 16 15,-6 0-16-15,-3 0 8 0,-3 0-8 16,-5 0-16-16,0 0-168 16,0 0-280-16,0 0-473 0,-28 6-575 15,4 1-864-15,0-5-2754 0</inkml:trace>
  <inkml:trace contextRef="#ctx0" brushRef="#br0" timeOffset="43402.98">6530 17240 5809 0,'0'0'1568'0,"0"0"-280"31,0 0-167-31,0 0-377 0,0 0-232 16,-4 0-24-16,4 0 192 15,0 0 152-15,0 0-16 16,0 0-223-16,0 0-121 0,0 0-80 16,0 0-96-16,0 0-96 31,0 0-56-31,0 0-56 15,0 0-72-15,0 0-8 0,0 0 8 16,-4 7 80-16,-5 5 40 16,2 1 72-16,-1 6 8 0,-4 6-40 15,0 4-16-15,-4-4-24 16,4 7-48 0,-4 0-72-16,0-1 88 15,1 1-88-15,-2 0 64 0,6 0-24 16,-6-1 16-16,2-2 48 15,2-7-48-15,-2 0-24 0,3-3 24 16,3 1-8 0,-2-5 0-16,-2-2-56 15,6 3 56-15,-1-6-64 16,0 2 8-16,4-2-8 0,-4-1 48 16,4-3-48-16,4-2-48 15,-4-4-416-15,4 3-528 0,0-3-568 31,0 0-1273-31,0 0-1160 16,0 0-2688-16</inkml:trace>
  <inkml:trace contextRef="#ctx0" brushRef="#br0" timeOffset="43897.98">6127 17421 2472 0,'0'0'5569'0,"0"0"-3712"15,0 0-121 1,0 0 112 0,0 0-759-16,0 0-545 0,-7-4-264 15,7 4-216-15,4 0-64 16,7 7 0-16,9 3 248 0,1 3 264 16,6 5-264-16,1 1-48 0,3 3 8 31,6 1-136-31,-1 6 48 15,3-1-16-15,-3-2-88 0,0 2 88 16,-8-3-96-16,0 4 56 16,-4-7-56-16,-4 0 0 15,-4 1 56-15,-5-7-56 0,-2-4 0 32,-1 1 48-32,-8-7-48 15,3 1-8-15,1-4 0 0,-4-3-8 16,0 0-344-16,0 0-112 15,0 0-144-15,0-16-888 0,-4 0-1097 16,-3-3-6425-16</inkml:trace>
  <inkml:trace contextRef="#ctx0" brushRef="#br0" timeOffset="44580.84">6733 17643 3832 0,'0'0'4921'16,"0"0"-3392"-16,0 0-265 15,0 0 112-15,0 0-648 0,0 0-424 16,0 0-207 0,0 32 231-16,0-13-24 15,0 6 80-15,0 4 24 16,0 0-56-16,0-1-88 0,4 1-128 15,8-4-56-15,-8-3-32 16,8-2-40-16,0-5 0 0,-1-2-8 31,6-6-448-31,-6-5-608 16,10-2-913-16,-5-12-391 0,-8-4-2425 16</inkml:trace>
  <inkml:trace contextRef="#ctx0" brushRef="#br0" timeOffset="45097.48">6674 17453 96 0,'0'0'5809'16,"0"0"-3481"-16,0 0-1208 15,0 0-311-15,0 0-305 0,0 0-248 16,-28 51-144-16,28-45-104 15,0 0 48-15,3 1-8 16,9-4 32 0,1 0-80-16,-2-3-64 15,1 0-320-15,-4 0 240 0,-4 0-88 16,-4-3 232-16,0 0 232 16,0-1-104-16,-7 1 664 15,-2 0 560-15,1 3-664 0,0 0 9 31,1 0-41-31,2 0-272 16,5 0-184-16,0 0-112 0,0 0-88 16,0 0-8-16,0 0-72 15,0-3-144-15,0-1-224 16,0 4-56-16,0 0-185 0,0 0-799 16,0 0-3393-1</inkml:trace>
  <inkml:trace contextRef="#ctx0" brushRef="#br0" timeOffset="46273.21">7020 17243 224 0,'0'0'4945'0,"0"0"-3121"16,0 0-576-16,0 0 49 15,0 0-105 1,0 0 24-16,0 0-152 15,0 0-168-15,4-38-183 16,-4 38 63-16,0 0-120 0,0 0-120 16,0 0 32-16,0 0-208 15,0 0-224-15,0 3-128 0,0 4 8 32,0 2-16-32,-4 4 0 15,-4 6 0-15,4 3-8 16,-1 4 0-16,-2 2 0 0,3 4 8 15,4-1 8-15,-4 4 88 32,4 0-40-32,0 0-8 0,0 3 40 15,4-3-24-15,7 0 8 16,6-3-72-16,3 0-8 0,3-7-40 16,1 1-32-16,8-4 80 0,4 0 72 15,-4-3-72-15,0-3-536 16,8-3-592-16,-12-4-1673 15,-9-6-2648 1</inkml:trace>
  <inkml:trace contextRef="#ctx0" brushRef="#br0" timeOffset="47200.58">7282 17310 1880 0,'0'0'5569'0,"0"0"-3008"0,0 0-1241 16,0 0 168-16,0 0-191 15,0 0-585 1,0 0-304-16,-7 0 16 15,7 0 48-15,0 0-128 16,0 0-72-16,-4 9-72 0,0 7-56 16,0 7 8-16,0-1 40 0,4 10-88 15,0-1 24 1,0 4 24-16,0 0-32 16,0-3-16-16,4 0-96 15,8-1 56-15,0-2-64 16,0-4 8-16,4-3-8 0,0 0-8 15,0-5-40-15,-1-4 0 32,6-4-512-32,-2-6 16 0,1-3-208 15,1 0-488-15,2-19-97 16,1 0-1671-16,-12 0-4202 0</inkml:trace>
  <inkml:trace contextRef="#ctx0" brushRef="#br0" timeOffset="47562.9">7136 17570 800 0,'0'0'6961'0,"0"0"-5369"16,0 0-543-1,0 0 199-15,0 0-264 16,0 0-344-16,0 0 153 0,0 0 7 16,0 0-192-16,7 0-224 15,5 0-96-15,1 0 8 0,6 0-96 16,1 0-112-16,4 0-80 31,0 0 0-31,3 0-8 0,-3 0-680 16,1 0-672-16,3 0-1073 15,-4-3-463-15,-9-3-4802 0</inkml:trace>
  <inkml:trace contextRef="#ctx0" brushRef="#br0" timeOffset="47941.28">7550 17545 7825 0,'0'0'4033'0,"0"0"-3329"16,0 0 112-16,0 0-111 16,0 0-481-16,0 0-224 0,0 0 112 15,31 0 296-15,-10 0-32 31,-10 0-160-31,10 0-104 16,-6 0-112-16,1 0-80 0,0 0-216 16,-4 0-552-16,0 0-809 0,1-4-343 15,-2-5-1985-15,-7 3-1992 0</inkml:trace>
  <inkml:trace contextRef="#ctx0" brushRef="#br0" timeOffset="48276.9">7765 17389 7529 0,'0'0'2137'0,"0"0"-745"0,0 0-128 15,0 0-608-15,0 0-480 0,0 0-88 16,0 0 56-16,0-3 8 15,0 3 80 1,0 6-56 0,0 4 81-16,7 3-9 0,2 2 112 0,-1 4-88 15,0 1-88-15,-1 2-104 16,2 0-64-16,-5-3-16 0,4 3-96 16,-1-3-408-16,-3 0-689 31,5-3-367-31,-5 3-912 15,0-6-3090 1,-1-4 1587-16</inkml:trace>
  <inkml:trace contextRef="#ctx0" brushRef="#br0" timeOffset="48729.86">7777 17211 336 0,'0'0'6889'16,"0"0"-4785"-16,0 0-1223 0,0 0 39 15,0 0-48-15,0 0-96 16,0 0 8-16,51 0-175 0,-26 4-225 31,-5 2-96-31,-1 3-120 16,1 4-96-16,1 3 88 0,-6 3 112 15,5 7 64-15,-4 2-48 16,4 1 8-16,-5 5-96 0,2 5-56 16,-2 2-16-16,2 3-32 31,-6 1-80-31,2-1-16 0,-9 4-88 16,-4 22-880-16,-8-16-1801 15,-8-7-2800-15</inkml:trace>
  <inkml:trace contextRef="#ctx0" brushRef="#br0" timeOffset="58951.67">5546 16345 2472 0,'-4'-4'3233'15,"4"1"-2001"1,-4 0 40-16,4 0 201 16,0 0-345-16,0 0-528 15,0-1 432-15,-4 4-216 0,4-3-64 16,0 3-79-16,0 0-201 15,0 0-248-15,0 0-168 0,0 0-56 16,0 0-88-16,0 0 88 16,0 10 0-1,0 9 16-15,0 6 40 16,8 7 16-16,-1 6-64 0,6 0 8 16,-1 7 40-16,3-4-48 15,1 7 0-15,1-4 48 0,-2-3-48 16,2 0-8-16,-2-9 0 15,2 0 0-15,-6-7 0 16,1-6 0 0,0-6-24-16,-4-3-104 15,0-4-200-15,0-3 24 0,-4-3-152 16,0 0 88-16,0-3 327 16,0-10 41-16,0-9 193 15,-1-3 7-15,-3-10-72 0,0-7-72 31,0-5-56-31,0-1-280 16,0 4 32-16,0 3-9 0,0 9 177 16,0 7 72-16,4 8 0 15,5 4 8-15,-5 8-48 0,0-2 40 16,3 4 0-16,-3 3-296 16,5 0-88-1,-1 0-24-15,-1 6 416 16,6 7 296-16,2 0-96 0,2 12-48 15,-2 0-32-15,6 1-8 16,-2 5-64-16,1-2 24 16,0 0-24-16,-4-1-40 15,4-6-8-15,-5 1-16 16,-2-7-144-16,-1-3-40 16,-9-8 72-16,1-1-72 0,0-4 72 15,-4 0 128-15,0-6 432 16,0-10-96-16,0-3-56 0,-8-10-80 31,-3-3 81-31,-6-9-177 16,-2-3-88-16,-1-4-8 15,-4-6 8-15,1 6-8 0,-1 1 40 16,3 2 56-16,1 11 216 16,5 2 8-16,3 6-96 0,3 7 112 31,5 7-112-31,1-1 48 15,-1 9-152-15,4 1-120 0,0 0-8 16,0 3-120-16,0 0-624 31,0 0-817-31,0 0-383 0,-4 16-288 16,0 0-57-16,-1 0-4464 0</inkml:trace>
  <inkml:trace contextRef="#ctx0" brushRef="#br0" timeOffset="59888.55">6152 16532 3616 0,'0'0'2657'0,"0"0"-1097"0,0 0-408 0,0 0-127 16,0 0-353-16,0 0-304 0,0 0-160 31,7-6 40-31,1-1-136 0,1-2 16 16,2 3-24-16,-3 2-104 16,4 1 0-16,-4 0-128 0,0 3 48 15,3 0-56-15,-2 0 136 16,-5 0 304-16,4 10-56 15,-4 2-88 1,3 4 8-16,-2 0 16 16,-5 3-48-16,0 7 8 0,0-4-40 15,0 0-8-15,0-3-80 0,-9 0-16 16,6-10-112-16,-1 1-456 16,4-7-320-1,0-3-296-15,0 0-225 16,0-22-223-16,0-1-2457 15,0 1 1673-15</inkml:trace>
  <inkml:trace contextRef="#ctx0" brushRef="#br0" timeOffset="60239.06">6307 16398 176 0,'0'0'88'0,"0"0"4537"31,0 0-3481-31,0 0-296 0,0 0 200 16,0 0-448-16,0 0-352 0,0 0-80 15,0 0 80-15,-17-3-88 16,14 10 17-16,-1-4 183 0,4 7 80 16,-4-4 48-16,4 3-48 15,0 4-176-15,0 0 16 16,0 3-24-1,8-4-72-15,-1 1 48 16,6 0-24-16,-2-1-80 0,2-2-56 16,-1-4 56-16,-1-3-72 0,2 4 32 15,-6-7-80 1,5 0-8-16,1 0-8 16,-2 0-296-16,9-10-224 15,-8-6-456-15,-4 0-2937 16</inkml:trace>
  <inkml:trace contextRef="#ctx0" brushRef="#br0" timeOffset="66379.87">1075 11671 496 0,'0'0'2608'0,"0"3"513"15,0-3-1769-15,0 0-600 0,0 0-256 16,0 0-496-16,0 0-32 16,0 0 32-16,0 0 368 15,0 0 145 1,0 0-145-16,0 0-56 0,0 0 40 16,0 0 16-16,0 0 0 15,0-3-72-15,0-3-272 0,0-1 88 16,-4-2-88-16,-3-1-24 15,-2 1-288-15,-3-4 288 16,0 0-152-16,0-2 152 16,-8-2-232-16,-3 5-40 15,-1-1 216-15,0 7 56 16,0 2 456-16,0 4-352 0,4 0-104 16,4 4 0-16,0 5-104 15,0 8 104-15,4-2 0 16,1 7 0-1,-2 0 48-15,6 7-48 16,3 0 8-16,0 2 56 0,4 1-56 16,0 0 40-16,4 0 16 15,11-4-64-15,1 1-72 16,5-7 24-16,2-3 48 0,-3-6-152 31,4-7 72-31,-4-2-128 16,4-4-64-16,-4 0 192 15,4-10-48-15,-1-3 184 0,1-6-56 16,-7-3 64-16,2-3 224 16,-3-4-288-16,-4 0 176 0,-4-6-48 31,0 4-128-15,-4-4 112-16,-4 6-40 15,0 7-64-15,0 3 112 16,0 9 8-16,0 4 8 0,0 6-136 15,0 0-64-15,0 0-128 16,0 0 192-16,0 0 176 0,0 0-72 0,0 0-96 16,0 0-8-16,0 0-8 15,0 10-48-15,-4-1 56 16,4 7 80-16,-3 0 72 0,-2 6-104 16,5 7 40-16,0-7-24 15,0 3-56 1,0-3 48-16,8-2-56 15,0 2 72-15,4-3-56 16,4 0-16-16,3 0 24 0,2-3-16 16,7 0 40-16,-4-4-48 15,8 1 0-15,0-3-80 0,-5-8 72 32,5-2-136-32,-8 0-544 15,0 0 360-15,-4-5-112 16,-9-15-848-16,-6 1-2617 0,-5 0-1488 15</inkml:trace>
  <inkml:trace contextRef="#ctx0" brushRef="#br0" timeOffset="67212.13">1629 11319 4745 0,'0'0'2112'0,"0"0"-760"15,0 0 121-15,0 0-449 16,0 0-376-16,0 0-232 0,0 0-40 31,0 3-112-31,-4 3-216 16,0 10 216-16,-4 3 144 16,4 7-128-16,-4 2-48 0,4 7-56 15,4 3 257-15,-4 7-137 31,4 2-136-31,0 4 56 0,4 0-80 16,8-7-64-16,4 1-64 16,4-7 8-16,0-6-8 15,4-4-8-15,4-9-72 0,4-3-80 0,0-7-32 16,11-5-264-16,-2-4-937 16,-10 0-1847-16</inkml:trace>
  <inkml:trace contextRef="#ctx0" brushRef="#br0" timeOffset="68238.08">1936 11283 6873 0,'0'0'2072'0,"0"0"-951"15,0 0-65-15,0 0-288 16,0 0-536 0,0 0-232-16,0-22-72 15,0 22 72-15,0 7 144 0,0 5-64 16,4 8 24-16,0 8 24 16,0 4 80-16,-4 6 144 0,3 3 0 31,6 0-16-31,-1-2-112 15,0 2-135-15,4-3-25 16,4 0-8-16,-5-3-56 0,9-3 0 16,-8-3 16-16,4-4-8 0,-4-6 0 15,4-3-8-15,-4-4-225 16,0-5-599-16,0-4-112 31,4-3-432-31,0-13-337 0,0-3-1207 16</inkml:trace>
  <inkml:trace contextRef="#ctx0" brushRef="#br0" timeOffset="68535.1">1812 11678 488 0,'0'0'5865'15,"0"0"-3449"-15,0 0-1623 16,0 0-225-16,0 0 144 0,0 0 8 16,72-23-16-16,-36 7 176 31,-1 0-168-31,-2 1-463 15,-1 2-193-15,-5 7-56 0,1-1-945 16,-4-6-807-16,-8 7-1009 0,-4 0-3632 16</inkml:trace>
  <inkml:trace contextRef="#ctx0" brushRef="#br0" timeOffset="68952.09">2239 11531 1200 0,'0'0'6681'0,"0"0"-5377"0,0 0-591 31,0 0 255-31,0 0-224 16,0 0-104-16,0 0 304 0,56-3-176 15,-41-3-159-15,6-1-265 16,-6-2-144-16,5 6-200 0,0-4-352 16,-4 1-985-16,-1 0-455 31,-2-4-1033-31,-9 4-3824 0</inkml:trace>
  <inkml:trace contextRef="#ctx0" brushRef="#br0" timeOffset="69443.7">2466 11335 9233 0,'0'0'2273'0,"0"0"-449"0,0 0-231 32,0 0-937-32,0 0-424 15,0 0-128-15,0 0-96 0,63-42 0 16,-42 42-8-16,-2 0-8 15,-3 0 0-15,5 0-8 0,-6 13-56 32,-2 0-88-32,-6 3 32 15,-3 3 112-15,-4 3 16 0,0 6 0 16,0-2 48-16,-8 2-40 16,0-2 0-16,0-7 0 15,4-3-8-15,0-7 0 0,4-2-56 16,0-5-120-16,4 2-168 31,8-4 16-31,4 0 152 0,8-4-136 16,-1-8 31-16,5-1-15 15,0-9-648-15,-3 3-808 0,-9 6-3569 16</inkml:trace>
  <inkml:trace contextRef="#ctx0" brushRef="#br0" timeOffset="69794.33">2689 11176 7745 0,'0'0'2313'16,"0"0"-889"-16,0 0-688 16,0 0-264-16,0 0 8 0,95-10 48 15,-54 10 105-15,-10 0-113 16,5 0-16-16,-4 13-128 16,-4 6 16-16,-9 6 16 0,2 4-120 15,-5 9-24-15,-4 3-136 31,-5 10-48-31,-3 0 32 0,-4 22-112 16,-4-10-144-16,-28 26-776 16,8-12-1641-16,-3-27-3896 0</inkml:trace>
  <inkml:trace contextRef="#ctx0" brushRef="#br0" timeOffset="72922.17">860 13658 624 0,'0'0'3176'0,"0"0"-2023"15,0 0-809-15,0 0-8 16,0 0-56-16,0 17 712 15,8-8-240 1,-4 7-224-16,4 3 456 16,-4 6-367-16,4 4-177 0,4 6 16 15,-4 3-40-15,0 3-136 16,4 1-64-16,0 2-16 16,0-3-64-16,4 0-48 0,0 1-32 31,0-4-56-31,3-7 8 15,-6-8 8-15,2-7 56 0,-2-7-72 16,-2-5-8-16,1-4-152 16,0-4 16-16,-4-12 144 15,0-12-8-15,-4-4-32 0,0-9-56 16,0-4-224 0,-4-2-112-16,0 2 232 15,0 4 112-15,0 6 48 0,4 6 40 16,0 10 104-16,0 4-96 15,0 2 64-15,0 6 64 16,-4 4 8-16,4 0-72 16,-1-3-8-16,2 3-48 15,-1-1-16-15,0 4 8 16,0 0 0-16,4 0-8 0,4 0 0 16,-4 7 104-16,7 9 8 15,2 2 8-15,3 5-16 16,-1 2-56-1,5 1-40-15,-3 2 8 16,2-2 0-16,1-1 48 0,0 0-56 16,0-3-8-16,-5-2-8 15,6-4-136-15,-9 0 8 16,3-7-120-16,-6-3 8 0,-5-6-280 31,-1 0 328-31,2 0 200 16,-5-13 0-16,-4-5 160 15,0-8 240-15,0-6-40 0,-13-5 56 16,-6-8-128-16,-1-9-16 16,-8-3-8-16,4-7 48 0,-4 4-184 31,4 6 0-31,0 6 224 0,4 10 104 16,5 10-7-16,2 2-41 15,2 11-96-15,7 2-136 0,-4 3 0 16,8 7-128-16,-5 3-48 15,5 0-128-15,0 0-936 16,-4 9-721-16,0 8-743 16,1 1-2361-16</inkml:trace>
  <inkml:trace contextRef="#ctx0" brushRef="#br0" timeOffset="74170.2">1701 13782 160 0,'0'0'4777'16,"0"0"-3681"-16,0 0-216 15,0 0-112-15,0 0-176 0,0-28-232 32,0 21 56-32,0-2 441 15,0 3-553-15,0-7-72 0,0 3 208 16,0 1-152-16,-4-1-88 0,-4 1 80 16,0-1 56-1,0 4 72 1,0-4-192-16,0 4-8 0,-4 3 72 15,4 0-272-15,0 0 56 16,0-1 24 0,0 4-16-16,0 0-72 15,0 0-16-15,4 0-32 0,-4 4 40 16,4 5-72-16,0 0 8 16,4 4 16-16,0 6-40 0,0 0 80 15,0 4-40-15,4 5 56 16,5-2-8-16,2-1 8 15,1 0 0-15,4 1 0 0,-4-7 8 32,4-3-8-32,-4-4 0 0,4-5-48 15,-4-4-64-15,-5 0-96 16,6-3 32-16,-9 0 80 16,4-3 96-16,-1-7 0 0,-2-2 56 15,-1-4-8-15,-4-3-8 31,4-7-40-31,-4 1-80 0,0-4 80 16,0-2 0-16,-8-1-48 16,-1 7-104-16,-2 2 152 15,7 7 0-15,-5 4 0 0,2 5 200 0,3 4 128 16,4 3 32-16,-4 0-72 16,4 0-160-16,0 0-48 15,0 0-64 1,0 0-16-16,0 0 0 15,0 0-88-15,0 3 0 16,0 7 40-16,0 6 48 0,0 3 0 0,8 3 64 16,-1 4 24-1,2-1-8 1,3 0-24-16,0-3-48 16,4 0 64-16,-5-5-64 0,6-5-8 15,-6-2 8-15,2-4-8 16,-6-3-8-16,5-3-56 0,-3 0-432 15,2-6-168-15,1-10-880 32,-7 3-3801-32</inkml:trace>
  <inkml:trace contextRef="#ctx0" brushRef="#br1" timeOffset="118957.85">4554 14246 7825 0,'0'0'2817'0,"0"0"-1225"15,0 0 497-15,0 0-425 0,0 0-816 16,-13-19-112-16,13 16-160 16,0-3-40-1,0 2-135 1,17-9-289-16,7 1 0 0,4-4-96 0,11-3-16 15,8 6 0-15,6 4 0 16,3 6 0-16,-4 3-8 0,-1 0 0 16,-7 15-8-16,-4 5-32 31,-12 5-208-31,-4 4-33 16,-9 2 193-16,-6 7 16 0,-9 4 80 15,0 5 0-15,-20 4 8 16,-4 3 48-16,-4 0-48 0,-4-3 0 15,4-1 0-15,-4-2 0 16,4 0 0-16,9-7 0 0,2-9-8 31,6 0 0-31,7-10-8 16,4-3 0-16,0-7 0 0,0 1-72 16,0-7 72-16,11 1-136 15,10-1 56-15,-2-6 8 31,13 0 80-31,0 0 0 0,8-9 48 16,7-4 48-16,2-6-96 16,7 3-40-16,-5 0-336 0,1 0-568 0,-4 3-792 15,-8-2-945-15,-1-4-215 16,-15 3-1529-16,-8 0-320 16</inkml:trace>
  <inkml:trace contextRef="#ctx0" brushRef="#br1" timeOffset="119341.28">4638 14665 4120 0,'0'0'7266'15,"0"0"-5626"-15,0 0-1136 0,0 0 417 16,0 0 191-16,0 0-456 16,0 0-376-16,51-22 160 31,-19 12-80-31,12-3 152 0,-1-2-48 15,13 2-128-15,0 0-79 16,-5 0-145-16,5 4-48 0,-3 3-56 16,-6 3 0-16,-3-1-8 0,-4 4-393 15,-8 0-311 1,3 0-688 0,-11 0-1257-16,-11 4-2264 0</inkml:trace>
  <inkml:trace contextRef="#ctx0" brushRef="#br1" timeOffset="120397.74">5605 14649 6073 0,'0'0'3216'16,"0"0"-1895"-16,0 0-137 0,0 0 472 31,0 0-487-31,0 0-273 16,0 0-248-16,0 0-248 0,4 10-224 15,-4 6-128-15,4 6 240 16,0 6 32-16,5 11 16 0,-5-2-8 16,-1 5-56-16,5-1-96 15,0-6-56-15,-3-3-40 0,-1-4-31 32,-1-9-33-32,1-3-8 31,0-6-8-31,-4-4-329 15,4-6-743-15,-4-6-1056 0,0-13-2017 16,0-7-1912-16</inkml:trace>
  <inkml:trace contextRef="#ctx0" brushRef="#br1" timeOffset="120823.95">6171 14112 4368 0,'0'0'5426'0,"0"0"-3826"16,0 0-264-16,0 0 89 31,0 0-209-31,0 0-416 0,0 0-328 16,-75 54-24-16,58-15 136 16,2 8-88-16,-2 8-24 15,6 4-47-15,3 5-89 0,8 0-136 16,0-1-104-16,0-2-96 31,12-7 16-31,8-1-8 0,8-5 56 16,8-7-64-16,3-6-8 0,5-9-160 15,4-7-488-15,8-19-857 16,-17 0-1639-16,-7-7-3818 0</inkml:trace>
  <inkml:trace contextRef="#ctx0" brushRef="#br1" timeOffset="121243.65">6578 14043 5705 0,'0'0'4033'0,"0"0"-2761"15,0 0 80-15,0 0-96 16,0 0-495-16,0 0-353 16,-16 38 72-16,12-10-8 0,4 7 48 15,-4 10-56-15,4 6 8 16,0 3-64-16,0 3-112 31,0 0-56-31,0-6-64 0,8-1-128 0,-1-5 8 16,6-4-48-16,-2-6 0 15,6-3-8-15,2-10-56 0,1-6-360 16,5-7-248 0,3-5-416-1,-2-4-152-15,11-23-777 16,-14 1-1976-16,-2-3-4336 0</inkml:trace>
  <inkml:trace contextRef="#ctx0" brushRef="#br1" timeOffset="121513.85">6430 14414 3208 0,'0'0'6650'0,"0"0"-4234"0,0 0-1480 15,0 0 153-15,0 0-57 16,0 0-424-16,88-13 16 0,-56 7-24 16,4 0-304-16,-1 0-112 31,-3 6-120-31,4 0-64 15,3 0-1040-15,-6 0-1432 0,-6 0-2321 0</inkml:trace>
  <inkml:trace contextRef="#ctx0" brushRef="#br1" timeOffset="121858.26">7084 14566 7137 0,'0'0'5721'0,"0"0"-4817"31,0 0 9-31,0 0 263 16,0 0-264-16,0 0-296 0,87-15-216 16,-55 5-128-16,4 1-168 15,-4 2-56-15,0 1-48 0,-4-1-392 16,0 4-752-16,-4-6-704 31,-9 3-1089-31,-2-4-2728 0</inkml:trace>
  <inkml:trace contextRef="#ctx0" brushRef="#br1" timeOffset="122129.84">7497 14262 6305 0,'0'0'5457'0,"0"0"-3905"16,0 0-575-16,0 0 79 0,0 0-544 15,0 0-400 1,17 28 576-16,-13 1-56 16,3 3-72-16,2 9-216 15,-1 3-168-15,0 4-96 0,-1 6 16 16,2-3-80-16,-1 0-16 16,-4-4-296-16,-4-2-656 0,3-11-992 31,-3-8-2353-31,4-17-2177 0</inkml:trace>
  <inkml:trace contextRef="#ctx0" brushRef="#br1" timeOffset="122532.76">7681 14059 9818 0,'0'0'4200'16,"0"0"-3223"-16,0 0-121 0,0 0-96 16,0 0-568-16,0 0-176 15,0 0 200-15,0 0 136 0,96 76-16 16,-69-38 16-1,1 3-104 1,4 10-56-16,-12 6 17 0,5 4 7 16,-14-1-48-16,2 4-8 0,-13-5-40 15,0-1-8-15,0-5-56 16,0 2-8-16,-17-4-48 16,6-7 0-1,-6-6-192-15,10-6-136 16,-1-13-153-16,3-6-239 0,1-7-400 15,4-3-416-15,0-3-1041 16,0-3-407-16,0-7-4410 0</inkml:trace>
  <inkml:trace contextRef="#ctx0" brushRef="#br2" timeOffset="150373.5">4940 12484 3368 0,'0'0'5017'0,"0"0"-3416"15,0 0-233-15,0 0-176 16,0-32 200-16,0 26-303 15,0-4-361-15,4 4 208 0,-4-1-216 16,0 1-488-16,0 0-40 16,0 3 16-1,0-4-24-15,0 1-96 0,0-3-176 16,-8-1 168-16,-4 0-80 16,1-2 0-16,-10 2-8 15,-3-2-48-15,0 2 8 16,-4 3-24-1,0 7-88-15,-4 0 64 0,-3 4-216 16,3 12 32-16,-4 6 128 0,0 7 16 16,8 2 136-16,4 4 0 15,5 0 0-15,10 3 0 16,5-3-48 0,4 3-24-16,8-6-56 15,16-4-16-15,4-6 48 0,8-5 0 16,4-11 96-16,0-6 8 15,-4 0-8-15,3-23 48 16,-7-2 8-16,0-3-56 0,-8-8-152 31,-7-1 72-31,-10-5 72 16,-3 1 16-16,-4 6 64 0,0 0-72 16,-4 10 80-16,-3 9 264 15,3 3 112-15,4 7-8 16,0 3-72-16,0 3-336 0,0 0-40 31,0 0-96-31,0 6-104 16,0 10 192-16,0 6 8 0,0 7 8 0,7 6 0 15,1 3-8-15,5 3 8 16,-2 7 8-16,5 6-8 16,0 3-8-16,4 0 0 15,0 3 0 1,-4-3-8-16,3-3 8 15,-2 0-8-15,-2-6 8 0,2 0 16 0,-6-4-16 16,-2-3-8-16,-1-2-96 16,-5-2 104-16,1-2-48 15,-4-3 48 1,0-3-8-16,-4-1 8 16,-7-2 8-16,-6-4 0 15,-7-3 0-15,1 0 88 0,-5-6 32 16,-9-4 96-16,2-6 168 15,-1-3 1-15,-3-6 151 0,3-13-128 32,4-9-56-32,4-11-80 15,8-5-264-15,8-7 104 0,8-3-120 16,4 0-16-16,8 0-232 16,20-3 0-16,8 3-216 15,20-6-376-15,-13 12-857 0,-3 10-3784 0</inkml:trace>
  <inkml:trace contextRef="#ctx0" brushRef="#br2" timeOffset="151154.22">5274 12830 3024 0,'0'0'7258'15,"0"0"-5426"-15,0 0 417 16,0 0-385-16,0 0-816 0,-15-13-704 16,15 13-344-16,0 0-16 0,0 6-104 15,4 4 120-15,4 6 0 16,-1 6 152 0,2-3-24-16,-5 10 8 15,4-1-56-15,-5 1-8 16,5 3-16-16,-3-7-40 0,-1 4-8 0,4-4 40 15,-8-6-48 1,3-3-16-16,1-6-400 16,-4-8-136-16,0-2-56 15,0 0 464-15,0-6 144 16,0-13-8-16,-7-6-176 16,-5-10 80-16,-1-6 48 0,-2 2-136 15,-5 2 88-15,8 5 96 0,0 3 8 31,0 13 176-31,8 4 296 16,0 2-176-16,4 7 96 16,0 3 16-16,0 0-296 0,0 0-112 15,0 0-72-15,0 0 56 32,0 0-48-32,0 13 64 0,8 2 16 15,4 7 96-15,4 4-64 16,-1 2 0-16,2 4-40 15,2 0 56-15,-2 3-64 0,-2 16-424 16,-2-13-1728-16,-2-3-3681 0</inkml:trace>
  <inkml:trace contextRef="#ctx0" brushRef="#br2" timeOffset="151884.59">5686 12319 2664 0,'0'0'2889'16,"0"0"-425"-16,0 0-1039 15,0 0 111 1,0 0 384-16,0 0-463 16,0 0-553-16,-13-13-128 15,9 13-136-15,-4 0-176 0,1 13-216 16,-10 12-112-16,2 7 8 15,2 9 0-15,2 7 104 0,7 12 32 16,-1 4 32-16,5 2-95 16,5 4-89-16,14-3-56 0,9-10-64 31,0-6-8-31,12-7 8 16,0-9 0-16,4-6-8 15,0-4 0-15,-4-9-8 0,3-3-328 16,-7-7-361-16,12-6-647 15,-16-6-1232-15,-4-10-1961 0</inkml:trace>
  <inkml:trace contextRef="#ctx0" brushRef="#br2" timeOffset="152511.51">5992 12389 304 0,'0'0'9378'0,"0"0"-7594"16,0 0-464-16,0 0 89 16,8-80-601-16,11 61-320 0,9 0-24 15,0 3-176-15,0 0-88 16,8 7-128-16,-4 5-144 31,0 4-104-31,-4 4 72 0,-4 12 104 0,0 9 80 16,-13 7 16-1,2 3 104 1,-5 9-32-16,-8 4 88 0,0 2-32 16,-8 5 120-16,-8-1-88 15,-5 0-16-15,6-4-112 16,-2-2-8-16,6-10-16 0,-1-6-96 15,8-7-8-15,4-9 0 0,0-3-56 16,0-7-64-16,8 1 72 0,11-7-32 16,6 0 16-16,3 0 64 31,7-3 72-31,6-14 96 16,2-5 8-16,6-3-136 0,-2-4-40 15,1 1-288-15,-8-1-168 0,-5 1-752 16,1-7-1713-16,-12 6-1432 15,-7 0-3200-15</inkml:trace>
  <inkml:trace contextRef="#ctx0" brushRef="#br2" timeOffset="152817.69">6015 12747 2696 0,'0'0'5649'16,"0"0"-3600"0,0 0-633-1,0 0-704-15,0 0 312 0,84-69-263 16,-44 43 103-16,8-3-64 15,-4 4-192-15,4 0-280 0,-1 6-328 0,-2 6-88 16,-2 4-1400-16,5 2-985 31,-12 7-423-31,-8 0-3418 16</inkml:trace>
  <inkml:trace contextRef="#ctx0" brushRef="#br2" timeOffset="153272.4">6960 12458 1672 0,'0'0'8002'0,"0"0"-5858"16,0 0-736-16,0 0-31 0,0 0-721 15,0 10-504-15,0 9 248 0,0 3 80 32,0 7 0-32,0 2 48 15,0 4 8-15,4 0-160 0,0 4-64 16,0 2-152-16,4-3-87 16,0 0-25-16,0-6-48 0,-1-1-417 15,6-9-1351-15,-1-2-3153 31,-9-11-5545-31</inkml:trace>
  <inkml:trace contextRef="#ctx0" brushRef="#br2" timeOffset="155030.68">7031 12150 6905 0,'0'0'2416'16,"0"0"-559"-16,0 0 31 16,0 0 113-16,0 0-593 0,0 0-704 15,-3-25-336-15,15 25-344 31,7 0 48-31,9 0-72 16,12 7 136-16,4 5 8 0,4 1 24 16,8 9 32-16,-4 0-48 0,4 3-56 15,-5 4-24-15,1 0 8 0,-9 2-31 16,-2 8-33 0,-9 2-8-1,-8 19 88-15,-13 23 8 16,-11 15-56-16,-3 0 0 0,-14-15-48 0,2-25 0 15,-2-21-369-15,-6 14-519 16,3-6-1032-16,0-10-3137 0</inkml:trace>
  <inkml:trace contextRef="#ctx0" brushRef="#br3" timeOffset="189471.72">7654 10115 1144 0,'0'0'2608'15,"0"0"2633"-15,0 0-3232 0,0-6-105 16,0 6-247-16,0 0-473 0,0 0-432 15,0 0-296-15,0 0-136 16,0 0-120-16,0 0-8 0,0 0-64 31,0 0-8-31,0 0-16 16,0 0 16-16,0-3 0 16,0 0 40-16,0-4-136 0,0-2-24 15,-9-4-272-15,1 0 176 0,1 1-184 16,-6-4-392-16,2 3 144 31,-1 0 408-31,-4 0 16 16,0 4-296-16,-4 6-336 0,-4 0 616 15,3 3-1281-15,-2 0 737 32,-1 0 264-32,4 0 232 0,1 9 168 15,2 1 112-15,2 3-48 16,-2-1-48-16,6 7-16 15,2 7 0-15,1 2 80 0,5 7 24 16,3 0-104-16,0 0-48 0,7 0 48 16,6 0 8-16,-2-6-8 0,6-4-32 15,2-6-72 1,-2-6 48 0,2-7-144-16,5-6-152 15,-4 0 352-15,4-6 232 0,3-7-216 16,-6-6-16-16,3-6 0 0,-13-1 24 15,2 1 208-15,-9-7 0 0,0 0-176 32,-4 4 328-32,0-4-88 15,0 3-248-15,0 1-48 16,0 2-48-16,0 7 48 0,3 7 0 16,1-5-24-16,0 11-24 0,5 0 24 15,-5-1-24-15,-4 7 48 31,0 0-200-31,0 0-344 16,0 0-88-16,0 0 408 0,0 7 224 16,0 3 0-16,0 2 112 15,0 7 64-15,0 4 96 0,0 5 120 16,0 7 160-16,0 0-80 31,0 0-151-31,4 0-169 16,3 0 0-16,6-3-152 0,-2-7 8 15,5-3 40-15,8-3-48 0,-4-9-256 16,8-7 152-16,0-3-9 0,4-3 113 16,0-13 0-1,0-10-680 1,-4 4-800-16,-17 0-568 16,-11 6-169-16,0 7-2368 0</inkml:trace>
  <inkml:trace contextRef="#ctx0" brushRef="#br3" timeOffset="189910.09">8124 9734 5209 0,'0'0'2712'0,"0"0"-983"0,0 0-1 32,0 0-648-32,0 0 713 15,0 0-465-15,0 0-544 0,0 0-200 16,0 0-336-16,-21-6-248 15,10 22 48-15,-9 12 80 16,-5 7 48-16,10 4-64 0,-1 2-104 16,8 0 40-1,4-3-48-15,4 0 0 16,0-6 0-16,4 3 0 0,12-7-120 16,4 1 104-16,4 0 8 15,8-7-56-15,-1 0 64 16,1-3-328-16,0-3-400 15,0 0-536-15,0-4-1153 16,-8-2-439-16,-9-3-2618 16</inkml:trace>
  <inkml:trace contextRef="#ctx0" brushRef="#br3" timeOffset="190333.96">8390 9722 6433 0,'0'0'3105'0,"0"0"-1737"16,0 0-512-16,0 0-40 15,0 0-376-15,0 0-328 0,0 15-104 16,0 5 264 0,0 5 120-16,-4 10 113 15,0 0 55-15,0 6-64 0,1 0-192 16,-1 0-24-16,4 4-24 16,0-7-136-16,0 0-64 15,4-3 0-15,3-6-48 16,6-4 0-16,2-3-8 15,6-6 0-15,-2-6-56 16,9-7-232-16,4-3-120 0,-1 0-576 16,1-10-97-16,-4-2-711 15,-11-8-552-15,-13 5-801 16,-4-1-1840-16</inkml:trace>
  <inkml:trace contextRef="#ctx0" brushRef="#br3" timeOffset="190625.93">8263 10058 3544 0,'0'0'4521'0,"0"0"-2936"15,0 0 479-15,0 0-80 16,0 0-351-16,0 0-705 0,0 0-432 15,-12 0-184 1,12 0-120-16,0 0-96 16,0 0-96-16,16-3 32 0,4-3-32 15,8-4 200-15,7-3-128 16,5 1-24-16,-3 2-48 16,-5 0 0-16,-1 4-864 15,-3 6-1104 1,-8 0-969-16,-13 6-2016 0</inkml:trace>
  <inkml:trace contextRef="#ctx0" brushRef="#br3" timeOffset="190917.83">8709 10020 6281 0,'0'0'2184'0,"0"0"-775"15,0 0 239-15,0 0 72 0,0 0-703 16,0 0-441-16,0 0-168 16,0 0-160-16,4 0-168 15,0 0-80-15,8 0 0 0,0 0 40 31,4 0-40-31,4 0-152 16,4 0-560-16,0 0-753 0,16-3-327 0,-12-3-665 16,0-1-1447-16</inkml:trace>
  <inkml:trace contextRef="#ctx0" brushRef="#br3" timeOffset="191185.11">8996 9864 5449 0,'0'0'2248'0,"0"0"-936"16,0 0 145-1,0 0-65-15,0 0-312 16,0 0-168-16,0 0-407 16,0 0-297-16,0 0-208 15,4 29 16-15,-4-7 96 0,0 7-24 16,0 2 40-16,0 5-128 0,0-1 88 31,0 2-88-31,4-5-56 16,1 0-712-16,-2 0-905 15,1-10-719-15,0-6-3242 0</inkml:trace>
  <inkml:trace contextRef="#ctx0" brushRef="#br3" timeOffset="191517.54">9116 9623 6785 0,'0'0'2336'16,"0"0"-615"-16,0 0-297 0,0 0-56 15,0 0-639-15,0 0-473 0,39-29-56 16,-22 29 80 0,2 4 24-16,5 8 0 15,0 4-32-15,4 9-48 16,-8 5-120-16,3 7 32 0,-6 5 32 16,-6 9-72-16,-11 2-56 15,0 8-40-15,0 2-304 0,-39 30-808 31,-4-21-1913-31,-2-8-5705 0</inkml:trace>
  <inkml:trace contextRef="#ctx0" brushRef="#br3" timeOffset="209350.95">5430 9369 2536 0,'-8'-6'1232'16,"4"-4"2065"-16,0 1-1993 0,4-1-584 16,-3 1 921-1,-1 2 303 1,4 4-103-16,0 3-545 0,0-3-328 15,0 3-144-15,-5 0-360 0,5 0-464 16,0 0 48-16,0 0-48 16,0 0 0-16,0 0-8 0,0 6-128 31,0 10-80-31,0 10 16 16,0 12 200-16,5 13 80 0,2-1-80 15,9 4 0-15,-4 0 8 16,4-3 0-16,-4 0 0 0,4-7 0 15,0-5-8-15,0-8-8 32,-4-8-64-32,0-8-104 15,-8-8-192-15,3-1 24 0,-3-6-80 16,5 0-72-16,-5-6 80 16,7-7 416-16,2-13 304 0,-2-2-240 15,1-7-64-15,1-6-120 31,-6-7-152-31,-3 0-568 0,4-2 464 16,-8-1-161-16,9 6 401 0,-9 7 136 16,0 13 112-16,3 9 192 15,-3 6 273-15,0 10-473 0,0 0-104 16,0 0-456 0,0 0 408-1,0 4 31-15,0 5-55 16,8 7 72-16,9 3 97 0,-6 7-49 0,9 5-40 31,0-2 56-31,4 6-48 16,0 0 40-16,-5-4-48 0,5 4-8 15,0-6 8-15,1 0 0 16,-1-4 0-16,-1-6-8 16,-7-6-200-16,0-7 71 0,-4-3-159 15,-4 1 32-15,-4-4 208 0,0 0 48 16,-1-4 312-16,-3-9 521 31,0-2-153-31,0-8 24 16,0-5-136-16,0-4-472 0,-3-6 232 15,-5-7-88-15,-4-5-240 16,0-4-120-16,-7-3 112 0,-2-1-16 16,1 1-80-16,5 10-48 31,-6-1 152-31,6 10 408 15,2 6-264-15,2 4-48 0,3 2 24 0,-1 7 40 16,5 3-40-16,1 3-64 16,-1 7-40-16,4 3-16 15,0 3-200 1,0 0-736-16,0 0-2249 16,0 29-1880-16,0-4 2121 15,0 0-2552-15</inkml:trace>
  <inkml:trace contextRef="#ctx0" brushRef="#br3" timeOffset="210546.78">6111 9528 5553 0,'0'0'2712'16,"0"0"-1023"-16,0 0-201 16,0 0 48-16,0-10-407 31,0 10-481-31,0 0-312 0,0 0-160 16,0 0-176-16,0 0-48 15,0 10-184-15,0 0 176 0,0 5 56 16,5 4 64-16,-1-3-64 15,7 0 0-15,-3-3-56 0,5-4-32 16,-2-2-48-16,2-7-80 16,-2 0-240-1,1 0-257-15,-4-4 241 16,8-8 240-16,-8-4 104 0,0-6-48 16,-4 0 176-16,0-4 8 15,-4 4-8-15,0 3 0 0,0 6 248 16,0 7 800-1,0 6-439-15,0 0-345 16,0 0-24-16,0 0-104 16,0 0-136-16,0 0 0 0,0 0-16 15,0 0-96-15,0 12 16 16,0 4 80-16,0 7 16 16,8 2 16-1,-1 3-8-15,2 4 0 31,7 3 40-31,-4 4-48 0,7-2 8 16,-2 8-8-16,2-4 0 16,1 4 16-16,1-1-8 15,-6 3 48-15,5-5-48 0,-4-4-8 16,0 0-8-16,0-6-8 16,-4 0-48-16,0-1 64 0,-5-5 0 15,-3-1-8-15,1-6 8 16,-1-3-8-16,-4-3 8 15,0-4 0 1,0 1 0-16,-4-7 0 0,-8 4 96 16,-4-7 32-16,0 0 448 15,-8 0 416-15,-3 0-104 0,-1-13-264 16,0-3 64-16,-4-10-199 16,4-2-193-16,0-7 8 15,8-10-128-15,0-2-176 16,12-7-240-1,0-6-120-15,8-1-40 0,0 4-257 16,16 6-463-16,11-3-336 0,-3 16-208 16,-3 13-4482-16</inkml:trace>
  <inkml:trace contextRef="#ctx0" brushRef="#br1" timeOffset="-211804.45">4494 7106 1664 0,'0'0'6073'0,"0"0"-4320"16,0 0-857-16,0 0-128 15,0 0 544-15,-28-74-432 16,28 62-71 0,0-1-105-16,11 0-192 15,10-9 288-15,11-3-520 0,7-1-152 16,6 1-112-16,2 6-16 15,-3 3 80-15,0 7-80 16,-9 5-176-16,-3 4 48 0,-8 0-80 31,0 6-88-31,-8 10 176 16,-7 7 112-16,-2 5 0 0,-7 4 0 16,0 9 8-16,-7 7 0 15,-14 12-48-15,-7 1-56 16,-4 2 104-16,-3 4 0 0,3-13 96 15,-4 3 40 1,4-7-128-16,4-5 96 16,4-4-32-16,13-9-72 0,2-3 0 15,5-10-88-15,4-3 16 16,0-4-88-16,9-2 16 16,2-4 32-16,14-3-104 15,-2-3-168-15,13 0 384 16,8 0 432-16,4-6-432 15,3-10 80-15,1 3-80 0,0-2 0 16,-1 2-128-16,-2-3-2601 16,7-3 1585-16,-17 3-2121 15,-11 0-2368-15</inkml:trace>
  <inkml:trace contextRef="#ctx0" brushRef="#br1" timeOffset="-211517.54">4442 7540 9249 0,'0'0'2249'0,"0"0"-1761"0,0 0-488 15,0 0-120-15,0 0 120 0,0 0 240 16,72-38-232-16,-32 22 768 0,3-3-616 16,5 4 0-16,0-5-112 15,0 5-96-15,-5 5-1160 16,2 7-512-16,-6 3-233 16,-11 0-543-1,-8 9-1401-15</inkml:trace>
  <inkml:trace contextRef="#ctx0" brushRef="#br1" timeOffset="-211020.35">5243 7461 6953 0,'0'0'4065'0,"0"0"-3089"16,0 0-224-16,0 0 88 16,0 0-688-16,0 0 96 0,0 0-39 31,63-76 47-31,-42 66-88 15,-1 10-168-15,-5 0-568 0,2 0-81 16,-13 13 649-16,3 9 104 0,-7 0-24 16,0 10-80-16,-7 0 0 15,-10 3 641-15,-2 3-217 16,-1 0-416 0,-5-3-8-16,1-3 8 15,9-7 184-15,-5-3-192 0,12-6-128 16,4-3 80-16,4-10 24 15,0 0-312-15,12-3-193 0,16 0 305 16,7-9 224 0,6-10 0-16,6-3 232 15,5-7-232-15,4 6-1184 32,-9 5-808-32,-19 2-2753 0</inkml:trace>
  <inkml:trace contextRef="#ctx0" brushRef="#br1" timeOffset="-210610.67">5873 6864 5473 0,'0'0'4281'0,"0"0"-2985"15,0 0-136 1,0 0 168-16,0 0-367 16,0 0-513-16,0 0-432 15,0 0-32-15,-13 25 32 0,-2 7 40 0,-2 10 112 16,2 8-32-16,-5 8 0 15,4 2-120 1,4 0-8-16,4 1-8 16,4-5 8-16,4-1 40 15,0-11-40-15,12-3-16 16,12-6-120-16,4-6 120 0,4-1-88 16,3-8-176-16,5-5-512 0,0-2 551 31,15-10-1991-31,-6-3 816 15,-14 0-1505-15</inkml:trace>
  <inkml:trace contextRef="#ctx0" brushRef="#br1" timeOffset="-210235.09">6243 6772 6649 0,'0'0'1408'15,"0"0"-600"1,0 0 121 0,0 0-929-16,0 0 0 15,0 0 0-15,-12 60 744 0,0-18-120 0,0 2-104 16,0 7-64-16,4 0 104 15,1 6 80-15,3 0-160 0,-1-3-304 16,5 0-63-16,0-3 7 16,9-7-72-16,2-3 64 15,5-9-112-15,4-6 0 0,8-4-8 16,0-6-96-16,7-7 40 0,1-6-369 31,1-3 217-31,2 0-448 16,1-6-944-16,-8-10-513 15,-8 0-935-15</inkml:trace>
  <inkml:trace contextRef="#ctx0" brushRef="#br1" timeOffset="-209958.62">5956 7318 7617 0,'0'0'1192'0,"0"0"-1192"16,0 0 0-16,0 0 833 0,0 0 439 16,84-16-240-16,-45 3-224 15,6-2 416 1,-2-5-591-16,9 1-225 15,-5-3-328-15,-2 6-80 0,-2 7-1377 16,-6 3-823-16,-10 6-3361 16,-11 0 480-16</inkml:trace>
  <inkml:trace contextRef="#ctx0" brushRef="#br1" timeOffset="-209665.42">6702 7258 7137 0,'0'0'3241'0,"0"0"-2209"15,0 0-448-15,0 0 416 16,0 0-504-16,0 0-496 15,0 0-8 1,0 0 8-16,63-10 528 0,-27-3-183 16,3 1 23-16,6-4-368 15,-2 4-224-15,1-1-1409 0,-13 0-743 16,-3 3-769-16,-19 1-3080 16</inkml:trace>
  <inkml:trace contextRef="#ctx0" brushRef="#br1" timeOffset="-209396.27">7059 6956 7137 0,'0'0'1968'16,"0"0"-559"-16,0 0-441 15,0 0-624-15,0 0-344 0,0 0-160 16,13 26 160-16,-9-4 568 15,4 9 152-15,-1 8-8 32,6 8-111-32,-5 1-393 0,3 6-80 15,2-6-72-15,-6 2-8 16,5-8-48-16,1-1-568 0,2-9-1161 16,5-1-431-16,-4-9-457 15,-4-9-2992-15</inkml:trace>
  <inkml:trace contextRef="#ctx0" brushRef="#br1" timeOffset="-209035.27">7231 6823 7697 0,'0'0'2977'15,"0"0"-2001"-15,0 0-448 16,0 0 0-16,0 0 56 0,0 0-368 16,79-16 409-16,-47 22-89 0,0 10-128 15,5 0-128-15,2 9-272 16,1 11 216-16,-5-2-136 31,-3 14 48-31,-4 16 0 0,-11 21-120 16,-10-5 192-16,-7-4-24 15,0 0-80-15,-24 0-64 0,1 0-40 16,-14 20-1112-16,9-30-1161 16,13-21-2056-16</inkml:trace>
  <inkml:trace contextRef="#ctx0" brushRef="#br2" timeOffset="-199684.27">5327 4835 6321 0,'0'0'1976'0,"0"0"-992"16,0 0-215-16,0 0 7 16,0 0-288-16,0 0-96 0,-4-6 40 31,0 0-104-31,-5-4-88 15,5 4-24-15,-3-7 248 0,-1 3-184 16,-5-2-96-16,-2 2-56 0,-5-3-23 16,-5 4-105-16,-2 3 0 15,0 6-8-15,-5 0-217 16,0 0 217 0,-5 15-80-16,1 4-104 15,1 10 88-15,3-3 88 0,8 6 8 16,1 2 0-16,6 4-136 0,13 1 88 15,4 2-64-15,0-3-160 16,24-4 112-16,8-4-72 0,4-12-56 31,7-8 144-31,6-4 8 16,-2-6-152-16,1-6 144 0,-4-7 8 16,-4-12 40-16,-8-1-48 15,-9-2 88-15,-3-7-64 0,-12 6 128 31,-8 1 56-31,0-1-56 16,0 7 96-16,-8 6 232 16,1 3 600-16,3 7-344 0,0 3 208 15,4 3-480-15,0 0-312 16,0 0-216-16,0 6-152 0,0 7 224 31,4 9 136-31,4 4-40 16,-1 2 48-16,6 4 8 15,-5 6 0-15,3 3 8 0,2 0-16 0,-6 4 48 16,5-1-24-16,1-2-24 16,-6 5 0-16,5-2 8 0,-8-1 0 15,4 4 8 1,-4-4-16 0,0 1 0-16,-4-4 8 15,0 1-8-15,0-5 8 0,-8-2 0 16,-4-3 0-16,0-7-8 0,1 1-64 15,-6-4 64-15,-3-6 80 0,1-3 176 32,-5-1 176-32,-4-6 153 15,-4 1 135-15,-4-7-160 16,0 0 48-16,1-9 48 0,-2-11-72 16,1-2-248-16,8-10-48 0,5-3-288 31,3-9-80-31,12-3 16 15,8-5-32-15,0 8-136 16,16-1 184-16,12 1 24 0,3 6-48 16,13 3-152-16,0 4-176 15,16 5-1088-15,-13 7-1473 0,-10 6-2040 0</inkml:trace>
  <inkml:trace contextRef="#ctx0" brushRef="#br2" timeOffset="-199128.82">5557 5267 2592 0,'0'0'7882'0,"0"0"-6362"31,0 0-536-31,0 0 48 15,0 0-511-15,0 0-521 0,0 0 16 16,0 0 88-16,76-19 16 16,-51 19-120-16,-2 0-152 0,-3 16-8 15,-9 6 88-15,-6 6 72 32,-5 11 56-32,-8 2 32 15,-15 3 40-15,-5 1 40 0,0-4 40 16,3-6-64-16,5-9-16 15,9-4-72-15,7-13-56 0,4-5-216 0,0-4-48 16,24 0 160 0,8-13 104-1,11-9 112-15,5-4 40 16,0 1-152-16,0 0-48 16,-9 2-776-1,-7 1-1033-15,-11 9-1384 0,-14 4-3488 16</inkml:trace>
  <inkml:trace contextRef="#ctx0" brushRef="#br2" timeOffset="-198626.82">6243 4540 2712 0,'0'0'4545'0,"0"0"-2793"15,0 0 609-15,0 0-1241 0,-12-26 240 16,4 26-495-16,0 0-641 16,-4 20-104-16,-4 5-120 0,0 13 128 15,-3 10 120 1,-2 21-96-16,6 24 144 15,2 18-200-15,13 6 56 16,0-12-8-16,24-16-136 0,4-26 0 16,4-9-8-16,-4-12 0 15,12-4-8-15,23 6-32 16,1-3 32 0,12 1-648-16,24-14-760 15,-33-11-953-15,-3-15-2576 0</inkml:trace>
  <inkml:trace contextRef="#ctx0" brushRef="#br2" timeOffset="-197179.45">6573 4600 7801 0,'0'0'1977'0,"0"0"-977"16,0 0-200-16,0 0 184 16,0 0-176-16,0 0-47 0,28-79-393 15,0 63-96-15,4 3-264 16,-4 7-8-16,4 3 0 0,-4 3-312 31,0 0-137-31,0 13 385 16,-4 5 64-16,-5 5 105 0,-2 8-105 15,-10 8 0-15,-3 5 40 0,-4 7-40 16,-4 15 0-16,-11 1 64 16,-5 0-56-16,-5 3 120 15,6-19 80 1,3 5-136-16,4-8 24 16,8-13-96-16,4-6 0 15,0-7-56-15,16-9 48 0,8-1-40 16,8-8-48-16,3-4 96 0,14 0 0 15,6-7 0 1,1-12 48-16,3 0-48 16,-3-6-553-16,-7-1-551 15,-10-11-928-15,-15 5-785 16,-16 3-4288-16</inkml:trace>
  <inkml:trace contextRef="#ctx0" brushRef="#br2" timeOffset="-196922.82">6526 5042 3224 0,'0'0'7330'16,"0"0"-6138"-16,0 0-1192 0,0 0 0 0,0 0 456 15,79-45 776-15,-27 16-167 16,8-2-601-16,7-4-344 16,6 3-120-1,14-13-688-15,-19 14-2161 16,-13 3-3752-16</inkml:trace>
  <inkml:trace contextRef="#ctx0" brushRef="#br2" timeOffset="-196490.1">7323 4768 1792 0,'0'0'10522'16,"0"0"-9330"-16,0 0-680 16,0 0-327-16,0 0 31 0,92-47-160 31,-64 44 64-31,3 3-120 16,-8 0-224-16,-2 0 136 15,-1 13-185-15,-16 9 273 0,-4 3 8 16,0 10 241-16,-20 3-41 15,-5 7 280-15,-6-1-144 0,8-3-144 16,2-2-96 0,5-11-24-16,12-3-80 15,4-6-104-15,0-6-24 16,20-4-48-16,8-5-72 0,12-4-88 16,8-4-72-16,8-11-169 15,19-27-1111 1,-11 5-872-16,-12-2-2914 15</inkml:trace>
  <inkml:trace contextRef="#ctx0" brushRef="#br2" timeOffset="-196125.25">7490 4432 9057 0,'0'0'3185'32,"0"0"-1849"-32,0 0-783 15,0 0 167-15,0 0-520 0,0 0-120 16,67-9 160-16,-26 9 72 15,10 12-200-15,5 4-104 0,0 10 120 16,4 8 24-16,0 8-104 0,-8 5-24 16,-1 17 216-16,-7 25-240 15,-16 15 0-15,-20 14 72 0,-8-14-64 16,-13-17-8-16,-6-33-584 16,-17 3-1337-1,12-23-1295-15,-4-2-5666 16</inkml:trace>
  <inkml:trace contextRef="#ctx0" brushRef="#br3" timeOffset="-188517.66">5761 1435 7841 0,'0'0'2201'0,"0"0"-761"0,0 0 176 16,0-26-567-16,0 26 207 16,0-3-568-16,0 3-312 0,0 0-280 15,-4 0-96 1,4 10-168 0,0 9 80-16,0 6 88 15,0 0 0-15,8 4-88 0,12-4 24 0,-5-5 16 16,13-8-80-16,0-5-104 15,4-7 160-15,4 0-32 0,-4-13-288 32,-8-3 64-32,-4-6 168 15,-8-3 64-15,-9-1 96 16,-3 4 72-16,0-4-64 0,-3 7 472 16,-9 4 24-16,4 2-168 0,3 6 136 15,2 1-80-15,-1 3-144 31,4 3-216-31,0 0-32 16,0 0-160-16,0 6-80 0,0 7 80 16,7 12 152-16,-2 7 0 15,7 3 8-15,-4 9 8 0,-1 4-8 16,2 6 0-16,3 0 0 31,-5 3 0-31,2 4 0 16,-5 2 0-16,0 1 8 0,0-1-8 0,-4 4-104 15,0-4 8-15,0-3-96 16,0-2-24-16,-17-4 120 0,6-10 56 16,-5-5 32-1,4-8 16 1,-8-5-8-16,0-7 16 16,-4-4 104-16,0-5 144 0,-12-4 88 0,0-6-72 15,1 0 8-15,-1-9 16 16,0-10 48-16,3-13-112 0,14-6-48 15,3-7 8-15,12-6-200 32,4-3 8-32,4-6-8 15,16 0-88-15,8 0-160 0,0 3 16 16,4 9-280-16,0-3-512 0,-12 16-1008 31,-8 10-2745-31</inkml:trace>
  <inkml:trace contextRef="#ctx0" brushRef="#br3" timeOffset="-187593.62">5689 1149 184 0,'0'0'5345'0,"0"0"-4033"16,0 0-744-16,0 0 56 16,0 0 24-16,0 0-56 0,0 0-15 15,0 0 39 1,0 0 96-16,0 0-16 15,0 0 80-15,0 0-160 16,0 0-40-16,0 0-55 0,0 0 23 16,0 0-8-16,0 0-32 15,0-6 128-15,4-7 112 16,8-6-416-16,4-9-176 0,3-7-40 31,2 0-8-31,-5-7 0 0,-4 4-32 16,-1 6-24-16,-2 1 8 15,-5 9 64-15,-4 9-56 16,0 3-8-16,0 7-48 0,0 0-8 16,0 3-48-16,0 0-48 31,0 0-80-31,8 0-216 0,-1 9 88 16,6 4 224-16,6 3 80 15,5 6 0-15,4 0 0 16,0 4 0-16,12 9-296 0,16 12-1008 31,-13-2-1145-31,2-7-1752 0</inkml:trace>
  <inkml:trace contextRef="#ctx0" brushRef="#br3" timeOffset="-185327.89">6335 2228 928 0,'0'0'1496'0,"0"0"857"15,0 0-1577-15,0 0-256 16,0 0 368-16,4 0-56 0,-4 0-112 15,0 4 80-15,0 2 9 16,0 7 247-16,0 3 144 16,-4 3-280-16,0 6-320 0,-1 3-119 31,1 2-137-31,0 1-8 16,4 1-88-16,0-1-72 0,0 1-32 15,0-3-144-15,4-1 16 16,9-5 24-16,-2-1-40 0,10-13-552 15,3 1-569-15,12-10-551 16,-5 0-264 0,-8-13-2185-16</inkml:trace>
  <inkml:trace contextRef="#ctx0" brushRef="#br3" timeOffset="-184814.12">6271 1921 3992 0,'0'0'3209'15,"0"0"-1529"-15,0 0-895 32,0 0 71-32,0 0-344 0,0 0-304 15,0 0-208-15,0 0-8 16,-28 12-48-16,28-2 56 0,0 3 16 31,8-1-16-31,3-6 0 16,-2 1-16-16,3-4-104 0,-1-3 112 15,2 0-192-15,-5 0 192 0,-5 0 8 16,-3-10 88-16,0 4 208 16,0-3-176-16,0 6-32 0,-7-4 40 15,3 7 24-15,0-3 184 16,0 3-328-16,4 0 80 16,0 0-88-16,0 0-48 15,0 0 48-15,0 0 0 16,0 0 8-16,0 0 80 15,0-3 80-15,-5 3-32 0,5 0-136 16,-4 0-152-16,-3 0-168 16,-5 13-2593-16,7-1-279 15</inkml:trace>
  <inkml:trace contextRef="#ctx0" brushRef="#br3" timeOffset="-184316.93">6633 1352 3512 0,'0'0'3257'0,"0"0"-632"0,0 0-1369 15,0 0-192-15,0 0 344 0,0 0-439 16,-8-6-521-16,1 19-296 0,-1 2 24 15,-5 11-16-15,2 12 8 16,-2 0-8-16,5 13-32 16,1 0-16-1,3 6 24-15,0 0-8 32,4 3-32-32,0-6-88 15,0 0 8-15,12-3-8 0,4-3-8 16,3-4-8-16,5-3 0 15,4-9 8-15,0-6-120 0,4-7-288 16,0-7-552-16,0-6-561 16,7-6-247-16,-11-12-1337 15,-7-7-4864-15</inkml:trace>
  <inkml:trace contextRef="#ctx0" brushRef="#br3" timeOffset="-183879.04">6880 1324 7513 0,'0'0'2385'0,"0"0"-1177"16,0 0-336 0,0 0-328-16,0 0-544 15,0 0 56-15,0 0-56 16,0 0 760-16,-4 102-224 0,0-55 177 16,4 7-129-16,-4 3-192 15,4 0-80-15,0-3-72 16,0-3-104-1,4-3 40-15,9-4-104 16,-2-6-16-16,5-6-56 16,4-3 0-16,4-4 0 0,0-9-48 15,8-3 40-15,0-4-288 16,0-6-296-16,-4-3-24 0,0 0-513 31,-5-6-343-31,-7-4-1104 16,-8-3-1545-16</inkml:trace>
  <inkml:trace contextRef="#ctx0" brushRef="#br3" timeOffset="-183603.29">6777 1797 1672 0,'0'0'6073'15,"0"0"-3512"1,0 0-1377-16,0 0-592 16,0 0-288-16,0 0-176 15,0 0-24-15,11 0 232 16,6-6 408-16,11-4 473 0,7-3-33 16,5 1-624-16,1-5-384 0,2 5-176 31,-7-1-200-31,12 7-1624 15,-12 0-929-15,-12 2-2048 0</inkml:trace>
  <inkml:trace contextRef="#ctx0" brushRef="#br3" timeOffset="-183356.62">7315 1638 640 0,'0'0'8473'16,"0"0"-4280"-16,0 0-2888 16,0 0-169-1,0 0-424-15,0 0-712 16,0 0-288-16,0 0-16 16,32-3 304-16,-13-4 0 0,9-5-56 15,8-4-400-15,0 0-1265 0,4-6-511 16,-8 6-377-1,-13 3-4192-15</inkml:trace>
  <inkml:trace contextRef="#ctx0" brushRef="#br3" timeOffset="-183078.61">7662 1295 8169 0,'0'0'2393'0,"0"0"-825"31,0 0-296-31,0 0-1096 0,0 0-176 16,0 0-240-16,7 48 240 16,1-7 648-16,-4 6-103 15,5 7-241-15,-2 4-112 0,5-1-64 16,0 0-80-16,4-3-48 0,-4-3-288 15,0-7-1065 1,4 4-719 0,-8-17-849-16,4-8-2728 0</inkml:trace>
  <inkml:trace contextRef="#ctx0" brushRef="#br3" timeOffset="-182709.01">7772 1133 6809 0,'0'0'3313'0,"0"0"-2177"15,0 0-1000-15,0 0-128 16,0 0-8-16,0 0 328 31,112 38 40-31,-72-13 16 0,4 5 200 16,0 7-360-16,4 24 400 16,-8 24-255-16,-16 26-361 0,-9 4 120 15,-15-7-24-15,0-10 64 16,-15-15-56-16,-2-16-24 15,6-17-88 1,3-6-1465-16,-1-15-255 0,-2-10-1201 16</inkml:trace>
  <inkml:trace contextRef="#ctx0" brushRef="#br3" timeOffset="-166766.86">10682 11947 5153 0,'0'-3'1888'0,"0"0"-472"31,0 3 65-31,0 0-337 0,0 0-168 16,0 0-40-16,0 0-48 15,0 0-87-15,0 0-169 16,0 0-160-16,0 0-152 0,0 0-160 15,0 0-160 1,0 13-24-16,0 9 24 16,0 3 48-16,0 13 72 0,0 1-16 15,0 8 16-15,0 1 0 16,0 0-112-16,3 2 72 16,1-9-8-16,0 1-72 0,4-10 0 15,-3-7 0 1,-1-6 0-16,-4-10 0 15,3-2-88-15,1-4-208 0,0-3-96 16,0 0 0-16,5-13 392 16,-5-9 56-16,3-3-32 15,1-10-48-15,0-7-8 0,-3-2-40 32,-5-3-184-32,3-1-56 0,1 3-128 15,0 7 288-15,-4 9 16 16,4 11 136-16,-4 5 224 15,0 3 152-15,0 7-128 0,4 3-40 16,-4 0-208-16,4 0-184 31,0 3-152-31,4 13 184 0,0 3 152 16,4 4 136-16,0 8-8 16,4 4-8-16,-4 0-72 15,3 7 40-15,-2-5-80 0,2-2 0 0,2-3 40 16,-6-7-48-1,1-2-96 1,1-10-48-16,-2-4-152 16,2-6 88-16,-2-3-104 0,-3 0 64 15,5-7 151-15,-6-8 97 16,1-7 249-16,-4-4-97 0,-4-5 0 16,0-8 0-1,0-5-16-15,0-4-24 16,-12-3 240-16,0 1-144 15,0 2 152-15,1 4-112 0,-2 6-40 16,5 6-56-16,1 9-32 16,3 8-16-16,4 5 8 0,0 4-104 31,0 6-8-31,0 0-328 16,0 0-1456-16,0 16-513 0,0 3-183 15,0-3-3858-15</inkml:trace>
  <inkml:trace contextRef="#ctx0" brushRef="#br3" timeOffset="-165874.86">11263 12160 536 0,'0'0'1208'16,"0"0"3057"-16,0 0-2665 15,0 0-248-15,0 0-447 0,8-13-313 16,-8 4 88-16,0-4-120 31,0 3-72-31,0-5 152 16,-8 2 32-16,0-3-152 0,0 0-31 15,-4 0-153-15,0 3 168 16,0 1-256-16,5 6-32 0,-1 2 384 16,-5 4-464-16,2 0-136 31,2 13-64-31,1 3 56 15,1 6-72-15,3 3 24 0,4 7 48 0,0-3 0 16,0-1 0-16,4 1-40 16,3-6 40-16,10-5-48 0,-6-2 0 15,6-9 48 1,-6-4-216-16,1-3-72 16,4 0 200-16,-4-7 32 15,-3-12 64-15,2-3 16 0,-7-6 48 16,-4-7-8-16,0-4-56 15,0 2 48 1,0 5-48-16,0 6 96 16,0 7 304-16,0 9 120 15,0 8-128-15,0 2 16 16,0 0-408-16,0 0-240 0,0 6 112 16,0 13 128-16,8 0 80 0,-3 6 24 15,2 1-96-15,1-1 72 31,0 1-72-31,4-1 48 16,0 0-48-16,-1-2-8 0,6-5 0 16,-6-1 0-16,6-2 0 15,-2-5 0-15,2-4-16 0,-2-6-80 16,-2 0-400-16,-2 0 16 31,2-12-200-31,-9-24-712 16,-1 5-1865-16,-3-4-3713 0</inkml:trace>
  <inkml:trace contextRef="#ctx0" brushRef="#br3" timeOffset="-163474.62">14061 16329 2680 0,'0'0'5729'0,"0"0"-3896"16,0 0-553-16,0 0 768 16,0 0-343-16,0 0-665 0,-21-3-376 31,21 3-216-31,0 0-216 0,0 12-128 15,0 11-56-15,0 5-32 16,0 7-8-16,0 6 8 0,4 7 32 16,8 2-40-16,0 2 64 15,-4-5-72-15,8-5 8 16,-8-8-8 0,4-5-8-16,-5-10-248 15,6-6-240-15,-5-10-88 0,4-3 296 16,-4-7 264-16,7-15 24 0,-2-10 136 15,2-12 64-15,-2-10-112 16,-5-3-8 0,-1-7-72-16,-3 7 40 15,-4 7 176-15,0 11-24 16,0 17 240-16,0 9 72 0,0 10-104 16,0 3-408-16,8 0-248 15,-3 3-304-15,10 10 552 0,2 9 104 31,2 0 8-31,5 4-40 16,0 6-24-16,0-4-48 16,-4 4-8-16,0-3-80 0,-5-1-40 15,6-3-88-15,-5-5-232 16,-4-4 136-16,-1-7-72 0,-2-3 96 31,-5-3 40-31,-1-3 96 0,5 0 152 16,-8-9 192-16,4-13 96 15,0-10 192-15,-4-9-80 0,0-7 8 16,0-6-128-16,0-6 24 16,-4-4-16-16,-8 4-87 15,5 6-25 1,-6 9-88-16,6 17 80 16,3 6 56-16,-4 15-64 15,8 7-160-15,0 0-40 0,0 7-648 0,0 12-593 16,4 22-471-16,4-6-2681 15,-5 0-2056-15</inkml:trace>
  <inkml:trace contextRef="#ctx0" brushRef="#br3" timeOffset="-162610.33">14697 16462 520 0,'0'0'8329'0,"0"0"-6568"0,0 0 207 31,0 0-640-31,0 0-383 15,0 0-241-15,-3-54-328 0,6 48-184 16,5-1 24-16,5 1-96 16,-6 6-120-16,6-3-80 15,-2 3 32-15,-3 0 40 0,5 3-40 16,-2 10-328-16,-7 3 192 0,0 6 168 31,-4 3 8-31,0 1 8 16,-8 2-8-16,-3 1 8 15,-6-4-88-15,6-3-408 0,-2-6-64 16,2-3-433-16,7-10-223 16,4-3 216-16,0 0 176 0,0-16-168 31,11-9-561-31,6-7 1081 16,2-6 392-16,5-4-328 15,0 1-432-15,-3 1-40 0,-6 8 880 16,-3 3 264-16,-4 10 648 0,-4 3 272 15,-4 6 504 1,0 7-159 0,0 0 167-16,0 3-528 0,0 0-151 15,0 0-561-15,0 0-296 16,0 0-40-16,-4 0-120 0,4 10 0 16,-8 5-72-16,4 5 72 15,0 5 48 1,0 0 96-16,4 4-80 15,0-4 56-15,0-6 24 0,8 1-88 16,4-8 48-16,4-2-96 16,4-1 56-16,-1-5 8 0,-2-4-72 15,-1 0 0-15,-4 0-64 32,-5 0 16-32,1-4-24 0,-3 1-16 15,-5-3-80-15,0-1-64 16,0 1-664-16,0-3-721 0,0-4-527 15,-9 0-3393-15</inkml:trace>
  <inkml:trace contextRef="#ctx0" brushRef="#br3" timeOffset="-159050.18">14052 9153 16 0,'0'0'1544'15,"0"0"336"-15,0 0-111 16,0 0 7-16,-8-54-64 0,8 38-271 31,-4 4-321-31,4 2 136 16,0 0 176-16,-4 8-327 0,4-2-113 16,0 4-320-16,0 0-264 31,0 0-168-31,0 0-200 0,0 0-40 15,0 0-96-15,0 4-104 16,0 8-48-16,0 10 248 16,0 10 24-16,4 3 24 0,0 7-40 15,4 2 56-15,1 0-56 16,2-3 0-16,1-2-8 0,0-1 16 16,0-7-16-16,-1-9 8 31,-2-5-8-31,-5-8-120 0,4-3-32 15,-4-6-136-15,4 0 112 0,0-19 176 16,0-9 168-16,3-7-168 16,-2-6 0-16,-5-10 0 0,0 0-208 15,-4 0-80 1,0 7 192 0,0 6 96-16,0 9 40 0,-4 10 8 15,4 10 312-15,0 5-80 0,0 4-280 16,0 0-96-16,0 0-320 15,0 4 112-15,0 11 208 0,11 5 96 32,2 5 40-32,2 4-40 15,2 6 48-15,2 2-40 16,1 2 0-16,1-4 64 0,2 0-64 16,1-1-8-16,0-8-240 0,-4-1-168 15,0-9-200-15,-4-4 120 31,-4-5 215-31,-5-7 177 16,2 0 96-16,-5-19 200 0,0-6 297 16,0-7-281-16,-4-6 240 15,0-3-112-15,0-7-64 0,-8 0 16 16,-1-6-40-16,-2 0-24 31,-1-3-216-31,3 7 336 16,-2 5-272-16,3 10 0 0,0 9-8 0,0 11 96 15,8 8-64-15,-4 4-104 16,4 3-96-16,0 0-992 0,0 3-944 16,0 29-401-1,0-3 1081 1,0-4-1953-16</inkml:trace>
  <inkml:trace contextRef="#ctx0" brushRef="#br3" timeOffset="-158048.08">14590 9125 1712 0,'0'0'4257'16,"0"0"-1321"-16,0 0-1575 0,0 0-641 15,0 0-240-15,0 0-320 16,0 6-160-16,0 7 16 0,4 0 120 31,0 2-40-31,4-2-88 16,0-4 0-16,4 4-8 0,0-10-8 15,-4 1-64-15,4-4-16 16,-1 0-120-16,-2 0-24 16,-5-7 232-16,0-8 128 0,-4-8-48 31,0 1 232-31,0 0-256 16,0 0 112-16,-4 2 128 0,0 8 160 15,-1 5 672-15,5 4-279 0,0 3-457 16,0 0-392-16,0 0-112 15,0 0-160-15,0 10 136 16,0 5 128 0,5 2 8-16,3 5 16 15,0 0 0-15,-1 3 0 0,2 7-8 16,3 3 0-16,-1 3 40 0,2 6-48 16,-6 4 0-16,5 0 8 15,0-1-16 1,-8 1 8-16,4-10-16 15,-4 0 8-15,0-6-88 16,-4-3 96-16,5-7-72 0,-5 0-40 16,0-6 112-16,0-7-8 15,-5-2 8-15,1-1 120 0,-4-6 280 32,-3 0 80-32,-2 0 128 15,1-3-48-15,1-10 56 0,-5-3 8 16,-1-2-272-16,9-12-48 15,-3-7-296-15,7-17-8 16,4-20 0-16,0-2-264 0,0 10-480 31,8 5-400-31,3 11-496 16,2 9-297-16,-5 2-1151 0</inkml:trace>
  <inkml:trace contextRef="#ctx0" brushRef="#br3" timeOffset="-155501.52">15223 17294 2800 0,'0'0'6409'0,"0"0"-4216"16,0 0-1409-16,0 0-104 16,0 0-8-1,-39 41-200-15,27-15 97 16,-4 8 31-16,0 5 8 0,-4 5-80 15,4 4-104-15,-4 3-152 16,0-1-72-16,5 1-88 0,-6 0-64 16,5-3-32-16,4-1 40 31,-3 1-40-31,2-7-8 0,6-3-8 16,-1-9-160-16,-1-4-472 15,5-6-568-15,-3-9-1065 0,-1-7-815 16,4-3-2826-16</inkml:trace>
  <inkml:trace contextRef="#ctx0" brushRef="#br3" timeOffset="-155125.87">14757 17405 5801 0,'0'0'5841'0,"0"0"-3801"0,0 0-799 15,0 0-625-15,0 0-344 16,0 0-256 0,0 0 128-1,0 0 400-15,76 73-176 0,-40-41-136 0,8-1-8 16,4 5 64-16,-1-1-64 15,1 0-120-15,-8-1-48 0,-1 1-40 16,-7 0-8-16,-8-3-8 31,-3 0 64-31,-10-4-64 0,-2-6 0 16,-1 1 0-16,-8-7-88 16,0-1-232-16,0-8-256 0,0-1-608 15,0-6-1145-15,0-3-839 16,-4-7-6146-16</inkml:trace>
  <inkml:trace contextRef="#ctx0" brushRef="#br3" timeOffset="-154616.62">15526 17802 7601 0,'0'0'3033'0,"0"0"-833"0,0 0-87 15,0 0-649-15,0 0-616 31,0 0-424-31,0 0-80 0,0 0-152 16,0 13-144-16,0 12 8 16,0 7 72-16,0 2-16 15,0 8 0-15,4-1-104 0,5-3 89 16,-5 1-89-16,3-8 8 31,1-2-16-31,0-10-305 0,0-6-623 0,12-13-864 16,-8-10-1225-16,4-9-2120 15</inkml:trace>
  <inkml:trace contextRef="#ctx0" brushRef="#br3" timeOffset="-154257.28">15466 17548 7561 0,'0'0'2177'0,"0"0"-889"16,0 0-632-16,0 0-440 0,0 0-200 15,0 0 32-15,-7 35-32 16,7-19 48-16,7 0-56 0,1-4 48 16,5 1-56-16,-6-4-128 31,1-5-208-31,1-4-432 0,-5 0 512 15,-4-4 256-15,0-8 16 16,0-4 88-16,-8 0 360 16,-8-3 512-16,-1 6 72 0,6 1 81 31,-1 5 7-31,3 4-336 16,5 0-304-16,4 3-496 0,0 0-360 15,0 0-1800-15,13 3-649 0,-1 0-4761 16</inkml:trace>
  <inkml:trace contextRef="#ctx0" brushRef="#br3" timeOffset="-153821.58">15786 17319 3744 0,'0'0'6146'16,"0"0"-3818"-16,0 0-311 15,0 0-577-15,0 0-456 16,0 0-88-16,0-13-328 0,-5 23-280 16,-3 9-160-16,1 10 145 31,-5 9 135-31,3 9-64 0,9 8-24 16,0 2-48-16,0 3-128 15,0 0-80-15,21 4-56 16,-1-4-8-16,7 0 8 0,6-6-8 0,2-9-96 15,5-14-280 1,-1-11-432 0,21-20-865-16,-15-10-2816 0,-10-15-4297 15</inkml:trace>
  <inkml:trace contextRef="#ctx0" brushRef="#br3" timeOffset="-153385.43">16179 17104 7921 0,'0'0'4129'31,"0"0"-2225"-31,0 0-727 0,0 0-657 16,0 0-368-16,0 0 48 16,-15 101 128-16,15-57 56 15,0 4 160-15,4 3-96 0,4 0-32 0,-1-3-64 16,6 2-87-1,-2-6-89 1,2 1-48-16,2-1-80 16,-2-5-32-16,6-2-8 0,-2-7 40 15,2-5-48-15,5-6-232 16,0-10-585-16,0-9-327 0,8-6-440 0,-4-13-2521 31,-5-4-4361-31</inkml:trace>
  <inkml:trace contextRef="#ctx0" brushRef="#br3" timeOffset="-153086.29">16024 17586 7489 0,'0'0'2185'0,"0"0"-825"32,0 0-16-32,0 0-408 15,0 0-296-15,0 0 193 0,0 0-73 16,104-19-104-16,-68 3-128 16,7 1-144-16,-2 2-192 0,-5-4-192 15,-1 8-440-15,-7-4-896 16,-4 4-1249-1,-4 3-2136 1,-13-1-3440 0</inkml:trace>
  <inkml:trace contextRef="#ctx0" brushRef="#br3" timeOffset="-152764.98">16391 17087 6281 0,'0'0'4313'16,"0"0"-2369"-16,0 0-528 0,0 0-695 16,-4 0-449-16,12 4-192 15,16 9 160-15,0 2 368 0,12 11-88 16,-5 5-24-16,14 4-56 31,-6 6-144-31,-3 1-64 16,-4 5-56-16,-8 4-88 0,-5 0 40 15,-2 6 120-15,-13 4-32 16,-4 8-135-16,-4 14-81 0,-28 6-1161 16,4-13-3264-16,0-22-6249 0</inkml:trace>
  <inkml:trace contextRef="#ctx0" brushRef="#br1" timeOffset="-146532.33">13032 14297 9570 0,'0'0'4272'0,"0"0"-3431"15,0 0-233-15,0 0 384 16,0 0-144-16,4-64-336 15,16 49-408-15,12-2-104 0,0 2 56 16,7 2-40-16,2 6-8 31,2 5-8-31,-7 2-8 0,0 2-192 16,-8 11 64-16,-8 9-152 16,-8 10 160-16,-4 0 128 15,-8 12 8-15,0 1 112 0,-16 9-16 16,-4 6 16-16,-8 1 24 15,1-1 24 1,-5 0-80-16,4-6-24 16,0 0-56-16,8-6 120 0,4-4-120 15,11-6 8-15,-2-3 64 16,7-3-72-16,0-3 0 0,3-4 144 16,14-6-144-1,-2-3 32-15,5-4-32 16,8-8-8-16,4-4 248 15,4 0-7-15,12-10-153 0,3-12-88 16,5-3-144-16,0-7-281 16,0 0-199-16,-5 1-1016 0,-2-11-2585 31,-18 14-1152-31,-10 2-1111 0</inkml:trace>
  <inkml:trace contextRef="#ctx0" brushRef="#br1" timeOffset="-146269.09">12773 14773 10842 0,'0'0'4345'15,"0"0"-4057"-15,0 0-168 16,100-57 592-16,-48 35-48 0,12 0-128 16,-1 2 80-16,1 8-248 15,0 2-248-15,-1 7-120 0,1 3-776 16,20 0-1608 0,-17 0-2737-16,-11-3-3489 15</inkml:trace>
  <inkml:trace contextRef="#ctx0" brushRef="#br1" timeOffset="-145983.93">13889 14620 3688 0,'0'0'8546'0,"0"0"-6962"0,0 0-1271 15,0 0 95-15,0 0 448 16,0 0 184-16,28 93-400 0,-17-52-120 16,-2 6-200-16,-1 1-120 31,0 3-96-31,-1-3-104 0,-3 6-328 15,1-13-1440-15,-5-16-3153 0</inkml:trace>
  <inkml:trace contextRef="#ctx0" brushRef="#br1" timeOffset="-145587.22">14546 14144 3936 0,'0'0'7466'0,"0"0"-5858"31,0 0-535-31,0 0 247 16,0 0-544-16,0 0-216 0,-83 0-88 16,55 22 240-16,0 13-32 15,4 7-151-15,-4 5-137 0,8 14-64 32,4 2-56-32,5 4-80 15,2 0-96-15,9 3-32 0,0-7-64 16,20 0 0-16,4-6 0 0,8-3-80 15,12-2-280-15,4-15-352 16,27-11-769-16,-7-10-1623 0,-9-13-5698 16</inkml:trace>
  <inkml:trace contextRef="#ctx0" brushRef="#br1" timeOffset="-145145.8">15021 14062 9754 0,'0'0'3864'15,"0"0"-2479"-15,0 0 175 0,0 0-312 32,0 0-680-32,-21 15-440 15,14 11 72-15,-1 12 137 0,-5 7 31 0,6 12-40 16,-1 12-72-16,4-2-80 15,4 0-80-15,0-1-24 16,0-8-64-16,8 2 0 16,7-9 0-1,5-7-8-15,5-9-248 16,3-9-104-16,3-11-232 0,1-8-305 16,19-14-383-16,-6-15-1296 0,-9-3-2978 15</inkml:trace>
  <inkml:trace contextRef="#ctx0" brushRef="#br1" timeOffset="-144864.49">14626 14490 1776 0,'0'0'8730'16,"0"0"-5882"-16,0 0-2039 16,0 0-41-16,0 0 488 0,103 0-496 31,-47 0-360-31,8-6 40 16,7-3-24-16,2-1-160 0,-6 0-256 15,21-9-392 1,-24 3-1616-16,-8 4-3617 15</inkml:trace>
  <inkml:trace contextRef="#ctx0" brushRef="#br1" timeOffset="-144604.35">15498 13970 12890 0,'0'0'3857'0,"0"0"-2873"16,0 0-352-16,0 0-119 0,0 0 23 16,88 44-192-16,-52-12-64 15,-1 12 104-15,6 7-96 0,-5 22-16 32,-1 13-96-32,-11 22-56 15,-20 3-24-15,-4-6-48 0,-28-7-48 16,-15-15-312-16,-13-4-544 15,12-22-1017-15,0-15-3704 0</inkml:trace>
  <inkml:trace contextRef="#ctx0" brushRef="#br2" timeOffset="-136175.42">14108 12278 9394 0,'0'0'3152'16,"0"0"-1760"-16,0 0-223 15,0 0 263-15,0 0-328 16,0 0-440-16,0 0-199 0,0-7-193 16,0-6-152-16,0 4-64 15,-12-7-40-15,0 4-16 0,-8-8 0 31,-4 1 0-31,-8-3 8 16,-7 3 0-16,2 0 48 16,-6 6-56-16,-5 7-16 0,0 6-72 15,4 0 16-15,0 22 72 16,9 7 8-16,3 6-8 0,8 6 8 31,12 7-8-31,12-4-8 0,0 0-72 16,16-6-144-16,12-9-121 15,7-10-87-15,6-9 80 0,6-10 24 16,1-4-88-16,4-18 136 16,-4-10 128-16,-5-6 32 15,-2-3-32 1,-9-4 48-16,-9 4 40 16,-7 6 64-16,-4 7 128 0,-8 9 344 15,0 9 56-15,-4 4 88 16,0 6-264-16,0 0-352 0,0 0-64 15,0 0-72 1,0 13-88-16,4 9 224 16,0 10 96-16,0 9-32 15,4 10-56-15,-1 15 104 0,6 20-104 16,2 25-8-16,-2 10 16 16,-1-7-16-16,-5-12 0 0,-7-33 0 31,0-15 0-31,0-12-96 15,0-7-96-15,-11 3 136 16,-5-3-16-16,-4 0 56 0,-8-7 16 16,0-12 144-16,-8-3-24 15,-8-7 336-15,-3-6 49 0,-9 0-73 32,0-19-40-32,-4-10 120 15,9-8-72-15,6-15-72 0,10-14-88 16,19-20-56-16,16-16-56 0,8 11-168 15,24 14-120-15,0 23-64 16,3 19-224-16,14-2-96 16,2 1-16-1,25 5-360-15,-20 15-2905 16,-9 6-2209-16</inkml:trace>
  <inkml:trace contextRef="#ctx0" brushRef="#br2" timeOffset="-135880.06">14371 12509 6025 0,'0'0'6873'0,"0"0"-4792"0,0 0-1417 16,0 0-120-16,0 0-104 16,0 0-72-16,12 80 200 31,-8-42-224-31,0 3-136 0,4 6-136 16,0-5-24-16,0-4-48 15,3-3-152-15,2-7-1056 0,-2-8-1568 0,-3-8-3474 16</inkml:trace>
  <inkml:trace contextRef="#ctx0" brushRef="#br2" timeOffset="-135478.28">14916 12033 5033 0,'0'0'6025'16,"0"0"-4145"-16,0 0 425 0,0 0-561 15,0 0-80-15,-11-32-703 16,-1 32-545-16,-8 10-232 0,-8 12-136 15,0 13 80-15,-4 9 136 16,4 13 8-16,4 17 120 31,9 15-48-31,11 12-88 0,4 4-152 16,15-13-40-16,13-16-56 16,4-25 0-16,-4-13 40 0,4-10-48 15,12 4-264-15,11-7-368 0,29 1-312 16,-16-13-632-1,-8-10-3994 1</inkml:trace>
  <inkml:trace contextRef="#ctx0" brushRef="#br2" timeOffset="-134922.29">15216 12166 9097 0,'0'0'2393'0,"0"0"15"0,0 0-695 15,0 0-697-15,0 0-120 16,0 0-672-16,0 0-152 0,83-66-64 16,-47 59 0-16,4 7 0 15,-8 0 40-15,3 10-48 16,-7 6 0-1,-7 6 8-15,-5 3 0 0,-8 7 144 16,-8 3 96-16,0 3 24 16,-21 3-23-16,6 1 23 0,-9-1-72 15,4 0-112 1,0 1-40 0,4-5-40-16,4-2 0 0,4-6 0 15,8 0-8-15,0-10 0 0,8 0 0 16,12-10 0-16,11 1-104 15,5-10-64-15,12 0 112 0,8-16-216 32,0-6-441-32,20-19-871 15,-13 2-2641-15,-15 4-3368 0</inkml:trace>
  <inkml:trace contextRef="#ctx0" brushRef="#br2" timeOffset="-134667.78">15184 12512 4504 0,'0'0'9306'0,"0"0"-7785"16,0 0-1129-16,0 0 240 0,103-47 72 15,-51 25-112-15,8 0 176 16,4-1-239-16,-9 7-169 0,-2 0-360 16,-6 7-288-16,5 6-969 15,-12-1-1943 1,-12 4-3194-16</inkml:trace>
  <inkml:trace contextRef="#ctx0" brushRef="#br2" timeOffset="-134420.09">16028 12297 1736 0,'0'0'8162'0,"0"0"-5458"16,0 0-2000-16,0 0-16 0,0 0 305 15,0 0 503-15,0 0-448 31,16 92-232-31,-8-58-311 0,0 5-257 16,-3-1-144-16,2 6-32 16,1 1-72-16,-4 2-192 15,5 7-833-15,-2-6-1407 0,-3-17-2785 0</inkml:trace>
  <inkml:trace contextRef="#ctx0" brushRef="#br2" timeOffset="-134077.25">16080 11982 9754 0,'0'0'4096'0,"0"0"-2247"16,0 0-265-16,0 0-624 0,0 0-608 15,0 0-191-15,0 0 95 16,112 19 32-16,-65 10-16 0,1 2-72 31,0 11-64-31,-8 5-32 16,-8 11-48-16,-4 12 8 0,-16 18 32 15,-12 17-96-15,-8 13-8 16,-24-4-64-16,-12-19-616 16,12-35-1409-16,0-18-4464 0</inkml:trace>
  <inkml:trace contextRef="#ctx0" brushRef="#br3" timeOffset="-125765.33">16151 10135 1616 0,'0'0'7041'16,"0"0"-4912"-16,0 0-1137 0,0 0 344 16,0 0 145-16,5 0-273 0,-5 0-320 15,0 0-48-15,0 0-16 16,0 0-207-16,0 0-177 15,0 0-80-15,0 0 8 0,0 0 0 16,0-7-200-16,0-6-120 16,-5-3-40-1,-2 0 0-15,-5-3-8 16,0 1-48-16,0-2-72 16,-8 1-88-16,4 4 40 0,-4-2-80 15,1 8 40-15,-5 3 80 16,3 6 24-16,2 0-56 0,-5 3 32 15,4 9 24-15,-1 7-32 32,2 1 80-32,-1 5 40 15,4 7-48-15,0-4 56 0,8 8-40 16,4 1-8-16,4 2 7 16,0-1-15-16,20-4-168 0,0-2-112 15,4-6-168 1,8-7-16-16,0-10-72 15,0-6 24-15,-4-3 64 16,3-3 208-16,-3-13 184 0,-3-2 8 16,-6-5-56-16,-3-2 160 15,-4-1 8-15,-8-6 8 0,3 1 48 16,-2-1-48 0,-1-3 8-16,0-3-8 15,0 0 56-15,0 3-56 16,0 7-8-16,-1 5 176 0,-3 11 400 15,0 8 144-15,0 1-56 16,0 3-136 0,0 0-288-16,0 0-152 15,0 3-88-15,-3 13-40 16,-5 3 40-16,0 7 0 0,4 2 0 16,-1 4-8-16,5 3 8 15,0 3 8-15,9-3 40 0,7 0-48 16,8 0-16-16,0-4 8 31,8-5 8-31,7-7 0 16,1-6-112-16,-4-4-136 0,0-9-8 15,-4 0 104-15,-4 0-320 16,-13-9-112-16,-2 3-32 0,-13-11-424 16,0 5-1161-16,0-4-2784 0</inkml:trace>
  <inkml:trace contextRef="#ctx0" brushRef="#br3" timeOffset="-125346.52">16765 9807 2664 0,'0'0'6073'0,"0"0"-4520"16,0 0 143-16,0 0-616 0,0 0-47 15,0 0-505-15,0 0-136 31,0 0 24-31,0 0 96 16,-92 45-32-16,77-14 64 0,-1 8-120 16,4 2-48-16,4 0-176 15,8-3 0-15,0 3-128 0,0-2 8 16,16-1-32-16,0-4-40 31,3-5 0-31,9 0 48 0,-3-4-48 16,6-2-8-16,-3-11-184 0,0 1-200 15,4-3-384-15,4-4-440 16,-4-6-1409-16,-4 0-2368 0</inkml:trace>
  <inkml:trace contextRef="#ctx0" brushRef="#br3" timeOffset="-124902.83">17144 9683 4689 0,'0'0'3160'15,"0"0"-1055"-15,0 0-137 0,0 0-240 16,0 0-463-16,0-6-705 16,0 16-376-16,-4 2-88 15,-4 14 200-15,0 2 192 0,0 7 8 32,4 3 96-32,1 0-184 15,-2 7-144-15,5-1-160 0,0 1-16 0,0-4-80 16,0-3 56-16,8-3 0 15,4-7-64-15,4 1 0 16,4-10-48-16,-4 0-152 16,7-6-272-1,5-4-368-15,-4-5 24 16,1-4-104-16,-1 0-705 0,0-7-615 0,-5-5-969 16,-6-1-3960-16</inkml:trace>
  <inkml:trace contextRef="#ctx0" brushRef="#br3" timeOffset="-124579.47">17008 9985 3264 0,'0'0'4113'16,"0"0"-1840"-16,0 0-489 31,0 0 32-31,0 0-559 0,0 0-385 16,0 0-288-16,0 0 16 16,28 0 248-16,0 0-56 0,8 0-223 0,4-6-177 15,4-4-72-15,-5 1-136 16,2 2-168-16,-9 1-16 15,0 3-416-15,-1-4-769 16,-7 4-1311 0,-4-3-3089-16</inkml:trace>
  <inkml:trace contextRef="#ctx0" brushRef="#br3" timeOffset="-123282.95">17463 9649 1688 0,'0'0'6097'0,"0"0"-4080"0,0 0-313 16,0 0 392-16,0 0-367 15,0 0-697-15,-17-20-408 16,26 20-312-16,6 0-152 16,13 4-80-16,0 9-80 15,8 5 16-15,0 8-16 16,0 2 8-16,0 7 40 0,-4 4-48 31,0 5 8-31,-13 3 0 16,1 4 88-16,-12 0-40 0,-3 0-56 15,-5-4 0-15,-13 5-72 16,-11-5-424-16,-19 13-720 0,3-9-1761 16,8-13-4000-16</inkml:trace>
  <inkml:trace contextRef="#ctx0" brushRef="#br1" timeOffset="-95663.14">13048 6832 7641 0,'0'0'4465'0,"0"0"-3289"0,0 0-728 0,0 0-79 16,0 0 279-16,0 0-264 15,0 0-256 1,0 0-128-16,80-28 0 16,-36 21 0-16,12 1 0 15,-1 3 0-15,1 3 8 0,-8 0-8 16,-4 16-48-16,-17 3-24 16,-6 10 72-16,-10 5 0 0,-11 4 0 31,0 7 72-31,-11 9 24 15,-21 12-40-15,0-2 88 16,-5 3-48-16,-6-1 56 0,3-12 24 16,-4 3 0-16,4-6-56 31,5-6-32-31,11-7-88 0,8-4 0 16,11-8 0-16,5-4-8 0,0-3 0 15,9-3-56 1,10 0 64-1,6-3 0-15,6-7 8 0,9-3 0 16,8-3 56-16,4-3-56 16,3-9 80-16,5-5-88 0,0-1-80 15,-8 2-400-15,0 0-616 16,-5-3-1145-16,-15 3-1640 0,-12 0-4144 16</inkml:trace>
  <inkml:trace contextRef="#ctx0" brushRef="#br1" timeOffset="-95331.83">12905 7382 9570 0,'0'0'2232'16,"0"0"-1488"-16,0 0-528 31,0 0 432-31,0 0-96 16,103-29 161-16,-39 13 15 0,20-3-176 16,20-6 120-16,-5 3-200 0,-20 5-280 15,-23 8-136-15,-16 3-56 0,-4 2-104 16,-4 4-664-1,0 0-816 1,-28 13-729-16,-4 0-735 16,-4 0-4682-16</inkml:trace>
  <inkml:trace contextRef="#ctx0" brushRef="#br1" timeOffset="-93763.73">13992 7432 1736 0,'0'0'7714'16,"0"0"-6058"-16,0 0 472 16,0 0-319-16,0 0-569 0,0 0-240 31,-12-22-384-31,12 22-280 15,0-3-176-15,4 3-80 0,8-3-80 16,8-1-56-16,4 4 8 16,4 0-24-16,-4 0 0 15,-4 10 24-15,0 6-48 0,-8 6-16 32,-9 7 64-32,-3 2 32 0,-3 4-32 15,-17 4 48-15,-8 2 64 0,0-6-56 16,4 0-8-16,0-10 0 15,12-9 40-15,0-3-40 16,8-7-48-16,4-6-72 16,4 0-128-1,16 0-464-15,12 0 712 0,12-13 0 16,4-2-40-16,4-4-584 0,-1 2-768 16,-3-1-457-16,-12 1-455 15,-16 8-3858-15</inkml:trace>
  <inkml:trace contextRef="#ctx0" brushRef="#br1" timeOffset="-93313.99">14833 6788 1592 0,'0'0'7441'16,"0"0"-5912"-1,0 0 95 1,0 0 120-16,0 0-687 0,0 0-721 16,0 0 56-16,-36 35 400 15,16 0-144-15,-8 9-112 0,4 7-56 16,-4 19-216-16,0 13-88 0,13-1-96 16,2-12-7-1,10-10-57-15,3-19-16 16,8 7-81-16,12-1 81 15,15-2-88-15,10-7 8 16,2-6 0-16,13-4-352 0,0-8-288 16,16-5-1064-16,-16-2-1249 15,-13-13-3568-15</inkml:trace>
  <inkml:trace contextRef="#ctx0" brushRef="#br1" timeOffset="-92930.84">15466 6778 9514 0,'0'0'4120'0,"0"0"-2927"16,0 0-689-16,0 0 16 15,0 0-472 1,0 0 32-16,-51 42 24 16,31-10 72-16,4 9 80 0,4 3-80 15,0 4 48-15,8 9-56 16,0-3 16-16,4 6-112 0,0-6 16 16,4 0-32-1,12-3 0-15,4-10-48 16,3-6-8-16,9-6 0 15,0-4-80-15,9-6-200 0,-2-9-280 16,5-4-608-16,0-6-120 16,3-3-881-16,-2-13-536 0,-17-6-3688 15</inkml:trace>
  <inkml:trace contextRef="#ctx0" brushRef="#br1" timeOffset="-92665.93">15148 7156 3632 0,'0'0'6858'0,"0"0"-4842"0,0 0-992 15,0 0-511-15,0 0-513 16,0 0-489-1,0 0 489-15,0 0 561 16,99 3 711-16,-43-3-472 16,20-6-312-16,-8-7-488 0,3-3 24 15,5 1-136-15,-24 5-888 0,8 0-1697 16,-21 4-535-16,-11 0-1818 0</inkml:trace>
  <inkml:trace contextRef="#ctx0" brushRef="#br1" timeOffset="-92346.33">15921 6664 1456 0,'0'0'9018'0,"0"0"-6610"0,0 0-1936 31,0 0-472-31,0 0-160 16,0 0 160-16,0 0 504 15,92 60 185-15,-53-28-289 0,5 0 56 16,4 9 48-16,-4 0-368 16,-4 10 8-16,-8 16-40 0,-17 19-32 0,-15 18-8 15,-23 4 32 1,-25-6-16-1,-16-13-80-15,0-13-640 16,12-19-1681-16,13-15-2936 0</inkml:trace>
  <inkml:trace contextRef="#ctx0" brushRef="#br2" timeOffset="-84274.98">13726 4855 5961 0,'0'0'1696'16,"0"0"-1152"-16,0 0-208 0,0 0 80 15,0 0 281-15,-60-80 119 16,44 58-120 0,-4-7 152-1,0 1 24-15,0-1 0 0,0 4-143 16,-8 2 79-16,-3 7-240 0,-1 7-64 16,-9 6-176-16,-2 3-152 0,3 16-88 15,-4 9-88-15,8 10-8 31,4 9-72-31,12 7 8 16,12 3 64-16,8 3-8 0,0 1-32 16,21-8 40-16,10-2-56 0,9-13-16 15,0-13-136-15,8-9-120 16,-1-13-16-16,-3 0 208 31,0-26 40-31,0-9 104 0,-8-6 56 16,-8-10-48-16,-9 1 8 15,-6 2 80-15,-9 7 168 0,-4 6 288 16,0 12-56-16,0 11 600 16,-4 6-456-16,4 6-447 31,-4 3-193-31,0 19-233 0,4 6 169 16,0 11-56-16,0 8 56 0,4 7 64 15,8 3-8-15,8 10-168 0,4-4 40 16,-1 4-88-16,9 12-48 15,5 10-264 1,-6 13 96 0,-4-10 136-16,-10-22-120 0,-13-19 96 15,-4-13 24-15,0 3 0 0,-12 0 192 16,-12 4 24-16,-8-7 88 0,-12-10 400 16,0-9 280-16,-8-9 160 15,1-10 120-15,-5 0-184 16,4-19 137-1,5-13-185-15,6-12-48 16,13-19-232-16,21-30-120 0,10-18-160 16,25 6-168-16,8 23-248 15,5 24-184-15,6 23-320 32,33 4-400-32,-9 6-865 0,-3 5-2728 15</inkml:trace>
  <inkml:trace contextRef="#ctx0" brushRef="#br2" timeOffset="-83652.19">14080 5273 8481 0,'0'0'2329'15,"0"0"-1217"-15,0 0-576 32,0 0 568-32,0 0-199 0,99-22-385 15,-82 22-320-15,-2 10-200 16,-6 6 0-16,-9 6 144 0,0 6 168 16,-9 7 208-16,-14 3 8 0,-1-3 16 15,0-6-144 1,3-7-120-1,10-6-112-15,7-9-136 0,4-5-32 16,0 2-160-16,12-4-64 16,16 0 224-16,3 0 128 0,14 0-128 15,2-10-168-15,13-16-696 0,-12 8-1688 32,-12-5-4098-32</inkml:trace>
  <inkml:trace contextRef="#ctx0" brushRef="#br2" timeOffset="-83275.74">14893 4559 4745 0,'0'0'4264'16,"0"0"-2871"-16,0 0-153 0,0 0-440 16,0 0 32-16,-84 32 57 0,52 6-153 15,1 6 80-15,7 10-136 16,-1 19-208-1,18 19-104-15,3-9-80 16,4-4-152-16,15-12-128 16,13-13 88-16,17 3-88 0,6 7-8 15,9-4 0-15,-1-9 0 16,29 3-824-16,-20-16-1432 16,-8-16-2329-16</inkml:trace>
  <inkml:trace contextRef="#ctx0" brushRef="#br2" timeOffset="-81118.56">15223 4781 544 0,'0'0'8906'16,"0"0"-6906"0,0 0-424-16,0 0 25 15,0 0-329-15,0 0-336 16,0 0-752-16,52-47 192 0,-8 34-216 15,12-3 40-15,4 7 16 16,-1 5-216-16,-3 4-128 0,-4 4-40 31,-12 14-16-31,-12 8 168 16,-16 9 8-16,-12 6 8 0,-4 10 104 16,-24 6 24-16,-12 7-24 15,-8-4 80-15,4 1-128 0,5-11-8 16,11-6-40-16,4-9-8 31,12-3 0-31,12-6-72 16,0-4-16-16,16-3-48 0,8-6 80 15,12-4 56-15,12-6-16 16,3-3-56-16,5 0-168 0,8-9-304 16,-5-7-64-16,1-7-104 0,4-12-792 15,-16 4-2489 1,-16 3-3649-1</inkml:trace>
  <inkml:trace contextRef="#ctx0" brushRef="#br2" timeOffset="-80885.19">15195 5114 10658 0,'0'0'3208'16,"0"0"-2447"-16,0 0-137 15,0 0 264-15,64-22 64 0,-20 3-448 16,8 0-88-16,28-9-40 16,15-1-248-16,-3 4-128 15,20-1-976-15,-37 11-1320 0,-27 5-3698 16</inkml:trace>
  <inkml:trace contextRef="#ctx0" brushRef="#br2" timeOffset="-80526.42">15988 4997 4584 0,'0'0'8242'0,"0"0"-5841"16,0 0-1113-16,0 0-936 15,0 0-232-15,100-38-56 16,-72 38-64-16,-8 0-104 16,-5 16-144-16,-10 12 248 0,-5 7 56 15,-5 4 264-15,-18 2 0 16,-5-3-96-16,4-3-72 15,0-6-80 1,12-7-24-16,5-3-48 16,7-7-112-16,4-6-112 0,19 1-176 15,10-7 80-15,10 0-104 16,13-3-400-16,15-16-833 16,-7-3-503-16,-16 0-985 0</inkml:trace>
  <inkml:trace contextRef="#ctx0" brushRef="#br2" timeOffset="-80210.19">16144 4603 5337 0,'0'0'7041'0,"0"0"-4992"16,0 0-1169-16,0 0-280 0,0 0 64 15,95-6-88-15,-35 19 48 0,8 9-136 16,0 6-192-16,0 14-176 16,-9 5-23-16,1 17 39 0,-20 22-72 15,-16-4-64-15,-12-9 8 16,-20 7 0-16,-32-1-8 0,-23 22-96 31,-17 8-745-31,12-30-1439 0,16-28-4730 16</inkml:trace>
  <inkml:trace contextRef="#ctx0" brushRef="#br3" timeOffset="-71097.96">14048 1152 7497 0,'0'0'4865'16,"0"0"-3345"-16,0 0-375 15,0 0-361 1,0 0-96-16,0 0-320 31,0-15-232-31,0 21-136 16,0 10-8-16,0 12 8 0,0 7 88 16,0 3-40-16,0 7 104 15,4-4-152-15,5-3 8 0,2-9-8 16,5-4 8-16,-4-12-8 15,7-7 0-15,2-6-248 16,7-6 176-16,0-19 72 0,3-14-120 16,-3-11-72-16,-3-4 80 15,-10-7 104-15,-2 4 0 32,-6 6 8-32,-3 7 72 0,-4 15 136 0,0 7 288 15,0 16 120-15,0 2-176 16,0 4-440-16,0 7 0 0,0 12-200 15,0 12 200-15,8 23 8 16,4 26-8 0,12 31 40-1,7 16-40-15,6 3-48 0,-5-6 40 0,-4-13 8 16,-9 3 0-16,-6 1 0 16,-6-4-72-16,-7-3-56 0,0-26-40 15,0-18 120-15,-16-20 0 31,1-12 48-31,-9 3 0 16,-12-4 136-16,-4-5 208 0,-12-13 104 16,0-13 33-16,0-9 183 15,-7-23-96-15,-1-29-128 0,4-37-72 16,12-32-160-16,25-16-120 31,19 3-88-31,35 16-192 0,21 15-112 16,23 8-144-16,-2 15-320 15,-14 25-240-15,-3 14-177 0,-24 24-2688 16,-12 13-5137-16</inkml:trace>
  <inkml:trace contextRef="#ctx0" brushRef="#br3" timeOffset="-69803.54">14853 1737 6873 0,'0'-4'4433'16,"0"1"-3089"-16,0 0-88 0,0 3 65 15,0 0-137-15,0 0-312 16,0 0-328-16,0 0-168 0,0 0-152 16,0 0-168-16,0 16-48 0,-4 6 80 15,-4 4 81-15,4 5 15 16,0 4-64-16,4 0-104 0,0-3 56 15,0 0-64-15,8-4 32 16,8-3-40-16,0-6-8 0,8-3-336 16,4-9-457-16,0-4-375 0,-5-3-1472 15,-3-13-1657 1,-12-2-3217-16</inkml:trace>
  <inkml:trace contextRef="#ctx0" brushRef="#br3" timeOffset="-69316.69">14817 1438 7681 0,'0'-3'2961'0,"-4"3"-1673"15,0 0-784-15,4 0-376 0,-4 3-120 16,4 10-8-16,-3 3 136 16,3 2-88-16,0-1-48 31,0-2 8-31,7-2-8 0,14-6 0 16,-6-7-256-16,5 0 64 0,0-10 8 15,0-12 56-15,-9 0-136 0,-7-4 96 16,-4 4 168-16,-4-4 64 15,-7 11 352-15,-1 2 504 16,0 6-32-16,4 7-239 0,4 0-377 16,4 0-272-16,0 4-96 15,0 2-128-15,0 4 120 16,0-8 80-16,0 5 24 16,0-7 0-1,0 0 88-15,0 0 232 0,0 0 320 16,0-3-184-16,-12-3-456 0,-4 6-264 15,5 0-312-15,-6 22-1401 0,9 6-431 32,0 1-4266-32</inkml:trace>
  <inkml:trace contextRef="#ctx0" brushRef="#br3" timeOffset="-68953.03">15530 819 8849 0,'0'0'2257'0,"0"0"-9"0,0 0-503 15,0 0-905-15,0 0-208 0,0 0-416 16,0 0-152 0,0 0-48-1,-99 121 184-15,75-39 48 0,8 26 104 0,4 10-40 16,8-4-112-16,4-9-120 16,7-29-80-16,10-16-48 15,-1-19 48-15,7-6-8 0,13 3-56 31,8 1 56-31,12-4-216 16,4-17-488-16,23-11-680 0,-10-7-1673 16,-17-3-2456-16</inkml:trace>
  <inkml:trace contextRef="#ctx0" brushRef="#br3" timeOffset="-68571.9">15941 851 8281 0,'0'0'2537'16,"0"0"-577"-16,0 0-335 15,0 0-569-15,0 0-464 0,-16-7-288 16,8 17-184-16,0 15-16 16,0 7 296-16,0 12 128 15,0 4-112-15,8 12 32 0,0 10-104 0,0 19-143 16,0-6 7 0,0-10-80-16,12-10-48 0,0-12-72 0,8 3 72 31,4 3-80-31,8-9 0 15,3-10-48-15,5-10-184 16,0-6-249-16,4-9-447 0,0-13-504 16,7-9-744-16,-10-10-825 0,-9-10-3721 15</inkml:trace>
  <inkml:trace contextRef="#ctx0" brushRef="#br3" timeOffset="-68307.9">15721 1346 7577 0,'0'0'2873'16,"0"0"-1625"-16,0 0-512 0,0 0-272 15,0 0-192-15,0 0 72 0,0 0 1153 16,84 22-505-1,-16-25-272 1,0-10-280-16,7-9-256 16,-3-3-184-16,-16 5-24 0,7-8-1216 15,-14 9-1737-15,-25 3-2424 0</inkml:trace>
  <inkml:trace contextRef="#ctx0" brushRef="#br3" timeOffset="-68000.86">16375 749 9113 0,'0'0'5674'15,"0"0"-4042"-15,0 0-664 16,0 0-704-16,0 0-264 0,0 0-104 15,83 25 104-15,-38 4 296 32,2 12-64-32,1 10-8 15,12 19-104-15,-8 19-48 0,-5 22-24 16,-19 13-48-16,-28-4 0 16,-15-5 8-16,-41-17-8 0,-16-6-208 0,8-25-1240 15,4-22-4137-15</inkml:trace>
  <inkml:trace contextRef="#ctx0" brushRef="#br3" timeOffset="-66972">13980 885 1408 0,'0'0'2584'16,"0"0"2169"-16,0 0-2800 15,0 0-385-15,0 0-152 16,0 0-423-16,0 0-241 0,4-6-120 16,-4 6-200-1,0 0-104-15,0 0-16 16,0 0-104-16,0 0-112 0,0 0-96 15,0 0-8-15,0 0 8 16,0 0 0-16,0 0-8 16,0 0 8-16,0 0 0 15,0 0 104-15,0 0 48 16,0-6 272-16,4-7 233 16,0-6-89-16,5-9-328 0,-2-4-144 15,1-7-96-15,-4 5 0 16,-4-1 0-16,0 10 0 15,0 5 96 1,0 11-96-16,0 3 112 16,0 2-112-16,0 4-152 0,0 0-24 15,4 0-192-15,5 0-185 16,2 13 265-16,9 0 288 16,0 3 56-16,8 3 8 0,4-4-64 15,-1 8 0-15,-3-4-424 31,4 0-704-31,0 6-688 0,-4-6-1153 16,-12-9-3840-16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1T12:42:05.1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14650 8734 8489 0,'0'0'2529'0,"0"-13"-1233"15,0 10-360-15,0 0-320 0,0 0 857 32,0 3-249-32,0 0-320 15,0 0-328-15,0 0-168 0,0 0-208 16,0 0-71-16,0 0-65 16,0 0 0-16,0 0-56 15,0 0 56-15,0 0-56 0,0 0 40 31,-4 0-40-31,-4-4 0 0,-8-1-8 16,0 1 0-16,0-2 0 16,-4-1 0-16,5 4 0 15,-2 0 0-15,2 0 0 0,-2 3 0 16,6-3-8-16,-6 3 0 31,2 0 0-31,2 0 0 0,-6 0 0 16,-1 0 0-16,3 0 8 15,-6 0-8-15,3 0 0 16,-4 0 8-16,0 0-8 0,1 6 8 0,2 0-8 16,-3 1 0-1,9-1 8 1,-5-2-8-16,4 1 8 0,0-1-8 16,-5 2 16-1,6 1-8 1,-1-1 0-16,0-3 0 15,0 7 0-15,0-7 0 0,4 6 0 0,0-2-8 16,1 2 0-16,-6 1-8 16,6 2 8-16,-6 4-56 0,6-3 56 15,-2 6-8-15,2 0-32 16,-5-3 48-16,7 3-8 16,-2-3-40-16,-2 3 39 0,6 0 1 31,-5 0 8-31,4 0 0 0,-4 3-8 15,4 1 8-15,0-1-16 16,0 0 8-16,4 0-48 16,-4 0 48-16,8-3 0 0,0 4-56 15,0-7 56-15,0 2 0 32,0-1-56-32,0 2 64 0,0-1-8 15,4 2 8-15,0-5 0 16,0 8 0-16,4-1 0 15,-4 0 0-15,4 4 0 0,0-1 0 16,-5 4-8-16,6-4 8 16,-5 3-8-1,4-2 8-15,-1-4-8 0,-3 1 8 16,1-5 0-16,-1 5 0 16,0-7 0-16,-4-1-8 15,4 2 8-15,0-2-8 0,-1 1 0 16,1 0 8-1,1 0-8-15,3-3 0 16,0 2 0-16,-5 1-40 0,5 0 48 16,1-3 0-16,-2 3 8 15,1 0 0-15,5-1-8 16,-6 2 8-16,5-2-8 0,1 1 0 31,-2 0 0-31,6-3 0 0,-2-1 0 16,-3 1 0-16,4-4 0 15,-1 1 0-15,-2 0 0 16,2-1 0-16,-2 1 0 0,2-1-8 16,2-3-48-16,-2 4 56 31,-2 0-16-31,2-4 16 0,5 3 0 16,-4-2 56-16,4-1-8 15,0 1-40-15,0-4-8 16,4 0 72-16,-4 0 24 0,4-3-16 15,-8 0-24-15,4 0 81 32,-5 0-129-32,2 0 0 0,-6 0 88 15,6 0-88-15,-2 0-8 0,2 0 96 16,-2-3-40-16,5-6-48 16,4 2 40-16,-4-6-40 0,0 4 88 15,4-1-56 1,-5-3-32-1,2 1 32-15,-1-1 24 0,-1 4 0 16,-2-1-56-16,2 0 48 0,-3 1-56 16,-4 0 8-16,0 2 88 15,-4 1-96-15,4 0 72 0,-4-4 32 32,4 0-8-32,0-2-32 15,4-4-56-15,-4 0 64 16,4-3-64-16,-1 0 40 0,-2 3-48 15,-1 0 16-15,0 0-16 0,-4 3 0 16,0-2 72-16,-1 2-72 31,2 0 16-31,-1-3 32 16,-5 1-40-16,5-2 32 0,0-5-32 16,1 0-8-16,-6 0 0 15,5-3 0-15,0 3 8 0,1-1 40 16,-9 4-48-16,3 0 8 31,1 0-8-31,-4 0 0 16,0 3 0-16,0-3 72 0,0 0-72 0,0-3 0 15,4-1 0-15,-4-2 0 16,0 0 0-16,4-1 8 0,-4 1-8 16,0 3 0-1,0-1-48 1,0 1 48-16,0 7 8 15,-4-2-8-15,-4-2 0 0,5 4 0 0,-10-5 72 16,9 2-72-16,-4-1 0 16,5-1 0-16,-1-2 0 0,-5 3 0 31,5 3-8-31,0 0 8 16,-3 0 0-16,-1 4 0 15,-1-1 0-15,2 1 16 0,-5-1-16 16,3 0 72-16,2 4-72 0,-1-4 8 15,0 3 0-15,-1-3-8 32,2 4 16-32,-1-4-8 15,0 0-8-15,0 4 8 0,0 0-8 16,0-1 16-16,0 1-8 16,-4-1 8-16,4 4 80 0,0 0-48 15,0-1 32-15,-4-3-64 31,1 4-8-31,-2-3 48 16,1 2-48-16,-4-2 32 0,1 2-40 16,-2-2 0-16,-2 2 0 0,-1 1 0 15,-1 3 8-15,2 0 0 0,-1-1 0 16,-4 4-8 0,4 0 0-1,-4 0 0-15,0 0-8 16,0 0 0-16,1 0 8 0,-1 4-8 15,0-1-8-15,-4 6-136 0,-4 1-112 16,0 3-280-16,-4 5-528 0,-20 21-793 31,13-7-1175-31,6-4-3802 16</inkml:trace>
  <inkml:trace contextRef="#ctx0" brushRef="#br0" timeOffset="5070.37">14805 16109 1824 0,'0'0'8338'16,"0"0"-6898"-16,-3 0-1000 15,3 0-168-15,0 0 288 16,0 0 0-16,0-3 24 0,0 1-47 16,0-2-353-16,0 1-40 15,0 0-136 1,0 0 144-16,0-1-24 15,0 4 120-15,0 0 120 16,0-3-32-16,0 3-32 0,0-6-160 16,-5 0-80-16,1-1 24 15,0 1 248-15,-4-3-200 32,4 2-72-32,-8-3 24 0,4-2-80 15,-3 2 40-15,3 1-40 16,-5-4 40-16,2 4-40 0,-2-4 56 15,2 3 32-15,-1-3-48 16,3 1 24-16,-6 2-16 16,7 4 32-1,-4-4 40-15,0 4 72 0,4 0-96 16,-4 3-88-16,4-4 88 16,0 4-96-16,0 0 56 0,0 0-64 15,0 3 8-15,4-3 32 16,-8-1-24-1,4 1-16-15,-3 0 8 16,-6 0-8-16,6 0 8 0,-6 3 0 16,6 0-8-16,-6-4 8 15,2 4-8-15,2 0 0 0,-2 0-48 16,3 0 48-16,-4 0 0 31,-1 0-48-31,2 7 40 0,-1-1 0 16,0 1-8-16,5 2 8 15,-2-3 8-15,1 1-8 0,0 2 8 16,0-3 0-16,-4 4 0 16,4-3 0-16,-3 2-8 31,-1 4 8-31,-5-4-8 0,10-3 8 16,-5 4-8-16,4-3 8 15,0 2 8-15,3 0-8 0,-2 1 0 16,3 0 0-16,-4-4-8 15,0 7 8-15,0 0 0 32,0-4 0-32,0 4 8 0,1-1-8 0,-2-2 0 15,2 0-8-15,2-1 8 16,1 0-8-16,0 1 8 0,1-4-8 16,-2 4 0-16,1-1-40 15,5-3 48 1,-5 4 0-1,4 0 0-15,-5-1-8 0,5 1 0 16,-3-1 0-16,3 1-64 0,0 2 64 16,0-2 0-1,-1 6 0-15,1-3-40 16,-3 2 40-16,3 4 0 16,0 1 8-16,0-1-8 15,0 3 8-15,-1-3-8 0,5 0-8 16,0 0 8-16,0-3-40 0,0 0 0 15,0 0 40-15,0-1 0 16,5 2 0-16,-1 1-8 31,-4 1 8-31,4 1-8 0,-4-1 8 16,4 3 8-16,-4-3-8 16,4 0 8-16,0-3 0 0,-1 0-8 15,1-4-8-15,5 1-32 16,-5 0 40-16,4-1 0 31,-1-2 8-31,6 3 0 0,-5 0 0 0,3-1 0 16,-2-2 0-16,-2 3 0 15,5-1 0-15,1 1 8 0,-2-1 0 16,6 4-8-16,-6 0 0 16,1-3 0-1,0 3 0 1,4-1 0-16,-4-2 8 0,0 0-8 15,-1 0 0-15,2-4 0 0,2 1 0 16,-2-4-8-16,-1 0 0 0,0 4-8 16,0-3 8-16,-1-1-8 31,2 0 16-31,2 0-8 16,2 1-40-16,-2 2 48 0,5-6 0 15,-4 4 8-15,4-1-8 0,-4-2 8 16,0-2-8-16,4 1 8 15,-4 1 0-15,0-4-8 32,-4 3 0-32,0-3-8 0,4 0 8 15,-5 3-8-15,2-3 8 16,-2 0 0-16,6 0 0 0,-2 0 0 16,1 0 8-16,4 0 32 15,-4 0-40-15,8-3 8 31,-4-4 0-31,-4 2 0 0,4 1 40 16,0-2-48-16,-4 3 0 16,-1-1 0-16,2 1 0 0,-2-3 0 0,-2 3 0 15,2-4 0-15,2 1 8 16,-2 0-8 0,-2-4 40-1,-2 4-32-15,1-4-8 0,-4 4 0 16,4 0 0-16,0-1 0 15,-4 1 0-15,4-4 0 0,-4 1 0 16,8-1 0-16,-1 1 16 0,-2-4-32 31,2 0 16-31,-2 1-8 16,2 2 8-16,-7-3 0 0,5 1-8 16,-6-1 8-16,-3-3 0 15,4 1 0-15,1-5-48 0,-2 1 32 16,1 0-56-16,5-3 64 31,-6 3-88-31,-3-3 24 0,4 6 16 16,-4 0 40-16,1 3-32 15,-5 1 48-15,0 2 0 16,0-2 0-16,0-1 0 0,0-4 8 16,0 2 0-16,0-1 0 31,0-3-8-31,0 0 8 0,0 3-8 15,0-3 8-15,0 3 0 16,0-3-8-16,0 3 64 16,0 3 64-16,-5-2 40 0,1 2-32 0,-4-3-24 15,0 0-32 1,1-3-24 0,-2 3-48-16,1-3 40 0,1 0-32 15,-6 0-8-15,1 0 0 16,1 0 0-16,-2 3 8 0,2 0 184 15,-2 0-31-15,2 4-9 0,-6-4 32 16,10 3-48-16,-5 1-40 16,4-1-40-1,-4 3-56-15,0-3 40 16,4 1-40-16,-8-1 0 16,4 0 112-16,-4 1-72 15,1-1 0-15,-6 0-40 0,5 1 8 31,-3 2 40-31,-2 1-48 0,1 2-8 16,1 1 0-16,-1-4 8 16,-5 4 0-16,2-4 0 15,-1 7 0-15,-4-3 0 0,4-1-8 16,-4 7-8-16,0-3 8 31,5 0-8-31,-5 3-136 0,0 0-152 16,0 0-408-16,-12 13-985 15,9 0-1472-15,3 2-3208 0</inkml:trace>
  <inkml:trace contextRef="#ctx0" brushRef="#br0" timeOffset="11804">15969 2152 3896 0,'0'0'640'16,"0"0"1729"0,0 0-833-16,0 0-984 0,-5 0 169 15,5 0 567-15,0 0-48 16,0 0-304-16,0 0-264 0,0 0-71 15,0 0-65-15,0 0-104 0,0 0 16 32,0 0-144-32,0 0-40 15,0 0 24-15,0-3-32 0,5 3 24 16,-1-6 80-16,11 0-64 16,10-4-40-16,2 0 16 0,9-5 25 15,4-2 87-15,4 2-80 31,0-1-168-31,-5 0-8 0,2 0-48 16,-6 3-32-16,-11 7-40 16,-8 0-8-16,-4 0 8 15,-4 6-8-15,-8-4 0 0,0 4-96 16,0 0-424-16,0 0-489 16,0 0-1255-16,0 0-721 0,-4 13 377 31,-8-4-241-31,0 4-3288 0</inkml:trace>
  <inkml:trace contextRef="#ctx0" brushRef="#br0" timeOffset="12193.66">15977 2314 3144 0,'0'0'864'0,"0"0"-15"0,0 0 415 16,0 0 416-16,0 0 33 0,-4 3-33 15,4-3-16-15,12 0-479 16,4-6-73-16,7-7-168 16,9 1-88-16,5-4-224 0,6-3-248 31,0 0-152-31,10-4 64 0,-1 5-31 15,-1-5-17-15,-3 7-200 16,-8 1 8-16,-12 2-48 16,-8 6 0-16,-9 1-8 0,-7 6 0 15,0 0 0-15,-4 0 48 32,0 0-48-32,0 0-208 0,0 0-361 15,0 0 49-15,0 0-432 16,0 0-1112-16,0 6-937 15,0-2-872-15</inkml:trace>
  <inkml:trace contextRef="#ctx0" brushRef="#br0" timeOffset="16883.45">11395 11668 5353 0,'0'0'224'15,"0"0"2304"-15,0 0-1600 16,0 0-327-16,0 0-241 15,0 0 400-15,0-48-40 16,0 45-312-16,0 0 208 16,0-3-160-16,0 6-104 0,0-4 64 15,-4 4-168-15,4-3-167 16,0 0-1-16,-4 0-8 16,0 3-64-1,-1-6 40-15,1 2-40 16,-7 1-8-16,7-3 8 0,-9-1 40 15,6 5-40-15,-5-2 8 16,4 1 32-16,0-3-40 16,0 2 0-16,0 1 48 0,1 3 0 31,2-6-40-31,-3 2 80 16,4 2-40-16,-4-2-48 0,0 1 56 15,0 0-64-15,-4 0 8 16,0 0 0-16,0 3-8 15,1-4 24-15,2 4-24 0,1-3 16 16,-3 3-8 0,2 0 56-16,-3 0-16 15,5 0-40-15,-1 0 8 0,-5 0 56 16,2 0 40-16,-5 0 136 16,4 0-184-16,-1 0 72 15,2 0 16-15,-1 3-88 16,-4 1-48-16,4-4 144 15,0 0-72-15,0 3-16 16,4 0 32-16,-4-3-24 0,4 3-64 16,-7 0 48-16,2 1-64 15,2-2 48-15,-6 5-48 16,2-1 8 0,2 1 0-16,-2-4 0 15,3 4-8-15,0-5 0 0,0 1 0 16,3 1 8-16,-2-1 0 15,3 0 32-15,-4 0-32 16,0 1 0-16,4 2 0 0,-4-3-8 31,4 3 0-31,-7-2 0 16,2 5 0-16,1-3 0 0,0 7 0 16,0-6 0-16,1 2-8 15,2 0 8-15,1 1 0 16,-3-1-8-16,3 1 8 0,-5 0 8 31,6 2-8-31,-6-2 0 0,5 3 0 16,-3-4-8-16,7 1 8 15,-5-1 0-15,2 4 0 0,-1 0-8 16,4-1-40-16,-4 1 48 16,4 3 0-16,-4-3 0 15,0 2 0 1,0 5 0-16,0-5 0 15,-4 1 0-15,4 0 0 0,1 0 0 16,-2-3 8-16,1-4-8 0,1 4 8 16,3-7-8-16,4 3 0 15,-5 1-8 1,1-3-48-16,4 2 16 16,-4 4 40-16,4 0 8 15,-4 2-8-15,0 5 8 0,4-5-8 16,-3 1 8-16,3 3-8 15,0-3-8-15,0 0 8 0,0 3 8 32,0-3-8-32,0 0-8 15,0 3 8-15,0-3-8 16,3 0 8-16,-3 0-16 0,4-4 16 16,0 4 0-16,-4-3 8 15,4 0-8-15,0-1 8 0,1 4-8 31,-5-3-56-31,4 3 48 16,-1-4 8-16,1 4 8 16,0 0 0-16,0 0 72 0,0-3-80 0,1-1 16 15,2 1 56-15,1 0-72 16,0-1 16-16,1 1-8 16,-2 3 72-1,1-3-80-15,0-1 48 16,0 1-48-16,4-1 16 15,-4-2-16-15,-1 6 72 0,6-6-64 16,-2 2 72-16,2 4-72 0,2-3 8 16,-2-1 32-1,-1 1-48-15,-1 0 8 16,2-4-8-16,-2 4 8 16,-3-3-8-16,5-1 8 15,2 1 40-15,-2-1-40 0,-2-2 72 16,6 2 8-16,-2-2-32 0,-3 2-48 31,0-3 64-31,0 4-72 16,4-3 8-16,-8-1-8 15,3-3 8-15,2 3 0 0,-2-3-8 16,2 1 0-16,-1-4 112 16,3 0-8-16,1 0-96 0,1 0 96 31,-2 0 0-31,-3 0-32 15,4 0-64-15,0-4 0 16,-4 1 48-16,4 3-56 0,-4-3-8 0,0 0 0 16,4 0 8-16,-4-1 48 15,4 2-48-15,0-2 0 16,4 1 0 0,-1-3 0-1,1-1 0 1,1 4 8-16,-2-3-8 15,5 0 0-15,-4 2 8 0,5-2-8 16,-6-1 8-16,5 1 0 16,-4-3-8-16,3 2 0 0,-6-2 0 0,3-1 0 15,-8 4 8-15,3-1-8 16,-2-2 16-16,-2-4-8 16,2 0 8-16,-2 1-16 0,1-1 16 15,0-3 32-15,0 0-48 0,4-3 8 31,-4-3 0-31,4 0 0 16,-4 0 0-16,3-1 0 16,-2 1-8-16,-5 3 16 0,-1 3-8 15,2 4 64-15,-5-4-24 16,0 3-32-16,0-3-8 0,3 1-8 31,2 2 8-31,-1-3 0 16,-4-3-8-16,7 3 8 15,-7 0 0-15,5 3-8 0,-5 0 0 0,-1 1 8 16,1-1 0 0,-4 1 0-16,4-1-8 0,-4 4 8 15,4-8 0 1,0 4 0-16,-4-2-8 16,5-4 0-16,-1 6 8 15,-4-6 0-15,3 3-8 0,-3 0-8 16,0 1 8-16,0 2 8 15,0-3 0-15,0 0 112 16,0 3 0-16,-3-3 1 16,-6 1-113-16,5 2 48 15,0-3 48-15,0 0-96 16,4 4 8-16,-7-5-8 0,3 2 0 16,0 2 0-16,-1-3 0 31,-3 3 0-31,4-2 0 0,-3 2 56 15,3 0-16-15,-5 0 8 16,1 1 24-16,5-4-64 0,-5 0-8 16,-1 3 40-16,5-2-40 15,-3 2 0-15,-1-3-8 32,4 0 8-32,-5 0 0 0,2 3 96 15,-5 1-40-15,4-1 40 16,-4 0-32-16,4 1-24 0,0 2 8 15,-4 1-40-15,4-1 32 16,-8 0 24-16,8 1-64 16,-7-4 0-1,2 3 48-15,-2 1-56 16,-6 0 56-16,2-4-48 0,-1 3 40 16,0 1 40-16,-5 0-88 0,6 2 8 15,-1 1-8-15,1-1 8 16,2 4 8-1,6 0 32-15,-6 3-48 16,-3-4 8-16,4 4-8 16,-4 0-48-16,-4 0-256 0,-3 4-256 15,-5 12-417-15,-16 12-1095 0,8 1-833 16,5 0-2624-16</inkml:trace>
  <inkml:trace contextRef="#ctx0" brushRef="#br0" timeOffset="21566.98">11498 11280 4448 0,'0'0'297'15,"0"0"3903"-15,0 0-2807 0,0 0-465 16,0 0-144-16,0 0-48 15,0 0-80-15,0 0-184 0,0 0-127 16,0 0-161-16,0 0-80 16,0 0 0-1,0 0-16-15,0 0-40 16,0 0-32-16,0 0-16 0,0 0-56 16,0 10-16-16,0 0 64 0,4 2 8 15,1 4 0-15,2 3 0 16,5 0 8-1,-3 4-8-15,2-5 0 16,1-2 0-16,0 0 0 16,-4-3 8-1,0-7-8-15,-8 1 0 16,4-7 0-16,-4 0 8 16,3 0 64-16,-3 0 80 0,9 0 592 15,3-13 352-15,4-9 24 16,12-10-648-16,-1-6-192 0,10-3-71 15,2-10-25-15,5 3-120 16,0 4-64-16,-8 3 0 16,-4 9 88-16,-8 12-88 0,-9 5 80 31,-11 8-32-31,0 4 0 16,-4 3-40-16,0 0 0 0,0 0-8 15,0 0-224-15,0 0-489 16,0 0-375-16,0 0-1176 15,-4 10-2025-15,0-4-1600 0</inkml:trace>
  <inkml:trace contextRef="#ctx0" brushRef="#br0" timeOffset="28395.83">10590 2073 5577 0,'0'0'5505'32,"0"0"-4449"-32,0 0-208 31,0-13-8-31,0 13 177 0,0 0-209 15,0 0-288-15,0 0-264 16,0 0-152-16,0 0-40 0,0 0-48 16,0 0-16-16,0 3-16 0,0 7-64 15,0 9 80-15,4 6 112 0,0 7 0 16,-1 10-56-16,-3 2 200 16,4 7-32-16,0 6-104 15,1 3-32-15,-5 0-8 16,4 1-8-16,0-4-64 15,-4-6 8-15,0-10-8 16,0-3 0-16,0-10-8 16,0-5 8-16,-4-7 40 0,0-7-32 15,4-2-8-15,0-7 0 16,0 0 0-16,0 0 8 16,0 0-8-1,0 0 0-15,0 0 56 16,0 0 56-16,0 0 112 0,12 0 64 15,8 0 97-15,16-10 103 16,11-3-112-16,9 1-136 16,8-8-128-16,-5 5-48 0,-3-1-24 31,-7 3-48-31,-14 7 0 16,-3-1 8-16,-16 1 0 0,0 3-8 15,-8 0 16-15,-5 0-8 16,-3 3 104-16,0 0-24 15,0 0-24-15,0 0 80 0,0 0 56 16,0 0-72 0,0 0-128-16,0 0 0 15,0 0-248-15,0 0-432 0,-3 6-1177 16,-5 1-2408-16,-5-5-4088 16</inkml:trace>
  <inkml:trace contextRef="#ctx0" brushRef="#br0" timeOffset="29304.42">13260 1194 9450 0,'0'0'2072'16,"0"0"-1376"-16,0 0-360 15,0 0 88-15,0 0-56 0,-41 0-24 31,13 9 49-31,-4 1-25 16,-3 5-80-16,-13 5 64 0,-4 5-184 16,-8 7-8-16,-20 12-80 0,-19 13 8 15,-21 10-24 1,1 6-64 0,15-16 8-16,29-12 64 0,27-14-64 15,0-5 0-15,-3-1 0 16,-5 7 112-16,-8 0-64 15,8-4 16-15,9-6 48 0,10 1-24 0,5-10-48 16,9-1 64-16,7-6-32 16,8 1 16-1,4-7 32-15,4 0-8 16,0 0-40-16,0 0-32 16,0 0-48-16,0 0 0 15,0 0-344-15,0 0-744 0,0-7-328 16,4-6-4242-16</inkml:trace>
  <inkml:trace contextRef="#ctx0" brushRef="#br0" timeOffset="29603.38">12120 1549 9722 0,'0'0'2568'0,"0"0"-1920"0,0 0-504 16,0 0 144-16,-88 83 489 15,53-48 391-15,7 3-184 16,4 0-304 0,3-3-64-16,10-4-384 15,7-2-112-15,4 0 8 16,8-4-64-16,16-3-16 0,15-3 8 15,10-3 88-15,9-3-144 0,26-10-360 16,-11-3-832 0,-18 0-3009-16</inkml:trace>
  <inkml:trace contextRef="#ctx0" brushRef="#br0" timeOffset="30913.73">8159 2168 5193 0,'0'0'4409'0,"0"0"-3721"16,0 0-512-16,0 0-16 15,0 0 336-15,0 0 344 16,0 0-144 0,16 0-256-16,-7 3-224 0,6 0 480 15,9 4-95-15,8 3-41 16,7 2-304-16,10 1 64 0,3 6-184 16,19 3 128-16,21 3 256 15,20 4-248 1,-1-1-32-1,-3 2-232-15,-25-8-8 0,-19-3 8 0,-16-7-8 16,0 4 64-16,7-3-64 16,9 9 8-16,12 0-16 0,-1 0-16 15,-2 0 24-15,-2 4 24 32,-4-7-24-32,-3 3 8 15,-12-2-8-15,-4-5 0 0,-8-2-80 16,-8-4-136-16,-8-2 16 0,-1-4 200 15,-6 0 16-15,-2-3 64 16,-2 0-72-16,2 0 40 31,-6 0-40-31,-2 0 8 0,-3 0-8 16,-4 0 8-16,4 0-16 0,-4 0 0 16,0 0-608-16,-8-3-768 15,1-3-249-15,-6-4-5144 0</inkml:trace>
  <inkml:trace contextRef="#ctx0" brushRef="#br0" timeOffset="31274.08">9825 2362 10114 0,'0'0'2760'0,"0"0"-1511"0,0 0 255 15,0 0-392-15,0 0-432 16,-4-6-288-16,4 6-168 0,0 0-168 16,0 0-56-16,4 0-160 31,7 13 160-31,10 2 80 16,7 4-72-16,3 4 64 0,5-1 40 15,0 0-112-15,1 0 16 0,-2-3 32 16,-7 0-48-16,-5 0 0 15,-10-3 0-15,-5 3 0 32,-8 3 0-32,0 4 88 0,-17 5 208 15,-15 8 65-15,1 5-105 16,-13 4-136-16,1-1-120 0,-22 23-72 16,18-19-1233-16,-1-7-3600 0</inkml:trace>
  <inkml:trace contextRef="#ctx0" brushRef="#br0" timeOffset="34200.53">20554 3743 3896 0,'0'0'4249'15,"0"0"-2048"1,0 0-1449 0,0 0-216-16,84-9 520 15,-56 2-176-15,4 1-119 0,4-1-1 16,-1 5 256-16,10-8-192 0,7 7-320 15,19-7-56-15,25-2-56 16,16 2-88 0,6-3-95-16,-21 4-97 15,-26 2-96-15,-31 4-8 16,-12 3-8-16,-4-3 8 0,-5 3-8 16,1-3-72-16,-7 3-81 15,-13 0-263-15,0 0-256 0,-5 0-808 31,-10 0-681-31,-6 0-2047 0</inkml:trace>
  <inkml:trace contextRef="#ctx0" brushRef="#br0" timeOffset="34733.33">20411 3797 9217 0,'0'0'2577'0,"0"0"-1145"16,0 0-455-16,0 0 31 0,0 0-176 31,0 0-472-31,20-6-288 15,-8 15 72-15,7 7 208 0,9 3-104 16,9 10 16-16,-1 6 72 16,7 3-240-16,2 6 104 15,2 0-152-15,-8-2-40 0,10 3 8 32,-10-8 72-32,2 2-88 0,-5-4-8 15,-8-4 8-15,-9-5 0 0,1-7 0 16,-8 0-144-1,0-6-400-15,-8-1-368 16,4-6-232-16,-1 1-184 0,-3-4-825 16,1-3-2936-1</inkml:trace>
  <inkml:trace contextRef="#ctx0" brushRef="#br0" timeOffset="35196.41">21531 3543 5857 0,'0'0'4137'16,"0"0"-2513"-16,0 0-48 0,0 0-639 16,0 0-409-16,0-9-304 15,-4 18-168-15,-8 10-48 16,-12 13 320-16,0 6 360 15,-8 10-184-15,-7 18-48 0,-14 20 168 16,5-4-104 0,1-5-208-16,7-11-104 15,12-18-39-15,-3 6-49 0,-1 6-48 16,4-9 0-16,7-7-24 16,10-9-48-16,-2-6 0 15,9-10 0-15,4-6-16 16,0-7-601-16,0-3-879 15,0-3-2449-15</inkml:trace>
  <inkml:trace contextRef="#ctx0" brushRef="#br0" timeOffset="36855.61">21499 4121 8481 0,'0'0'2097'0,"0"0"-425"16,0 0-368-16,0 0-159 0,0 0-257 0,0 0-384 15,0 0-296-15,0-7-168 16,0 7-40 0,0 4-8-16,0 8 8 15,0 7 48-15,-8 7 208 16,4 6-136-16,-5-1 80 16,2 4-64-16,-1 3-48 0,4-3-80 15,0 0 72-15,1-6-80 0,3-4 8 31,0-9-8-31,0-7 8 16,0-5 0-16,0-4-8 16,0 0 72-16,11 0 144 0,1-19-8 15,4-3-112-15,3-7-32 16,-2-3-56-16,-2-6 0 0,5 0 8 31,-3 3-8-31,-6 7 8 16,1 2 48-16,-3 10-56 15,-2 3 64-15,1 4-64 0,-4 6-8 0,-4 3 8 16,0 0-8-16,9 0-96 16,-5 0-48-16,7 6 96 15,2 13 48 1,2 3-8-16,2 4 8 16,-6 5 0-16,4 4 40 15,-2-3-40-15,-1-3-8 0,4-1 8 16,-4-9-8-16,0-3 8 0,-8-6-176 31,4-10-96-31,-1 0 256 16,1-4 16-16,1-14 240 0,-1-11 56 15,-1-3 56-15,-3-9-112 16,0-7-39-16,-4 1 127 0,5-4-104 16,-5 4-160-16,4 5-56 31,-4 10 0-31,0 7 0 0,4 9 48 15,-4 10-40-15,0 6-16 16,0 0-712-16,0 6-1721 0,0 26 513 16,-4-4-537-16,-5-5-4352 0</inkml:trace>
  <inkml:trace contextRef="#ctx0" brushRef="#br0" timeOffset="37643.39">22109 4438 7281 0,'0'0'2105'0,"0"0"-673"31,0 0 240-31,0 0-728 0,0 0-528 16,0 0 185-16,0 0 159 15,0 0-184-15,0-38 64 0,0 26-336 16,0-4-112-16,-4 0-8 31,-5 0-96-31,1 3-80 0,1 0 0 16,-5 7 8-16,-4 3 40 15,4 3-56-15,-4 0 0 0,0 16-16 16,-4 3-40-16,4 7 48 0,4 2 0 16,4 1 0-16,4 3-40 15,4-4 32 1,0-6-32-16,16-3-280 15,0-6-48-15,3-10-152 16,2-3 392-16,3 0 96 0,-9-9 40 16,2-11 56-16,-2-5 96 0,-2-1 0 15,-9-5 96-15,3 2-16 32,-7 4 160-32,0 9 160 0,0 3 408 15,0 13-247-15,0 0-425 16,0 0-288-16,0 13-168 0,0 9 168 15,4 4-8-15,0 5-8 16,5-2 16-16,-2 0 0 31,9-4-352-31,0-3-633 0,0-6-431 16,12-7-424-16,-8-2-625 16,-4-7-4080-16</inkml:trace>
  <inkml:trace contextRef="#ctx0" brushRef="#br0" timeOffset="37853.25">22455 4457 4993 0,'0'0'4881'0,"0"0"-3465"16,0 0-48-1,0 0-224-15,0 0-655 16,0 0-161-16,60 29 144 0,-60-13 216 15,0 9-184-15,0-3-344 16,-4 4-160-16,-28 9-376 0,0-7-912 16,0-6-1633-16</inkml:trace>
  <inkml:trace contextRef="#ctx0" brushRef="#br0" timeOffset="38722.21">22857 3981 9762 0,'0'0'2256'15,"0"0"-1016"-15,0 0 129 16,0 0-113-16,0 0-664 0,0-10-368 16,0 10-224-16,0 13-152 0,0 3 152 15,0 7 32 1,4 2 240 0,-4 4-72-16,4 2 48 0,1 1-56 15,-5 3 32-15,0 0-40 16,0 0-136-16,-5 0-32 0,-3-4 120 15,-3 1-88-15,3-3-40 0,-1-7 0 32,5-6-8-32,4-7 16 15,0-3-16-15,4-2 8 0,13-1 64 16,11-3 176-16,0 0-120 16,7 0 25-16,5 0-25 15,3-3-48-15,2-3-80 0,-6-1 0 31,6 4 0-31,-13 0-313 0,-4 3-663 16,-5 0-1144-16,-7-3-521 16,-12-1-4152-16</inkml:trace>
  <inkml:trace contextRef="#ctx0" brushRef="#br0" timeOffset="42780.03">23746 4273 9450 0,'0'0'3096'0,"0"0"-1311"0,0 0-393 15,0 0-344-15,0 0-288 16,0 0-96-16,0 0-127 16,0 0-161-1,0 0-80-15,0 0-32 0,0 0 80 16,4 0-8-1,16 0-112-15,4 0-48 0,12-9-40 0,7 2 0 16,9-2-128-16,4-1 0 16,4 4 48-1,-5-1-56-15,1 5-168 16,-8 2-464-16,-8 0-576 16,-16 6-1361-16,-12 3-1256 0,-12 1-1272 15</inkml:trace>
  <inkml:trace contextRef="#ctx0" brushRef="#br0" timeOffset="43035.34">23778 4521 6313 0,'0'0'1576'31,"0"0"137"-31,0 0 95 15,0 0 112-15,0 0 457 16,0 0-625-16,0 0-728 0,123 10-335 0,-71-20-177 16,8 0-224-16,8-2-80 15,-5 2-136-15,-3 4-72 16,-4 0-160 0,-12 6-1080-16,-9 0-1569 15,-18 0-1912-15</inkml:trace>
  <inkml:trace contextRef="#ctx0" brushRef="#br0" timeOffset="49507.64">24941 3673 11090 0,'0'0'3921'15,"0"0"-2905"-15,0 0-344 0,0 0 104 31,0 0 120-31,0 0-31 16,0 0-193-16,0 0-208 0,8 0-144 16,12-6-120-16,8-4-24 0,12 1-104 15,12-4-72-15,23-3 96 16,25-3-88-16,23 0 0 16,-11 3 88-1,-20 7-96-15,-32 2 0 16,-21 4-8-16,1 0 8 0,0 0-48 15,4 0 40-15,-12 0-88 0,-12 3-80 16,-5 0-576-16,-6 0-360 16,-9 0-457-1,-17 0-999-15,-14 0-465 16,-5 6-3376-16</inkml:trace>
  <inkml:trace contextRef="#ctx0" brushRef="#br0" timeOffset="49903.6">24902 3756 10850 0,'0'0'2864'16,"0"0"-951"-16,0 0-865 0,0 0 64 16,0 0-216-16,0 0-383 15,0 0-321-15,0 0-192 16,8 0-8 0,7 12-64-16,5 11 72 15,8 5 0-15,8 13 8 16,4 7 40-16,8 6 24 15,-1 0 0-15,-3 0-24 16,0-3 8-16,-4-1-48 16,-4-5 8-16,-8-4-16 0,-5-3 0 15,1-6-328-15,-11-6-465 16,-2-4-455-16,-3-9-440 16,-4-10-81-16,1-3-639 0,-5 0-337 0</inkml:trace>
  <inkml:trace contextRef="#ctx0" brushRef="#br0" timeOffset="50294.4">25870 3410 9754 0,'0'0'2712'0,"0"0"-1256"15,0 0-455 1,0 0-417-16,0 0-368 16,0 0-216-16,0 0-296 15,-17 31 296-15,-2 8 152 0,-1 8 16 16,-8 20-8-16,-4 19 64 0,-8 22 104 31,5-1-72-31,3-14-40 16,11-27-104-16,1-25 0 0,9-2-56 15,-5-2-40-15,0 11-8 16,4-3 0-16,0-4-8 0,8 3-768 16,0-12-1088-16,4-10-1201 0</inkml:trace>
  <inkml:trace contextRef="#ctx0" brushRef="#br0" timeOffset="51166.03">25873 4149 9554 0,'0'0'1888'0,"0"0"-112"16,0 0-719-16,0 0-521 0,0 0-456 15,0 19-64-15,0 10 224 0,0 6 24 16,0 6-32-16,-3 4-64 16,3-1-40-16,0 1 24 31,-4-1-144-31,4-9 48 0,0-3-40 16,0-10-16-16,0-6 0 15,0-6 0-15,7-10-424 0,6 0 352 16,-1-13 72-16,8-13 96 15,-1-5-40-15,1-10-48 16,5-7-8 0,-10 3-8-16,5 1 8 0,-4 3 56 15,-4 9-48-15,-4 10 416 16,0 9 112-16,-4 3 96 0,-4 7-248 16,3 3-312-16,2 0-72 15,3 10-232 1,0 6 168-16,3 9 64 15,6 7 0-15,-1 2 0 0,-1 1 8 16,2 4-8-16,2-2 16 16,-2 2-16-16,2-11 0 0,-3 1 16 15,-4-10-16-15,0-3-248 32,-8-10 40-32,4-6 208 0,-4 0 376 15,0-22 512-15,4-7-631 16,0-15-137-16,4-7 168 0,-5-6-8 15,2-3-80-15,-1-4-112 16,3 7-16-16,-6 6-24 31,-1 13 32-31,0 13 24 0,-4 9-40 16,0 13-64-16,0 3-192 16,0 6-1233-16,0 20 209 0,0 21-488 15,-4 0-1401-15,4-5-6641 0</inkml:trace>
  <inkml:trace contextRef="#ctx0" brushRef="#br0" timeOffset="51667.21">26659 4460 8057 0,'0'0'1777'0,"0"0"-641"16,0 0-144-16,0 0-40 31,15-92-136-31,-15 67 217 16,0 3-193-16,-4 3-312 0,-7 6-16 15,-6 7-224-15,-3 6-184 0,-3 0-96 16,-5 12 40-16,4 11-40 15,4 5 80-15,4 7-88 32,9 0 48-32,2 0-24 0,5-6-24 15,0-4 0-15,8-6 16 16,8-6-16-16,8-10 8 16,0-3 48-16,4-3 8 0,0-13 16 15,-9-3-24-15,-2 0 56 31,-6 3-56-31,-3 4 240 0,-8 5 745 0,0 4-121 16,0 3-504 0,0 0-416-16,5 10-120 0,-5 12 112 15,8 6 8-15,-5 4 0 0,9-1 0 16,1 1-496 0,-2-3-625-1,9-3-1359-15,-4-8-1441 0,0-8-4417 0</inkml:trace>
  <inkml:trace contextRef="#ctx0" brushRef="#br0" timeOffset="51874.73">26973 4521 6729 0,'0'0'5753'16,"0"0"-4809"-16,0 0-279 15,0 0 639-15,88 6-184 0,-68 7-408 16,-4 3-384-16,-4 6-248 31,-12 3-72-31,0 4 40 0,-12 3-48 16,-16 3-96-16,-15 6-840 15,2-9-1793-15,5-10-4248 0</inkml:trace>
  <inkml:trace contextRef="#ctx0" brushRef="#br0" timeOffset="52393.54">27340 3962 9418 0,'0'0'2032'0,"0"0"-672"16,0 0-336-16,68-82 369 0,-44 62-289 15,-1 8-104-15,-3 2-256 31,-3 7-240-31,-6 3-319 0,-7 0-185 16,4 16-57-16,-8 13 49 16,0 12 8-16,0 6 49 15,-20 8-1-15,-4 2 24 0,-8 0-64 32,1 3 72-32,-5-6-16 15,8 3-64-15,8-9 8 0,4-4 0 16,12-6 40-16,4-9-40 15,12-4 0-15,12-6-8 16,12-9 64-16,3-4-64 0,13-6 0 0,1-3 0 16,-2-10-400-1,-3-6-409 1,-5-3-511-16,-11-13-696 0,-8 7-689 0,-12-1-4368 16</inkml:trace>
  <inkml:trace contextRef="#ctx0" brushRef="#br0" timeOffset="52635.61">27089 4245 9033 0,'0'0'2177'16,"0"0"-777"-16,0 0-632 0,0 0 177 15,0 0-417-15,103-10-72 16,-43 0 0-16,8 1-200 16,3 0-160-16,5-1-96 0,4-3-8 15,-16 7-1544-15,-16-4-3113 0</inkml:trace>
  <inkml:trace contextRef="#ctx0" brushRef="#br0" timeOffset="52917.87">28061 4299 11138 0,'0'0'1616'0,"0"0"-1352"16,0 0 120-16,0 0 200 0,-8 76-87 15,4-41 71-15,0 3-64 16,1 0-208-16,-2 7-296 0,1 5-232 31,0-6-1529-31,-4-12-3864 0</inkml:trace>
  <inkml:trace contextRef="#ctx0" brushRef="#br0" timeOffset="53482.51">28463 4562 9874 0,'0'0'3120'0,"0"0"-1503"16,0 0-1009-1,0 0-176-15,0 0-80 0,32 22 88 16,-32-6 72-16,0 7-40 31,0 2-216-31,-12 0-128 0,-12 7-128 16,-23 6-192-16,3-6-1488 0,0-7-3209 15</inkml:trace>
  <inkml:trace contextRef="#ctx0" brushRef="#br0" timeOffset="54892.39">28663 4336 7577 0,'0'0'5537'0,"0"0"-3784"16,0 0-289-16,0 0-736 16,0 0-400-16,0 0-248 0,0 0-72 31,0 0-8-31,-41 77 96 15,18-35-40-15,-1 5 16 0,-4 0-56 16,0 1 88-16,0-3-104 16,4-7-8-16,5 0 8 15,2-7-728-15,-2 1-1224 0,7-6-553 32,4-13-3560-32</inkml:trace>
  <inkml:trace contextRef="#ctx0" brushRef="#br0" timeOffset="55162.61">28360 4470 6001 0,'0'0'4777'16,"0"0"-3049"-16,0 0 337 15,0 0-305-15,0 0-888 16,0 0-568-16,0 0-256 15,-8 13 80-15,28 15 320 16,4 7 145-16,4 3-81 16,7 3-176-16,1-2-152 0,5-4-96 15,-10-3-80-15,1-4-8 16,-4 1-344-16,-5-4-713 16,2-6-1103-1,-14-6-2049-15</inkml:trace>
  <inkml:trace contextRef="#ctx0" brushRef="#br0" timeOffset="56295.13">29245 3600 10778 0,'0'0'2112'0,"0"0"-519"0,0 0-329 15,0 0-376-15,0 0-120 16,0 0 24-16,-9-9-119 16,18 9-41-1,14-3-104-15,29-1-168 0,28-5-48 16,40-4-192-16,15-3-48 15,-8 4 40-15,-3 2-24 0,-25 3-40 16,-23 4-40-16,-16 3 0 16,-24-2 0-1,-12 2-8-15,-5 0 0 16,-2 0-136-16,-6 0-312 16,-11 0-112-16,0 0-712 0,-32 0-1593 15,-3 9-312-15,-9-3-4168 0</inkml:trace>
  <inkml:trace contextRef="#ctx0" brushRef="#br0" timeOffset="56639.82">29208 3734 11450 0,'0'0'3217'0,"0"0"-1513"0,0 0-656 16,0 0-376-16,0 0-368 15,0 0-256-15,0 0-32 16,52 69 32 0,-20-30 104-16,4 11 25 15,8 4-1-15,0 0 8 16,8 0-72-16,-5-3-40 0,1-3-72 0,-4-4 8 15,-8-6-8-15,0-3 8 16,-13-6-16 0,-3-7-64-16,-8-9-601 15,-12-1-615-15,0-12-952 16,-15 0 391-16,-2-3-3584 0</inkml:trace>
  <inkml:trace contextRef="#ctx0" brushRef="#br0" timeOffset="56984.71">30109 3464 10114 0,'0'0'1992'0,"0"0"-648"0,0 0-215 16,0 0-281-16,0 0-496 16,0 0-16-16,0 0 144 15,-104 127-112 1,68-41-40-16,1 25-8 16,-9 6 0-16,4-9-144 15,8-13-8-15,8-32-104 0,4-9-16 0,8-15 0 16,0-4-48-16,5-3 8 31,3-1-8-31,4 4 0 16,0-9-824-16,4-4-1560 0,7-12-2265 0</inkml:trace>
  <inkml:trace contextRef="#ctx0" brushRef="#br0" timeOffset="57509.97">30181 3959 11866 0,'0'0'2193'0,"0"0"231"16,0 0-984-16,0 0-599 0,0 0-217 15,0 0-384-15,48-13-168 16,-16 26-64-1,0 6-8-15,-1 3 0 16,-7 3-8-16,-8 1-48 0,-12 0 8 16,-4 2 24-16,-12 1 24 15,-16 3 0-15,-4-1 120 0,-8 1 8 16,4-4-8-16,4-2-104 31,13-1-8-31,3-6-8 0,16 0 0 16,0 3 0-16,4-6-8 15,24 0 8-15,3 0 16 0,18-3-8 16,2-7-8-16,1-3 0 16,4-3-416-16,-4 0-729 31,-5-19-1023-31,-7 0-865 0,-16-3-4048 0</inkml:trace>
  <inkml:trace contextRef="#ctx0" brushRef="#br0" timeOffset="57734.78">30081 4219 10098 0,'0'0'4113'15,"0"0"-2513"1,0 0 136-1,0 0-495-15,0 0-833 0,0 0-296 0,124-16-40 16,-68 13-64-16,4 3-8 16,15 0-336-16,-11 0-1793 0,-16 0-2920 15</inkml:trace>
  <inkml:trace contextRef="#ctx0" brushRef="#br0" timeOffset="57969.25">30818 4242 9898 0,'0'0'1312'0,"0"0"-544"16,0 0 336-16,0 0-55 0,0 0 15 15,16 98-88-15,-16-66-320 16,0 3-384-16,-4 0-176 31,0 0-96-31,4 6-912 0,0-10-1449 0,0-8-3824 16</inkml:trace>
  <inkml:trace contextRef="#ctx0" brushRef="#br0" timeOffset="58183.27">31109 4438 8673 0,'0'0'1841'16,"0"0"-1233"-16,0 0 40 0,0 0-344 15,11 89-128-15,-18-63-96 0,-25 2-80 16,4-2-184-16,0-10-2256 0</inkml:trace>
  <inkml:trace contextRef="#ctx0" brushRef="#br0" timeOffset="59042.38">31535 3791 10850 0,'0'0'2280'15,"0"0"-55"-15,0 0-161 16,0 0-655-16,0 0-641 15,0 0-392-15,0 0-312 0,0 3-64 0,8 22-40 32,0 10 32-32,-3 10 16 15,-2 2-8-15,-3 7 16 0,-8 0-16 16,-8-3 8-16,-4 0-8 16,1-10 0-16,-1 0 8 15,-1-9 32-15,14-7-32 0,3-6-16 31,4-9 8-31,4-3 0 0,27-4 0 16,22-3 104-16,26-10-56 16,1-3-48-16,-5-3-8 15,-15 1-144-15,-20 5-24 0,-4-3-64 16,-8 4-400-16,-16 6-121 31,-12-4-407-31,-16 7-2761 0,-4-3-4000 16</inkml:trace>
  <inkml:trace contextRef="#ctx0" brushRef="#br0" timeOffset="65174.24">24782 3289 6489 0,'0'0'1088'0,"0"0"-880"16,0 0-48-1,0 0 96-15,0 0-16 16,83-16 480-16,-66 13-23 0,3-3-169 16,-5-1-152-16,2 4 224 15,-2-3 64-15,2 3-232 16,-2-1-144-16,1 1 16 15,0-3-56-15,0 3-88 16,4-3-40-16,0 2-56 16,4 1 64-16,0-3 16 0,3-1-88 15,5 4 65-15,5-3-49 16,-2 3 8-16,1-4-8 0,4 1-16 31,-5-1 120-31,2 5 8 16,-1-5 88-16,-5 1 0 0,5-1-96 15,4-2 0-15,-5 3-88 16,6-1-80-16,2 1 64 16,-3-1 96-16,4 1 96 0,-4 0-56 31,-1 3-16-31,-2-4-64 16,-1 7-80-16,-1-3-32 0,-3 3 24 15,4 0-40-15,0 0 0 16,4 0 0-16,0 0 0 15,3 0-8-15,2 0 8 0,-2 0-56 16,5 3 56 0,-4 0 0-1,0 1 8 1,-4-1-8-16,-1 3 16 0,1 0-16 16,0-3 8-16,4 1-8 15,0-1 32-15,3-3-16 16,2 0-24-16,2 0 8 0,-3 0 0 0,-5 0 0 15,-2 0 0-15,-2 0 0 16,1 0 0-16,4 0-8 16,0 0 8-16,-5 0 16 0,6-3-8 15,-2 3-8-15,-2-4 0 16,-2 4-8 0,-3-3-8-16,0 3-120 15,-1-3-16-15,-3 3-8 16,-4 0-64-16,0 0 8 0,-4 0 136 15,4 0 72-15,-4 0-72 16,3 0 72-16,1 0 8 0,0 0 8 31,0 0 0-31,-4 3 8 16,4-3-16-16,-3 3 0 16,-2 1 40-16,-3-1-40 0,0 0 0 15,0 0-56-15,-4 4 56 16,4-4 0-16,-4 3-8 0,0 0 0 15,3 1 8 1,2-1 0-16,-1-2 0 16,-1 2-8-16,1 0 8 15,-4 1-16-15,0-1 8 0,-8 0-40 16,0-3 48-16,-3 4-56 16,-2-1-200-16,-3 1 160 15,0 2 24-15,4-3 72 16,-4 4-16-16,0 2-24 15,0 1 32-15,0 3 16 16,0 0-16-16,0 0 8 0,0 3-8 16,0 0 8-16,-4 3-8 15,1 0 8 1,-2 0 0-16,1 1 8 16,0-4 0-16,4 0-8 15,0 0-56-15,0-3 56 0,0-3 0 16,0 2-8-16,0 1 8 15,0-3 0-15,-4 3-8 0,4-4 16 32,-4 5-8-32,4-5 0 15,0 4 0-15,-4-3-8 16,4 0 0-16,0-1 0 0,0 1 8 16,0-1 0-16,0 4-8 15,0 0 8-15,0 0-8 0,0 3 0 31,0 0 8-31,0-3-8 16,0 3 8-16,0-3 0 0,0 3 0 16,0-3-8-16,-3 0 8 0,-2 0 0 15,1-4 0-15,4 1 0 16,0 0 0-16,0-4 0 16,0 1-48-1,0-1 48-15,0 1 0 16,0-1 0-16,0-2 0 0,9 2-8 15,-6-3 0-15,5 1 0 0,-4-1 0 16,4 1-8-16,0-1 16 16,4 0 16-1,0-3 64-15,-4 4 64 16,4-4-88-16,-4 4-48 16,-8-4-8-16,3 0 0 0,-3 0 0 15,0 0-8-15,0 0 8 16,0 0-16-16,5 4 16 0,-5-4-16 31,0 0 16-31,4 1 0 16,0-2 16-16,-4 2-8 15,0-4 0-15,4 0 8 0,-4 0-16 16,0 0 0-16,0 0 8 16,4 3 48-16,-4-3-48 0,7 0 96 31,-3 3 304-31,5 0-168 0,3 4-136 15,-9-4-88 1,1 0 0-16,-4 3-16 0,0-3-224 0,0 1 88 16,0-1 128-16,0 0-48 15,0 4 56-15,0-5 0 16,0 5-8 0,0-1 0-16,0 1 8 0,0-1 0 15,0-3-8-15,0 3 8 16,0 1 0-16,0-4 0 0,0 3-8 15,0-2 8-15,0 2-8 16,5-3 8 0,-5 3 0-16,4-2 0 15,-4-1 0-15,0 3 0 16,0-3 0-16,0 3-8 16,0 4 8-16,0-3 0 0,-4 2 0 15,-1 0-8-15,1 1 8 0,1 3 8 31,3-4 0-31,-4 4 0 16,0 0-8-16,4-4-8 16,0 4 0-16,0 0-56 0,0-1 64 15,0-2 0-15,0-1 0 16,0 1 0-16,0-1 0 0,0 4-8 31,0-7-64-31,0 4 72 16,0 0 0-16,0-4 0 15,0 3 0-15,0-2 0 0,0 2 0 16,0 1 0-16,0-1 0 16,0 1 0-1,0-1 0-15,0 1 16 16,0 0-16-16,-4 2 8 0,0 1-8 0,-1-1 0 16,5 1-8-1,0 3 0-15,0-3 8 0,0 2 0 16,0-2-8-16,0 3 8 0,5-3-64 31,-1-1 56-31,4 1 8 16,-8-3 0-16,4-1 0 0,-4 1 8 15,0 2-8-15,0-2-8 16,0 0-40-16,0-1-32 0,0 1 24 31,-8 3 48-31,0-4 0 16,3 4-8-16,-2 0 8 0,-1-1 8 15,0 1-24-15,-1-1 24 16,2 1-8-16,3-4-40 0,0 1 40 16,0 0 0-16,0-1 8 15,0-3-8-15,0 7-96 32,-4-7 24-32,-4 4 0 0,0 0 72 15,-8-1 0-15,0-3-40 16,-4 4 48-16,-4-3 0 0,0-4 0 15,-4 3 8-15,0-3 72 16,5 0 104 0,-4-3 32-16,-2 3-80 15,6-3-40-15,-5 0-88 0,4 0 0 16,-4 4 0-16,0-1 0 16,-8 0 8-16,0 3-8 0,-3-3-16 15,-6 4 8-15,1-1 0 16,5 1 8-1,-1 2-8-15,0-3 0 16,1 4 0-16,2-3 0 0,-2-2 0 16,-1 2 48-16,0-1-40 15,-3-2 0-15,2 2 0 0,2 0-8 16,-5 1 16-16,4 2-16 31,0-2 0-31,0-1 8 0,-4 0-8 16,-3 1 0-16,3-1 8 15,-4-3 72-15,0 3 56 0,0-3 0 16,0 1-8-16,5-1-8 16,-5 0-112-16,5-3 64 31,-2 7-24-31,2-4-40 0,-1 0 40 16,-4 3-48-16,1 0-48 15,-5-2 40-15,3 2-48 0,1-3-48 16,5-3 40-16,-5 3 64 15,5-3 0-15,2 0 8 16,-2 0 0 0,3 0-8-16,0 0 16 0,0 0-16 15,4-3-8-15,-3 0-56 16,-1 0-72-16,4 0 48 0,0-1 80 16,0 1 8-16,0 0-8 15,8 0 8 1,-3 0 0-1,7 3 0-15,0-3-8 0,4 3 8 0,1-3 0 16,-2-1 56-16,1 1-56 16,4-3 0-16,-3 2 16 0,6 1-8 15,-3 0 0-15,5 0 8 32,-2 0 32-32,2 0-8 15,2 3-32-15,-2 0-8 0,7-3 64 16,-4 3 80-16,4-4 16 0,-4 4-32 15,4-3-40-15,-4 0-8 16,4-4-32-16,-4 1 32 31,4-6 72-31,0-1 120 0,1-6 16 16,2 0 136-16,-3-7-72 16,4 1-15-16,0-3-81 0,1-1-16 15,-1 0-16-15,0 1-24 16,4-1 32-16,0-3-72 15,0 1-48 1,-5-4 8-16,5 0-112 0,0-3 40 16,-4 3-40-16,4-7 88 15,-8 4-88-15,5 0 56 0,-1 3-56 16,-4 3 136-16,3-2 24 16,1 5-48-1,4-3-48 1,-4 1-64-16,4 2 40 0,0 1-40 0,0-1 8 15,0 0-8-15,0-2 8 16,0-1-8-16,0 0 32 0,0-3-32 16,0 4 48-16,0-1-48 31,0 3 0-31,0 3 0 0,0-2 64 16,0 2-56-16,-3 1 16 15,3 0-16-15,0-4-16 16,0 4 8-16,0-4 0 0,0 4 40 15,0-4-48-15,0 4 8 32,0 0-8-32,0 5 8 0,0-2-8 15,0 3 0-15,3 0 16 16,1 3-8-16,5 1-8 16,-5-2 8-16,4 2-8 0,-1-5-56 15,1 2 48-15,8-1-72 31,-4-1 24-31,8-2-64 0,-4 3 24 16,8 0-48-16,0-3 0 16,0 6 24-16,0 0-24 0,-1 4-304 15,1 2-112-15,4 1-232 0,12-8-785 16,-3 2-1135 0,-5-1-3810-1</inkml:trace>
  <inkml:trace contextRef="#ctx0" brushRef="#br0" timeOffset="66192.03">20479 6048 12138 0,'0'0'2809'0,"0"0"-1217"16,0 0-600-16,-8-54-304 15,27 41-192-15,18-2-319 16,10 2-49-16,13 6-8 16,4 4 104-16,3 3-128 0,-3 3-80 15,-8 17-8-15,-16 11-8 16,-9 7-8-16,-18 7 8 0,-13 6 8 16,0 6 104-16,-24-3-40 31,-12 3 72-31,-3-3 16 15,-6 3 0-15,6-6-48 0,3-1-16 16,8-2-88-16,8-7 40 16,12-6-40-16,8-3-8 0,8-6 0 31,20-8 0-31,28-5 0 16,28-9 0-16,30-4-40 0,-5-19-200 15,-18 3-376-15,-31 0-529 16,-28 6-551-16,-4-3-544 15,-9 1-1697-15,-6-4-1016 0</inkml:trace>
  <inkml:trace contextRef="#ctx0" brushRef="#br0" timeOffset="66426.89">20395 6511 6241 0,'0'0'5161'16,"0"0"-3289"-16,0 0-703 16,0 0 359-16,0 0-760 0,92-22 104 15,-40 10-216-15,8-1-280 16,3 1-175-16,5-1-49 0,-1 3-152 31,25 3-865-31,-16-2-2135 16,-12 6-3754-16</inkml:trace>
  <inkml:trace contextRef="#ctx0" brushRef="#br0" timeOffset="66689.62">21590 6556 11002 0,'0'0'2568'15,"0"0"-1815"-15,0 0-497 0,0 0 584 16,0 0 216-16,0 79-536 16,-3-50-144-16,3 3-272 0,0 3-104 15,0 6-120 1,3-6-2024-16,9-10-3649 15</inkml:trace>
  <inkml:trace contextRef="#ctx0" brushRef="#br0" timeOffset="72103.87">22595 6509 6305 0,'0'0'7361'16,"0"0"-5128"-16,0 0-1153 0,-13-10 256 15,13 10-319-15,0 0-305 16,0 0-232-16,0 0-112 0,0 0-96 31,0 0-16-31,0 0-48 16,9 0-40-16,6-3 24 0,10 0-72 16,3-1-48-16,11 1 32 15,5-6-88-15,11 2 32 0,5 1-48 16,-4 0-40-16,-4 6-472 31,-4 0-392-31,-17 0-632 0,-14 6-1153 16,-13 7-1320-16,-4-1-1688 0</inkml:trace>
  <inkml:trace contextRef="#ctx0" brushRef="#br0" timeOffset="72351.98">22487 6753 6529 0,'0'0'4497'0,"0"0"-3265"0,0 0-320 15,0 0 593 1,0 0 535 0,0 0-480-16,0 0-399 0,67 0-281 15,-30-10-312-15,6 4-184 0,6-3-168 16,2 2-64-16,5 1-152 15,4 0-504-15,20-7-912 0,-13 3-2929 32,-11-6-4777-32</inkml:trace>
  <inkml:trace contextRef="#ctx0" brushRef="#br0" timeOffset="74587.27">23570 5800 8601 0,'0'0'1841'15,"0"0"-65"-15,0 0-216 32,0 0 521-32,0 0-585 31,0 0-336-31,0-41-567 0,0 41-393 16,0 0-200-16,0 13-128 15,0 12 80-15,0 17 48 0,-4 18 0 16,-7 29-8-16,3 19 8 15,-1-7 0-15,2-18 8 16,7-29-8-16,0-19 0 0,0 3 8 0,0 0-8 16,7-3-64-16,2-13-385 15,3-9 185-15,3-7-40 0,9-6-24 16,-3-12 264 0,7-14 64-1,0-12 8-15,0-7 0 16,0-5-8-16,-1-20 72 0,0-19-72 0,-2 7 0 15,-1 8 8-15,-9 17 40 16,-6 22-32-16,-1 3 192 0,3 4 176 31,-7 12-55-31,1 6-89 16,-5 7-16-16,4 3-192 16,-4 3-32-16,7 14-128 0,5 14 120 31,-3 10 8-31,6 10-8 0,-2 6 8 15,2 4 0-15,2 2 0 16,-2-2 0-16,1-7 0 16,0-4-8-16,0-5 0 0,3-7-224 15,-2-6-89-15,2-7 1 16,-2-9-136-16,-2-6 80 31,1-8 80-31,-4-2 296 0,1-9 0 16,2-16 56-16,-2-7 288 15,-2-13 104-15,1-18 48 0,0-22-103 0,-8-27-129 16,-4-6-8-16,0 7 40 16,-4 26 16-16,0 27-112 15,-4 17-40-15,4 10 40 16,0-4-48 0,0 3 32-16,0 6-104 15,4 14-64-15,-4 6-16 0,4 6-64 16,0 13-1520-16,0 34-89 0,0 0-1087 31,0-5-3938-31</inkml:trace>
  <inkml:trace contextRef="#ctx0" brushRef="#br0" timeOffset="75459.92">24539 6486 9281 0,'0'0'2273'31,"0"0"-1177"-31,0 0-80 15,0 0-271-15,0 0-49 0,0 0-136 16,0 0 48-16,-16-69-24 16,12 56-120-16,-4 3-40 15,-3 1-184-15,-2 2-56 0,-2 4 64 32,-10 3-104-32,1 0-72 15,-4 10-16-15,0 9 9 0,4 3-57 16,9 6 0-16,-2 1 0 15,13-1-8-15,4 4 0 16,0-6-8 0,13-7-137-16,6 0-103 0,2-13 48 15,-1 1 40-15,3-7 152 16,-3-3 8-16,1-14 8 0,-6-2 112 16,1-6 16-16,-4-7 0 15,-4 1 56-15,0-1 73 0,-4 6-81 16,0 8 280-1,-4 5-96-15,4 3-48 16,-4 10-72-16,0 0-208 16,0 0-40-16,4 10-176 0,0 6 128 15,-4 6 48-15,8 0 0 16,0 3 8-16,0-3 0 16,3 1 0-1,2-1 0-15,2-3 0 16,6 0 8-16,-5-3-16 0,7 0-72 15,5-3-640-15,0 0-873 16,-4-11-2816-16</inkml:trace>
  <inkml:trace contextRef="#ctx0" brushRef="#br0" timeOffset="76687.98">25097 6213 936 0,'0'0'10050'0,"0"0"-7890"15,0 0-1111-15,0 0 455 0,0 0-88 32,0 0-160-32,0 0-295 15,0-16-513-15,0 0-312 16,0-2-80-16,0-8 0 0,0-6-40 16,-12-3 32-16,-4 0 0 15,-1-3 72-15,-6 0 64 0,-1 3-24 31,4 10-32-31,-3 3-64 16,-1 9 16-16,-1 13-32 0,1 0-48 16,-4 16-72-16,0 15 64 0,0 21-56 15,9 1 8-15,7 11 8 16,4-1 0-16,8-9-64 16,0 1-184-1,16-11-152-15,4-9-168 0,0-13 159 16,8-9-391-1,0-13 600-15,0 0 248 0,4-16 0 0,-4-13 72 16,0-9-64-16,-9-10 72 16,1-6 24-1,-4-3 96-15,-8-3-104 16,0 9 96-16,-4 6 209 16,-4 14-65-16,0 9 184 15,0 12-8-15,0 10-320 0,0 0-192 31,0 13-120-31,0 9 56 0,0 13 64 16,0 3-16-16,0 3 16 16,7 4 0-16,2-4-8 15,3-3 8-15,3-3 0 0,5-3 8 16,-3-7-8-16,2 1-88 16,1-7-408-16,-4-3-417 0,4-7-671 31,4-6-776-31,-4-3-1697 15,-8 0-6185-15</inkml:trace>
  <inkml:trace contextRef="#ctx0" brushRef="#br0" timeOffset="77070.81">25539 5763 7417 0,'0'0'3265'0,"0"0"-1449"15,0 0-7-15,0 0-313 0,0 0-640 31,0 0-504-31,0 0-8 16,-60 37 24-16,44 2-40 16,4 8-136-16,0 7 32 0,8 6-128 15,4-3 16-15,0 4-23 16,0-7-41-16,8-6-48 0,5-7 8 31,2-9-16-31,5-4-361 16,0-12-551-16,4 0-512 15,15-13 0-15,-7-3-529 0,5 0-2256 0</inkml:trace>
  <inkml:trace contextRef="#ctx0" brushRef="#br0" timeOffset="77392.23">25862 5794 9674 0,'0'0'2632'16,"0"0"-1200"-16,0 0-487 0,0 0-241 15,0 0 224-15,0 0-152 16,-60 80-200-16,48-45-184 0,0 6-160 16,4 0-64-16,4 3-72 31,4 1 24-31,0-7-112 0,0 0 65 15,4-6-65-15,8-4 0 16,4-9-8-16,4-2-73 0,4-8-151 16,0-3-184-16,4-6-320 31,4 0-1552-31,-4-10-753 0,-13-2-3304 16</inkml:trace>
  <inkml:trace contextRef="#ctx0" brushRef="#br0" timeOffset="77607.73">25647 6064 10802 0,'0'0'2544'16,"0"0"-327"-16,0 0-721 0,0 0-344 15,0 0-287-15,0 0-289 0,0 0-408 31,0 0-96-15,88-10-64-16,-49 7-8 0,5 3-440 0,11 0-641 16,-10 0-1935-16,-6-3-2249 15</inkml:trace>
  <inkml:trace contextRef="#ctx0" brushRef="#br0" timeOffset="77820.47">26113 5988 7961 0,'0'0'2633'0,"0"0"-1209"0,0 0-400 16,0 0-136-16,0 0-223 15,107-16-209-15,-70 16-456 0,10-4-224 0,-8 2-1377 16,-2-1-3272-16</inkml:trace>
  <inkml:trace contextRef="#ctx0" brushRef="#br0" timeOffset="78007.14">26448 5832 7281 0,'0'0'3033'15,"0"0"-1937"1,0 0-520-16,0 0-112 15,0 0 648-15,0 0-415 0,0 0-393 16,-8 102-112-16,3-68-88 16,1 8-104-16,4 12-232 0,0-13-1001 31,0-3-1639-31</inkml:trace>
  <inkml:trace contextRef="#ctx0" brushRef="#br0" timeOffset="78430.67">26531 5661 9898 0,'0'0'2520'0,"0"0"-807"15,0 0-457-15,0 0-848 16,0 0-64-16,0 0 312 0,115 95-176 16,-74-51-56-16,-5 10-152 31,-5 1-152-31,-6-1-112 0,-10 3 0 16,-15-3-8-16,0 0 0 15,-20-7-264-15,-24 7-88 16,1-9-1336-16,2-14-3081 0</inkml:trace>
  <inkml:trace contextRef="#ctx0" brushRef="#br0" timeOffset="79561.89">27217 6099 11858 0,'0'0'3881'15,"0"0"-2945"-15,0 0-264 16,0 0 272-16,0 0-95 16,0 0-129-16,0 0-408 0,107-7-216 15,-51 7-48-15,7-3-40 16,-3 3-8-16,-8 0 0 16,-8 0-576-1,-16 0-296-15,-12 0-425 16,-16-3-1023-16,-16 0-601 0,-8-3-6401 15</inkml:trace>
  <inkml:trace contextRef="#ctx0" brushRef="#br0" timeOffset="79780.38">27359 5829 10578 0,'0'0'2624'0,"0"0"-767"15,0 0-977-15,0 0-576 0,0 0-184 16,0 0 1128 0,32 108-272-16,-8-45-463 15,-3 1-249-15,3 3-120 16,4 6-136-16,-5-13-8 0,1 7-760 16,16 6-1009-16,-12-19-2016 0,-4-16-3080 15</inkml:trace>
  <inkml:trace contextRef="#ctx0" brushRef="#br0" timeOffset="80512.88">27965 5511 11202 0,'0'0'1824'0,"0"0"289"0,0 0-633 15,0 0-144-15,0 0-616 16,0 0-599-16,0 0-41 0,-7 61-80 15,18 12 224 1,9 19-24-16,5-3-152 16,-6-19-48-16,-3-20 8 15,0-8-8-15,0-1 0 0,0 0-408 16,8-2-89-16,-8-11-71 16,0-12-152-16,-4-16 400 0,3 0 320 15,-7-25 56 1,5-11 16-1,-2-11-56-15,-3-10-16 0,5-7 56 16,2-3-48-16,-2-2 8 0,2 2 56 16,1 3 112-16,0 10 128 15,-4 7 384-15,-8 18-31 0,4 11-129 32,-4 8-56-32,0 10-232 15,0 6-248-15,-1 20-216 16,6 11 208-16,3 18 8 0,4 8 0 15,0 4-8-15,4 2 8 0,8-2-8 16,4-3-120-16,3-7-120 31,5-6-336-31,4-13-105 16,-8-13 145-16,-4-12-24 0,-13-13 384 16,1-9 184-16,-7-27 160 15,-5-24 416-15,-8-22 417 0,0-29-289 31,0-7-152-31,0 10-224 0,0 22-48 16,-4 29-112-16,4 16-16 16,-4 15-8-16,-1 4-48 0,5 9-80 15,-4 11-16-15,0 2-968 16,-3 63-1033-16,-1 0-111 0,-1 4-2593 16</inkml:trace>
  <inkml:trace contextRef="#ctx0" brushRef="#br0" timeOffset="81120.14">28897 5966 10442 0,'0'0'1752'16,"0"0"-944"-16,0 0-272 0,0 0 97 15,0 0-49-15,96-7-72 31,-80 23-240-31,-4 3-144 16,-3 7-24-16,-9 5 288 0,-5 4-184 0,-15 0-152 16,-4 0-48-16,0-6 80 15,-4-7-16-15,5-3-8 0,7-6-64 16,4-7-8 0,3-6-416-1,9 0-24-15,0-10 360 0,13-15-1048 16,11-10 543-16,12-9 41 0,-1-7-272 15,5-3 208-15,-4 3 616 16,-4 13 280 0,-12 6 808-16,-4 13 345 15,-12 7 383-15,-4 8-152 16,0 4-479-16,0 0-737 0,-12 4-304 16,-8 8-144-16,0 11 0 15,-4 5 48-15,8 7 0 0,4 0-40 16,8 3 0-16,4 0 8 31,0 3 40-31,24-6-48 16,0 0-8-16,8-9-184 0,19-4-288 15,-10-12-1137-15,-9-8-4160 0</inkml:trace>
  <inkml:trace contextRef="#ctx0" brushRef="#br0" timeOffset="82562.47">29870 5435 11026 0,'0'0'2232'0,"0"0"-1263"31,0 0-593-31,0 0-120 16,0 0 600-16,-88 67 80 16,56-23-440-16,1 10-120 15,-1 3-128-15,0 7-112 0,8 3-80 16,-4-1-48-16,8-2 0 0,0-4-8 16,4-3 0-16,0-6-520 15,5-9-400-15,-2-1-744 16,5-16-305-16,1-6-1936 0</inkml:trace>
  <inkml:trace contextRef="#ctx0" brushRef="#br0" timeOffset="82828.89">29432 5518 10386 0,'0'0'1976'16,"0"0"57"-16,0 0-1089 16,0 0-800-16,0 0 64 15,36 73 664-15,-5-22-192 0,5 6 64 16,4 7-248-16,4-1-111 16,3 3-201-16,-6-2-96 15,-5-4-80-15,-8-6-8 16,-5-6-256-16,-7-10-665 15,-4-6-1031-15,-4-13-729 16,-8-10-6505-16</inkml:trace>
  <inkml:trace contextRef="#ctx0" brushRef="#br0" timeOffset="83274.39">30065 5886 9722 0,'0'0'3024'16,"0"0"-1255"-16,0 0-193 0,0 0-512 15,0 0-520-15,0 0-328 0,0 0 128 16,-24 67-120-16,20-32-112 15,4 3-40-15,0-3-24 0,0 0-31 16,16-7 23-16,0-2-40 16,4-7-169-1,-4-7-143-15,4-8-344 16,4-4-888-16,-4-13-1465 16,-4-6-3728-16</inkml:trace>
  <inkml:trace contextRef="#ctx0" brushRef="#br0" timeOffset="83571.42">30173 5635 9418 0,'0'0'2184'31,"0"0"-1432"-31,0 0-552 0,0 0 88 0,0 0 168 16,0 0-24-1,-48 80-184-15,48-58-143 0,0-6-57 16,0-3-48-16,4-4-177 0,4-9 121 16,8 0 56-1,0-7 0 1,3-15 0-16,-6-3 8 0,-5-7 56 16,-8 0-64-16,0 7 177 15,0 6 351-15,-13 9 288 0,-6 7-240 16,2 3-552-16,-6 29-24 15,3-1-1520-15,8-2-3778 0</inkml:trace>
  <inkml:trace contextRef="#ctx0" brushRef="#br0" timeOffset="90007.7">20264 8071 10682 0,'0'0'3120'0,"-4"-4"-1223"0,4 4-633 16,0 0-248-16,0 0-183 0,0 0-265 15,0 0-216-15,15 0-8 16,30 0 72-16,39-3 232 16,39-10-224-1,20-2-88-15,5-8-128 0,-13 7-112 16,-27 4-88-16,-24 5-8 15,-29 7 0-15,-19 0-368 0,-16 0-200 32,0 0-56-32,-9 0-312 15,-3 0-977-15,-23 4-2200 0,-17 2 1985 16,-13 3-4673-16</inkml:trace>
  <inkml:trace contextRef="#ctx0" brushRef="#br0" timeOffset="90313.87">20232 8197 12442 0,'0'0'3225'0,"0"0"-1449"0,0 0-896 15,0 0-351-15,0 0-353 16,0 0-168-16,0 0 520 0,52 96-40 16,-20-49-240-16,7 8-8 15,5-5-144-15,0 1-24 16,0 0-64 0,-4-7 0-16,-4 1-8 15,-4-10-184-15,-4-7-560 0,-5-2-1049 16,-7-11-1079-16,-4-5-1017 0,0-10-2040 15</inkml:trace>
  <inkml:trace contextRef="#ctx0" brushRef="#br0" timeOffset="90625.34">21383 7931 11242 0,'0'0'2608'0,"0"0"-1735"15,0 0-577-15,0 0 312 32,0 0 280-32,-111 108-40 15,59-29-200-15,-12 26-120 0,-3 3-199 16,7-3-129-16,4-13-8 15,20-29-96 1,4-12-88-16,16-13 0 0,1-6 16 16,2 3-24-16,1 0-592 15,1 3-833-15,2-13-1751 16,5-9-4866-16</inkml:trace>
  <inkml:trace contextRef="#ctx0" brushRef="#br0" timeOffset="92264.05">21160 8506 9522 0,'0'0'2680'15,"0"0"-1280"-15,0 0-391 0,0 0 663 0,0 0-1040 16,0 0-184 0,0 0 224-1,8-74-288 1,-8 74-88-16,0 0-111 0,0 0-65 0,0 4-48 15,0 15-72-15,-8 9 16 16,-3 17 208-16,-2 9 0 16,-2 9-56-1,2 0-88-15,5-2-64 16,4-4-8-16,4-6 8 16,0-16 8-16,8-7-24 0,5-8-264 15,2-17-232-15,5-3 288 16,0-13 208-16,8-16 0 0,0-15 0 31,0-7-128-31,0-9 15 16,-4 0-71-16,0 5 16 0,-9 11 40 15,-2 16 128-15,-5 9 256 16,-8 12 65-16,0 7-249 16,3 0-72-16,-3 7-72 0,0 15-17 15,0 10 89-15,0 9 16 31,0 7 41-31,0 2-57 0,8-2 0 0,-4 0 8 16,5-11-8-16,-2-2-8 16,5-9-137-16,-3-10-183 15,6-13-136-15,-3-3 144 0,4-10 320 16,4-18 160 0,0-14 152-1,4-21 184-15,8-26 49 0,-4-19-193 0,0 7-104 16,-13 21-160-16,-6 36-8 15,-9 25 232-15,0 6 344 16,0 7-184 0,0-1-472-16,0 7-32 15,0 19-944-15,0 38 120 16,0-3-961-16,0 0-3776 0</inkml:trace>
  <inkml:trace contextRef="#ctx0" brushRef="#br0" timeOffset="92724.86">21901 8851 11082 0,'0'0'2200'15,"0"0"-1295"-15,0 0-9 0,0 0-136 16,0 0 48-16,8-69 48 16,-8 53-288-16,0 6-8 15,-4 4 113 1,-11 6-457-16,-6 0-208 16,-7 13-8-16,4 12-40 0,-3 4-16 15,3 3 56-15,11 2 0 0,6-5 64 16,7-1-64-16,0-8-16 15,7-8-40-15,14-5 40 0,7-7 16 32,0-4 56-32,0-11-48 15,4-11-8-15,-1-2-160 0,-6-1 32 16,-10 1 128-16,1 8 0 16,-12 8 344-16,-4 9 280 0,0 3-16 15,0 3-344-15,0 16-256 31,0 9 8-31,-4 11-16 0,4-2-336 16,4 11-896-16,8-7-1537 16,4-12-2384-16</inkml:trace>
  <inkml:trace contextRef="#ctx0" brushRef="#br0" timeOffset="92896.8">22288 8921 11178 0,'0'0'2136'16,"0"0"-1448"-16,0 0-311 0,-4 89-193 16,-12-50-56-1,-5 2-40 1,-2-3-88-16,-8 9-448 0,3-12-1665 16,11-9-5721-16</inkml:trace>
  <inkml:trace contextRef="#ctx0" brushRef="#br0" timeOffset="93242.19">22591 8493 9129 0,'0'0'7450'0,"0"0"-5730"31,0 0-807-31,0 0-417 0,0 0-216 15,92-22-120-15,-65 41-88 16,-7 3-56-16,-4 9-8 16,-8 5 0-16,-8 5 40 0,-8 3 16 15,-16 4 16-15,-11 3-32 32,-6-4 24-32,5 1 96 0,1-7 64 15,14-2-48-15,10-11-104 16,11-2-16-16,0-4-64 15,24-10-8-15,12-2-104 0,7-7-64 0,13-3-360 16,24-10-448 0,-12-9-1153-1,-12-3-2864-15</inkml:trace>
  <inkml:trace contextRef="#ctx0" brushRef="#br0" timeOffset="93457.97">22391 8845 11842 0,'0'0'2449'15,"0"0"-1457"-15,0 0 272 16,0 0 464-16,88 6-559 0,-20-6-657 31,3-2-288-31,5-11-176 16,-4 0-48-16,8-6-344 0,-9 3-3361 31,-19 3-6385-31</inkml:trace>
  <inkml:trace contextRef="#ctx0" brushRef="#br0" timeOffset="93606.88">23121 8744 10562 0,'0'0'3937'0,"0"0"-2849"16,0 0 392-16,0 0-528 0,0 0-103 15,51 95-321-15,-51-44-528 16,0 25-120 0,-8-13-2337-16,0-6-5889 15</inkml:trace>
  <inkml:trace contextRef="#ctx0" brushRef="#br0" timeOffset="94403.08">23810 8728 12106 0,'0'0'4201'15,"0"0"-3617"-15,0 0-216 31,0 0 176-31,0 0-40 0,0 0 25 16,0 0-177-16,95 3 64 0,-35-3-192 16,4 0-104-16,3 0-120 15,-15-6 0-15,-7 6-840 16,-18 0-1489 0,-11 0-1736-16,-16 3-3000 15</inkml:trace>
  <inkml:trace contextRef="#ctx0" brushRef="#br0" timeOffset="94581.82">23722 8953 12426 0,'0'0'4465'16,"0"0"-3817"-16,0 0 392 0,0 0 41 15,123 0-217-15,-67-13-280 16,12 1-200-16,27-10-384 0,-18 2-336 31,-10 5-4105-31</inkml:trace>
  <inkml:trace contextRef="#ctx0" brushRef="#br0" timeOffset="95512.15">25463 8388 12458 0,'0'0'2825'16,"0"0"-1929"-1,0 0 16-15,0 0 64 0,0 0-119 16,0 0-289-16,0 0-176 16,-20-57-176-16,12 32-112 0,-3-7 32 15,-9-3-128-15,-5-3 56 0,-6 3-56 16,-9 6 64-16,-4 4-16 15,-4 9 112 1,0 13-72-16,-3 3-88 16,3 25-8-16,0 32 0 15,4 29 0-15,12 22-8 0,16-10 8 16,12-15-8-16,4-29 0 16,16-19-112-16,9 0-208 0,6-1 72 31,5-8-48-31,7-16 176 15,2-10 128-15,2-16 56 0,-2-19 64 16,-2-13-48-16,5-22 32 16,-4-22-56-16,-9 6 0 31,-11 7-48-31,-12 19 48 0,-7 28 80 16,-5 3 424-16,0 10 240 15,0 19-272-15,0 4-400 0,-5 37-120 16,1 10-56-16,-4 9 56 15,8 10 0-15,0-10-32 0,12 4 32 16,8-10 72-16,8-4-72 16,4-11-8-1,8-4-376-15,0-13-40 16,11-6-344-16,-2-10-1441 0,-10-6-3632 16</inkml:trace>
  <inkml:trace contextRef="#ctx0" brushRef="#br0" timeOffset="95832.88">26148 7858 11882 0,'0'0'4025'16,"0"0"-2321"-16,0 0-263 0,0 0-289 15,0 0-432-15,0 0-400 16,-63 13-176-16,23 41 176 16,-8 31-96-16,5 33-104 0,7 12 40 31,16-6-80-31,20-13-72 16,0-25 72-16,20-20-72 0,3-12-8 15,5-19 0-15,0-6-240 16,4-4-248-16,12-6-344 15,20-16-408-15,-13-3-2889 0,-3-9-4249 0</inkml:trace>
  <inkml:trace contextRef="#ctx0" brushRef="#br0" timeOffset="96128.54">26627 7871 10458 0,'0'0'2672'0,"0"0"-239"16,0 0-273-16,0 0-759 0,0 0-777 15,0 0-416-15,0 0-56 16,-52 95 264 0,28-10-128-16,-4 20-64 15,4 10-72-15,8-20-32 16,12-25-48-16,4-26-56 0,0-9-8 15,0 0 56-15,4 3-64 16,17-3-72-16,-2-13-392 0,13-12-336 31,24-10-80-31,-8-16-1969 16,-1-9-4633-16</inkml:trace>
  <inkml:trace contextRef="#ctx0" brushRef="#br0" timeOffset="96337.86">26312 8274 11626 0,'0'0'2192'0,"0"0"-727"16,0 0 223-16,0 0-656 16,0 0-320-16,0 0-127 15,28 3-185 1,7 6 16-16,13 1-184 0,8-4-80 15,8-2-152-15,24-2-176 16,-17-2-1240-16,-7 0-3289 0</inkml:trace>
  <inkml:trace contextRef="#ctx0" brushRef="#br0" timeOffset="96516.95">26973 8318 13866 0,'0'0'2481'32,"0"0"-1497"-32,0 0-272 15,0 0-360-15,0 0-232 16,104-6-120-16,-48 2-416 0,-8 2-1968 16,-9-2-2153-16</inkml:trace>
  <inkml:trace contextRef="#ctx0" brushRef="#br0" timeOffset="96741.78">27492 8064 11426 0,'0'0'4521'0,"0"0"-2993"16,0 0-560-1,0 0-399-15,0 0-369 0,0 0 200 16,0 89 208-16,-4-38-312 15,-5 9-200-15,1 1-48 0,1-1-48 16,-2-3-432-16,9 4-920 16,0-14-2537-1,0-15-1977-15</inkml:trace>
  <inkml:trace contextRef="#ctx0" brushRef="#br0" timeOffset="97055.9">27711 7747 12122 0,'0'0'3209'0,"0"0"-1553"0,0 0-720 15,0 0-536-15,0 0-256 16,87 66 361-16,-39-21 31 0,15 22-104 16,5 15-184-16,-16 19-152 15,-16 5 0-15,-32-5-96 16,-16-21 0 0,-20-24-80-16,-24 5-80 15,-28 6-88-15,-19 3-496 0,11-7-1329 16,13-19-3712-16</inkml:trace>
  <inkml:trace contextRef="#ctx0" brushRef="#br0" timeOffset="100828.1">30607 3105 8025 0,'0'0'2633'16,"0"0"-1697"-16,0 0-344 0,0 0 40 31,0 0 240-31,0 0 193 0,0 0-9 16,-39-38-240-16,34 31-144 15,1 1-128-15,-4 3 120 16,0-3-327-16,-8-1-249 0,1-3-80 15,-6 1 0-15,-3 0 32 32,-4 2-40-32,5 1-8 0,-5 0 8 15,-4 6 0-15,0 0-8 16,-4 0 0-16,-4 0 0 31,-7 0-8-31,-1 0-48 0,-4 6 64 16,-3 0 0-16,2 1 0 15,1-1 0-15,1 3 0 0,3 1-8 0,0 0 0 16,8-1 0-16,1 1-32 16,-1 2 40-16,8-2 0 15,-4 3 0-15,4-1 0 0,0 4 0 16,-4 0-8 0,-3 0 8-1,3 3-8-15,-1 0 8 0,2 0 0 0,-1 0 0 16,0 0 0-16,4-3 8 15,4 3-8-15,0-3 0 16,4 0 0-16,-4 3 0 0,1-3-8 31,-1 3 0-31,-7 0 8 16,2-3-8-16,-3 6 8 0,0-6 0 16,1 3 0-16,7 0 0 15,4-3 0-15,8-1 0 0,0 2-8 16,8-2-89-16,0 4 81 31,0 4-64-31,4 2 56 0,-4 0 16 16,0 7 0-16,1 0 8 15,-2 3-8-15,1 0-48 16,-3 3 48-16,7 0 16 0,-5 0-16 16,5 0 8-16,4-3 0 31,0-3 0-31,0-1 0 0,0-2-16 15,0-3 16-15,0-1 0 0,4 0 0 16,0 1 0-16,1 6 0 16,-5 3-8-16,4-1 8 0,-4 4-8 15,3 1 8 1,1-5 8 0,8 1-8-16,4 0 8 0,4-3-8 15,0-3 16-15,8-1-8 0,-4-6-8 16,0 1 0-16,3-4 0 15,1 0 0 1,-4-4 0-16,4-2 8 16,0 0 64-16,-4 0-8 15,4 3-16-15,4-4 25 0,-4-2-65 32,4 2 0-32,4-5 56 15,-5 3-16-15,1-4 16 0,8-3-56 16,-4 3 0-16,-1-3-8 15,-2 4 0-15,3-4 0 0,-4 0 0 16,-1 3 48-16,-3-2-48 16,4-1-32-16,-4 3 32 15,0-3 32-15,8 4-16 0,-4-1-16 16,3-3 0-16,1 0 0 31,4 4 0-31,-8-1 0 0,4-2 0 16,-4 1 0-16,4-1-8 15,-4 2-8-15,-1 1 8 0,-3-4-32 16,0 3 32-16,0 0 8 0,-1-2 0 16,-2 2 0-1,3-3 0 1,-8 4 0-16,8-1-8 0,-5-3 0 16,9 3 8-16,-4-2 0 15,4-1 0-15,-1 0 0 0,1 0-56 16,1 0-32-16,-6 0-33 0,5 0 9 31,-8 1-8-31,0-1 0 16,0-3 16-16,0 3 16 0,-4-3 16 15,8 3 72-15,-4-3-56 16,4 4 48-16,0-4-40 0,4 3-48 31,-4-3 48-31,3 0 32 16,1 0-40-16,0 0 48 0,-4 0-48 15,0 0 48-15,4 0 8 16,0 0-112-16,-4 0-48 16,4 0 32-16,-1 0 32 0,5 0 88 15,0-3-40-15,0-1 48 32,-5-2 0-32,1 3 0 15,-4-4 0-15,-4 1 0 0,-8 3 0 16,4-3 48-16,-4 2-48 0,4-2-48 15,0 0 48-15,4-4-280 0,-1 4 72 16,9-3-40 0,0-1-152-1,0 0-56 1,1 0 112 0,-6 1 216-16,1 0 120 0,-4-1 0 15,-4 4 8-15,-1-4 0 0,5 1 8 16,1 3 24-16,-1-4-32 0,4 0-8 15,0 1 0-15,3-1 0 16,-4 1 8-16,-2-4 0 16,-1 4-8-16,-4-4 8 0,-1 0 8 15,2-2 56-15,-1 2 0 16,3-6-56-16,5-1 0 0,4-2 64 31,0 0-72-31,4 0-176 16,-4-4-72-16,-5 1 96 0,-7 3 152 15,1 0 80-15,-10-1 368 16,-3 1 408-16,1-3-272 0,-2 2-128 16,1-2-232-16,5 0-104 31,-6 3-56-31,5-4-48 16,0 4-16-16,-4 0 8 0,0-4 64 15,0 4-72-15,-8 3 0 16,0-3 8-16,0-1 40 0,0 1 32 15,0 0-72-15,0 0-8 16,-4-7 56 0,4 4-48-16,-4-7-8 15,0 3 0-15,-4 4 0 0,1-4-8 16,-6 1-72-16,-2-1 72 16,-6 1 0-16,1 2 8 0,1-2 56 15,-1 2 0 1,-5-2-56-16,6 2 0 15,-1 1 8-15,-4 0-8 16,0-1 0-16,0 1 0 0,0-1 8 16,-4 1-8-16,-3-4 0 15,-5 4-8-15,0 0 8 0,-1-4-48 32,2 4 48-32,7 3 8 15,-4 2-8-15,9 1 0 0,-5 4 16 16,0 2-8-16,8-3 40 15,-8 3-48-15,0 4 0 0,-4-4 0 16,-4 3-8-16,-4 1 0 31,0 3 0-31,-3-4-112 16,3 4 48-16,-1 0-8 0,6 2 8 16,-1-2 64-16,0 3-48 15,1 3 48-15,-6-4 0 0,-2 1 0 16,-6 0 0-16,-2 0 8 15,-5 0-8 1,0-7 8-16,-3 1 0 16,-5-1 8-16,-4-2-8 0,1-1 8 15,3 3 0-15,0 1 8 16,1 6 48-16,7 3-56 0,4 0-8 16,8 0 0-1,4 9-48 1,12 0 40-16,1 8-104 0,7-2-1144 15,-1 5-408-15,6-2-1105 0,6-8-4969 16</inkml:trace>
  <inkml:trace contextRef="#ctx0" brushRef="#br0" timeOffset="120419.73">23076 3432 6769 0,'0'0'888'0,"0"0"352"0,0 0-191 16,-71-76-153-16,47 54-192 15,0-4 488-15,1 4-112 0,2 0-199 16,1-1 303-16,-3 1-424 15,3 3-360-15,3-3-176 32,-2 6-80-32,-1-3-72 0,-1 3-64 15,-2 3 8-15,-5 1-8 16,0 2 0-16,-4 0-8 0,-3 1 0 16,-6 3-8-16,-2 3 8 15,-1-4 0-15,-4 1 8 16,-4 0 48-1,1-1-56-15,-1 4-8 0,0-4 8 16,4 2 0-16,-4-2 8 16,4 1 0-16,1 2 0 0,-2 1 0 15,-2 3 0 1,-1-3 0 0,0 3-8-16,5 0 8 15,-1 0-8-15,4 3 0 0,0 4 0 0,-3 2-8 16,-2 0-40-16,-2 1 48 15,-1 3 0-15,0 0 32 16,1-1-24-16,-5 4-8 0,8 0 0 31,-5 0 0-31,6 3-8 16,-1 0-8-16,5 3 16 0,3-3 0 16,-4 3-8-16,4 1 8 15,-3-1-8-15,2 0 0 0,-2 0 8 31,3-2 0-31,0 2 0 16,4-3 0-16,-4 0 0 0,9 0 0 16,-1 3-8-16,0-3 8 15,4 3 0-15,0 4-8 16,-4-1 8-16,4 4-56 0,-4-1 56 0,4 1 0 16,4 3-16-1,5 0 8 1,-1-1 0-16,3 4 0 15,2 0 0-15,7 3 0 0,-5 3-8 16,6 4 8-16,3-1-8 16,0 4 16-16,0-4 0 0,-1 1 0 15,1-1 0 1,4-3 0 0,0 4 8-16,0-1 0 0,0-2 8 0,4 2-8 15,13 1 0-15,-6-4 0 16,10 0 0-16,-1-3-8 15,8 3 8-15,-5-2-8 0,9 2 8 32,0-6 0-32,4 0-8 15,4-3 56-15,3-1 8 0,6 1-16 16,3-6-40-16,6 2 0 16,2 1-8-16,0-1 0 0,9 1 8 15,-6-1-8-15,9-2 0 31,-1 2 8-31,-3-2-16 0,16-4 16 16,11 0-8-16,17 1 8 16,0-5 64-16,-20-8-72 15,-21-1 0-15,-24-5 8 0,2-1-8 16,10 3 8-16,5-3-8 31,16 1 0-31,-8-4 0 0,-1 0-56 0,-4 0 48 16,2 0 0-16,-9 0 0 15,-5-4 0-15,-7-2 0 16,-5 3 16-16,2-4 0 0,-2 1 0 16,2 0-8-1,6-4 0 1,1-3 0-16,4-2 0 0,0-4 0 16,-5-1-8-16,1 5 0 15,-12-4 8-15,0 6-8 0,-8-3 8 16,-5 3 0-16,1 0 0 0,-4-2 0 31,0-1 8-31,0 0-8 16,4-3 8-16,0-3-8 0,-1-1-8 15,5-2 8-15,0 0 8 16,-8 6-8-16,0-1 0 0,-3 5 8 16,-2 2 0-16,-3-3-8 31,-4 0 8-31,4 0 0 0,0 1 48 15,0-7-40-15,3-4 40 16,-2 0-8-16,3-2-40 16,-1-1-8-16,-2 1 0 0,-2-1 0 15,-2 0 48-15,-6 1 80 32,-3 3 96-32,0-4-80 0,-4 4 88 15,0-4-31-15,0 0-105 16,0-2-24-16,0-4 0 0,0 0-56 15,-8-3 56-15,1 0-72 0,-6 0 120 16,2-4-112 0,-6 1 184-1,-2-3 128-15,-5-4-144 0,3 0-96 16,-6 4-8-16,0-1-56 16,-1 4 40-16,-4 3 32 15,0 0-32-15,-1-3-48 16,-3 6 0-16,-3-6 0 15,-5 6-8-15,-8-4 24 16,-15-2-16-16,-21 3-8 0,4 3 0 16,5 10-48-16,6 9-48 15,14 3-24-15,-9 3-136 16,-11 4-176 0,3 3-136-16,8 3-225 15,-12 9-991-15,20 11-1057 0,13-1-2848 16</inkml:trace>
  <inkml:trace contextRef="#ctx0" brushRef="#br0" timeOffset="123067.4">14718 15865 8193 0,'0'0'6506'0,"0"0"-4986"16,0 0-472-16,0 0 40 0,0-38-55 15,0 35-337-15,0 3-264 0,0 0-88 16,0 0-32-16,0 0-208 15,0 0-32-15,0 0-8 16,0 6-64 0,0 7 8-16,0 9-8 15,0 4 72-15,0 2-64 0,0 4 8 16,0 0-8-16,7-7 0 16,-3 0 8-16,5-6-16 0,-1-3 16 15,-1-6-8 1,5-4 0-16,8-6 40 15,0 0-40-15,8-6 48 16,12-13 16-16,3-13-56 0,10-9-8 16,-1-10 40-16,4-3-48 15,-1-7 8-15,1 8 0 0,-12 5 64 32,-8 16-72-32,-17 10 0 15,-3 13-304-15,-12 3-192 0,0 6-472 16,-4 0-1169-16,-4 9-2904 15,-7-3-1352-15</inkml:trace>
  <inkml:trace contextRef="#ctx0" brushRef="#br0" timeOffset="124483.52">14817 8880 7721 0,'0'0'2593'0,"0"0"-905"0,0 0-320 15,0 0-159-15,0 0-113 16,0 0-240-16,0-12-80 16,0 8-56-16,0 4-264 0,0 0-248 15,0 0-167-15,0 0-41 16,4 13-145-16,5 6 137 0,2 6 8 31,1 4 0-31,4 3 8 16,0-4-8-16,-4-2 8 15,7-7-8-15,-2-3 8 0,-2-10 0 16,6-6 0-16,3 0 129 0,4-13-17 16,7-12-40-16,1-10-72 15,0-6 0 1,3-7 40-16,-2 4-48 16,-5-4 0-16,-4 7 0 0,-9 9 0 15,-3 10 0-15,-8 9 0 0,-4 6 0 16,-4 7-64-16,0 0-585 15,0 4-1007 1,0 12 648-16,-12 16-464 16,-4-4-1185-16,-8-6-3712 15</inkml:trace>
  <inkml:trace contextRef="#ctx0" brushRef="#br0" timeOffset="147247.84">11096 1880 7177 0,'0'0'1136'16,"0"0"-800"-16,0 0-200 0,0 0 168 16,0 0-96-16,-60-32 265 15,48 22 143-15,-4 0 176 16,8-2 120-1,0 2-320-15,-3 4-144 16,6 0-64 0,-3-1-144-16,4 1-40 15,-3-1-128-15,3 4 1 16,0 0 63-16,-1 0-16 0,1 0-112 16,-7 3 64-16,3-3-24 0,-5 0 56 15,2 3-104-15,-6 0 0 0,-2 0 0 16,-5 0 16-16,0 0-16 15,-4 0 0 1,-4 0 0-16,4 0 8 0,0 0-8 0,0 6 0 31,1-3 64-31,-1 0-64 0,0 3 0 16,-4 1 8-16,8 3 40 16,-4-1 0-16,0 7-48 15,0 0 8-15,0 3-8 0,-4 3 16 16,4 3 56-16,0 1-56 31,1 2-16-31,-1-2 80 0,8 2-72 16,0-2-8-16,1-1 48 15,2 3-48-15,2 4 8 16,2 3-8-16,2 0 0 0,-2-3 0 31,5 0 8-31,1-1-8 16,-1 1 8-16,4-3-8 0,-1 2 16 0,1-2-16 15,0 3 0-15,1 0 0 16,3-1 16-16,0 1-16 16,0 0 8-16,0 3 0 0,0 0 64 15,0 0-64 1,3 0-8 0,1 2 72-16,5 2-56 0,-1-1 40 0,3-3 16 15,2 0-24-15,2-7 8 16,2-5-8-16,-2 2 8 15,2-6 0 1,2 0 8-16,-3 0-64 16,5 0 8-16,-6 0 0 15,9 0 80-15,0-3-72 0,-1 3-8 16,1-3 40-16,4 3-48 16,0-6 8-16,0-3 40 0,4-1-40 15,4-6 160-15,0-3-48 31,-1 0 0-31,6 0 0 0,-2 0-112 16,-7-3 56-16,4 0-64 16,-8-3 0-16,0-1 8 15,-4 1 64-15,-5-1-72 0,2-2 64 32,-1 3-64-32,-5-7 0 15,6 3 8-15,-1-6 0 0,-1 1 72 0,5-8-64 16,4 4-8-16,0-3 0 15,0 0 0-15,-5-1 0 16,5-2-8-16,-4 3 8 16,1-10-8-1,-5-3 8-15,-5 0 72 16,2-3-72-16,-6 0 0 0,1 0 48 16,-3 0-56-16,-6 0 0 0,5 3 0 15,-8 0 0-15,4 0 80 16,0 0-72-16,0 3-8 0,-4 0 8 31,5 4-8-31,-5-3 0 16,0 1 40-16,0 2-32 0,0 3 32 15,0-4-24-15,0 0-8 16,0 4 72-16,0 0-80 0,-5 3 0 31,-3-1 16-31,0 4 184 16,1 3 120-16,-6-2-96 0,1-2-96 15,0 4 88-15,0-6-144 16,1 3-16-16,2-3-56 16,1 3 0-16,1-4 8 0,-1 1 0 31,-1 0 0-31,1 0 16 16,-3 3-24-16,-2 0 8 0,-2 3 64 15,-5 3-72-15,-4 7 8 16,-4 0-8-16,1 3-16 0,-1-4 8 15,0 4 8-15,7 3-128 0,-3 0 32 16,5 0-160 0,2 0-432-1,-10 0-888-15,11 3-905 0,0 4-2096 16</inkml:trace>
  <inkml:trace contextRef="#ctx0" brushRef="#br0" timeOffset="154871.5">20284 9175 8265 0,'0'0'2001'16,"0"0"-721"-16,0 0-304 16,0 0-64-16,-5 0-159 31,5 0-233-31,0 0-40 0,0 0-56 0,5 0-40 16,7 0 56-1,12 0-72-15,4 7-72 0,11 3-88 16,5-1-72-16,8 0-88 0,4 1 8 15,7-1-48 1,1 1 0 0,7-4 40-16,13 7-48 0,20-3 0 15,15-4 0-15,9 3 8 16,-13 1 0-16,-6-7-8 16,-22 4 8-16,0-4 0 0,1-3-8 0,0 3 0 31,0-3 8-31,3 0 0 15,1 0 40-15,0 0-48 0,3 3 0 16,-3 0 0-16,3 0-8 16,1-3 8-16,-1 3 0 15,-3 1 0-15,0-1 8 0,-1 0 8 32,-3 0-8-32,0 1 8 0,0 2-16 15,0-6 0-15,-2 3 0 16,2-3 8-16,0 0 0 15,0-3 0-15,0-3-8 0,3-1 8 16,1-3-8-16,0 1 8 16,-1-4-8-16,1 0 0 0,0-2 8 31,3-1 0-31,1 3 40 16,3 0-48-16,-7 1 0 15,-5 5 0-15,-11 1-8 0,-16 3 0 16,-12-1 8-16,12 1 0 0,19 3 0 15,33-2 8-15,11-2-8 16,-3 1 8 0,-8 0-8-16,-13 0 8 15,0-1 48-15,-7 1-56 16,-20 3-48-16,-13 0 48 0,-10 0 0 16,-6 0 0-16,25 0 0 0,19 0 0 15,25 0 0 1,0 0 0-16,-5-3 0 15,-7 0 0-15,-13-3 8 16,1 3-8-16,0-1 8 16,4 1-8-16,-4 0 0 0,-5 0 0 15,-15-1 0-15,-9 4 0 0,-11 0 0 32,0 0 0-32,7 0 8 15,14 0-8-15,6 0 0 16,-3 0 0-16,0 0 0 0,-1 0-8 15,1 4-56-15,-4-1-40 16,-4-3 24-16,3 0 32 0,1 0 40 31,3 3 8-31,-2-3 0 16,2 3-8-16,-7-3-72 16,4 0-40-16,-1 0-48 0,-3 0 72 15,4 0 24-15,-4 0-56 16,0 0 48-16,-1 0 8 0,1 0 72 15,-4 0-8 1,3-3 8-16,5 0 0 16,16-4 0-16,15-2 0 15,13 3 0-15,-12-4-80 0,-20 4-272 16,-21 3 16-16,-23-4 144 16,8 4 136-16,4 0 48 15,3-4 0-15,1 1 8 16,0 3 0-16,-1 3-16 15,5-3-64-15,-4 3-328 16,1 0-376-16,-10 0-273 0,-7 0 113 16,-4 3-248-16,-12 0-296 15,-9 0-1705-15</inkml:trace>
  <inkml:trace contextRef="#ctx0" brushRef="#br0" timeOffset="164727.84">14710 16389 2584 0,'0'0'2137'0,"0"0"255"0,0 0-816 0,0 0-215 16,0 0-185-16,-5 0-192 15,5 0-88-15,0 0-336 16,0-3 17-16,0 0 31 16,0 3-48-1,0 0-184-15,0 0-208 16,0 0-168-16,0 0 0 0,0 0-120 16,0 0 64-16,0 0 48 15,0 0 8-15,5 0 0 0,10 0 8 16,6 0 64-1,3 0-72-15,11 0 8 16,5 0-8-16,8 0 0 16,3 0-56-16,9-3 56 15,0-4 64-15,4 1-48 0,3 0 40 16,-3-1-40-16,4-2 32 0,-4 2-48 31,-4 4 0-31,-4 0-48 16,-1 0-224-16,-3 0-8 15,0 3-8-15,-5-7 96 0,2 1 136 16,2-3 48-16,1-1-40 16,0-6 48-16,4 0 80 0,-1-3 264 31,1-3 136-31,0 3-24 16,-4-3-72-16,4 3-136 0,-9-1-168 15,-2 5-64-15,-10-5-8 0,-3 1 8 16,0 0-8-1,0 1 0 1,-4-8 8-16,0 0 32 0,-5-2-40 16,1-4 80-16,-4 0 0 15,0 4 16-15,-4-4 40 16,-8 4-32-16,-1 2 0 0,-7 1-8 16,0-4-24-1,0 4-16-15,0-7-56 16,0 1 0-16,0 1 72 0,-3-1-72 15,-1-1 0-15,0-3 40 16,0 0 64-16,4 0 16 16,-4-6 16-16,0 0-16 0,4-3 89 15,-4-4-65-15,0 0-80 0,0 1-24 32,4-1 0-32,-4 0-40 15,4-2 8-15,-4 2-8 16,0-3 56-16,4 3-64 0,-8 4 0 15,5 3 0-15,-6-4 0 16,1 7 24-16,0 0-16 0,5 0 40 31,-10 0 0-31,9 0-40 16,-3 0 64-16,3 3 0 16,-5-3-64-16,1-1 8 0,4 2 40 15,1-5-56-15,-1 4 16 16,0 0-16-16,4 0 8 0,0 0-8 15,0 3 0 1,0-3 0-16,0 3 0 16,0 0 0-16,-4 0 8 15,4 0 0-15,-5-3-8 0,5-3 0 16,0 2 0 0,0-5 0-16,0 0 0 15,0 3-8-15,-4-4 8 0,4 4 0 16,0-4 8-16,0 1-8 15,0 6 0-15,0-7 8 16,4 4-8-16,5 0 8 0,-5 3-8 31,3-4 0-31,-3 1 8 0,0 0-8 16,5 3 0-16,-1-4 0 16,-5 4-8-16,5-3 8 15,1 3 0-15,-2-3 0 0,1-1 0 16,4 1 0-16,0-3 0 31,0-4 8-31,0 0-8 0,0-3 0 16,3 4 0-16,-2 2 8 15,-1 1-8-15,-4 3 8 16,0 0-8-16,4-1 0 0,-5 1 8 16,2 0-8-16,-1 0 8 31,-4-4 0-31,3 4 0 0,2-1-8 0,-1-2 0 15,3 3 0-15,2 0-8 16,-2-1 8-16,1 1-8 16,0 0 0-16,0-1 8 0,1 1 0 15,-2-4-40-15,1 4 40 16,4-7 8-16,-4 1 40 16,4-4-48-16,0 1 0 15,0-4 8 1,-1 3-8-1,-2 0 0-15,2 0 0 16,-7 0 8-16,5 3-8 0,-2 1 8 16,-2-4 8-16,-1 1-16 15,3-2 0-15,-3-1-16 0,5-5 8 16,-2 1-40-16,2 0 48 16,2-3 8-16,1-1-8 0,0-2 8 15,0 0-8-15,0-4 0 31,0 3 0-31,-4 1 0 16,-1 3-8-16,6-1 16 0,-6 4-8 16,-2 0 8-16,3 0 0 15,-1 0-8-15,2 0 16 0,-2-1-16 16,-3-2-8-16,5 3 0 16,-2 0-56-16,-2 0 64 15,-2 3 8 1,1 0 0-16,-4 0 0 0,0 3-8 15,5-7 8-15,-9 1-8 16,3 1 0-16,5-2 8 0,-4 1 40 16,0 3-40-16,4 0-8 15,-4 0 8 1,4 0 0 0,0 3-8-16,0-2 8 0,0 1-8 0,0 2 0 15,0-1-16-15,3 0 16 16,-2 3-8-16,-1 1 8 0,-1-4 0 31,6 1-16-31,-5-2 16 16,-1-4 0-16,6-1 0 15,-1-1 8-15,-9 1 8 0,5 0 32 16,1 3-48-16,-5 3 0 0,0 0 0 16,-1 4 0-16,1-4 0 31,-4 3 8-31,4-3-8 15,-4-2 0-15,4-1 0 0,-4 0 0 16,5-3-48-16,-5 2 56 16,0-2-8-16,0-3 0 0,0 2-24 15,0-1 24-15,0-5 0 32,0 0 56-32,0 1-40 15,0 0-16-15,0-1 48 0,0-3-48 16,0 0 0-16,4 1 0 0,3-4 0 15,-3 0 0-15,0 0 0 0,0 1 0 16,0-1-8 0,-4 0 0-1,0-6-32-15,0-13 40 16,0-13 0-16,0 0 0 0,0 17 16 0,0 21-16 31,0 20 48-31,0 3-48 16,0-14 0-16,0-5-8 0,0-10 16 15,0 0-8-15,0 1 0 16,0-1-8-16,0 0 8 16,0 3-8-16,0-12 8 0,5-13-8 15,-2-10 8-15,1 10 0 0,0 19 48 16,0 19-48-16,-4 13 8 31,0-10-8-31,4-3 0 16,-4-9 8-16,4-1-8 0,0 1-8 15,0-1 0-15,4 1 8 16,0-4-16-16,0 3 16 0,0-8 0 16,4 5 0-16,-4-3 8 31,-5 3-8-31,2 7 0 16,-1-7 8-16,0 3 48 0,0 5-56 15,-4 4 0-15,0-1 8 0,0 1 0 16,0 1 0-16,0 0 0 0,0 0-8 15,-4 0-8 1,0 1 0 0,-5 2 8-16,6 0 0 15,-5 3 0-15,4 4-8 0,-4-4 8 16,0 1 0-16,0-4 0 16,4-3 0-16,-4 3 48 0,8-3-48 0,-4 6 8 31,4-2-16-31,-4 2 8 15,0 7-8-15,0-4 8 16,0 1 0-16,0 2 8 0,0-2-8 16,-3-1 0-16,2 1-8 15,1 3 8-15,0-4-8 0,0 1 0 32,0 3 0-32,4 0 8 15,0-1-8-15,0 4-32 16,0 0 40-16,4 6 0 0,4-3 40 15,-4 3-40-15,1 1 0 0,-2-4-8 16,1 3 8-16,0 0 0 16,-4-3 0-16,4 0 8 31,0 0 0-31,0 0 8 0,0-2-16 31,0-2 0-31,0 2 0 16,0-2 0-16,0 4 0 0,0 0 0 0,0 1 8 15,-4-1-8-15,0 6 0 16,0-3 32-16,4 0-32 16,-4 1 0-16,0-1-8 0,0-3 0 15,0-3 0-15,0 0-8 16,0 3-24-16,0 3 32 0,-4 3 0 16,0 4-192-1,-8 3 72-15,8 0 128 16,-8 2 152-16,4 1-104 15,0 4-40-15,0-5-8 0,-4 5 0 16,5-4 16-16,-10 0-8 16,6 3 0-16,-6-6-8 15,-2-1 0 1,-5 4-40-16,-4-3 32 16,0 0 8-16,-4 6-48 0,4-3 48 15,0 6-16-15,0 1 8 16,5-1-64-16,-5 4 56 15,4-1 8-15,0-3-144 0,-1 6 8 32,6-2-24-32,-9 3 64 15,0-1 56-15,-4 1-72 0,-3 0-25 16,-10 3 49-16,-2-1-16 16,-5 1 48-16,-4 0 64 15,5 3-40-15,-9-3 40 0,8 0 0 16,0-1-8-1,4 2 8-15,0-5-16 16,1 4-40-16,-5 3 56 0,0-3 0 16,-8 3-8-16,4-4-88 15,-3 4 96-15,7 0 16 16,-4 0-16-16,8 0 8 16,-3 0-8-16,2 0-8 15,2 0 0-15,-5 0 8 16,-4 0-8-16,-4 7-64 0,-3-4-224 15,-5 6 160-15,0-2 72 16,5-1 56-16,3 1 0 16,4-1-224-1,0 0 16-15,9 1 160 16,-1-1 40-16,-1 1 16 16,-2 2 0-16,-5-3-48 0,-4 4 48 15,1 0-8-15,-1-4 8 16,0 0 0-16,4 0 0 0,1 1 8 15,3-4-8-15,0 0 0 32,8 0 0-32,-4 0 0 0,-3 4 8 15,3-1-8-15,-4 1 0 16,-8 2 0-16,0 1 0 16,-4-1-224-16,4 4 64 0,-3 0 64 15,8-1 96 1,-1 1 0-16,0-1 16 15,-4 5-16-15,4-5 0 0,5 1 0 16,-1-1 8-16,4-2-8 16,0 3 0-16,0-4 0 15,5 1 8-15,-2 3-8 0,2-1 0 16,-5 1-8 0,0-1 8-16,0 5 0 15,1-2-8-15,2 1 8 0,2 0 0 16,-1 0-16-16,0 0 16 15,1 0-40-15,-2 0 32 16,6-1-24 0,-1 2 32-16,-4-2 0 15,4 1-16-15,1-3 16 0,7 2 8 16,-5 2-8-16,9-2-8 16,-4 1 8-16,1 0 0 15,-9 3 0-15,0 4-16 0,1-1 16 31,-2-3 0-31,10 3 0 16,-5-3 0-16,4 3 0 0,0 0-8 16,0 4 8-16,-3-4-8 15,3 0 8-15,0 0-8 16,4 1 8-16,4-1-48 0,0 0 40 31,4 0 8-31,-4 0-8 16,0-2-8-16,4-1 8 0,1 0 0 0,2 0 8 15,-2 0-8-15,2-7-8 16,2 4 16-16,2-3-8 16,-2 0 8-16,-1-3 0 0,0 2 0 15,-8 1 0 1,0 3 0 0,-4 3 0-16,-4-3 0 0,0 2 8 0,-3 2 0 15,3-5-8-15,0 2 8 16,8-8-8-16,8 1-8 15,0-7 8 1,8 0 80-16,8-3 24 16,-4 0 112-16,4 0-112 0,0 0-96 15,0 0 0-15,0 0-8 16,-3 3-8-16,-2 0-72 16,1 0 64-16,-4 0-64 0,0 1-16 31,5-1-24-31,-2-3-56 15,5 0-584-15,0 0-104 0,0 0 111 16,0 0 113-16,12-19-1080 16,0 0-2257-16,-3-4-16 0</inkml:trace>
  <inkml:trace contextRef="#ctx0" brushRef="#br0" timeOffset="165395.06">11757 1279 2880 0,'0'0'1776'0,"0"0"-191"0,0-35-97 16,0 26-328-16,0 5-399 15,0 1-345-15,0 3 40 0,0 0-256 16,-3 0-200-1,-1 0-208-15,-5 13-24 16,-3 9 232-16,-8 13 48 16,-4 6 24-16,-3 7 376 15,-6 3-88-15,1 3-56 0,1-3-104 16,-1-3-16-16,9-7 176 16,-2 0-72-16,9-9-120 0,1-4-16 31,11-5-40-31,0-5-16 15,4-1-40-15,0-5-48 0,4 1 96 16,7-1-88-16,10-2 40 16,-2 3 40-16,9-4-16 0,0 1-72 31,8 0 56-31,-1-1-64 16,6 4 104-16,2-1-96 15,9 4 0-15,-4 0 64 0,4 0-72 16,-4 3 8-16,-1-3-8 0,-6 0 8 15,-6 3 64-15,-7-7-72 16,-1 4 0 0,-6 0 0-16,-1-3 0 15,-5 3 0-15,-2-7 0 16,-2 1 0-16,-3-1 0 0,-4-5 0 0,-4-2 0 16,0-2 56-16,0 0 369 15,0 0 503-15,0 0-136 0,0 0-296 31,0 0-144-31,0 0-224 16,0 0 0-16,0 0-56 16,0 0-72-16,0 0-184 0,0 0-472 15,0 0-400-15,0 0-433 0,0-2-839 32,0-2-4265-32</inkml:trace>
  <inkml:trace contextRef="#ctx0" brushRef="#br1" timeOffset="178406.93">5553 16865 8569 0,'0'0'1841'0,"0"0"-1249"16,0 0-392-16,0 0-88 16,0 0 40-16,-7 0 0 15,7 0 72-15,0 0-64 0,-4 0-16 32,-4 4-56-32,-5 5 16 0,-2 0-88 15,-5 1-8-15,-1-3 48 16,-2-1-48-16,-1 0 88 15,0-3-32-15,9 1 40 0,-9-4 176 16,7 0 80-16,-2 0 72 31,2-4-7-31,2-9 23 0,2-2 48 0,-2-4-128 16,2-4-216 0,2 1-56-16,-1 0 40 15,0 3 32-15,-4-4 72 0,-4 5-16 0,5-5 128 16,-6 1-112-16,-3 0-88 15,0-7 0-15,1 1-56 16,3-4-48 0,-1-3-40-16,2 3 56 15,3-3 8-15,0-3-64 16,4 0 72-16,-4-3-64 0,4 0 112 0,-4 3-8 16,4-3-72-16,4 6 96 15,-3-7-56 1,2 4-40-16,1-3 64 15,-3-3-24-15,3-8 24 16,-1 2-15-16,-2-1-49 16,3-3 16-16,-1 3 32 0,1-3-48 31,1 0 72-31,-1 3-104 0,-5 1 120 16,6 2-88-16,-10 4 16 15,6-1-64-15,-1 1 64 16,0 3-56-16,0-4 40 0,-1 1-48 15,6-4 8-15,3-6 0 16,0 0 0-16,4-3-8 0,0 0 16 31,0-4-8-31,0 4 0 16,0 6 0-16,0 4-8 16,0-1 8-16,0 7-8 0,-4-4 8 15,-4 4-8-15,0-4 0 0,4-2 0 16,0 3 0-16,4-4-40 15,-4 0 24 1,4 4-48-16,-4-1 56 16,1 7 8-16,-1 4-8 15,-1 2 0-15,-3 0 8 0,0 0 0 16,1 0 0-16,-2-6 0 16,1-3 0-16,4-6 0 15,1-5 0-15,3-5-8 16,-4 3-40-1,4 4-48-15,-4 5 88 0,0 1-80 16,-1 9 48-16,-3 0 32 0,5-3 16 31,-5 3 40-31,4-3-40 16,4-3-8-16,0-7 8 0,0-3-8 16,8-3 0-16,3 0-8 15,6 0 0-15,-6 3 0 0,2 4-8 16,-5 6 16-16,-5 2 0 15,5 1 16-15,-8 0-16 0,4-3-16 32,0-4 16-32,1-2-8 15,2-4 0-15,-3 0 0 16,4-3 8-16,4 4 0 0,-4-1 16 16,0 3-8-16,0 7-8 15,0-1 0-15,-4 4-8 0,-4 0 0 16,0 0-112-1,4 0 120-15,0-3-8 16,0-1 0-16,0 1 0 16,-1 0 8-16,6-3 0 0,3-4-8 15,-1 0 8-15,2 1 0 16,-2 2-8-16,-7-2 0 16,5 2 0-16,-5 1-40 15,-4-4 40-15,0 3 8 16,0-2-8-16,0-1-8 15,0 1 8-15,0-1 8 0,0-3 0 32,0 1 0-32,0-5 0 15,0 1 56-15,0 0-56 0,0-3-48 16,-4 3 40-16,-5 0 0 16,2 1-56-16,-5 2 64 0,-1 0 0 15,2-3 0-15,3 3 8 31,-1-6 8-31,2-4-8 16,7-2-8-16,-4 0 0 0,4-4 0 16,-4 0 8-16,4 7 0 15,-4 0 32-15,0-1-32 0,-4 4 0 16,4-3-8-16,-4 3-8 31,4 0 8-31,0 3-16 0,0 0 16 16,0-1 0-16,0 5-8 0,0 2 0 15,-4 1-8-15,4-1 8 16,-8 0 0-16,4 1 8 0,0-8 0 16,1 5 0-1,-2-4 0 1,1 0 0-16,8 3 0 16,-4 1 0-16,4 2 0 0,0 0 0 15,0 3 8-15,-3 4 0 0,-1 0-8 16,0 0 0-16,0-1 0 0,-1 1 0 31,1-3 0-31,4 3 0 16,-4-4-8-16,4 4 8 15,0-4-8-15,0 4 8 0,0-4 0 16,0 1 0-16,0 0 0 0,0-4 0 16,0-6-8-16,8 0 8 31,5-3 0-31,-2 3 0 15,6-3 0-15,-2 6 0 0,-2 3 16 16,-6 1-8-16,5 5 0 16,-8 5-8-16,0-5 8 0,0 4 0 15,-4-3-8-15,8-1-8 16,-4-5 0-16,4 5 0 31,-1-5 8-31,-2 5-8 0,3-2 8 0,-4 6 0 16,0 0 0-16,0 0 0 15,-1 3 0-15,2-3 8 0,-1 0-8 16,4 0 0-16,0-3 48 16,-1-4-48-1,6 1 0 1,-5-1-8-16,-1 1 8 0,2-1-8 16,-5 4 8-16,0 3 16 0,-4-3-8 15,4 2-8 1,-4-2 8-16,0 0 0 15,0-3-8-15,0-4 0 16,0-3-8-16,3-3 8 16,1-3-8-16,5 0-40 0,-1 0 40 15,3-4 0-15,2-2-72 0,-5-4 80 16,3-3 0-16,2-3 0 16,-2 3 8-16,-3 0-8 31,1 4 8-31,-2-1-8 0,-3 0 8 15,4 4-8-15,-4 0 0 16,0-1 0-16,0 0 0 0,-4 1 0 16,0 3-8-16,4 3 8 15,-4-4 8-15,0 1-8 32,0 0 0-32,0-4 0 0,0 0-8 15,0 1 8-15,-4 0 0 0,0 2 8 16,-4 4 0-16,0-3 48 0,4 6-56 15,-3 0 0 1,2 0 0 0,5 0-64-16,0-3 64 15,0 2 0-15,0 2 0 0,0-1 0 16,0 0-8-16,0 0 8 0,5-3 8 16,-5-1-8-16,3 1 0 0,-3 0 0 31,0 0 0-31,0 3 0 15,0 0 8-15,0 4 64 16,-3-2-72-16,-2 5 0 0,1-1-8 16,-4-2 8-16,8-1 0 15,-4 0 0-15,1 0-8 0,3 0-8 32,0 0 16-32,-4 1 0 15,4-1 0-15,-5 0-8 0,1 1 8 16,0 2 8-16,4-6-8 15,-4 0 0-15,4-3 0 0,0-4 0 16,0 4 0-16,0 3 8 31,0-3-8-31,8 6 0 16,1 1 16-16,-5 5-16 0,-1 1 48 16,1 5-48-16,0 1 0 15,-4 0-8-15,4 0-8 0,0 0 16 16,1 3 8-1,-2 0 0-15,1 0-8 16,-4-3 0-16,4 3 0 16,-4 4 0-16,0-1 0 0,0 0 0 15,0 3 0-15,0 1 0 16,0-1 8-16,0 4-8 16,-4-4 8-16,4-2 0 15,0-1-8-15,0-7 0 16,0 2 0-16,0-8 0 15,4 4-40-15,4-4 40 0,-4 1 8 16,0 2 0-16,-4 1 0 16,0 3 0-16,0 0 8 0,0 3-8 31,-8 0 0-31,4 0 0 16,0 0-8-16,4 4 0 0,0-4-8 15,0-3 8-15,0-1 0 16,0-2 8-16,8 3-8 15,0-3-16-15,0 3 16 0,0-4-8 32,0 7 8-32,-1 1-8 15,6 2 8-15,-1 0 0 0,0 0 0 16,4 1-8-16,8-4-40 16,4 3 40-16,0-3-48 15,11-3 48-15,5 0-88 0,4-3 88 16,0-1-81-1,-1 1-15-15,2 3 96 0,-10 3-96 16,1 6 56-16,-5 1 48 16,-7 2-88-16,0 4 88 15,-3 3 0-15,3-3 0 16,0 3-8-16,0 0 8 16,7 0-8-16,1-3 0 15,3 9 8-15,6 0-16 16,2 10 8-16,1 3 0 0,4 0-48 15,0 0-8-15,0 0 64 16,0 0 8-16,-5 0-8 16,-3 0 0-1,4 0-8-15,0 0 8 16,-5 0 0-16,2 0 0 0,-6 0 0 16,1 0 0-16,-4 0-8 31,-1 0-40-31,6 0 0 15,-2 0 32-15,10 0 16 0,-2 0 0 16,9 0 0-16,4 0 0 16,3 0 0-16,5 0 0 0,-1 0-8 15,-3 0 8-15,0 0 0 16,-4 0 0-16,-4 0 0 16,-4 0-8-16,0 0-72 0,-5 0 80 15,1 0-8 1,-4 0 8-16,4 0 0 15,3 0-8-15,5 0 8 0,4 0 0 16,4 0 0-16,3 0 8 16,6 0-8-16,-2 0 0 15,4 0 8-15,-6 0-8 16,-2 0 0-16,-7 0 0 16,-4 0-72-16,-9 0 24 15,-2 0 0-15,-2 6 48 0,-3 17-8 16,4 8-8-16,3 8 8 15,5-4 0-15,4-1 8 16,-4-2 8 0,3 0-8-16,-2-4 24 15,-10-2 24-15,-2-1-48 0,-10-2 0 16,-6-1 0-16,-6 0-16 16,1-3 16-16,-1 3 0 15,2-3 0-15,-5 3 0 0,7-3 0 31,-3 4 8-31,1-1-8 16,7 0 16-16,-5 0-16 0,1 4 8 16,4-1 56-16,-4 1-64 15,0-4 0-15,-5 3 8 16,2 4 0-16,-1-1 0 0,3 1 0 31,-3 0 0-31,5-1-8 0,-1 1 8 16,-1-1-8-16,5 1 8 0,0-4 0 15,-4 1 64-15,4-1-72 16,-4 3 0-16,-5-5 0 16,-2-1 0-16,-2 0 0 15,2-3 0-15,-6 1 0 32,2-2 0-32,-2 5 0 15,1-5 8-15,0 5-8 0,0-1 0 16,0 0 0-16,-4 4 0 15,0-4-8-15,0 0 8 16,-1-3 0-16,-2 3 0 0,-1-2 0 16,0-5 0-16,4 4 0 0,-1 1 0 15,2-1-8-15,-1-1 8 16,-1 2 0-16,6-5-16 16,-1 2 16-16,-5-5-16 0,6 1 8 31,-5-4-40-31,-5 4 32 15,5-3 16-15,-4-1-40 16,1 4 40-16,-1-1 0 0,3-2-8 16,1 3 8-16,5 3 0 15,-6-4 0-15,1 1-8 0,4 0 8 32,-4-4-8-32,0 1 8 0,-4-1 0 15,4-3 8-15,-3-2 0 16,-2-1-8-16,1 0-8 0,-4-3-64 15,0 0-56-15,0 0-40 16,0 3-104-16,0-3-208 16,0 4-224-1,8 2 408-15,-4 0 16 16,4-3-72-16,4 4-8 0,-8-1 32 16,4 1-449-16,-8-4-479 0,0-3-1520 15</inkml:trace>
  <inkml:trace contextRef="#ctx0" brushRef="#br1" timeOffset="178813.84">9503 1816 11090 0,'0'0'1760'15,"3"0"-1328"-15,5 0-320 0,0 3-16 16,0-3 192-16,8 7 257 0,4-5 15 15,3 5 224-15,5-1-280 16,4 1-104-16,9-1 48 0,2-3-24 16,9 3-192-16,-1-2-32 15,1-4-112-15,-3 3-80 16,-14-3 8-16,-3 0 0 0,-11 0-16 0,-6 0-232 16,-11 0-96-16,4 0-288 15,-8-19-1096 1,0 0-1265-16,-8 3-3832 15</inkml:trace>
  <inkml:trace contextRef="#ctx0" brushRef="#br1" timeOffset="179112.49">10147 1260 9394 0,'0'0'2504'16,"0"0"-768"-16,0 0 121 0,0 0-673 31,0 0-768-31,0 0-264 16,0 0 72-16,0 0 152 16,-59 86 88-16,51-48-47 0,4 0-65 15,0 7-112-15,0 2 32 0,0 1-128 16,4-1-64-16,-4-2 8 15,4-1-40 1,-4-3-48-16,4-6 0 16,0-3-48-16,-4 10-816 15,0-14-1729-15,-4-9-3696 0</inkml:trace>
  <inkml:trace contextRef="#ctx0" brushRef="#br1" timeOffset="192027.71">6294 16761 6785 0,'0'0'2008'16,"0"-3"-1311"-16,0-1-409 16,0 1 48-16,0 3 304 0,0-3-64 15,0 3-272-15,0 0-200 16,0 0-48-16,0 0-56 31,0 0-56-31,0 0-32 0,5 3 32 16,3 7 48-16,-4-1 16 15,3 7 32-15,1 0 128 0,5 6 8 16,-6 0 8-16,10-3 16 16,-6 0-24-16,1 1-72 15,1-1 0 1,2-7-48-16,1 1 24 0,0 3-72 15,4-4 0-15,-5 1 72 16,10 0-8-16,-5 3 56 0,4-4-24 0,-1 1-96 16,5 0 200-1,-4 0-120 1,8-1 16-16,-4 4 0 16,0 0-24-16,4 3 0 0,-4-3-72 15,4 0 40-15,0-4 9 16,-1-2-49-16,1-1 40 0,4-2-32 15,0-7 72-15,0 0-40 32,-4 0 0-32,4 0 72 15,-4-3 16-15,3-3 40 0,-3-7 0 16,0 0 32-16,0 0-64 16,4-3 0-16,-1 1-88 0,2-4 16 15,-1-4 176-15,3 1-8 31,-3 0-104-31,3-4-24 0,-2 1-104 16,-1-3 64-16,0-1-64 16,-5 4 96-16,1-4 184 0,0 3-40 15,-8 1 8-15,4 3-128 16,-9 3 40-16,2-1-16 31,-5 2-48-31,3 2-32 0,-2-7 32 0,-6 4-56 16,10-3 16-16,-6-3 80 15,5-4 32-15,5 1 24 0,-2-4-95 16,5-3 47-16,0 0-40 16,0 3-16-1,0-2 8 1,0 2 0-16,-8 3-16 0,-1-3-16 16,-6 1 24-16,-2-1 32 0,1 0-8 15,0-3 0-15,0-3 40 0,-3-3-88 16,2 0-8-16,-3-4 8 31,5-2-72-31,-2 8 80 16,-3-2-32-16,-4 6 24 0,4 3 32 15,-8 1-40-15,0-1-8 0,0 3 8 16,0-3-64-16,0 1 16 16,0-4-8-16,4 0 0 31,0 0 0-31,-4-3-8 0,4 3 8 15,0 3 0-15,-4 1-8 16,4-1 8-16,-4 0-8 0,3 3 8 16,-3-2-8-16,0-1 0 15,0 0 8-15,0-3-16 16,0 0 16-16,0 0-8 0,4-2 0 31,-4 2-40-31,0 0 40 0,5 0 0 16,-1-4 48-16,-4 1-48 0,0 0 0 15,0-3 0-15,0 0-8 16,0 0 8-16,0-1-48 16,0 4 48-16,-4-3 8 15,-1 3-8 1,-2 3 0-16,3 0-8 0,-4 0 0 16,0 0 0-16,0-3 8 0,0 0 0 15,4-7-8-15,-4 4 0 31,5-3 8-31,-2 3-8 16,5-1 0-16,0 1 8 0,0 0 0 16,0 2-8-16,-4-2 0 0,0 0-80 15,0 0 16-15,-4-4 64 16,1-2-72-16,2-1 72 31,-3 0 8-31,4 1 0 0,0 2 40 16,4-2-40-16,-3 6 0 15,3-4 0-15,0 1 64 16,0-1-64-16,0 1-56 0,0-1 56 16,-4-6-8-16,-1 7-8 0,1-4-56 15,0 1 64-15,0 2-96 32,0-3 104-32,4 4 48 0,0-1-48 15,0 4 0-15,0-3 0 16,0-1-88-16,0 1 80 0,0-4-8 15,0 4-64-15,-3-4 80 16,-1 1 48-16,0-4-48 16,-1 3-56-1,-3 1 48-15,4-4-56 16,-3 6 16-16,-6-2 40 0,5 2 8 16,1 1-8-16,-1-1 8 0,-1 1 8 15,5-4 8-15,1 1-16 16,-1 2 8-1,4-2 0-15,0 2-8 16,0 1-64-16,-4-1 8 16,0 1-112-16,0-4 64 0,-5 0 8 15,6 4-8-15,-9-7 16 32,4 7 40-32,-4-1-48 0,0 4 88 15,5 0-64-15,-10-1 24 16,9 5 48-16,-4-2-16 15,0 1-56-15,5 0-48 0,-6 0 56 16,5 0-24-16,-3 0 80 31,-6 3-40-31,6 0-17 0,-2 3 57 16,-2 4 8-16,-2-1-16 16,10 0 8-16,-5 1 8 15,3-1-16-15,5 4 8 0,1-4 8 0,-1 4-56 16,4 0-8-1,0-1 16 1,0 1 0-16,0-4 48 0,-4 1-64 0,0-4 0 16,0-3-72-1,0 0-96-15,-4 0 16 16,4 0 64-16,-4 0 8 0,-3 7 136 0,2-1 8 31,1 1 0-31,0 2 0 16,5 4 0-16,3-4 0 0,0 4 8 15,0 3 0-15,11-3-8 16,1-4 0-16,4 4 0 16,4-3-8-16,3-4 8 0,-2 1 8 31,-1-4-8-31,3 0 8 0,-3-6 0 16,1 3-8-16,-2 0 0 15,-3 0 0-15,0 4 0 16,-7 2 32-16,2 4-32 0,-3-1-8 15,1 4 8-15,-2-3 48 32,1 3-48-32,3-4 0 0,6 4 0 15,-2 0 0-15,2 3 8 16,3-3 0-16,-1 2 8 16,5-2-16-16,-3 0 8 0,7 0 0 0,-5-1 0 15,5-2 0 1,0 0 0-1,4-4 0-15,-1 0-8 0,10 1 0 16,-1 2 8-16,-1-2 40 16,-3 6-48-16,4 0 8 15,0 2-16-15,-4 1 8 0,7 3 0 16,-2 1-8 0,2-4 8-1,5 3 8-15,-1 3-8 0,2 0 0 0,-6 1 0 16,5 2-8-16,-8 4 8 15,4 2-8-15,-4 1 8 16,3 0 0-16,6 0 0 0,-2 0 8 16,5-3-8-16,4 2 0 15,-4 1 0 1,-1 0 0-16,-6 3 0 16,-6 0 0-16,-3 0 0 31,-4 6-8-31,-4 7 0 0,-4 0 0 15,0 3 0-15,-1-4-56 16,5 4 64-16,0 0-16 0,0-3 8 16,8 3 8-16,4-3 0 15,0-1 8-15,-5 1-8 16,1-1 16-16,-4 4-16 0,-8 0 0 16,0 0-16-16,-4 3 8 15,4 3 8 1,-8 0 0-16,7 4 0 0,-3 2 0 15,5 1 0-15,3-1 0 16,3 4 8-16,5-3-8 16,-4-3 16-16,4-1 32 0,-5 0-48 15,1 1 0 1,-8-1 0 0,1 4 0-16,-6-4 8 0,-3 4 0 0,-4-1-8 15,4 1 8-15,-4-4-8 16,4 7 8-16,4 0-8 15,4-1 8-15,4 1 0 0,3 0-8 32,5-3 8-32,-4-1 0 15,0-2 0-15,0-1 8 0,-4 0 48 16,0-3-56-16,-8 4-8 16,0 2 8-16,-1 1 0 0,-2 6-8 15,2 0 16-15,-2 3 0 31,7 0-8-31,-1 3-8 16,1 0 8-16,0 4 0 0,4-1 0 16,0 1 40-16,0-4 112 15,0 4-40-15,-5-4-24 0,5 4-24 16,-4-4-64-16,4 3 40 16,-4 1-32-1,4 2-8-15,0 4 0 16,4 3 40-16,0 0-40 0,0 0 0 15,0-3 0-15,0 3 8 16,-9-1-8-16,1-1-8 0,0 2 8 16,-8 0-8-1,-4-4 0-15,3 4 0 16,-2 0 8-16,-1 3-8 16,4-3 8-16,-5-6-8 15,2 6 8-15,-1-7-8 0,8 4-8 16,-5 0 8-16,-3 3 16 0,8-6-16 31,0 6 8-31,0-4 0 16,-4 2-8-16,0-2 56 15,-4 1-48-15,0 3-8 0,0 3 0 16,-8 3 0-16,0 13 0 0,0-6 0 16,0 3 0-16,3-7 0 31,2-8 0-31,-1 2 8 15,7-3-8-15,5-4 8 0,1 1 0 16,2-3 40-16,-3-1 41 16,4 4-33-16,-8 0 8 0,4 0-8 15,-4 0-48-15,0-1 0 32,0-2-8-32,0-1-8 15,4 1 0-15,4-3 8 0,3-1 8 0,-3 0-8 16,4-2 0-16,-4-4 0 15,-3-3 0-15,-2-3 40 0,-3-1-40 16,0-5 8 0,0-1 0-1,-4-3-8-15,8-2 8 16,-5-5 0-16,9 1-8 0,1-6 16 0,6-1 32 16,5 1 8-16,0-4-40 15,4 4 32-15,-4-4-48 0,-4 1 8 31,0-4 0-31,-8-1-8 16,-1-2 24-16,-3 0-16 16,4 0 88-16,1-5-88 0,-2-2 0 15,9-3 0-15,3-2-8 0,-2-1 88 16,7-3-88-16,-5-3 48 31,-3-3-40-31,4 0 0 16,-8-7 0-16,8 1 0 0,-8-4 0 15,0 0 48-15,-4 0-48 16,-4 0 0-16,-1 1 8 0,1-4-8 16,-4 0 8-16,4 0-8 31,0 0 0-31,-4-3 0 16,0 0 0-16,0 3-8 0,-4-6 8 15,0 6-8-15,-4-7 0 0,-1 5-8 16,-2-8 8-16,-1 4 0 0,-4-4 8 15,0 1 8-15,0-4-16 16,0 4 8 0,0 2 0-1,0-2 0-15,0 2-8 0,0 1-16 16,-13-3 16-16,2 3-8 0,-1-7 8 16,-4 4 0-16,4-1 0 0,0-3 0 31,0 4 0-31,0-1-8 15,4 4-8-15,0 0 8 16,0 3 0-16,0 3-56 0,4-3 64 16,-8 3 0-16,5-3-8 0,-6 0-48 15,1-3 56-15,1-1-48 32,-2-2 48-32,6-1-208 15,-1-2 0-15,-1 2 120 0,2-2 88 16,3 2-8-16,-4 1 0 15,-1 0 0-15,2-4 8 0,-1 0 0 16,0-3 8-16,4 3 8 31,-1 1-8-31,5 0 8 16,0-1 16-16,0 0-32 0,0 4 0 16,0-1 0-16,5 4 0 15,-1 0 0-15,-4 6 0 0,0 0 0 16,0-3 0-16,0 3 0 15,0-3-8 1,0-3 8-16,0-1-8 16,0 1-40-16,4 0 0 0,8 0 40 15,0-1-48-15,0 1-16 16,3 3 64-16,-2-6-40 0,-2-1 48 16,2-3 16-1,-6-3-8-15,5-3 56 16,-3 0-64-16,2 0 0 15,-3-3 0-15,5-3-8 0,-2-1-153 16,1 2 105-16,0-5 40 16,0 0 8-16,-1 4 8 0,2 3 0 31,-1 0 112-31,-4 6-112 16,0 0 0-16,-8 0 0 0,0 0-8 15,0 1 8-15,0-4 0 16,0-3 0-16,-8 0 16 15,3-1-8-15,-2 1 65 0,3 3 71 32,4 4-64-32,0-2 40 15,0 2-104-15,0 2-8 0,11 0 88 16,2 1-96-16,-1-1 0 16,-5 0 0-16,6 1 8 15,-2-4 8-15,-7 3-16 0,0-2 8 16,-4 2 0-1,0-2-8-15,0-4 8 16,5 0 0-16,-1-3-8 0,7-1 8 16,2 1 0-16,2-3-8 15,2 5 8-15,2-2-8 16,1 1 0-16,4 1 0 16,-8 1 0-16,0 0 8 15,0 4-8-15,-4-4 0 16,-4 0 0-16,4 0-96 0,0-1 40 15,-4 2-88-15,3-5 24 16,-2 4 112-16,3-3-48 16,-1-3 48-1,-2-3 8-15,6 2 8 16,-3-2 144-16,4-1-96 0,0 7-48 16,4 0 0-16,-4-3 0 15,0 6-8-15,0-4 64 31,-4-2-64-31,-1 6 0 0,-2-3-8 16,-1 0 8-16,0 3 8 16,-5-3-8-16,6 0 0 0,-1 0 48 15,3-1-48-15,2-5 8 16,2 0 0-16,-2-4-8 16,-2 3 8-16,1 1 8 0,1 2-16 15,-2 4 0 1,-7 3 8-16,-4 3 64 15,0 1-72-15,0-1-32 0,-4 3 16 16,-4 1 16-16,1-1 0 16,-2 0-64-16,1 1-8 15,1-1 64-15,-1 4 8 16,-1-4-40-16,5 3 40 16,-3-2 0-16,-1-4 0 15,4 4 8-15,-1-8 0 0,-2 5 0 16,3-4-8-16,0 3 8 15,0 0 0-15,4 0 0 16,-4 0 40 0,4-2 8-16,0 2-56 15,0-3-16-15,0 3 16 0,8-3-8 16,-4 0 8-16,0 0 0 16,-4 3 0-16,0 1 0 15,0-4 0-15,0 0-8 0,-8-1 8 31,0-5-8-31,-4-3 8 16,-4-1 0-16,0 1-8 0,4 2 8 16,-8 1 0-16,4 3 0 15,0 3 8-15,-4-3-8 16,0 3 0-16,0 0-8 0,1-3 0 16,-5 3 0-1,4 3 8-15,4-3-8 16,-4 3 0-16,0 0 8 0,4 4 0 15,-4-4 0-15,4 3 0 16,-4-6 0-16,0 0 0 16,-3 0 0-16,2-3 8 0,-3 3-8 15,0 0 8 1,1 4-8-16,-1 2 8 16,0 0 0-1,-4 7-8-15,-4 3 16 16,4 3-16-16,-8 0 0 15,1 6 0-15,3-2 0 16,-4 5 0-16,4 1-8 0,4 3 0 16,-4 0 0-16,8 6 0 0,-8 3 8 15,4 0 0-15,0 7-8 16,-7-1 0-16,-1 7-56 16,4 0 56-16,-12 0-56 0,4 0 16 31,-3 10 48-31,-1 0-16 15,0 2 8-15,0 1 8 16,4 3-8-16,1-3 0 0,-2 5 0 16,5 2 0-16,1-1 8 15,-5 3-8-15,1 3 8 0,-2 1 0 32,1 2 0-32,1 1 0 0,2 2-8 15,-2-2 8-15,7 0 0 16,0-1-56-16,4 1 48 0,0-4 8 15,4 0-16-15,5-2 16 16,-2 2-8-16,2-6-8 16,3 7 8-1,0-7-40-15,4 3 40 16,0 0 8-16,-4 4 0 16,4-8 0-16,4 5-8 0,-4-10 8 0,8-1 0 15,0-5 0-15,0-4 0 16,4 0 0-1,0-3 0-15,0 0 0 16,0 0 8-16,0 0 56 16,0 0 16-16,0 0-64 15,0 0-16-15,-4 0-209 0,1-3-1127 16,3-16-1104-16,0 0-441 0,0-3-1640 16</inkml:trace>
  <inkml:trace contextRef="#ctx0" brushRef="#br1" timeOffset="192536.63">11937 2286 6849 0,'0'0'2160'0,"0"0"-95"0,4-16-601 15,-4 13-424-15,0 3-239 16,0 0-433-16,0 0-368 0,0 3-16 16,0 9-32-16,-9 11 48 15,-10 9 240-15,-5 5-64 16,-8 8-16-16,-4 3-88 0,-8 9 24 0,0 0 40 16,5 3-56-16,3-3-8 15,3 1-64 1,10-4 0-16,7-7-8 15,4-5 0-15,8-11 0 16,4-5 0-16,0-4 8 16,8-3 216-16,7-10 112 0,6 1 168 15,10-10 168-15,9 0-200 0,8 0-48 32,4-13 9-32,8 1-129 15,4-8-104-15,0 5-112 16,3 2-88-16,-7 4 96 0,-13 2-96 15,-2 4-8-15,-10 3-48 16,-11 0 8-16,-8 0 32 0,0 3-88 31,-8 0-48-31,-4 4-16 16,0-4-145-16,-4 0-159 16,0 0-168-16,0 3-432 0,0 4-368 0,-4-1-529 15,-8-5-2168-15</inkml:trace>
  <inkml:trace contextRef="#ctx0" brushRef="#br1" timeOffset="-182441.33">6402 16068 2720 0,'0'0'6441'16,"0"0"-4512"-16,0 0-969 15,0 0-456-15,0 0-64 16,0 0 216-16,0 0 265 0,0 0 159 15,0 0-168-15,0 0-160 16,-3 0-208 0,3-3-176-16,0 3 32 15,-4-3-191-15,0 0-57 16,-5 0 40-16,5-3-64 0,-7-1 136 16,-2 1-104-16,2-4-144 15,-6 1 208-15,2-4-120 0,-2-3 8 16,2 0 8-16,-5 0-120 31,4-3 88-31,-4 0-88 16,4 3 0-16,0 0 104 0,1 4-104 15,-2-1 72-15,6 3 16 16,-6 1-16-16,2-1 56 0,2 4-80 16,2-3-40-1,-6 2 112-15,6 1-120 16,-2-1 8-16,2 1 0 15,-1 3 0-15,-4-3-16 0,0 2-8 16,0 4-112-16,-4 0 56 16,0 0 64-16,0 0 0 15,1 0 8-15,2 7 0 16,2-1 56-16,-2-3-56 16,6 0 0-16,2 1 0 15,-2-1 0-15,-6-3 48 0,6 3-48 16,-5 0 0-16,4 1 96 31,-4-1-96-31,4-1 8 0,-4 5-8 16,4-4-24-16,-4 0-32 15,-4 4 56-15,5-4 0 0,-2 4 80 16,2-5-80-16,-6 5 0 16,-3-1 0-16,5 1 8 31,-5 2 40-31,0-3-48 0,0 1 0 15,4 5 0-15,0-2 8 0,0 0 40 16,-3-1 16-16,6 4-64 16,-3-4 0-16,5 4-8 15,-2-3 8-15,2 2 32 16,2-2-32 0,-2 6 0-16,3-1 0 0,0 2 16 15,-4-2-24-15,4 4 16 16,0 1-8-16,4 2 8 0,-4-3 0 15,0 3 0-15,0 3-8 16,0 1 8 0,4 2-48-1,-4 4 40-15,4 0 0 0,0-1 8 0,5 4-8 16,-1-3 24-16,-1 0-24 16,1 0 0-16,0 0 40 0,0-4-32 15,4 1-8-15,0 3 56 31,0-4-56-31,0-3 48 16,0 7-48-16,8-4-64 0,5-2 64 16,-2 5 8-16,6 1 0 0,2 0-8 15,1 3 8-15,0 0 64 16,3 0-72-16,-2 0 0 31,-1-3 0-31,-5-4 0 0,2 1 8 16,-6-1-8-16,1-2 8 15,1-1 48-15,-2 1-56 0,6-1 0 16,-6-3 64-16,9-3-64 16,0 1 8-16,4-2-8 31,0 1 0-31,4 1 48 0,4-1-48 16,-4-1 64-16,0-1-24 0,0 1-32 15,-5-5 24-15,-3 0-32 0,-3 0 0 16,-2-7-48-16,1 3 48 15,0-5 0 1,0 2-8 0,3-3 8-16,6 3 16 0,3-2-16 15,3-1 8-15,5 0 64 0,0 0-72 16,-4 0 8-16,4-3-8 0,-4 0 48 16,0 0-48-16,-4 0 0 31,4 0-16-31,-9 0 16 15,5 0-8-15,-4 0 8 0,4-6-64 16,-4-4 56-16,8-2-80 16,0-4 160-16,0 0-72 0,0-6 16 15,3 3-16-15,-3 0 56 32,-4 3-56-32,-4 0 0 0,-5 3 16 15,2 4-16-15,-5-4 0 16,0 0 0-16,-5-3-48 0,6 1 48 15,-2-4-96-15,1-3 24 16,1-1 64-16,-2-6 16 31,2 1-8-31,-2 2 0 0,2-5 0 16,-2 2 8-16,-7 4 0 0,4-1-8 16,-8 1 48-16,4 3-48 0,-4-1 8 15,4-2-8-15,-4-4 8 16,8-2-8-1,-5-4 0 1,2 0 8-16,-1 0 0 0,0 0 0 16,-5 0 32-16,1 7-40 15,-4-1 0-15,0 7 32 0,0 0-24 16,0-1-8-16,0 1 40 0,0 0-32 31,-4-4-8-31,4-2 0 16,-7 2 0-16,3 1 32 0,0 0-24 15,-5-1-8-15,2 1 0 16,-5 0 8-16,-1-1 40 0,-2 1-48 16,-1-1 0-16,0 1 72 31,0 3-64-31,-3-4 96 0,2 1-104 16,-2 3 8-16,2-1 48 15,-3 4-56-15,5-3 8 0,-2 3-8 16,-2 0 16-16,-1 3-16 15,-1 0 0-15,-2 1 8 32,3-2 16-32,0 5-24 0,-3-1 0 15,2 4-8-15,-3-1 8 16,0 1-8-16,1 3 8 0,-1-1 0 16,0-3 0-16,-4 7 0 0,4-3-8 15,-4 2 0 1,5 2-80-1,-5 2 80-15,0 0 8 0,0 2 0 16,-4 8 0-16,0 0 0 16,4 0 0-16,-8-1 0 15,4 4 0-15,1-1-8 0,-1 1-72 0,4 3-112 32,0 6-168-32,0 4-344 15,0 5-464-15,0 17-1137 0,4-4-839 16,4-9-2234-16</inkml:trace>
  <inkml:trace contextRef="#ctx0" brushRef="#br1" timeOffset="-179645.11">7020 2339 1672 0,'0'0'7986'0,"0"0"-6306"0,0 0-216 15,0 0-183 1,-12-12-1-16,12 6 256 16,0-1-416-16,0 4-183 15,0-6-249-15,0 2-240 0,0-6-112 16,12 4-208-16,3-4-40 15,6-2-88-15,3-2 72 16,4-2-48 0,7 4-24-16,5-8 0 15,12 1 8-15,8-3-8 0,19-7 0 16,18-3 0-16,-2 4 0 16,-12 2 16-16,-11 10-16 15,-24 6 0-15,-4 4 0 0,-4-1-168 31,-12 7-176-31,-17-1-448 16,-7 4-625-16,-4 4-1023 0,-28 21 7 16,-8 4 601-16,-3 0-3025 0</inkml:trace>
  <inkml:trace contextRef="#ctx0" brushRef="#br1" timeOffset="-179321.36">7250 2435 7041 0,'0'0'1152'0,"0"0"-664"15,0 0 409-15,0 0 71 16,0 0-24-16,0 0-144 16,0 0-168-16,0 0 168 0,-3 13 393 15,19-16-41-15,8-7-136 16,31-12-400-16,25-13-248 15,27-10-136 1,9-2-96-16,-15 12-8 31,-30 6-72-31,-32 16-48 0,-7 7 64 16,0 0-72-16,-8 0 0 16,-3 6-312-16,-14 0-656 15,-3 0-560-15,-12 31-88 0,-8 1-113 16,-3-4-1127-16</inkml:trace>
  <inkml:trace contextRef="#ctx0" brushRef="#br1" timeOffset="-145644.12">7873 873 5737 0,'0'0'2592'0,"0"0"-1439"0,0 0-497 0,0 0 128 32,0 0-144-32,-28-45-80 15,19 36 368-15,1-1-344 16,1-3 81-16,-5 4 239 0,3-1-264 15,2 4-88-15,-1 0-160 0,0 0-280 16,-4-1 0-16,0 4-112 31,-4-4 8-31,-3 1 8 16,-2 3-16-16,-3 0 0 0,-4 0 8 16,0 3 0-16,-4-3 0 15,-3 3-8-15,-5 0 0 0,-4 0-8 16,0 0 8-16,5 0-8 31,-6 0 0-31,6 6 8 16,-1 0 0-16,5 4 8 0,-2-1-8 15,-3 1-8-15,5 2 8 0,-5 5-16 16,-1 2 8-16,2 3 8 16,-4 0 0-16,2 4-8 15,1-1 0 1,5 4-24-16,-5-1 32 15,3 3 8-15,6 1 0 0,-1 0 0 16,0 3-8-16,4 3 0 16,5 0 0-16,-1 0 0 0,7 7 0 15,6-1 0 1,-1 4 0-16,3 2 0 16,6 2 64-16,3-2-56 15,0 1 0-15,0 3 0 0,0-3 64 16,7 0-72-16,10 3 0 15,-2-4 8-15,9 1 64 16,4 3 48 0,4-3-112-16,4 0 112 15,-1 0-112-15,14-4 0 0,-6 1 72 16,5-1-80-16,1-5 8 16,2-4-8-16,1 0 0 15,-5-6 72-15,5-4-72 0,0-5-56 31,4-5 48-31,-1-5-24 16,10-3 32-16,3-4 0 0,14-6 0 16,15 0 32-16,18-16-24 15,1-12 32-15,-8-7-32 0,-17 0 0 16,-8 0 56-16,1-10 16 16,-12 8-72-1,-16-2 8-15,3-18-8 16,1-16 0-16,4-13 0 0,-8-12 8 15,-17 3 64 1,-18 6-72 0,-21-9-8-16,0-4 8 0,-21-3 96 15,-14 10 0-15,-5 15 112 0,5 17-8 16,-14 0-39-16,1 11 95 16,1-1-136-16,-9-1 24 0,4 15-64 15,-12 2 56-15,-7-2-144 16,-5 14 0-16,8 6-56 15,-4 16 8 1,-31 9-849-16,15 16-1719 16,8 7-3337-16</inkml:trace>
  <inkml:trace contextRef="#ctx0" brushRef="#br1" timeOffset="-144159.28">5068 17710 7481 0,'0'0'5673'0,"0"0"-3472"0,0 0-1537 16,0 0-32-16,0 0 360 15,-24 3-272-15,24-3-335 16,0-7-57-1,8-5-80-15,12-10 48 16,8-10-32-16,11-9-64 16,5-10-40-16,8 0-80 0,4-9 136 0,0-4-72 15,4 1-40-15,-2 2-32 16,-2 5-64 0,-3 4-8-16,-5 15-40 15,-12 5-312-15,-8 9-48 16,-13 8-80-16,-4 5-344 15,-2 7-561-15,-9 3-623 0,0 6-113 16,-12 16-855-16,-4-2-2385 0</inkml:trace>
  <inkml:trace contextRef="#ctx0" brushRef="#br1" timeOffset="-143793.59">5347 17875 12706 0,'0'0'2657'0,"0"0"-2097"15,0 0-200 1,0 0 432-16,0 0-144 15,60-105-48-15,-25 58 41 16,16-20 15-16,-2 6-112 0,7-5-104 0,0-4-176 16,-9 13-136-16,9-4-64 15,-4 4-64 1,-12 10 0-16,-5 9-56 16,-11 9-96-16,-8 10-160 15,-7 9-128-15,-6 7-336 16,-3 3-345-16,0 7-1167 0,-16 28-393 15,-3-4-279-15,-5 1-4298 16</inkml:trace>
  <inkml:trace contextRef="#ctx0" brushRef="#br1" timeOffset="-142230.59">4709 16840 9057 0,'0'0'2033'0,"0"0"-881"16,0 0-248-16,0 0 105 0,0 0 7 15,-40-13-216-15,40 13-328 16,0-3-176-1,8 0-56 1,11-3 168-16,14-4 16 0,7-2-152 0,12-1-8 16,19-6 40-16,21-7-39 15,19-3-25-15,-11 4-104 0,-21 3-72 16,-26 6 8-16,-25 7-72 31,0 2-8-31,-4-2 0 16,-5 2-64-16,-11 4-72 0,-4 3-8 15,-4 0 64-15,0 0-96 0,-8 0-297 16,-4 0-743-16,1 0-408 16,2 0-593-16,1 0-1768 31,4 0-5216-31</inkml:trace>
  <inkml:trace contextRef="#ctx0" brushRef="#br1" timeOffset="-141776.68">4885 17116 104 0,'0'0'11722'0,"0"0"-9562"32,0 0-1591-32,0 0-417 15,0 0 200-15,0 0 104 0,0 0 272 16,0 0 272-16,63 0-208 15,-27-6-200-15,4-7-175 0,12-6-97 16,-1-7-96-16,5 4-104 31,0 0-112-31,-12 7 0 0,-8 2 0 16,-8 6 0-16,-17 1-8 16,-3 6-88-16,-4-3 88 15,-4 3 56-15,0 0-48 0,0 0 40 16,0 0-48-16,0 0-224 31,0 0-176-31,0-3-649 0,0 0-2815 16,9-4-1762-16</inkml:trace>
  <inkml:trace contextRef="#ctx0" brushRef="#br1" timeOffset="-135155.42">13419 17043 1840 0,'0'0'2720'16,"0"0"-759"0,0 0-713-16,0 0-424 15,-36 19-200-15,28-16 25 0,4 4 71 16,0-1 96-16,-4-3 40 16,4 3-136-16,4-2-136 0,0-4-71 15,0 0 87 1,0 0-88-1,0 0-136-15,0 0 16 0,8 0 104 16,16-16 368-16,8-10 184 0,11-8-463 16,9-5-233-16,-4 1-160 15,-4 10-72-15,-12 2-80 0,-4 11-40 32,-13 5-168-32,-2 3-272 15,-5 4-113-15,-5 0-127 0,-3 0 24 16,0 3-352-16,0 0-592 15,0 9-641-15,0 11-1616 0,0-1 1569 16</inkml:trace>
  <inkml:trace contextRef="#ctx0" brushRef="#br1" timeOffset="-134855.65">13530 17361 6089 0,'0'0'3144'15,"0"0"-1295"-15,0 0-801 0,0 0-104 16,0 0 129-16,0 0-89 16,76-55-136-1,-48 30-104-15,4 0-176 16,0-10-168-16,3 3-224 0,-3-3-88 15,-4 7 16-15,-7 6-56 16,-6 2-40-16,-3 8 0 0,-4 2-8 16,-4 0-104-1,-4 7-376-15,0 3-832 16,8 0-897-16,-4 0-2007 16,0 0-1290-16</inkml:trace>
  <inkml:trace contextRef="#ctx0" brushRef="#br1" timeOffset="-123793.09">16144 11078 1432 0,'-12'-4'1048'15,"8"1"-1000"-15,-8-3 88 0,4 2 872 16,-7 1-432 0,6-3 57-16,-3 3 319 15,5 0 112-15,2-1-256 0,5 1-288 16,-4 0-16-16,4 3-40 15,0 0-87-15,0 0-217 0,0 0-112 16,0 0-40 0,0 0 0-16,0 0 0 15,0 0-8-15,0 0 16 16,0 0-8-16,0 0 64 0,9-3 136 16,2 0 80-16,9-3-96 15,4-1-8-15,4 1-80 16,3 2-24-1,1-2-8-15,9 3-64 16,-2 0 88-16,-3 0-88 0,8 3 56 16,-4 0-16-16,3-3-32 15,2 3 40-15,2 0-8 16,1-4 40-16,3 1 64 0,2 0 32 31,3-4 32-31,-1 4-56 16,1-3 16-16,4 0 16 0,-9 3-40 15,2-4-24-15,-1 4 16 16,-1 0-32-16,1 3-16 16,-9-4-40-16,2 4-48 0,2 0 0 15,-3 0 8 1,4 0 32-16,4 0 8 16,-4 0-48-16,3 0 40 0,-3 0-48 15,0 0 56-15,4 0 32 16,4 0 72-16,-4 4-40 15,3-1-64-15,1 3-8 16,-4 4-48 0,0-1 8-16,-5 4-8 0,-2 0 0 15,-6-1 8-15,1 5 40 16,-1-5-48-16,2 1 0 0,-2 3 8 16,5-1-8-16,0-2 8 15,-4 6-8 1,-1 0 0-16,2 0 0 15,-9 7-8-15,0-4 8 16,-5 3 0-16,1 0 0 0,-4 1-40 16,4 0 40-16,-4-1 0 31,4 0 8-31,-8-3-8 0,-1 1 0 16,-2 2 0-16,-6 1 0 15,2-1 0-15,-5 7 8 16,-5 0 0-16,1 0 0 0,0-1 0 15,0 1 0-15,0-1 9 16,8-2-9-16,-4 0 40 0,4-4-32 31,0 0-8-31,0-2 0 16,0 2 0 0,-8 1 0-16,4 5-8 15,-4 1 0-15,-4 3 8 0,0 3-8 16,0 0 8-16,0 0-8 15,0-3 8-15,0-3 8 0,0 0-16 16,0-7 8-16,0 0 8 16,4 1-8-16,-1 2 0 15,-3-2 0-15,0 5-8 0,0 1-8 0,0 3 8 16,0 0 0-16,-3 0 8 16,-1 0 0-1,4 3 0-15,0-3 0 16,0-4-8-16,0 5 8 15,0-5 8-15,0 4-16 0,0 0 8 16,0 3 0-16,0-3-8 16,0 0 8-16,0 0-8 0,-4-3 56 31,4-1 8-31,0-2-56 16,0 0 0-16,0 2 8 15,11-2-8-15,-2 0 8 0,3 2 0 16,-5 4-8-16,-3 4 48 15,1-2-56-15,-1-2 8 0,-4 0 0 32,4 0-8-32,-4-6 0 15,4 0 0-15,3-4 8 0,6 4-8 16,-5-4-8-16,7-3 8 0,-2 3 0 16,2-3 0-16,-2 4 8 15,-2-4-8-15,1 1 0 16,-3-1 0-1,-2 0 0-15,5 0 0 16,0-3-8-16,4-3 8 0,0 0 0 16,3 0 0-16,6-7 0 0,3 4 8 15,-4-3 0-15,0 2 0 16,-1-2-8 0,-3-1 0-16,1 1 0 15,-2 2 0-15,1-5 48 16,4-1-40-16,0-2 0 0,-1-1 0 15,5-3 40-15,0 0 16 32,-3 0-48-32,-1 0-16 0,-5-3 48 15,1-1-40-15,-3 1 0 16,-6 0 40-16,1 0-48 16,-4-1 8-16,4-2-8 0,-4 0 0 15,4 3-168-15,4-7-400 16,4 1-249-16,-1-7-783 0,-2 3-945 31,-6 4-3040-31</inkml:trace>
  <inkml:trace contextRef="#ctx0" brushRef="#br1" timeOffset="-123462.9">19502 13541 7825 0,'0'0'2697'0,"0"0"-1089"15,0 0-264 1,0 0-31 0,0 0-305-16,0 0-280 0,0 0-192 15,0 0-16-15,45 13-208 16,-22 3-176-16,1 3-48 0,0 0-80 31,0 3 56-31,-4 0-56 0,0 1 56 16,-9-1-56-16,2 0 0 15,-5-3-8-15,-4 3-216 16,-4-3-280-16,0 3-376 0,-12 0-288 16,-28 13-457-16,4-3-807 15,0-6-4618-15</inkml:trace>
  <inkml:trace contextRef="#ctx0" brushRef="#br1" timeOffset="-105110.66">20893 10388 512 0,'-8'0'5249'16,"-3"0"-3113"0,-2 0-736-16,-2 0-55 0,-2 0-1 15,6 0-224-15,-1 0 177 16,7 0-89-16,-3 0-320 0,8 0-208 15,0 0-256-15,0 0-128 0,0 0-104 16,0 0-40-16,13 0-72 16,6 0 264-1,17 0 273-15,20 0 111 16,36 0-256-16,31-22-184 16,8 0-72-16,2-4-120 0,-19 8 0 15,-34 1-24-15,-20 8-64 31,-16 6 8-31,-13 0-8 16,-3-1-8-16,-3 1-144 0,-5 3-72 16,-12 0-120-16,-8 0-232 0,0 3-416 15,-16 10-417-15,-24 13-263 16,0-4-1169-16,1-3-2392 0</inkml:trace>
  <inkml:trace contextRef="#ctx0" brushRef="#br1" timeOffset="-104756.41">20706 10496 3624 0,'0'0'8370'0,"0"0"-6370"0,0 0-1111 16,0 0-417 0,0 0 192-16,0 0 288 15,0 0 40-15,84 57-280 16,-53-31-191-16,9 2-81 0,-3 1-80 16,2 3-152-16,5 0 8 15,-4-4-96-15,-8 4-40 16,0-3-32-1,-4-4-48-15,-9-3 0 16,-2-6-304-16,-6-3-280 0,-3-4-368 16,-4-9-809-16,1 0-839 15,-5 0-1777-15</inkml:trace>
  <inkml:trace contextRef="#ctx0" brushRef="#br1" timeOffset="-104391.79">21822 10223 4176 0,'0'0'3305'0,"0"0"-1304"0,0 0-729 16,0 0-408-16,0 0-584 15,0 0 392-15,0 0 432 16,-56 48 33-16,24-10 151 16,-12 16-168-16,-16 22-128 15,9 0-271-15,-1-6-257 16,12-9-144-16,5-14-128 0,-6 10-32 16,5 4-16-16,4-11 24 15,8-2-64 1,13-13-64-16,3-7-40 31,3-11-128-31,5-5-256 16,0-12-888-16,5 0-1297 0,3-12-3520 15</inkml:trace>
  <inkml:trace contextRef="#ctx0" brushRef="#br1" timeOffset="-103236.84">21802 10836 6513 0,'0'0'2897'0,"0"0"-929"15,0 0-440-15,0 0-391 16,0 0-137-16,0 0-264 15,0-3-344-15,-8 19-80 0,-5 6 312 16,2 10-248-16,-9 6-160 0,8 6-40 31,-4 1 32-31,4-1-48 16,4-3-96-16,5-2 32 16,3-11-96-16,0-6 0 0,0-6-144 15,7-10-112-15,9-6 256 16,4 0 72-16,8-12 120 0,4-13-96 31,-4-10-96-31,4-4 0 16,-4 2 0-16,-4-8-8 0,-5 4-48 15,-6 9 48-15,-2 7 8 0,-7 5 48 16,-4 14-48-16,0 6 0 16,0 0-216-16,0 16 64 15,0 13 152 1,0 6 184-16,0 0-40 15,4 6-48-15,4-6-24 0,0 0-64 16,4-7-8-16,-5-6-208 0,6-9-8 16,-1-7-176-16,0-6 184 15,0 0 208 1,3-19 152-16,2-12-80 16,-6-11 112-16,2-12 176 15,-6-6-152-15,1-1-56 16,-8 1-40-16,0 9 65 0,0 10 71 15,0 13 48-15,0 12-8 16,0 12-216 0,-4 4-72-16,0 10-848 15,1 19 367-15,-1 28-831 16,0-7-1624-16,-1-8-4978 0</inkml:trace>
  <inkml:trace contextRef="#ctx0" brushRef="#br1" timeOffset="-102624.38">22264 11001 1216 0,'0'0'9050'0,"0"0"-7194"16,0 0-1008-16,0 0-160 31,0 0 1-31,0 0-161 16,84-22-136-16,-69 28-88 0,6 7-96 16,-10 6-80-16,-3 6 24 15,-8 1-152-15,0 2-64 0,-8 1 64 31,-11 0 288-31,-9-1 112 16,-4 1-216-16,0-7-112 16,0-3 80-16,8-6-152 0,8-4 0 15,8-5-160-15,8-4-16 0,0-7-168 16,12-12-488-16,16-13 296 16,0-9 64-16,11-7 88 31,2-3-49-31,-6 4 201 0,-3 3 232 15,-8 9 240-15,-4 9 169 16,-8 10 343-16,-8 4 88 0,0 8 16 16,-4 1-8-16,0 3-200 15,0 0-448-15,-8 0-8 16,-4 13 121 0,-8 6-81-16,4 6 248 0,-3 7-88 15,6 3-72-15,5 0-40 16,8 0-112-16,0 0-72 0,12-7-48 15,8-6-40 1,12-5-8-16,0-2 0 16,0-5-384-16,16-10-488 15,-8 0-937-15,-9-13-2752 0</inkml:trace>
  <inkml:trace contextRef="#ctx0" brushRef="#br1" timeOffset="-102361.02">22829 11195 6209 0,'0'0'5513'0,"0"0"-4089"16,0 0-279-16,0 0-297 15,0 0-448-15,64 35-152 0,-60-17-48 16,-4 8-96-16,-8 3-96 0,-11 3-8 16,-13-1-104-1,-16 10-896 1,8-12-1057-16,5-7-3472 0</inkml:trace>
  <inkml:trace contextRef="#ctx0" brushRef="#br1" timeOffset="-101778.46">23344 10642 10282 0,'0'0'2984'0,"0"0"-1055"16,0 0-1177 0,0 0-440-1,0 0-24-15,0 0 744 0,7 70-240 16,-7-29-255-16,0 7-169 15,0 6-144-15,-15 3-8 16,-2-3-88-16,-2 0-120 16,-1-3 40-16,4-10 32 15,0-3-72-15,5-9 40 16,6-7-40-16,5-3-8 16,12-9 72-16,12-4 0 0,12-3-16 15,15-3 16-15,5 0-72 16,4-9-96-16,4-4-320 0,-5-3-272 15,-6 4-249-15,-10-5-1103 16,-11 2-1177-16,-16 5-4168 0</inkml:trace>
  <inkml:trace contextRef="#ctx0" brushRef="#br1" timeOffset="-99477.78">24128 11007 5825 0,'0'0'4785'15,"0"0"-2297"-15,0 0-471 16,0 0-273-16,0 0-544 16,0 0-295-1,-12 0-193-15,12 0-248 16,8 0-160-16,12 0 72 0,8 0 136 15,16-3-136-15,12-3-168 16,4 0-128-16,3-1-80 0,-3 1-64 16,-4 3-400-16,-9 3-504 31,-6 0-656-31,-17 0-1073 16,-12 0-2704-16</inkml:trace>
  <inkml:trace contextRef="#ctx0" brushRef="#br1" timeOffset="-99280.29">24133 11226 8529 0,'0'0'2545'0,"0"0"-889"16,0 0 337-16,0 0 87 0,0 0-320 15,127 16-671 1,-67-16-329-1,4-9-448-15,7-1-312 16,21 1-120-16,-21-1-1865 0,-11-2-4264 0</inkml:trace>
  <inkml:trace contextRef="#ctx0" brushRef="#br1" timeOffset="-98423.08">25969 10515 4400 0,'0'0'6618'0,"0"0"-4210"0,0 0-399 16,0 0-257-1,0 0-264-15,0 0-495 16,0 0-409-16,0 0-176 0,52-60-256 15,12 47 0-15,27-3 112 0,33-3-72 16,20-3-48-16,-5 3-16 16,-12 3-32-1,-39 7-24-15,-28 3-64 32,-25 2-8-32,-14 4-184 15,-6 0-280-15,-6 0-512 0,-9 0-889 16,-41 16-863-16,-10 0 775 15,-5-3-4944-15</inkml:trace>
  <inkml:trace contextRef="#ctx0" brushRef="#br1" timeOffset="-98112.96">25834 10655 2776 0,'0'0'8466'16,"0"0"-5786"-16,0 0-711 16,0 0-633-16,0 0-544 15,24 0-200 1,-1 13 105-16,5 6-41 0,8 9-136 16,12 7-208-16,4 4-168 15,-1 2-24-15,9 0-48 0,-4 0-64 16,0-3 64-16,-9-3-72 15,2-6-192-15,-10-4-360 16,-7-6-136-16,-4-3-441 16,-8-12-1687-16,-8-4-1905 15,-3 0-4425-15</inkml:trace>
  <inkml:trace contextRef="#ctx0" brushRef="#br1" timeOffset="-97831.38">27204 10293 6249 0,'0'0'7145'31,"0"0"-5192"-31,0 0-1273 16,0 0-224-16,0 0 224 0,-92 95 64 15,57-37-72-15,3 2-71 16,-4 3-105-16,0 4-32 16,5-10-200-16,-5 7-80 0,-1-4-72 15,2 0 8 1,7-2-120-16,8-8 0 16,0 1-488-16,5 0-648 15,6-13-1633-15,9-9-3784 0</inkml:trace>
  <inkml:trace contextRef="#ctx0" brushRef="#br1" timeOffset="-97025.89">27093 10836 3776 0,'0'0'7258'0,"0"0"-5122"15,0 0-159 1,0 0-561-16,0 0-712 16,0 0-320-16,0 0 144 0,-44 64 41 15,36-23-225-15,8 7-104 0,0 2-184 16,0-6 8-16,8-2-64 16,4-4-40-1,4-12-88-15,4-4-344 16,-1-13 79-16,5-6 25 15,0-3 24-15,4-19 112 0,-3-9-16 16,-6-7 240-16,1-6 8 31,-8 6 56-31,-4 0 144 0,-4 9 272 16,-4 11 224-16,0 11 33 16,0 4-657-16,0 10-24 15,0 15-48-15,0 10 0 0,8 3 128 16,4 0-128-16,0-3-128 15,7-6-72-15,2-7-136 0,3-9 200 16,-4-13 64 0,7 0 72-1,-7-23 56-15,4-8 40 16,-12-14 176-16,-3-8 96 0,-5-1-8 0,-4-4-88 16,0 4-80-16,0 13 32 15,-4 9-96-15,4 17-40 16,-5 11-88-1,5 4-1120-15,0 41-305 16,0 1-1423-16,5-4-3426 0</inkml:trace>
  <inkml:trace contextRef="#ctx0" brushRef="#br1" timeOffset="-96515.18">27714 11115 6041 0,'0'0'3256'15,"0"0"-1327"-15,0 0-1033 16,0 0-304-16,0 0-8 0,60-28 16 31,-39 28-143-31,-6 0-241 16,1 6-120-16,-4 10-96 0,-8 6 0 15,-4 4 0-15,0-1-168 0,-12 0 168 16,-8-2 120-16,0-5 32 16,4-1-16-16,4-8-56 15,4-3-8 1,8-6-72-16,0 0-96 15,4-2 16-15,16-15-184 0,8-8-64 16,4-10 176 0,0-3 80-16,0 0 23 15,-12 6 49-15,-5 4 369 16,-11 12 479-16,-4 13 696 0,0 3-528 16,-8 3-592-16,-8 16-88 15,5 9-15-15,7 1-169 16,4 3-8-16,0 0-144 0,11-4-40 15,17-6-449-15,20 0-599 32,-8-5-880-32,0-12-1985 0</inkml:trace>
  <inkml:trace contextRef="#ctx0" brushRef="#br1" timeOffset="-96307.81">28272 11087 9674 0,'0'0'4160'0,"0"0"-3271"0,0 0 215 16,0 0 128-16,80 35-312 0,-57-13-208 15,-2 0-319-15,-5 7-121 16,-8-1-200 0,-8 1 24-1,0 6-96-15,-17-3 0 0,-11-1-104 16,-3 8-705-16,-1-14-1655 15,4-6-3665-15</inkml:trace>
  <inkml:trace contextRef="#ctx0" brushRef="#br1" timeOffset="-95497.34">28783 10798 10450 0,'0'0'2464'31,"0"0"-103"-31,0 0-705 0,0 0-664 16,0 0-151-16,0 0-273 15,95-38-200-15,-59 41-200 0,3 16 16 16,-3 3-96-16,-4 10 40 16,-8 0-80-16,-11 6-48 15,-13 3-8 1,-5 1-56-16,-18-1 64 0,-14 3 112 16,-3-6 24-16,5 4-16 15,3-11-56-15,8-2-64 0,12-7 0 16,12-3-56-1,8 0-32-15,20-10 80 16,15 1 8-16,26-3-56 16,18-7-352-16,21 0-456 0,-1-7-713 15,-31-3-1119-15,-24-2-2497 16</inkml:trace>
  <inkml:trace contextRef="#ctx0" brushRef="#br1" timeOffset="-95254.22">28814 11074 8905 0,'0'0'4825'15,"0"0"-3784"-15,0 0-129 16,92 0 336-16,-41 0-200 0,5 0-263 15,0 0-257-15,0 0-320 16,-9 4-208-16,17 1-785 16,-12-1-2255-1,-8-4-4554-15</inkml:trace>
  <inkml:trace contextRef="#ctx0" brushRef="#br1" timeOffset="-95000.05">29679 11024 3712 0,'0'0'7082'31,"0"0"-5226"-31,0 0 209 16,0 0 295-16,0 0-703 0,28 85-577 15,-16-53-440-15,-1-1-400 16,2 4-240-16,-2 0 0 0,6 10-1192 16,-2-10-2913-16,-2-10-4809 0</inkml:trace>
  <inkml:trace contextRef="#ctx0" brushRef="#br1" timeOffset="-92174.61">30296 10792 8129 0,'0'0'2689'15,"0"0"-689"-15,0 0-311 16,0 0 103-16,4-26-200 0,-4 23-407 31,0 3-401-31,0 0-696 16,-7 3-88-16,-14 13 0 0,-3 13 112 15,-11 2 176-15,-9 14-136 0,0 3-40 16,0 6-40-16,4-7-72 16,4 4-96-16,4-10-320 15,13 0-480 1,3-9-713-16,12-10-751 15,4-15-273-15,0-4-1536 0,4-3-1072 0</inkml:trace>
  <inkml:trace contextRef="#ctx0" brushRef="#br1" timeOffset="-91962.4">29990 10824 288 0,'0'0'7841'0,"0"0"-5360"0,0 0-393 16,0 0-535-16,0 0-673 15,0 0-496-15,0 0 352 0,-4 41 400 32,19-6-336-32,9 9-312 15,4 1-183-15,8 2-169 0,0-3 16 16,-4 1-152-16,-1-4-320 16,-3 7-1057-16,-7-14-1591 15,-10-8-1961-15</inkml:trace>
  <inkml:trace contextRef="#ctx0" brushRef="#br1" timeOffset="-91220.23">30654 10512 1304 0,'0'0'9906'16,"0"0"-7146"-16,0 0-727 0,0 0-401 16,0 0-311-16,0 0-305 31,0 0-368-31,69-25-280 0,-5 21-160 15,22 1-56-15,30 0-56 16,-12 3-32-16,-21 0-8 0,-27 0-56 16,-20 0-88-16,0 0-408 15,-3 6-592-15,-10-2-745 16,-23 5-1919-16,-20 1-449 0,-11-7 928 16</inkml:trace>
  <inkml:trace contextRef="#ctx0" brushRef="#br1" timeOffset="-90941.64">30571 10661 1120 0,'0'0'9610'0,"0"0"-6826"0,0 0-807 16,0 0-473-16,0 0-536 15,0 0-496-15,0 0-200 16,32 45 425-16,-12-14-89 16,4 4-248-16,4 10-232 15,4 6-24-15,3-1-96 16,-3 1-8-16,4-3-64 0,-4 0-400 16,-4-10-640-16,8-4-785 15,-9-8-1976 1,-3-13-1416-16</inkml:trace>
  <inkml:trace contextRef="#ctx0" brushRef="#br1" timeOffset="-90650.72">31444 10535 264 0,'0'0'10434'0,"0"0"-7914"0,0 0-767 16,0 0-833-1,0 0-552-15,0 0 568 16,-64 82 160-16,32-34-359 16,0 5-297-16,4 1-232 0,0 4-48 15,4-1-80-15,5 0-64 0,3-3-16 16,4-6-160-1,-1-4-352 1,2 7-865-16,-1-16-1463 0,0-10-2753 16</inkml:trace>
  <inkml:trace contextRef="#ctx0" brushRef="#br1" timeOffset="-90162.57">31368 10947 6689 0,'0'0'5033'0,"0"0"-2945"16,0 0-583-16,0 0-657 0,32-12-384 16,-12 12-16-16,4 12-88 15,-4 4-128-15,-8 6-88 16,-5 0-72-16,-7 7-72 15,0 0 0-15,-11-4 8 16,-13 4 24-16,-4-4 184 16,0 0 16-16,0 1-64 0,8-4 105 15,4-3-145-15,8-3-120 16,8 0 80 0,4-1-88-16,16 2 8 15,16-5-8-15,7 1 0 16,6-7-304-16,3 0-65 0,-5-2-599 15,1-4-768-15,-12 0-2233 16,-17-6-1456-16</inkml:trace>
  <inkml:trace contextRef="#ctx0" brushRef="#br1" timeOffset="-89935.4">31221 11201 1272 0,'0'0'6953'15,"0"0"-5112"-15,83 0-457 0,-39 0-248 0,3 0-296 16,9 0-103-16,-3 0-401 16,-10 0-336-16,1 0-593 15,-12-3-1887 1,-16-3-5458-16</inkml:trace>
  <inkml:trace contextRef="#ctx0" brushRef="#br1" timeOffset="-89753.3">31743 11131 1008 0,'0'0'10610'0,"0"0"-8770"15,0 0-1424-15,0 0 625 16,0 0 423-16,19 83-200 0,-15-55-496 15,5 8-399-15,2 1-369 32,-3-2-121-32,8 10-1215 0,-4-14-2481 15,-3-9-6457-15</inkml:trace>
  <inkml:trace contextRef="#ctx0" brushRef="#br1" timeOffset="-87472.59">32121 11261 10778 0,'0'0'2568'0,"0"0"-1279"15,0 0-129-15,0 0 0 16,0 0-288-16,0 0-184 0,43 17-231 15,-22-8-273-15,-5 4-32 32,0-1-72-32,-13 4-80 0,-3 0 0 15,0 6-192-15,-15-3-256 16,-13 3-145-16,-20 4-1295 16,4-1-841-16,9-9-5184 0</inkml:trace>
  <inkml:trace contextRef="#ctx0" brushRef="#br1" timeOffset="-86339.48">32400 10906 1504 0,'0'0'6761'16,"0"0"-4920"-16,0 0-233 0,0 0-200 15,0 0-167-15,0-29 127 16,0 29 8-16,0-3-336 0,0 3-327 16,0 0-217-16,0 0-288 31,0 0-208-15,0 13 0-16,-4 9 8 15,4 4 48-15,0 8-48 0,0 4 40 16,0 4 24-16,0 2-64 15,0 0-8-15,4-2 8 0,0-1-8 16,3-9-96-16,-2-4-88 0,3-5 40 16,-4-7-32-16,-4-7 64 15,4-6 104-15,-4 1-64 0,4-4 0 16,-4 0 72-16,7 0 120 16,2 0-72-16,3 0-32 0,4 0 56 31,7-4-72-31,9 1-8 15,5 0 8-15,6 3 8 0,0 0-8 16,6 0-8-16,-1 0-40 16,-1 0-16-16,-7 0-56 0,-12 0-313 15,-8 0-647-15,-20-3-656 32,0 0-737-32,-12-4-5600 0</inkml:trace>
  <inkml:trace contextRef="#ctx0" brushRef="#br1" timeOffset="-72737.72">26635 10083 4424 0,'7'-6'1841'0,"-3"-3"-1193"0,4-4 1352 31,1-3-743-31,-2-3-33 16,-3 3-520-16,-4 0-24 0,0 3-56 0,0 1 65 16,0 2-105-16,0 4-144 15,-4 3 16-15,-12-1-224 16,-7 1-104-16,-9 3-128 0,-8 0 8 16,-12 0-8-1,0 7 8 1,-8 2 0-16,1-2 8 0,-1 5-8 15,4-2 0-15,9 6 72 16,-2 3-80-16,6 3 16 0,3 3-8 16,4 4 56-16,0 6-56 0,4 3-8 31,0 7 16-31,0 5-8 16,5 1 144-16,-5 9-24 0,0 4-48 15,4 0 40-15,4-1 0 16,1-2-40-16,2-5 0 0,6-1 24 15,2-8-8-15,6 7-88 32,3-7 56-32,4 5-56 0,0 2 48 15,0-4 24-15,15 4-32 16,2 0 0-16,2 0-40 16,5 0-8-16,8 0 0 0,-4-3 0 15,8 0-8-15,4-4-104 31,0-5 56-31,3-1 0 0,1-3 56 16,8-3 0-16,0 0 0 0,0-4 56 16,8-2-56-1,-1-3 0-15,1-1 16 0,0 0-16 0,4 1 0 16,-1-4 0 0,5-3-8-1,-1 0-48-15,1-3 8 0,1-3 40 16,2-4-40-16,0-3 48 0,17 4-8 15,8-3-24-15,-9 2 32 16,-11 0 48 0,-8-2-48-16,-13 2 0 15,9-2 0-15,4 2 0 16,0-2 16-16,0-1-16 0,-1 0 8 16,2-6 0-16,-6 3 0 31,5-3 0-31,-1 0-8 0,-7 0 8 15,0 0-8-15,-8 0-8 16,-5 0 8-16,-2 0-8 16,-10 0 8-16,1 0 0 0,4 0-8 15,-1 0 8-15,6 0 8 16,-2 0-8-16,5 0 0 0,0 0 0 16,4 0 8-16,-4-3 40 31,3 3-48-31,1-3 16 15,-4-4-16-15,0 5 0 0,-9-2 0 16,2-2 8-16,-6 3 0 0,1-4 0 16,4 4-8-16,-5-3 0 15,6 0 0-15,-1-4 8 16,-1 3-8 0,2-5 0-1,-6 2 0-15,1 1 0 0,-4-4 0 0,0 4-8 16,-4-1 8-16,-4 1 0 15,-5-1 0-15,1 4 8 0,1-4 0 16,2 1-8 0,5-1 0-16,0-2 0 15,7 2 0-15,-7-3 0 16,4 1-56-16,-8-1-16 0,-3 0 56 16,-2-2 16-16,-7-2-8 15,-4-2 0-15,0-6 0 0,1 3 8 31,-6-4-8-31,5 1-64 16,0-1-16-16,4 1-176 0,-4 0-272 16,4-1 40-16,-5 4 344 15,-2 3 96-15,-5-3 56 0,0 0 0 16,0-4 72-16,0 4-16 31,0-4 96-31,0 4 16 16,0 0-112-16,8-3 0 0,-4-1-48 15,4 1 0-15,-5 0-8 16,-3-4-8-16,0 1-48 0,0-1 48 16,0 1 0-16,-7-4-8 15,-5 3 16 1,0 1-8-16,0-1 8 16,0 4 0-16,0-1 0 15,0 0 0 1,0-2-8-16,-4-1 16 15,0-3-16-15,-3 4 8 0,-5-1-96 0,-4 1 96 16,0 2 0-16,0-2-16 16,0-1-80-16,-4-5 88 15,4 2 0-15,1 0-40 0,-6 0 48 16,1 1-24-16,-4 2-120 16,-3 4-16-16,-1-4-8 0,-8 4 104 31,-4-1-32-31,-3-2-72 15,-5 2 104-15,-4 1 40 0,1-4 24 16,-6 4 16-16,6 3-16 16,-20-4-16-16,-14 1-40 0,-18-4-72 15,-4 1 0-15,-1 2 112 32,4 1-40-32,5 2 56 15,-12 8-8-15,-9-1 8 0,-7 6 0 16,-5 1 8-16,-4 9 0 15,2 0 40-15,2 3-40 0,4 16 0 16,9 7-8-16,15 5-48 16,33 4-465-1,11 3-1095-15,28-9-1409 16,24-7-6096-16</inkml:trace>
  <inkml:trace contextRef="#ctx0" brushRef="#br1" timeOffset="-71824.38">31519 10160 9882 0,'0'0'2168'0,"0"0"-304"15,0 0-511-15,0 0-257 16,0 0-168-16,0-25-216 0,0 25-240 31,0 0-232-31,0 0-143 16,0 0-97-16,0 18-48 0,-8 11 48 0,1 9 88 15,-5 10 0-15,-1 6 8 16,6 0-80-16,-1-4 80 16,8-2-40-16,0-13-48 15,19-13 72 1,9-12 64-16,32-10 152 15,32-35 48-15,35-32-160 0,21-12-128 16,7-10-8-16,-3 6-40 0,-29 10-8 16,-31 16 8-16,-29 16-8 15,-31 16 8 1,-15 12-8-16,-2 3-72 16,-11 7-120-16,-4 3-784 0,-24 16-2977 15,-8 13 1120-15,-8-4-2384 16</inkml:trace>
  <inkml:trace contextRef="#ctx0" brushRef="#br1" timeOffset="-70571.86">20774 12700 5497 0,'0'0'4545'0,"0"0"-2793"0,0 0-544 15,0 0 9 1,0 0 247-16,-52-7-152 0,52 7-296 0,0 0-352 16,0 0-215-16,4 0 15 15,24 0 56 1,24 0 232-16,40 0-192 15,43-3-192-15,28-3-136 16,9-4-88-16,-13 4-40 0,-28 6-56 31,-15 0-48-31,-28 0 0 16,-29 10-224-16,-27-8-184 0,-16 2-288 16,0 2-232-16,-16 1-673 15,-24 5-727-15,-19 1 464 16,-10-7-2473-16</inkml:trace>
  <inkml:trace contextRef="#ctx0" brushRef="#br1" timeOffset="-70268.69">20618 12884 4705 0,'0'0'6561'16,"0"0"-3905"-16,0 0-959 16,0 0-465-16,0 0-96 15,0 0-191-15,0 0-225 0,100 67-96 16,-68-36-88-16,8 10-144 16,3 4-128-1,5 3-160-15,1-4-48 16,2 4 16-16,1-4-72 15,-5 1 0-15,1-8-104 0,-4-2-504 16,-4-3-736-16,7-6-1305 16,-11-10-2184-16,-3-13-5345 0</inkml:trace>
  <inkml:trace contextRef="#ctx0" brushRef="#br1" timeOffset="-69958.94">22021 12611 7889 0,'0'0'4113'16,"0"0"-1888"-16,0 0-153 16,0 0-688-16,0 0-319 0,0 0-497 15,0 0-248-15,-88 47 336 16,48 36-240-1,-16 22-72-15,-3 15-32 0,-1-5-88 32,9-10-96-32,2-20-40 15,10-12-40-15,11-16 40 0,4-15-88 16,7-10-48-16,6 2-312 16,-1 1-512-16,12-13-976 0,0-6-2601 15,0-16-4953-15</inkml:trace>
  <inkml:trace contextRef="#ctx0" brushRef="#br1" timeOffset="-69427.46">21830 13281 6249 0,'0'0'7249'15,"0"0"-5008"-15,0 0-457 0,0 0-375 16,0 0-745-16,0 0-176 16,71-29-144-16,-31 29-168 0,0 13-112 31,-4 6-64-31,-8 3 48 16,-13 4-48-16,-6 6-40 0,-9-1 40 15,-32 7 104-15,-12 0 208 0,-16 3 48 16,0 1-32-16,-4-1-16 31,12-3-120-31,13-3-72 16,11-6-24-16,16-4-96 0,12-3 0 15,0-2-72-15,28-2 64 16,16-5 8-16,8-3-88 0,4-7-96 16,11-3-168-16,-3 0-360 15,0-13-632-15,7-9-825 31,-19 3-1744-31,-7-3-904 0</inkml:trace>
  <inkml:trace contextRef="#ctx0" brushRef="#br1" timeOffset="-69227.25">21626 13512 3104 0,'0'0'8258'0,"0"0"-6410"15,0 0-175-15,0 0-193 0,0 0-520 0,0 0 272 16,80 0-295-16,8 0-481 31,19 0-272-31,-4 0-184 16,2-3-104-16,-38 0-1713 0,-22-3-3752 16</inkml:trace>
  <inkml:trace contextRef="#ctx0" brushRef="#br1" timeOffset="-69042.77">22468 13477 1816 0,'0'0'6241'0,"0"0"-4368"0,0 0-673 16,0 0 192-16,15 77-64 16,-15-39 33-16,0 3-457 31,-8 7-112-31,-4 3-376 0,4-1-416 15,8 8-152-15,0-11-1984 16,0-12-3241-16</inkml:trace>
  <inkml:trace contextRef="#ctx0" brushRef="#br1" timeOffset="-68827.14">22786 13789 7097 0,'0'0'6593'15,"0"0"-4608"-15,0 0-1249 0,0 0-240 32,0 0 200-32,0 0-248 15,0 0-136-15,20 76-120 0,-20-44-64 16,-12-4-128-16,-13 7-424 16,-14-3-1400-16,3-10-1969 0,8-6-6169 15</inkml:trace>
  <inkml:trace contextRef="#ctx0" brushRef="#br1" timeOffset="-68416.36">23177 13278 11346 0,'0'0'2977'0,"0"0"-617"15,0 0-952 1,0 0-391-16,0 0-529 0,0 0-216 16,0 0 440-16,0 86-272 15,-5-45-160-15,1 3-88 0,-4 4-104 16,-3-1-16-16,-2 4-64 15,-2-3 8 1,-2-1-8-16,2-5 0 16,6-4 0-16,5-13 80 0,4-6-88 15,9-6 0-15,18-7 16 16,14-6 88-16,10 0-104 0,17-10-32 16,0-5-312-16,-1-4-432 31,10-6-640-31,-19 5-1737 15,-17 1-3785-15</inkml:trace>
  <inkml:trace contextRef="#ctx0" brushRef="#br1" timeOffset="-61880.59">24036 13328 6649 0,'0'0'5457'0,"-7"0"-3496"0,7 0-337 16,0 0-216-16,0 0-256 16,0 0-183-16,0 0-217 0,7 0-136 15,10 0-32-15,7 0-88 16,0 0-40-16,3 0-184 31,1 0-32-31,4 0-72 0,8 0-96 16,0 0-56-16,3 0-16 15,2-3-280-15,-6 3-384 0,-3-3-504 16,-8 3-1081-16,-8 0-1879 0,-12 0-841 16,-8 0-3833-16</inkml:trace>
  <inkml:trace contextRef="#ctx0" brushRef="#br1" timeOffset="-61677.13">24029 13465 1144 0,'0'0'5209'0,"0"0"-4041"16,0 0-224-16,0 0 57 16,0 0 167-16,0 0 96 0,-36 60 288 15,56-56 409-15,8-1-529 16,8-3-528-16,7 0-224 0,9-3-183 31,1-7-105-31,-2 3-224 16,1-2-168-16,11-1-560 0,-14 4-2361 15,-14-4-3440-15</inkml:trace>
  <inkml:trace contextRef="#ctx0" brushRef="#br1" timeOffset="-60018.36">25117 12925 9794 0,'0'0'2424'31,"0"0"-327"-31,0 0-553 16,0 0 80-16,0 0-383 16,0 0-553-16,0 0-176 0,64-16 144 15,39 16-40-15,52-3-128 16,25-6-152-16,7 2-96 0,-11-5-120 16,-30 5-112-16,-14 1 48 31,-36-1-56-31,-29 4-40 15,-27 0-360-15,-16 0-160 0,-7 3-256 16,-17-3-288-16,0 3-1 16,-69 0-1903-16,2 0-1561 0,-9 0-2505 0</inkml:trace>
  <inkml:trace contextRef="#ctx0" brushRef="#br1" timeOffset="-59690.89">24997 13058 11386 0,'0'0'3089'16,"0"0"-1049"-16,0 0-696 15,0 0-111-15,0 0-201 0,0 0-512 31,79-31-184-31,-58 53 80 16,3 10-72-16,8 6-56 16,3 9 0-16,9 8-72 0,8 2-120 15,8 3-88-15,-4 0 80 0,7 0-88 32,-7 1-104-32,-1-7-376 15,-10-4-208-15,-2-8-672 16,-11-7-697-16,-4-13-2152 0,-15-15-1800 0</inkml:trace>
  <inkml:trace contextRef="#ctx0" brushRef="#br1" timeOffset="-59352.98">26603 12808 10490 0,'0'0'2640'0,"0"0"-759"15,0 0-593-15,0 0-424 16,0 0-216-16,-108 57 192 16,53-16-47-16,-10 19-129 0,-14 26-104 31,-5 19-248-31,5 6-48 15,11-6-72-15,24-20 8 0,16-27-104 16,8-14-32-16,8-6-64 16,1 4-8-16,2 2-80 0,-3 1-168 15,5-4-608-15,3-13-1049 32,-1-15-3224-32</inkml:trace>
  <inkml:trace contextRef="#ctx0" brushRef="#br1" timeOffset="-58341.8">26276 13532 5417 0,'0'0'6521'0,"0"0"-4168"0,0 0-761 16,0 0-144-16,0 0-472 15,0 0-471-15,0 0-449 16,20-16 240-16,16 25-32 0,7 7-88 31,2 0-80-31,-6 3-88 0,-3 3 0 16,-8 1 0-16,-8-1 8 0,-8 3-8 15,-8 1 72-15,-4-1-32 16,-4 3 120-16,-16-2 80 16,-4 6 72-16,0-4-80 15,0-3-48 1,12 1-184-16,1-1 32 15,11-9-40-15,11 3 0 0,17-6 0 16,28-4 48-16,27-5-48 16,1-4-112-16,-7 0-288 0,-10 0-568 15,-11-10-1337 1,-9-3-2568-16,-11-2-2344 16</inkml:trace>
  <inkml:trace contextRef="#ctx0" brushRef="#br1" timeOffset="-58146.22">26272 13823 3608 0,'0'0'8850'16,"0"0"-6129"-16,0 0-1049 15,0 0-560-15,0 0-127 0,116-15-249 31,-53 8-224-31,1 4-72 16,8 0-440-16,-9 3-144 0,21 0-1272 16,-20 0-2833-16,-8 0-3465 0</inkml:trace>
  <inkml:trace contextRef="#ctx0" brushRef="#br1" timeOffset="-57932.45">27189 13744 1696 0,'0'0'12979'0,"0"0"-10203"0,0 0-983 16,0 0-937-16,0 0-528 16,0 0 40-1,0 0 168-15,0 96-184 16,0-52-112-16,3 1-128 16,5-1-104-16,9-3-8 0,-6-6-248 15,13 6-632-15,-8-12-1865 16,0-10-5640-16</inkml:trace>
  <inkml:trace contextRef="#ctx0" brushRef="#br1" timeOffset="-56878.47">27989 13811 7377 0,'0'0'6105'0,"0"0"-3712"0,0 0-833 0,0 0-280 15,0 0-391-15,0 0-209 16,4-29-184-16,0 23-224 15,0-4-8-15,0 1-120 16,0-7 8-16,1-3-40 16,-5 0-8-16,0-7-96 15,-5-2 104-15,-11 0-104 16,-4-4 0-16,-3 3-8 0,-10 3-40 16,-6 8 32-16,-1 8-40 15,0 7-24 1,4 3 56-16,-4 16-16 15,8 12 16-15,4 7 16 16,9 6 8-16,7 7 40 0,8 3-8 16,4 3-32-16,7-3-16 15,18-7 8-15,2-9 0 0,5-9-72 32,0-11-16-32,4-11 8 15,-8-4 8-15,-4-7 72 16,0-18 56-16,-1-7 8 0,-6-9-56 15,-2-7 40-15,-2 1-32 16,-2 2-8-16,-7 10 80 0,5 10-80 16,-9 9 176-1,4 7 32-15,-4 9-112 16,0 0-104-16,0 15-144 16,0 11 144-16,0 9 0 0,0 6 80 15,0 3-16-15,0-3-56 16,0 4 40-16,15-7-48 15,1-3 0 1,9-6-32-16,-2-7-112 0,9-3-80 16,-4-7-408-16,12-12-784 15,-12 0-1641-15,-5-2-4072 0</inkml:trace>
  <inkml:trace contextRef="#ctx0" brushRef="#br1" timeOffset="-54904.97">9374 9506 416 0,'0'0'6849'15,"0"0"-5473"-15,0 0 153 0,0 0-385 16,-4-70 0-16,8 54 489 15,1-3-289-15,-1 0-8 0,0 3-24 16,0 3-351-16,-1 7-145 16,-3 6-352-1,0 0-272-15,0 10-192 16,4 15 0-16,4 10 64 0,-3 3 16 0,3 6 16 16,7-5-88-1,1-5 40-15,5-5 8 0,-6-10-8 0,9-6 8 31,-4-10 8-31,8-3-8 16,3-19 160-16,6-16 32 16,6-22-88-16,17-35-112 0,8-23-48 15,3-6 0-15,-15 27 8 16,-20 30 0-16,-16 32 48 0,-12 17-56 31,1 2-8-31,-2 6 0 16,-7 4-48-16,0 3-336 0,0 6-576 15,0 13 256-15,4 4-689 16,4 11-1063-16,4-2-1393 0,0-9-3056 0</inkml:trace>
  <inkml:trace contextRef="#ctx0" brushRef="#br1" timeOffset="-53393.9">29077 13398 11826 0,'0'0'3185'15,"0"0"-1545"-15,0 0-648 16,0 0-448-16,0 0-80 16,0 0 137-16,-96 77-145 0,68-36-184 15,4 0-72-15,1 7-64 0,-1-1-136 16,4 1-24-16,-4-7-576 31,0-3-545-31,-4-9-1287 16,8-7-1377-16,5-19-2528 0</inkml:trace>
  <inkml:trace contextRef="#ctx0" brushRef="#br1" timeOffset="-53211.28">28790 13493 1456 0,'0'0'11106'0,"0"0"-8841"16,0 0-1721-16,0 0 464 0,0 0 720 16,0 0-647-16,104 102-297 15,-65-67-248 1,2 0-336-16,2 6-200 16,-11 0-344-16,8 10-776 15,-16-13-1545-15,0-6-2600 0</inkml:trace>
  <inkml:trace contextRef="#ctx0" brushRef="#br1" timeOffset="-52633.82">30093 12830 6185 0,'0'0'5265'0,"0"0"-3753"15,0 0 281-15,0-89-49 16,0 73-224-16,0 6-383 0,0 1-249 15,0 9-240 1,0 0-376-16,0 6-216 16,-4 20-48-16,0 9 136 15,-7 9 168-15,-2 14-16 0,-2 11 0 16,-6-5-104-16,5 3-64 16,0 2 8-16,5-9-128 0,-5 7 64 31,4-4-72-31,-4-5-48 15,8-7-216-15,0-10-56 0,3-9-88 16,5-10-176-16,0-6-208 16,0-10-384-16,0-6-801 0,0-6-895 15,0-10-2746-15</inkml:trace>
  <inkml:trace contextRef="#ctx0" brushRef="#br1" timeOffset="-52036.09">29025 12751 4560 0,'0'0'4225'16,"0"0"-2648"-16,0 0-385 16,0 0-56-16,0 0-432 0,0 0-320 15,-27-10 145-15,42 13 1111 16,17 4-200-16,12-4-496 0,28-3-7 31,27 0-137-31,32-3-240 16,17-7-208-16,-17 3-72 0,-27 5-136 15,-44 2-64-15,-24 0-32 0,-12 0-48 16,-8 0 0-16,-4 0-120 16,0 0-168-1,-8 2-240 1,-4 2-144-16,-4 2-504 0,-17 4-585 0,-18 5-495 15,3 2-2129-15,-3-5-3497 16</inkml:trace>
  <inkml:trace contextRef="#ctx0" brushRef="#br1" timeOffset="-51659.23">29097 12814 8089 0,'0'0'4185'16,"0"0"-2392"-16,0 0-121 15,0 0-344-15,0 0-456 16,0 0-55-16,103 3 23 0,-58 19-136 31,2 7 24-31,9 9-248 0,-4 7-296 16,12 18-48-16,-4 20-32 0,3 15-88 15,-12 4 56-15,-10-20-24 16,-18-18-40-16,-6-23 0 16,-2-6-8-16,1 3 0 15,5-3 0 1,2 0-192-16,1-13-48 0,-8-6-168 15,0-10-248-15,4-15-616 0,-8-13-1489 16,-4-10-4825-16</inkml:trace>
  <inkml:trace contextRef="#ctx0" brushRef="#br1" timeOffset="-50037.07">30456 13630 2680 0,'0'0'8042'31,"0"0"-5682"-31,0 0-471 0,0 0-113 16,0 0-408-16,0 0-327 15,0 0-409-15,35-51-144 16,-23 38-144-16,0 1-152 0,-4-1-72 16,5-3-8-16,-9-3-64 15,-1-3 40-15,-3-4-40 0,0-2-48 32,-7-4 0-32,-17 3 0 15,-4 4 0-15,-4 9-64 16,-4 7-8-16,-4 9 0 0,-4 6 64 0,5 20 8 15,-2 5 0 1,13 14 16-16,9 3-16 0,10-1 48 16,9 4-48-1,5-3 0-15,14-4 8 16,9-12-8-16,12-7 0 16,0-12 0-16,4-13 16 0,0 0-16 15,0-26-40-15,-5-2 32 0,-7-13 8 16,-4-4 0-1,-16-3 8-15,0 7 40 16,-8 3 48-16,-4 10 72 16,0 9 176-16,0 12 16 15,0 7-256-15,0 0-104 0,0 19-104 32,4 13 96-32,8 6 8 15,0 3 8-15,4 7 0 0,4-7-8 16,0 3-88-16,4-2-392 15,-5-7-376-15,9 0-1032 0,-7-13-2841 16,-6-10-6154-16</inkml:trace>
  <inkml:trace contextRef="#ctx0" brushRef="#br1" timeOffset="-49701.17">31049 13697 6633 0,'0'0'6537'0,"0"0"-4224"0,0 0-1105 15,0 0 8-15,0 0-199 16,0 0-473-16,0-3-304 0,0 3-168 16,0 0-64-16,4 0 136 15,-4 0 72-15,0 0 112 16,0 0 128-16,0 0 48 15,0 0-64-15,0 0-152 16,0 0-128-16,0 0-160 16,0 9 0-16,0 7 0 0,-4 9 0 15,-8 7 8-15,0 6-8 16,-3 3-8 0,-10-2-336-16,-22 11-592 15,7-12-1689-15,-4-9-4592 16</inkml:trace>
  <inkml:trace contextRef="#ctx0" brushRef="#br1" timeOffset="-48906.2">31599 13166 5937 0,'0'0'3961'0,"0"0"-2257"16,0 0-96-16,0 0 497 16,0 0-161-16,0 0-471 0,-4-38-689 0,4 38-440 15,0 10-256-15,0 12-80 16,0 10 200 0,0 12 96-1,0 10-96-15,0 3-80 0,0 4-120 16,0-4 0-16,0 0 40 15,0-3-48-15,-8-9-8 0,5-4 0 0,-6-9 16 32,9-10-16-32,0-6 0 15,0-7-64-15,16-3 72 16,20-6 64-16,7 0 32 0,13 0-40 16,8 0-48-16,8-6 0 15,-4-3-8-15,-8 6-96 0,-13-1-168 31,-11 1-576-31,-16 3-208 16,-20 0-1145-16,0 0-2344 16,-4-3-5473-16</inkml:trace>
  <inkml:trace contextRef="#ctx0" brushRef="#br1" timeOffset="-45500.51">24702 12604 5265 0,'0'0'3312'0,"0"0"-1223"31,0 0-585-31,0 0-280 0,0 0 65 16,0 0-201-16,0 0-112 15,0 0-144-15,-24-44-64 16,28 44-183-16,12-3-89 0,0-4-152 16,8 4-224-16,0-3 24 31,8 6-136-31,3-3 72 0,1 0-32 16,9 3 40-16,2 0-88 15,9 0 8-15,4 0 72 31,16 0-80-31,16 0 128 0,18-3-56 16,2-1 24-16,-1-2-24 16,-10 3-24-16,-10-1 0 0,-4 4 16 0,1 0-64 15,-16 0 0-15,-8 0 8 16,-17 0 72-16,-2 0-80 16,6 0-24-16,9 4 24 0,8 2 0 15,0-6 0 1,-5 3 0-16,1 1 72 15,0-4-64-15,-4 0 0 16,-8 3 0-16,-5 0 0 16,-3-3-8-16,-8 3 0 0,-4 0 0 15,0 0 0-15,-8 0-48 0,3 1 40 32,-3-1 8-32,0 0 0 15,4-3-8-15,0 3 8 0,8 0 0 16,3 4 0-16,6-7 0 15,-6 6 48-15,5-3-48 0,-8 1 0 32,-9-1 0-32,1-1 0 15,-3 2 0-15,-1-1 8 0,-4 0-8 16,3-3 0-16,5 7 0 16,4-4 0-16,4 0 8 15,0 0-16-15,4 3 8 0,-1 1-8 16,-7-1-8-16,-4 1 8 31,-8-1-8-31,0 0 16 0,-8 1 0 0,-4-1-16 16,5 0 16-16,-6 4 0 15,5 3 0-15,-4-1-56 16,4 4 56-16,-4 3 8 0,3 3-8 16,2 4 0-1,2-4 8 1,2 3 0-16,-6-2-8 0,2-1 0 0,-2 3 8 15,1-2-8 1,1-1 0-16,2 0 0 0,1 3 0 16,0-3 0-1,0 4 0-15,0 0-48 16,0-1 48-16,0-3 0 16,0-3 0-16,4 0-72 0,0 0 72 31,-4 0-8-31,3-6 8 15,-6-1 0-15,-2 5 0 0,2-5 0 16,-5 1-88-16,-5 0-128 16,1-4 56-16,0 4-24 0,-4-1-16 15,4 1-16-15,0 3-64 16,5-3 8-16,2-1 160 16,6 4 56-16,-6-3 40 0,6 0-32 31,-6 2 48-31,-3-2 0 15,0 0 0-15,-4 0-48 0,0 0 48 16,0 2 0-16,0-2 48 16,0 3-48-16,4-1-8 0,-5 5 8 15,6 2 0-15,-5 0 0 0,4 1-8 16,-4-1 8 0,-1 3-8-1,6-3 8-15,-5 0 56 0,-4 1-56 16,0 2 0-16,0 1 0 15,0-1 0-15,0 0 16 0,0 4-16 16,0 0 0-16,0-1 0 0,4 1 0 31,4-1-48-31,-1 1 40 16,6-1-40-16,-2 1 48 16,-3 0-8-16,1-4 8 0,-5 0-16 15,-4-3 16-15,3 1-16 16,1-4 8-16,-4-3-8 0,0 0-361 31,0-4-79-31,0-5 56 16,0-1 192-16,0 0 16 0,0-2 120 15,0-2 64-15,0-2 8 16,-11 4 0-16,-2-1 128 0,2 0 16 31,-6 0-40-31,-2 1-24 16,3-1-80-16,-9 0 0 15,2 4-48-15,-5-5 48 0,0 1-80 16,-4 1 80-16,1-1-8 16,-5 0 16-16,-5 0-8 0,2 1 0 15,-1-1 0 1,-4 0 0-16,-3-3 8 16,-2 0 0-1,-7 0 80 1,1 0 8-16,-1 0 24 0,-3 0-24 0,-1 0-48 15,4 0 0-15,0 0 16 16,0 0-16-16,-3 0-40 0,-6 3 0 16,2 0 112-16,-5 0 64 15,1 1 104-15,-5-1-39 16,0 0-49-16,4 3-104 0,1-2-24 16,-1-2-64-16,5 5 48 15,-6-4-56-15,5 0-48 0,-7 1-48 31,3-4-32-31,-3 0 48 16,-1 0 80-16,0 0 0 0,1 0 16 16,2 0-16-16,-2 0 48 15,3 0-40-15,5 0 8 0,-1 3-8 16,4 0 64-16,0 0 8 31,4 3-8-31,0 1-64 16,1-4 8-16,3 3-8 0,0-2 0 15,0-2 48-15,1 2-48 16,3-1-8-16,4 0-8 0,0-3 8 0,4 3 16 16,5 0-16-1,-1-3 8 1,4 4-8-16,0-1-48 0,1 0 48 16,-6 0 8-16,9 0 0 15,1-3 40-15,-1 0-40 16,4 0-8-16,3 0 0 0,2 0 0 15,7 0 0 1,0 0 120-16,4-6-16 16,0 0 8-16,0-4 56 15,0 0-40-15,4-2-32 0,-8-1-88 16,8-3 152-16,0 1-48 16,0-8-104-16,0 4 112 0,1-6 0 31,-2-4-8-31,5-3 24 15,0-3-64-15,-4-2 16 0,0-5 32 16,0 1-64-16,0-4-48 16,0 1 40-16,-3-1-48 0,2-5 0 31,1 2 0-31,0 4-8 16,0-1 8-16,-3 4 0 15,3 3 0-15,-5 0 0 0,1 3 8 16,1 3 0-16,-1 0-8 0,8 0 40 15,-4 1-40-15,4-1-8 32,0-3-40-32,0 0 40 0,0 0 8 15,0 0-8-15,0 4 8 16,0-4-8-16,-5 3 8 0,-3 3 0 16,1-2 0-16,-1 2 0 15,-1 4 0-15,5-4 8 16,4 1-8-1,0-4 0-15,0 0 0 0,0 0-8 16,0 0 8-16,0 0 0 16,0 7 8-16,0 0-8 0,0-1 64 15,0 8-64-15,0-2 8 16,0 8 0-16,0-1-8 0,0 0 0 31,0 7 0-31,0-4 0 16,0 1-40-16,0-4 40 0,0 7 0 15,0 0 0-15,0-1 0 16,0 1-120-16,0 6-448 0,0 0-1016 31,0 0-2745-31,0 0-2633 0</inkml:trace>
  <inkml:trace contextRef="#ctx0" brushRef="#br1" timeOffset="-41467.14">32141 12833 3512 0,'0'0'5665'15,"0"0"-3296"-15,0 0-1337 16,0 0-72 0,0 0 473-16,0 0 23 15,0 0-392-15,0 0-160 0,0-3-367 16,0-4-297-16,-8 1-64 15,0-7-48-15,-8 1-56 0,-4-1-72 16,-8-3 72 0,0 0-72-16,0-3 0 15,-4 0 0-15,4 0 0 16,0 0 48-16,5 0-40 0,-1 3-8 16,-4-3 8-16,-4 3-8 31,1-3 8-31,-9 0-16 0,-4 3 8 15,0 1 0-15,-4-2-8 16,1 2 8-16,2-1 8 16,2 0-8-16,2 3 8 0,6-3-8 15,7 4-8-15,1 2 8 16,2-3 0-16,1 0 0 0,-4 1 8 31,0 2-8-31,-3-2-16 16,-1 2 8-16,-4-2-48 15,-4 5 40-15,4-2-64 0,4 2 0 16,0 1 72-16,4 0-8 0,1-1 8 16,3 1 8-16,0-1 8 15,-4-2-8 1,0 0 0-16,0-1 0 16,-4 1 0-16,-4 2 0 15,1 4-8-15,-5 0 8 0,0-1 0 16,0 4 0-16,0 0 0 0,5 0-8 15,-2 0-40 1,5 0 40-16,-3 4 8 16,-1-1-8-16,0 0 8 15,0 0-8-15,1 1 0 16,-2-1 0-16,1-3-56 0,5 3 56 31,-1-3-8-31,4 0 8 16,5 0 8-16,-5 0-72 0,3 0-8 15,-3 0 72-15,-3 0-88 16,-5 0 40-16,-5 0 48 0,6 0-56 16,-5 0 64-16,8 0-8 31,-3 0 8-31,7 0-48 0,4 0 40 16,-4 0-113-16,3 0 113 15,-6 0-40-15,3 3 48 16,-8 3-8-16,-4-2-64 0,1 2 64 15,3-3 8-15,3 4 0 16,6-1 0 0,-1-3 0-16,8 3-8 0,-4 1 0 15,0 2 8-15,1 1-64 16,-2-1 64-16,-2 1 0 16,-1 2 0-16,-4-2 0 0,4 3 0 15,4-7 0 1,4 4-8-1,4-4-8-15,4 0 16 0,0 1 0 0,0 2 0 16,4 1-8-16,1-1 8 16,-2 4 0-16,5 0-8 15,-4 3 8-15,5-1 0 0,-1 1 0 32,0 0 8-32,-1-3 0 15,1 3 0-15,0-4 0 0,1 4-8 16,-1-3 8-16,0 3-8 15,-5-4 8-15,1 1 0 0,5 6-8 16,-1 0-8-16,0 0 8 16,0 7 0-16,0-1 0 0,4 0 8 31,0-2 0-31,0 2 0 16,0-6 0-16,0-3 0 15,0 0-8-15,0 0 0 0,0 3 8 16,0 0 0-16,0 3 0 31,0 0-8-31,12 1 8 0,-1 2-8 0,6 1 0 16,7-4 8-16,-5 0 0 15,9 3 0-15,0-2 0 16,4 2 0-16,-4 0-8 0,0 1 0 16,-8 2 0-1,-1 1 8 1,-2-4-8-16,-6 7 0 0,6-3-8 0,-2-4 0 15,-2 0 0-15,2 4-8 16,9-7 16-16,-3 3-8 16,2-2 0-16,5-1 8 0,0 0-8 15,0 0-8-15,0 1 8 16,-4-1 0 0,-5 0 8-16,1 3 0 15,-3-2 0-15,-6 2 0 16,1-2-8-16,-3-1-8 15,2 3 16-15,-3-6 0 0,8 7 0 16,-4-7 0-16,4 3 8 0,0-3 0 31,-4 0 0-31,4 0 0 16,-5-3-8-16,2 3-8 16,-5 0 0-16,3-3 8 0,6 3-8 15,-2-4 0-15,5 8 0 16,4-4 0-16,4 0 0 0,8 0 8 15,-4 0 0 1,0-3-8-16,0 0 8 16,-1 0 0-16,-7 0-16 15,-3-4 8-15,2 4 8 0,-3 0 0 16,0 0 0 0,8 3 0-1,-1-7 8-15,5 8 0 16,0-5-8-16,5-2 8 0,2 3 0 15,-3-3 8-15,0-1-8 0,-4-2 40 16,-4 0-40-16,-4-1-8 0,0-3 0 31,0 1 24-31,-5-4-16 16,5 4 0-16,4-5-8 16,0 2 0-16,0-1 8 0,0 0 0 15,-5-3-8-15,2 3 8 0,-1-3-8 16,-4 3 16-16,-1 1-16 31,2-1 16-31,3-3-16 16,4 0 0-16,-1 3 0 0,1 0 0 15,0-3 0-15,3 3 0 16,-3 0 0-16,4-3-16 0,-4 4 16 16,4-1-8-16,-4 0-88 31,4 0 48-31,0 0-8 15,-4 1 48-15,0-2-32 0,-4 5 40 16,0-4 0-16,-1 0-8 16,1 4 8-16,0-4 0 0,0 0-8 15,0 1 8 1,4-4-16-16,7 2-112 16,2-2-216-16,3 0-24 15,-1 3 168-15,2-3 72 0,-2 4 64 16,-3-1 8-16,-4-3 56 15,-8 0-8-15,-5 3 8 0,1-3 8 0,1 0 144 32,3 0 144-32,-1 0-80 15,5 0-136-15,4-6-24 16,0 2-48-16,3 1 0 0,-7 1-8 16,4 2 8-16,-4 0-8 15,-4 0 0-15,0 0 8 0,0 0-8 16,0 0 0-16,0 0-8 31,0 0 8-31,4 0 0 0,0-4 0 16,4 1-8-16,-4 0-216 15,3-4-96-15,1 1 136 0,-8-3 128 16,0-1 48-16,-4 0 0 31,-5 1 8-31,2-4 8 16,-2 0 0-16,-2 1 8 0,11-4-8 15,-5-3 8-15,1 3 32 0,-4-3 48 16,4 0 88-16,-4 3-120 0,-4-6-8 16,0 3 40-1,0 0-16 1,-4-6-8-16,0 2-64 16,4-2 80-16,-8-1-16 0,0 1 136 15,0 0 32-15,0 2-64 16,-4-5-32-16,0 3-87 0,0-1 7 15,0 0-56 1,0-2 8-16,0-1-16 16,0-3 16-16,0 4-8 15,0-7 0-15,0 3 0 0,0 1 8 16,0-1-16-16,0 0 72 16,0 0-8-16,-8 4 104 0,0-1 64 31,-8 4-136-31,8-1 8 15,-8 4-56-15,4 0 24 0,0 0-64 16,0-4 0-16,4 4 0 16,0-3 8-16,0-1 32 0,0-2-40 15,4 2 32-15,-3-2-40 16,-1 6 0-16,3-4-16 31,-7 7 8-31,5 0 0 0,-6 3 0 16,2 0 0-16,-1 3-64 15,-4 1 72-15,4-1-8 0,-4 1-56 16,0-1 56-16,-4 0-8 16,4-6 8-1,-4 3 8-15,4-3 0 16,0 0-8-16,-4-3 0 0,5 3 8 16,-6 0-8-16,6 0 8 15,2-1 8-15,2 2-8 0,-6-8 0 16,2 4 0-1,-5-7 0-15,-1-2 8 16,-7 2-8-16,-3-6 0 16,-1 6 0-16,-4 1 0 0,0 6-136 15,1 6-424-15,-5 3-601 16,-12 13-1439-16,9 0-457 0,6 0-4945 16</inkml:trace>
  <inkml:trace contextRef="#ctx0" brushRef="#br1" timeOffset="-34625.14">18037 9483 1720 0,'0'-6'5961'16,"0"-3"-3888"-16,0-4-609 15,0 0-608-15,4 0 424 16,-4-2-343-16,0 2 167 0,0-3-144 16,4 3-176-1,-4 1-192 1,0-1-104-16,0 4 41 0,0 2-233 0,0 4-136 15,0 0-80-15,0-1-32 16,-17 1-48-16,2 3-64 16,-9-3-112-16,-4 0 160 0,-4 3-32 31,0 0 40-31,0-3-56 16,0 3 64-16,4-3-64 0,4 3 64 15,1-3 0-15,3 3 8 16,-4-4-8-16,-1 1 8 0,-10 0-8 15,-5 3 0-15,-3 0-8 32,-9 0 8-32,-4 0 0 0,4 0 0 15,4 0 0-15,4 3 0 16,4-3 0-16,5 0 8 16,-1 0 0-16,4 0-8 0,0 0 0 15,-3 0 8-15,-6 0-8 16,5 0 0-16,-3 0 8 0,-6 7-8 31,6-4 0-31,-5 3 0 0,8 0 0 16,0-3-8-16,4 7 8 15,0-3-16-15,1-1 8 0,3 0 8 16,-4 1 8 0,4-4-8-1,-4 6 0-15,-4-3 0 16,1 4 0-16,-5-1 0 0,-1 7 0 15,2-3 8-15,3 0 0 0,0 0 0 16,1 2 0-16,7-2-8 0,4 0 0 31,3 0 0-31,2-1 0 16,-5 1 0-16,4-3-8 16,0-1 8-16,-4 4 8 0,-4-1 0 15,0 1 8-15,0 0-16 0,-3-1 0 16,3 1 0-16,0 3 0 31,0 0 8-31,0 3-8 16,1-3 0-16,-6 6 8 0,6-6-8 15,-1 3 0-15,0 0 0 16,4-3 0-16,-4 0 0 0,7 0 0 16,-2-4 0-16,3 1 0 31,4 3 0-31,0-3-48 15,0 0 48-15,4 5 0 0,4 1 8 16,1 0 0-16,-6 7 8 0,5-1-16 16,1 4 8-16,-2-4 0 0,1 4 0 15,5-1-8 1,-5-5 8 0,4 2-8-16,4-3 0 15,0 1 16-15,0-4-8 0,0-1 0 16,0 2 40-16,0-1-40 0,4-4 40 15,4 5-40-15,-5 2 8 0,10-3-8 32,-2 3 0-32,1 0 0 15,8 1 0-15,1-1 0 16,2 0 0-16,1 0 0 0,4 1 72 16,0-5-72-16,0 1-8 15,0-3 0-15,0 3 8 0,-5-6-8 31,1 3 8-31,4-3 0 16,-4-3-8-16,8-5 16 0,0 2-16 16,4-1 8-16,-1-6-8 15,10 4 0-15,-6-1 0 0,9 0 0 16,-4-3-8-16,-1 3 0 31,6 0 8-31,-10-3 0 16,2 0 0-16,-2 3 0 0,-3-3 0 15,3 0 0-15,2 0 0 0,6 0 0 16,5 0 0-16,-1 0 0 0,9-3 8 16,-4 0 0-1,4 0-8 1,0-3 0-16,0 2 0 16,-4 1 0-16,-4 0 8 15,-1-4-8 1,-3 4 0-16,-4 1 0 0,4-5 0 15,-9 4-80-15,6-7 0 0,2 0 64 16,5 1 8-16,-1-4-64 16,5 1 32-16,4-1 40 15,-4 1 0-15,-4-1 0 0,-1 0 0 16,-2 4 0-16,-6-1 8 16,-7 0-16-16,0 1-32 0,-4 3-48 31,4-7 32-31,0 0-16 15,3 0-57-15,2-6-71 0,-2 0-112 16,1 3 136-16,-5-6 72 16,6 7 88-16,-9-8 16 0,0 4 0 15,-9 0 0-15,1 3 0 32,-4-3 8-32,-4 0 0 15,0-3 8-15,-1 0 56 0,6-7 16 16,-5-3-72-16,3 0-8 15,2-2 8-15,-6-1-16 0,-2 3 8 16,-6 0 40-16,-7 4 64 16,0 2 16-1,0 1-32-15,0 0 40 16,0-1-64-16,0-2-7 0,-3 2-57 16,3-3-8-16,0 4 0 15,0-4 0-15,-4 4 0 0,0 0 0 16,-5 2 48-1,-2 1-40-15,-10 3-8 16,-7 0-48-16,1 3 48 16,-5-3 8-16,1 3-8 0,-2 0 0 15,1 4 0-15,9-1 8 16,-5 0 0-16,0 1 0 0,-4-1 0 31,-4 3 0-31,-8 1-8 16,-3 2 0-16,-2 5-40 0,-3 2 40 15,5 0-8-15,3 0 8 16,4 2-273-16,4 18-831 16,-12 11-1456-16,16-5-1857 0,0 2-5665 15</inkml:trace>
  <inkml:trace contextRef="#ctx0" brushRef="#br1" timeOffset="-27853.44">7338 9769 144 0,'-4'23'888'0,"-3"5"-280"16,3 4-64-16,4-1-408 16,-4 1-128-16,4-3 832 0,0-1-584 31,0 7-256-31,0-6-216 16,0-4-1808-16</inkml:trace>
  <inkml:trace contextRef="#ctx0" brushRef="#br1" timeOffset="-24422.52">21379 15348 2832 0,'0'0'4945'0,"0"0"-2976"16,0 0-545-16,-64-7-8 0,49 4 185 15,2 0-9-15,2 3-336 0,3-3-208 16,-1 3-183-16,9 0-177 31,0 0-88-31,0 0-176 16,0 0-192-16,4 0-72 0,13 0-64 16,15 0 232-16,11 0 24 0,26 0-48 15,34 0-144-15,32 0-40 31,9-3-56-31,-9-4-56 16,-20-2-8-16,-15 5-104 0,-20 2-96 16,-16-5 24-16,-16 7-64 15,-9-3-72-15,1 0 64 0,-4-1-40 16,0 1 40-16,-13 0-144 16,-10 3-192-16,-9 0-104 31,-4 0 7-31,0 0-583 0,-17 6-784 15,-2 4-105-15,-5-1-2928 0</inkml:trace>
  <inkml:trace contextRef="#ctx0" brushRef="#br1" timeOffset="-23946.99">21089 15437 5721 0,'0'0'4785'0,"0"0"-2177"16,0 0-871-16,0 0-273 0,0 0-448 15,0 0-448-15,0 0-160 16,0 0 545-16,60 63-313 31,-32-25-184-31,3 3-224 0,9 4 24 16,7-1-72-16,5 4-72 15,4-3-64-15,4-1 0 0,0-6-40 16,-8 0 40-16,-5-6-48 0,-7-7-120 16,-12-2-128-1,-4-4-224 1,-4-10-128-16,-4 0-88 0,-9-5-41 16,6-1-591-16,11-3-816 15,-9-3-721-15,2-10-4352 0</inkml:trace>
  <inkml:trace contextRef="#ctx0" brushRef="#br1" timeOffset="-23548">22666 15135 9129 0,'0'0'2617'32,"0"0"-296"-32,0 0-1337 0,0 0-328 15,0 0 64-15,0 0-32 0,-103 22-56 16,66 10 120-1,-2 9-7-15,-8 7-33 0,-2 9-168 0,2 6-256 16,-1 4-48 0,-4 0-88-1,-4-1 8-15,5-2-160 0,2-4 8 16,2-6 8-16,3-3-16 16,4-10 8-16,12-6-8 15,0-6-40-15,9-10-408 0,2 0-736 16,6-6-1137-1,2-10-2576-15</inkml:trace>
  <inkml:trace contextRef="#ctx0" brushRef="#br1" timeOffset="-22282.08">22491 16075 512 0,'0'0'7617'0,"0"0"-4968"15,0 0-1321-15,0 0-96 16,0 0-319-16,0 0 95 15,0 0 64-15,12-60-224 16,-12 43-248-16,4 5-16 16,-4-4-183-16,0-3-89 0,0 0-88 15,0 0-72-15,0 0-56 16,0-3 8 0,-13-4-32-16,2 0-64 15,-4 4 56-15,-2 0-64 16,-3 7 48-16,-3 2-32 0,-1 9-8 31,-4 4 0-31,0 4-8 16,-4 15 8-16,0 6 0 0,4 10 64 15,0 10-72-15,4 2 56 16,8 7-48-16,4 0 56 0,8-3-16 16,4-7-48-16,4-5 0 15,12-11-96-15,8-6-24 31,1-12-32-31,6-4 88 16,1-6 64-16,4-3-8 0,0-13 0 0,-1-9-40 16,-3-10 0-1,0-13-8 1,-8-2 48-16,-4-5 0 0,-8 4-56 16,-4 1 64-16,-5 12 0 15,-3 6 40-15,0 10 160 16,0 12 120-16,0 7 32 0,0 3-96 0,0 0-192 15,0 19-64-15,0 10 144 16,0 6-72-16,-3 9 0 0,3 1-16 31,0 2 64-31,0-5-56 16,0-1 16-16,3-3-72 16,6-4 40-16,-1-2-40 0,3-3 40 15,2-3-48-15,2-1-192 0,2-9-400 16,6-1-304-16,14-11-785 31,-5-4-2520-31,-4 0-4440 0</inkml:trace>
  <inkml:trace contextRef="#ctx0" brushRef="#br1" timeOffset="-22056.22">22962 16173 7297 0,'0'0'2857'0,"0"0"-1009"16,0 0-192-16,86 25-279 0,-69-15-305 15,3 6-464 1,-8 6-128 0,-12 4 8-16,0 2-64 15,0 7-80-15,-21 3-136 0,-2-3-208 16,-1 0-32-16,-8 0-776 0,4-9-1448 15,8-11-2169-15</inkml:trace>
  <inkml:trace contextRef="#ctx0" brushRef="#br1" timeOffset="-20082.5">8427 10620 6081 0,'0'0'1872'0,"0"0"761"0,0 0-873 16,0 0-136-16,0 0-255 15,0 0-81-15,-21 0-288 16,21 0-208-16,0 0-199 16,0-6-233-1,16-7-128-15,12-6-112 16,12-3-48-16,8-10 0 0,15 0 0 0,17-3-56 15,20-2-8-15,-12 5-8 16,-8 9 0-16,-17 4 0 16,-19 13-304-1,4-1-240-15,-5-2-441 16,-7 6-655-16,-16 3-312 0,-4 0 71 16,-16 6-375-16,0 7 95 15,-12-4-2080-15</inkml:trace>
  <inkml:trace contextRef="#ctx0" brushRef="#br1" timeOffset="-19735.29">8590 10836 4841 0,'0'0'1312'15,"0"0"8"-15,0 0-376 0,0 0 265 16,0 0 191-16,0 0-304 0,0 10-88 16,24-20 281-16,8-9 127 15,11-4-328-15,13 1-376 32,0-3-216-17,8-4-104-15,3 1-159 16,1-1-57-16,-5 1-80 0,1-4-80 15,-8 7 32-15,-11-1-48 16,-10 4 0-16,-11 9 0 16,-8 4-8-16,-12-1-216 0,-1 7-97 0,-3 3-399 15,0 0-952-15,4 3-1089 16,-4 7-1472-16,0-1-4784 16</inkml:trace>
  <inkml:trace contextRef="#ctx0" brushRef="#br1" timeOffset="-18179.8">23611 15563 8617 0,'0'0'2241'0,"0"0"-265"15,0 0-223-15,0 0-81 16,0 0-344-16,0 0-288 0,0 0-327 15,-13-25-273-15,13 25-200 16,0 0-136-16,0 0 56 31,0 0 16-31,0 6-72 0,-4 13 32 16,4 4 208-16,0 6-80 16,0 8-72-16,0 5-64 0,0 2-56 15,-3 10-64-15,3-3 64 16,0 6-24-16,-4 0-48 15,0-6 0 1,-5 3 8-16,5-7-8 0,-7-8 8 16,7-1 0-16,-4-9-8 15,-1-4 8-15,2-3-8 0,-1-6 8 16,4-3 8-16,4-4-16 16,0-5 8-1,0 2-8 1,0-3 0-16,0 3-72 0,8 1 64 15,3-1 0-15,6 3 8 0,7 1-8 16,4-4 8-16,4 0 72 0,4-2-72 16,7-4 0-16,1 0-8 31,4 0 8-31,-4 0-56 16,-1 0-216-16,-11-4 56 0,-4 2-24 15,-4 2-120-15,-12-4-128 16,0 1-120-16,-4 3-168 0,0-3-969 15,-4 0-2568-15</inkml:trace>
  <inkml:trace contextRef="#ctx0" brushRef="#br1" timeOffset="-17039.41">24467 15986 5249 0,'0'0'4064'0,"0"0"-1319"15,0 0-728-15,0 0 47 0,0 0-344 0,0 0-487 16,-48-13-369-16,48 13-136 31,0 0-288-31,0 0-128 16,0 0-176-16,4 0-48 0,8 0-40 15,8 0 96-15,8 0 80 16,12 0-80-16,8 0-72 16,8-3-72-16,-1 0 0 0,1-1-176 31,-4 2-336-31,-5-2-464 15,-6 1-392-15,-6 0-849 0,-10 3-864 16,-14 0-2000-16</inkml:trace>
  <inkml:trace contextRef="#ctx0" brushRef="#br1" timeOffset="-16776.29">24459 16173 4600 0,'0'0'3161'0,"0"0"-600"16,0 0-1145-1,0 0-16-15,0 0-71 0,0 0 7 16,0 0-208-16,0 0-80 16,0 0-135-16,64 25-305 15,-20-25-240-15,12 0-216 0,8-9-80 16,3 0-72-1,1-1-128-15,-5 3-816 16,1-2-1161-16,-16 6-2176 0,-16-3-3208 16</inkml:trace>
  <inkml:trace contextRef="#ctx0" brushRef="#br1" timeOffset="-13595.38">9112 9585 6553 0,'0'0'1016'0,"0"0"656"31,0 0-607-31,0 0-569 16,0 0 112-16,7-63 72 0,-7 53 112 16,0 1 248-16,0 2 81 15,0 1-97-15,0-1-496 16,-3 5-264-16,-5-2-176 0,-1 1-88 15,-2 0 0-15,-10 3 0 0,2-3 8 16,-9-4 0-16,-4 1-8 0,-3 0 16 16,-6-4-8-1,-2 4 0 1,-1-4-8-16,0 4 8 16,-3-1 0-16,6 4 0 0,1 0 8 15,5 0-16-15,-1 0 0 16,4-1 0-16,0-2 0 0,4 0 0 0,4-1 8 31,0 4-8-31,0-3 0 16,-4 3-64-16,1 0 56 15,-1 0 8-15,-9 3-16 0,6 0 8 16,-9 0 0-16,-3 3-8 16,2 3-32-16,-2 3 40 0,3 1 8 31,-1-1-48-31,6 1 32 15,-1 0 8-15,4 2 0 0,4-2-8 16,-4-1-32-16,4 1 40 16,0-1 8-16,-3 4-16 0,3-4-32 15,-8 4 48-15,4 0-16 32,-4 0 16-32,8-4 0 15,0 1 0-15,0-1 0 0,4-2 0 16,1 2 0-16,-1 1 0 15,0-1-8-15,0 1 8 0,-8 2 0 0,4 1-8 16,1 0 0-16,-1 2 8 16,-4-2-16-1,8 4 16 1,0-2-48-16,9 1 40 0,-6 0-8 16,10 0 8-16,-2 0-40 15,2 3 48-15,2-4-8 0,-3 8 8 16,1 2-8-1,-6-3 8-15,6 7 0 32,-2-4-8-32,2 4 8 0,3-1 0 15,4 4-8-15,-5 0 8 16,9 0-8-16,0 3 8 16,0 3-8-16,0-3 0 0,0 3 8 15,4 3-8-15,5-3 8 16,2 1-8-16,2 2-40 0,6-6 40 15,2 0 8-15,-2-4-48 16,9-2 40-16,4-4 8 16,-1-3 0-16,6-3 0 0,3 1 0 31,-5-8 8-31,9 1 0 16,-4-4 0-16,0-2-8 0,-1-1 0 15,6 1 0-15,-6-4 0 16,1 3-16-16,1 0 8 0,-6 1-40 15,-3-4-8-15,-4 3 56 16,4-3 0 0,-4 4 8-16,0-1-8 15,4-3 0-15,3 1-8 0,9-1 8 16,-4-3 0-16,11 0 0 16,2 0 8-16,3 0-8 15,0 0 16-15,2 0-16 16,-2-7 56-1,-4 4-56-15,1-3-8 0,-6 2 0 16,1 1 8-16,-8 0 0 0,8-3 48 16,-5 3 40-16,6-4-24 15,2 1 0-15,8-3 8 16,5-1 8 0,-4-2-72-16,0-1 64 15,0 3-64-15,-8 1-8 0,-5-1 8 16,-6 4-8-16,-2-4 0 15,-7 7 0-15,-4-3-8 16,4 2 8-16,-4-5 8 0,4 2-8 31,-1-5 0-31,5 2 8 16,-4-2-8-16,4-1 8 0,-5-3-8 16,-3 0 56-16,4 0-56 15,-8 0-24-15,4 1 24 16,-3-4 0-16,-6-1-8 0,1-2 8 31,4-3-8-31,-8-4-8 0,4 4 8 16,0-4 0-16,-4 1 8 0,0 2 0 15,-4 1 0-15,-9 2 8 16,5 1 0-16,-8 0 48 16,0 0 32-16,0 0-8 0,0-1 0 15,-8 1 32 1,1-3-64-16,-1 3-40 15,-1-4 8-15,2 1-8 0,-5-3 0 16,-1 2-8-16,-6 0 16 16,-1-2 216-16,-4 6-64 15,-8 0-24-15,0-1-88 0,-4 1 16 32,-3 3-16-32,-6-3-8 0,6 2-40 15,-4-2-8-15,2 3 8 16,-2-3 48-16,-2 0-48 15,-6 0 0-15,-5 3-8 0,-4 3 0 32,-3 3 0-32,-5 3 0 15,1 7 8-15,-2 3-8 0,9 3-96 16,0 17-896-16,-3 18-1192 16,15-3-873-16,9-4-3336 0</inkml:trace>
  <inkml:trace contextRef="#ctx0" brushRef="#br1" timeOffset="-9478.47">9610 10223 3528 0,'0'0'1249'0,"0"0"-601"0,0 0-256 15,0 0-184-15,0 0 24 16,0-41 936-16,0 31-648 31,3-2-96-31,5 5 48 0,-3-2 121 16,7 0-81-16,-5-4-120 15,6 3-136-15,-2-3-32 0,5 4-80 16,-4 0 32-16,4-4 80 16,0 3 72-16,0 1-72 31,0-1-96-31,0 0 40 0,4 4-48 0,4 0-48 15,4 0 80-15,8-1 168 16,-5 1-168-16,13 2-64 0,0 4 96 16,-4 0-96-16,8 0 8 15,-8 13-72-15,-1 0-8 16,2 6-40-16,-9 3 8 16,-1 0 41-1,1 4-57-15,-4-4 8 16,-1 4 0-16,1-1 8 0,0 0-8 15,4 1 0-15,0 2 8 0,0-2-8 16,4 2 0-16,0 4-8 16,0-3 56-1,-4 6-56-15,3-4 8 16,-3 4 0-16,0 0-8 16,4 0 8-16,-4 0-8 0,4 0 0 15,-4-3 0-15,0-4-8 16,-4-2 8-16,-1 2-8 0,-3 1 8 31,0 3-8-31,-4 2 8 16,-4 1-56-16,4 4 56 0,-4-2 8 15,0 5 8-15,-1-1-16 16,2 0 8-16,2-2-8 0,1 2 0 16,4-10 8-16,1 1 64 31,3 0-24-31,-5-3-40 15,-3 2-8-15,0 1 0 0,-8 6 0 16,-1 0-16-16,-6 4 16 16,3-1 0-16,-4 7 48 0,0-4 24 15,3 3-64-15,-3-2 0 16,9-1 8 0,2-5-8-16,2-1 64 15,-2-7-16-15,5 1-40 0,-3-3 48 16,-2 2-56-16,-3 1-8 15,0 0 0 1,-4 0-8-16,0 3 8 16,0-3 0-16,-4 2 8 0,4 1 48 15,-4-3-56-15,4 0 0 16,0 0 0-16,0-4 8 16,0 7-8-16,-4-3 0 0,4 3-8 15,-4 0 0-15,0 3 8 0,-4-4 0 31,4-2 8-31,0 3 0 16,3-6-8-16,-3 3 0 16,1-7 0-16,-5 0 8 0,8 1 0 15,-8-1-8-15,4 0 0 16,-4 4 0-16,0 0 0 0,0 0 0 31,0 2 0-31,0 1 8 16,-4 0 0-16,4-1-8 15,0-2 16-15,0-4-8 0,0 1 0 0,0-4 0 16,0-3-8-16,0 0 8 16,0 3 0-16,4 1-8 31,-4 2 64-31,0 4-64 0,0-4 0 16,0 10 16-16,0-3 40 15,0 2 0-15,0 1 48 0,0 0-16 16,11 0 24-1,-2-3-48-15,6 3-16 16,-2-3-48-16,2-1 8 0,2 1 8 16,-6 0-8-16,1 0-8 15,-3-4 8-15,-2 1-8 16,1 0 8-16,-4 2-8 0,0 1-8 31,1-1 8-31,-5 1 0 16,3 0 0-16,-3 3 0 0,4-6 0 15,0-1 8-15,0-2-8 16,0-1 0-16,0-3 16 0,4 3-16 16,0-2 8-16,-4-1 0 31,4 0 40-31,4 4-40 0,-4-4 0 16,0 0 0-16,4 4-8 15,0-4 8-15,-1 0-8 16,2-3 0-16,-2 0 8 0,1-3 104 15,1 0 16-15,2-6 184 16,-2 2-48 0,-2-5-168-16,2 2-40 0,-2-3-48 15,1 1 24-15,-3-4-32 16,2 3-8-16,5 0 0 16,-4-6-8-16,4 4 8 0,0-1-8 15,-1-3-32 1,6 3 16-16,-5-3 24 15,3 0 8-15,-2 0-48 0,-6 0-144 16,2 0-80-16,-2 3 136 16,1 0 128-16,-8 1-16 15,8-4 16-15,-4 0 8 0,0 0 0 32,8 0 0-32,0-4 0 15,-4 1 0-15,4 0 0 0,-4 0 0 16,0 0-8-16,-4 3-72 15,0-4-144-15,-4 4-96 0,0 0 8 16,-4 0-224-16,0 0-41 31,0-2 65-31,0-5-352 0,0 1-2016 16,0-16-2858-16,0-1 2618 16,-8 4 2497-16</inkml:trace>
  <inkml:trace contextRef="#ctx0" brushRef="#br1" timeOffset="-9127.75">12188 14132 1360 0,'0'0'584'0,"0"0"3377"0,0 0-841 16,0 0-647-1,0 0-465 1,0 0-239-16,0 0-385 0,0 0-560 0,0 0-232 15,4 0-152-15,7 0-215 16,6 0 7-16,7 0-16 16,-1 3-72-16,9 9-96 0,-4 1-40 31,-4 6 0-31,0 3 80 16,-9 4-40-16,-2 2-48 0,-5 1 80 31,-5 3-16-31,-3-4 40 15,0 1-32-15,-3-1 48 0,-5-2-24 16,-8-1-96-16,0-2-16 16,0-1-192-16,0-7-592 0,-4-2-953 15,5-6-2456-15,2-7-8097 0</inkml:trace>
  <inkml:trace contextRef="#ctx0" brushRef="#br1" timeOffset="-5017.93">7585 9788 3440 0,'0'0'2489'15,"0"0"-33"-15,0 0-1079 0,0 0-361 0,4-3-168 16,1-3 96-16,-5 6-40 15,0-4 25 1,0 1 7-16,0 0-48 16,0 3-136-16,0-3-280 15,0 3-176-15,0-3-72 16,0 3-56-16,0 0-64 0,0-3-88 16,0 0 48-16,0-1 24 0,-9-2-80 31,2-1 0-31,3 1 0 15,-8-3 64-15,0-4 8 16,-4-3-64-16,0 1-8 0,-5-5 56 16,6-5-64-16,-5 3 16 15,4-4 33-15,-4-2-41 0,0 2 0 32,1-2 0-32,-2-1 0 31,2 3 8-31,-5-2 56 15,4-1-16-15,-1 1-8 0,2-4-40 16,3 7 40-16,-4-4-40 0,4 4 8 16,1-1 32-16,-6 1-48 0,5 3 0 15,-3-7 8-15,-6 4-8 16,1 3 0-16,0-4 0 16,-3 1 8-16,3 3 8 0,0-1-16 15,-4 1 16-15,8 3-16 0,-3 0 0 16,2 0 0-1,6 0 0-15,-2-3 0 16,2 0-8-16,-5-1 0 16,-1 1 8-16,2 0-8 15,3-4 8-15,-5 4 0 0,2 3 0 16,3-3 0-16,-3 3 8 16,-2 0-8-1,5 3 8-15,-7-3-8 16,2 0-8-16,-3-4 0 15,0 5 0-15,1-1-8 0,-1-1 8 16,-4-2 8-16,4 3 0 16,-4-3 0-16,5-4 0 0,-5 1 0 31,0 0 0-31,4-1 0 16,3 1 0-16,2 3 0 15,-1 0 0-15,3 2 0 0,-2 1 0 16,3 1 0-16,-4-2-8 15,0 1 8-15,0-3 0 0,4 3 0 16,-8-3-8 0,4 3 0-16,-3-1-72 15,3 5 16-15,-5-1 56 16,10 3-40-16,-1 0 48 0,0 1 8 16,4 2-8-16,4 4 8 15,-4-7 48-15,8 7-48 16,-8-3 0-16,4-1-8 15,-3 3 0-15,-2-2 0 16,-2 0 0-16,-2 2-8 16,6-3-8-16,-6 1 16 0,6 3-8 15,-2-4 0-15,5 4 8 16,1 0 8 15,3-1 0-31,0 4-8 0,4 3 40 0,-5-3-40 16,5 3-152-16,0 0-457 0,0 0-831 15,5 9-72-15,10 10-393 16,2-3-791-16,-6 0-3257 0</inkml:trace>
  <inkml:trace contextRef="#ctx0" brushRef="#br1" timeOffset="-4387.99">5828 8423 5065 0,'0'0'984'15,"0"0"-480"-15,0 0 304 16,0 0-216-16,0 0 0 0,0 0 401 15,-7 28-449 1,7-21-8-16,0-4-40 0,0 3-64 0,0-2-80 16,0-4 40-16,0 0 16 31,0 0 72-31,0 0 296 0,0 0 233 16,0 0 55-16,-4 0-32 15,0-4-472-15,-5-8-360 0,1-7-104 16,-3-3-48-16,-6-4-40 15,2-9 48-15,-1-3-48 32,0-6-8-32,-8-1 8 0,4-6-8 15,-3 4 8-15,-1 5 0 16,-1 5-8-16,9 1 64 0,1 8-16 16,7 6 80-16,4-1 24 15,4 4-64-15,0 0-88 31,0 3 8-31,4-3 0 0,4 4 0 0,-1-5 8 16,-3 8 48-16,5-1-64 16,-5 1 64-16,0 2-7 15,-1 7 31-15,-3-1-32 16,0 1 40 0,4 3-88-16,4 0-8 15,5 3-64-15,6 7 64 0,9 6 8 16,7 0 0-16,10 0 48 0,2-3-56 15,5-1-8-15,8-2-232 0,0-7-409 16,4-3-831-16,16 0-904 16,-20-7-2033-16,-9-6-2609 0</inkml:trace>
  <inkml:trace contextRef="#ctx0" brushRef="#br1" timeOffset="-2647">4546 6994 5401 0,'0'0'1168'0,"0"0"-176"15,0 0-216-15,0 0-8 16,0 0-167 0,-97-73-1-16,70 61-136 15,-4-4 16-15,-6 3-184 16,1-3-48-16,1 4-24 16,-1-8-56-16,4-2 0 0,4 0-56 31,0-7-96-31,8-2 64 0,1-8-24 15,-2 2-40-15,1-11 48 16,1-3 24-16,-2-6-88 16,2-4 56-16,-5-2-56 0,8 0 0 15,0-1-8-15,0 4 8 16,0-1 0-16,4 1 8 0,0 3-8 31,8 0 16-31,4-1-16 16,0-2 8-16,0 0-8 15,12-3 8-15,8-17 32 0,12-9-40 16,4-13 0-16,-1-2-8 16,-3 21 8-1,-11 17 8-15,-6-1 0 0,5-9-8 16,-3 0 0-16,-2 2 0 16,-3 20 16-16,0 0-8 15,4 1 8-15,4-11-16 0,0-3 0 0,3 7 0 31,5-3 0-31,-4 2 0 16,4 4 0-16,0 0 48 0,0 6-48 31,0 3 0-31,0 1 0 16,4 3-8-16,0-1 8 16,8-3 0-16,8-3 8 0,3 1-16 15,21-14 0-15,24-6 8 0,19 0-72 16,13 1 24-16,-9 15 48 15,-11 9-8-15,-13 13 8 16,-7 4-8-16,4-1 8 0,3 4-48 16,12-7 48-16,5 3 0 31,8-2-8-31,-4-1 8 0,-5 4 0 16,1 5 0-16,-9-2 48 15,-12 9 0-15,-10 0 16 16,-22 7 8-16,-11-1-64 0,-4 4 48 15,7-4 8-15,9 1 48 16,4-1 96 0,0 1-88-16,4-1 8 0,-1 4-104 15,1 2-16-15,-4 1 0 16,8 3 0-16,-4 0-8 16,3 0 0-16,-4 0-8 0,6 0 8 15,-2 7 8 1,1-4 0-16,4-3-8 15,-9 0 0-15,1 0 16 0,-1 0-16 16,2 0 8-16,-1-3-8 16,-1-4 8-16,1 4 0 15,-1-3 8-15,2 0-16 0,-6-1 0 32,-3 1 8-32,-5 0-8 0,-3-4 8 15,-8 4 0-15,-12 2 8 16,-1-2-16-16,-7 3 16 15,-3-3 24-15,3-1-40 0,4 1 0 16,0-1 0-16,-1 1 8 31,1 0-8-31,0-4 0 0,-4 7 0 16,0-3 0-16,-5 3-8 16,-2 3 8-16,-2-4-8 15,-10 4-408-15,-1 0-248 0,0 0 24 16,0 0 0-16,3 0 32 31,2 0-128-31,6 0-265 0,2 0-95 16,-6 0-896-16,1 0-905 0</inkml:trace>
  <inkml:trace contextRef="#ctx0" brushRef="#br1" timeOffset="-2183.4">8650 2825 1536 0,'0'0'6689'0,"0"0"-5184"16,0 0-729-16,0 0-480 0,0 0 96 15,47-22 24-15,-19 22 96 16,8 0-80-16,4 0-96 31,7 7-184-31,5 5 24 0,4 4-80 16,0 3-32-16,-5-3-48 16,-2 6-8-16,-10-3 8 0,-7-3-16 15,-12 0-8-15,-4 0 8 16,-7 0-48-16,-9 0 40 31,0 3 8-31,0-4 0 0,-17 8 48 0,-3 2 24 16,-7 4 48-16,-10 6 72 15,-2 0 0-15,-1 6-87 0,1 3-49 16,-6 1-8-16,9-1-48 16,8-5-433-1,12-4-63-15,12-7-416 16,8-3-384-16,16-6-320 0,1-9-1601 15</inkml:trace>
  <inkml:trace contextRef="#ctx0" brushRef="#br1" timeOffset="-178.64">14957 15246 7097 0,'0'0'4881'16,"0"0"-3569"-16,0 0-239 16,0 0 175-16,-4 0-56 15,4 0-280-15,0 0-312 0,0 0-175 0,0 0-81 16,4 0-80-16,4-3-64 15,3 0-8-15,9-4-48 0,5 1-48 16,3-3-16-16,7-1-32 16,1-3-40-16,4 1 40 15,0-1-40 1,-4 4-8-16,-4 2-64 16,-13 4-392-16,-3 3-304 0,-4 0-433 15,-12 0-391-15,0 0-232 16,0 0 295-16,-4 3-119 15,-4 0-3273-15</inkml:trace>
  <inkml:trace contextRef="#ctx0" brushRef="#br1" timeOffset="172.61">14861 15389 3264 0,'0'0'4233'0,"0"0"-1896"15,0 0-1073-15,0 0-88 16,83-16-72-16,-47 6-191 16,5 1-161-1,-2-1-264-15,1 1-144 16,4 0-160-16,-8-1-72 0,0 3-24 15,-5-5-40-15,-3 5-40 0,-4 1 8 16,-8 0-8-16,-4 3 8 16,-4 0-8-1,0-1 8-15,0 4-16 16,-8-3-56-16,4 3-392 16,-4 0-344-16,0 0-569 0,0 0-847 15,0 0-961-15,0 0-5144 0</inkml:trace>
  <inkml:trace contextRef="#ctx0" brushRef="#br1" timeOffset="1330.05">4808 8032 9754 0,'0'0'2760'16,"0"0"-831"-1,0 0-489-15,0 0-304 16,0 0-272-16,0 0-224 16,0 0-119-16,0 0-25 15,17-6-56-15,2-3-56 0,13-7-152 16,16 0-96-16,4-6-88 16,8 6-48-1,4 0-168-15,-4 6-248 16,-9 4-544-16,-7 3-593 15,-8 3-607-15,-17 6-705 0,-10 7-2152 16</inkml:trace>
  <inkml:trace contextRef="#ctx0" brushRef="#br1" timeOffset="1567.43">4857 8191 9378 0,'0'0'3840'0,"0"0"-2823"0,0 0-409 16,0 0 256-16,0 0 208 15,15 0-168-15,13 0 80 16,8-9-151-16,12-10-345 0,12-1-232 16,4-5-136-16,-1 0-120 15,9 3-184-15,15-10-944 0,-15 6-2009 0,-12 4-2736 16</inkml:trace>
  <inkml:trace contextRef="#ctx0" brushRef="#br1" timeOffset="2221.29">6378 7756 1768 0,'0'0'8130'0,"0"0"-6322"0,0 0-400 15,0 0 25-15,0 0 23 0,0 0-400 16,0 0-456-16,17-3-248 15,6-3-144-15,9-1 0 32,4-2 8-32,8-1-95 0,-1-3 7 15,5 4-120-15,5-4 40 16,-2 4-48-16,-3-4-8 0,-1 1-152 16,-2 2-113-16,-10-3-359 15,-11 10-464-15,-8 0-344 31,-12 0-161-31,-4 3 177 0,0 0-272 16,-20 6 351-16,-8 7-399 0,0-7-3353 16</inkml:trace>
  <inkml:trace contextRef="#ctx0" brushRef="#br1" timeOffset="2592.59">6294 7934 1480 0,'0'0'2488'0,"0"0"-127"16,0 0-1217-16,0 0 568 0,0 0 81 16,0 0-409-16,88-16-184 0,-52 6-183 15,1-2-41-15,6-1-136 16,5-3-96-16,-1 1-176 31,2-5-264-31,-6 8-184 0,0-4-48 16,-6 3-24-16,-1 4-40 15,-12-1 8-15,-5 4 0 0,-6 3 32 16,-2 0-48-16,-3-1 0 16,-4 1 0-16,5 3 0 31,-2-3 0-31,-3 3-88 0,0-3-24 15,0 3-72-15,-4 0-176 0,0 0-496 16,0 0-1032-16,0 0-833 0,0 3-2752 16</inkml:trace>
  <inkml:trace contextRef="#ctx0" brushRef="#br1" timeOffset="5897.29">25563 15455 6993 0,'0'0'2040'0,"0"0"801"31,0 0-769-31,0 0-71 16,0 0-473-16,0 0-360 16,-40 0-287-1,40 0-145-15,0 0-296 16,0 0-48-16,4 0-176 16,16 0-168-16,12 0 112 0,23 0 216 15,33-3-144-15,36-3-160 16,12 0 16-16,-9-1-40 0,-24 4-48 15,-35 3-152-15,-20 0-168 16,-12 0-280-16,-1 0-112 16,-11 0-16-16,-7 0-401 0,-13 0-807 15,-28 7-368-15,-12-1 167 32,-8 1-2768-32</inkml:trace>
  <inkml:trace contextRef="#ctx0" brushRef="#br1" timeOffset="6232.95">25312 15615 10882 0,'0'0'4313'0,"0"0"-2777"15,0 0-392-15,0 0-79 16,0 0-169-16,43 5-208 0,-22 12-152 16,3 5-48-16,11 6-80 15,-3 11-160-15,12 2-96 16,0 3-88 15,3 4-56-31,5-1-8 16,1-2-8-16,-6-4-160 0,1-6-128 15,-1-6-368-15,-6-4-232 16,-9-6-496-16,-4-6-961 16,-9 0-808-16,-6-13-1976 0</inkml:trace>
  <inkml:trace contextRef="#ctx0" brushRef="#br1" timeOffset="6575.29">26476 15341 8553 0,'0'0'2177'16,"0"0"-457"-16,0 0-15 15,0 0 231-15,0 0-504 16,0 0-472-16,0 0-535 15,0 0 15-15,0 0 152 0,-105 99 16 16,62-42-184-16,-1 3-24 16,-4 3-72-16,0 4-144 15,5 0-64 1,-2-1-24-16,10-2-88 16,3-7 0-16,12-6 8 0,4-6-16 15,12-10-184-15,4-7-368 16,0-9-528-16,8-9-657 15,8-7-2639-15,0-3-6931 0</inkml:trace>
  <inkml:trace contextRef="#ctx0" brushRef="#br1" timeOffset="7925.77">26631 16091 8905 0,'0'0'2801'0,"0"0"-1273"15,0 0-183-15,0 0-281 0,0-29-256 0,0 19-304 16,0-2 8-16,0-1-152 15,0-3-136 1,0-3-64-16,0-3 112 16,-4 0-15-16,-8-7-137 15,-4 4 168-15,-4 3-128 16,-4 2 56-16,0 11 48 0,-3 6-160 16,-1 3-32-16,0 12 0 0,0 17 8 31,7 6-72-31,-3 10 40 15,13-1 24-15,3 3-64 16,4-2 8-16,4-7 40 0,0-3-56 16,16-13-16-16,4-3-56 15,4-9-24-15,8-10 96 0,0 0 0 32,3-13 0-32,1-12 0 15,-4-10 0-15,-4-7-16 16,-4-5-64-16,-13 3 64 0,-3 5 16 0,-4 11 72 15,-4 12 352-15,0 6 184 16,0 10-80-16,0 10-472 16,0 19-48-1,0 5 40-15,0 11 40 16,0 2-80-16,9-2-8 16,6-4 0-16,2-3-488 0,2-6-312 15,5 0-544-15,-4-10-1513 16,-4-9-2656-16</inkml:trace>
  <inkml:trace contextRef="#ctx0" brushRef="#br1" timeOffset="8153.58">27061 16161 9514 0,'0'0'3240'16,"0"0"-1223"-16,0 0 191 15,0 0-672-15,0 0-695 0,0 0-545 16,0 0-96-16,76 91-88 16,-76-52-104-16,-8-1-8 0,-9 3-136 31,-2 0-720-31,-13 4-929 16,4-14-1143-16,8-8-3514 0</inkml:trace>
  <inkml:trace contextRef="#ctx0" brushRef="#br1" timeOffset="9120.04">27248 15726 9402 0,'0'0'2616'15,"0"0"-31"-15,0 0-417 32,0 0-456-32,0 0-455 0,0 0-281 15,0 0-488-15,20-76-296 16,12 66-96-16,8 3 0 0,4 7 8 16,0 0-32-16,-1 0 0 15,-3 13-72-15,-8 6-8 31,-4 7-8-31,-8 2-40 0,-8 7-8 16,-12 6 56-16,0 4 8 0,-12 2 56 16,-12 1-48-16,-8 0 72 15,4-1 80-15,0-2-64 0,4-7-48 16,8-6-40 0,13-4 0-1,3-9-8-15,0 0 0 0,24-3-8 16,11-3 8-16,13-1 0 0,8-5-168 15,4-4-136-15,7-3-216 0,5 0-312 16,15-12-752-16,-14-1-2897 31,-17-3-3633-31</inkml:trace>
  <inkml:trace contextRef="#ctx0" brushRef="#br1" timeOffset="9398.53">27204 15992 9161 0,'0'0'2825'15,"0"0"-1009"1,0 0-327-16,0 0 23 15,0 0-512-15,0 0-184 16,84-3-95-16,-41-3-209 0,6 3-48 0,-1-4-216 16,7 4-136-16,1-4-112 15,4 5-560 1,16 2-905 0,-16 0-3256-16,-9-4-3224 0</inkml:trace>
  <inkml:trace contextRef="#ctx0" brushRef="#br1" timeOffset="9898.65">28029 16097 10882 0,'0'0'4361'16,"0"0"-2513"-16,0 0-272 15,0 0-511-15,0 0-409 0,20-13-392 16,4 13-168-16,8 0 8 0,4 0-16 16,-4 7-24-1,0 6-48 1,-13 2-16-16,-7 1-112 0,-12 6 32 16,-3 1 80-16,-22 2 32 15,-6 0 192-15,-5-3-32 16,8-2-24-16,4-5 0 0,8-2-168 0,12-7 0 31,4 1-80-15,12-7 72-16,24 0 8 0,12 0 0 0,11 0-200 15,37-9-448-15,-16-4-776 16,-13 0-3810-16</inkml:trace>
  <inkml:trace contextRef="#ctx0" brushRef="#br1" timeOffset="12200.76">28970 15652 11306 0,'0'0'2592'0,"0"0"-1687"0,0 0-25 15,0 0-16-15,-108 70-88 0,80-35-256 16,8 3-296-16,-4 4-128 0,8 2-8 16,4-6-88-16,1 0-176 31,2-6-696-31,1 0-808 15,1-7-737-15,-1-9-1904 0</inkml:trace>
  <inkml:trace contextRef="#ctx0" brushRef="#br1" timeOffset="12424.07">28650 15672 10626 0,'0'0'2768'0,"0"0"-767"0,0 0-865 0,0 0-440 16,0 0-272 0,0 0 544-1,0 0-111-15,73 82-265 16,-41-50-264-16,7 2-168 0,-3 2-160 16,-4-5-80-16,0 4-536 15,-1 6-881-15,-6-9-1647 0,-5-6-2810 16</inkml:trace>
  <inkml:trace contextRef="#ctx0" brushRef="#br1" timeOffset="13522.69">29806 15408 9754 0,'0'0'2392'0,"0"0"-495"32,0 0-273-32,0 0-72 15,0 0-136-15,0 0-407 0,-67-22-529 16,67 22-328-16,11 0-64 16,21 0 120-16,28 0 224 15,32 3-48-15,39 3-112 0,9 1-72 31,-5-1-80-31,-36 4-48 0,-35-4-72 16,-27 0-56-16,-9-3-328 0,-9 1-104 16,-3-1-120-16,-8 0-176 15,-8-3-200-15,-24 3-625 0,-8 1-1151 16,-4-4-1489-16</inkml:trace>
  <inkml:trace contextRef="#ctx0" brushRef="#br1" timeOffset="13822.23">29579 15450 1816 0,'0'0'10938'15,"0"0"-8481"-15,0 0-1505 16,0 0 208-16,0 0 321 0,80 44-201 31,-41-16-272-31,9 4-304 16,0 9-296-16,0 4-160 31,0 6-112-31,-4 6-56 0,-1 0-72 16,-2 6 0-16,-2-5-8 15,-7-1-120-15,0-3-176 0,-4-7-184 0,-8-12-552 16,7-3-472-16,-10-13-1225 15,-1-13-2152-15</inkml:trace>
  <inkml:trace contextRef="#ctx0" brushRef="#br1" timeOffset="14122.34">30742 15475 7417 0,'0'0'5241'16,"0"0"-3312"-16,0 0-49 15,0 0-376-15,0 0-287 16,0 0-489-16,0 0-616 0,-43 12 240 16,15 17 72-16,-8 16-8 15,0 5-136-15,-4 4-24 0,0 10-120 31,5-1-64-31,3 1-24 16,0-1-40-16,0-2-8 16,4-8-72-16,4-2-456 0,-8 0-688 15,12-16-1649-15,1-10-4072 0</inkml:trace>
  <inkml:trace contextRef="#ctx0" brushRef="#br1" timeOffset="14790.55">30531 15852 5337 0,'0'0'6529'16,"0"0"-4176"-16,0 0-865 0,0 0-256 15,0 0-336-15,48-9-216 0,-16 9 9 16,4 13-281-16,-1-1-120 16,1 7-144-1,-12 0-40-15,-7 7-96 16,-10 3 0-16,-7 2-8 16,0 1 136-16,-20 3 192 0,-3 0 32 15,-1 0 24-15,-4-3-152 0,0-4-112 16,8-2-120-1,4-4 16-15,12 0-16 16,4-3 0-16,4 0-72 16,20-3 64-16,12-3-40 15,7-1 48-15,10-5-64 0,2-7-168 16,0 0-400-16,26-7-512 0,-18-12-1377 31,-11 0-3040-31</inkml:trace>
  <inkml:trace contextRef="#ctx0" brushRef="#br1" timeOffset="15031.23">30439 16129 1384 0,'0'0'11514'15,"0"0"-9449"-15,0 0-1169 0,0 0 336 16,0 0 40 0,80 0-423-16,-31 0-257 15,2-7-200-15,1 1-112 16,4 3-280-16,0-4-344 0,3-2-1209 16,-11 3-3344-16,-9-1-7761 15</inkml:trace>
  <inkml:trace contextRef="#ctx0" brushRef="#br1" timeOffset="15425.09">31125 16116 9754 0,'0'0'2480'31,"0"0"-1128"-31,0 0 337 0,0 0-217 16,0 0-448-16,96-12-368 16,-77 12-335-16,-2 9-73 0,-10 0-72 15,-3 7-24-15,-4 3 16 16,0 0 104-16,-15 3 112 31,-6 1 32-31,1-4-144 0,1-3-80 0,6 0-96 16,9-7-96-16,4 1 0 15,0-4-80-15,25-3-16 0,6-3 96 16,18 0-216-16,26-6-368 16,-11-10-1233-1,-8-3-5968 1</inkml:trace>
  <inkml:trace contextRef="#ctx0" brushRef="#br1" timeOffset="15780.23">31814 16195 8409 0,'0'0'5786'31,"0"0"-4914"-31,0 0-464 0,0 0 560 0,0 0-152 16,0 0-128-16,0 0-208 16,0 70-208-16,-15-44-127 0,-9-1-145 15,-4 0-657-15,-17 7-1103 16,10-7-2209 0,3-8-7569-1</inkml:trace>
  <inkml:trace contextRef="#ctx0" brushRef="#br1" timeOffset="16267.72">32196 15637 12546 0,'0'0'4137'0,"0"0"-2553"16,0 0-255-16,0 0-449 16,0 0-528-16,0 0-344 31,0 0 152-31,-23 79 80 0,11-32-112 15,4 5-64-15,-4 5-16 0,7 3 0 16,2-3-48-16,-1-3 24 0,4-3-24 16,0-13 16-16,-4-7-8 15,4-8 8-15,0-7-16 16,0-7-64-16,0-5-8 16,0-1 8-1,11-3 64-15,14 0 0 0,6 0 40 16,14 0-32-1,11 0 0-15,7-3-8 16,-3-1 0-16,-1 1-8 16,-11 3-72-16,-8 0-208 15,-12 0-368-15,-12 0-184 0,-12 0-513 16,-4 0-991-16,-16 0-1585 0,0-3-4785 16</inkml:trace>
  <inkml:trace contextRef="#ctx0" brushRef="#br1" timeOffset="17416.71">23877 17323 3848 0,'0'0'6050'0,"0"0"-4114"16,0 0-432 0,0 0 121-16,0 0 159 0,0 0-480 15,0 0-295-15,-47 3-137 16,47-3-232-16,11 3-224 16,10 0 216-16,11 3-48 0,11-3-216 15,21 1-104-15,27-1-96 0,21-3-72 16,-9 3 0-1,-15-3-96-15,-28 0 0 16,-20 3-264-16,0-3-128 16,0 4-24-16,-1-4 8 15,-7 0-72-15,-15 3-200 0,-6-3-248 32,-7 0-353-32,-4 0-687 0,0 0-176 15,-4-3-3034-15</inkml:trace>
  <inkml:trace contextRef="#ctx0" brushRef="#br1" timeOffset="17779.82">24288 17018 11762 0,'0'0'3833'16,"0"0"-2113"-16,0 0-311 0,0 0-9 16,0 0-352-16,0 0-472 15,0-3-408-15,0 44-40 16,-5 29 336-16,2-1-88 0,3 1 0 16,0 3-119-1,0-19-153 1,0 7-40-16,0 9-56 0,0-20 0 0,0 11-8 15,0-7-40-15,0-6-80 16,0-7-25-16,0-10-167 16,0-12-8-16,0-6-152 0,0-10-368 31,16-12-784-31,-1-10-1017 16,6-13-5265-16</inkml:trace>
  <inkml:trace contextRef="#ctx0" brushRef="#br1" timeOffset="19043.12">25488 17084 8041 0,'0'0'2777'0,"0"0"-1361"16,0 0-48-16,0 0 41 15,0 0-105-15,0-3-408 0,7 3-360 16,14-3-128-16,6 3 409 16,17-3 47-16,27 0-248 0,29-4-136 31,32 4-160-31,11 0 16 15,-3 3-48-15,-17 0-72 0,-35 0-96 16,-24 3-64-16,-21 0-56 16,-11 4-8-16,0-4-144 0,-4 0-112 15,-8 0-200-15,-12-3-192 32,-8 3-24-32,0 0-320 15,-36 4-857-15,4 3-807 0,-4-8-2650 0</inkml:trace>
  <inkml:trace contextRef="#ctx0" brushRef="#br1" timeOffset="19471.34">25516 17217 11602 0,'0'0'2713'0,"0"0"-1697"31,0 0-200-31,0 0 552 16,0 0-135-16,86 52-273 0,-45-17-424 15,2 2-120-15,6 5 0 16,6 5-112-16,1 1-128 16,7 0-80-16,-3-1 0 0,4 1-88 31,-8-4-8-31,-4-3 8 16,-13-6-8-16,-7-3-328 0,-8-6 8 15,-8-10 56-15,-8-7-72 16,-4-3-304-16,-4-6-320 15,0 0-169-15,0-6-375 0,-7-10-1713 16,-2-6-5601 0</inkml:trace>
  <inkml:trace contextRef="#ctx0" brushRef="#br1" timeOffset="19837.62">26822 16948 10042 0,'0'0'2904'0,"0"0"-647"15,0 0-449-15,0 0-712 0,0 0-552 31,0 0 225-31,-112 124-17 16,56-45-112-16,-8 13-104 16,9-3-128-16,7-16-160 0,12-22-80 15,8-13-48-15,0 9-72 16,-3 1 0-16,-5 10-40 0,8-11 56 16,8-3-64-16,8-9 0 15,8-6-56-15,4-10-192 16,0-6-136-16,0-7-208 0,24-6-448 31,-4-16-657-31,-4-6-3848 0</inkml:trace>
  <inkml:trace contextRef="#ctx0" brushRef="#br1" timeOffset="22030.82">26977 17688 10162 0,'0'0'4361'0,"0"0"-2977"31,0 0-272-31,0 0-240 16,0 0-184-16,0 0-359 15,0 0-145-15,21-48-112 0,-18 35-64 16,5-6 72-16,0 3-32 0,-4-3-40 15,-4-6 88-15,0 3-8 16,-8-4 72 0,-7 4 56-16,-10 3-16 15,-6 7 40-15,-5 8-16 16,-5 4-216-16,-2 10 48 0,0 15 32 16,-2 10-40-16,9 10 32 15,12-1-72 1,9 10 64-16,15 0-56 15,0-3-16-15,28 0 0 0,11-14-8 16,5-8 0-16,12-16 0 16,0-13-64-16,0-3 72 0,-9-26 0 15,-3-6 0-15,-12-9 0 32,-12 0 72-32,-4 2-72 0,-16 7 8 15,0 13 224-15,0 6 328 16,0 10-40-16,0 6-200 0,0 9-320 15,0 16 0-15,8 17 8 16,3 5 40-16,13 10-24 31,0 4-24-31,4-1-152 0,0-3-352 16,4-9-472-16,4-3-880 16,-4-17-2777-16,-8-12-1633 0</inkml:trace>
  <inkml:trace contextRef="#ctx0" brushRef="#br1" timeOffset="22223.34">27479 17770 10626 0,'0'0'1720'0,"0"0"-528"0,0 0 337 16,84-16 103-16,-64 26-608 16,-4 12-528-1,0 7-128-15,-8 9-151 16,-8 10-105-16,0-1-96 0,-4 4-16 15,-9-3-345-15,-6-4-543 16,-5 0-944-16,4-9-1209 0,4-13-5297 16</inkml:trace>
  <inkml:trace contextRef="#ctx0" brushRef="#br1" timeOffset="22717.45">28014 17361 12738 0,'0'0'3921'0,"0"0"-2329"0,0 0-319 16,0 0-217-16,0 0-248 16,0 0-416-16,3-29-248 0,22 29-96 15,2 0-40-15,13 6 0 16,4 10 56-16,-9 3-64 16,-3 7 0-16,-8-1-8 15,-7 7-64 1,-17 0 0-16,0 3 72 0,-21 0 0 15,-7 2 64-15,-4 2 16 0,-3-1 56 16,3 0-72-16,0 0-48 31,8 0-8-31,4-3 48 16,8-3-56-16,8-1-8 0,4-5-48 16,8 0 48-16,16-4-48 0,8-3-16 15,8-7-56-15,4-6-56 16,7-2-280-16,1-4-360 15,23-13-680-15,-15-3-2353 0,-12-3-2217 16</inkml:trace>
  <inkml:trace contextRef="#ctx0" brushRef="#br1" timeOffset="22981.19">27746 17662 7009 0,'0'0'6129'16,"0"0"-4208"0,0 0-793-16,0 0 264 0,0 0-39 15,112-13-569-15,-61 7-168 0,5 0-32 16,8 3-176-16,0-4-240 0,-4 1-168 15,11 3-824-15,-11 0-1056 32,-12-4-3106-32</inkml:trace>
  <inkml:trace contextRef="#ctx0" brushRef="#br1" timeOffset="23524.95">28591 17837 9177 0,'0'0'4729'0,"0"0"-2984"16,0 0-89-16,0 0-215 0,0 0-217 31,0 0-416-31,0 0-400 0,0-13-264 15,0 29-136-15,0 3 88 16,3 13-24-16,2 6-16 16,-5 3-56-16,0 4-288 0,0 2-104 15,0-2-680-15,0 2-897 32,0-9-2256-32,0-15-3472 0</inkml:trace>
  <inkml:trace contextRef="#ctx0" brushRef="#br1" timeOffset="23901.56">29097 17383 8913 0,'0'0'2529'0,"0"0"-945"15,0 0-399-15,0 0 143 16,0 0-296-16,0 0-128 0,-95 38-64 31,70-16-55-31,-2 10-113 0,-1 6-136 16,7 7-96-16,2 2-152 15,3 7-88-15,8 0-128 16,8 3-8-16,0 0-64 0,0 0-8 16,11-5-160-16,10-8-224 15,7-6-184-15,0-7-136 0,24-11-721 16,-9-14-1239 0,-3-3-1473-16</inkml:trace>
  <inkml:trace contextRef="#ctx0" brushRef="#br1" timeOffset="24214.33">29305 17504 928 0,'0'0'9698'0,"0"0"-7626"15,0 0-1280-15,0 0-528 0,0 0 969 16,0 0 7 0,0 0-360-16,-28 108-208 0,15-67-192 15,1 3-32-15,5 4-167 0,-2 2-73 32,1-2-80-32,4 0-80 0,4-7 0 15,0-6-48-15,4-7-112 16,8-5-208-16,8-4-177 15,4-9-431-15,16-10-808 0,-4 0-873 16,-8 0-4768-16</inkml:trace>
  <inkml:trace contextRef="#ctx0" brushRef="#br1" timeOffset="24469.62">29033 17808 8729 0,'0'0'2769'0,"0"0"-1361"15,0 0-79-15,0 0-17 16,0 0-184-16,0 0-720 16,0 0-296-1,28-6 240-15,12 16 0 0,7-7-184 16,13-3-112-16,0 0-56 0,0 0-136 15,-4-13-360-15,4-12-1640 16,-17 2-1897-16,-10 1-3177 16</inkml:trace>
  <inkml:trace contextRef="#ctx0" brushRef="#br1" timeOffset="24750.64">29527 17383 10002 0,'0'0'3080'16,"0"0"-1383"-16,0 0-305 16,0 0-240-16,0 0-232 0,0 0-103 15,104 47-281-15,-76-18-224 16,4 3-32-1,-4 6-120-15,-8 6-80 16,-5-2-24-16,-7 5-48 0,-8 4 32 16,0 0-40-16,-8 6-480 15,-27 23-456-15,3-14-849 0,0-12-2896 16</inkml:trace>
  <inkml:trace contextRef="#ctx0" brushRef="#br1" timeOffset="25620.33">30241 17523 8569 0,'0'0'2913'0,"0"0"-625"16,0 0 209-16,0 0-473 0,0 0-583 0,0 0-433 16,0 0-352-1,0 0-296 1,0-4-256-16,-12 23-88 16,-8 10 128-16,-4 3-24 0,-1 12-48 15,2 1-72-15,3 3 0 16,4-1-136-16,0-3-264 0,8-2-280 0,5-7-408 31,-2-7-585-31,5-9-1495 31,0-12-2105-31</inkml:trace>
  <inkml:trace contextRef="#ctx0" brushRef="#br1" timeOffset="25796.92">30121 17615 9634 0,'0'0'3136'0,"0"0"-1751"16,0 0-985-16,0 0-224 16,0 0 1144-16,0 0-376 0,28 79-544 15,-17-47-240-15,2 6-160 32,-1-3 0-32,-1-7-1456 15,2 4-665-15,-6-13-1783 0,-3-6-1489 0</inkml:trace>
  <inkml:trace contextRef="#ctx0" brushRef="#br1" timeOffset="25972.95">30046 17643 10098 0,'0'0'2800'0,"0"0"-1343"16,0 0-929-16,0 0 32 15,83 6 696-15,-39 7-504 0,3 3-288 16,5 3-192-1,-3 0-136-15,-2 1-136 16,1 5-720-16,-8-6-3393 16,-12-7-8921-16</inkml:trace>
  <inkml:trace contextRef="#ctx0" brushRef="#br1" timeOffset="26708.7">30647 17319 10610 0,'0'0'2816'0,"0"0"-951"15,0 0-321 1,0 0-528-16,0 0-496 16,0 0-376-16,0 0 361 0,136 10 47 15,-46 2-184-15,26-2-48 16,8 0-88-16,-5-4-136 16,-27 0-96-16,-28-3-80 0,-20-3-312 15,-12 0-288 1,-9 0-193-16,-6 0-847 15,-17 0-624-15,-21 0-57 0,-11 4-4504 16</inkml:trace>
  <inkml:trace contextRef="#ctx0" brushRef="#br1" timeOffset="26998.57">30607 17424 9842 0,'0'0'4361'15,"0"0"-3633"-15,0 0 16 0,0 0 976 16,0 0-383-16,68 48-505 16,-44-23 8-16,4 1-360 15,4 9-160-15,-1 6-80 0,1 3-112 31,8 4-56-31,-4 6-64 16,-1 3-8-16,-3 0-40 0,5 0-280 0,-2-6-512 16,5 6-488-16,-4-15-1337 15,-12-14-2328-15</inkml:trace>
  <inkml:trace contextRef="#ctx0" brushRef="#br1" timeOffset="27330.46">31464 17380 9297 0,'0'0'2721'0,"0"0"-1769"0,0 0-112 31,0 0 361-31,0 0 215 16,0 0-136-16,0 0-408 15,-69 92-103-15,46-51 15 0,-9 4-152 16,1 5-24-16,3 4-248 16,-8 13-192-16,8-7-112 0,0 7-56 31,4-4-112-31,4-5-472 15,-12 14-544-15,8-14-1257 0,8-14-2984 16</inkml:trace>
  <inkml:trace contextRef="#ctx0" brushRef="#br1" timeOffset="27896.57">31344 17777 10898 0,'0'0'2624'16,"0"0"-1127"-16,0 0-465 0,0 0-560 31,0 0 104-31,76-16-32 16,-41 16-48-16,-3 12-48 0,0 4-143 15,-8 3-41-15,-11 7-112 0,-10-1-32 16,-3 4-8-16,-12 2 64 16,-11 1 192-16,-9 0 8 15,0 0-48 1,-1 0-152-16,6-1-104 16,7 1-72-16,8-7 8 15,4 0-8-15,8 1-16 0,0-4-32 16,12-3-136-16,16-3 112 0,8-3 8 15,7 0-56 1,10-10-352-16,2 0-336 16,21-6-865-16,-16-13-2208 15,-17 0-4072-15</inkml:trace>
  <inkml:trace contextRef="#ctx0" brushRef="#br1" timeOffset="28095.93">31204 18037 9233 0,'0'0'3897'0,"0"0"-3289"16,0 0 641-16,92 0 175 0,-44 0-360 15,8-3-416-15,-1 3-280 0,1 0-200 16,8 0-168-16,-16 0-1432 0,-12 0-3257 0</inkml:trace>
  <inkml:trace contextRef="#ctx0" brushRef="#br1" timeOffset="28373.93">31878 18113 11082 0,'0'0'4577'15,"0"0"-4105"-15,0 0-200 16,0 0 488-16,0 0 160 15,0 0-376-15,8 86-191 0,-8-51-137 16,0 0-120-16,0 3-96 16,0 3-568-16,0-9-1833 0,0-7-2072 0</inkml:trace>
  <inkml:trace contextRef="#ctx0" brushRef="#br1" timeOffset="28765.83">32169 17701 9938 0,'0'0'2472'0,"0"0"-1120"15,0 0-511-15,0 0 47 32,0 0 112-32,-88 3-224 15,68 19-224-15,0 6-80 0,5 4 9 16,2 9-177-16,5 4-80 0,4 6-112 15,4 3-32-15,0-4-8 16,4 7-72-16,13-9-96 31,2-3-400-31,5-7-657 0,16-10-1175 16,-4-12-913-16,-4-6-4304 0</inkml:trace>
  <inkml:trace contextRef="#ctx0" brushRef="#br1" timeOffset="29018.03">32443 17710 9818 0,'0'0'2448'0,"0"0"-543"16,0 0-785-16,0 0-496 16,0 0-256-16,0 0 528 15,-19 67-88-15,3-26-328 16,4 6-87-16,-8 4-225 15,12 0-112-15,-4 0-40 16,9 0-16-16,3-7-40 0,0 1-224 16,0-11-161-16,11-5-471 31,21-7-576-31,-4-9-673 0,0-7-2183 16</inkml:trace>
  <inkml:trace contextRef="#ctx0" brushRef="#br1" timeOffset="29212.2">32269 17970 10922 0,'0'0'2288'16,"0"0"-1536"-16,0 0 273 15,0 0-81-15,119 22-384 16,-71-12-352-1,0 0-120-15,8-10-88 0,-9 0-1368 16,-15 0-4009-16</inkml:trace>
  <inkml:trace contextRef="#ctx0" brushRef="#br1" timeOffset="29465.96">32591 17605 9818 0,'0'0'3856'0,"0"0"-3231"16,0 0-409-16,0 0 200 16,0 0 792-16,0 0-192 15,44 108-232 1,-21-63-264-16,-2 2-87 16,3 4-73-16,-13-3-232 15,-2 2-128-15,-9-5-232 0,0-1-273 16,-12-3-383-16,-24 13-488 31,4-12-920-31,4-14-3482 0</inkml:trace>
  <inkml:trace contextRef="#ctx0" brushRef="#br1" timeOffset="30501.51">33006 17849 11162 0,'0'0'2832'0,"0"0"-903"16,0 0-529-16,0 0-560 0,0 0-312 31,0 0-279-31,0 0-185 16,-20 39 80-16,4-8 88 0,0 4-88 15,-5 6-80-15,6-2-64 16,-5-1-64-16,4-6-544 0,4-10-305 16,8-3-471-16,4-10-584 31,0-9 103-31,4 0 321 0,12-12-729 15,-4-14-407-15,4-6 2680 16,-4-9 968-16,-5 3 1193 16,2 6-25-16,-5 7-400 0,0 6 353 15,0 9-425-15,-4 10-736 32,0 0-672-32,0 4-256 0,0 11-120 0,4 11 120 15,-4 2-8 1,3 1 0-16,1-1-192 0,1-2-392 15,-5-7-416-15,0-9-208 16,0-4-241 0,0-6-63-16,0 0 88 15,-12-16-2681-15,-8-3 800 0,0-7 2977 16,-8-5 336-16,4 5 488 16,5 1 328-16,6 9 905 0,5 3 839 15,8 13-551-15,0 0-1017 0,8 0-672 31,8 10 512-31,8 6 424 16,0 0-399-16,4 6-569 0,0-3-184 16,-8 0-88-16,8-3-16 15,-9-3-408-15,-2-7-2489 0</inkml:trace>
  <inkml:trace contextRef="#ctx0" brushRef="#br1" timeOffset="31087.96">33261 17678 4745 0,'0'0'7753'16,"0"0"-5720"-16,0 0-1225 15,0 0-336-15,0 0-216 0,-4 19 128 32,4 3 248-32,-4 4-72 0,4 6-104 15,-4 3-264-15,-5 0-16 16,2-1-80-16,-1 1-24 31,0 0-24-31,-1-6-40 0,2-4 0 16,3-6 0-16,4-3 0 15,0-9-8-15,0-1 9 0,0-3-9 16,20-3 192-16,-1 0 72 16,17 0-64-16,1 0-152 15,6-3-48-15,-3-3 72 0,-5-4-72 0,-3 0-168 16,-8 4-416-16,-11 3-1177 15,-5 0-1264-15,-8 0-5008 0</inkml:trace>
  <inkml:trace contextRef="#ctx0" brushRef="#br1" timeOffset="32389.64">31348 16989 9938 0,'0'0'1752'0,"0"0"-952"15,0 0-656-15,0 0-32 0,0 0 136 16,0 0 168-16,0 0 241 47,-36-19 151-47,33 16-152 15,-2 0-24-15,-3-3-128 0,0-1-232 0,-12 1-128 16,1-1-136-16,-9-2-8 16,0 3 8-16,-4 2 0 0,0 1 0 15,0 3-8-15,0 0 0 16,4 0 0-16,4 0-48 16,0 3-56-16,0 4 56 0,9 2-16 0,-6-3-16 15,10 1 8-15,3-4-40 16,-1 0-80-16,6 1-168 0,3-4 232 31,0 0 120-31,0 0 8 16,0 0 8-16,0 0-8 15,0 0-152-15,0 3-792 0,0-3-1321 16,0 0-2968-16</inkml:trace>
  <inkml:trace contextRef="#ctx0" brushRef="#br1" timeOffset="35693.15">25563 14938 6145 0,'0'0'1224'0,"0"0"88"0,0 0-215 16,0 0-177-16,0 0-64 0,-64-19-416 16,40 19-88-16,-4 13-88 15,0 6 16-15,-4 0-48 16,0 3-88 0,1 4-40-16,3-1 0 15,-4 4 24-15,9-1 56 0,-2 4 89 16,5 2 31-16,-4 8 48 0,9-1-152 15,-6 4 104-15,10-1-96 16,3 1-64 0,8-1-64-16,0 4-24 15,0-1 16-15,0 1 56 16,8 2-80-16,3 2-40 16,2 2-8-16,-2-1 0 0,-3 5 8 15,0-1-8-15,-3-3 0 0,2-4 8 31,1 2 0-31,5-8 8 16,6-3 0-16,5 0 32 16,4-6 48-16,12 0 32 0,-1-3-56 15,9 0-8-15,5-4-56 16,-2 1 88-16,1-3-80 0,-4-1-16 31,-1 0 0-31,-2-6-72 16,-6 3-104-1,1-2 24-15,-1-2-120 16,6 1 64-16,-2-3 40 0,9 0-8 16,0 0 176-16,3-3-80 15,-3 0 80-15,4-4 0 0,-7 4 16 16,-2-4-8-16,1 1 0 16,0-1 8-16,0-2 72 0,-1-1-72 15,5-3-8-15,4 0 88 0,8 4 0 16,-1-4 56-16,1 3 72 15,4 0-24 1,-9 1 8-16,1 2 104 16,-4 1-136-16,-4-1 16 15,-8 4-64-15,4-4-48 16,-5 4-32-16,-3 0-40 0,4 0-8 16,0 0 8-16,0-1-8 0,0 4 16 31,3 0-8-31,1-3-8 15,-4 2 8-15,4 2 0 16,-5-2 8-16,-2 1-8 0,2-3-8 16,-3 3 16-16,-4 0-16 15,4-1 8-15,7-2 0 0,-2 3-8 32,-2-6 0-32,9-1 8 15,-4-3-8-15,0 1 0 16,0-1 8-16,-1-3 0 0,-6 1 0 0,-6-1-8 15,-3 0 0-15,0-3 8 16,-4 3-8-16,-5-3 0 16,1 3 0-1,0-3 0-15,4 0 0 16,0 0-8-16,8 0 0 16,-4 0-64-16,8-6-72 0,0 0 88 0,-4-4-8 15,-1 0-8-15,-7-2 64 16,-3-1 8-1,-2-3-16-15,1-6 16 16,-4-3 0-16,4-4 64 16,3-6-64-16,1 0 0 15,0-6 0-15,4 0-8 0,-4-4 8 16,-4 7-8-16,-4-3 8 16,-8 6 0-1,-4-3 16-15,-8 6 80 16,0 0 112-16,0-3 8 15,-4 3-168-15,-4-2-48 0,4 2 0 16,0-3-104-16,1-3-176 16,-2 3-144-16,-7 0-256 0,1-3-24 31,-10 0 120-31,-3-3 184 16,-8-4 192-16,1 1-41 15,-1 2 145-15,-4 4 24 0,0 3-368 16,8 4 144-16,0-1 296 0,4 3 8 15,0 4 0-15,5-4 0 16,-1 1 0 0,-5 2-8-16,2 1-120 15,-5 0-112-15,-4-1-376 16,-4 4 8-16,-4 0-96 0,1-4 16 16,-1 4 216-16,-4 0 15 0,4-1 9 31,1-2 344-31,-6 6 48 15,6-3-208-15,-1 3 216 0,-4 3 48 16,0-3 16-16,0 3 88 16,0 4-96-16,0-1 136 0,-3-3 24 15,-1 6 0-15,-4 1 56 32,-7-4-136-32,-1 3-40 0,0 4 32 15,-4-6-80-15,-3 2 64 16,-6 0-7-16,6 1-49 0,-1-1 176 15,5 1 112-15,-5-1-136 16,3 1 56-16,7-1-48 31,2 4-16-31,0-4-64 0,0 7-88 16,0-3 8-16,5 2 0 16,-2 1-16-16,1-3 16 0,1 0-8 15,-1-1 0-15,-4-2 8 16,0-1-8-16,0 1 8 15,-4-4 16 1,-3 0 24-16,-5 1 0 0,-3-1 56 16,-1 3 160-16,0 1 232 15,-3 3-64-15,11 3-48 0,0 3-32 16,12 0-144-16,4 0-80 16,12 3-72-1,8 6-56-15,9 4-88 16,7 9-424-16,4 1-584 0,4-8-1545 15</inkml:trace>
  <inkml:trace contextRef="#ctx0" brushRef="#br1" timeOffset="37351.37">31739 15329 7481 0,'0'0'2537'0,"0"0"-433"15,0 0-768-15,0 0 489 0,-20-83-785 16,3 61-352-16,-6 0-32 16,-5-1-304-16,-4 1-136 15,-12 3 80-15,-3-3-192 0,-9 3-88 31,-8-3-8-31,0 2-8 16,-3-2-16-16,2 3-144 0,1-3 72 0,1 6 88 16,3-3-96-16,-4 6 96 15,1 1-8 1,-1 2 8 0,-20 1-80-16,-12 5 32 0,-15 2-80 15,3 2-48-15,25 0 24 16,27 0 32-16,16 0-48 0,-7 0 96 0,-2 0-80 15,-10 9 72-15,4 7 72 32,-1 0 0-32,-12 6 0 15,3 0 8-15,-2 4 16 0,-1-1 56 16,5 0-72-16,7 1 8 0,8 5-8 16,8 1 0-16,4 3 8 15,4 0-8-15,8 6 0 31,1 4-8-31,3-1 0 0,3 1 8 16,6 3 8-16,-1-1 8 16,12-3-16-16,0 1 0 15,0-1-72-15,4-6 72 0,12 0 0 16,0 0 8-16,3 1-16 31,2-2 0-31,3 2 8 0,0 2 40 16,-1 3-32-16,10 4 48 15,2 0 112-15,13-1 32 0,15 4 0 16,29 0 24-16,24 0-72 0,7 0 0 16,-3-4-80-1,-13-5-8 1,-31-7-8-16,-20-7 24 0,-8-2-72 16,-8-1 40-16,7 3-40 15,5 4-8-15,12 7 0 0,15-2 0 16,18-2 48-16,6 0-40 0,-4-3 9 31,-19-13-9-31,-20-7-8 16,-16-2 16-16,8 0-16 0,8 0 8 31,11-1 0-31,-3 0-8 16,4 1 16-16,11-4-8 15,12 1 0-15,14-1-8 0,-6-3-48 16,-23 0-9-16,-24-3 41 0,-17 0-40 15,9 0 48-15,4 0 0 16,8 0 8-16,-1 0 0 16,-3 0 0-16,4 0-8 0,0 0 8 15,4 0 0-15,-5 0 8 32,9 0-8-32,-4 0 8 0,-1 0-8 15,1 0-80-15,-4 0-32 16,-8-9 8-16,-1-1 32 15,-6-2 64-15,-10-8 8 0,-3-2 0 0,-4-3 0 16,0-7 0 0,4-3 8-1,-4-6 0-15,4-4-8 0,0 1 0 16,-1-3 0-16,-6-5-8 16,-10 2 8-16,-3-4 0 0,-12 0 8 15,0-3 80-15,-12-17-88 0,-12-17-8 31,-12-14-56-31,0-3-8 16,5 19 64-16,6 25-8 0,6 20 8 16,-1 2-8-16,-4-8 8 15,-4-7 0-15,-16-4 0 16,-4 4 8-16,-19-3-8 0,-33 0-80 31,-35-1 88-31,-21 8 0 0,-3 11 0 16,7 13 0-16,25 17-8 15,3 6-64-15,5 6-24 16,-5 12-632-16,-7 13-1208 0,32-2-753 16,18-4-4216-16</inkml:trace>
  <inkml:trace contextRef="#ctx0" brushRef="#br1" timeOffset="38779.3">26220 18510 9217 0,'0'0'1465'16,"0"0"-1041"-16,64-98-120 31,-28 59 600-31,12 11-240 0,7 2 176 16,9 8 169-16,8 8-209 16,0 7-312-16,-1 3-264 0,6 9-88 15,-2 17-40-15,0 2-16 16,-3 7-64-1,-4 0 32-15,0 6-48 16,-13-2 0-16,-2-2 0 0,-6 5 0 16,-3-7 16-16,0-1-16 15,-5-4 8-15,9-8 0 0,0-7 0 16,8-5 0 0,7-10 0-16,1 0 0 15,5-6 48-15,-10-17-56 16,0-2-56-16,-11-7 56 0,-4-9 0 15,-7-3 8-15,-9-1 264 16,-5 4 496-16,-7 6 32 0,3 3-367 31,-2 7-33-31,-2 6-128 16,2 6-112-16,-6 3-64 16,2 10-88-16,-2 0-8 0,6 13 16 15,-6 12 32-15,-3 7-48 16,5 3 0-16,-2 3-296 0,-3-3-192 31,4-3-89-31,0-7-159 16,1-9-232-16,-2-6 152 0,1-10 544 15,0 0 224-15,8-10 48 16,-4-12 8-16,-1-7 72 0,6 1 224 16,-10 2 448-16,-2 7 64 31,3 10-144-31,-5 5-327 0,10 4-281 15,-2 4-64-15,9 12 0 0,0 3-56 16,4 3-16-16,-4 0 7 0,0-3 9 16,0-6-48-16,0-7 8 15,0-6 96 1,4 0 8 0,4-10 56-16,7-12-64 0,1-3 8 15,4 0 72-15,4-1 65 0,-9 7 87 16,2 7 136-16,-6 5 184 15,5 7-88-15,0 0-168 0,4 13-72 32,4 3-80-32,-1 0-64 15,2 3-72-15,-2-3-8 16,-8-4-232-16,-2-2-632 0,10-10-761 16,-11-7-2567-16,-4-11-7147 0</inkml:trace>
  <inkml:trace contextRef="#ctx0" brushRef="#br1" timeOffset="40891.51">32033 17193 10458 0,'0'0'1704'0,"0"0"-1160"0,0 0-184 31,0 0 552-31,0 0 17 16,0 0-273-16,0 0-120 0,-79-64 24 15,63 51-48-15,-5 3-128 16,-2 1-192-16,-5-1-120 16,-7 1-64-16,-6 0 56 0,-10 2-64 31,-1-6 72-31,-4 4-72 16,0-1 0-16,0 1 56 0,-3-1-56 15,7 1 0-15,0 0 8 16,8 2 0-16,0 4 0 15,5 0-8-15,-5 3 0 0,0 0 0 16,-4 0 0 0,0 0 8-16,1 9 40 15,3 1-40-15,4-4 48 16,-1 4-40 0,10-1 40-16,4 1-40 15,2 3-8-15,1-1-8 16,0 4 8-16,-4 3 56 0,0 3 0 0,-4 3-64 15,1 4 16 1,-1 3 32-16,0 6-48 0,0-3 8 0,0 3-8 16,4 0-8-16,5 3 8 15,-1 1 0-15,4 2 8 16,-1-3 56 0,6 1-64-16,3-1 0 15,8 0 0-15,4 0 0 0,0 1 16 16,16 5-16-16,8 1 8 15,12 3-8-15,3 3 24 16,10 0-24-16,-6 3 8 0,5 0 0 31,-8-3 0-31,-1-3 0 16,2-1 0-16,-5-5 0 0,-5-4-8 16,1 1-64-16,4-7 0 15,0-7-64-15,3 4-72 16,2-7 0-16,-2 1 64 0,5-4 24 15,0 0 48 1,-4-3 64-16,-1 0-8 16,6-3 8-16,-10 0 8 0,5-4 64 15,0 1 8-15,0 0 40 16,3-4 8-16,2 1 0 16,-2 3-56-16,5 0 0 15,0-1 48-15,4-2-16 16,0 3-8-1,3 2-88-15,1-5 40 0,4 6 17 0,-4-10-57 16,0 0 0-16,-4 1 40 16,-1-4-48-16,1-3 16 15,-9 0-8 1,6 0 48-16,-2 0-56 16,-3 0 0-16,0 0-8 15,0-6 8-15,-4-1-8 0,3 1-72 16,-2 3-81-16,2-7 89 15,-3 4 8-15,0-1 0 0,-4 1-40 32,3 0 0-32,1 3-56 31,-3 0 0-31,2 3-104 0,1-4-16 16,-5 1 160-16,2 0 112 15,-5 0-88-15,0-1 96 16,4-2-8-16,-5 0-128 0,5-4-152 15,-4 1 136-15,-4-4 104 0,4 3 48 16,-4-2-8-16,0-4 0 0,4 3 8 16,3-6-8-16,-3 3 8 15,0-2-8-15,0 1 8 16,0-1-8-16,-4-2 8 16,-4 1 0-1,-5-3 8-15,1-3 0 0,-3-1 64 16,-2-2-56-16,-2-1 0 0,-2 1 32 15,1-7-40-15,4 0 0 16,-4-4 0-16,0 2-8 16,0-2 8-1,-4 1 0-15,-5 4 56 16,1-1 0-16,-4-4 24 16,0 1 168-16,0 3 56 0,0-3-64 15,-7 3-72-15,-1-3-48 16,0 3-80-16,4 0-48 0,-4 3 0 31,0 1 8-31,0-4-8 16,-4 3 0-16,4 1 0 15,-8-1 0-15,0-3 0 0,-4 3 112 16,1-3-24-16,-6 0-24 16,1 0-56-16,0 3 40 0,1-3-40 31,-5 4 0-31,-4-4-8 0,-8 0 0 15,0 0-136-15,-11-3 120 16,-5 0 16-16,-20-7 0 0,-24-5-64 16,-31-1-32-16,-16 6-376 15,-5 13-504-15,32 10-1416 16,33 10-3610 0</inkml:trace>
  <inkml:trace contextRef="#ctx0" brushRef="#br1" timeOffset="42269.51">13483 14275 8009 0,'0'0'1857'0,"0"0"-1033"0,-17-80-296 16,17 36-120-16,0-23 24 16,0-25 360-16,0-38-48 0,0-16-167 15,0-13-169-15,0 3-80 32,0 7 0-32,0-3-240 0,0-10-24 15,0 3-64-15,0 16 48 16,0 39 8-16,0 34 168 0,0 31 248 31,0 20 0-31,-4 4-72 16,0 2-104-16,1 6-296 15,-1 7-720-15,4 4-1440 0,0 27 663 16,0 1-431-16,7 0-2193 0</inkml:trace>
  <inkml:trace contextRef="#ctx0" brushRef="#br1" timeOffset="42629.74">13100 13386 5089 0,'0'0'2272'0,"0"0"-872"15,0 0 585-15,0 0-729 16,-8-86-744-16,24 13-192 0,7-29 80 16,5-12 8-16,4-13-200 31,0 0-7-31,0 6-97 0,-4 23-24 16,-4 22 64-16,-8 35 208 15,0 11 608-15,4 8 56 0,8 3-352 16,8 13-360-16,7 6-104 15,9 13 24-15,12 16-80 32,16 15-128-32,-5 0-8 0,2 10-8 15,26 35-544-15,-24-19-1432 16,-7-3-1849-16</inkml:trace>
  <inkml:trace contextRef="#ctx0" brushRef="#br1" timeOffset="48167.71">3860 16598 11762 0,'0'0'2425'0,"0"0"-617"15,-47 0-792 1,30 0-320-16,10 0 144 0,3 0 25 16,4 0-281-1,0-3-240 1,0 3-104-16,0 0-96 0,0 0-96 15,11 0-48-15,13 0 8 0,4 0 0 16,12 0 88-16,12 0-80 16,12 0-8-16,16 0-8 15,27-15 72 1,24-11 0-16,5 1-64 16,-8 0 8-16,-33 12-16 0,-35 0 8 15,-21 9-8-15,-11 2-48 0,-3-1-96 16,-5-1 40-16,-5 4 40 15,-11 0 64 1,-4-3 64-16,0 3 88 16,-4-3 24-16,-7 0-176 15,-10 3-88-15,10 0-48 16,-6 0-128 0,10 0-392-16,-1 0-713 15,3 0-1479-15,1 0-2593 0</inkml:trace>
  <inkml:trace contextRef="#ctx0" brushRef="#br1" timeOffset="48591.85">4505 16227 11106 0,'0'0'2192'0,"0"0"-335"16,0 0-833-16,0 0-232 0,0 0-56 0,0 0-304 15,0 0-208-15,0-3-104 16,45 16 193-16,22 2 7 16,25 11-144-1,-4-4-80-15,-13-3-88 0,-11 3-8 16,-24-2-8 0,-4-1-144-16,-4 6 8 0,-17 0 104 0,-15 4 40 15,0 3 200-15,-19-1-40 16,-9 8 40-1,-8 2 64-15,-4-3-56 16,0 3-72-16,5-3-64 16,3-3-64-16,8-6 0 15,7-10-8-15,9-3-96 0,8-10-416 16,0 0-296-16,0-6-233 0,8 0 401 31,9 0 384-31,-6-6-120 16,-2 0-328-16,-1-1-168 15,-8 4 0-15,0 3 287 0,-8 0-663 16,-9 0-2865-16,2 3-936 0</inkml:trace>
  <inkml:trace contextRef="#ctx0" brushRef="#br1" timeOffset="52470.1">14662 15856 5569 0,'0'0'2392'16,"0"0"-1032"-16,0 0-359 15,0 0-41-15,-12-6-192 16,8 2-120-16,-1 1-88 0,-2 3 144 16,-1-3 113-16,4 0-113 31,-4-4-184-31,-4 7-96 0,0-3-128 0,0 0-120 16,-4-1-112-1,0 2 24-15,0 2-40 16,4-3-40-16,-4 3 40 0,0-7-40 0,1 4 120 15,-2-4 168 1,2 4 24 0,-2-3-40-16,-2 0-16 0,-1-1-136 15,0 1 17-15,0 3-41 16,0-3 48 0,5 2 16-1,-6 1-24-15,1 0-48 0,5 0 24 0,-6-1-32 16,6 1 72-16,-9 0 40 15,4 3-96-15,-5 0-56 0,6 0 0 16,-5 0 48-16,4 0-48 16,-3 10-40-16,2-4 40 15,1 3-32-15,1-2-8 0,-2 2 0 32,1 4 8-32,5-3-16 0,-2-1 16 15,-2 4-16-15,-1 0 8 16,0 0 48-16,0 2-56 15,-8 4 56-15,-4 3-48 0,1 4 0 16,-1-1 0-16,0 4 8 31,0 0 32-31,4 2 8 0,4-5-48 16,4-1 56-16,4-6 16 16,4-3-80-16,4 0 0 15,0-3 8-15,1-1-8 0,-2 10 40 16,5 1-40-16,-4 2 0 15,-3 4 0 1,2-1 0-16,5 1 8 0,-4 5 0 16,1-4 72-16,7 1-72 15,0 1 0-15,0-1 0 16,0 1 8-16,0 3-8 0,0-3 0 16,11 3 40-1,1 0-40 1,4-4 104-16,0 1-56 0,4 3-56 15,4-3 8-15,0 0 40 0,4-1-48 16,-1 4 0-16,1-6 48 16,4 3-48-16,0-7-8 0,5 0 8 31,-6-5 8-31,1-1 64 16,-4-4-64-16,-1 1 0 0,1-3-8 15,-4 0 16-15,0 0-8 16,1-1 40-16,-1-2-48 0,-5-1-8 15,5-3 8-15,-4 1 0 32,4-1 0-32,-4 4 0 15,4-1-8-15,-5 1 8 0,5 2-8 16,0 1 16-16,4 0-16 16,0-4 8-16,8 1 0 0,-4-3-8 15,8-5 0-15,-5 1 0 16,6-3 0-1,-6 0 8-15,5 0 0 16,-4-3 0-16,0 1-8 0,-4-2 8 16,4-2-48-16,-4 3 48 15,0-1-8-15,-4 1-48 0,0 0 8 16,-5 0-48 0,1-1-24-16,-4 2 48 15,-1 2-32-15,2-7 40 16,-1-2 16-16,-1-1 40 0,5-3-40 15,0-2-64-15,1-5 40 16,3 2-8-16,-9-5-40 0,5 1 112 31,-4 0-8-31,-4 0 8 16,4-1 0-16,-5-2 8 0,6-3 0 16,-1-1-8-16,-5 4 8 15,2-1-8-15,-2 4 0 0,-2 0 0 16,-6-1 0-16,1 1 8 31,0 3 0-31,-8 0 0 16,9 0 8-16,-6-3-8 0,1-1 8 15,0-2-16-15,4 0 8 16,1-1-8-16,-6-2 8 0,1-1 0 16,0 4 0-16,-4 0 0 31,0-1 0-31,0 4 0 0,-8-4 64 15,0 4-64-15,0 0 0 0,-4-1 8 16,5-2 0-16,-2 6 8 0,1-3-8 16,1 3 0-16,-2 0 0 15,1-3 0 1,-3 3-8 0,-2-4 152-16,-2 4-16 15,-9 0-32-15,3 0 40 0,-2 0 24 16,3 0-88-16,-4 0 40 15,4 0-56-15,-4 3-8 0,4 0-48 0,5 1 64 32,-6-2-64-32,1 2-8 15,-3 2 8-15,3-3 0 16,-1 0 8-16,-7 4-16 0,5-5 16 16,-5 5-8-16,0-1 0 0,0 1 0 15,-4-1 0-15,1 4 0 31,-5-4-8-31,4 3 8 16,-4 1 0-16,8-1 0 0,-3 4-8 16,-1 2 8-16,0 1-8 15,-1 3-48-15,6 0-24 0,-5 7-8 16,4 6 8-16,0-1-40 31,0 1 32-31,4-1-32 16,4-2-24-16,8 0-72 0,-4-1-88 0,8 1-96 15,4-1-368-15,4 10-577 16,0 16-831-16,0-3-1849 0,0 3-6073 16</inkml:trace>
  <inkml:trace contextRef="#ctx0" brushRef="#br1" timeOffset="54762.91">6215 16402 2472 0,'0'0'520'0,"0"0"-392"0,0 0-16 16,-4-80 96-16,4 55 136 16,8 0-160-16,4-1-136 15,0-2-40-15,0 5 8 0,-1 1 48 31,-6 3 40-15,-5 6-8-16,0-2-96 16,0 2-152-16,0-3-216 0,-5 0 80 15,1-6-24-15,4 3 128 0,-3 0 184 16,3 0 112 0,0 0 296-16,0-1-216 0,0 5 168 0,-4-1 160 15,0 0 601-15,0 0 215 16,-4 0-304-16,0 0 40 0,-4 0-95 15,0-3-201-15,0 1-104 16,-3-2-224-16,2 1-80 16,-2-3-136-1,-2 0-112-15,-2 3 96 16,-5 3 232-16,-4 0-40 16,-8 7-143-16,-5 2-73 0,-2-2 88 15,-5 5 104-15,4 2-80 16,-4 2 16-16,9 0-8 0,-5 0 96 31,9 9-184-31,-10 7-48 16,6 6 16-16,-6 3-48 15,6 7-8-15,-5 3 8 0,4 3-48 16,0 3-88-16,12-3 8 16,0 7-16-16,5 2 8 0,3 5 8 31,-1 4 24-31,-3 1-32 15,9 4-8-15,-5 2 16 0,4 4-8 16,4-3 64-16,0 2-24 0,8 1-48 16,4-3 96-16,0 2-24 15,12 14-64-15,20 8 0 16,8 24-8 0,11 2 0-16,-2-22 0 15,-10-19-8-15,-7-32-160 0,4-3-80 16,12 1 128-16,19 8-64 0,29-3-40 15,27-12-80-15,1-16 160 16,-8-13 136 0,-25-3-272-16,-35-6-232 15,-12-7-112-15,-9-3 72 16,6-9 248-16,-1-7 167 16,-1-12 129-16,-3-4 0 0,-4-21 0 15,-1-24 8-15,-6-24 16 0,-1-20 89 31,-8 0 23-31,-8 1-120 16,-8 19 88-16,0 5 32 16,-13 27 104-16,-2 22-80 0,-9 18 72 15,0 7 208-15,-8-3-88 16,-8-4-64-16,-3-3 328 0,-2 7-144 31,6 6-264-31,3 7-128 16,-4 5-64-16,0 11-8 0,1 5-16 15,-10 7-304-15,-2 13 24 0,-5 22 16 16,4 10-552-16,9 12-24 16,7 32-673-16,12-20-959 15,15-5-3281 1</inkml:trace>
  <inkml:trace contextRef="#ctx0" brushRef="#br1" timeOffset="68031.03">8545 17634 9522 0,'0'0'2216'0,"0"0"-1416"15,0 0-496-15,0 0-48 16,0 0 480-16,0 0 521 16,0 0 15-16,0 0-224 15,24-48-376-15,-24 48-312 16,0 0-208-16,4 0-152 15,1 6 0-15,-1 10-8 0,4 10 8 16,3 9 0-16,6 6 48 16,-2 7 8-16,13-1-56 15,4-3 0 1,9-2-48-16,6-10 40 16,9-7-40-16,7-13-104 0,5-8-240 15,0-4-72-15,4-10 56 16,-1-15 64-16,-3 0-128 15,-5-10-56-15,-3 0-208 0,-4 0 48 32,0 0 103-32,-4 9 105 15,-4 1 64-15,4 9 224 0,-5 3 144 16,-3 7 48-16,4 3-24 16,4 3 24-16,-4 0 24 15,3 0 80-15,5 0 72 0,8 3-72 16,-1 10-48-1,10 2-8-15,2 8-40 16,0 2-8-16,2 4 16 0,-2 6-16 0,-3 0-72 16,0 3-16-1,-9 0 72-15,1 0-56 16,-12 0 16-16,0 0 48 16,-5-3-120-16,-2-3-8 15,-2-4 40 1,-3-6 16-16,8-5-40 0,-8-4 16 15,8-11 0-15,-1-2 96 0,1 0 0 32,0-12 0-32,0-10 8 0,4-7 0 15,-5-12 0-15,5-4 0 16,-4-12 0-16,0-3 0 16,4-4 8-16,-9 7 88 0,-3 6 136 15,1 13 128-15,-10 13-32 16,1 6-144-16,-4 6-56 0,-1 10-8 31,5 3-64-31,-4 0-40 16,4 6 48-16,5 16 24 15,2 4 64-15,1 5-31 0,4 5-41 16,3 2-32-16,-2 0-32 16,2-3-8-16,1-4 0 0,0-2 0 31,0-7-8-31,-1-6 0 0,1-10-144 15,-4-6-65-15,0 0 73 16,-8-22 88-16,3-10 48 0,-7-2 8 16,4-5 0-16,-4 4 56 15,-4 7 56-15,-4 9 105 16,0 9 207 0,0 4-32-16,-1 6-96 15,9 0-40-15,5 0 48 0,2 10 64 16,9 2-56-16,0 4-168 0,4 0-80 15,4-3-8-15,-5 0-8 16,1-1-56 0,-8-2 0-16,0-1 0 15,-12-3-208-15,0 1-328 16,-13-7-256-16,1 3-480 0,-12-3-289 16,-8-3-1239-16,0-7-4082 0</inkml:trace>
  <inkml:trace contextRef="#ctx0" brushRef="#br1" timeOffset="68358.92">13176 17564 10458 0,'0'0'2272'0,"0"0"-1384"0,0 0-480 16,0 0 41-16,0 0 567 15,0 0-80-15,0 0-216 16,103 57-120 0,-63-29-320-16,0 7-112 15,4-3-120-15,-5 3-40 0,-2-3 0 16,-9-3 0-16,-1-1 0 16,-15-3 8-16,-8 7 0 0,-4 3 176 15,-28 3 313-15,-24 13-49 0,-27 9-104 16,-29 1-192-16,9-8-160 15,-5-8-232 1,37-16-1497-16,18-23-4544 16</inkml:trace>
  <inkml:trace contextRef="#ctx0" brushRef="#br1" timeOffset="79055.68">20567 1031 7177 0,'0'0'4665'0,"0"0"-3393"0,0 0-680 16,0 0-360-16,0 0 193 16,-13 0 311-16,13 0 384 0,0 0-48 31,0 0-392-31,9-3-176 16,6 0-39-16,9-6-169 0,20-1-96 15,24-2 24-15,39-8-40 16,49 1-40-16,27-3-8 0,4 6 8 31,-11 7-56-31,-28 2-80 16,-21 4 72-16,-28 3-80 15,-35-3-16-15,-21 3-128 0,-19 0-240 0,1 0-128 16,-14 0-112 0,-2 0 31-16,-9-3 25 0,-56-4-1208 31,4 1-3001-31,-8 0-2729 0</inkml:trace>
  <inkml:trace contextRef="#ctx0" brushRef="#br1" timeOffset="79439.47">20690 1022 10162 0,'0'0'2616'16,"0"0"-999"-16,0 0-633 0,0 0-328 16,0 0-328-16,0 0-48 15,0 0 32-15,51 29 272 31,-18 5-120-31,14 24-72 0,17 21-160 16,12 19-23-16,7 8-209 16,-3-5 8-16,-16-19 64 0,-24-24-72 15,-9-17 8-15,-3-6-8 16,-3 3-120-16,6 0-177 31,-6 0-375-31,-6-12-88 0,-3-7-712 0,-8-19-425 16,-4 0-199-16,1-19-72 15</inkml:trace>
  <inkml:trace contextRef="#ctx0" brushRef="#br1" timeOffset="79828.59">22053 676 9161 0,'0'0'2761'0,"0"0"-520"16,0 0-777-16,0 0-856 31,0 0-552-31,0 0 48 0,0 0-16 15,0 0 488-15,-100 120 40 16,61-50-184-16,-6 16-272 0,-7 22-32 16,-8 6 56-16,5-3 97 15,3-9 15-15,0-13-120 32,-4-6-80-32,17-14-96 0,3-14 48 15,8-18-48-15,9-5 0 16,-2 3 0-16,1 0-232 0,5 0-609 0,15 0-1095 15,0-6-1849-15,7-13-1672 16</inkml:trace>
  <inkml:trace contextRef="#ctx0" brushRef="#br1" timeOffset="80793.89">21897 1660 7641 0,'0'0'2665'0,"0"0"-609"15,0 0-287-15,0 0-337 0,0 0-264 16,0 0-224-16,0-19-376 16,0 19-248-16,0 0-200 0,0 3-120 15,0 16-128-15,0 10 128 32,0 9 201-32,0 3-41 0,0 4-64 15,0-1-32-15,0-2-56 16,0-7-8-16,4-4 0 0,4-2-128 15,1-10-169-15,6-9-23 16,-2-8-32-16,2-2 280 31,5-15 72-31,-1-14 0 0,2-12 56 32,-5-7-48-32,-4-6 56 15,-5 4 8-15,-7 2 48 0,4 13 304 16,-4 10 9-16,0 12 39 0,0 10-160 15,0 3-312-15,4 6-280 16,5 19-24-16,2 7 224 0,6 9 80 0,-2 4 0 16,6-4 0-1,-2-6 0-15,5-3-152 16,-4-7 0-16,1-6-73 0,-2-13 137 0,1-2 24 31,-8-4 40-31,4-19 24 16,-8-13 88-16,3-12 8 0,-7-11 65 15,-4-5 15-15,0-6 48 16,-8 5 200-16,-3 11-32 16,-6 8-112-16,10 13 64 0,3 17-72 31,0 9-272-31,4 3-488 0,0 19-1353 16,0 35 177-16,0-4-1529 15,4-2-4360-15</inkml:trace>
  <inkml:trace contextRef="#ctx0" brushRef="#br1" timeOffset="81592.02">22507 1809 9874 0,'0'0'2808'31,"0"0"-663"-31,0 0-561 0,0 0-344 16,0 0-448-16,0 0-319 15,0 0-257-15,0-12-144 16,8 12-64-16,8 0 0 0,7 0 8 16,-2 0-16-16,3 12-48 15,-5 7-40 1,-6 4 16-16,-6 6-88 0,-7 2 112 15,0 7-89-15,-11-6 89 16,-10 3-112-16,-3-10-80 16,5-3 192-16,3-9-56 15,8-4-120 1,8-9-40-16,0 0 264 0,0-12-8 16,15-13-344-16,13-10 24 0,8-10-16 15,1-9-440-15,2 0 248 16,-3 7 192-16,-8 5 344 15,-13 17 144-15,-6 9 912 0,-9 13 160 32,0 3-456-32,0 0-368 0,-13 12-232 15,-2 8 105-15,-5 2 79 16,8 3-144-16,0 4-24 16,4-1-40-16,4 1-64 0,4 0-72 15,8-1-8-15,16-6-80 31,0 1-192-31,8-8-248 0,20-8-673 16,-9-4-1479-16,-3-3-2913 0</inkml:trace>
  <inkml:trace contextRef="#ctx0" brushRef="#br1" timeOffset="81780.05">23072 1885 224 0,'0'0'10826'0,"0"0"-9138"0,0 0-824 15,0 0 665-15,100 26-361 16,-68-13-368-16,-4 6-384 0,-4 3-272 16,-12 7-144-1,-8 3-40 1,-4 2-56-16,-28 8-160 0,-24 8-1120 0,5-5-1105 16,2-14-3368-16</inkml:trace>
  <inkml:trace contextRef="#ctx0" brushRef="#br1" timeOffset="82170">23447 1362 13170 0,'0'0'4097'16,"0"0"-2568"-16,0 0-873 0,0 0-608 15,0 0-48-15,0 0 0 32,12 89 128-32,-4-42 0 15,0 10-64-15,8 1 32 0,-4-4-88 0,-4-7 0 16,0 1 8-16,-8-13-16 15,0 0 48-15,0-13 8 0,0-6-40 16,0-3 40 0,0-4-48-1,0-6-8-15,8 0 0 16,16-3 0-16,12 0 8 0,11 0-8 16,18 0-240-16,30-9-664 0,-16-10-1649 15,-11 0-4120-15</inkml:trace>
  <inkml:trace contextRef="#ctx0" brushRef="#br1" timeOffset="82749.72">24802 1543 9898 0,'0'0'4064'0,"0"0"-2943"32,0 0-441-32,0 0-96 15,0 0 232-15,80-6 8 0,-41-4-256 16,9 0-95-16,4 1-249 15,-4-1-128-15,0 1-96 0,-5 3-472 16,-11 2-625-16,-4 4-1135 31,-12 0-969-31,-11 0-4384 0</inkml:trace>
  <inkml:trace contextRef="#ctx0" brushRef="#br1" timeOffset="82919.02">24893 1733 9794 0,'0'0'1792'16,"0"0"-472"-16,0 0 665 0,0 0-121 15,0 0-320-15,132 26-367 0,-53-26-585 16,5 0-304-16,24-3-288 16,-32-4-800-1,-16 1-3945-15</inkml:trace>
  <inkml:trace contextRef="#ctx0" brushRef="#br1" timeOffset="84125.47">26786 568 6569 0,'0'0'5329'0,"0"0"-3841"16,0 0-191-16,0 0-265 0,24-35 144 0,-24 35-56 16,0 0-175-16,-16 0-441 15,-8 0-232-15,-16 0-272 0,-27 16 72 16,-25 9-56-16,-20 10 80 15,-7 7-88-15,19-8-8 16,33-8 120 0,22-10-112-16,17-3-8 15,5 2 0-15,3 1-56 0,8 7-96 16,12-4-288-16,12 6 104 16,40 0 288-16,36 4 48 15,30-7 0-15,11 1 64 0,-11-14-64 31,-26-3 0-31,-32-3 0 16,-20-3-8-16,-12 7-8 0,-8-1-112 16,-4 0-369-16,-8 4-119 15,-8 2-96-15,-28 5 712 16,-28 8 296-16,-36 7 48 0,-23 6 0 31,-4 0-192-31,18-6 120 0,34-7 89 16,27-6-57-16,12 0-104 0,0 0-128 15,13 6-72 1,2 4-112-16,13 0 8 0,4-1 80 16,24 1 24-16,13-1 80 15,26 1 56 1,25-7-56-16,31-12 64 16,13-7 72-16,-5-3 136 0,-12-13-16 0,-14 1-24 15,-22-4-240-15,-20 3-64 16,-15-3-8-16,-12 0-64 15,0-3-128 1,1-3-120-16,-10 0-112 16,-15 3-128-16,-12 3 80 15,-24 13-1041-15,-12 3-3312 0,-3 0-1720 0</inkml:trace>
  <inkml:trace contextRef="#ctx0" brushRef="#br1" timeOffset="84684.77">26491 1819 11330 0,'0'0'3193'0,"0"0"-1081"15,0 0-936-15,0 0-592 16,0 0-352-16,0 0-144 0,0 0-31 31,0 0 191-31,-28 102-8 16,24-64-120-16,0 0 32 0,4-3 0 15,0 0-88-15,4-4 8 16,16-5-64-16,5-1 40 0,10-9 0 16,9-7-48-16,4-2-8 31,12-7-624-31,-5 0-721 16,5-25-1351-16,-16-1-1177 15,-12 1-1992-15</inkml:trace>
  <inkml:trace contextRef="#ctx0" brushRef="#br1" timeOffset="84870.14">26141 1984 9498 0,'0'0'2400'0,"0"0"-1704"15,0 0 88 1,0 0 1297-16,119 3-297 15,-39-12-640-15,3-4-279 16,-7-3-305-16,-4 4-360 16,-16-1-200-16,27-19-1409 0,-7 7-3272 15,-12-7-7001-15</inkml:trace>
  <inkml:trace contextRef="#ctx0" brushRef="#br1" timeOffset="87182.99">27563 406 5353 0,'0'0'1616'0,"0"0"152"0,0 0-319 15,0-32-113-15,0 26 232 16,0 3 385-16,0 3-385 0,0 0-464 0,0 0-408 16,-4 0-592-16,-4 19-104 31,-8 9-56-31,-12 26 56 15,-4 29 48-15,0-7 48 0,8-3-48 16,5-9-48-16,10-23 0 0,-2 7-48 16,3-1-240-16,4-15-192 15,4-7-40-15,0-12-200 32,0-10-512-32,0-3 120 0,4-29 631 15,8-5-1671-15,0-4-2513 0</inkml:trace>
  <inkml:trace contextRef="#ctx0" brushRef="#br1" timeOffset="87622.93">27475 473 4729 0,'0'0'2464'16,"0"0"-328"-16,0 0-183 16,0 0-353-16,0 0 73 0,0 0-177 0,0-20-464 15,0 20-472-15,0 0-304 16,4 0-192-1,0 0-64 1,5 0-120-16,2 10 80 0,9 6 32 16,4 3 8-16,4 7 0 15,0 2 0-15,3 1 0 16,5-1-8-16,1 1 8 0,-5-4 8 0,-1-3-8 31,-3 1-80-31,-4-11-16 16,0-2 40-16,4 0 48 0,0-4 8 15,3 0 0-15,1-3 0 16,8 4-8-16,-8-4-232 16,-4 0-232-16,-12 0 136 0,-4 0 24 31,-8-3 224-31,-4 0 88 0,0 0 200 16,0 0 128-16,0 0-104 15,0 0-72-15,0 0-8 16,0 0-72-16,0 0 80 0,0 0 0 15,0 0 16-15,0 0-16 32,0 0-152-32,0 0-200 0,-16 0-832 15,4-6-1649-15,-4 0-5712 0</inkml:trace>
  <inkml:trace contextRef="#ctx0" brushRef="#br1" timeOffset="88180.13">27109 660 8785 0,'0'0'1993'16,"0"0"-657"-16,0 0-512 0,0 0-192 31,0 0 17-31,0 0 23 0,0 0-272 16,0 0-168-16,0 0-128 16,-4-3 200-16,4 3 104 15,0 0 88-15,0 0-72 0,0 0 0 16,0 0 64-16,0 0 65 31,0 0-73-31,-4 0-224 0,4 0-64 16,-4 0-88-16,4 0-88 15,0 0 64-15,0 0 8 16,4 0-80-16,7-3-8 0,17 0 8 16,28 0 56-16,28-10-56 31,27-3 0-31,18-7 40 0,-30 8-40 0,-24 2-8 15,-30 7 8-15,-14 3 0 16,-3-4 48-16,-8 4-56 16,0 0 8-16,-8-1 40 0,-12 4-32 15,0-2 8 1,0 2-24-16,0 0-8 16,0 0-208-16,0 0-712 15,-20 0-1657-15,0 9-2504 0,-4 4 432 16</inkml:trace>
  <inkml:trace contextRef="#ctx0" brushRef="#br1" timeOffset="88536.38">27137 724 9642 0,'0'0'3056'0,"0"0"-1191"15,0 0-585-15,0 0-616 0,0 0-264 16,0 0-160-16,12 6-160 31,7 10 312-31,17 9 328 0,8 7-183 0,12 3-137 16,4 6-112-16,4 0-112 15,0 4-120-15,-9-7 8 16,-11 0-64-16,-12-13-96 0,-8-2-64 16,-12-14-48-1,-9-2-16 1,-3-7 56-16,0 0-8 0,0 0-265 16,-15-29-927-16,-1 4-1264 0,4-7-1689 15</inkml:trace>
  <inkml:trace contextRef="#ctx0" brushRef="#br1" timeOffset="88874.86">27850 479 10002 0,'0'0'2104'0,"0"0"-184"0,0 0-79 16,0 0-577-16,0 0-480 16,0 0-352-16,0 0-384 0,-28 16 0 15,4 13 192-15,-4 12-87 32,4 7 143-32,0 9 40 15,0 0-104-15,9 6-96 0,-2-2-128 0,6-4 88 16,3-6-88-16,4-7-8 15,4-3-8-15,0-9-280 0,0-6-312 16,0-8-481 0,0-1-1271-1,8-11-2089-15</inkml:trace>
  <inkml:trace contextRef="#ctx0" brushRef="#br1" timeOffset="89692.02">27954 959 10018 0,'0'0'2232'0,"0"0"-207"15,0 0 95-15,0 0-656 16,0 0-527-16,0 0-569 0,-4-13-368 16,4 29-144-16,0 12 56 15,0 7 88-15,0 6 8 0,0 7 0 32,0-7-8-32,0 0-48 15,8-11-201-15,-5-5-223 0,5-9 40 16,-4-10 144-16,5-6 40 15,-2 0 248-15,5-10 120 0,4-12-56 16,-4-6 96-16,4-4-96 31,-8 6-56-31,4 8 56 16,-12 8 208-16,4 10-272 0,-4 0-144 16,4 19-328-16,4 6 408 15,4 4 64-15,0 2-8 0,4-5-256 0,4-4-48 16,-5-9 40-1,2-13 272 1,-2 0 88-16,-2-19 392 16,-2-13-152-16,1-6 120 0,-3-6-160 15,-6-7-16-15,-3 0-104 16,0 7 32-16,0 2-23 0,-3 11 111 0,-6 11 40 31,1 17-328-31,0 3-1281 16,-8 38-1263-16,4 3 359 15,1 4-2576-15</inkml:trace>
  <inkml:trace contextRef="#ctx0" brushRef="#br1" timeOffset="90182.09">28300 1124 9674 0,'0'0'2328'0,"0"0"-1176"0,0 0-448 16,0 0-487-16,0 0-73 16,0 0-136-16,0 0 64 0,84-29-64 15,-72 45 0-15,-8 6 0 31,-4 7-8-31,0 3 56 0,0 2 24 16,-16-2-72-16,4-3 8 0,0-10-16 16,-1-3-8-16,10-7-48 15,3-5 56-15,0-4 80 0,0-4 272 16,8-18-72 0,8-6-280-1,8-14 0-15,0-3 0 16,-1-2-120-16,-3 3 112 0,-8 5 8 0,-3 11 392 15,-6 9 904-15,-3 13-176 16,0 6-528-16,0 3-592 16,-3 16-192-1,-10 9 184-15,5 7 8 16,8 4-8-16,0-2 8 0,0-2-176 16,8-3-216-16,12-3-112 15,16-7-528-15,-8-6-800 16,0-13-2377-16</inkml:trace>
  <inkml:trace contextRef="#ctx0" brushRef="#br1" timeOffset="90538.9">28702 937 10578 0,'0'0'2520'31,"0"0"-1471"-31,0 0-729 16,0 0-312-16,0 0 72 0,0 0 120 15,36 57 40-15,-32-29-24 0,-4 4-136 16,0-1-80-16,0 1-128 16,-19 6-480-16,-2-9-633 15,1-4-1863-15</inkml:trace>
  <inkml:trace contextRef="#ctx0" brushRef="#br1" timeOffset="91055.31">28933 524 6241 0,'0'0'3953'16,"0"0"-2153"-16,0 0-192 15,0 0-175 1,0 0 71-16,0 0-520 16,0 0-448-16,0 0-280 0,0 0-256 0,9-29 0 15,-9 45-152-15,-9 3 152 16,1 3 0-16,1 0 0 15,3 4 0 1,-4-1 8-16,3 1 40 16,5-7-40-16,-4 0-8 0,1 0 48 15,3-3-24-15,0 0-24 16,-4 3 0-16,4 3 0 16,0 0 8-16,0-3 0 0,0 0-8 31,0-3 0-31,0 0 64 15,4-6-56-15,8-1 0 0,4-6 56 16,4 0 32-16,8-3 153 16,4 0-73-16,-1-3-72 15,1-7 8-15,-4 1-48 0,-12-1 8 32,-4 1-64-32,0 3-8 15,-12 3-80-15,4 3-513 0,7 0-1415 16,-2 0-1777-16,3 0-752 0</inkml:trace>
  <inkml:trace contextRef="#ctx0" brushRef="#br1" timeOffset="92205.63">28033 187 5521 0,'0'0'1600'0,"0"0"-80"15,0 0 1 1,0 0-105-16,0 0-256 16,0 0-240-16,0-10-319 15,0 10-321-15,0 0-200 0,0 0-8 16,-4 13-64-16,4 3 320 15,-4 6 200-15,0 3-56 0,0 1-168 32,1 3-120-32,-6 3-80 15,5-4-8-15,4 4-88 16,0-4-8-16,0-3 0 0,0-2 0 16,13-7-256-16,6 0 88 15,13-7 120-15,0-2-64 0,12-4-144 16,16-3-728-1,-9-7-689-15,-11-5-1607 16</inkml:trace>
  <inkml:trace contextRef="#ctx0" brushRef="#br1" timeOffset="92466.01">27850 359 8001 0,'0'0'2489'15,"0"0"-737"-15,0 0-72 32,0 0-359-32,0 0-41 15,0 0-704-15,87-19-368 0,-38 6-48 16,10 0-32-16,1 0-120 15,0 4-8-15,-5 2-88 0,9 5-1368 16,-16 2-817-16,-16 0-2432 0</inkml:trace>
  <inkml:trace contextRef="#ctx0" brushRef="#br1" timeOffset="100168.64">20737 584 1608 0,'0'0'6425'0,"0"0"-4776"16,0 0-433-16,-3-13-408 0,3 7-472 16,0 3-336-16,7-4 0 15,14 4-160 1,3-3-80-16,8 2 192 16,7-2 48-16,6 0 8 15,-2 3 56-15,9-4 128 0,4 7 16 16,-5 0 24-16,9 0-96 15,4 0 64-15,3 0-80 0,6 0-40 32,11 0-24-32,19 0-48 15,13 0 8-15,3 0-8 16,-23 0-8-16,-21 0 0 0,-27 0 0 16,-8 0 16-16,3 0-16 15,2 0 0-15,2-3 0 0,-10 3 8 16,2 0 0-1,-3 0 56-15,12 0-56 16,20 0 0-16,27 7 0 16,25 2 48-16,-1 0-48 0,-8-2-8 15,-23-1 0-15,-32 1 0 16,-13-7-8-16,-11 0 0 16,4 3 8-1,-3 0 0-15,3 0 8 0,-5-3-8 16,1 6-56-16,0 1 56 15,4 3-104-15,3-1-72 0,6 4-48 16,2 2-96-16,5 2 144 16,-5-2 16-1,-2-2 160-15,-6 0 0 16,-3-4 0-16,-8-2 0 16,-8-1 8-16,-8-3 144 0,-3-3 8 15,-6 3-56-15,-3 4-40 16,0-1 16-16,0 4-24 0,0 5 72 31,0 4-48-31,4 1-32 16,0 8 48-16,4 1 32 15,0 5 88-15,4 8 160 0,0 2 0 16,4 7-71-16,-4 19 55 31,8 16-104-31,-1 21-64 0,1 4-8 0,-3-2-8 16,2-11-24-16,1-28-80 15,-8-16 8-15,1-13 88 16,-2-3-112-16,6 4 24 0,2 5-32 16,1 10-32-16,4-3 104 15,-5 7-72-15,2 2-40 16,-6 1 40-16,2-1-48 16,-6-6 8-16,2 0 32 15,-6-2-32-15,5-5-16 16,-3-2 0-16,-2-1 8 0,1-5 0 15,0-4 8-15,-3-3 0 32,2-10 8-32,-3-2-8 15,-4-8 8-15,0-5-16 0,0-7 0 16,0 0 0-16,0 1 0 0,-16-4 8 16,-3 0 64-16,-13 0-16 15,-13 0 0-15,-2 0-56 31,-13-4 0-31,-16 4 64 0,-20 0-64 16,-14 0 8-16,-2 0-8 16,5 6 8-16,6-2-8 0,9 2 0 15,-7-3 0-15,-4 4 8 16,-9-1-8-16,5-3 16 31,-5 3-16-31,9-2 8 0,-5 2-8 16,4 0 0-16,9-3 0 0,-6 10-8 15,6-3 8-15,-1 5 8 0,1 2 0 16,-1-5-8-16,5 1 8 16,3-7 0-1,4 0 0 1,1 1-8-16,-5-1 0 0,0 1 8 16,4-4-8-16,-3 3 0 0,8 0 8 15,7 1-8-15,12-4 0 0,16 0 48 16,4-3-48-16,-4 0 72 31,-3 0-8-31,-13 0-56 16,8 0 112-16,5-3-120 0,2-3 72 15,2-4 0-15,-2 1-16 0,10-1-40 16,-1-3-8-16,-4-2-8 16,9-8 48-16,-1-2-40 31,0-4 8-31,4-9 88 0,0-3 0 15,4-10 96-15,8 0-64 16,4-6-32-16,0-13-24 0,8-16-72 16,4-15 0-16,0 0 64 31,0 2-72-31,0 7-8 16,0 9 8-16,0 1-8 0,0-7 8 15,0-13 0-15,0-12-8 0,0-13 8 16,0-6-8-16,0 2 8 0,0 14 8 15,8 9-8-15,-4 10-152 16,4 21-112 0,-4 23 32-1,0 13 160-15,-4 6 24 0,8 0 40 16,-4-3 0-16,0 7 0 0,0 8 0 16,-1 7-152-16,2 16-944 15,-1 4-1929-15,-4 8-3104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5T23:10:25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4322 3553 8953 0,'0'-10'1921'15,"0"4"-257"-15,0-1-896 16,0 4 761-16,-4 0-601 0,4 0 56 16,0 3-432-16,-4 0-328 31,1 0-224-31,-14 6 0 0,-2 13-56 0,-13 10 56 15,-9 9 120 1,-2 13-72-16,-9 22-40 0,1 19 0 16,6-7 0-16,10-5 96 0,11-17-88 15,16-15-8 1,4 6-8 0,4 6-32-16,8-12 32 0,12-4-8 15,8-12-80-15,12-9 24 16,3-14-112-16,9-9 176 0,8 0 40 15,4-19-40-15,-5-6-96 0,-6-7-104 32,-6 3 88-32,-15-3-40 15,-12 4 32-15,-9 2 112 0,-11 8 16 16,-3 1 8-16,-22 8-16 16,-10 6-128-16,-12 3-72 15,-6 0 144-15,1 6 56 0,9 7 16 31,7-3-16-31,12-1 16 0,12-3-16 16,12 1-304-16,0-4-656 16,24-3 208-16,16 0 744 15,11-10 8-15,9-3 48 0,0-6-40 16,0 0 88-16,0-3 104 31,-12 6 184-31,-9 4 168 0,-11 2-72 16,-3 4-96-16,-14-1 88 15,-7 7-96-15,0 0-232 16,0 0-144-16,-4 0-352 0,0 16 352 0,4 6 128 16,-4 7 168-1,0 6-80 1,0 6-40-16,0 4-96 0,0 2-8 16,0 4-24-16,-4 0-48 15,-4 0-96-15,8-4-1096 0,0-2-1664 16,4-14-1065-16,4-15-4177 0</inkml:trace>
  <inkml:trace contextRef="#ctx0" brushRef="#br0" timeOffset="397.6">5132 3638 4961 0,'0'0'5201'15,"0"0"-2313"-15,0 0-767 16,0 0-961-16,0 0-520 0,0 0-256 15,-5-3-248-15,1 19-136 0,0 13 152 16,0 12 8 0,0 6 8-1,4 10 24-15,0 4-40 16,0 2-72-16,0-2 8 0,0-1 16 16,0-9-48-16,0-4-56 15,0 1 0-15,0-7-192 0,0-6-952 16,0 0-1120-1,0-13-1817-15,0-9-2857 16</inkml:trace>
  <inkml:trace contextRef="#ctx0" brushRef="#br0" timeOffset="758.75">5044 3575 3488 0,'0'0'4513'16,"0"0"-2544"-16,0 0-977 31,0 0-360-31,43-80-312 16,-15 67 232-16,17 7-80 0,18 6-296 15,1 0 120-15,4 13 136 16,7 12 113-16,-23 4-545 0,8 12-64 15,-13 16 64-15,-10 20 80 16,-9 15 296 0,-13-7 8-16,-15-15 40 15,0-19-72-15,-11-16 112 0,-17 6-144 16,-8 7-64-16,-12 6-8 16,-12-3-80-16,-8-4-168 0,-3-5-88 15,-26-4-968 1,18-10-1609-16,12-15-4304 15</inkml:trace>
  <inkml:trace contextRef="#ctx0" brushRef="#br0" timeOffset="1957.74">4211 5010 8465 0,'0'0'2617'16,"0"0"-1225"-16,0 0-280 0,0 0 137 15,0 0-409-15,-36-89-344 32,36 60-312-32,4 4-80 15,8-4-104-15,4 1-8 0,4 2-40 16,4 8 48-16,4-2 192 16,4 8-8-16,-1 5-32 0,5 4-152 15,8 3-24-15,-4 10 24 31,3 12-104-31,-2 3 0 0,-1 10 104 16,-1 6 0-16,-7 4 16 0,4-4-16 16,-8 1 0-16,0-4-304 15,3-7 128-15,-3-12 168 0,0-6-176 16,4-10-352 0,-4-3 192-1,-4-19-16-15,0-9 64 0,-8-14 208 16,-5-5 24-16,-2-7-16 0,-5 0 80 15,-4 6 72-15,0 7 384 16,0 16 224-16,0 8 64 0,0 11 16 31,0 3-328-31,0 3-432 16,8 0-32-16,-1 6-160 16,6 7 184-16,-1 6 0 0,4 6 0 15,-4 4 8-15,-1-3-8 16,-2 6 8-16,-5-4-168 0,0 0-288 31,-4-2-168-31,0-1-16 16,-4-9 24-16,-9-3 80 0,2-10 15 15,-1-3 257-15,3-6 200 16,2-16 56-16,-1-10 8 16,8-6 0-16,0-3 208 0,0 2 369 31,8 11-17-31,4 8 352 15,7 8-440-15,2 5-328 0,7 7-144 16,4 0-192 0,3 7 184-16,-3 9 8 15,8 0 0-15,-5 3 48 16,2-6-40-16,3-4 40 0,-5-3-40 16,5-3 80-16,-5-3 8 15,2 0 24-15,-9-9-24 0,-1-10 24 16,-7-7 56-16,1-5 112 0,-10-14 8 15,2-3 64-15,-5-2-48 16,-8 2-128 0,0 10-184-16,0 6 0 15,0 7-8-15,-4 9-160 16,0 10-1008-16,4-1-1344 0,0 7-4674 16</inkml:trace>
  <inkml:trace contextRef="#ctx0" brushRef="#br0" timeOffset="2328.02">5964 4349 13418 0,'0'0'3193'0,"0"0"-1609"15,0 0-543 1,0 0-113-16,0 0-208 16,0 0-392-16,0 0-328 15,0 0-416-15,0 4-1296 0,0-4-4282 16,-4 0-3616-16</inkml:trace>
  <inkml:trace contextRef="#ctx0" brushRef="#br0" timeOffset="7612.2">2139 6531 1512 0,'0'0'7473'16,"0"0"-5232"0,-12-7-985-16,12 4-288 15,0 3 209-15,0 0-121 0,0 0-344 16,0 0-280-16,0 0-192 16,0 0-160-16,-4 13 16 0,0 9 408 15,0 3 208 1,-4 7-263-16,4 7-145 15,0-5-8-15,-4 11-96 16,4-1 104-16,4-2-48 0,-3 2-248 16,-1-3 48-16,4-6-8 15,0-3-40-15,0-4-8 0,0-5-40 32,0-4-448-32,0-4-608 15,0-8-889-15,0-1-2136 16,-5-6-2000-16</inkml:trace>
  <inkml:trace contextRef="#ctx0" brushRef="#br0" timeOffset="8057.62">2215 6286 7865 0,'0'0'2489'0,"0"0"-1121"16,0 0 416-16,0 0-151 0,0 0-505 16,0 0-448-1,8-16-336-15,-1 16-336 16,6 7 64-16,11 5 16 15,8 4 240-15,7 7-128 0,5 5 0 16,4 4 40-16,-5 2-136 16,6 8-32-16,-10 3-24 0,-7 2-40 31,-12 4-8-31,-8 6 161 16,-8 7-9-16,-4-4-8 0,-16 6-16 15,-12-2-24-15,-7 3-56 16,-6 0 40-16,2-7-80 0,-1 0 72 15,0-9-80-15,0-13-336 32,-3-10-1025-32,3-9-2423 15,3-15-3234-15</inkml:trace>
  <inkml:trace contextRef="#ctx0" brushRef="#br0" timeOffset="10508.08">4294 6445 9738 0,'0'0'1912'0,"0"0"-1016"16,0 0-432-16,0 0 1057 15,0 0-153-15,0 0-568 0,-43-35 72 31,19 35-600-31,-4 0-152 0,-8 16 80 16,-4 3 168-16,1 6 9 16,-2 4-49-16,6 6-64 0,3 3-64 15,8-3-80-15,8 6-64 16,16-3-56-16,0 0-16 16,24-3 8-1,12-3-88-15,15-6-448 0,9-8-537 16,32-14-1095-16,-12-4-633 15,-17-4-3576-15</inkml:trace>
  <inkml:trace contextRef="#ctx0" brushRef="#br0" timeOffset="10861.44">4621 6534 12170 0,'0'0'1985'16,"0"0"-1049"-16,0 0 72 0,-91 54-72 31,75-22-280-31,0 2-272 16,8 1-224-16,8 0-80 15,0-6-80-15,12-4-8 0,12-9-376 16,0-6-112-16,4-10-48 16,0 0 344-16,-1-13-72 0,-7-9 272 31,-8-7 88-31,-8-9 192 15,-4 0 200-15,-4 3 160 0,-19 6 72 16,-9 7-143-16,0 7-105 0,-5 8-224 16,5 7-136-1,5 0-32 1,7 0-72-16,12 9-440 0,8 4-961 16,8-3-583-16,52-1-889 15,-4-6-1127-15,-1-3-1730 0</inkml:trace>
  <inkml:trace contextRef="#ctx0" brushRef="#br0" timeOffset="11288.83">5132 6515 984 0,'0'0'528'0,"0"0"2072"16,0 0-687-16,0 0-313 16,0 0 281-16,0 0-9 0,0 0-744 15,-17-45-248-15,-15 45 177 31,1 19 7-31,-5 7-320 0,4 5-328 16,8 8-208-16,8-2-120 16,8 5-80-16,8-7-8 0,0-3-128 15,12-10-456-15,11-10-144 16,2-8 400-16,6-4 328 16,1-16 248-16,0-19-48 0,0-22 280 31,-8-23 0-31,-7-27 216 15,-10-8-80-15,-7-5-64 0,-7 12-63 0,-6 28-41 16,-2 17 328-16,6 28-432 16,-3 16 192-1,5 0-48 1,-1 6-120-16,-1 10-8 0,5 3-360 16,-7 41 0-16,-2 35-80 15,13 39 64-15,0 18-32 0,9-3-32 16,10-19 32-16,1-31-528 0,1-17-528 31,-2-2-1393-31,1-20-2400 16,-4-9-4017-16</inkml:trace>
  <inkml:trace contextRef="#ctx0" brushRef="#br0" timeOffset="11674.91">5434 6622 10298 0,'0'0'2112'16,"0"0"-1696"-16,0 0-320 15,0 0 64-15,0 0 616 32,0 0 177-32,0 0-305 0,84-5-352 15,-49-12-296-15,1-5-176 16,-3-3-144-16,-14-7 168 0,-2-3 56 0,-17-3 32 15,0 7 64-15,-21-1 584 16,-11 13 72 0,-11 9 48-1,-1 10-48-15,-9 0-48 0,6 22-136 16,4 10-47-16,6 12-113 16,18 4-112-16,10 6-24 0,9 0-80 15,13 0-32-15,26-7-16 16,13-5-40-1,20-7 96-15,23-16-96 16,-7-9 8-16,-8-10-16 0,3-17-72 16,-31-11-816-16,0-7-3769 15</inkml:trace>
  <inkml:trace contextRef="#ctx0" brushRef="#br0" timeOffset="12670.92">7669 6057 10762 0,'0'0'4313'15,"0"0"-2401"-15,0 0-432 32,0 0-191-32,0 0-553 0,0 0-400 15,-15-22-264-15,15 48-56 16,0 15 72-16,0 10 104 16,0 9-72-16,0 7 0 0,0-1-72 15,4-2-32-15,0 6 40 31,3-4-56-31,1-2-64 0,-4-4-256 0,-4-6-600 16,0-3-673-16,0-16-2183 16,0-16-1882-16</inkml:trace>
  <inkml:trace contextRef="#ctx0" brushRef="#br0" timeOffset="13200.55">7613 6207 4544 0,'0'0'4978'0,"0"0"-3698"0,-15-98 224 31,15 56-216-31,0 7-15 16,11 7-289-16,17-1-568 0,8 10-120 16,9 3-192-16,14 7-96 15,0 5 8-15,6 4 8 0,-10 4-24 16,-7 18-152-16,-16 13-88 31,-21 6-280-31,-11 10 168 0,-7 6 352 16,-29-3 216-16,-16 0 168 15,-12-6 144-15,1-7-8 16,-5-6-144-16,12-7-8 0,9-5-72 16,19-11-16-16,8-5-80 31,16-7-200-31,4 0-152 0,39-4-600 15,38-9 680-15,22-5-152 0,0 2 8 16,-19 6-192-16,-25 7 240 16,-10 3 96-16,-6 3 72 0,10 13 0 15,-6 7 80 1,-15 2-64 0,-12 7 160-16,-16 5-48 0,-4 5 64 15,-28-1 56-15,-12 0 152 16,-12 1 16-16,-11-10-40 0,-5-7 41 15,0-6 71-15,1-9-16 0,3-10-112 32,12 0-200-32,17-23-160 15,11-8-64-15,28-33-1120 0,15 7-1281 16,13 0-5689-16</inkml:trace>
  <inkml:trace contextRef="#ctx0" brushRef="#br0" timeOffset="13568.72">8573 5972 4488 0,'0'0'8746'15,"0"0"-6521"1,0 0-801-16,0 0-488 0,0 0-392 16,0 0-400-16,0 0 56 15,-4 82 265-15,4-27-145 16,0 8-160-16,4 4-72 0,9-10-80 0,-5 6 72 31,3 0-80-31,2-8-32 16,-9-8-584-16,-1-2-881 0,-3-7-583 15,0-10-1833-15,-7-15-2496 16</inkml:trace>
  <inkml:trace contextRef="#ctx0" brushRef="#br0" timeOffset="13853.9">8418 5911 1200 0,'0'0'10506'31,"0"0"-7785"-31,24-79-1057 16,0 54-312-16,4 6-360 15,8 6-255-15,7 10-313 0,9 3-224 16,8 3-128-16,-4 19-72 15,-5 10-168-15,-14 9 32 0,-14 10-8 0,-14 6 8 16,-9 4 128 0,-20 2 8-1,-24-6 48-15,-8 0 48 16,-8-9-24-16,0-7-64 0,8-6-8 16,9-6-448-16,19-4-1081 15,16-9-2944-15,8-9-3921 0</inkml:trace>
  <inkml:trace contextRef="#ctx0" brushRef="#br0" timeOffset="14179.61">9406 5950 6905 0,'0'0'6297'0,"0"0"-4280"0,0 0-401 16,0 0-576-16,0 0-392 31,0 0-351-31,0 0-177 16,0 0 184-16,9 70 152 0,-5-23-40 15,-1 7-264-15,5 0-32 16,-4 0-48-16,5 0-24 0,-5-3-48 15,-1-10-80-15,1 1-448 16,-4-11-384 0,0-2-961-16,0-10-2000 15,0-10-3112-15</inkml:trace>
  <inkml:trace contextRef="#ctx0" brushRef="#br0" timeOffset="14392.73">9040 5848 6545 0,'0'0'5153'0,"0"0"-2720"0,0 0-913 16,0 0-744-16,87-51 0 15,-39 45 88-15,20 3-272 0,24 0-223 16,23 3-201-16,-11 0-168 15,0 0-240-15,-40 0-2033 0,-33 0-3712 16</inkml:trace>
  <inkml:trace contextRef="#ctx0" brushRef="#br0" timeOffset="14648.75">10124 5759 12682 0,'0'0'3985'0,"0"0"-3289"16,0 0-584-16,0 0 24 0,0 0 800 15,-4 102-271-15,4-54-201 16,0 18-168-16,0 1-120 0,0 0-104 16,0 2-64-1,0-18 56 1,0 6-64-16,0-6-336 15,4-10-568-15,-4-2-1153 0,0-14-2392 0,4-9-3689 16</inkml:trace>
  <inkml:trace contextRef="#ctx0" brushRef="#br0" timeOffset="14911.31">9737 5667 11378 0,'0'0'3089'0,"0"0"-1041"0,0 0-632 16,0 0-327-16,0 0-673 16,116-10-16-16,-21 10-40 0,21 4-216 15,-9 2 8-15,-19-3-80 31,-36 1-72-31,-20-4-272 0,-8 0-832 16,-12 0-1065-16,-5 0-2640 0,-7 0-6177 16</inkml:trace>
  <inkml:trace contextRef="#ctx0" brushRef="#br0" timeOffset="28777.73">7821 7048 1016 0,'-4'0'9386'0,"0"0"-8098"0,4 0-832 16,-4 0-264-16,4 0 368 16,0 0-96-16,0 0-424 0,0 0-40 15,0 0-96-15,0 0 96 31,8 0 0-31,0 4 8 0,3 2 264 16,9-6 409-16,5 0-145 16,6 0 48-1,9 0 72-15,4 0-56 16,4 0-96-16,4 0-128 0,4 0-128 0,-5 0-160 16,1 0-88-1,0 0 48-15,-5 0-40 0,2 3 0 16,-6-3 0-16,5 0 0 0,-1 0 64 15,13 0-72 1,0 0 56 0,20-3 152-16,-8-3-72 15,8-1 88-15,-1-3-127 0,-11 7 95 16,11 0-88-16,-7 0-48 0,4 3-56 16,-8 0 0-16,8 0 56 15,7 0-48-15,12 0 0 16,17 0 80-16,-8 0-16 0,-24 0 24 31,-24 0-48-31,-9 0 24 16,1 0 8-16,4 0-16 0,-1 0-64 15,-2 0 0-15,-10 0 56 16,-11-3-40-16,-4 3-8 16,-12-3 8-16,-4 3-8 0,-4 0 40 31,0 0-40-31,-4 0 72 0,0 0-80 15,0 0-496-15,0 0-1081 0,0 0-1423 16,0 0-2714-16</inkml:trace>
  <inkml:trace contextRef="#ctx0" brushRef="#br0" timeOffset="31004.9">12526 6422 1296 0,'0'0'8602'0,"0"0"-6978"15,0 0-448-15,0 0 104 16,0 0 393-16,0 0-953 15,-28-37-232-15,28 24-40 16,8-6-136-16,4 0-88 0,8-10 72 16,8 4-72-16,0 2-32 15,0-2-7 1,8 0-65-16,-1 6-24 16,-3 3 56-16,4 0-40 15,-4 10-112-15,0 2-8 0,-8 4-40 16,0 7-216-16,-9 18 71 15,-2 4 145-15,-5 6 0 0,-5 3 48 32,-3 6 8-32,0-2 80 15,-11-1-88-15,-2-3-72 16,-6-6-80-16,-1-10 8 0,4-3 40 16,4-9 88-16,4-7 8 15,4-3 8-15,4-7 128 0,0-12-80 31,12-16-48-31,8-3-72 0,12-13 72 16,11-2 48-16,5-5-48 16,5 1-48-16,-6 7 48 0,1 8 8 15,-12 13 0-15,-4 11 120 16,-8 11-128-16,-5 7 0 16,-3 10-128-1,-4 15-168-15,1 10 32 16,-10 9 264-16,-3 1 48 0,0-1-48 15,-12 1-48-15,-4-10-104 0,-4-4-24 16,1-5 8-16,3-11-72 16,4-8-136-1,8-4 0-15,4-3 296 16,0-19-136-16,16-13-1312 16,15-9 895-16,9-22 457 15,4 2 120-15,0-2 56 0,-4 2 8 16,-8 20 1057-16,4 0 23 0,-8 16-128 31,-5 6-216-31,-3 16-224 16,-8 3-520-16,0 12-96 15,0 17-128-15,-8 12 224 0,1 6 176 16,-5 7-40-16,0 0-8 16,-13-6-64-16,1-3-64 0,-4-1-328 31,1-3-1064-31,2-9-1697 15,9-16-5665-15</inkml:trace>
  <inkml:trace contextRef="#ctx0" brushRef="#br0" timeOffset="31448.01">13582 6131 12186 0,'0'0'4137'15,"0"0"-3185"-15,-84-16-152 32,-8 16 297-32,-39 0-81 15,-13 13-208-15,9 9-256 0,32 0 0 16,39-6-256-16,24-4-200 15,12-2-96-15,12 0 0 0,4 2-448 0,12 1-496 16,5-1-376-16,42 1-345 16,33-6-199-1,27-7-545 1,-7 0-1583-16,-16 0-4202 0</inkml:trace>
  <inkml:trace contextRef="#ctx0" brushRef="#br0" timeOffset="31643.59">13737 6213 3952 0,'0'0'5786'0,"0"0"-3882"16,-84 3 160-16,1 3-39 0,-32 11-145 15,-17 1-615-15,0 2-217 16,13 2-280-16,27-3-312 0,28-3-232 31,25-4-88-31,15 1-136 16,4 3-144-16,8 3-688 0,16 4-808 15,16-5-2673-15,12-8-1073 0</inkml:trace>
  <inkml:trace contextRef="#ctx0" brushRef="#br0" timeOffset="32901.8">14650 5696 7057 0,'0'0'6337'0,"0"0"-4408"16,0 0-993-16,0 0-648 16,0 0-200-16,0 0 352 0,-88 126 80 15,49-46-192-15,-6 18-112 16,14-9-208-16,3-22 48 15,16-23-56 1,-1-18 0-16,10-4-248 0,-5-6-136 16,8-6 24-16,0-10 200 15,0-4 152-15,16-31 8 16,11-31 0-16,18-33 0 0,2-8 56 16,-3-2-40-1,-16 27-8-15,-8 25 144 16,-12 22 40-16,0 6 368 0,0 7-24 15,-1 6 281-15,-2 3-89 16,-1 13-312-16,0 0-416 16,8 26-216-16,0 22 216 0,11 24 32 31,9 24-32-31,-4 5-8 0,0-18-184 16,-12-23-104-16,-4-22-296 15,1-9-297-15,-2-1 105 16,5-9-88-16,-4-6 192 0,4-13 392 15,4-9 288-15,-5-20 616 32,6-28 312-32,3-26-136 0,-4-21-63 15,-1-5-17-15,-6 18-144 16,-6 24-80-16,-3 23-128 16,0 9-64-16,0-4 56 0,5 11-120 31,-5 2-136-31,-1 20-96 15,1 6-608-15,-4 35-1560 0,0 38 415 0,0-3-2272 16,-4 0-4993-16</inkml:trace>
  <inkml:trace contextRef="#ctx0" brushRef="#br0" timeOffset="33337.94">15184 5851 9914 0,'0'0'2888'15,"0"0"-823"-15,0 0-1185 0,0 0-632 31,0 0 32-31,0 0 200 16,-44 108-176-16,28-60-184 0,12 2-72 16,-4 2-40-16,8-8-8 15,0-6-64-15,12-9-416 16,8-10 32-16,3-13-168 0,5-6 616 16,0-10 400-16,8-21 32 31,-8-14 392-31,0-12 48 0,-4-6-7 0,-4-4 31 15,-4 0-424-15,-9 13-136 16,-2 7 80-16,-5 15-144 16,0 13-72-16,0 12-200 0,0 7-448 15,0 7-1880 1,0 40-153 0,-12-2-1712-16,0-1-5513 0</inkml:trace>
  <inkml:trace contextRef="#ctx0" brushRef="#br0" timeOffset="33961.79">15511 5927 10242 0,'0'0'2520'0,"0"0"-431"15,0 0-793-15,0 0-88 0,0 0-616 31,79-44-416-31,-63 60-176 0,-4 12-112 16,-1 13-16-16,-11 11 120 16,0 5 8-16,0-3-144 15,-15 0-160-15,-5-10 16 0,-3-12 32 16,2-10 64-16,5-6 56 31,8-13 136-31,0-3 32 0,8-9 64 16,0-17-96-16,21-12-168 15,2-13 168-15,13-9 248 0,0-7 80 16,12 4-184-16,-4 9 176 0,-1 9 24 16,-11 17-72-1,-4 15 80 1,-11 13-352-16,-6 6-120 0,-7 26-80 16,0 9 200-16,-4 13 112 15,-4 7-64-15,-8-1-48 16,-8-9-104-16,4-4-192 0,0-12-80 0,0-13-48 31,8-12 248-31,4-10 112 16,4-3-32-16,4-22-8 0,20-29-320 15,20-22 280-15,0 2 144 16,3 2 240-16,-6 14 32 0,-13 23 56 16,4 0 112-16,-5 7 256 31,-11 15-23-31,-4 13-289 15,-7 6-384-15,-2 26-136 0,1 10 136 16,-4 24 120-16,-4 16-16 16,-4-2-104-16,-8-10-152 0,4-7-657 15,0-2-1135-15,1-11-3329 32,-2-5-3761-32</inkml:trace>
  <inkml:trace contextRef="#ctx0" brushRef="#br0" timeOffset="34606.72">16439 5743 9097 0,'0'0'3161'16,"0"0"-528"-16,0 0-641 16,0 0-47-16,0 0-497 0,0 0-320 15,15-41-616 1,-15 41-512-16,0 22-80 15,0 26-8-15,0 25 88 16,0 28 8-16,0 10-8 0,0-15 0 16,0-29 0-16,0-26-248 15,-3-13-152-15,-1 4-408 0,4-3-905 32,-8-7-1119-32,0-9-2001 15,8-10-4769-15</inkml:trace>
  <inkml:trace contextRef="#ctx0" brushRef="#br0" timeOffset="34851.86">16542 5486 8793 0,'0'0'4145'0,"28"-79"-2040"16,-4 44-785-16,4 3 144 15,0 10-207-15,4 9-465 0,0 13-400 16,11 0-392-16,2 26-80 15,-2 11 0 1,-11 24-96-16,-16 25 160 16,-20 12-104-16,-28-2 24 0,-16-20 40 15,0-22-160-15,1-16-80 16,-9 3-345-16,-24 19-791 16,9-9-2585-1,15-13-7497-15</inkml:trace>
  <inkml:trace contextRef="#ctx0" brushRef="#br0" timeOffset="35497.01">17029 5924 13050 0,'0'0'2521'0,"0"0"-561"15,0 0-1048-15,0 0-824 0,0 0-88 16,0 0 0-16,11 70 8 0,-2-35 8 16,2-3 40-16,5-4-56 15,-4-8-472-15,9-11-200 16,2-9-200-16,-3-3 728 16,8-23-248-1,-9-9 392-15,2-6 80 0,-1-6 768 16,-9 2 48-16,2 7-128 0,-9 6 17 15,0 10 95-15,0 9 32 16,-4 10-264-16,0 3-648 16,0 9-64-1,0 23-256-15,0 25 248 16,0 32 16-16,0 26 48 0,-8 2-224 16,-1-6-160-16,-6-19-8 15,-2-22-296-15,2-16 424 31,-5-13 200-31,0-9 72 0,-4 0-16 16,-8 0-24-16,-8-7 40 16,0-12 296-16,-3-10 264 0,-2-3-72 15,-2-16-128-15,8-12-32 16,-6-11-120-16,13-8-208 16,12-4 0-16,20-19-312 0,44-25-1056 31,12 9-2841-31,12 7-7778 0</inkml:trace>
  <inkml:trace contextRef="#ctx0" brushRef="#br0" timeOffset="35633.94">17762 5810 8329 0,'0'0'5874'0,"0"0"-4706"0,0 0-1168 0,0 0-328 16,0 0-1377-16,0 0-1471 15</inkml:trace>
  <inkml:trace contextRef="#ctx0" brushRef="#br0" timeOffset="36689.6">14463 6782 432 0,'0'0'7345'0,"0"0"-5793"16,0 0-879-16,0 0 207 16,0 0 168-16,0 0-176 15,0 0-8-15,15 6 257 0,2-3 215 32,6 0-352-32,9 3-192 15,8-2-224-15,0-1-23 0,8 3-153 16,7-2 16-16,1 2-200 0,0 0-72 15,8 0 0-15,-1 1-128 16,-3-4 56-16,4 4 56 16,3-5-64-1,2 2 16-15,-5-1-8 16,3 0-64-16,1 0 16 0,-5-3 32 16,5 3-48-16,-4 1 0 15,4-4 56-15,0 0-56 16,-1 0 0-16,1 0-40 15,4 0 40-15,-4 0 16 16,-1-4 40-16,1 1 16 16,-5 0 32-16,5 0-32 0,-4-4 0 15,-5 5-8-15,-3 2-56 16,4-4 64-16,-8 1-56 16,4 0 32-1,4 3-40-15,4-3 8 16,15-1 32-16,13-2-40 0,-5 3 88 15,-10 0-96-15,-10 0 0 16,-23 0 0-16,8 3 16 16,0-4-8-16,-13 4 64 0,-3 0-24 31,-4-3 8-31,0 3 8 16,-4-3-8-16,0 3-40 15,4-3-8-15,-1 3 8 0,1-4-16 16,-4 1 64-16,-4 3-64 0,-1-3 0 15,-6 0-8-15,-6 3 0 16,-2-3-112 0,-1 3-176-16,-4-3-256 15,-4-4-736-15,4 1-4450 16</inkml:trace>
  <inkml:trace contextRef="#ctx0" brushRef="#br0" timeOffset="36905.35">17889 6588 11090 0,'0'0'4049'16,"0"0"-3249"-16,0 0-584 0,0 0-216 15,0 0-720-15,0 0-905 16,-8 38-927-16,-4-25-7170 0</inkml:trace>
  <inkml:trace contextRef="#ctx0" brushRef="#br0" timeOffset="37072.91">17798 6848 10098 0,'0'0'2416'15,"0"0"33"1,0 0-585-16,0 0-256 16,0 0-543-16,0 0-585 15,0 0-480-15,0 0-432 0,0 0-2017 16,7 0-4640-16</inkml:trace>
  <inkml:trace contextRef="#ctx0" brushRef="#br0" timeOffset="58119.83">5218 8195 8241 0,'0'0'2465'15,"0"0"-521"-15,0-61-511 16,5 35 15-16,-5 4 152 0,0 3-304 16,0 6-439-16,0 8-193 31,-16-2-152-31,-4 7-272 0,-16 7-160 15,-11 18-72-15,-17 26 56 0,-8 25 16 16,0 29 0-16,12-1 8 16,25-11-8-16,22-27-72 0,13-25-8 15,13-2-48 1,19 5-40 0,31-3-264-16,37 0-272 0,31-28-552 15,5-13-761-15,-33-13-2280 0,-31-15-2528 16</inkml:trace>
  <inkml:trace contextRef="#ctx0" brushRef="#br0" timeOffset="58388.28">5589 8480 10666 0,'0'0'3953'0,"0"0"-2849"16,0 0-432-16,-87 38 464 16,75-13-104-16,4 1-383 15,8 2-329-15,8-2-176 0,12 0-112 31,8-11-16-31,4-5-16 0,3-7 48 16,-7-3 0-16,0-13 48 16,-3-9-40-16,-18-10 72 15,-7-6-112-15,0-3-8 0,-28-4 96 16,-7 4-16-16,-1 3-16 31,-5 10-8-31,9 9-16 0,13 12-48 16,10 7-504-16,14 22-1329 0,15 7-2047 15,4-1-1450-15</inkml:trace>
  <inkml:trace contextRef="#ctx0" brushRef="#br0" timeOffset="58766.43">5809 8563 4256 0,'0'0'7090'15,"0"0"-5146"-15,0 0-471 0,0 0-9 16,0 0-336-16,0 0-536 0,92-29-280 31,-73 29-248-31,-3 13-8 16,0 9-56-16,-8 0-8 15,-4 7 8-15,-4 0 48 0,-4-4 16 16,-8 0 8-16,0-9-32 0,0-6-40 16,8-10 0-16,4 0 80 31,4-17-64-31,12-14-16 15,12-10-8-15,8-13 8 0,0 0 8 16,-5-3 41-16,1 9 119 16,-8 10 128-16,-3 16 144 0,-10 12-16 15,1 10-328-15,0 16-88 32,0 12-8-32,-4 11 48 15,4 5 0-15,-4-3-40 0,0 1-8 16,4-4-432-16,-4-3-785 0,7-13-975 15,2-6-2329-15,-1-13-1088 0</inkml:trace>
  <inkml:trace contextRef="#ctx0" brushRef="#br0" timeOffset="58951.92">6573 8086 6649 0,'0'0'2785'15,"0"0"223"-15,0 0-31 0,0 0-617 0,0 0-1472 31,0 0-880-31,0 0 249 16,32 96 63-16,-27 15-112 16,-1 10-104-16,3-7-104 0,-3-16-104 15,4-28-881-15,1-6-3039 16,-2-27 1983-16,1-17-4216 0</inkml:trace>
  <inkml:trace contextRef="#ctx0" brushRef="#br0" timeOffset="59161.49">6294 8280 7361 0,'0'0'7098'16,"0"0"-5418"-16,0 0-600 0,73-76-136 15,-22 50-199-15,9 4-305 16,8 3-264-16,4 3-176 0,-1 10-248 0,1 6-1601 15,-17 19-3312 1,-18 3-4697 0</inkml:trace>
  <inkml:trace contextRef="#ctx0" brushRef="#br0" timeOffset="59466.58">6812 8569 3448 0,'0'0'2601'16,"0"0"-433"-16,0 0 81 15,0 0 263-15,0 0 9 16,0 0-961-16,0 0-872 0,96-51-336 16,-68 19-184-16,-8-5-96 15,1-5 8-15,-10-2-80 0,-7-1-32 32,-4 4-32-32,-12 15 64 15,-12 11 8-15,-8 15-8 0,-3 13 0 16,-6 24 8-16,5 11 136 15,8 9 97-15,9 3-121 0,15-3-56 16,4-5-56-16,20-5-8 31,15-9-144-31,14-12-305 16,7-11-711-16,3-11-872 0,33-14-473 16,-17-15-7-16,-11-7-3514 0</inkml:trace>
  <inkml:trace contextRef="#ctx0" brushRef="#br0" timeOffset="59656.67">7609 8188 4240 0,'0'0'7690'15,"0"0"-5521"-15,0 0-1385 16,0 0-136-16,0 0 1256 0,-35 102-712 16,11-54-607-1,-4 2-289-15,0-2-160 16,-4-1-72-16,4-2-64 15,5-7-376-15,-9-7-1089 0,4-5-1583 16,8-17-2289-16</inkml:trace>
  <inkml:trace contextRef="#ctx0" brushRef="#br0" timeOffset="59830.27">7282 8255 10082 0,'0'0'4081'0,"0"0"-2361"16,0 0-1240-16,0 0 320 15,0 0 280-15,80 105-503 0,-40-61-265 32,8 7-200-32,-1 0-112 15,6-1-320-15,6 14-57 0,-10-13-2335 16,-10-16-3625-16</inkml:trace>
  <inkml:trace contextRef="#ctx0" brushRef="#br0" timeOffset="60052.68">8096 7902 11810 0,'0'0'3249'0,"0"0"-505"16,0 0-1143-16,0 0-769 16,0 0-720-1,0 0 64-15,20 134 72 0,-8-20-56 16,8 13-120-16,-5-3-72 0,9-10-280 15,-8-38-96 1,4-18-1104-16,4-8-529 0,-8-24-3200 16,0-4-2081-16</inkml:trace>
  <inkml:trace contextRef="#ctx0" brushRef="#br0" timeOffset="60248.58">7892 8169 8585 0,'0'0'4513'16,"0"0"-2352"-16,0 0-553 0,0 0-880 15,0 0 16-15,148-19-151 16,-40 22-313-16,11 4-176 16,-19 2-104-16,-25-6-368 0,-19 3-625 31,-24-2-1903-31,-12 2-5610 0</inkml:trace>
  <inkml:trace contextRef="#ctx0" brushRef="#br0" timeOffset="60839.68">4944 9096 8105 0,'0'0'2385'0,"0"0"-1377"15,0 0 248-15,0 0 521 16,0 0-617-16,0 0-688 0,0 0-256 31,0 0 552-31,0 0-48 16,104 13-152-16,-33-10-63 0,37-3-137 0,48 0 64 15,35-6-40-15,24-14-48 16,15-2-56-16,6 7 32 16,7 2 176-16,4 0-184 15,-8 4-8 1,-12-4-56-16,-12 6-80 16,-15-2-16-16,-22-4-152 0,-6 1 8 15,-20-8-8-15,-17 5 0 0,-35 2 16 16,-32 0-8-16,-21 7 40 15,-15-4-48 1,-1 4 0-16,10-3 0 16,-5 2-8-16,-8 1 0 15,-4 2-184-15,-13 2-168 0,1-2-288 16,-12 4-456-16,0 0-1601 16,-12 0-5120-16</inkml:trace>
  <inkml:trace contextRef="#ctx0" brushRef="#br0" timeOffset="64440.63">11052 8163 6209 0,'0'0'1976'32,"0"0"-327"-32,0 0-505 15,0 0 496-15,0-61 161 0,0 55-361 16,0 0-184-16,0 2-440 16,0 4-360-16,0 0-184 15,-4 22-199-15,-12 23-25 0,-12 31 152 16,-4 26 8-16,0 6-32 15,-4-7-80 1,5-15-24-16,7-26-8 0,8-12-56 16,0-19-8-16,8-10 0 15,0-4-48-15,0-5-64 16,8-10 104-16,0-10 8 0,0-34 0 16,20-32-176-1,12-26 96-15,7-18 72 16,-2-4 0-16,-5 10 8 0,-4 12 0 15,-5 26 0-15,-7 22 8 16,0 25 40-16,-8 13-32 16,4 7 224-16,0 3-48 0,0 6-192 31,7 3-8-31,5 25 8 0,1 13 48 16,10 26-40-16,5 19 0 15,4 25 0-15,0 3-8 16,-4-18 16-16,-13-24-8 0,-10-33 40 15,-1-7-48-15,-4-1-144 32,3-5-128-32,-6-7 24 0,-2-13 96 15,1-6 152-15,0-25 368 16,1-14-200-16,2-27-72 16,1-33 0-16,0-28 0 0,0-9-48 15,-3 12-40-15,-2 29 0 16,-3 41 48-1,0 22 96-15,0 13-16 0,-4 6-40 16,0 10-96-16,8 3-120 16,-4 19-712-16,0 26 175 15,0 37-1335-15,0-6-2945 0,-4-6-4145 16</inkml:trace>
  <inkml:trace contextRef="#ctx0" brushRef="#br0" timeOffset="64852.3">11713 8429 9642 0,'0'0'2464'0,"0"0"-640"16,0 0-487-16,0 0 151 0,0 0-648 16,0 0-568-16,-51 42-16 15,34-1-64-15,10 3-120 16,-1 7-16-16,8-7-56 0,0-2 0 16,12-7-8-16,8-10-104 31,3-9-160-31,5-16 48 0,0 0 224 0,8-22 64 15,-8-17 72-15,0-8 32 16,-8-4 72-16,-12-9 57 16,-4 3-17-16,-4 3-160 15,-4 6-56 1,-8 10 0-16,8 16-16 16,-4 16-48-16,8 15-1001 0,0 20-2071 15,0 3-1897-15</inkml:trace>
  <inkml:trace contextRef="#ctx0" brushRef="#br0" timeOffset="65427.94">12040 8518 8649 0,'0'0'2385'15,"0"0"-441"-15,0 0-39 31,0 0-457-31,0 0-832 16,0 0-568-16,0 0 40 0,0 0-72 16,75 54-8-16,-66-19-8 15,-5 0-112-15,-4 0-40 0,-4-4-144 16,-12-5 16-16,-5-7-120 31,6-9 64-31,-1-4 296 16,8-6 40-16,4-9 104 0,4-17-48 0,4-9-48 15,20-9-8-15,0-7 72 16,8 3 96-16,-4 0 88 0,0 14 152 16,-5 11 136-1,1 14-200 1,-4 9-208-16,-4 9-64 16,0 20-8-16,-4 6 0 0,-3 6-48 15,-6-2-16-15,1 2 0 16,-4-10 48-16,0-5-48 0,0-11-88 0,0-5-312 31,-4-10 200-31,4-6 192 16,0-20 8-16,8-11-120 15,8-11 104-15,8-6 16 0,4 0 48 16,0 3 184-16,0 6 176 0,-4 17 72 16,-5 12 89-16,-3 16-161 31,0 3-320-31,0 29-40 15,-4 9-40-15,0 7 64 0,-4 6-72 16,-4-3 0-16,0 3-793 16,4 9-1111-16,-4-18-2417 0,0-14-2952 15</inkml:trace>
  <inkml:trace contextRef="#ctx0" brushRef="#br0" timeOffset="65647.66">12901 8049 10218 0,'0'0'4641'16,"0"0"-2505"-1,0 0-992-15,0 0-872 16,0 0-272-16,0 85 224 0,8-2-63 16,-8 28-89-16,0 3-72 15,0-18-144-15,-4-30-873 0,-4-28-847 0,-5 0-2049 31,6-6 960-31,-5-10-1656 16</inkml:trace>
  <inkml:trace contextRef="#ctx0" brushRef="#br0" timeOffset="65858.53">12853 7947 6769 0,'0'0'2697'16,"44"-86"-553"-16,-12 48 168 0,7 3-751 15,6 19-601-15,2 13-360 16,5 3-200-16,-5 28-136 0,-6 14-88 16,-22 18-120-16,-19 19-40 31,-35 20-8-31,-29 9 56 16,-16-10-64-16,12-21-600 0,1-17-248 15,23-19-1368-15,16-19-2353 0</inkml:trace>
  <inkml:trace contextRef="#ctx0" brushRef="#br0" timeOffset="66306.31">13395 8210 11306 0,'0'0'1824'0,"0"0"-1296"15,0 0-328-15,-8 105-64 16,8-64-63-16,0-6-17 0,0-3-56 16,8-10-385-16,7-6-599 15,6-13 184 1,3-3 336-16,4-22 296 16,3-16 112-16,1-10 56 15,-4-6 288-15,0-9 680 0,-8 9 240 16,-4 6 465-16,-1 13 103 15,-6 19-360-15,-5 10-375 0,4 6-785 16,-1 28-256-16,6 24 0 31,6 27 72-31,1 22-64 16,-4 8 48-16,-4-8-48 0,-12-22-8 16,0-22-200-16,0-18 64 15,-16-4-144-15,-7 2 144 0,-14-5 32 16,-10 0 80-16,-5-16 24 15,-8-10 96 1,-4-6-96-16,8-6 88 16,9-16-88-16,-1-16-240 0,16 9-1617 15,8 1-3640-15</inkml:trace>
  <inkml:trace contextRef="#ctx0" brushRef="#br0" timeOffset="66833.39">10582 9353 4849 0,'0'0'5745'16,"0"0"-3633"-1,0 0-1160-15,0 0 217 16,0 0-41-16,0 0-168 0,171-3 32 16,-8-13-296-16,41-6-55 15,31 0-89-15,16 0-16 16,4 5-136-16,12 2-56 16,8-1-112-1,-16 0-136-15,-12-3-88 0,-25-3-8 16,-30 6-16-16,-36 3-88 0,-53 7 104 15,-39 3-144-15,-32 3-160 16,-20 0-48-16,-8 0-72 16,-4 0-384-1,-13 3-793-15,-66 16 697 16,3-3-2025-16,-3 0-5200 0</inkml:trace>
  <inkml:trace contextRef="#ctx0" brushRef="#br0" timeOffset="67147.14">11288 9560 8001 0,'0'0'4217'0,"0"0"-3521"31,0 0-368-31,0 0 208 0,0 0 625 15,0 0-97-15,0 0 16 0,174 19-464 16,-15-19-168-16,41-10 80 16,11-6 81-16,1 3-73 15,-30 4-88-15,-22 3-176 16,-36-4-176 0,-45 7-96-16,-35-3-232 0,-12-1-536 15,-9 1-128-15,1-4 183 0,-7 4 121 16,-10-3-56-16,-7-4-712 15,-7 3-1585-15,-6 1-4040 16</inkml:trace>
  <inkml:trace contextRef="#ctx0" brushRef="#br0" timeOffset="68086.37">16116 8217 7801 0,'0'0'4065'0,"0"0"-1392"0,0 0-1265 16,0 0-48-16,-36-70-240 0,-4 70-479 31,-27 6-121-31,3 23 104 16,-20 21-40-16,13 11-160 15,19-1-32-15,0 7-184 0,28-10-208 16,12 6-16-16,12-6 16 31,40 1-216-31,40-7-368 0,35-10-464 16,9-22-889-16,-25-10-2688 16,-31-9-3688-16</inkml:trace>
  <inkml:trace contextRef="#ctx0" brushRef="#br0" timeOffset="68353.97">16458 8490 12602 0,'0'0'2873'16,"0"0"-1641"-16,0 0-384 15,0 0-136-15,-87 60-63 16,79-28-257-16,4 9-248 0,4-6-136 16,12 3-8-1,12-13-136 1,7-2-112-16,1-14-80 0,0-9 103 0,-4-3 225 15,0-19 0-15,-12-13 120 16,-8-7 281-16,-8-8-57 16,-4 2 112-16,-20-2 56 0,-8 5-240 31,1 4-56-31,3 15-160 16,0 10-56-16,3 16-840 0,10 20-1745 15,3 2-3528-15</inkml:trace>
  <inkml:trace contextRef="#ctx0" brushRef="#br0" timeOffset="68733.53">16670 8417 10762 0,'0'0'3224'0,"0"0"-1423"0,0 0-577 15,0 0-768-15,0 0-336 16,91 38-40-16,-74 0 0 0,-10 9-64 15,-7 1-16 1,0 0-168-16,0-4-456 16,-7-6-48-1,-10-12 80 1,2-10-56-16,2-10 512 0,6-6 136 16,7-16 408-16,0-19 72 0,11-9-104 15,13-10 32-15,8-7-8 0,9-2 96 16,-2 6 152-16,1 9 113 15,-8 10-217-15,-4 19-128 16,-8 16-144-16,-5 9-264 0,2 29-8 31,-6 6 0-31,-3 10 48 0,1 6-48 16,-5-6-392-16,-1 0-512 16,1 0-1089-16,0-10-2312 15,-4-15-3488-15</inkml:trace>
  <inkml:trace contextRef="#ctx0" brushRef="#br0" timeOffset="69081.77">17160 8255 11346 0,'0'0'2913'15,"0"0"-945"-15,0 0-1200 0,0 0-536 16,0 0 368-1,0 0 168-15,20 105-335 16,-5-61-257-16,6 3-96 16,-5-2-32-16,3-1-32 0,2-5-16 15,-6-1-64-15,-2-10-208 16,-2-9 40-16,-3-6 95 16,1-10 113-16,-6-3 24 15,9-13 537-15,-4-12-321 16,4-10 112-16,4-9 80 15,-4-11-184-15,4 2-32 0,-4-11-96 16,4 11-48-16,-5 1-48 31,-2 17 0-31,-5 13-8 16,-4 22-664-16,0 7-2281 0,0 15-3296 0</inkml:trace>
  <inkml:trace contextRef="#ctx0" brushRef="#br0" timeOffset="71324.56">17706 8518 6065 0,'0'0'4393'15,"0"0"-3097"-15,0 0 360 16,0 0-135-16,0 0-1 16,0 0-272-16,-17-41-456 0,17 25-175 15,0-3-153-15,0-3-240 31,13-3-56-31,2-1-88 0,2-3-16 16,2 4 16-16,1 3-80 16,1 9-64-16,3 10 8 0,-5 3-40 15,1 16 96-15,-4 19-8 16,0 9 0-16,-8 7 8 16,-4 3 8-16,-4-3-8 0,0-7-168 15,0-6 0-15,-8-9-48 16,0-10-32-1,4-13 200-15,0-6 48 0,4-6 224 16,0-20-152-16,12-11-72 16,7-8 8-16,6-9 0 15,6 0 40-15,-3 0 40 0,0 4 88 16,-3 8-48 0,-5 13 120-16,-9 20-64 15,1 9-176-15,0 16-8 16,0 22 0-16,1 10 48 0,-6 9-32 15,5-3-8-15,0-4 72 16,0-2-80-16,0-3-496 0,16-8-849 31,-8-8-1679-31,0-10-3073 16</inkml:trace>
  <inkml:trace contextRef="#ctx0" brushRef="#br0" timeOffset="71669.85">18427 8477 9882 0,'0'0'3280'0,"0"0"-1679"0,0 0-1033 16,0 0-344-16,0 0 0 15,0 0 24-15,0 0 64 16,24 6-120-16,-8-6 16 0,-4 0-56 31,8 0-8-31,-5-3-144 16,-2-13-48-16,-9-6-80 0,0-6 32 0,-4-7 96 15,-4-1 0-15,-13 5 104 16,-2 5 96-16,-1 14 264 16,0 12 16-16,0 0-240 0,-4 22 56 15,8 13 105 1,4 6-137 0,4 10-16-16,8-3-80 0,0 2-112 0,16-2-56 15,16-7-72 1,3-2-320-16,14-11-249 0,7-9-207 15,3-12-168-15,29-11-672 0,-16-18-1289 32,-12-6-4336-32</inkml:trace>
  <inkml:trace contextRef="#ctx0" brushRef="#br0" timeOffset="71841.36">19021 7928 11090 0,'0'0'3841'15,"0"0"-2673"-15,0 0-736 16,0 0-8-16,-32 73 712 0,27 0-375 16,5 25-465-16,9 13-160 15,3-15-136-15,-5-24-569 0,2-8-1367 16,-9-23-1281-16,0-9-6505 0</inkml:trace>
  <inkml:trace contextRef="#ctx0" brushRef="#br0" timeOffset="72023.25">18705 8191 11642 0,'0'0'2961'0,"0"0"-1953"0,88 0-512 0,-28 6-240 15,4 11-144-15,3 1-112 16,30 11-704-16,-22-7-2233 0,-15-3-6025 15</inkml:trace>
  <inkml:trace contextRef="#ctx0" brushRef="#br0" timeOffset="72346.8">19746 8207 13178 0,'0'0'2737'16,"0"0"-1313"-16,0 0-560 0,-60-76-63 15,24 63-161-15,-7 7-112 32,2 6-280-32,5 9-152 15,8 13-88-15,9 17-8 0,10 5 0 16,9 10-80-16,13 4-160 0,11-5-56 15,12 1-24-15,-4-9-176 16,3-7-17 0,-7-6-255-16,-4-10 480 15,-8-3-64-15,-12-10 104 16,-4-2-224-16,0-4-592 0,-44 0-32 16,-4 0-273-16,-3-3-3064 15</inkml:trace>
  <inkml:trace contextRef="#ctx0" brushRef="#br0" timeOffset="72976.55">15657 9201 8513 0,'0'0'2457'16,"0"0"-1593"-16,0 0 656 0,133-4 369 0,-42 1-273 31,41-3-392-31,23 0-215 15,17 3-201-15,6 3-280 16,14 0-112-16,15 0-48 0,16 3 24 16,12 0-144-16,4-3-136 15,12 0-112-15,0-13 16 0,-4-6 64 32,-12-6-72-32,-12 3 0 15,-11-7-8-15,-25 10 64 16,-24 3-64-16,-23 7 8 0,-21 2 40 15,-15 1-40-15,-24 3 64 0,-20 0-16 16,-21 3 8-16,-15 0-64 31,-5 0-16-31,2 0 16 16,-14 0-104-16,-3 3-504 0,-4 3-704 16,-35 0-104-16,-1-6-2577 15,0 0-6249-15</inkml:trace>
  <inkml:trace contextRef="#ctx0" brushRef="#br0" timeOffset="75392.22">20327 8550 4945 0,'0'0'5153'16,"0"0"-3697"-16,0 0-800 0,0 0 248 15,0 0 953-15,0 0-121 16,0 0-568-16,0 0-400 0,0 0-175 15,0 0-113 1,4 0-88-16,13 0-272 16,11 0 56-16,15 0-80 15,13 0-40-15,8 0-48 0,7 0 0 16,-7 0-8 0,-4-3 0-1,-16-1-248-15,-12 1-224 0,-13 3-336 0,-19 0-321 16,-8 0-1127-16,-12 0-2385 15,-3 0-3601-15</inkml:trace>
  <inkml:trace contextRef="#ctx0" brushRef="#br0" timeOffset="77911.05">15455 9334 6385 0,'0'0'3249'16,"0"0"-1441"-16,0 0-408 0,0 0 73 15,0 0-305-15,-13-6-712 16,2-4-144-16,-1 1-112 0,-4-7 64 16,0 0 112-16,0-6-96 15,0-10 136-15,0-6-24 32,1-7-184-32,-2-21 112 0,2-23 113 15,2-22-233-15,5-7-120 16,8 4-64-16,0 10-8 0,0 11-8 0,-3 4 8 15,3 16 0-15,-4 16 64 16,-1 16-16 0,5 6-56-1,-4 3 8-15,0-6-8 0,0 0 0 16,4 6-8-16,0 7 16 16,-3 3-16-16,3 6 8 0,0 3 0 15,0 7 0 1,0 3 0-16,0-1 0 15,0 4 0-15,0 0-16 16,0 0-64-16,0 0-104 0,0 0-40 16,0 0-8-16,0 0-9 15,0 0-47-15,0 0-16 0,7 0 0 16,10 0 304-16,2 0 8 31,5 0 0-31,4 0 48 0,8 0-8 16,-1 0-40-16,10-3-8 15,11 3 16-15,15-6 32 0,21 2-48 16,24-5 8-16,3 3 0 16,0-4 0-16,-3 1-8 31,-12-1-8-31,3 0 8 0,1-2 0 16,-1-1 0-16,1 1 0 15,-4-1 8-15,-1 0-8 16,-4 4 48-16,-2-4-48 0,-2 7 0 15,-3-4-40 1,-1 0 32-16,-4 4-8 16,1-3 16-16,-8 2 0 0,-8 1 0 15,-13-1-8-15,-10 5 8 16,-10-2 8-16,9 1 0 16,0 3-8-16,8-3 56 0,-13 3-48 0,5-3-8 31,1 3 16-31,-2 0-16 15,9 0-16-15,4 0 16 0,19 0-48 16,12 0 40-16,21 0-128 16,-12 0 8-16,-16 0 120 15,-28 0-64-15,-17-4 64 0,9 4 8 32,-4-3-8-32,8 0 8 15,-9 0 0-15,-3 0 8 0,-3-3 48 16,-2-1-48-16,5 4-16 15,-1 0 8-15,10-1 0 0,-6 2-8 32,5-2 8-32,0 1 0 15,-4 3 0-15,-8 0-8 0,-4 0 8 16,-8 0-16-16,0 0 16 16,-1 0-8-16,-3 0 8 15,8 0 0-15,4 0 0 0,4 0 0 0,3 7 0 16,2-5 0-1,-2 2 8 1,-3-1-8-16,-8 0 0 0,-4 0 0 16,-8 1 0-16,-4-4-8 15,-4 3 8-15,0 0 0 16,0-3-8-16,0 3 0 16,-4 3 8-1,4 1-8-15,-1-4 0 16,6 7-8-16,-5-1-40 0,3 4 0 0,-2-1 40 15,-1 4 8-15,-5 3-8 16,5 1 8-16,-3 5 0 16,-1 0-8-16,0 4 8 0,0 3 8 31,-1 2 0-31,5 1 0 0,-4 7 8 16,1 2-8-16,3 3-8 15,-5 5 8-15,1-2 0 16,-4 4 0-16,0-3 0 0,0 3 0 15,0-3 8-15,0-4 8 32,0 1-8-32,-7-3 0 0,7 2 0 15,-4-5-8-15,0 2 0 16,-1-3 8-16,1-3-8 16,0-3 8-16,0-6-8 0,1-1 8 15,-5-9-8-15,8-3 0 16,0-3 0-1,0-4-72-15,0-2-560 16,0-4-904-16,0-3-753 0,0 0-1712 16</inkml:trace>
  <inkml:trace contextRef="#ctx0" brushRef="#br0" timeOffset="89031.3">14399 6911 4656 0,'-8'0'945'32,"0"0"-321"-32,0 0-464 0,-4 0-88 15,-4 0 40-15,4 0 384 0,0-2 544 16,0-5-456-16,0 1-208 0,0-1 25 15,5 1 39-15,-6-3-16 16,5-1-216-16,-8-2-88 16,4-5-40-16,-3-1 32 15,-1-5 56 1,0-6 120-16,4-2-104 16,-4-7 24-16,0-6-8 0,4-1-16 0,0-3-64 15,0-2 40-15,4-1-80 16,-4 3-16-16,4-3-8 15,0 3-48 1,-4-6 40-16,4 1-32 16,0-11 88-16,1 4-56 15,-6-4-32-15,9 7 72 0,0 3-80 16,0 3 96-16,1 1-32 16,3 2-72-16,-4 3 8 15,4 1-8 1,-5 0 0-16,1 6 0 15,0 3 0-15,-4 6 0 16,1 0 8-16,3 7 0 0,-1 3 0 16,1 3 8-16,0 1 32 15,4 5 8-15,0 0-56 0,0 1 8 32,0 6 8-32,0-4-8 15,0 1 0-15,0 3 0 0,0-1 32 16,0-2-40-16,4 3-8 0,0 0-40 15,5 0-80 1,-2-4-160 0,5 1 288-16,4 3 0 0,5-3 72 15,-2-1 16-15,9 1-80 16,0-1-8-16,8 5 8 16,-1-5 0-16,10 4 0 0,2-4-8 15,9 1 0-15,0 3 48 0,12-3-48 16,-5 2 56-1,10-2-48-15,-2 3 88 16,0 0-96-16,1-1 16 16,0 1-16-16,0 0 16 15,-5 0 64-15,2 0-24 0,-11 0-40 16,-2-1 48-16,-3 1 64 0,-1-3-120 31,-1 3 80-31,5 0-80 16,0 0-8-16,0-4 80 15,7 7-80-15,1-3 48 0,0 0-40 16,-4-1-8-16,-1 4 0 16,1 0 0-16,0 0-8 0,-4 0 8 31,8 0 8-31,-1 0-8 16,1 0 8-16,4 0 0 15,-5 0-8-15,1 0 8 0,0 0 56 0,-5 0-64 16,1 0 0-16,4 0 8 15,0 0-8-15,-5 0 8 16,-3 0 0 0,4 4 8-16,-8-1-16 15,-1 0-64-15,2-3 64 16,-1 7 0-16,3-4 8 0,1 0 0 16,0 0-8-1,0 3 0-15,-1-3 0 16,-7-3 0-16,0 4 0 0,-12-4 8 15,-8 0 0-15,-4 3-8 16,-9-3 8-16,-2 0 40 16,-2 0-40-16,5 0 0 0,0 0 9 15,0 0-17-15,4 0 8 0,0 0-8 32,-4 0-8-32,-4 3 8 15,0 0-129-15,-8 7-71 16,3-1 152-16,-2 4 16 0,-1 3 32 15,0-1 8-15,0 8 0 16,0-1 0-16,3 4 0 0,6-1 0 31,-5 3 8-31,3 4-8 16,2 3 0-16,-6 0 0 16,-3 0 0-16,-4 0 0 0,0 3-8 15,0 0 0-15,0-3 8 16,0 3-8-1,-4 0 0-15,1 4 0 0,3 5-8 16,-4 1 0-16,4 6 8 16,-4 6-8-16,4 1 8 15,-9-1 8-15,5-7-8 0,0 2 0 16,-3-4 0-16,3-4 8 16,-5 0-8-16,5-2 8 15,4-1 48 1,0-2-56-16,0-1 8 0,0-3-8 15,0-3 8-15,0-3-8 16,0-3 8-16,4-4 32 0,-4-3-40 16,5 0 0-16,-5-2 0 15,0-5 0 1,0-2 0-16,0 0 0 16,0-1 0-16,0-2-8 15,0 3 0-15,0-4 0 0,0 0 0 16,0-2 8-16,0 3-48 31,0-1-528-31,0-3-936 0,0-2-1161 16</inkml:trace>
  <inkml:trace contextRef="#ctx0" brushRef="#br0" timeOffset="95271.09">13956 2787 1176 0,'0'0'992'0,"0"0"-448"16,-28-12 32-16,21 8-160 15,-5-2-272-15,3 0 1969 32,-2-1-617-32,3-2-392 0,4 3-183 15,-4-1-57-15,4 1-240 0,0 3-280 16,4-1-24-16,0 4-64 0,0-3-24 15,0 3-120-15,0 0-40 16,0 0-72-16,0 0 0 16,0 0-72-16,0 0 64 15,0 0-56 1,0 0-24-16,0 0 88 0,20 0 72 16,8 3 296-16,8-3-56 0,7 4-144 15,9-1-80-15,-4-3-80 31,0 3 168-31,0-3-72 16,-5 3-40-16,-3-3-8 0,1 4-8 16,-6-4 40-16,5 3-80 31,8-1 64-31,-1 2 0 0,5 2-64 16,4-3 48-16,-4 1-40 15,-4-1-8-15,-5 0 0 0,5 0 48 16,-8-3 8-16,8 4 1 15,-8-4 31-15,8 2-80 16,-5-2 40-16,6 0-48 0,-2 0 40 16,5 0-32-16,4 0 40 15,3 0-48-15,6-2 0 0,-7-2 40 32,7 1-40-32,-1 3 0 15,-4-3 0-15,-2 3-8 0,7-3 8 16,-5 3-8-16,4-4 16 0,-5 4-16 15,0-3-8 1,-3 3 8 0,0 0 0-16,0-3 8 0,0 0-8 15,-5-1 0-15,1 4 8 16,0-2-8-16,0-1 8 16,0 3-8-16,0-4 56 0,-1 4-48 0,5-3 0 15,0 3 0 1,-4 0 40-16,4-3-40 15,-1 3 0-15,1-3-8 16,0-1 72-16,4-2-64 16,0 3 40-16,-1-3-40 15,1-1-8-15,0 4 0 0,0-3 0 16,0 2 8-16,-5 2 0 0,1-2-8 31,3 4 8-31,-6-3-8 16,-1 0 16-16,-5 3-8 15,-3-3-8-15,0 3 8 0,-1 0 0 16,2 0-8-16,2 0 0 31,1 0 0-31,-1 0 8 0,5 0-8 16,-3 0 0-16,2 0 8 16,1 0 0-16,-4 0-8 15,7 0 8-15,-3 0-8 0,4 0-16 0,-4 0 16 16,3 0-8-1,-6 0 8 1,-1 0-8-16,-9 0 8 0,1-4 8 16,-4 1 0-16,-5 0-8 15,-3 0 8-15,0 0 0 16,-3 0 0-16,-1 0-8 0,-5 3 8 0,5 0 0 16,0 0-8-16,4 0-120 15,-4 0-344 1,3 0-289-16,10 0-727 15,-14 9-568-15,-6-6-2481 16</inkml:trace>
  <inkml:trace contextRef="#ctx0" brushRef="#br0" timeOffset="98241.3">10498 9449 1120 0,'0'0'2184'0,"0"0"-1192"0,0 0-135 31,0 0 119-31,-24-10 264 0,20 7-120 16,0 3-183-16,1-3-209 15,3-1 8-15,0 4-64 16,0 0-112-16,0 0-24 0,0 0-40 31,0 0-64-31,0 0-48 16,0 0 73-16,0 0 167 0,0 0-8 15,11-3-144-15,9 0-288 16,12-3 56-16,12-4-40 16,12 1 56-16,11-1 24 0,1 1-64 15,4 2-24-15,3 1-32 16,2 0-88-1,-6 3 24-15,-7-1-88 0,-8 4 64 16,-13 0-72-16,-7 0 0 16,-8 0 0-16,-4 0 0 15,-4 7-8-15,-4-7 8 16,0 6 0-16,-1-3-48 16,-6 0-384-16,-1-3-408 15,-8 3-792-15,0 1-1321 0,-4-1-4000 16</inkml:trace>
  <inkml:trace contextRef="#ctx0" brushRef="#br0" timeOffset="98869.65">10678 9709 2840 0,'0'0'1688'16,"0"0"-455"-16,0 0-345 15,0 0-40-15,0 0 8 0,0 0-96 32,-4-3-39-32,4 3 31 15,0 0 72-15,0 0-48 0,4 0-16 16,11 0-176-16,9-3 305 16,12 3 31-16,12-4-280 0,8-2-144 31,8 3-24-31,3 0 0 15,5-1-104-15,-1 2-144 16,2 2-72-16,-2-4 16 0,-3 4-88 16,-5 0-16-16,-7 0-56 15,-4-3 40-15,-12 0-48 0,-8 3 0 16,-4-3-120-16,-8-1-408 31,-5 1-392-31,-2-7-480 0,-5-2-1401 16,-1 2-3544-16</inkml:trace>
  <inkml:trace contextRef="#ctx0" brushRef="#br0" timeOffset="103911.61">17371 5061 1200 0,'0'0'1328'15,"0"0"-152"-15,0 0-63 0,0 0 375 31,-36-51-128-31,32 41-40 16,1-2-167-16,-1 2-161 16,-1 0-16-16,1 1-40 0,0-1-16 15,4 7-151-15,-4-3-49 16,4 6-216-16,0 0-240 0,0 0-184 31,0 0-72-31,0 0 0 16,0 0 0-16,0 0-8 0,0 3-56 15,0 7 8-15,0 9 48 16,8 0 48-16,1 10-40 0,2-1 0 16,-3 1 8-16,5 3 32 15,-2-7-40-15,-7 0-8 32,8-6 8-32,-8 0 48 0,-4-3 0 15,8-3-48-15,-8-4-8 0,4-6 0 16,4-3 48-16,4 0 40 0,11-6 280 15,9-13-168 1,17-9-56 0,7-11-24-16,7-8-64 15,5-7-8-15,8-3 0 0,-5-4-48 16,1 4 88-16,-5 3-80 16,-3 6-8-16,-16 11 8 0,-4 8 0 0,-16 7 0 31,-8 9 0-31,-12 10-8 15,-5 3-936-15,-3 6-1768 16,-15 29 815-16,-9-3-911 0,0-1-2930 16</inkml:trace>
  <inkml:trace contextRef="#ctx0" brushRef="#br0" timeOffset="105666.19">19639 7553 8225 0,'0'0'1865'0,"0"0"-81"16,0 0-744-16,0 0-40 15,0 0 289 1,0 0-73-16,0-19-312 16,0 19-392-16,0 0-296 15,0 6-208-15,3 10-8 16,5 10 200-16,-4 5-96 0,0 4-32 16,-4 0 16-16,0-3-80 0,0-4 0 15,8-5 0-15,-4-7 0 31,8-3 0-31,-1-13 16 16,14 0 145-16,6-4 111 0,10-18-56 16,2-10-64-16,13-9 144 15,16-16-88-15,-5 3-72 0,6-7-96 16,-2 8-40-16,-23 11 0 31,-4 4 40-31,-20 12-48 0,-9 11 16 16,-11 12-16-16,-4 3-80 0,-15 0-664 15,-17 6-585-15,-40 29-463 16,8 0-2121-16,0-4-1536 0</inkml:trace>
  <inkml:trace contextRef="#ctx0" brushRef="#br0" timeOffset="107512.87">16136 10099 7153 0,'0'0'2673'0,"0"0"-1697"16,0 0-456-16,0 0 712 0,0 0 345 15,0 0-361-15,-8 10-384 16,8-10-96-16,0 0 104 16,0 0-96-1,0 0-63-15,0 0-137 16,8 0-128-16,0-10-96 0,12-8-192 16,8-11-64-16,12-6-56 15,12-10-8-15,19-18 0 16,21-17 8-16,-4 8 0 0,-9 8 0 31,-15 17-8-31,-16 15 8 16,-4 3-8-16,-5 1 64 0,-7 9-56 15,-11 6 0-15,-10 3-8 16,-7 4 0-16,-4 6 8 31,0-3-8-31,0 3-80 0,0 0-208 0,0 0-368 16,0 0-505-16,-15 12-631 15,-6 1-896-15,1 0-2122 0</inkml:trace>
  <inkml:trace contextRef="#ctx0" brushRef="#br0" timeOffset="107947.22">16164 9712 8889 0,'0'0'2417'15,"0"0"-1649"-15,0 0-8 0,0 0 1121 16,0 0-329-16,19 0-728 16,9-9-480-16,9-4-200 31,10 0-64-31,9-6-16 0,0-3-56 15,8 0 72-15,0 0-32 16,-5-1 0-16,-3 1-40 0,-1 3-8 16,-10 0 48-16,-6 6-40 15,-11 3 88-15,-4 7 56 16,-8 1 48-16,-8 2-56 0,0 0-48 31,-8 9 1-31,0 10 159 0,0 6 128 16,0 4-16-16,0 6-120 0,-8 0-104 15,-4 3-24-15,4 0-112 16,0-3-8-16,8-4-32 16,-3-5-648-16,3 2-769 15,7-11-1383 1,5-8-3578-16</inkml:trace>
  <inkml:trace contextRef="#ctx0" brushRef="#br0" timeOffset="121004.34">14008 8115 7417 0,'0'0'1704'16,"0"0"-895"-16,-3-3-521 15,3 3-168-15,-4 3-64 16,-1 13 520-16,5 3 88 15,-4 6-160-15,4 7-184 0,0 3-88 16,0 0-112 0,9 3-40-16,-5-3 0 15,-1-6-32-15,5-7-40 16,-4-3 48-16,0-7-56 0,5-2-64 16,-6-7 64-16,9-3 432 15,4 0 841-15,12-9-289 0,8-10-360 16,8-7-48-16,8-12-120 31,7-3-40-31,-3-7-120 16,4 1-72-16,-1-4-96 0,1 6-56 15,-4 1-64-15,-4 9 0 16,-5 6-8-16,-15 11 0 31,-8 8 0-31,-7 3-224 0,-14 7-840 0,-3 17-1456 16,-3 8 239-16,-18 0-848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4T19:41:48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13072 4514 144 0,'0'0'1336'16,"0"0"-808"-1,0 0-352-15,0 0-40 0,-4-3 1840 16,4 0-143-16,-4 3-441 16,4-3-392-16,0 0-360 0,-4 0-271 15,4 3 303-15,-4-3-24 16,4-1-248 0,0 1-56-1,-4 0 248-15,0 0-120 0,1 0-152 0,-2-4-216 16,5 4 96-16,-4-3 72 15,-4-1 96-15,4 5-87 0,-7-5-161 32,2 1-40-32,-3 2-64 15,5 1 72-15,-6-3-40 16,-2 2-40-16,-2 2 8 0,-2-5-8 16,-1 1 0-16,3 3 64 0,-6-4-64 15,7 1 0-15,-8 3 8 16,8 0-8-16,-4-1 40 31,5 1-32-31,-2 0-8 0,2 0 48 16,-2 3-56-16,-3-3 0 15,1 3 8-15,-1-4 0 0,-1 4-8 16,2 0 16-16,-1 0-8 16,0 0-8-16,-4 0 8 31,4 0 0-31,0 4 8 0,0-1-8 0,4 3 0 15,-3-3 0-15,2 4 0 16,2-1 0-16,-2 0 8 0,2 1-8 16,-5 2-8-16,3 1 8 15,-2 3-8 1,-1-4 8 0,-4 4 0-16,4-4-8 0,4 4 0 15,1-3 0-15,-2-4 8 0,2 6 0 16,2-5 0-16,2 3 80 0,-2 2-32 15,1 1-48-15,1-3 0 32,-2 2 40-32,2 1-32 15,-1-1-8-15,0 4 56 0,0-3-64 16,3 3 8-16,-2 0-8 0,-1 0 0 16,8 0 8-16,-8 2-8 15,8-5 8-15,0 3 0 31,0 0 0-31,0-3 0 0,1 3-8 16,-2-4 0-16,1 4 0 16,4 0 80-16,0 3 0 0,0 0 16 15,0-3-16-15,0 3 8 32,0 3 16-32,4-3 24 15,1 1-48-15,2-5-32 0,1 4-40 16,-4-3 56-16,8 0-56 0,-8-3 40 15,4-1-40-15,0 4 0 0,4-3 0 16,-4 3 0-16,7-4-8 16,-2 1 8-1,-1-3 8 1,0-1 32-16,3 4-32 0,2-4-8 16,-6-2 40-16,6 6-40 0,-2-7 0 15,-3 3 0-15,8 1 0 0,-3 0 48 16,2-4-48-16,1 3 40 31,0 4-48-31,0-7 0 16,0 4 16-16,-1 0-8 0,1-1 0 15,-3 1 0-15,2-4 0 0,1 3-8 16,-4-2 8-16,4 2 40 16,-3-2-40-16,2-1 64 31,5 0-56-31,-4 1 88 0,0-4-48 15,4 3-48-15,-4 0 0 16,-1-2 8-16,1 2-8 0,-3-3 0 16,-2 4 8-16,2-1-16 15,-2 0 16-15,2 1-8 32,2-1 0-32,1-3-8 0,4 4 8 15,-8-1-8-15,8-3 0 16,-4 0 0-16,-1 0 8 0,2 1-8 15,-6-1 0-15,1-3 16 0,0 0-8 16,0 0 0 0,1 0 8-1,-2 0 32-15,9 0-40 0,-4 0-8 16,0 0 0-16,4 0 0 16,-4 0 0-16,3 0 0 0,-2 0 0 15,3-3 8-15,0-1-8 0,-1-2 8 31,1 0 0-31,0-4 0 16,0 4 8-16,-4-7-8 0,4 4 8 16,-8-4 0-16,4 4 32 15,-4-4-40-15,3 0 8 16,-2 0-16-16,-2-3 8 0,1 4 0 31,0-1-8-31,-4-3 48 0,4 3-48 16,0-2 8-16,-8 2-8 15,5 0 8-15,-6 0 0 16,1 1-8-16,0-4 64 0,-4 3-64 31,0 1 8-31,0-4 16 16,-4 3 80-16,0-3-56 0,4-3-40 16,0 3 64-16,-4-3-64 15,4 0 8-15,0 0-8 16,0 0 0-16,-4 0 0 0,0 3 0 0,0-3 104 15,0 0-56 1,0 0 0 0,0 0-48-16,-4 0 0 0,-4 0 0 15,4-3-8-15,0 6 40 16,-4-3-40 0,4-1 0-1,-4 8 8-15,4-4 0 0,-4-3-8 0,0 3 8 16,0 0-8-16,0-3 8 15,-4 4 0-15,0-2 0 0,4-2-8 16,-4 3 8-16,0 1-8 16,-3 2 0-16,2-3 0 15,-7 3 0-15,1-2 0 0,2 2 0 32,-6 3 0-32,-1-2 0 0,0 2 0 15,0-3 0-15,-4 0 0 16,0 4 0-16,-4-4-48 15,0 0 48-15,4 1 8 0,-4-1 0 16,1 1-8-16,3-1 8 31,-4 0 0-31,0-3 0 0,0 4-8 16,-4-1 8-16,1 3-8 16,-1-2 8-16,-4 2 0 15,0 4-8-15,0 0 0 0,-3 2 0 16,-5 1 0-16,-1 3 0 15,-2 0 0 1,-1 0-176-16,0 3-256 0,1 10-568 16,-25 12-1224-16,16-2-969 15,9-1-4785-15</inkml:trace>
  <inkml:trace contextRef="#ctx0" brushRef="#br0" timeOffset="2385.62">12594 3670 1616 0,'0'0'5737'16,"0"0"-4441"-16,0 0-704 0,0-6-47 16,-8 2 511-16,4 1-48 15,0 0 64-15,0 3 0 16,0 0-463-16,-8 0-129 0,0 0-160 15,-11 0-192 1,-2 0-16-16,-6 13 88 16,-5 0 40-16,4 6-32 0,4 3-80 15,0 6-56-15,4 1 0 16,4 3-16-16,4 3-48 16,4 0 56-16,8-1-8 15,4-2-8-15,0-3 24 16,12-7-72-16,13-3 8 15,2-3 0-15,13-3 64 0,7-10 8 16,5 0-80-16,8-3-288 16,12-13-1088-16,-12-9-1249 15,-12-3-2552-15</inkml:trace>
  <inkml:trace contextRef="#ctx0" brushRef="#br0" timeOffset="2633.96">12773 3835 4480 0,'0'0'4249'0,"0"0"-2384"16,0 0-841-16,0 0-216 15,0 0-280-15,0 0 312 0,0 0-151 16,0 0-161-1,100-25-296-15,-76 18-152 16,-5 1-80-16,5 3-232 0,-3-3-472 16,-6 6-561-16,-6 0-279 15,-9 0-432-15,0 0-2921 16</inkml:trace>
  <inkml:trace contextRef="#ctx0" brushRef="#br0" timeOffset="2844.4">12793 3981 2512 0,'0'0'1264'16,"0"0"129"-1,0 0 263-15,0 0 256 16,0 0-119-16,0 0-329 0,0 0-360 16,108 7-328-16,-69-14-383 15,1 1-217-15,0-4-176 16,-4 1-360-16,8-7-1017 0,-13 0-1223 31,-6-3-4530-31</inkml:trace>
  <inkml:trace contextRef="#ctx0" brushRef="#br0" timeOffset="3243.33">13542 3489 8513 0,'0'0'2329'16,"0"0"-1417"0,0 0-600-16,0 0-232 15,0 0-24-15,0 0 120 16,0 0 96-16,0 57 72 0,0-35-48 16,0 7-16-16,4-1-144 15,-4 4-40-15,4 0-24 0,0 0-8 31,0-4-24-31,-4 1-40 16,4-4-776-16,-4-3-184 16,5-2-424-16,-5-8-1049 0,0-5-2552 0</inkml:trace>
  <inkml:trace contextRef="#ctx0" brushRef="#br0" timeOffset="3473.72">13494 3451 4080 0,'0'0'5209'15,"0"0"-3576"1,0 0-705-16,0 0-464 16,0 0-40-16,0 0-80 0,-24-3-216 15,1 9-56-15,-5 7-64 0,-4 6-8 16,-8 3-304-16,-12 16-992 15,4 0-1497 1,12-6-5672-16</inkml:trace>
  <inkml:trace contextRef="#ctx0" brushRef="#br0" timeOffset="3698.12">13367 4019 6833 0,'0'0'1816'0,"0"0"-727"15,84-9-137-15,-41-4-128 0,2-3 0 32,6 0-136-32,5-3-176 15,0 0-248-15,3 0-168 16,-6 6-96-16,5 1-696 0,-13 2-960 0,-9 4-3081 15</inkml:trace>
  <inkml:trace contextRef="#ctx0" brushRef="#br0" timeOffset="9728.01">12339 4162 1432 0,'0'0'808'16,"0"0"56"-16,0 0 1577 16,0 0-793-16,-4 4-320 0,4-4-15 15,0 0-209 1,0 0-280 0,0 0-200-16,0 0-16 0,0 0-24 15,0 0-119-15,0 0-193 0,0 0-112 16,0 0-40-16,0 0-8 15,0 0 128-15,0 0 88 0,0 0-16 32,0 0 8-32,4 0-120 15,8 0-128-15,-1 0-64 16,2 0 8-16,6 0 0 0,-2 0-8 16,3 0 40-16,-1 0-48 15,5 0 8-15,0 2 0 0,-4-2 0 31,4 0 0-31,4 3 0 16,-4-3 0-16,4 4-8 0,-4-4 0 16,4 3 8-16,-1-3 40 15,1 3-32-15,4-3-8 0,0 0 40 16,-4 3-40-16,4-3 0 31,-1 4 8-31,-6-4-8 16,2 0-8-16,-6 3 8 0,7-3 0 0,-5 3 8 15,5-3-8-15,0 0 32 16,0 0-32-16,0 3-8 16,-4-3 0-1,4 0 0-15,-5 0 0 16,-3 0 0-16,1 0 8 16,-6 0-8-16,1 0 0 0,0 0 8 0,0 0 8 15,4 0-16-15,4 0 0 16,0 0 8-16,0 0-8 0,-5 0-8 31,5 0-8-31,-3 0 16 16,3 0 0-16,4 0 0 15,4 0 0-15,3 0 0 0,-3 3 0 16,4-3-8-16,-4 0 8 0,-1 0-8 16,-6 0 0-16,-6 0 0 31,-3 0 8-31,-4 0 0 15,0 0 8-15,-8 0 48 0,-4-3 16 16,4 3-24-16,0-3 56 16,0 0 32-16,0-4-128 0,1 4 48 15,-2 3-56-15,5-6-16 32,-4 2 16-32,0 1 0 15,4 3 8-15,-4-2-8 0,4-2 0 16,-4 1 0-16,8 0 0 0,-4-4 0 15,0 4 0-15,4-6 0 0,-5 2 8 16,6-5 8 0,-5-1-8-1,4-6 8-15,-4 3 32 16,0-6-40-16,-5-1 8 0,1 1 40 16,-4-3-40-16,0-4-8 0,0 1 8 15,0-1 40-15,0-3-40 0,-4 1-8 31,1 2 0-31,-5-3 0 16,4 1 0-16,0-1 8 16,4-3-8-16,0 3 8 0,0 0-8 15,0 1 40-15,0 2-48 0,4 0 8 16,4 1 0-16,-1-1 56 31,-3 4-16-31,0 0 24 16,1 3 0-16,-1-1 0 0,0 4 0 15,-4 7-64-15,0-1-8 16,0 6 8-16,0 1 0 0,0 0-8 16,0-1 8-16,0 4-8 31,0 0 0-31,0 3-8 16,0-3-56-16,0-1-8 0,0 4 8 15,-4-2 48-15,4 2-32 16,-4 0 48-16,4-4-56 0,0 4-48 15,0 0-32-15,0 0 32 16,-5 0 56 0,5 0 40-16,-8-3 0 15,5 3 0-15,-5-3 8 0,0 0-16 16,-1 3 16-16,-6-3 0 16,-1-1-8-16,-9 1 0 0,2 3 8 15,-1-3-8 1,-8 0 0-16,4 0 8 15,-4 0 0-15,1 3-8 16,-5-4 0 0,0 4 8-16,0 0-8 15,0 0 8-15,-4 0 0 16,1 0-8-16,-2 0 8 0,2 0 0 16,-1 0 0-16,0 0 0 15,0 4 0-15,0-1 0 0,5 0 0 16,-1 0 0-16,4-3 0 15,-1 3 0-15,2-3-8 16,-1 0 0-16,-4 0 8 0,4 3 0 31,-4-3 0-31,1 0 0 16,-5 4 0-16,4-4-16 0,0 3 8 16,0-3-56-16,0 3 56 15,1 0 0-15,-1 0 8 16,4 1-8-16,-4-2-8 0,0-2 16 15,0 4-8 1,4-1 8-16,-3-3 0 16,-1 3 0-16,0-3 0 0,0 0-8 15,4 3 0-15,0-3-8 16,9 4-32-16,-5-1-16 16,7 0 56-16,-3 0 0 15,0 0-64-15,1 0 72 16,3 4-8-16,-4-7 0 15,4 3 0-15,0 0 0 0,0 0 8 16,4 1 0-16,-4-1-8 31,5 0 8-31,-2 0-16 16,2 0 8-16,6 3 0 0,-2-2-48 16,7-1 8-16,0 0-24 0,4 0-32 15,0 1 32-15,0-2-32 16,0 5 96-16,0-1-40 15,0 4 48-15,0-1-8 0,0 4 8 32,0 0 0-32,0-1 0 15,0 4 8-15,0 3-8 0,4 4 0 16,0-1 72-16,-1 3-8 16,1 0-56-16,0 4-8 15,0 6 0-15,1-3 8 0,-5 0 40 16,8 3-48-1,-8-1 0 1,3 1 8 0,1-3 0-16,0 0-8 0,0 0 8 15,0-1 0-15,1 1 0 16,-1-3 0-16,-1-4-8 16,1 4 8-16,-4-7 0 0,0 0 8 0,0 1-8 15,0-5-8-15,0-2 8 16,-4 0-8-16,1-3 0 0,-1-4 0 15,4 1 0-15,-5-4 0 16,1 1 8-16,4-4 0 16,0 0-8-1,0-3 0-15,0 3 0 16,0 0 0-16,0-3 8 0,0 4-8 16,0-2 0-16,0 2 0 15,0-1 0-15,9 0 8 16,2 4 0-16,6-4 0 0,6 0 64 31,9 0 8-31,3 0-8 16,2 0-24-16,3-3 0 0,-5 0 32 15,-3 0-32-15,0 0-32 16,-4 0 32-16,0 0-40 16,4 0 48-16,4 0-56 0,3 0 8 31,2 0 0-31,2 0 0 0,5-3-8 15,-4-6-144-15,-9 2-256 0,2-8-864 16,-14-1-1329-16,-14 0-4664 16</inkml:trace>
  <inkml:trace contextRef="#ctx0" brushRef="#br0" timeOffset="24477.23">13857 5064 440 0,'0'0'6729'16,"0"0"-4833"-16,0 0-1239 0,0 0-433 15,0 0-96-15,0 0 240 16,0 0-56-16,0 0-168 0,0 0-144 31,0 0-8-31,0 6-56 16,0-3 16-16,0 7 40 16,4 3 8-16,4 0 8 0,0 2 0 15,4-2 72-15,3 6-80 16,6-3 0-16,3 0 0 15,0-4 0 1,-1 1-232-16,1-6 176 0,0-1-16 16,0-6-8-16,-4 0 40 15,-4 0 40-15,-1-3 88 0,-2-10-72 16,-1-6-8-16,-4-4 176 16,4-2-56-16,3-7-56 15,2 0-64-15,3 1 8 16,-1 6 120-16,1-1-136 15,5 10 0-15,-6 1 40 16,1 2-40-16,0 3 0 0,0 4 0 16,-4 0 0-16,3-1 8 31,-2 7-8-31,-6-3 64 16,2 3-56-16,2 0-8 0,-2 0-8 15,-1 13-48-15,-1-1-88 0,2 4 88 16,-2 3-32-16,2 7 88 15,-6-1-72-15,5 0 72 16,1 1 0-16,-2-4 8 0,-3 0 0 31,4-6-8-31,0 3 48 16,0-6-40-16,0 0-8 0,4-1 16 16,0 1-16-16,-1-6-192 15,2-1 104-15,2 0 80 16,-2 0-40-16,-1-6-112 0,-5 0 96 15,1 0 8 1,4 0 56-16,-4 0 96 16,4-6-8-16,-4-3 104 0,8-4 24 15,0-3 16-15,0-3-8 16,0-6-56-16,3-4-72 16,5-3-72-16,0 0-24 15,0-2 0-15,0 5-40 16,0 1 40-16,-4 2 0 15,-4 7 0-15,0 3 0 0,-4 0 8 16,0 4 8-16,0 2 48 16,0 0 16-16,-4 4 136 15,4 0-80 1,0 6-40-16,3-3-88 16,1 3 48-16,1 0-40 0,-2 0-16 15,1 3 0-15,0 7-56 16,-4 2 56-16,-1 1-88 15,2 3 80-15,-6 2 8 0,2 2-56 32,-1-1 56-32,-5 0-8 15,6-3 0-15,-2 6 8 0,2-3 8 16,2 0-8-16,2 3 8 16,2-3-8-16,1 3-80 15,1-6 16 1,2 0-264-16,-3 0 16 15,4-7 56-15,-5 1 32 0,2-3 32 16,-5-4 48-16,3-3 88 0,-2 0-8 16,2 0 56-16,1-10-8 15,1-6 16-15,2 0 80 16,5-9-64-16,0-10-16 16,4-3 0-1,-1-3-176-15,6-4-360 0,-10 4 280 16,1 6 256-16,-4 4 40 0,-4 5 112 15,-4 7 120-15,0 3-168 16,-4 0 128-16,4 6-112 16,-4 1-72-1,-1 3 56-15,2-1-96 16,2 7-16-16,-2 0-8 0,2 0 16 16,2 0 16-16,-2 3-16 15,-2 7-8-15,-2 3-48 31,-3 6-48-31,5 0 96 0,-6 3-272 16,-3 3 192-16,4 1 0 16,4-1 88-16,-4 1-16 0,4 2 16 15,0-2 0-15,4-1 0 16,0 0 0-16,3-6-48 16,2 3 48-16,-1-5-184 0,-1-4-161 31,2-8-31-31,-1 2 184 15,-1-7-144-15,-2 0 72 0,3 0 248 0,-5 0 16 16,5-10 232-16,0-5-104 16,0-4-80-16,4-4-48 15,-5-2 8-15,6-1-8 16,-5-2 224 0,-1-1-168-16,5 4 96 15,0 0-96-15,0 2-56 0,1 1 8 0,-2 3 8 16,1 3 168-16,0 3 16 15,0 1-200-15,-1 2 137 16,1 4 47 0,1-1-8-16,-1 7-168 15,-5-2-8-15,1 2 200 16,-3 0 16-16,2 0 8 0,-3 6-224 16,0 6 0-16,4 1-56 15,-5 6 56-15,2 0 56 0,-2 3-56 31,6 4-8-31,-1-1 8 16,-5 1 0-16,6 2 8 16,-1-2 0-16,-5-1-8 0,-2 4-8 15,-2-4-48-15,5 0 56 16,-4-3 0-16,-4-2-16 0,8-8-64 31,-8-2-72-31,8-4 144 16,-4 0-272-16,4-6 280 15,0 0 0-15,3 0-160 0,5 0-72 0,1-9-73 16,3-7 89-16,0-3 216 16,-1-6 64-16,5-7-16 15,0 0-96 1,0-6 120-16,4 3-16 16,-4 0-56-16,-1 7 265 15,-3 2-249-15,0 10 360 0,-4 1-376 0,0 2 168 16,0 7-136-16,-4-1-32 15,4 1 24 1,-1 3-24-16,-2-1 0 16,3 1 8-16,-5 3 112 15,1 0-120-15,-3 0-80 16,2 3-16-16,-3 4 88 0,0 6-96 16,-4-1-224-16,0 8 144 0,-1-2-129 31,-2 8 193-31,-1 2-144 15,0 1 32-15,4 0 224 16,4-1-416-16,-4-3-712 0,4-2-88 16,4-5 944-16,-1-1-248 15,5-8-665-15,-3-3 505 0,-2-3 560 32,1-3 256-32,0 0 448 15,0-3-216-15,-4-9-232 0,3-1 96 16,5-9-224-16,1 0-272 15,3-4-224-15,0 1 80 0,3-4 416 16,1 1 632-16,4-1-136 16,-8 7 209-1,4 3-137-15,-4 3 88 16,-4 6-16-16,-5 1 96 16,1 5-96-16,-3 2-216 0,-6-1-56 15,5 3-272-15,0 0-96 0,0 0 0 16,0 0-80-1,4 9-168-15,-4 4 80 16,-4 0 152-16,4 2 16 16,-5 4-112-16,6 0-48 15,-6 0 56-15,2 3 64 0,-2-3 40 16,2 1 128-16,-1 2-128 0,-1-6 0 31,6 3-48-31,-2-3 16 16,5-4-80-16,4 1 104 15,-4-3 0-15,4-7 8 0,0-3 80 16,0 0 344-16,-1 0 144 16,1-10 25-16,0-2-97 0,4-4 48 31,-3-3-112-31,2-3-432 16,1-1 952-16,-1-6-488 15,1 7-424-15,0-3-40 0,-3 9 0 0,-1 3 0 16,-9 4 0-16,2 6 80 15,-6 0-80-15,2 3-80 16,-2 0 8 0,1 6 16-16,0 3-32 15,8 10 24-15,0 1-208 16,4 5 56-16,4-3-136 0,4 3-56 16,0-2-120-1,3-1-184-15,-3-3-129 16,0-3-159-16,-4-3 368 0,-8-7 120 15,0-3-32-15,-8-3-224 16,-4 0 464-16,-4-9-1697 16</inkml:trace>
  <inkml:trace contextRef="#ctx0" brushRef="#br0" timeOffset="24806.35">19746 4759 1064 0,'0'0'5305'0,"0"0"-2625"31,0 0-1303-31,0 0-577 16,0 0-272-16,0 0-288 16,0 0-8-16,12 0-128 0,0 9-96 15,3 7-8-15,5 7 288 16,1-1-208-1,3 6 96-15,-5 1-112 0,-6 3-64 16,-6-1-376-16,1 1 192 16,-8 0 48-16,0 3 136 15,-11-4 56-15,-10-1 16 0,-7-5 32 16,-7-3-104-16,-9-3 0 16,-32 0-264-1,12-3-960-15,4-6-1345 16</inkml:trace>
  <inkml:trace contextRef="#ctx0" brushRef="#br0" timeOffset="25882.47">20376 4537 1296 0,'0'0'2328'0,"0"0"-1312"15,0 0-711-15,0 0-241 0,0 0 224 32,-17 6 400-32,17-3 184 15,-4 0-64-15,4-3-240 0,0 4 72 16,0-4 137-16,0 3-97 0,0-3-144 16,12 3-352-16,4 4 632 15,16-5 552-15,8 5-503 31,23-1-193-31,29-3-136 0,16 1-328 16,7-4 8-16,-3 0-32 16,-28 0 32-16,-28 0-160 0,-17-4 208 15,-3 1-248-15,4 0 160 32,4 0-168-32,-1 3 176 15,2-3-112-15,-6-1-72 0,-3 4-32 0,-8 0 32 16,-4 0 40-16,-5 0-40 15,2 0-328-15,-5 0-632 0,3 7-681 16,6-1-855-16,6 7 680 16,-3-4-569-1,-3-5-2168 1</inkml:trace>
  <inkml:trace contextRef="#ctx0" brushRef="#br0" timeOffset="26317.31">21706 4575 7113 0,'0'0'2289'0,"0"0"-1625"31,0 0-512-31,0 0 336 0,0 0 16 15,0 0-128-15,0 0 40 16,0 0 120-16,84 50-128 16,-72-37-104-16,3 0 216 0,2 3-63 15,-2 0-185-15,1 0-144 32,1 3-128-32,-6-3 80 0,1 3-24 15,1-4 40-15,-6 8-96 0,-3-1-240 16,0 7 40-16,-4-1 200 15,0 7 48-15,0 3 32 0,0 4 72 16,4 2-32 0,5-3-16-1,2 0-80-15,1-6 48 0,8 0-48 16,0-6-16 0,3-4-8-16,-2-6 0 15,-1-3-552-15,-12-13-673 16,-5-3-591-16,-3 0-3801 0</inkml:trace>
  <inkml:trace contextRef="#ctx0" brushRef="#br0" timeOffset="26902.75">20527 4505 464 0,'0'0'6729'0,"0"0"-4376"31,0 0-1049-31,0 0-416 15,0 0 72-15,0 0 160 0,0 0-359 16,0-3-313-16,-5 3-336 16,5 0-112-16,-4 0 0 15,-3 6-280-15,-1 13 104 0,-8 3 176 32,0 7 8-32,0 3 64 0,4 3 56 15,0 6 24-15,0 0-16 16,8 7-120-16,0 0 112 15,4-1-56-15,0 4-64 0,0-6 72 16,0-1-72-16,0-6 48 31,0-7-56-31,0-1-712 0,-3-5-713 16,-14 3-247-16,2-5-1089 16,-6-8-5504-16</inkml:trace>
  <inkml:trace contextRef="#ctx0" brushRef="#br0" timeOffset="27322.62">20240 5302 1456 0,'0'0'704'16,"0"0"1480"-16,0 0-1023 0,0 0 183 0,0 0-376 31,0 0 761-31,0 0-177 16,63 38-464-16,-31-28-48 0,9-4-223 15,10 4-209-15,5-1-384 16,7 1 104-16,18-1 24 16,14 4-344-16,16-4 296 0,5-2-104 47,-8-4-64-47,-5-3 168 0,-7 0-304 15,8 0-72-15,-1-3-296 16,-4 0 288-16,1 3 32 15,-12 0 0-15,-12 0 40 16,-20 0-64-16,-13 0 72 0,-7 0 104 16,0 0 160-16,4-4-256 0,-8 4 168 15,-9-3 8-15,-10 0 8 16,-2 0-8-16,-7 3-120 16,-4 0-64-16,0 0-224 0,0 0-960 15,0-4-1057-15,-4-2-823 16,-3 0-4298-1</inkml:trace>
  <inkml:trace contextRef="#ctx0" brushRef="#br0" timeOffset="30323.62">13507 5851 720 0,'0'0'5737'15,"0"0"-4233"-15,0 0-768 16,0 0 89-16,0 0 359 16,0 0 128-16,0 0 96 15,0 0 153-15,0 0-297 0,0 0-280 16,0 0-176-16,0-6-31 16,0-4-449-16,0-5-184 15,0-8-16-15,0 1-8 0,-9-10 8 31,-6-2 32-31,-2-1 72 0,2-7-40 16,-2 8-120-16,6-2 80 16,3 8-8-16,-1 12 96 15,9 3-112-15,-3 7-8 0,3 6-104 16,0 0-16-16,0 0 0 16,0 0-8-16,0 0-48 0,0 0-232 15,0 0-496-15,0 0-913 0,0 22-2439 16,-4-3 1687-16,0 0-3280 15</inkml:trace>
  <inkml:trace contextRef="#ctx0" brushRef="#br0" timeOffset="30697.6">13251 5734 4656 0,'0'0'3185'0,"0"0"-2025"16,0 0-247-16,0 0 447 15,0 0 256 1,0 0 97-16,0 0-377 16,0 0-232-16,0 0-136 15,0 0-296-15,4-13-335 16,5-3-57-16,6-3-112 0,1-10-72 16,0-5-96-16,4-8 24 0,-1-5-24 31,6-8 0-31,-1 2-16 15,-4-1 16-15,3 13 16 16,-7 9 56-16,-8 12 40 0,1 8 104 16,-5 9-128-16,-4 3-88 15,4 0-128-15,3 15-120 0,1 11 184 32,8 9 64-32,9 3-48 15,-2 4-416-15,1-5-473 16,0-5-655-16,-4-10-888 0,-4-6-657 0,-12-16-4929 15</inkml:trace>
  <inkml:trace contextRef="#ctx0" brushRef="#br0" timeOffset="32642.42">21085 4003 4400 0,'0'0'5594'0,"0"0"-4506"0,0 0-592 16,0 0 8-16,0 0-32 31,0 0 368-31,-45-50-135 15,30 43-73-15,-5 4-152 0,-4 0-144 32,4 3-112-32,-4 0-32 15,0 0 32-15,4 9-32 0,-3 4-64 16,2 3-24-16,5 0-56 16,1 6-40-16,3-3 8 15,3 6 32-15,9 1-40 0,0 0 48 0,0 2-32 16,17-6 80-16,2 4-16 15,9-4-80-15,4-7 64 0,5 2-64 16,10-8-8-16,1-3 0 16,-1-6-312-1,17 0-936 1,-12-12-1345-16,-12-8-2760 0</inkml:trace>
  <inkml:trace contextRef="#ctx0" brushRef="#br0" timeOffset="32948.6">21368 4016 8041 0,'0'0'3105'0,"0"0"-1769"0,0 0-584 15,0 0 241-15,0 0 239 16,0 0-72-16,7 0-464 16,14 0-464-16,3 0-216 0,8 0-8 15,-1 0 0-15,5 0 0 32,-4 0 0-32,-4 0-8 0,-5 0-288 15,-10 0-320-15,-6 0-616 0,-7 3-1249 16,-15 7-327-16,-9-7 239 15</inkml:trace>
  <inkml:trace contextRef="#ctx0" brushRef="#br0" timeOffset="33136.1">21351 4168 1512 0,'0'0'3233'15,"0"0"-1409"1,0 0 72-16,0 0-63 15,0 0-177-15,0 0-80 16,101 20-599-16,-62-20-329 0,4 0-344 16,6-4-304-16,-2 1-24 15,13-10-1545-15,-12 1-1063 0,-12-4-3481 16</inkml:trace>
  <inkml:trace contextRef="#ctx0" brushRef="#br0" timeOffset="33646.74">22236 3877 784 0,'0'0'8553'15,"0"0"-6784"1,0 0-617 0,0 0 232-16,0 0-63 0,0 0-553 15,0 0-464-15,0 0-224 16,-32-26-64-16,16 39 40 16,0 9 8-16,-4 0-16 0,1 7-32 0,-2 2 72 31,5 4-24-31,4-3-64 15,5 3 8-15,7-6-8 0,0-1 0 16,7-6-144-16,18 0-136 16,6-5 152-16,5-8 128 15,9-3 0 1,-6-6 48-16,1 0-48 16,-1-9 104-16,-7-14 120 0,0-2 224 15,-8-9-24-15,-4-5-88 16,-8-5 32-16,-3-4 72 15,-9 1-112-15,0 2-15 0,-13 7-65 32,-11 10-152-32,-12 11-96 15,-7 8-8-15,-25 9-504 0,-28 26-849 16,13 2-1655-16,6 4-3010 0</inkml:trace>
  <inkml:trace contextRef="#ctx0" brushRef="#br0" timeOffset="34767.75">20913 4448 1568 0,'0'0'6273'16,"0"0"-4336"-16,0 0-505 16,0 0-440-16,0 0-168 15,0 0 193-15,32-48-489 0,-8 36-216 16,-4-8-184 0,3 5-40-1,5-2 0-15,-3 5 104 0,-5 6 8 16,-5 2 24-16,2 4-40 0,2 0-104 15,1 7-80-15,4 12-8 16,-1 3 0 0,2 4-8-16,3-1 16 15,3 4 0-15,1-1-72 16,9-6-104-16,-5 0-152 0,7-9-48 16,-4 0-48-16,2-10-8 15,-1-3-57-15,-9 0 89 0,5-6 88 16,-8-17 72-16,-4-2 176 31,-3-9 64-31,-2-2 224 16,-3-2 8-16,-8 3 168 0,3 10 97 15,-7 3 279-15,5 12-120 16,-9 7 152-16,0 3-552 0,4 0-256 16,-4 6-432-16,4 13 312 31,0 1 104-31,3 5 16 0,-2 3 0 15,7-2-240-15,-5-4-184 0,6-3-312 16,-1-3-89-16,-1-3-103 16,2-7 56-16,-2-6 56 15,2 0 320 1,-5 0 352-16,-1-19 136 16,1-3 0-16,8-7 8 0,0-3 0 15,8 1 0-15,-4 2 0 0,-1 10 472 16,2 6 64-16,-10 10-56 15,6 3-288-15,-6 10-184 0,2 9 8 32,6 6-8-32,-2 4 0 15,7-1 0-15,-1 1 48 0,5-3-56 16,12-4-16-16,0-7-40 16,12-8-24-16,-1-7 64 15,1 0 8-15,-3-10-80 0,-2-15-56 31,-8-10 64-31,-2-6 80 16,-14-7 48-16,1 3 168 0,-12 4-16 31,-7 12 136-31,-5 14-336 16,-13 12-208-16,-11 3-2937 0</inkml:trace>
  <inkml:trace contextRef="#ctx0" brushRef="#br0" timeOffset="36475.18">13228 4655 4608 0,'0'0'5954'0,"0"0"-4794"15,0 0-800 1,0 0-192-16,0 0 328 16,0 0 448-16,0 0 25 0,4 0-193 15,-4 0-176-15,0 0-240 16,0 0-80-16,4 0-8 15,-4 0-120-15,0 0-64 0,3 0-88 32,1 5-8-32,4 5-8 15,1 3 16-15,2 3 48 0,-3-1-48 16,5 2 0-16,-6-2 8 16,1-2 0-16,-4-4-8 15,0-5 0-15,0-1 0 0,0-3 56 16,0 0-8-1,8 0 256-15,8-13 8 16,8-9-176-16,8-4-64 0,7-11-16 16,9-5-48-16,4-2-8 15,0-1 8 1,-5 10 0 0,-10 4 0-16,-18 15 0 0,-7 3-8 0,-8 10 0 15,-4 3-96-15,-4 0-488 16,0 0-616-16,0 0-520 0,-12 9 647 15,-16 11 233-15,0-8-1312 16,1 1-4042-16</inkml:trace>
  <inkml:trace contextRef="#ctx0" brushRef="#br0" timeOffset="43035.66">14323 4375 6825 0,'0'0'2008'0,"0"0"-847"15,0 0-281-15,4-7 136 16,-4 7 296-1,0 0 17-15,0 0-297 16,0 0-304-16,0 0-328 0,0 0-256 16,0 0-144-16,0 0-128 15,0 4-88-15,0 8 64 16,0 4 152-16,4 3 0 16,0 7 40-16,4-1-40 15,4 1-152-15,-1-4-32 16,6-3 16-16,3 0-112 0,3-7 8 15,1-2-80-15,1 0-80 16,2-10 104 0,1 0 71-16,-3 0 105 15,3-10 40-15,-9-9-8 16,5-3 120-16,4-4 0 0,-4-5 0 16,3-1-72-16,-3 3 72 15,0 1 80-15,4 5 24 0,-4 1 72 31,1 7 9-31,-6-2-41 16,9 5-96-16,0-1-40 16,4 4 8-16,0-4-16 0,-1 3 0 15,-3 4 0-15,-4 3 0 16,-8 0 64-16,0 3-64 0,-8 0-96 31,4 3-40-31,0 6-33 0,-4 4 17 16,8 3 144-16,0 0-72 15,0 3 80-15,0 0 8 0,0 3 0 16,3-3-8-16,-2 3-40 16,2-2-48-16,-3-5-288 0,-4 2-8 15,4-5 48 1,-4 1 192 0,0-7 32-1,4 4-16-15,0-7-96 16,4 3-40-16,4-6-8 0,-4 0 64 15,8 0-112-15,-5-3 96 16,5-10 216-16,0 1 16 0,-4-5 200 16,-4-5 64-16,0 3-192 15,4-3 72-15,-4-3-136 0,4-1 48 16,-1 1-64-16,-2 3 112 16,-1 3-32-16,-1-1 8 0,-2 5-24 31,-2 2 64-31,1 0-120 15,0 4 64-15,0 2 64 16,-4 1-32-16,4 3 64 0,0 0-64 16,0 3-56-16,0 0-40 15,4 0 8-15,-5 0-8 0,6 3-8 16,-9 3-8-16,4 4-72 31,-5 3 80-31,6-1 56 16,-2 1-48-16,1-1 176 0,5 8-88 0,-6-5 0 15,5 1-48-15,0 0-40 16,0 0-8-16,4 3 40 0,-5-6-40 16,5 3-8-1,-3-4 8 1,-1 1 8-16,-1-6-8 16,-2 2 0-16,2-3-16 0,-3-6-96 0,5 0 40 15,-6 0-64-15,5 0 128 16,0 0 8-1,4-13-80-15,-4 4 64 16,4-4-264-16,-1-2 264 16,1-1-112-16,1-3 104 15,2 0 24-15,1-4 64 0,-4 1-56 16,0 0 96-16,-4 0 80 0,0 2 24 31,0 5-64-31,0-4-128 16,-5 3 160-16,6 3-112 15,3 4-64-15,-5 2 8 0,5 1 48 16,0 3-56-16,0 0 0 16,0 3 48-16,0 0-40 0,0 0 72 15,-4 6-80-15,3 3 0 32,-3 4 0-32,1 0 0 15,3 3 8-15,-5 0 0 0,1 0-8 0,1 3-144 16,-6-4 8-16,-3 1-112 15,-4 0 240-15,4 0-72 16,-4-3 72 0,-5 0-8-16,6-4 8 15,-1 0 8-15,3-2-104 16,2-1 16-16,2 0 24 0,6 1-32 16,-1-4-64-16,-1 3-136 0,5-6 104 15,-7 4-184 1,2-4 16-16,-3 0 248 15,0 0-296-15,0 0 328 16,0-7 80-16,0-2 8 16,3-7 64-16,6-4-72 0,3-5-48 15,3 0-80-15,1-4-288 0,0 4 416 16,0-4 8-16,0 1 328 31,-8 6 80-31,4 3 72 16,-4-1 72-16,-5 8-104 0,5-1-88 15,-7 4 72-15,2 2-168 16,1 4-152-16,-4 3-120 31,0 0-56-31,0 0-24 0,0 0 80 16,-4 10 0-16,4 5-96 16,-4 4 8-16,0 1-48 0,4 2 136 15,-4 0 0-15,0 3 8 0,3-3-8 16,5 4-96-16,1-4 88 15,3-3-112-15,-1 0-8 16,-3-3-8 0,4-3 32-16,-4 0 0 15,0-4-48-15,-9-3 144 0,6-2-248 16,-2-4 256-16,6 0-64 0,-5 0 64 16,3-6 360-16,5-7-272 15,-3-4-88 1,2-5-368-16,5-3-64 15,-4-7 120-15,4 4-152 16,-4-4 336-16,0 6 128 0,-5 4 8 16,6 3 72-16,-5 3-80 31,-1 7-136-31,1-1 64 0,1 4 72 16,-6 3 16-16,1 3-8 15,-4 0-8-15,0 0-8 0,-4 0 8 16,4 0 160-16,-1 3-64 15,-2 3-16-15,3 4-80 16,-5-1 104-16,2 4 16 0,3 0-120 31,-1 3-8-31,6 3 0 16,-2 0 8-16,5 0-80 0,-3 0-168 16,2 0 72-16,1-3-160 15,1 0 120-15,-2-7-16 0,-3-2 152 16,4-4 80-16,-4-3 96 15,4 0 64 1,3-3-40-16,-2-7-120 16,7-6-72-16,0-3-200 0,4-3-105 15,-1 0-511-15,1-4 480 16,-4 4 328 0,0 6 80-16,-12 7 464 15,4 2 112-15,-9 4-136 0,2 0-103 16,-5 3-129-16,3 0-208 15,2 0 48-15,-2 3-24 0,6 7-16 16,-2-1-8-16,6 4 80 16,-6 6-16-16,9-3-64 15,0 3-512 1,0 3 504-16,-1-6 8 16,5 6-185-16,-3-6-47 0,-1 0 136 15,4-3 40-15,-9-4 48 16,5 0 16-16,-4-2 40 15,4-4-40-15,-4-3 232 0,4 0 41 32,0 0-225-32,-5 0-56 15,5 0 8-15,1-6 32 0,-5 0-40 16,-1-7-409-16,-6-3-1351 16,-6 0-3065-16</inkml:trace>
  <inkml:trace contextRef="#ctx0" brushRef="#br0" timeOffset="43335.86">19698 4048 1144 0,'0'0'6745'0,"0"0"-4896"16,0 0-249-16,0 0-584 15,0 0-448-15,0 0-344 16,-5 0-216-16,18 16 88 0,6 3 448 15,9 6-199-15,4 4-161 16,5 0 0-16,-1-1-96 16,-1-3 0-1,-3 1-88-15,-12-7-96 16,-8 3 48-16,-8-6-128 0,-4-4-40 16,-16 1 192-16,-20 0 24 15,-12-4 184-15,-23 4-128 31,-41-3-56-31,13-1-969 0,11-6-1695 16</inkml:trace>
  <inkml:trace contextRef="#ctx0" brushRef="#br0" timeOffset="47775.01">22618 3670 864 0,'0'0'2808'16,"0"0"457"-16,0 0-1849 0,0-13 369 15,0 7-185-15,0 6-336 32,0-3-119-32,0 3-153 0,0-3-344 15,0 3-160-15,0-4-216 0,-4 1-80 16,-4-3-96-16,-3-1-96 15,-2-2-80-15,-6-1-64 0,-5-2 88 16,-8-1-48 0,0 3 24-1,-3-2-40-15,-2-1 16 0,1 1 96 16,4 2 8-16,4 3 0 16,-4-2-16-16,1 3 8 0,-5-1 0 15,0 1-40 1,1-1-8-16,-6 5-16 15,1-2 8-15,1 1-16 16,-9 3-48-16,4 0 48 0,-4 0 72 31,5 0 0-31,-1 0-8 16,0 0 16-16,4 0-8 0,5 0 8 16,-2 3-8-16,1 3-48 15,0-2 0-15,1 2 48 0,-1 1-72 16,-3 2 80-16,-6 0 8 15,6 1-8-15,-6 0 0 16,6-1-8-16,3 4 0 0,4-4-80 16,0 1 24-16,0 3 24 31,1-1 24-31,-1 1 32 0,0 0-32 16,-4 3 32-16,-4-1 16 15,8-2-32-15,0 6-56 16,0 1 56-16,0-2-8 0,8 5 8 0,-4-1-168 15,5 3 120 1,3-2 40 0,3 2-64-16,2-3 16 0,-2 3 8 15,10-2 48-15,-5 2 0 16,4 0-72-16,0-2 64 0,0-1 8 16,4-3-8-16,0 0-8 0,4 0-248 31,0 3 256-31,0-2 8 15,0-2-112-15,0 1 56 0,4 0-73 16,0-3-47-16,4 7 168 16,0-7-248-16,4 6-112 15,0-3 256-15,4 3-312 0,8 0-616 32,8 1 760-32,0 2 280 0,7 0 48 15,-3-3 56-15,0 0-104 16,-4 1-88-16,-1-4 72 15,1 0 16-15,-4-3 16 0,0 0-16 32,-4 0 0-32,4-4-112 15,0 1-72-15,8 0 176 0,4 3 8 16,8-4 0-16,4 4 48 16,3 0 24-16,-3 0-72 15,0 0 0-15,-8 0-32 0,-5-4 24 0,2 1 0 16,-6 0 8-1,1-4 8 1,0-2 40-16,12-1 24 0,-1-3 64 16,5 0-40-16,12 0-96 15,-4-3 72-15,4 0-16 16,-1 0-56-16,-3 0 0 16,-4 0-8-16,-4-3-40 15,-5-3 40-15,-2-3 8 16,-2-1-96-16,-7 0 96 0,0-2 0 15,-1-4 24-15,-3 3-24 16,1-2-32-16,-6-2 32 16,1 2 136-1,-4-1 24-15,0 3 112 16,-3 0-160-16,-2 0-104 0,1 4 136 16,-5-4-144-16,6 4 104 15,-1-4-56-15,-1-3 168 16,2 0-216-16,3 1 24 0,-1-5-128 15,1 1-152-15,-4-3 200 32,-4 0 56-32,-4 3 136 0,-4 0 416 15,0-3 88-15,-4 2-456 16,0 1-32-16,-4-3 249 16,0-3 591-16,0 0-488 0,0-1-312 15,0-3-64-15,0 4 32 16,0 0 144-1,0-4-104-15,-4-3-200 16,0 4 0-16,-4-7-80 0,0 3 88 16,-4-3-8-16,0 3 128 15,-3 1 136-15,-6 5-136 16,5-6-120 0,-7 4 72-16,-1 3-8 0,0 2-72 15,-4 1 16-15,0 0-24 16,-4 3 8-16,-8 0-16 0,-4-4 8 15,-3 4-40-15,-6-3-88 16,-3 0 24-16,5 3-8 0,-1 0-272 31,0 3 8-31,1 3-544 16,-16 4-985-16,14-1-639 0,9 7-1929 16</inkml:trace>
  <inkml:trace contextRef="#ctx0" brushRef="#br0" timeOffset="54044.25">13977 3712 592 0,'0'0'624'0,"0"0"-440"0,0 0-176 16,0 0 880-16,0 0 800 16,0 0-63-16,0 0-305 0,0 0-288 15,0 0 96-15,0 0-223 16,0 0-217-16,0 0-192 0,0 0-104 31,0 0-88-31,0 0-104 16,0 0-128-16,0 0-72 15,0 0 0-15,0 0-168 0,0 0-16 16,0 6 8-16,3 0 168 16,-3 4 8-16,8 2 0 0,0 1 56 31,4 3-8-31,0 0 16 16,1-1-64-16,2-2-144 15,1 3 72-15,0-6 16 0,-4-1-168 0,0 1 144 16,0-4 80-1,0 1 208 1,-8-4 16-16,8 0-216 0,-4 0-8 16,4 0 56-16,-1-3-120 15,6 0 128-15,-2 0-24 16,5 0-32-16,1 0 136 0,2-3 32 0,-3-6-72 16,4-1 56-16,-4 0 112 15,-4-2 32 1,4-1 136-16,-4-3-104 15,4 0-64-15,-5 0-119 16,2 0-97-16,2 4-32 16,-2-1 136-16,-6 0-72 0,5 4 0 15,-4 0-40-15,4-1-48 0,-4 3-136 32,1 1 136-32,2-1 0 15,1 5 0-15,-4-1-48 16,0-1-8-16,4 4-88 0,-1 0 88 15,-2 0-16-15,6 0-25 32,-2 0-183-32,-2 0 176 15,5 7 48-15,-3-1 48 0,-2-3 0 16,2 7-104-16,-2-4 16 16,1 1 24-16,-4 2 64 0,4-3-8 15,-4 4-40-15,8-1-16 16,-8 4 8-1,4-4 56-15,-4 4-40 16,3-3 40-16,-2 2-136 0,-2-2 144 16,2 2-16-16,2-2-80 15,2 0 96-15,2 2 48 0,-3 1-48 16,9 0 0-16,-2-1-80 16,1 1-128-1,4 0-24-15,-4-4-224 16,-5 1 384-16,2-4-64 0,-9 1 32 15,4-4-176-15,0-3 72 16,-1 0 0-16,6 0 200 0,-2 0-360 31,5 0 104-31,0-13 160 16,-4 4-256-16,4-4 264 0,0-3-481 16,-4 3 577-16,-5 1 0 15,-2-4 401-15,-1 0 135 0,-1-3-208 31,2 6-32-31,-2-6-184 16,6 3-104-16,-2 0 152 16,5 0-160-16,4 1-232 0,0-1 88 15,0 3 144-15,-4 3 24 16,0 1 200-16,-4 3 88 0,0-1-160 16,0 4-64-16,-5 0-40 15,6 0 32-15,-1 3-24 16,-1 0-48-1,2 0 8-15,2 0-8 0,1 0 0 16,4 0-8-16,-4 0 8 16,4 0 72-16,-4 6 112 0,3 1-104 15,1-2-40 1,-7 5 80 0,2-3-24-16,-2 6-104 0,3-1-48 15,-5 1 48-15,2-1 48 0,-2 1-32 16,1 0-8-16,0 0 0 15,0-1 8-15,0-2 32 0,0-1 0 32,3 1-48-32,-6-1 8 15,6 1 48-15,-2-4-56 0,-6 4 40 16,2-4-40-16,-2 1 0 16,1-1-8-16,-3 0-88 0,2-3 32 15,2 0 64-15,2 1 8 16,2-1 40-16,-6-3-40 31,5 0 0-31,0 0 120 0,4-3-128 16,-8-7 16-16,4-6 232 15,0 0-232-15,0-3-32 0,3-3-64 16,-2 0 80-16,2-4 0 31,-2 4 72-31,3 0-72 0,-5 3 64 16,-3 3 56-16,4 0 16 0,-4 3 120 15,0 4-168-15,4-4-24 16,-4 0-56-16,8 4 80 0,-4-1-88 16,3 4 0-16,-2 0-64 15,3 3 16 1,-5 0 40-16,-2 3-48 16,-1 0 56-1,-1 0 0-15,5 0 0 16,0 0-8-16,4 0 8 15,-3 6-80-15,-2 3 80 0,5-2 8 16,0 6-8-16,0-1-16 16,-5 1-64-16,6 3-48 15,-1-3-128-15,-9 2 208 0,6-2-8 16,-6 0-144-16,1-1 200 0,1 1 8 16,-2-3 8-16,2 2 32 31,2 1-48-31,1-3 0 15,4 2 8-15,0-2-8 0,4-1 64 16,-5 1-56-16,6-7 0 16,-5 3-8-16,-1-6 0 0,-2 0 0 15,3 0 0-15,-5 0 8 16,5-3 32-16,0-9-40 31,0-5 0-31,4-1-152 0,0-5 152 16,-1-2 0-16,2-1-216 0,-1 1 208 15,-4 3 8-15,-1-4 80 0,-2 4 72 16,2 0-144 0,-3 6 192-1,0 0-64-15,0 4 184 16,0-1-152-16,0 3 232 0,-1 4 1 0,2-1-321 16,-6 2-80-16,6-2 8 15,-6 4 224-15,6 0-160 0,-2 3-72 31,2 0-16-31,-6 0-40 16,2 0 48-16,-2 0 0 16,6 0 0-16,-6 0-88 0,1 0 40 15,0 9-48-15,8 0 32 16,-4 8-225-16,8-2 33 0,-1 4 64 16,-2 1 72-16,3-2-72 31,-5 5-64-31,-2-4 112 0,-6 0 72 15,-2 0-40-15,-5-6-104 16,3 2-8-16,-3-2 16 16,0-3-16-16,0-7 112 0,9 0 72 31,-2-3 40-31,5 0 8 31,4 0 0-31,4-9 0 0,4-7-48 0,0 0 32 16,0-4 16-16,-4 2 0 15,4-5 8-15,-9 5 280 16,5-2 152-16,-3 5-168 0,-2-2 48 16,1 5-120-16,-4-1 280 15,4 1-368-15,0-1-112 0,-4 4 112 16,4 2-112-16,0 1 0 16,-1 2-56-16,-2 1 48 0,2 3-136 15,-2 0-16-15,-2 0 32 0,1 7-144 31,-4 2 120-31,0 0-56 16,-4 4-160-16,4 3 200 0,0 0 104 16,0 0 56-16,-1 0 8 15,6 0 0-15,-1 3-48 0,0-7 32 32,4 1 16-32,-8-3-8 15,4-1 0-15,-1-5 8 0,-7 1 0 16,5-5 8-16,-2 0 0 15,2 0 80-15,-5 0-32 16,7-5-48-16,-2-5-8 0,2 0 8 16,1-6-16-16,4 0-80 31,0 1 80-31,4-4-24 0,-5-4 24 16,5 1 8-16,-3 3 0 15,-1 0 96-15,-1 0 128 0,-2 6-168 16,-2 1 16-16,-2 2 72 0,-2 7 0 15,6 0-144 1,-6 0-72 0,5 3-128-16,-4 0 40 0,4 0 32 15,-4 9-8-15,0 4 128 16,-5 0-144-16,2 2 8 16,3 4 88-16,-8 1 48 15,7-5 0-15,2 4 0 16,-2 1-136-16,10-5-200 15,-1-2 8-15,-1-4 88 0,1-2 136 16,1-4 56-16,-6-3 56 16,1 0 0-16,-4-3 8 15,0-6 64 1,0-4-16-16,0-3 0 16,4 0-48-16,0-3-8 0,4 3-72 15,4 0-32-15,-5 3 16 16,9 1 24-16,-4 5 64 15,-3 1 88-15,-6 3 56 0,1-1 400 16,0 4-352-16,-5 0-72 31,2 0-24-31,-5 0-88 0,-1 0-8 16,2 7-56-16,-1 3 48 16,3-1 0-16,2 4 0 15,-5-4-48-15,-1 4 56 0,1-3 0 16,1-1 72-1,-5-3 8-15,3 1-72 16,-3-4 0-16,4 0 0 0,1-3 64 16,-2 3-56-16,5-3-16 15,4 0-336-15,5 0-256 16,-2 0-392-16,5-9-1049 0,-4 2-1008 0,-8-5-1215 16</inkml:trace>
  <inkml:trace contextRef="#ctx0" brushRef="#br0" timeOffset="54435.21">19721 3280 8241 0,'0'0'3857'31,"0"0"-2545"-31,0 0 1 16,0 0-345-16,0 0-536 0,0 0-432 15,0-4-400-15,9 10 248 16,7 11 152-16,8-2 80 16,0 8 112-16,8-1-136 0,0 3 16 15,-1 1-72-15,-3-4-8 16,0 3 8-1,-8-6 88-15,0-3-80 16,-16-3 0-16,0-4-8 0,-4 4 16 16,0 0 32-16,-8 0-40 15,-12 2 120-15,0 5 0 16,-12 2-56-16,1 3-24 16,-14 0-48-16,-18 10-824 15,7-3-2041-15,4-10-5921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4T19:35:40.3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27595 1105 8025 0,'0'-13'2993'0,"0"0"-2017"0,0 4 152 16,0-4-264-16,0 4 33 15,0-1-225-15,0 3 48 16,0 1-144 0,0 3 32-16,0 3-160 0,0-3-176 15,0 3-136-15,-4 0-64 16,-4 0-24-16,-4 0-48 0,-12 0-56 15,-3 12-16-15,-14 8 0 32,-2 8 16-32,-2 10 8 15,-10 16-16-15,-8 29 16 0,-6 25 8 16,9 6 40-16,13 1 0 16,15-21 0-16,12-11-8 0,8-7 8 15,12 1 88-15,0 5-88 31,24-3 8-31,8-12 8 0,0-13-8 16,8-9-8-16,-1-13-64 16,17 2-24-16,4-2 40 0,11-7-496 15,34-25-432-15,-22 0-1208 16,-7-25-2457-16</inkml:trace>
  <inkml:trace contextRef="#ctx0" brushRef="#br0" timeOffset="811.83">28113 1073 8889 0,'0'0'2209'16,"0"0"-801"-16,0 0-104 16,0 0-263-16,0 0-561 31,0 0-320-31,0 0-160 0,-16 3-32 15,-16 29 32-15,-8 6 272 16,-24 25 16-16,-16 26-40 0,-19 22-72 16,7 4 24-16,13-11-16 15,27-24-64-15,24-26-112 16,17-13 0-16,-2-6-8 0,13 7-8 31,0-1-472-31,8 3-200 16,20-12-480-16,16-7-241 0,12-12 281 0,8-13 112 15,-4 0 136-15,-1-22 536 16,-7-10 336-16,-13-3 800 16,-15-3 232-16,-11 0 160 15,-13 0 553 1,0 3-425-16,-21 3-672 16,-6 4-40-16,-9 5-232 0,0 4-144 0,4 9-64 31,8 4-128-31,8 6-40 15,4 0-200-15,12 10-552 16,0 6-376-16,24 3-64 0,24 0 167 16,8-3 529-16,11-7-80 15,9-6 192-15,-16-3 120 0,8-3 264 16,-12-9 288-16,-13-5 520 16,-7 5 193-16,-16-1 311 0,-4 4-128 31,-12 6-136-31,0-1-88 15,-4 4-391-15,0 0-281 0,0 0-256 16,0 10-32-16,-4 12-216 16,-8 13 208-16,-4 9 0 31,-4 7 8-31,1 3 0 0,-2 0 0 16,1 4-104-16,1-2-72 15,2-1-265-15,6-1-319 0,-2-7-736 16,13 7-1113-16,0-13-111 0,0-15-5578 15</inkml:trace>
  <inkml:trace contextRef="#ctx0" brushRef="#br0" timeOffset="1138.95">28675 1387 5497 0,'0'0'5969'16,"0"0"-4281"-16,0 0-39 0,0 0-161 15,-8-70-96-15,8 67-648 32,-4 3-472-32,0 10-272 0,-12 18-48 15,-5 26 48-15,-7 29 0 16,1 24 8-16,-4 8 57 0,10-23-65 15,10-22 8-15,-2-26 0 16,9-5-8-16,-3 5-73 16,-6 4-431-16,5 2-624 0,1-5-520 31,-10-10-969-31,10-10-615 16,-1-15-3282-16</inkml:trace>
  <inkml:trace contextRef="#ctx0" brushRef="#br0" timeOffset="1664.55">28476 1419 2632 0,'0'0'5473'0,"47"-82"-4024"0,-7 37-489 16,8-3-48-1,0 13-104-15,3 4 304 16,5 8-199-16,4 5-313 0,-8 8-176 15,-1 7-88-15,-6 3-80 16,-10 3-208-16,-7 16-48 16,-12 13-56-16,-8 25 48 0,-8 28 8 31,-28 30 8-31,-16-1 0 16,-3-15-8-16,2-33-8 0,10-21-56 15,-5-10 0-15,-12-1-136 16,-8 1 152-16,-7-3 48 0,-1-6 0 15,12-14 0-15,13-8 8 32,11-4 88-32,16 0 208 0,12-10 280 15,4-9-336-15,11 0-240 16,13 0-8-16,12 0 0 16,0 9 0-16,4 4-56 0,-8 6 56 15,0 0 0-15,-4 0 0 16,-5 13-8-1,1 2-72-15,-4 7 24 0,1 7 56 16,-10 6 0-16,5 3 8 16,-4 10-8-16,0-3-144 15,-4-1 72-15,-4 0 64 0,4-3-200 16,-4-9-16-16,0-3-584 16,-4-7-1169-16,0-6-95 15,0-13-2057-15</inkml:trace>
  <inkml:trace contextRef="#ctx0" brushRef="#br0" timeOffset="2283.9">29245 1352 6185 0,'0'0'1776'16,"0"0"-295"-16,0 0 631 15,0 0 160-15,0 0-655 0,0 0-745 16,7-35-480-1,-7 35-392-15,0 10-16 16,-3 12-144-16,-14 10 152 16,6 13 8-16,-10 8 0 0,6 7 0 15,-1 7 0-15,0 0 48 16,7-1-48-16,2 1 0 16,7-3-8-16,0-1-232 15,0-5-168-15,0-5-120 16,4-12-48-16,12-2 264 15,-1-11 168-15,10-9 80 0,-1-6 64 32,4-6 288-32,0-7 40 15,0-4 224-15,3-12 240 0,1-9-200 16,0-13 104-16,4-7-96 16,7-21-64-16,5-23-95 0,4-25-97 15,-4-17-48-15,-16 1 72 16,-12 13-24-16,-12 28-80 0,-4 32-48 31,-4 18-32-31,0 17-40 16,0 0 48-16,0 6-88 15,0 4-104-15,0 8-112 0,0 4-408 16,-8 0-600-16,-9 32-1737 31,2 3-352-31,-1 3-2312 0</inkml:trace>
  <inkml:trace contextRef="#ctx0" brushRef="#br0" timeOffset="2743.67">29842 987 8769 0,'0'0'1577'31,"0"0"-57"-31,0 0-24 0,0 0-359 16,0 0-449-16,0 0-688 16,0 0-80-16,40 38 80 0,-5 20 0 15,17 30 0-15,0 36 104 16,-8 7-104-16,-8-5 0 31,-24-11-8-31,-12-30 0 0,0-18 8 16,-12-13-120-16,-8-10-280 15,-4-5 88-15,-12 8 216 0,-8 4 88 0,-11 6 8 16,-1-3-176-16,-16 3-577 16,12-12-847-1,17-14-2881 1</inkml:trace>
  <inkml:trace contextRef="#ctx0" brushRef="#br0" timeOffset="2970.06">30587 2102 9642 0,'0'0'5729'0,"0"0"-4953"15,0 0-616-15,0 0-88 16,0 0-72-16,0 0-200 0,-28 9-1128 16,12-9-2865-16</inkml:trace>
  <inkml:trace contextRef="#ctx0" brushRef="#br0" timeOffset="23886.64">3538 1651 8305 0,'0'-3'2665'16,"0"-1"-1457"-16,0 1 48 31,0 0 9-31,0 3-121 0,0 0-216 15,0 0-312-15,0 0-256 16,0 0-176-16,0 0-128 0,0 0-32 16,0 0-16-16,-4 0-8 31,-9 10-80-31,-6 2 72 16,-9 7 8-16,-4-6 16 0,-4 3-8 15,5-4 0-15,-1-2 0 16,8-7 8-16,0-3 0 0,3 0-16 0,6 0 8 15,-2-9-8 1,6-10 0 0,3-7-120-16,8-5-112 15,0-4 32-15,0-4 200 0,16 2 16 16,4 5 48-16,4 0-56 16,3 10 40-16,10 2-48 15,2 5 0-15,1 2 0 16,8 10-8-16,-1 3-56 15,2 0 8-15,-2 16-16 16,-3 9 64-16,0 7-96 0,-9 6-16 16,-11 6 72-16,-3 7 0 15,-14 6 40-15,-7 0-96 0,-3 4 96 32,-22-1 8-32,-6 4 8 15,-9-4 40-15,-3 3 16 0,-9-2-48 16,-4 2-8-16,0-6 0 15,0 1 80-15,1-4-80 16,-1-10 0-16,4-6 48 0,8-9-8 31,4-10-48-31,4-7 48 16,8-8-40-16,0-4 144 0,5-16-40 16,6-16-40-16,6-9-72 15,2-7 0-15,9-2-152 16,9 2 152-16,6 3 120 0,13 7-104 0,4 6-8 15,8 7 8 1,8 3-8 0,0 0 64-16,7 9-64 0,-3 4-8 15,4 9 0-15,-9 0-8 16,-6 0-48-16,-1 15 8 16,-12 4-24-16,-4 6 72 15,-5 1-8-15,-7 0-56 16,0 2 64-16,-8 4 56 15,5-3 128-15,-9-1-48 0,0 0-64 16,0-2-16-16,0-1-56 16,-13-2-96-16,5-5-344 15,4-5-1040 1,1-3-1609-16,3-7-2168 0</inkml:trace>
  <inkml:trace contextRef="#ctx0" brushRef="#br0" timeOffset="24352.74">4075 1749 9898 0,'0'0'3000'0,"0"0"-1727"0,0 0-577 16,0 0 0-1,0 0-320-15,0 0-176 16,0 0-56-16,-28 19-24 0,9 10 56 16,-1 6 24-16,-5 9-80 15,2 7-24-15,7 0-8 16,0-1 8-16,8-2-48 16,4-3-48-16,4-10 0 15,4-7-8-15,16-9-232 16,4-9 144-16,12-7 88 0,7-3 0 15,2-16-64-15,2-16-32 16,-3-6 104-16,-8-7 64 16,-12-5 168-1,-5-1 40-15,-15 4 152 16,-4 2 136-16,0 10 193 0,-23 6-1 16,-1 10-304-16,-12 7-288 15,1 9-112-15,-10 3-48 16,2 0-16-16,-2 15 8 0,10 8-168 31,7-1-576-31,8 4-553 16,20 11-919-16,0-8-2745 0,0-7-3401 0</inkml:trace>
  <inkml:trace contextRef="#ctx0" brushRef="#br0" timeOffset="24887.74">4614 1574 7633 0,'0'0'2521'0,"0"0"-545"0,0 0 297 16,0 0-321-16,0 0-536 15,0 0-496-15,0-25-407 16,0 25-273-16,0 3-240 0,-4 16-104 31,-5 10 56-31,1 9 48 16,-3 9 80-16,3 5-32 0,-5 2-32 15,6-4 40-15,-6 1-48 0,2-4 40 16,-1 1-32-16,3-7-16 16,2 1-328-16,-1-10-641 15,4-4-951 1,4-9-2281-16,0-12-3008 16</inkml:trace>
  <inkml:trace contextRef="#ctx0" brushRef="#br0" timeOffset="25295.64">4889 1492 7681 0,'0'0'2305'0,"0"0"-649"15,0 0 777-15,0 0-417 16,0 0-592-16,0 0-504 0,24-61-335 16,-24 61-313-16,0 0-272 15,0 7-40-15,0 15-144 0,-5 13 184 32,-7 9 24-32,1 11 24 15,-6 2 8-15,-3-3 16 16,5 0 8-16,-6-10-8 0,6 1 0 0,2-13-64 15,9-4 0-15,4-6 8 16,0-3-16-16,4-9-48 16,13-1-80-1,7-6 32-15,8-3 88 16,7 0-120-16,9 0-216 16,-4-9-569-16,4-7-455 0,-4 0-264 15,-1-12-553-15,-11 2-39 0,-12 4-1953 16</inkml:trace>
  <inkml:trace contextRef="#ctx0" brushRef="#br0" timeOffset="25563.68">5179 1609 7313 0,'0'0'4249'16,"0"0"-2561"-16,0 0-471 15,0 0-505-15,0 0-232 0,0 0-24 16,-32 48 768-16,17-16-32 16,-6 6-455-16,5 6-337 0,-3 1-144 15,-2 6-96-15,6 3-24 32,-1-1-8-32,-5 5-24 15,6-1-56-15,-2 0-48 0,2-3-184 0,3 3-424 16,-8 13-521-1,4-16-1775-15,0-13-5970 0</inkml:trace>
  <inkml:trace contextRef="#ctx0" brushRef="#br0" timeOffset="26258.7">5310 1140 8145 0,'0'0'2433'16,"0"0"-449"-16,0 0-215 0,0 0-329 16,0 0-280-16,0 0-264 31,0 0-416-31,0 0-320 16,17-3-160-16,3 21 0 0,8 8 16 15,8 15 56-15,7 22-8 0,-4 26-64 16,-11 29 0-16,-7 12 0 15,-21-6 0-15,-8-13 0 32,-24-19 0-32,-5-3 0 0,-14 0-128 15,-8-7-96-15,-9-2-688 16,-12-7-1032-16,20-25-2089 0,8-17-4169 0</inkml:trace>
  <inkml:trace contextRef="#ctx0" brushRef="#br0" timeOffset="26954.4">2912 1196 5945 0,'0'0'4049'0,"0"0"-2577"0,0 0-88 15,0 0-416-15,0 0-423 16,-4-2-273-16,-8 11-96 0,-8 16-24 15,-16 30 304-15,-20 36 240 32,-11 30-80-32,-1 16-16 15,4-7-160-15,25-12-184 0,11-20-72 16,15 0-80-16,9 0-56 0,4-2-40 16,13-17 56-16,6-15-64 15,5-20-120-15,12-6-328 31,8 1-224-31,28-2-576 0,-8-5-2745 16,-8-19-5249-16</inkml:trace>
  <inkml:trace contextRef="#ctx0" brushRef="#br0" timeOffset="40588.99">27599 3311 10178 0,'0'-6'3160'0,"0"0"-1743"0,0 2-529 15,0 1-8-15,0 3 144 16,-4 0-160-16,4 0-311 0,0 0-193 15,0 0-192-15,0 0-120 32,-4 0-48-32,0 13-128 15,0 12 64-15,-4 14 64 0,-8 8 8 16,4 13 56-16,-8 7-32 0,0 0-32 16,8 3-8-16,-4-4 8 15,8-2-8-15,4-4 8 31,4-6 40-31,0-10-40 0,0-12-32 16,4-9 32-16,4-11 48 16,8-5-32-16,-4-4-8 0,12-3 232 15,12 0-16-15,3-7 48 16,10-6-104-16,7-6-96 31,3 1-24-31,5-2-48 0,-8 1 16 0,-1 4-16 16,-7 2-8-16,-12 4-360 15,-8-1-184-15,-12 3-344 0,-16-8-345 16,-4-1-2568-16,-12 3-3080 16</inkml:trace>
  <inkml:trace contextRef="#ctx0" brushRef="#br0" timeOffset="41039.78">28511 3445 10658 0,'0'0'2320'0,"0"0"-375"0,0 0-881 16,0 0-8-16,0 0-216 16,0 0-368-16,0 0-296 31,0 0-48-31,-83-26-120 0,39 32 89 15,0 7 39-15,0 3-88 16,9 3 40-16,7 0-80 0,7 1-8 16,14 2 0-16,7 3-56 15,3 4-40-15,25 6 16 32,8-1-17-32,8 1 25 0,0 0 24 15,-4-3-120-15,-5-3 8 0,-7-7 72 16,-4-3 40-16,-16-3 0 15,-4-1-56-15,-4-2-64 0,-4 6 56 16,-15-3 112 0,-13 0 128-1,-9 0 120-15,-10-3-16 0,-5-7 0 16,-4 0-80-16,4-3-87 16,8-3-65-16,9 0-601 0,27-25-1207 15,8 0-2681-15,4-4-4753 0</inkml:trace>
  <inkml:trace contextRef="#ctx0" brushRef="#br0" timeOffset="41317.04">28738 3432 12138 0,'0'0'3105'0,"0"0"-2009"16,0 0-704-16,0 0-216 15,0 0-168-15,-15 32 144 16,2-1 456-16,-2 14-32 0,2 6-232 16,6 6-215-16,-1 0-9 31,0 0-48-31,8 0-64 0,-5-6-8 16,1-7 48-16,4-5-48 15,0-11-377-15,0-9-543 16,0-13-768-1,0-2-1321-15,0-4-1560 0</inkml:trace>
  <inkml:trace contextRef="#ctx0" brushRef="#br0" timeOffset="41519.5">28424 3425 7377 0,'0'0'2721'0,"0"0"-1073"15,0 0 0-15,0 0-1016 0,87-25-359 16,-27 22 207-16,8 3 56 16,-1 0-80-16,5 0-248 0,-20 9-208 15,8 10-1648-15,-21-3-1521 32,-11-3-3825-32</inkml:trace>
  <inkml:trace contextRef="#ctx0" brushRef="#br0" timeOffset="41743.9">29165 3492 10386 0,'0'0'3016'0,"0"0"-1183"16,0 0-1129-16,0 0-536 15,0 0-160-15,0 0 360 0,-92 105 24 0,60-51-120 16,-4 16-96-1,5-3-176 1,7-1 0-16,-1 1-664 0,10-23-232 16,-1-6-1153-16,8-18-199 15,0-14-225-15,8-6-1976 16</inkml:trace>
  <inkml:trace contextRef="#ctx0" brushRef="#br0" timeOffset="42108.93">29105 3457 9337 0,'0'0'2137'0,"0"0"-1617"16,0 0-448-16,0 0 272 0,0 0 408 31,0 0 241-31,39 96-449 0,-22-65-296 16,-2 1-120-16,6 3-128 31,3-9-216-31,4-4-697 15,0-9-167-15,7-11 344 0,1-2-1112 16,0-22-801-16,3-10-1312 16,2-15 2969-16,-6-1 808 0,-3 0 184 15,-8 11 2209-15,-8 8 2111 16,-12 16-1455-16,-4 10-873 16,-4 3-1343-16,-20 22-529 0,-8 16 104 15,-4 7-72-15,-3 9-96 16,-1 3-8-1,-4-3-48-15,0 0-304 0,4-7-729 16,0-8-151-16,8-11-408 16,17-21-64-16,2-7-49 15,13-10-3984-15</inkml:trace>
  <inkml:trace contextRef="#ctx0" brushRef="#br0" timeOffset="42322.36">29619 3435 6633 0,'0'0'2929'15,"0"0"-737"-15,0 0-168 16,0 0-559-16,0 0-593 0,68-22-512 31,-61 38-224-31,-3 12-24 16,0 10 96-16,-4 20 136 0,-8 21-64 16,-20 19-144-16,-3 10-56 15,3-22-80-15,4-19-760 0,8-13-1200 16,12-19-545-16,-4-3-2408 0</inkml:trace>
  <inkml:trace contextRef="#ctx0" brushRef="#br0" timeOffset="42585.65">29934 3216 10138 0,'0'0'2728'0,"0"0"-927"16,0 0-473-16,0 0-216 16,0 0-336-16,0 0-448 0,0 0-328 15,28 22 0 1,0 35 8 0,3 29 0-1,-15 25 8-15,-16 10 16 16,-12-4-32-16,-36-9-320 0,-3-28-432 15,-29-1-368-15,-12-19-776 16,21-22-1177-16,-5-3-4841 0</inkml:trace>
  <inkml:trace contextRef="#ctx0" brushRef="#br0" timeOffset="43086.32">27404 3152 8249 0,'0'0'2177'16,"0"0"-593"-16,0 0 56 0,0 0-439 31,0 0-321-31,0 0-344 16,0 0-248-16,-80 29 88 15,32 9 232-15,-15 25-48 0,-13 24-64 16,-8 26-95-16,8 8-153 0,24 3-88 16,29-3-32-16,23-16-72 31,32-4-56-31,27-12-216 15,29-13-80-15,16-9-105 0,11-26-703 16,-24-15-2048-16,-15-17-6234 0</inkml:trace>
  <inkml:trace contextRef="#ctx0" brushRef="#br0" timeOffset="43715.64">30499 3423 4721 0,'0'0'6857'0,"0"0"-4240"16,0 0-377 0,0 0-376-16,0 0-463 15,0 0-449-15,0 0-456 0,0-39-248 16,0 52-248-16,0 13-32 0,-4 15 32 16,0 22 144-16,4 23-144 15,0 19 8 1,0 6-8-16,0-26-136 15,4-21-320-15,-4-26-472 16,13-3-441-16,-9-6-1703 0,3-7-2937 16</inkml:trace>
  <inkml:trace contextRef="#ctx0" brushRef="#br0" timeOffset="44173.42">30957 3654 9249 0,'0'0'1665'31,"0"0"-281"-31,28-92-184 16,-15 47-103-16,-5 1 231 0,-4 0-112 16,-4 6-224-16,-4 6-159 15,-13 7-481-15,-11 8-208 0,-7 11-136 16,-13 6-8-16,-4 10-48 15,0 18 0 1,5 7-16-16,15 6 16 16,8 4-40-16,20-7-168 0,4-3-17 15,15-7-103-15,21-5 224 16,9-11 152-16,7-5 8 16,-1-7 40-16,9 0-40 15,-8-13 72-15,-9-3 16 16,-7 3 200-16,-8 4 217 15,-12 3-17-15,-4 3 24 0,-8 3-408 16,-4 12-112-16,3 14-8 16,-3 12 0-16,0 6 0 15,0 13 8 1,-3 4-8-16,-5-1-288 16,-8 3-392-16,4-9-537 0,4 3-1591 15,0-15-377-15,8-17-5241 0</inkml:trace>
  <inkml:trace contextRef="#ctx0" brushRef="#br0" timeOffset="44661.11">31559 3584 10098 0,'0'0'2272'0,"0"0"-511"0,0 0-785 16,16-85 56-16,-12 59-64 15,-4 1-176-15,0 2-304 16,-4 4 57-16,-15 4-201 16,-13 5-256-16,-13 10-88 15,-14 0-72-15,-1 16 56 16,-4 12-64-16,13 4 32 0,10 10 40 15,17-7 0-15,17 6-168 16,7-6-48-16,12-7-49 16,24-2 113-1,7-13 160-15,13-10 8 16,8-3 0-16,0-13 0 0,-5-13 40 16,-7-5 40-16,-12 2 136 15,-12 7 225-15,-13 3 239 16,-6 13 280-16,-9 6-424 0,0 0-544 31,0 12-192-31,0 17 64 16,-9 9 120-16,2 13 8 0,-5 22 0 15,0-10 0-15,4 4-192 16,-4 3-416-16,5-19-464 16,-10 9-633-16,6-16-2512 0,2-15-264 0</inkml:trace>
  <inkml:trace contextRef="#ctx0" brushRef="#br0" timeOffset="45092.96">31902 3343 8617 0,'0'0'2345'0,"0"0"-1265"16,0 0-368 0,0 0-240-16,0 0-144 15,0 0-48-15,0 0-23 0,0 0-1 16,-28 32 120-16,56-16 152 16,8-4 16-16,7-5-72 15,9-1-120-15,-7-3-40 0,-6-3 216 31,-15 0 120-31,-8 0-56 16,-9 0-7-16,-7 0-233 16,0 6-168-16,0 7-184 0,-3 6-144 15,-9 16 144-15,-4 10 144 16,-12 21-40-16,-4 17-40 0,-12 22-56 31,9-7-8-31,7-19 0 0,11-22 0 16,6-22-72-16,3 7-440 15,-5 2-289-15,2-2-495 0,7-7-816 16,4-16-681-16,0-13-1064 16,0-6-4695-16</inkml:trace>
  <inkml:trace contextRef="#ctx0" brushRef="#br0" timeOffset="45352.27">31810 3781 6913 0,'0'0'4433'15,"0"0"-3265"-15,0 0-192 0,0 0 569 16,12 0 351-16,12-3-680 16,16 0-527-16,12-1-169 0,11-2-128 31,5 3-104-31,-1-3-160 15,-7 3-112-15,-11-1-16 16,-10 1-360-16,-15 3-608 0,-20 0-849 16,-4 7-3408-16,-11 2-1672 0</inkml:trace>
  <inkml:trace contextRef="#ctx0" brushRef="#br0" timeOffset="46491.21">30543 4708 9209 0,'0'0'2233'0,"0"0"-1129"15,0 0 521-15,0 0 95 0,0 0-448 0,0 0-248 16,0 0-415-16,25-53-289 15,-2 27-192-15,9-9-24 16,3 0-88 0,6 0-8-16,-2 3-8 15,-3 7 0-15,-4 9 48 16,0 3-40-16,-4 10 32 0,4 3-40 16,-4 0-16-16,0 3 16 0,-4 14-8 15,-4 5-80-15,-5 3 32 0,-3 10 40 31,0-4-72-31,-8 4-56 16,4-6-168-16,-4-4 63 16,0-2-47-16,-4-11 88 0,5-5 72 15,-5-4 104-15,3-3 32 0,5 0 152 32,0-13 192-32,8-12-264 15,4-7-80-15,0-3-8 16,0-6 8-16,-1-1-8 0,-2 8 8 15,-9 9 8-15,-1 8 152 16,-3 8 161-16,1 9-113 0,-5 0-208 31,0 0-80-31,4 13-241 16,4 5 201-16,-5 8 112 16,5 2 0-16,1-2-208 0,-1 0-8 15,-1-1-176-15,1-6-144 0,1-4-112 16,-6-2-16-16,1-6-136 15,0-1 192 1,0-6 400-16,-4 0 216 16,0 0 752-16,4-6 160 15,0-10-664-15,8-3-144 0,4-3-88 16,8-7-16-16,8 4-32 16,3-1-24-1,6 4 48-15,-1 6 8 16,-1 10 56-16,-3-1 48 0,-4 7 8 15,-1 0-24-15,-3 16-88 16,-3 7-8-16,-1 2-40 0,0 3 40 16,-1 1 0-16,-3 0 8 31,4-4 0-31,0-9 0 0,4-7 8 16,-1-6 96-16,6-3 24 15,-1-12-32-15,0-13 32 0,0-10 112 16,0-7-40-16,-4-8 8 15,-1 2-120-15,-3 0-88 32,-12 10 0-32,-4 12-192 0,-8 17-480 15,-8 9-2217-15,-8 0-5704 0</inkml:trace>
  <inkml:trace contextRef="#ctx0" brushRef="#br0" timeOffset="53223.24">8470 2711 440 0,'0'0'4569'16,"0"0"-3265"-16,0 0-1304 0,0 0-248 0,-8 0-184 16,8 0 432-16,0 0 144 15,0 0 96 1,0 0-168-16,-3 0-72 15,3 0-112-15,-4 0-24 16,4 0-272-16,-5 0-16 16,-3 0 248-16,4 0 168 0,0 0 8 15,1 0 8-15,3 0 136 0,0 0 240 32,0 0 104-32,0 0-112 15,0 0-64-15,0 0 0 16,0 0 64-16,0 0 144 0,0 0 64 15,0 0-40-15,0 0-23 16,0 0-89-16,0 0-64 0,0 0-64 31,0 0-72-31,3 0-24 16,9 0 176-16,4 6 440 16,4-2-192-16,8-4-96 0,3 3 24 15,6 0-71-15,7-3-89 0,4 3-88 16,7-3-32-16,1 4-56 15,7-4-120 1,5 5 48-16,1-1-56 16,2 2-80-16,0-3 32 15,2 4 32-15,10-4-72 0,17-3 64 16,11 0 40-16,-7 0 40 16,-21 0 16-1,-23 0 32-15,-12 0-8 16,8-3-16-16,8 0-16 0,3-4 56 15,1 7-16-15,-8-3-56 16,-4 0 8-16,-5-1-8 0,-3 4-8 16,0-2 32-16,0-1-24 31,0 3 57-31,-1-7-81 0,5 4 8 16,-4 0-8-16,0-4 32 15,-5 7-144-15,-11-3 0 0,-4 3 8 31,-8 0-16-31,-3 0-168 16,-2 0-224-16,13 0-465 16,-4 0-1095-16,-4-3-2849 0</inkml:trace>
  <inkml:trace contextRef="#ctx0" brushRef="#br0" timeOffset="54133.81">15335 2708 6105 0,'0'0'7113'15,"0"0"-5832"-15,0 0-889 0,0 0-336 16,0 0 0-16,40 0 56 0,-8 0 224 16,8-3 264-16,15-4-96 15,21 4 48-15,31 0-144 31,41 0-144-31,11 0-96 0,9 3-8 16,-5-4-24-16,-11 4 72 16,3 0 8-16,4 0-23 0,-7-2 39 15,-1-2-88-15,-11 1-72 16,-5 3 8-16,-15-6-64 31,-9 2 64-31,-23-2-32 0,-21 0 56 16,-19 0-104-16,-12 2 64 0,4 1-56 15,0-3 0-15,7 2 0 0,-11 2 0 16,1-2 0-16,-5 1-8 16,-9 3-216-1,1 0-232 1,8 0-433-16,-12 3-1127 0,-5 1-2945 0</inkml:trace>
  <inkml:trace contextRef="#ctx0" brushRef="#br0" timeOffset="55033.41">23340 2571 3776 0,'0'0'2657'15,"0"0"-585"-15,0 0-1119 16,0 0-169-16,0 0 32 0,0 0-160 0,0 0-72 15,-4-12 152 1,4 12 337 0,4 0 15-16,11 0-376 0,13 0-256 15,36 0-104-15,36 10-160 16,56 2-96-16,22 1-32 16,18-4 32-16,-5 1-24 0,-19-7-16 0,-13 0-40 15,-24-3 32-15,-19 0-40 16,-13 0 64-1,-23-3 136-15,-16 0 56 16,-17-4-136-16,-10 7-56 16,2 0-64-16,1 0 0 15,-1 0-8-15,-11 0 0 0,-4 0-328 32,-11 0-640-32,-9 4-1304 0,-4 2-769 15,0-6-1992-15</inkml:trace>
  <inkml:trace contextRef="#ctx0" brushRef="#br0" timeOffset="62024.32">2908 2905 1280 0,'0'0'7265'15,"0"0"-4680"-15,-8 0-1393 16,8 0-512-16,0 0 160 0,0 0 289 16,0 0-33-16,0 0-208 0,0 0-224 31,0 0-240-31,0 0-200 15,0 0-32-15,0 0-40 0,0 0-48 16,0 0-15-16,0 0-41 16,8 0-40-16,8 0 0 15,8 0 16-15,16 0-16 0,23-3 40 32,29-7-32-32,35-6 136 0,17 0-8 15,0 1 48-15,-1 2 32 16,-12 3-24-16,5 1-32 15,-5 2-40-15,4-2-56 0,-6 3 48 16,-10-4-24-16,-4 4 24 31,-7-4-24-31,-5 4-16 0,-26-1-16 16,-14 4-16-16,-19 0-40 16,-5-4-8-16,6 5-8 15,2-1 0-15,5-4 8 0,0 1 8 0,-8-1 0 16,0-2-8-1,-4 2 16 1,-5 1-16-16,-3 0 8 0,-12 2-8 16,-8 2-72-1,-8 2-296 1,-4 0-392-16,0 0-289 16,-4-4-1167-16,-8 4-2225 0,0-6-3809 0</inkml:trace>
  <inkml:trace contextRef="#ctx0" brushRef="#br0" timeOffset="79581.14">10781 2759 1120 0,'0'0'784'0,"0"0"1712"16,0 0-639-16,0 0-825 15,0 0-408 1,0 0 0-16,0 0 128 16,0 0-95-16,0 0-177 0,0 0-64 15,0 0-208-15,0 0 0 16,0 0-112-16,0 0 16 0,0 0 64 16,0 0 56-16,0 0 120 0,0 0 16 15,0 0 120-15,0 0 112 16,4 0 65-1,16 0-209-15,8 0-96 16,8 0 64-16,11 0-72 16,9-7-104-16,12 4 40 0,0-3-136 15,20-3 40-15,11 2-72 16,12 1-16-16,1-1-48 0,-16 1 16 31,-29 3-8-31,-19 0 40 16,-4-1 24-16,4 1-48 15,-1 0-32-15,9 3-48 0,-11 0 72 16,-10-3-16-16,-3 3 24 16,-8 0-16-16,-8 0-56 0,0 0 88 31,-8 0-80-31,0 0-16 16,-8 0-8-16,4 0 8 15,-4 0 8-15,0 0-8 0,0 0-8 0,0-3-144 16,0 3-296-16,3-4-568 15,-3 2-1441-15,9-5-2704 0</inkml:trace>
  <inkml:trace contextRef="#ctx0" brushRef="#br0" timeOffset="108501.12">3231 5140 776 0,'0'0'344'0,"0"0"-328"15,-4 0 1664-15,4 0 689 16,0 0-777-16,0 0-392 0,0 0-152 15,0 0-111-15,-4 0-361 16,4 0 40 0,0 0-136-16,0 0-136 15,0 0-96-15,0 0-40 16,0 0 72-16,0 0 48 0,0 0 32 16,0 0-72-16,0 0-8 15,0 0-79-15,0 0 7 31,0 0-64-31,0 0-64 0,0 0-24 16,0 0-48-16,0 0-8 16,0 0-72-16,0 0-56 0,0 0-104 15,12 3 160-15,-1 0 72 16,10-3 352-16,3 4-40 16,4-4 208-1,7 3-136-15,5-3 32 0,4 0-24 16,4 3-192-16,4-3-48 15,-5 0-64-15,1 0-8 0,4 0-72 16,-4 0 112 0,8 0-48-1,-4 0 8-15,-1 0 16 16,5 0 32-16,4 0-56 0,-1 0 56 0,1 0-40 16,4 0-16-16,0 0-24 15,-5 0-40-15,1-3 72 0,0 3-64 16,-4 0 64-16,0 0-32 31,4 0 16-31,-1 0 48 16,5 0 24-16,0 0-48 0,4 0 0 15,-5 0-80-15,5 0 49 0,-1 0-41 16,-3 0-8-16,0 0 32 16,-5 0-32-16,5 0 56 31,5 0-56-31,-6 0 112 0,5 0-64 15,-4 0 40-15,7 0-24 16,13-3-72-16,-9-1 56 0,5 4-8 16,0-3-40-16,-12 0-8 15,11 0 8-15,-3 0-16 32,3-4 8-32,-2 1-8 0,-6-1 8 15,-4 2 16-15,-2-2 32 0,-6 1-48 16,-11-1 8-16,-4 4-8 0,-13 0 8 15,-3-1-8 1,-7 2-96 0,-10 2-88-16,-6 0-297 15,-1 0-263-15,-13 0-872 0,-6 0-2177 16,-13 0-1224-16</inkml:trace>
  <inkml:trace contextRef="#ctx0" brushRef="#br0" timeOffset="109832.57">3103 5185 568 0,'0'0'4665'31,"0"0"-3153"-31,0 0-480 16,0 0-336-16,0 0 136 0,0 0 81 15,0 0-145-15,0-7-384 16,0 7 56-16,0 0 96 16,0 0-72-16,0 0-128 0,0 0-104 31,0 0-80-31,0 0-80 0,0 0-56 16,0 0 48-16,0 0-64 15,0 0 8-15,0 0-8 16,0 0 0-16,0 0-8 0,0 7 8 15,0 2 8-15,0-3 40 32,0 1 40-32,-3-1-16 0,3-6 24 15,0 3 57-15,0 1-65 16,0-4 8-16,0 0 8 0,0 3 0 16,0-3-16-16,0 0 0 0,0 0 32 15,0 0 16 1,0 0 56-1,0 0-8-15,0 0-16 0,0 0-40 16,0 0-72-16,0 0 8 16,0 0-56-16,0 0 56 15,0 0-64-15,3-10-328 0,5 0-424 0,0 1 15 32,4 0 401-32,0 2-64 15,-4 1-96-15,-4 0 200 0,0 2 168 16,-4 4 120-16,0 0-8 15,0 0 16-15,0 0 0 16,0 0 16-16,0 0-8 0,0 0 48 31,0 0-48-31,0 0 0 0,0 0 0 16,0 0-8-16,0 0 0 16,0 0 0-16,0 0-8 15,0 0-488-15,0 0-296 0,0 0-448 16,-4 4-321-16,0 2-127 31,0-3-160-31,4-3-449 0</inkml:trace>
  <inkml:trace contextRef="#ctx0" brushRef="#br0" timeOffset="112100.51">3103 5191 1272 0,'0'0'0'0,"0"0"1000"0,0 0 1264 16,0 0-959-16,0 0-577 15,0 0-208-15,0 0-160 0,0 0-72 16,0 9 80 0,0 1 16-1,-3 3 192-15,-1 2-135 0,-1 1-113 16,5 3-72-16,-4 0 0 0,4 0 272 16,-4 7-192-16,4-1-88 15,0 1-8 1,-4 6 136-16,4-4-40 15,-3 3-88-15,-1 5 8 16,0-1 312-16,-1 3-232 16,1-3-111-16,0-1 23 0,0 5 80 15,1-4-16-15,-1 0 16 0,4-1-136 16,0 5-104-16,0-1 40 31,0 3 64-31,0-3 16 16,0 3-120-16,0 1 56 0,-4-1-48 15,4-3-40-15,-4 0 16 16,-1 0-56-16,1-3-8 0,0 3 40 16,1-3 56-16,-1 0-32 31,0 3-64-31,0 7 8 0,0-1 48 16,-1 3-56-16,1 5 0 0,-3-5 40 15,-1 4-40-15,4-1 0 16,-5 2 48-16,6-2-40 0,-5-2 40 15,4 0 40 1,-4-1 40 0,8 4-88-16,-5-4-32 15,5 1-8-15,-3 0 8 16,3 6-8-16,0-4 56 16,0 4-64-16,0-3 8 15,0-3-8-15,0-1 8 0,0-2 0 16,0 3-8-16,0 0 0 15,-4-1 0-15,0 4 0 16,-4-4 8-16,4 4 8 0,-4-3 0 16,0-1-16-16,4-2 0 0,0-1 0 31,4-2 0-31,-4 5 0 16,4-3 0-16,0 1 0 15,0 3 0-15,0 2 8 0,-4 5-8 16,1-8 8-16,-2 4-8 15,1-4 0-15,4-2 0 0,-4-7 8 16,4 0-8-16,0-3 8 31,0-3-8-31,0-4 40 16,0-2-40-16,0-4 0 0,0-3 8 0,4-3 0 16,-4-3-8-1,4-4 8-15,1 1-16 0,-5-4 0 0,0 0 8 16,3-3-40-1,-3 1 40 1,4-1 8-16,-4 0 8 16,4 0 32-16,4-3 0 0,4 0 32 15,-4 0 88-15,4 0-64 16,4 0-24-16,3 0-32 0,-2 0-40 0,3 0-8 31,3 0 0-31,1 0 0 16,4 0-104-16,8 7 104 15,4-1 8-15,0-3-8 0,11 3 88 16,9-2-80-16,0-1 64 16,7 0-56-16,2 4-8 0,-1-5 40 31,-1 5-48-31,-3-4-16 16,-1 4 16-16,5-4 0 0,8-3 8 15,24 0 0-15,12 0 48 16,2 0 264-16,-2 0 41 0,-12-7-105 15,-24 7-72-15,-12 0-48 32,-17 0-64-32,1 0-56 15,8 0 80-15,12 4-96 0,7 2 8 16,1-3 0-16,-1 0 56 0,-2 0-56 16,-2 0 8-16,0-3-8 15,-2 7 0-15,-5-4-8 16,-1 4 8-1,5 2-8-15,-8-3-8 16,3 4-112-16,1 0 48 0,0-1-8 16,-1 0 8-16,-3 1 56 0,-4-1 16 15,8-2-8-15,-4-1 8 16,3 0 8 0,5-3 8-16,3 1 48 15,6-4-16-15,-2 3-48 16,5 0 0-16,-9 0 0 0,6 1 88 15,-6-1-16-15,-4-3-24 16,-3 3 72-16,-4-3-120 16,0 0 8-1,-8 0 64-15,0 0 0 16,-9 0-8-16,1 0-64 0,-7-3 48 16,-2 0 0-16,-7-1-40 15,0-2 120-15,-9 3-120 16,-2-1 40-16,-2-1-40 0,-2 1-8 31,-9 1-88-31,0-7-160 16,-4-12-688-16,-12 3-1857 0,-4-6-5569 15</inkml:trace>
  <inkml:trace contextRef="#ctx0" brushRef="#br0" timeOffset="113181.62">6677 5264 1408 0,'0'0'416'15,"0"0"-312"-15,0 0-32 16,0 0 1672-16,0 0-431 16,0-10-905-16,0 4-248 0,0 0 80 31,0-1 208-31,-3-2-216 15,3 3 72-15,-4-1-120 0,-1 4 24 16,5-4 440-16,-4 7-312 16,4-3 168-16,0 3-96 15,0 0-208-15,0 0-111 0,0 0-73 16,0 0-16 0,0 0 8-16,0 0 0 15,0 0 0-15,0 0 8 0,0 0-8 16,0 0 40-16,0 0 8 15,0 0 32-15,0 0 104 16,4 3 496-16,8 1 200 16,8 2-104-1,0-3 88-15,12 4-200 16,7-7-15-16,13 3-57 0,8-3-136 0,8 0-16 16,-1 0-144-16,6 0-56 15,-10 0-40-15,-3 0-40 16,-9 0-24-1,-6 0-128-15,-10 0 32 16,-3 0 16-16,-8 0-56 16,1 0 40-16,-6 0-48 0,1 0 8 15,-5 0 0-15,-2 0-8 16,-5 0-8-16,-1 0-112 0,-3 0-392 31,1 0-776-31,-5 6-1145 16,0 0 489-16,-9-2-905 0,2 2-4976 15</inkml:trace>
  <inkml:trace contextRef="#ctx0" brushRef="#br0" timeOffset="114335.54">7589 5185 6857 0,'0'0'2336'0,"0"0"-1303"16,0 0-641 0,0 0-120-16,0 0-112 0,0 0-56 15,0 0 152-15,0 0 104 16,-27 53-32 0,15-30-40-16,0 5-56 15,-4 1 16-15,4 6 32 16,-1 3 240-16,6 6 17 0,-5 0-145 15,5 8-80-15,2-2-80 16,1 1-32-16,0 3 296 16,0 0-32-16,0 0-96 0,0 3-112 15,4-6-104-15,-3 3 64 0,-1-3 32 32,-1 3-56-32,-3-4 32 15,4 5 48-15,-3-5-88 16,3-2-64-16,-5-1 73 0,1 1-49 15,-3 3 88-15,-2 0-120 16,-2 3-56-16,2-4-8 0,-2 2-40 31,-2-5 88-31,6-2-80 16,-6-1-8-16,6-3-8 0,-5 4 48 16,4-1-48-16,-4 1 0 0,4 2-8 15,0 1 8-15,1 0 0 16,2 2 0-16,-3-6 0 15,5 1 0 1,-2-3 0-16,-3-1 8 16,5-3 0-16,-2-6-8 15,-3 2 8-15,1-5-8 0,-6 3 0 16,6-1 0-16,-6 4 0 0,6 1 8 16,-6-1-8-1,6-1 8-15,-1 1 0 16,7 3-8-16,-2 0 72 15,3 0-72-15,4-3 8 0,-4 1-8 16,0-5 0-16,0 1 8 16,4-1-8-16,-3-2-8 0,-6 0 0 31,1 2 8-31,4 1 0 16,-3-3 0-16,-2 3 0 15,5-4 0-15,0 1 0 0,0 3 0 16,4-1 0-16,-4 1 0 15,4-1 0-15,0 1 0 0,0 0 8 32,0-3-8-32,0-1 0 15,0-6-8-15,-3 1 8 16,3-1 0 0,0 0-8-16,-4-2 0 0,4 2 8 15,0 0 0-15,0 3 0 16,0-3 0-16,0 0 8 0,0 1-8 15,0 2 0-15,0-6 0 16,0 1 0-16,0 2-8 16,0-7-8-16,0 1 8 0,0-3-64 15,0-3 24-15,0 2 32 16,0-2-32-16,0-1 48 16,0 4-8-16,0-3 8 15,0-1-8-15,-5 0 8 16,1 1 0-16,0 0 0 15,0-1 0-15,0 4-8 0,1-3 8 16,3 2 0-16,-4 1 0 16,-5-1 0-1,5 1 8-15,0 0-8 16,0-4-48-16,1 1 48 16,3-1-8-16,0-5 8 0,0-1 0 15,0-3 0-15,0 0 0 16,0 0 0-16,0-3-128 0,0-36-513 31,0 1-1487-31,0-6-2465 0</inkml:trace>
  <inkml:trace contextRef="#ctx0" brushRef="#br0" timeOffset="127654.97">1163 5807 1320 0,'0'0'4457'16,"0"0"-2113"-16,0 0-1023 16,0 0-465-16,0 0-80 0,0 0-128 15,0 0-160-15,0 0-88 0,0 0 8 32,0 0-48-32,0 0-48 15,0 0 65-15,0 0-97 16,0 0-80-16,0 0-72 0,0 0-48 15,0 0 16-15,0 0 64 16,0 0 88-16,0 0 176 0,0 0-192 31,0-7-56-31,-4 1-48 16,-4-7-128-16,0 0 0 0,0-5 0 16,-8 2-144-16,4-3 144 0,1 3 48 15,-2 0-48-15,5 7-72 16,-3 5-72-16,-2 1 104 15,5 3 32 1,-4 0-48-16,0 0-64 16,1 7 40-16,-2 8 16 0,-2 5 56 15,2 5-8-15,2 0-120 0,3 4 120 16,4 3-136-16,0-1 152 16,4 4-120-1,0-10 120-15,0 1-176 16,12-7 120-16,3-7-168 15,6-5 16-15,-1-4-96 0,3-3 151 16,1-3 153-16,4-13 0 16,0-6 81-16,-4-6-81 0,4-7-593 31,-4 0 593-31,-8-4 0 16,0 7 272-16,-4 7-264 15,-8 3 240-15,-1 10 465 0,-3 5-297 16,0 4-80-16,0 0-16 15,0 3-168-15,0 0-152 0,0 0-40 32,0 0-216-32,0 0 32 15,0 3-24-15,-7 7 160 16,-1 8 88-16,-5 5 8 0,-2 2 96 0,-1 4-56 16,4 2-40-16,4 1 0 15,0 0 0-15,4 0 0 16,4 0 0-1,0 2 0-15,0-2-8 16,12-7-8-16,4 1-80 16,8-7-40-16,0-7-224 0,8-2 24 15,0-10-209-15,-1 0 33 0,5 0-144 16,0-25-784 0,-12 3-945-16,-4-4-927 15</inkml:trace>
  <inkml:trace contextRef="#ctx0" brushRef="#br0" timeOffset="128112.75">1681 5553 3632 0,'0'0'2521'0,"0"0"423"15,0 0-1447 1,0 0-625-16,0 0-104 15,0 0-16-15,0 0-16 16,0 0-199-16,0 0-41 0,-76 63-184 16,52-34-64-16,5 3-48 15,-2 2 136-15,6 5-72 16,-1 2-128-16,4 0-80 16,7 1-48-16,1-5 40 15,4 2-48-15,4-1 8 16,13-6-8-16,3-1 0 0,3-8-96 15,5-5-248-15,9-5-312 32,-6-7-400-32,9-6-505 0,-8 0-1007 15,-8-12-3394-15</inkml:trace>
  <inkml:trace contextRef="#ctx0" brushRef="#br0" timeOffset="128571.52">1884 5620 3040 0,'0'0'4881'0,"0"0"-3593"0,0 0-535 0,0 0 47 16,0 0 72-16,-4 3-304 15,-4 13 80-15,-8 2-72 0,4 5-136 16,-4 6-31-16,0-1-9 31,4 7-16-31,0 0 64 16,1 3-152-16,2-3-56 0,1 0-120 15,8-4-32-15,0-2-88 0,0-4 0 16,4-5-232-16,13-1 176 16,-2-10-120-16,9-3-160 31,0-6-288-31,4 0-393 0,8-15-335 15,-8-8-968-15,-4-2-2193 0</inkml:trace>
  <inkml:trace contextRef="#ctx0" brushRef="#br0" timeOffset="128840.8">1669 5848 4640 0,'0'0'5538'16,"0"0"-3802"-16,0 0-536 15,0 0-15-15,0 0-137 0,0 0-480 16,0 0-568-16,0 0-168 16,28 0 168-16,-4 0 96 0,4-3 688 15,4-3-488-15,-1 2-296 31,1 1-216-31,0 0-1072 0,4 0-1081 16,0-1-503-16,-16 4-3738 16</inkml:trace>
  <inkml:trace contextRef="#ctx0" brushRef="#br0" timeOffset="129172.02">2084 5839 5657 0,'0'0'4385'0,"0"0"-3585"0,0 0-424 16,0 0 96-16,0 0 16 15,0 0-168 1,0 0-160 0,7 0-160-16,-3 0-224 0,0 0-136 15,9 0 360-15,2 3 0 0,1-3 136 16,4 0-136-16,0 0-520 0,8 0-712 16,-9 0-1265-16,2 0-415 15</inkml:trace>
  <inkml:trace contextRef="#ctx0" brushRef="#br0" timeOffset="129470.53">2295 5746 6617 0,'0'0'3313'0,"0"0"-1889"15,0 0-216-15,0 0 313 16,0 0-425-16,0 0-472 31,0 0-424-31,0-6-200 0,0 6-64 16,0 3-184-16,0 7 104 0,0 9 144 16,-5 3 96-16,-3 4-88 0,5 2 8 15,-9 1 32-15,7-1-48 16,-3 4 0-1,1-3 0 1,3-1-632-16,-4 7-1113 0,-1-10-719 16,6-5-3209-16</inkml:trace>
  <inkml:trace contextRef="#ctx0" brushRef="#br0" timeOffset="129897.8">2417 5486 4993 0,'0'0'5689'0,"0"0"-4361"32,0 0-344-32,0 0 289 0,0 0-185 15,0 0-336-15,0 0-480 16,0 0-272-16,13-7-120 0,-1 17 16 16,0 6-56-16,4 6-80 0,4 4 240 15,-1 2 72 1,5 1-64-1,-3 6 88-15,-1-3-88 0,-1 0 24 16,-3 2-24-16,-8-2-16 16,-4-3-16-16,-4 2-24 0,-4 1-96 15,-20 0-32-15,-36 15-704 0,9-8-1393 32,-5-8-2736-32</inkml:trace>
  <inkml:trace contextRef="#ctx0" brushRef="#br0" timeOffset="133153.23">1880 6270 704 0,'0'0'3184'16,"0"0"-1599"-16,0 0-785 15,0 0 72-15,0 0 192 16,0 0 16-16,0 0-383 0,0 0-225 16,0 0-40-16,0 0-72 31,0 0-64-31,0 0-48 15,0 0-120-15,0 0-128 0,4 0 0 16,4 0 0-16,0 0 56 16,4 0 256-16,-1 0-240 0,2 0 176 15,-1 0 56-15,4 0-96 32,-4 0 24-32,0 0-232 0,0 0 0 15,-1 0 96-15,2 0 8 0,-2 0-16 16,1 0-40-16,4 0 48 15,-4 4-40-15,8-4-48 0,0 0 8 16,4 3 72 0,-4-3-80-1,0 0-8-15,-1 0 8 0,-2 0 73 16,-2 0-81-16,2 0 0 0,-2 0 8 16,-2 0 0-16,2 0 8 15,2 0 56-15,-2 0-64 0,1 0-16 31,5 0 16-31,-6 0-8 16,5-3 0-16,-4 3 0 16,4 0-56-16,-5 0 56 0,6 0 8 15,-1-4 40-15,-1 4 0 0,-2 0-48 16,-2 0 0-16,2 0-8 31,-2 0 8-31,-2 0 0 16,-2 0 0-16,5 0 0 0,0 0-8 15,0 0 8-15,4-3 8 16,4 3 8-16,0-3-8 0,4 3 0 16,0-3-8-16,4 3-48 31,-4-4-16-31,0 4 64 16,-9 0-40-16,1 0 40 0,-4-3 16 0,-4 3 56 15,0-2-16-15,0 2 24 16,4-4 0-16,0 4 136 0,0-3-136 15,0 3 48 1,3-3-128 0,-2 3 56-16,2 0-48 15,-3 0 40-15,-4-3-48 0,4 3 8 0,0 0 0 16,0-4-8-16,4 4 72 16,-4 0-72-16,4 0-64 0,4 0 56 31,-1 0-112-31,-2 0 120 15,-6 0 0-15,5 0-80 16,-8 0 80-16,4 0 104 0,-4-3-104 16,1 3-8-16,-2 0 8 0,2 0 56 15,-2 0-48-15,5 0-8 32,0 0-8-32,-1 0-104 15,2 0 112-15,3 0 0 0,-4 0 0 16,0 0-24-16,-1 0 16 15,2 0 8-15,-6-3 0 0,2 3-8 16,-5 0-72-16,-1 0 80 31,-3 0 0-31,0 0 0 16,0 0 0-16,1 0 0 0,-1 0-56 0,0 0 40 16,3 0-40-16,-3 0 56 15,0 0 40-15,5 0-40 0,-6 0 0 16,-3 0 0-1,4 0 0 1,-4 0-120-16,0 0-216 16,0 0 143-16,4 0 193 0,-4 0 0 15,4 0 0-15,0 3 121 0,5 0-113 16,-2-3 40-16,-3 4 40 0,0-1-88 31,0 0-177-31,0 0-311 31,-4 1 232-31,0 1 160 16,4-1 96-16,-4 2 24 0,0-3 56 16,0 4-72-16,0-1 0 0,0 0 96 15,0 1-56-15,0-1-32 16,0-3 0-16,0 7-8 16,-4-4 64-16,0 4 32 0,0-4 40 15,0 3-72-15,4-2 80 16,-4-1-15-16,0 4-17 0,4-4-112 15,-3 4 96-15,3-1-56 32,-9-3-40-32,9 4-8 15,0 0 96-15,-4-1-88 0,4 1 40 16,-4-1 32-16,4 1-64 0,-4-1-8 16,4 1-8-16,0-1 8 0,0 4 96 15,0-1-104 1,0-2 48-1,0 3 0-15,0-1-48 16,-4 1 0-16,4 0 16 0,0 3 48 16,0-4 32-16,0-2 8 15,-3 2-16-15,3-2-80 0,0 0 72 16,0 0 8 0,0-1-88-16,0-3 80 15,0 4-72-15,0-4 72 16,0 4-24-16,0-1-56 0,0 4 0 15,0 3 16-15,0-1-8 16,0 2 96-16,0 2-104 16,0-4 0-1,-5 1 0-15,5 0 0 16,0-3 16-16,0 3-16 0,-4 0 8 16,4-4-8-16,0 1 0 15,0-3 0-15,0-1 0 31,0 1 0-31,0-1 0 0,0-3 0 16,0 4 0-16,0-4 0 16,0 4 8-16,0 3-8 0,0-1 8 15,0-2-8-15,0 3 8 16,0-4-8-16,0 0 0 0,0 1 0 16,0 3 0-16,0 0 0 15,0-4 0 1,0 4 0-16,0 0 0 15,0-1 0-15,0-2-8 0,0-1 8 16,4 1-8-16,-4 2 0 16,0-2 8-16,0 3 0 15,0 0 0-15,0-1 48 16,0 4-48-16,0-4-16 16,0 1 8-16,0 3 0 15,0-3 8-15,0 3 0 0,0-1 0 16,5-2 0-16,-5 0 0 15,0 0 0-15,0-7 0 16,3 4 8 0,-3-8 0-16,0 5-16 15,0-4 16-15,0 4-8 0,0-4 8 16,0 0-8-16,0 0 8 16,0-3 0-16,0 4-8 15,4-2 0-15,-4 1 0 0,0 1 8 31,0-1 0-31,0 0 0 16,4 0-8-16,-4 1 8 0,4 2-8 16,0-3 8-16,0 3 8 15,1-2-8-15,-2-1 0 16,5 3-8-16,-4-3-16 0,4 1 16 16,0-4 0-1,0 0 0-15,-4 2 128 16,4-2 56-16,-1 0 0 0,2 0-64 15,-5 0-40-15,4 0-32 16,-4 0 16-16,-1 0-56 16,1 0 48-16,-4 0-56 15,0 0 0-15,5 0 16 16,-1 0-8-16,-4 0 0 16,4 0-8-16,0 0 0 0,0 0-8 15,-1 0 8-15,5 0 40 16,1 0-40-16,-1 0 8 15,-1 0 0 1,2 0-8-16,-5 0 8 16,0 0-8-16,3 0 8 0,-3 0 0 15,4 0-8-15,1 0-8 16,-2 0 8-16,1 0 0 16,5 0-64-16,-9 0 64 0,3 0 16 31,-3 0-16-31,-4 0-8 15,0 0-72-15,0 0 32 0,0 0-48 16,0 4 24-16,0-4 72 16,0 0 8-16,0 0 0 15,0 0-8-15,0 0-176 0,0 0-248 32,0 0-800-32,0 0-1553 0,-8-4-5193 15</inkml:trace>
  <inkml:trace contextRef="#ctx0" brushRef="#br0" timeOffset="137938.96">3721 9722 1328 0,'0'0'7649'0,"0"0"-5080"0,0 0-1297 16,0 0-280-16,0 0-103 15,0 0-137-15,-4 0-216 0,-5 3-232 31,-6 12-80-31,-5 5 112 16,-12 8 128-16,4 4 56 0,-4 3 24 16,-4 3-191-16,5 3-129 15,-1-6-64-15,0 0-152 0,8-3 88 16,0-4-80-16,8-5-16 31,0-4-80-31,8-7-593 16,0-5-607-16,1-7-784 0,3 0-729 15,-1 0-248-15</inkml:trace>
  <inkml:trace contextRef="#ctx0" brushRef="#br0" timeOffset="138226.19">3406 9699 6001 0,'0'0'4721'16,"0"0"-3977"-16,0 0-560 16,0 0 512-16,0 0 632 15,27 89-239-15,-10-51-9 0,-1 0-352 0,4 7-248 16,-4-4-104-16,7-3-24 16,-3-3-184-16,1 0-48 0,-6-6-40 31,5-1-16-31,-8-6-56 15,0 1 96-15,-4-4-104 16,-4-4-360-16,0-2-304 0,0-3-864 16,1-4-881-16,-2-6-2376 0</inkml:trace>
  <inkml:trace contextRef="#ctx0" brushRef="#br0" timeOffset="138620.14">4064 9664 8329 0,'0'0'2481'0,"0"0"-1553"16,0 0 112-1,0 0 441 1,0 0-33-16,0 0-640 16,0 0-368-16,0 0-192 0,-60 26-64 15,36 2 280-15,-1 7 8 0,-2 6-31 16,3 7 63-16,8 3-184 0,1 0-88 31,2-3-88-31,9-4-40 16,4-3-56-16,0-3-40 15,13-6 0-15,6-10-8 0,5-3-456 16,4-6-96-16,4-7-137 0,20-6-791 31,-9-15-2337-31,-7-5-4320 0</inkml:trace>
  <inkml:trace contextRef="#ctx0" brushRef="#br0" timeOffset="138936.29">4342 9677 1744 0,'0'0'6785'0,"0"0"-4688"0,0 0-1089 0,0 0-144 15,0 0-8 1,0 0-272-1,0 0 97-15,0 0-105 16,-56 76-48-16,41-35-32 0,-1 1-96 16,0 3-40-16,4-1-32 15,4-3-104-15,0 0-120 0,4-6-32 16,4-6-16 0,0-4-56-16,0-6-240 15,8-3-272-15,7-7-760 16,13-5-553-16,0-4 161 0,-3 0-2225 15</inkml:trace>
  <inkml:trace contextRef="#ctx0" brushRef="#br0" timeOffset="139200.59">4047 9852 4865 0,'0'0'6993'15,"0"0"-5497"-15,0 0-807 16,0 0 95-16,0 0-56 16,48 12 136-16,-16-5-216 0,12-1-264 15,0 0-184 1,3-2-88-16,5-4-112 15,8 0-1704-15,-8-10-2465 0,-12-3-3817 16</inkml:trace>
  <inkml:trace contextRef="#ctx0" brushRef="#br0" timeOffset="139480.84">4665 9592 600 0,'0'0'8762'0,"0"0"-4690"0,0 0-3103 15,0 0-465-15,0 0-352 0,0 0 176 16,52 41 280-16,-32-13-24 31,-1 7-280-31,-2 6-136 16,-6 7 0-16,-7 0 56 0,-4 2-96 15,0 4 48-15,-15-3-176 16,-13-3 0-16,-4-3-376 0,-28-4-264 16,8-6-984-16,1-16-2937 0</inkml:trace>
  <inkml:trace contextRef="#ctx0" brushRef="#br0" timeOffset="141785.68">3920 9461 680 0,'0'0'2128'0,"0"0"873"16,0 0-1801-16,0 0-272 15,0 0 216-15,0 0 1 16,0 0-65-16,0 0-184 0,0 3 80 31,0-3-55-31,0 0-161 16,0 0-232-16,0 0 16 15,0-3 16-15,0-7-224 0,0 1-216 16,0-4-48-16,0 1 32 16,0-4 112-16,0 0-96 0,0 0-32 31,0-6 48-31,0 6-32 16,0-6 0-16,0 3 88 0,0 0-40 15,0 3-32-15,0-3 80 0,0 3-23 16,0 3-89-1,0 0 16 1,0 1 40-16,0-1-72 0,0 1 80 16,0-1-48-16,0-3-88 15,0 3-8-15,0-3 112 0,0 3-112 16,0 1 72-16,0-1 112 0,0 1-192 31,0-1 96-31,-4 0 56 16,4 0-32-16,-4 4-40 0,4 0-72 15,-4-1-8-15,4-3 16 16,-4 4 32-16,4-4-48 0,0 0 8 16,0 4-8-16,-4-1 8 15,4 4 0-15,-3-4 0 0,3 7-8 32,0-3 16-32,0-1-16 15,0 1 8-15,0 0 40 16,-5-4-48-16,5 0-16 0,-4-5 16 15,4 2 0-15,0 4 0 16,0-4 0-16,0 3 0 0,0 1 16 31,0 2-16-31,0-5 0 32,0 2 0-32,0-3 0 0,0 1 8 15,0-1 0-15,0-3 48 0,0 3-56 16,0 4 0-16,0-1 0 15,0 1 40-15,0 2-40 0,0 1-16 16,0 0 16-16,0 3 8 16,0-7 0-16,0 1-8 15,0-1 8-15,0-2 0 0,0-4-8 0,0 3 0 16,4-3 0-16,1 0-8 16,-2 0-112-1,1-3 104-15,0 3 0 16,-4 4-56-16,4-1 72 15,0 4 0-15,-4-1-16 16,4 0 8-16,0 1-56 0,-4 3-16 16,0-7 32-16,4 3-80 0,-4 1 16 31,0-4 64-31,4-3-48 16,-4-3-24-16,4 3 32 15,0 4-16-15,-4-4 96 0,0 3 0 16,4 0 8-16,0 0 0 31,-4 1 0-31,4-1-16 0,-1 1 8 16,-3-1 0-16,5 0-96 15,-5 0 48-15,4 4 48 16,-4 3 8-16,0-1-96 0,0 4 96 16,0 0-48-16,0-1 40 0,0 1-144 15,0 0 80-15,0-6 64 16,0 2-217-1,0-2 217-15,0-4-64 16,4 4 64-16,-4-4 8 16,4 3-64-16,0 1-8 0,0 0 64 15,-4-1 0-15,3 0 0 0,-3 4 8 16,4-4-8 0,-4 4 8-16,0 3 32 15,5 0-32-15,-5-1 0 16,0 4 0-16,0-2-8 15,4 2-104-15,-4 0 8 0,4-4-136 16,0 4-112-16,0-3-64 0,-1 3 208 31,1-3 112-31,5 3 80 16,-1 0-88-16,-4 0-56 16,3 0-56-16,-3 0 88 0,5 0-48 15,-1 0 168-15,-1 0-64 31,1 0 64-31,1 0-64 0,-2 0 56 16,-3 0-96-16,4 0 48 16,-3 0 56-16,3 0-96 15,-5 0 32-15,5 3 72 0,5-3 8 16,-6 0-8-16,5 0 48 16,-4 0-48-1,0 0 0-15,0 0 0 0,-4 0 0 16,0 0 0-16,0 0 0 15,-1 0-8-15,2 0 0 16,-1 0 0-16,4 0 8 0,0 0 0 16,4 0 0-16,4 0 0 15,-4 0 0-15,4 0 8 16,-5 0-8-16,2 0 8 16,-6 0 80-16,-3 0-80 15,0 0 56-15,0 0-64 16,5 0 16-16,-5-3 64 0,7 3-24 31,2-3-56-31,-2-1 8 16,6 4-8-16,2-3-8 15,-3 3 8-15,0-3 8 0,-9 3 0 16,6-3 88-16,-5 0 96 0,-1 0 32 16,2 0-88-16,-1-1-48 15,0 1-72-15,4 0-8 31,0 0-8-31,-1 3 0 0,6-4 0 16,-2 1-16-16,-2 0 16 16,-2 3 0-16,-3 0-56 0,1 0 48 15,-9-3 8-15,0 3-48 32,0 0-152-32,0 0-328 0,0 0-784 15,-17 0-825-15,6-3-2288 0</inkml:trace>
  <inkml:trace contextRef="#ctx0" brushRef="#br0" timeOffset="143863.13">3852 7480 1168 0,'0'0'736'15,"0"0"672"-15,0 0 289 32,0 0-657-32,0 0-312 0,0 0 48 15,0-3-288-15,0 3-152 16,0 0-40-16,0 0-168 0,0 0-128 15,0 0-152-15,0 0 40 16,0 0 112-16,0 0 8 31,4 0-8-31,4 0 16 0,4 0-16 16,0 0 64-16,8 0-64 16,-4 0-368-16,4 0-96 0,-4-3 352 15,-4 0 8-15,-1-1 104 0,-2 4 32 16,-9 0 464-1,4-3-88 1,-4 3-72-16,0 0-152 0,8 0-80 16,-4 0-48-16,3 0-40 15,6 0 72-15,-2 0 57 0,2 0-17 16,2 0 56-16,2 0 72 0,-2 0-128 31,-2 0-40-31,-2 0 16 16,1 0-32-16,-3 0-64 0,-2 0-8 15,1 0 56-15,0 0-56 16,0 3 96-16,-4 1-96 0,4 2 96 31,0-3-96-31,-4 3-216 16,4-3 216-16,-4 7 200 0,0-3-72 16,4 2-128-16,-8 4 0 15,4-4 0-15,-4 1 144 16,3-1-56-16,-3 0 40 0,0 1-24 15,0 0-8-15,0-4-40 32,0 4-48-32,4-1 88 0,-4 1-32 15,0 2 0-15,0-2 8 16,0 2-64-16,0-5 32 16,0 3-24-16,0-4-16 0,0 0 56 0,0-3-56 15,0 0 8 1,0-3-8-1,5 4 72-15,-1-4-64 0,4 0 88 16,-1 0 480-16,2 0-488 16,-1 0 208-16,3 3 0 15,-3-3-144-15,5 0-128 16,-2 0 80-16,2 0-104 16,2 0 160-1,2 0-56-15,-6 0-16 0,1 0 97 0,0-3-81 16,-4 3 48-16,4 0 24 15,-4 0-80-15,-4 0-88 16,4 0 0-16,0 0 48 0,0 0-48 31,4 0-8-31,-1-4 0 0,2 4 8 16,-1 0-8-16,-5 0 40 16,2 0-40-16,-1 0 0 15,-4 0 8-15,-4 0 8 0,3 0-16 16,1 0 0-16,0 0-8 31,1 0 8-31,3 0 88 0,-4 0 8 16,3 0 8-16,2 0-40 15,-1-3 24-15,-1 3-72 16,-3 0 64-16,0 0-80 0,0 0-40 16,1 0 40-16,-1 0 0 15,3 0 0 1,1 0 0-16,0 0 0 0,4 0 8 15,0 0 0-15,-4 0-8 16,0 0-8-16,-4 0 0 16,-4 0-120-16,0 0-168 0,0 0 80 15,0 0 216 1,0 0 96-16,0 0 24 16,0 0-80-16,0 0-40 0,0 0-128 15,0 0-400-15,0 0 63 16,0 0-23-16,0 0 56 15,0 0 32-15,0 0 104 0,0 0-80 32,0 0-424-32,-4 0-520 0,-4 0-513 15,0 0-871-15</inkml:trace>
  <inkml:trace contextRef="#ctx0" brushRef="#br0" timeOffset="144538.31">4470 7912 1376 0,'0'0'2928'31,"0"0"-1519"-31,0 0-769 16,0 0 592-16,0 0 160 15,0 0-63-15,7 0-305 0,-7 0-176 16,0 0-104-16,0 0-152 16,9 0-248-16,-5 0-159 0,11 0 23 15,-2 0 8-15,10 0-112 32,1 0 56-32,4 3 264 0,0-3-88 15,4 0-144-15,-4 0 88 0,-4 0 8 16,-8 0-24-16,-4 0-88 15,0 0-80-15,-8 0 240 0,-4 0-88 16,0 0-8 0,0 0-16-1,0 0-40-15,0 0-88 0,0 0-48 16,0 0-48-16,0 0-80 0,0 0-488 16,0 0-648-16,0 0-968 15,0 0-465-15,0 0-1544 0</inkml:trace>
  <inkml:trace contextRef="#ctx0" brushRef="#br0" timeOffset="145383.07">4661 7569 1688 0,'0'0'7794'0,"0"0"-5634"16,0 0-816-16,0 0-71 16,0 0-57-16,0 0-288 15,0 0-312 1,0 0-184-16,0 0-40 15,0 0 0-15,0 0 16 16,0 0-119-16,0 0-73 0,0 0-88 16,0 0-80-16,0 0-48 0,0 0 0 31,0 0-136-31,0 0-120 16,8 3 72-16,4 10 184 15,3 3 128-15,10 3-40 0,-1 0-80 16,4 3-8-16,0 0 8 15,0 1 72-15,0-1-64 0,-5-7-16 16,-3 2-40-16,-4-8-72 31,-4 0 0-31,-4-5 24 16,-4-1 39-16,0 0 41 0,-4-3 8 16,0 0 8-16,0 0 65 0,0 0 15 15,0 0-32-15,0 0-8 16,0 3-40-1,-4 1 0-15,-8 2 0 16,-3 3 40-16,-6 1-40 16,-7 9 40-16,-3 3-32 0,-1 6 40 15,-4 1-40-15,4 6-16 0,0 0 8 16,4 0-8 0,8-4-8-16,5-2 8 15,2-4-8-15,5-5 8 16,5-8-8-16,3-2-8 15,-4-7-32-15,4 0-104 0,0-3-24 32,0 0-89-32,0 0-207 0,0 0-344 15,7 0-664-15,9-6-569 16,-4-4-623-16</inkml:trace>
  <inkml:trace contextRef="#ctx0" brushRef="#br0" timeOffset="147076.54">5319 7718 992 0,'0'0'824'0,"0"0"2489"16,0 0-889-16,0 0-888 16,0 0-191-16,8 0 47 15,-8 0 56-15,0 0-71 0,0 0-337 16,0 0-280-16,0-3-464 15,-4-6-96 1,-4-4-152-16,-5 0 24 16,2 0-64-16,-6 0 8 0,-2 1-8 15,3 2 120-15,4 4 16 16,-4 0-144-16,4 6-48 16,-4 0-32-16,4 0-16 0,1 6-72 31,-2 10 160-31,2 0-136 15,2 6 88-15,1 4-64 0,8-1 16 16,0-3 56-16,4-6-280 16,9 0-120-16,6-4 64 15,1-8-568-15,8-1 952 0,-4-3-232 32,-1-3-9-32,1-10 25 0,-3-6 216 15,-6 0 0-15,-2-3 16 0,-9-4 48 16,-1 1 361-16,-3 6-97 15,0 3 176 1,0 3 256 0,0 10 16-16,0 0-240 0,0 3-264 15,0 0-208-15,0 0-64 0,0 3-216 16,0 13 96-16,0 0 64 0,-3 9 56 16,-1 4 0-16,0 2 0 15,4 8 16-15,0 5-8 16,0 1 8-1,0 5 80-15,0 4-96 16,0 7-8-16,0-4 0 0,0 3-88 16,0 4-280-16,-4-4-184 15,-5 1 104-15,2-8-696 16,-5-5 824-16,-1-10 208 0,6-9 120 31,-5-7 8-31,3-3-8 16,2-10 48-16,-9-5-40 15,4-4 312-15,-4 0 200 0,-4-4 136 16,0-14 192-16,1-12-168 16,-6-4-80-16,1-23 88 0,0-22-303 31,20-23 71-31,4-3 24 16,17 16-328-16,7 25-152 0,-1 26 0 15,5 6-176-15,4 1-312 0,0-1-433 16,8 0-391-16,-4 14-784 15,-17 1-2665-15</inkml:trace>
  <inkml:trace contextRef="#ctx0" brushRef="#br0" timeOffset="147732.79">5709 7356 4080 0,'0'0'2937'0,"0"0"-360"16,0 0-1057-16,0 0-312 15,0 0 120-15,0 0-271 16,0 0-625-16,-16 7-304 0,0 15 120 16,-3 3 32-16,-6 10 224 0,-3 6-104 31,4 7-48-31,0 6-160 16,9 3 208-16,-6 4-128 15,14 2-96-15,3 0-96 0,4 1-8 16,4-10-72-16,16 0-8 15,12-7-48-15,4 1-488 0,7-10-248 32,21-6-912-32,-8-10-1161 15,-8-9-3224-15</inkml:trace>
  <inkml:trace contextRef="#ctx0" brushRef="#br0" timeOffset="148498.75">6271 7299 568 0,'0'0'5377'0,"0"0"-2577"31,0 0-927-31,0 0-281 16,0 0-16-16,0 0-591 0,0 0-505 15,0 0-480-15,-5 3 0 16,22 13 0-16,-1 6 304 0,11 7 280 16,5 6 24-16,1 6-80 15,-1 3-144-15,0 7-88 31,-6 4-88-31,-5 2-96 0,-5 3-48 16,-8 0-8-16,-8 4-48 16,0-7 32-16,-17-3-40 0,-6-6-328 15,-21 8-808-15,1-11-976 16,2-13-2185-16</inkml:trace>
  <inkml:trace contextRef="#ctx0" brushRef="#br0" timeOffset="153373.73">5936 7578 368 0,'0'0'544'0,"0"0"1688"15,0 0 457-15,-3 0-1073 16,3 4-400-16,0-4-119 0,0 0 7 16,0 0-80-16,0 0-64 15,0 0 104-15,0 0-375 0,0 0-257 16,0 0-56-16,0 0-160 31,0 0-40-31,0 0-72 16,0 0-32-16,0 0-8 0,0 0 8 15,0 0 0-15,0 0 264 16,0-4 80-16,0-5-208 0,-4-7-120 16,4 0 48-16,0-3-24 31,-5 0-24-31,5 0-40 0,-4 3-32 16,4 0 56-16,-4 4 32 0,0-1-24 15,4 3 88-15,0-3-96 16,0 1 8-16,0-1-16 0,0 1-64 15,0-1 16 1,0 0 48 0,0 0-56-16,0 1 8 0,0 6 32 15,0-1 112-15,0 1 25 0,0-1-137 16,0-2-48-16,0-1 48 16,0 1-48-16,0-7 0 0,0 0-8 31,0-3 16-31,0-3 64 15,0 0-72-15,0 2 16 16,4 1-16-16,-4 1 80 0,0-2-72 16,0 1 0-16,0 0-8 0,0 0 88 15,0 3 88-15,0 0-80 32,0 4-96-32,0-1 48 15,0 4-40-15,0-1 0 0,4 4 56 16,-4-1 96-16,0-5-24 15,0 2-80-15,0 1-40 0,0-4 40 16,0-3-56-16,0 3 0 31,4 0 0-31,-4 1 8 16,0-4 40-16,5 0-48 0,-1 0-8 0,-1-3-8 16,-3 3 16-16,4 0 80 15,0 1 40-15,-4 2-112 16,4 3-8-1,0-2 8-15,-4-1-8 16,0 3-8-16,4-2 8 16,-4 2 0-16,4-3 0 0,-4 7-56 0,0-3 8 15,0 2 32-15,0 4 16 16,0 0 0-16,0 0 8 0,0-1 40 31,0 1-48-31,0-3 0 16,0 0-56-16,0-4 8 15,0-2-32-15,0 2 72 0,0 3-56 16,0 1 64-16,0 3 0 0,0 3 0 16,0 0-8-16,0-3-112 31,0 3 72-31,0 0 40 16,0-3 8-16,0-4 0 0,0 1-184 15,0-3-16-15,0-1 136 16,0 4 64-16,0-1 8 0,0-2 0 15,0 2-8-15,0-5 0 32,0-1 0-32,0 0-8 15,0 1-64-15,0-1 72 0,0 0 8 16,0 7 0-16,0-1 0 0,0 1-8 16,0 3 8-16,0 0-8 15,0 0 0-15,0-4 16 16,0 1 0-1,0-1-16-15,0-5 8 16,0 2 0-16,0-3-8 0,0 1 0 16,0-1-8-16,0 4 8 0,0 2 0 15,0-2-16-15,4 0 8 16,-4 2-16 0,4-3-24-16,0 1 48 15,0-4 0-15,-4 0 8 16,4-2 0-16,0-4 0 0,-1-4-8 15,2 4-48-15,-1 0 40 32,0-3-160-32,0 3 80 0,4 3 24 31,-8 0 56-31,3 4 8 16,1 2-8-16,-4 4 0 0,5 2 0 15,-5-2 8-15,0 3-8 16,4 0 8-16,0 0-137 15,-4-4 49-15,8 1-168 0,-5 0 168 16,1 3-200-16,0-1 192 16,5-2 96-16,-5 3-120 0,3 3 112 15,-3-4-80-15,5 4 8 16,3 0-248-16,-5-3-184 0,10 3-200 16,-6 0 456-16,10 0 256 15,-2 0 40 1,1 0-40-16,4 0 56 15,0 0-40-15,-4 0-8 0,4 0 0 16,0 0-8-16,-5 0 8 16,-2 3 8-1,-2-3-16-15,5 4 8 16,-3-4 0-16,-2 0-8 0,5 3 0 16,0-3 8-16,0 0 32 15,4 0-32-15,-5 3 0 0,5-3-8 16,-3 0 8-16,-6 0 0 15,2 0 0-15,-2 0-8 0,-2 0 0 32,-2 0 8-32,2 0-8 15,-2 0-8-15,6 0 8 0,2 0-64 16,1 0 56-16,-1 0-40 16,9 0-8-16,0 0 8 15,0 0 0-15,4 0 48 0,0 0-8 31,0 0 8-31,4 0 8 16,-3 0-8-16,-2 0 48 0,9 0 0 16,-4 0-32-16,3-3 72 15,6 0-24-15,-2 3 0 16,1-7-56-16,0 4 0 0,-9 3 48 16,5-6-8-1,-8 3 88-15,1-1-88 16,2 1 24-16,-3 0-64 0,4 0 40 15,-4 0 0-15,3-1-40 16,-3 4 0-16,8-2 0 16,-3-5 8-16,2 4-8 15,-3 0 0-15,-1-4 56 16,5 4-48-16,1-3 80 16,-2 0-40-16,6-4 24 0,2 7-40 15,1-4-32-15,-5 4-8 16,1 0 64-16,0 0-56 15,-8 0 56 1,0 0 0-16,-5 3 16 16,-3-4-8-16,-3 1 0 0,-5 0 24 15,-1 0-88-15,-6-1 48 16,2 4-48-16,-2-2 0 31,-6 2 0-31,1-4-8 0,0 1 8 16,1 3-8-16,2-3 0 15,1 3-16-15,-4-3-72 0,0 0-104 16,-4-1-64-16,0 4-144 16,-4-3-168-16,-8-3-1096 15,-8-4-1409-15,-4 1-1680 0</inkml:trace>
  <inkml:trace contextRef="#ctx0" brushRef="#br0" timeOffset="153719.81">8212 5562 520 0,'0'0'7897'0,"0"0"-5816"0,0 0-897 16,0 0-440-16,0 0-416 31,28 6 232-31,-13 7 120 15,13 4-263-15,0 5-97 0,4 0-40 16,7 3-72-16,6 4-64 0,-10-4-136 16,5 4 48-16,-8-4-56 15,-8 0 0-15,-13 1-8 16,-7-4 16-16,-4 4-8 0,0-4 8 31,-15 6 48-31,-13-2 0 16,-12 5 48-16,-4 1-40 15,-7 3-8-15,-1 0-56 0,3 3-176 16,-2 7-1441-16,11-11-839 16,12-8-3673-16</inkml:trace>
  <inkml:trace contextRef="#ctx0" brushRef="#br0" timeOffset="154909.63">9063 5829 264 0,'0'0'7249'0,"0"0"-5336"0,0 0-753 16,0 0-16-16,0 0-144 15,0 0 1001-15,0 0-665 0,0 0-232 32,25-29-336-32,-22 23-320 15,-3-3-128-15,0-1-23 16,0-2-225-16,0-1-72 0,0-3-8 0,0-3-72 16,-11 3-8-16,-9-6-48 15,0 2-33-15,-8 5 25 16,0 2 64-1,-3 10-64-15,-1 3 16 16,-9 9 32-16,2 13 72 16,7 10-48-16,0 6 0 0,12 7-8 0,8 5 56 15,12 2-24-15,0-5-48 16,12-5-224 0,12-5-232-16,4-8 216 15,4-16 224-15,-1-7 112 16,5-6 192-16,-4-9-88 15,-4-17 24-15,-4-9-128 0,-4-3 72 16,-4-10 0-16,4 1 80 0,-8-4 0 31,0 3-144-31,-4 4 288 32,0 9-192-32,-1 13 152 15,-3 9 360-15,-4 7-223 0,0 6-377 16,0 0-16-16,0 6-265 15,0 16-55-15,-8 7 312 0,-3 6 8 16,-2 6 8-16,6 0-8 16,-1 4 8-16,4-1-8 15,0 1-40-15,4-1 40 0,4-2-128 16,11-5-520-16,10-2-320 0,10 4-464 16,-3-14-609-16,0-6-1944 0</inkml:trace>
  <inkml:trace contextRef="#ctx0" brushRef="#br0" timeOffset="155240.76">9630 5483 10554 0,'0'0'1496'15,"0"0"248"-15,0 0-959 32,0 0 95-32,0 0-152 15,0 0-552-15,-41-29-120 0,18 52-8 16,-5 9-48-16,-4 12 72 0,1 10 64 16,-1 3 40-16,4 6-8 31,4 1 0-31,3 2-160 15,10 1 8-15,7-3 32 0,4-1-48 16,4-9-104-16,16-3-296 16,12-13-528-16,4-10-504 0,27-18 631 15,-12-3-1159-15,-2-7-2409 0</inkml:trace>
  <inkml:trace contextRef="#ctx0" brushRef="#br0" timeOffset="155540.94">9941 5489 8241 0,'0'0'2857'0,"0"0"-1737"0,0 0-448 16,0 0-360-16,0 0-96 15,0 0 409-15,-53 79 71 0,33-37-232 31,5 9-88-31,-2-1 72 16,6 5-40-16,3-1-208 16,4 0-80-16,4-1-112 0,0-5 8 15,4-3-16-15,11-8-152 0,6-2-632 16,7-12-848-16,19-14-521 16,-3-5 609-16,-8-4-3273 0</inkml:trace>
  <inkml:trace contextRef="#ctx0" brushRef="#br0" timeOffset="155766.34">9641 5775 1688 0,'0'0'5737'16,"0"0"-4801"-16,0 0-776 0,0 0-88 15,0 0 680 1,0 0 289 0,0 0 31-16,109 10 496 0,-58-7-752 15,25-3-191-15,-5 0-345 0,1 0-272 16,19-16-8-16,-31 3-1609 16,0-6-3192-16</inkml:trace>
  <inkml:trace contextRef="#ctx0" brushRef="#br0" timeOffset="156012.69">10382 5407 288 0,'0'0'8025'0,"0"0"-5424"15,0 0-1281-15,0 0-840 0,0 0-48 16,40 22 256-16,-20 6-95 15,4 11-249-15,8 18-8 0,-4 16-80 16,-12 22-80-16,-16 13-88 16,-28 0-88-16,-32-6-112 31,-15-7-600-31,-13-16-657 0,20-22-1127 0,5-22-2009 16</inkml:trace>
  <inkml:trace contextRef="#ctx0" brushRef="#br0" timeOffset="157835.81">6131 6020 368 0,'0'0'744'16,"0"0"1040"-16,0 0 185 16,0 0-953-1,0 0-200-15,0 0 48 0,0 0-112 16,4 9-64-16,-4-9-119 15,0 0-153-15,0 0-80 16,0 0-48-16,0 0-56 0,0 0-176 16,0 0 48-1,0 0 72-15,0 0 8 16,0 0 24-16,0 0 64 0,0 0-16 16,0 0 88-16,0 0 136 15,0 0 128-15,0 0-47 16,0 0-97-16,0 0-120 0,0-7-232 31,0 5-40-31,0-2-16 16,0 4 8-16,0 0-8 0,0 0 16 15,0 0-64-15,0 0 0 16,0 0 8-16,0 0-8 0,0 0 40 16,0 0-48-16,0 0 0 31,0 0 0-31,0 0-8 15,0 0-168-15,0 0-664 0,0 0-705 16,0 0-847-16,-4 0-849 0</inkml:trace>
  <inkml:trace contextRef="#ctx0" brushRef="#br0" timeOffset="159124.37">8865 6524 2472 0,'0'0'3129'16,"0"0"-265"-16,0 0-1495 16,0 0-545-16,0 0 208 0,-4 4 360 15,4-4-95-15,0 0-401 16,0 0-192-16,0 0-144 0,0 0-32 15,11 0-136-15,14 0-56 32,27 0-96-32,31 0-144 15,40 0 24-15,17-4-8 0,8 1-48 16,-17 3-16-16,-20 0-48 0,-23 0 168 16,-20 0-71-1,-24-3-49 1,-13 3 128-16,9 0-32 15,-4-3-88 1,-3-1-56-16,-14 4-8 16,-7-2-144-16,-8 2-385 0,-4 0-711 0,-16 0-1440 15,-12 0-289-15,0 2-1256 16</inkml:trace>
  <inkml:trace contextRef="#ctx0" brushRef="#br0" timeOffset="159495.37">8785 6782 904 0,'0'0'6161'16,"0"0"-4593"-16,0 0-439 15,0 0 239-15,84 3-56 0,-41-3 168 16,13 0-263-16,24 0-49 16,16 0-392-16,23 0-136 0,9 0-168 15,-1-10-56-15,-19 4-151 16,-25 0-105-16,-19-1-88 0,-20 4 0 16,-8 3-64-16,-1-7 0 15,-7 4-8 1,0 0 8-16,-12 0 48 15,-4 3-56-15,-8 0-8 0,0 0-296 16,-4 0-505-16,0 0-991 16,0 0-1161-1,0 0-2632 1</inkml:trace>
  <inkml:trace contextRef="#ctx0" brushRef="#br0" timeOffset="163191.51">6103 6016 1536 0,'0'0'104'0,"0"0"4289"31,0 0-3081-31,0 0-568 15,0 0 368-15,0 0 441 0,0 0-33 16,0 0 112-16,0 4-407 16,0-4-401-16,0-4-336 0,0-2-296 15,0 0-136-15,0-7 72 32,4 3-16-32,0-5-104 15,1-1 40-15,-5 0-32 0,4-7-8 16,0-2 48-16,-1 0-48 15,5-10 0-15,-4 0 40 0,5-3-40 16,-5-4 0-16,-1 1 40 16,-3 0-40-16,0 0 8 31,0 3 48-31,0-1-64 0,0 5 64 0,0 2-16 16,0-3 0-16,0 3-40 15,4 0 48-15,0 0 72 0,0 4 64 16,0 3-72-16,-4-4-112 15,5 4 0 1,-1-1 64 0,-4-2-64-16,3 2 0 0,-3 1 56 0,4 2-56 15,-4 1 0-15,0 0 48 16,4-3-48-16,-4 0-8 0,4 2 8 31,-4-5 0-31,0-1 40 16,0-3-48-16,0 4 56 15,0-4-56-15,0 0 48 0,0 0 8 16,0 4-48-16,0-4-8 0,0 7 16 16,0 3-16-16,0 3 8 31,0-1 0-31,0-2-8 16,0 3 0-16,8-3 0 0,-4-4 0 15,4 1 8-15,0 0-8 16,0-1-48-16,0-2 40 15,0 2 8-15,-4 1-8 0,0 0 8 16,-4 2 8-16,0 1-8 31,0 3 0-31,0 0 8 0,0 3-8 16,0 4-72-16,-4-1 64 0,0 3-192 16,4 4-64-16,0 0-288 15,0-1-416-15,-13 7-608 16,2 0-1273-1,-1 3-2760-15</inkml:trace>
  <inkml:trace contextRef="#ctx0" brushRef="#br0" timeOffset="163745.03">5888 4568 5297 0,'0'0'1664'16,"0"0"-648"-16,0 0-136 15,0 0 41-15,0 0 7 16,17 0-152-16,-10 0-136 0,1-2-224 31,1-5-168-31,2 1 16 16,5-4-32-16,0 1-104 0,-1-7 16 15,6-3-64-15,3-7 0 16,-5-5-8-16,5-8-64 0,0-5 40 16,1-4-32-16,-1-3-8 0,-1 1-8 15,1 6 8 1,-8 2 16-1,0 10 56-15,-4 10 481 0,-4 9 143 16,0 4 80-16,-4 6-104 16,-4 0-328-16,0 3-288 0,0 0-64 15,0 0-152-15,3 0-16 0,6 9 120 32,-1 7 48-32,0 0 0 15,4 6 0-15,0 7 8 0,3-1 0 16,5 7-8-16,5 0 8 15,3 6 8-15,0-3-8 0,3 7 8 16,-8-4-16-16,5 0-584 31,-3 7-944-31,-13-7-737 0,0-12-2288 16</inkml:trace>
  <inkml:trace contextRef="#ctx0" brushRef="#br0" timeOffset="167405.26">6889 4057 3808 0,'0'0'3313'0,"0"0"-1193"0,0 0-1111 16,0 0-273-16,0 0 320 31,-13-76 160-31,5 54-375 15,-3 0-161-15,-6-1-120 0,6 1-256 16,-9 3-184-16,-1 0-72 16,-2 7 88-16,3 5-136 0,-4 7-24 15,0 3-104-15,-3 16 72 16,-1 10 40-16,0 9-40 0,4 6-24 31,3-2 64-31,14-1 16 16,3-3-48-16,4-6-72 15,4-7 24-15,16-9-184 0,3-7 0 16,5-2 280-16,4-7 56 16,0-7 288-16,-4-8-184 0,0-7 16 31,-4-4-8-31,-4-2-120 0,-5-7 88 16,-2 0 200-16,-1 3-264 15,-9 7 264-15,1 6-48 0,0 9 256 16,-4 7-392-16,0 3-152 15,0 6-248-15,0 16-112 16,0 10 256 0,-8 6 104-16,1 7 8 0,3-1 40 15,4-3-48-15,0 1-16 16,4-4-584-16,11-7-512 0,17-2-497 16,-4-7-631-16,-4-12-2081 15</inkml:trace>
  <inkml:trace contextRef="#ctx0" brushRef="#br0" timeOffset="167705.46">7224 3800 440 0,'0'0'9834'16,"0"0"-7266"-16,0 0-1448 0,0 0-735 15,0 0-313-15,0 0-64 32,-25 6 120-32,1 13 352 0,-4 10-80 15,0 6-48-15,0 3 24 16,9 6-120-16,-1 1-80 0,8-1-104 16,12 1-16-16,0-4-56 0,23 1 0 15,9-1-128-15,9-6 8 16,6-7-752-16,9-2-1049 15,-8-10 321 1,-8-14-3241-16</inkml:trace>
  <inkml:trace contextRef="#ctx0" brushRef="#br0" timeOffset="168021.61">7510 3800 8977 0,'0'0'5049'0,"0"0"-3512"16,0 0-865-16,0 0-528 15,0 0-144-15,0 0-288 0,0 0 288 16,-32 105 224-16,16-54 48 31,4-4-96-31,1 4-16 0,6-3-152 16,5-7 40-16,0-3 8 15,5-6-56-15,10-3-176 16,5-4-632-16,8-9-512 0,12-10-681 0,-4-6-439 16,-12 0-2729-16</inkml:trace>
  <inkml:trace contextRef="#ctx0" brushRef="#br0" timeOffset="168213.1">7319 4060 776 0,'0'0'5817'16,"0"0"-3297"-16,0 0-1431 0,0 0-417 15,0 0-192-15,0 0 16 16,0 0 264-16,96 0 64 15,-45 0-824-15,5-3-456 0,24-9-888 16,-17-1-1601-16,-10-3-1968 0</inkml:trace>
  <inkml:trace contextRef="#ctx0" brushRef="#br0" timeOffset="168424.54">7789 3730 5217 0,'0'0'6489'0,"0"0"-5577"0,0 0-912 31,0 0-384-31,0 0 384 16,0 0 616-16,60 76 184 15,-32-31-399-15,0-1-153 0,0 7-96 16,-13 0 32-16,-7-3-104 16,-8-1-16-1,-32 4-64-15,-60 6-753 0,13-6-351 16,-9-13-2072-16</inkml:trace>
  <inkml:trace contextRef="#ctx0" brushRef="#br0" timeOffset="170691.48">6180 3816 5065 0,'0'0'4513'16,"0"0"-3537"-16,0 0-424 0,0 0-112 0,0 0-168 16,-4 0-264-1,-1 0-8 1,5-6-360-16,0-4-1224 0,0 1-457 15,0-1-4296-15</inkml:trace>
  <inkml:trace contextRef="#ctx0" brushRef="#br0" timeOffset="170848.06">6223 3575 224 0,'0'0'6041'0,"0"0"-3641"16,0 0-1728-16,0 0-447 15,0 0-225-15,0 0-681 0,0 0-903 32,0 0-2489-32</inkml:trace>
  <inkml:trace contextRef="#ctx0" brushRef="#br0" timeOffset="171006.64">6259 3441 6673 0,'0'0'1264'31,"0"0"-664"-31,0 0-200 0,0 0-280 16,0 0-8-16,0 0-112 16,0 0-32-16,0 0-640 15,-12-12-400-15,4 12-880 0,0 0-3488 0</inkml:trace>
  <inkml:trace contextRef="#ctx0" brushRef="#br0" timeOffset="171782.57">6071 3080 8121 0,'0'0'2617'0,"0"0"-865"16,0 0-256-16,0 0-119 15,0 0-41-15,0 0-576 0,0-20-448 16,0 20-312-16,0 0-104 31,0 0-200-31,4 0-488 0,-4 4-16 16,4 5 672-16,9-2-416 0,-2-1-104 16,2 0 255-16,2-3-127 15,6-3-264-15,-10 0 320 0,6 0 472 16,-6 0 144-16,-3-6 8 15,0-7-96-15,-4-3 48 16,0 1 328 0,-4-5 328-16,0 8-175 0,0-1 223 15,0 4-280-15,0 5 32 16,4 1-240-16,-4 3-320 0,0 0-56 16,4 0-232-16,-4 0-312 15,4 13 200-15,0 3 288 0,4 3 112 31,0 3 16-31,0 6 56 16,-1 4-72-16,-3 3 0 0,1 4-144 16,-1 2-112-16,-4-3-280 15,0 0-49-15,-4 0 281 0,-5-10 152 16,-2-5 80-16,-1-7 64 31,0-7-40-31,0-3 48 16,4-6 865-16,-4 0 175 0,0 0-16 15,0-9-216-15,4-7-312 16,0-6-64-16,8-4-144 0,0-2-232 31,0-4-16-31,16-3-40 16,0-3-144-16,8-3-664 0,4 3-784 16,-5-3-473-16,-2 6-431 0,-10 12-3329 15</inkml:trace>
  <inkml:trace contextRef="#ctx0" brushRef="#br0" timeOffset="172235.36">6143 2867 7393 0,'0'0'2913'15,"0"0"-1505"-15,0 0-272 0,0 0 153 16,0 0-121-16,0-7-296 16,0 7-376-16,0 0-232 15,0 0-128-15,0 0-88 0,0-3-40 16,5 3 64-16,-1-9-16 15,-1-1-56-15,9-9-88 0,1-3 88 32,2-4 0-32,-3-2-24 15,0 2 24-15,-4 4 0 0,-4 3 8 16,-4 10 40-16,0-1 224 0,0 10-112 16,0 0-160-16,0 0-152 15,3 0-48-15,2 16-16 0,-5 0 136 16,8 0 80-1,4 6-120 1,0 0-872-16,7-2-184 16,2-5 199-16,14 4-607 0,-3-6-808 0,-8-4-4426 15</inkml:trace>
  <inkml:trace contextRef="#ctx0" brushRef="#br0" timeOffset="172682.17">6565 2899 5673 0,'0'0'4801'16,"0"0"-3225"-1,0 0-272 1,0 0-559-16,0 0-393 0,0 0-256 15,0 0 40-15,0 0 160 16,0 0-120-16,-99 104 0 0,75-66-24 16,5 3-80-16,2 4-64 0,13-1-8 31,4 1-8-31,0-1 8 16,21-5-352-16,14-8-776 0,5-5-209 15,24-13-167-15,-12-11-753 16,-9-2-3880-16</inkml:trace>
  <inkml:trace contextRef="#ctx0" brushRef="#br0" timeOffset="172937.48">6801 2873 3848 0,'0'0'6394'0,"0"0"-5002"0,0 0-1040 16,0 0-264-16,0 0 80 16,0 0 96-16,-48 96 8 0,36-62-80 15,8 4-40-15,0 3 16 16,4 4-168-16,0-3 0 16,12-1-8-1,8-3-56-15,3-6-456 0,5-7-376 16,13-6-992-16,-5-9-745 15,-8-10-3104-15</inkml:trace>
  <inkml:trace contextRef="#ctx0" brushRef="#br0" timeOffset="173126.98">6625 3140 5417 0,'0'0'1784'16,"0"0"-1136"-16,0 0-72 31,0 0 409-31,0 0 135 0,103-6-448 16,-50-1-224-16,-1 4-216 15,0-7-232-15,7-2-1000 0,-11-1-1833 16,-12-3-4152-16</inkml:trace>
  <inkml:trace contextRef="#ctx0" brushRef="#br0" timeOffset="173402.24">7067 2845 1016 0,'0'0'7313'0,"0"0"-5120"16,0 0-905 0,0 0-448-16,0 0-288 0,0 0-408 15,0 0-136-15,0 0 560 16,52 44 137-16,-24-19-17 0,8 1-296 15,-8-1-144-15,0 1-120 16,-12-1-120 0,-4 0 48-16,-12 4-56 15,-4 3 8-15,-20 3 24 0,-19 6-32 16,-10 6-320-16,-34 20-1120 16,15-13-1617-16,12-9-5345 0</inkml:trace>
  <inkml:trace contextRef="#ctx0" brushRef="#br0" timeOffset="179056.14">5175 8756 1016 0,'0'0'3913'15,"0"0"-1417"-15,0 0-1256 0,0 0-327 16,0 0 175-16,0 0-80 16,0 0-120-16,0 0-224 0,0 0-152 31,0 0 25-31,0 0-9 16,0 0-120-16,0 0-8 15,4 0-32-15,8 0 56 0,4 0-64 16,8-6 16-16,8 0-80 15,7-4-136-15,1 1-8 0,12-4 16 16,0 4-24-16,8-4-136 31,0 0 136-31,4-3-40 16,-1 4 8-16,5-1-112 0,-5-3 72 0,-3 3-24 16,0 1-40-16,-8 2-8 15,-1 0 24-15,-2 4-16 0,-2-3 32 16,-3 5-40-1,8-2 0 1,-1-1 0-16,5 2 0 16,0 1-80-16,0-5-192 0,-5 2-72 0,-6 4 120 15,-13-4 24-15,-8 5-224 16,-9 2 104-16,-11-3 72 0,-4 3-312 31,0 0-912-31,-24 0-737 16,1 0-135-16,-9 0-3090 15</inkml:trace>
  <inkml:trace contextRef="#ctx0" brushRef="#br0" timeOffset="179585.73">5330 8842 3384 0,'0'0'2137'16,"0"0"-1385"-1,0 0-16-15,0 0 640 16,0 0 233-16,0 0-321 0,0 0-344 16,0 0 40-16,8 0 1 0,1 0-73 31,-1 0-184-31,3 0-272 16,6 0 24-16,7 0 16 0,11 0-104 15,9-3 176-15,16-7-192 16,27-2-111-16,25-11-9 0,16 1-16 15,-5-3-40-15,-8-1 8 16,-15 1-200-16,-21 3 80 0,-23 3-80 31,-11 3 8-31,-13 6-16 16,-5-5-8-16,4 2 0 0,-3 0 8 16,-3 4 0-16,-9-1-64 15,-4 4-8-15,-1-1-248 16,2 4-224-16,-9 0-393 0,-4 3-1063 31,0 0-1953-31,0 0-1640 0</inkml:trace>
  <inkml:trace contextRef="#ctx0" brushRef="#br0" timeOffset="187681.06">4267 10918 6785 0,'0'0'7674'0,"0"0"-6082"15,0 0-960 1,0 0-184-16,0 0 88 16,0-9-176-16,-5 15-248 0,-6 14-112 15,-10 11 0-15,-2 10 112 16,-13 26 72-1,-8 16 16 1,-4 21-39-16,5 1-25 0,7-3-24 16,16-10-56-16,12-26-56 0,8-12 8 15,0-15-16-15,8-14 8 16,12 0-16-16,12-2-336 0,7-1-209 16,10-13-351-16,26-12-376 15,-12-16-1169 1,-10-6-3336-16</inkml:trace>
  <inkml:trace contextRef="#ctx0" brushRef="#br0" timeOffset="187881.19">3908 11369 8425 0,'0'0'1633'0,"0"0"-753"16,-88 0 72-16,64 0 960 0,17 0-583 15,7 0-729-15,0 0-600 32,35-3-384-32,38 0 384 0,34-6 192 15,-4-1-192-15,1 3-472 16,-36 1-1361-16,-33 6-2736 0</inkml:trace>
  <inkml:trace contextRef="#ctx0" brushRef="#br0" timeOffset="188390.26">4793 11452 704 0,'0'0'8057'16,"0"0"-6184"-16,0 0-697 15,0 0 160-15,4-76 169 0,-4 57-457 16,-4 3-408-16,-5-3-240 31,-6 3-136-31,-5 3-104 0,-8 3-32 16,-8 7-112-16,-7 3-16 16,-6 13 0-16,-3 13 0 15,5 9-8-15,7 6 0 0,12 3-48 16,8 1 56-16,16-1-8 15,4-9-56-15,12-6-256 0,20-10-112 32,8-16-8-32,7-3 368 15,6-16 72-15,-1-13-72 0,-5-5-96 16,-8-5 88-16,-11 1 72 0,-3 3 8 16,-18 10 304-16,2 9 664 15,-9 10 368-15,0 6-527 16,0 0-593-1,0 6-216-15,0 16-96 16,0 10 96-16,0 6 0 16,0 7 0-16,15-1-8 0,2 1-425 0,-2-1-727 15,17-6-1080-15,-4-9-1905 16,-4-13-688-16</inkml:trace>
  <inkml:trace contextRef="#ctx0" brushRef="#br0" timeOffset="188760.24">5100 11347 5633 0,'0'0'7641'15,"0"0"-5872"-15,0 0-1505 16,0 0-216-16,0 0-48 16,0 0 224-16,15 101-56 0,-15-56-112 31,0 6 0-31,-4 0-48 15,-12-7 8-15,-3-3 32 0,-2-9-40 16,6-12 56-16,6-8-64 16,2-12 24-16,7 0 120 15,3-22-144-15,18-16-200 0,14-13 0 0,5-10-88 16,8 4 200 0,-4 10 88-1,-9 9 320-15,-2 12 144 16,-14 14 224-16,2 5-72 0,-10 7-336 15,2 7-224-15,-2 15-48 16,-3 7 72-16,1 12 24 0,-5 6-104 16,-4 4 0-1,0 6-488-15,-13 19-792 16,-2-15-1273-16,2-14-2168 0</inkml:trace>
  <inkml:trace contextRef="#ctx0" brushRef="#br0" timeOffset="189184.52">5705 11014 4480 0,'0'0'7298'16,"0"0"-4825"-16,0 0-753 0,0 0-184 16,0 0-904-16,0 0-576 31,0 0-48-31,40 16-8 15,-28 41 168-15,-8 25-40 0,-4 29 64 16,-4 10-119-16,-16-3-65 16,-8-17-8-16,8-28-121 0,0-22-151 15,12-19-224-15,1-16 32 16,2-4-8-16,1-8-32 16,4-4 88-1,13-16 408-15,18-39-304 0,20-30-192 16,22-26 352-16,-9 6 152 15,-12 29 104-15,-21 35 272 0,-11 25 272 16,-4 6-48-16,3 4 48 16,-2 6-376-1,2 6-264-15,-2 20 72 16,-1 12 80-16,-1 12-48 0,-7 17-40 16,1 22-72-16,-9 13-432 15,-5 2-704-15,-10-27-1593 0,-6-27-3792 16</inkml:trace>
  <inkml:trace contextRef="#ctx0" brushRef="#br0" timeOffset="189694.68">3749 12297 11306 0,'0'0'3201'0,"0"0"-2153"15,0 0-440-15,0 0 104 31,0 0-272-31,92 0-40 0,-5-13 96 16,49-3 25-16,27-9 23 16,24-1-56-16,9 4-32 0,2 6-128 15,10 0-120-15,3 3-136 16,-12 7-64-16,-16 0-8 31,-20 3-152-31,-34 3-224 0,-34 0-304 16,-35 3-617-16,-24 3-751 15,-12 4-1121-15,-9-1-1296 0,-3-3-1080 0</inkml:trace>
  <inkml:trace contextRef="#ctx0" brushRef="#br0" timeOffset="190078.19">4015 12439 5761 0,'0'0'1512'31,"0"0"-1080"-31,0 0-272 16,0 0 96-16,0 0 1073 15,0 0-89-15,0 0-136 0,116 48-160 16,-40-48 152-16,39-3 73 0,49-19-65 16,31-4-96-16,16-2-104 31,-3 6-71-31,-30 2-241 16,-18 8-232-16,-28 2-240 0,-37 7-120 15,-27 0-424-15,-29 0-288 16,-7 0-225-16,-8 3-359 0,0 0-784 15,-12-4-177-15,-3 4-303 16,-9-3-505-16</inkml:trace>
  <inkml:trace contextRef="#ctx0" brushRef="#br0" timeOffset="206052.84">5745 11049 496 0,'0'-3'7633'31,"0"-4"-5792"-31,0 4-929 15,0 0 40-15,0 0 264 0,0-3-167 16,0 6 47-16,0-7-376 16,0 4-104-16,0-4-296 0,0 4-168 15,0-3-56-15,0 0-16 32,0-4-32-32,0 0-48 15,0-2-72-15,0 2 56 0,0-5-40 16,4 2-272-16,8 3 104 15,-1-2 8-15,6-1 32 0,-2 3 56 32,2 4 56-32,3 3 16 15,-1 0 40-15,1-1 8 16,1 4 0-16,-2 0-88 0,-3 4 40 0,0 5 48 16,-4 0-64-16,0 8 24 15,-4-5 40-15,-5 7 0 0,-3-3-40 16,0 6 48-1,0 4 0-15,-19-1 0 16,-9 7 16 0,-11 3 64-16,-10 6 72 0,-7 0-32 0,-7 4-40 15,-1-1-32-15,0 4-40 16,5 0 8-16,-5 2-16 0,4 4 0 31,-11 19-664-31,11-12-1713 16,12-10-3024-16</inkml:trace>
  <inkml:trace contextRef="#ctx0" brushRef="#br0" timeOffset="-202031.08">6040 10922 384 0,'0'-4'288'16,"0"4"-128"-16,0-3-24 0,-8 3 40 31,4 0-176-31,0 0-752 0</inkml:trace>
  <inkml:trace contextRef="#ctx0" brushRef="#br0" timeOffset="-201758.81">6040 10922 4809 0</inkml:trace>
  <inkml:trace contextRef="#ctx0" brushRef="#br0" timeOffset="-199066">6040 10922 4809 0,'108'-10'2464'0,"-108"10"-127"16,0 0-1457-16,0 0-592 0,0 0 48 0,-5 0-24 0,1-3 88 31,-4-3 136-31,1-1-280 0,3 1 24 15,-5-1 0-15,1-2-40 16,4 0-120-16,-7-1-72 0,-2 1-48 16,2-1 8-16,-10 0 0 15,2 1 8-15,-9 3-16 32,4-1-16-32,-8-3 8 15,4 8 8-15,-4-5 0 0,4 4 0 16,8 0 8-16,1 0-8 15,2-1 0-15,2-2 16 0,-1 3-8 16,0 0-8-16,-4-4 8 16,-4 1 32-1,-8 3-40-15,0-4 0 0,-4 5 0 16,1-5 0-16,-5 4 8 16,3 0-8-16,9-1 0 15,1 4 8-15,7-3-8 0,4 3 0 16,0-3 0-1,0 3 8 1,1 0 0-16,-10-3-8 0,1 3 8 0,-4-3-8 16,-4 3 8-16,1 0 0 15,3 0 0-15,-4 0-8 16,0 0 0-16,4 0 0 0,1 0 0 16,3 0 16-16,4 0-16 15,-1 0 8 1,2 0 0-16,-1 0-8 15,-4 0 0-15,0 0 0 16,-3 0 8-16,-1 0-8 0,0 0 0 16,3 0 0-16,-3 0 8 15,0 3-8-15,5-3 0 0,-1 0 8 32,0 0-8-32,0 0 0 15,5 0 0-15,-2 3 0 16,1-3 0-16,5 0 0 0,-2 0 0 15,-2 0 8-15,3 0 0 32,-5 0-8-32,2 0 0 0,3 0-8 0,-4 0 8 15,0 0 0-15,0 0 0 16,-3 0 0-16,2 0 0 16,1 3 0-16,-4 0 0 0,9-3 0 15,-6 4-8 1,2-1 8-1,3 0 0-15,0 0-8 0,0 1 8 0,4-4 0 16,-4 2 0-16,4 2 0 16,0 2 0-16,-4-3 40 15,-4 4-40-15,5-1-48 0,-10 3 40 32,5 1 8-32,-3 2-16 15,-1 1 0-15,4 0-48 0,-5 0 56 16,6 0 8-16,3-4-80 15,0 1-32-15,0-1 96 0,4 0 16 16,-4 1 0-16,-3-3 0 31,2 2 0-31,2 0 0 0,-2 1-8 16,-3 3 8-16,1 0 0 16,2-1 0-16,2 1 8 15,-1 0-8-15,0 2-8 0,0 2-40 16,0 1 48-16,0 1-8 31,0 0 0-31,4 1-40 0,-4 5 48 16,0-3 8-16,5-3 8 15,-6 4-16-15,9-5-16 0,-3 1 16 16,-2-3-56-16,6 0 56 0,3 4 0 16,-4-5-8-1,-1 4 0 1,5-3 0-16,-3 6 0 0,3 0 0 15,0 4 0-15,0-1-40 0,-5 0 32 16,6 1 8-16,3 0 0 16,-8-4 8-16,4 3 0 0,4-5-8 31,-4-5 8-31,4 4 0 16,0-3-8-16,0 3 8 0,0-3-8 15,0 6 8-15,0 0-8 16,0-3 0-16,0 3 8 0,0 1 0 15,0 2 0-15,0-2 0 16,0 2 0-16,0 0 0 0,4-3-8 31,4 4 8-31,-4-4 0 16,-1 0 0-16,-3 1 0 16,4-5 0-16,1 8 0 0,-5-4 0 15,4 0-8-15,-4 1 8 31,8 2 0-31,-4-2 8 0,3 2-8 16,-3 3 8-16,9-2-8 16,-6-1 8-16,6 1 64 0,-1-1-56 15,-1-3-16-15,6 1 0 0,-6-1 8 16,5-3 0 0,-4-3-8-1,1-1 8-15,2 4 0 0,-3-3 0 16,4 0 0-16,4 0 8 15,0 3-16-15,0 0 16 16,4-3-8-16,4 3 0 0,-1-3 8 0,5 0-8 16,1 3 0-16,2-3 0 31,-3-4-8-31,4 1 8 16,0 0 0-16,-5-7 0 0,5 4 0 15,-4-7-8-15,4 3 8 16,0-2-8-16,-4 2 8 0,8-3 24 31,-5 0-32-31,5-3 0 16,1 3 0-16,-6 1 0 0,-3-4 8 15,0 3 0-15,-4-3 0 16,0 3-8-16,-4-3 16 0,3 3-16 16,5-3 0-16,0 0 16 15,8 0-16-15,0 0 56 31,3 0-8-31,5 0 24 0,5 0 0 16,-6-3 8-16,1 0 0 16,-5-4-72-16,-7 7 0 0,1-3-8 15,-5 3 8-15,-4-3 0 0,-1 0-8 16,1-1 48 0,0 2-48-1,3-5 0-15,-3 4 8 0,4-3 49 16,4-1-57-16,1 1 0 15,2 3 0-15,-3-4 0 0,0 4 0 16,-5 3 0 0,-3-3 0-16,-3 3-17 15,-1-3 17-15,-5 0-72 16,1 3 72-16,1-4-16 0,-2-2 8 16,9 3-8-16,-4-3 8 15,4-1 8-15,8 1-8 0,-5-3 8 16,5-1 0-16,0 0 0 31,-4 1 0-31,-4 2 0 0,-4-2 0 16,-4 3-16-16,-1-4 8 15,-2 4 8-15,-2-1 0 0,5-2 0 16,5-4 0-16,-1 3 0 16,4-2 8-16,3-1-8 31,1-3 16-31,0 0-8 0,4 1 0 15,0 2 0-15,-8-3 64 16,3 3-64-16,-3 1 73 0,-8-4-73 16,4 3 120-16,-4 0-32 15,-1-2 8 1,2 2-8-16,-5-6 64 16,3 3 16-16,-2-3 120 15,2 0-64 1,-3 3-88-16,-4-3-16 15,1 3 120-15,-6 0-64 0,1-3 0 16,1 0-120-16,-2-3-16 0,1-1-32 16,-4 1-8-16,4 0 0 15,-3-4 0-15,-2 8 56 0,1-5 32 16,-4 5 32-16,0-5-16 16,0 4-40-16,0-6-56 0,0 6 64 15,-7-4 16-15,2 1-48 31,1 0-40-31,0-3 0 0,0 3 40 16,0-4-40-16,-3 0-8 16,3 1 8-16,-5 0-8 0,1-1 16 15,-3 1-8-15,2 0 64 32,-3-1-64-32,1 1 56 15,-2-4-56-15,-2 3 0 0,-2-2 64 16,2 3-16-16,-1-1-40 15,-5 4 112-15,6 0-64 0,-2 0-48 16,6 2 40-16,-9 2-48 16,4-1 0-16,0-1 0 15,0 1 0 1,-4 4-8-16,-4-1 8 0,1 0-8 16,-5 3 8-16,-4 3-8 15,4-2 0-15,0 2 0 0,4 1 0 16,0 3 0-16,5-4 0 15,-2 3-8 1,6 2-48-16,-2-5-40 16,-7 3 88-16,5-5-48 0,-9 2 8 15,0 1-16-15,-8 3 0 16,1-4-24-16,-6 3-72 0,-2-2-256 31,-6 6-192-31,-10 3-544 16,8 0-929-16,10 0-3328 0</inkml:trace>
  <inkml:trace contextRef="#ctx0" brushRef="#br0" timeOffset="-193302.4">4466 13309 312 0,'0'0'9570'16,"0"0"-6554"-1,-4 3-2096-15,4-3-663 0,0 0-81 16,0 0 328-16,0 0-248 15,0 0-168-15,0 0-80 0,0 0-8 16,0 0 56-16,4 0 16 0,7 0 192 31,2 0 224-31,6 0 0 16,9-6-8 0,0-10-112-16,8 1-64 0,1-11-56 0,6-6-72 15,-3-6 8-15,4-9-72 0,-4-1-112 16,-1-9 0-16,-7 3-208 31,-4 3-8-31,-8 4 72 16,-4 5 32-16,-8 7 0 0,0 3 104 15,0 7 0-15,-8 9 0 16,4 0 8-16,-4 10-56 0,0 0-240 16,0 2-32-16,0 4-472 15,0 0-472-15,0 0-425 31,-4 13-295-31,0 3-313 0,-4 0-5392 0</inkml:trace>
  <inkml:trace contextRef="#ctx0" brushRef="#br0" timeOffset="-192207.32">5570 13211 8105 0,'0'0'1809'16,"0"0"-1289"-16,0 0-264 16,0 0 336-1,0 0-192-15,0 0-232 16,-49 0-104-16,38 0 0 0,-6 0 152 16,-2 0 424-16,-1-3 112 15,-4-4-111-15,1-2-113 0,-5-4-40 16,0 0-64-1,4-2 24-15,-8-2-32 16,8 2-72-16,-4-4-112 16,3 0-8-16,-2 0-80 0,7 3-40 15,-4 0-8-15,9-3-48 16,-6 3 24-16,10 3 0 0,-6-6-72 31,6 3 16-31,-2 1 40 16,2-5-40-16,-6 5-8 0,10-2 48 15,-5 8-56-15,8-4 8 16,-5 4 0-16,6-1-8 16,-1 4 8-16,0 3-8 0,0-6-136 31,4 5 8-31,0-2-136 16,-4-1-96-16,0 4-256 0,-1 3-1056 15,-2 0-785-15,-5 7-2608 0</inkml:trace>
  <inkml:trace contextRef="#ctx0" brushRef="#br0" timeOffset="-189253.22">6071 11080 6937 0,'0'0'2384'16,"0"0"-1479"-16,0 0-657 16,0 0-56-1,0 0 472 1,0 3 232-16,0-3-80 0,0 0-192 15,0 0-71-15,0 0 111 0,0 0 208 16,4-5 24-16,13-12-504 0,-2-8-392 16,13-4 8-16,8-2 0 15,8-10 32-15,12-7-40 16,12 0 0 0,-1-2-8-16,-3 8 8 15,-8 7 0-15,-20 13 0 0,-8 6 72 16,-13 10-64-16,-10-1 0 15,-5 7 8-15,0 0-16 32,0 0-536-32,-5 0-344 0,-31 10-432 15,1-1-249-15,-5 4-3104 0</inkml:trace>
  <inkml:trace contextRef="#ctx0" brushRef="#br0" timeOffset="-188695.7">5302 10858 6145 0,'0'0'2600'0,"0"0"-1487"16,0 0-729-16,0 0 104 15,0 0 112-15,0 0 136 0,0 0 40 31,-19-89-120-31,14 57-224 16,-2-9-79-16,-1-3-25 0,-5-10 80 16,6-3-176-16,-9-1-80 0,4 1 24 15,0 7 128 1,4 11-112 0,4 11-48-16,0 9-56 0,0 12-88 15,0 7-1016-15,-8 26-3121 16,-4 6 1416-16,1 3-3600 0</inkml:trace>
  <inkml:trace contextRef="#ctx0" brushRef="#br0" timeOffset="-188066.38">3661 11226 3928 0,'0'0'5369'16,"0"0"-3488"-16,0 0-1337 0,0 0-368 16,0 0-80-16,0 0 376 31,-39-25 64-31,11 19-208 15,-4-4-96-15,-9 1 48 0,-10 2 193 16,-1-2-193-16,-12-1-104 16,1 1-88-16,-5 3-24 0,4-4-56 15,8 7 0-15,8 0 48 32,13 3-56-32,14 0-8 0,10 0-176 15,7 0-1089-15,4 16-615 16,11-1-80-16,6-2-2713 0</inkml:trace>
  <inkml:trace contextRef="#ctx0" brushRef="#br0" timeOffset="-187526.82">3717 12109 7521 0,'0'0'3033'0,"0"0"-2065"0,0 0-880 15,0 0-32-15,-88 45 96 16,53-23 224-16,-6 3 120 16,-10 7-120-16,-1 6-176 0,-4 0-16 15,5 3-80 1,-5 0-56-1,8 4-48-15,4-1-160 0,4-2-648 0,4 2-376 16,8-9-1369-16,9-13-3640 16</inkml:trace>
  <inkml:trace contextRef="#ctx0" brushRef="#br0" timeOffset="-186521.5">6279 12408 5097 0,'0'0'4321'16,"0"0"-2625"-16,0 0-1672 0,0 0 112 15,0 0-136-15,0 0 520 16,39 60 8-16,-18-38 112 0,7 7-24 16,4 6-135-16,3 2-73 15,5 5-56-15,-1 3-232 31,2-4-56-31,-5 0-64 0,-5-6-688 16,-3-7-545-16,-3-5-87 16,-10-11-576-16,-2-5-889 0,-6-7-2640 0</inkml:trace>
  <inkml:trace contextRef="#ctx0" brushRef="#br0" timeOffset="-185928.09">6569 11915 1400 0,'0'0'5577'0,"0"0"-3136"16,0 0-1361-16,0 0-544 15,0 0-16-15,0 0 176 16,0 0 480-16,128 0-103 16,-41 0-265-16,29 0-240 15,12 0-152-15,-20-3-120 0,-29 0-104 16,-35 0-96-16,-8 3-96 16,-8 0-368-16,0 0-592 0,-9 0-817 31,-19 0-63-31,-8 0-1353 15,-12 0-3144-15</inkml:trace>
  <inkml:trace contextRef="#ctx0" brushRef="#br0" timeOffset="-184827.02">3609 11741 416 0,'0'0'7225'0,"0"0"-5617"15,0 0-1087-15,0 0 159 32,0 0 456-32,0 0-120 0,0 0-328 0,0 0-256 15,0-4-47-15,0 4 71 16,0 0-176-16,-15 0-120 16,-9 0-160-16,-12 0-184 15,-12 4-136 1,-16 2-136-16,0 4-33 15,-7-4 1-15,-2-2 56 0,2-4 336 0,7 0 96 16,8 0 56-16,9 0 376 16,10-7 80-16,10 1-232 15,7 2-136-15,9 1-144 0,6 3 48 32,5 0-48-32,0-3-384 15,16 0-1064-15,8-1-1040 0,-1-1-3274 0</inkml:trace>
  <inkml:trace contextRef="#ctx0" brushRef="#br0" timeOffset="-154813.04">13713 5588 2712 0,'0'0'6698'16,"0"0"-5194"-16,0 0-832 15,0 0-368-15,0 0 160 0,0 0 320 16,0 0-40-16,0 0-87 16,0 0-49-16,0 0-56 31,0 0-16-31,0 0-216 0,13 0-144 15,19 0 32-15,19 0 64 16,40 0 32-16,42 0-56 0,30 0-32 0,16 0 24 16,1 0-56-16,-6 0 8 15,10-3-63 1,11-4-33 0,8-3 0-16,4-5-16 0,5 2-16 15,-13-6-56-15,-12-3 32 16,-8 0-40-16,-11-1-8 0,-9 7 8 0,-7 1 0 15,-13 5 64-15,-20 4-64 16,-27-1 0-16,-24 4-8 16,-20 0-48-1,-12 0-80-15,-1 0 128 16,-3 3-112-16,-8 0-129 16,-16 0-647-16,-8 0-1432 0,-68 6-545 15,-3 3 1161-15,-13 1-3697 0</inkml:trace>
  <inkml:trace contextRef="#ctx0" brushRef="#br0" timeOffset="-153887.52">13713 5654 6449 0,'0'0'2128'0,"0"0"-1408"0,0 0-463 16,0 0-17-1,0 0 176-15,0 0 0 16,0 0 16-16,0 0-144 0,-11 20-80 31,3-2 472-31,4 5 224 32,-5 5-136-32,6 10-15 0,-5 3-25 15,0 23-48-15,-4 22 0 16,4 22 0-16,0 16-40 0,4 6-24 15,4 0-143-15,0 0-81 16,0 7-216-16,0-1-32 16,0 10-24-16,0-6 32 0,-5-7-80 15,-10-9-56-15,3-16 32 16,-4-9-40-16,4-4 80 0,0-3 40 16,4-10 16-16,0 4-24 15,0-7 24-15,4-12-136 16,0-13 72-16,4-9-32 0,0-11-48 15,0 8-8-15,0-1-288 16,0-3-360 0,8-13-696-16,0-8-1361 0,-4-14-2904 15</inkml:trace>
  <inkml:trace contextRef="#ctx0" brushRef="#br0" timeOffset="-153451.68">13339 8439 4216 0,'0'0'4273'0,"0"0"-3000"32,0 0-833-32,0 0 272 0,0 0 296 15,0 0 248-15,0 0-119 16,92 32-265-16,-9-32-200 15,41 0-280-15,27-4 56 0,9-8-104 16,-1-1 48-16,-4 3-56 31,8 4 56-31,13 0-72 0,7 0-55 16,8-1-17-16,9 1-96 31,6-4 40-31,2 4-48 16,-5 3-88-16,-15-4 48 0,-13 4-104 15,-16 0 8-15,-11-3-8 16,-13-4 0-16,-11 4 0 0,-17-1 0 16,-27 5-64-1,-16-2-16-15,-20 1 8 16,-8 3-200-16,7-3-80 16,1 3-105-16,0-7-215 0,-8 4-232 15,-1-7-808-15,-7 1-1161 16,-4-4-2472-16</inkml:trace>
  <inkml:trace contextRef="#ctx0" brushRef="#br0" timeOffset="-152427.41">17543 5438 1800 0,'0'0'6865'0,"0"0"-5080"15,0 0-857-15,0 0-424 0,0 0-112 16,0 0-16-16,-5 0-136 0,5 0-160 16,-4 7-80-16,0 12 0 0,-3 9 320 15,-10 14 112 17,6 5-55-17,-10 23-41-15,-7 19 64 16,1 28 0-16,-9 26-48 0,-8 0-48 15,1 3 8-15,-2-6-104 0,-2-6 32 16,-1 2 16-16,1 0-8 0,2 4-8 16,2 0 32-16,6-1-48 15,5-2-88-15,9-4 8 16,7-5-48-16,4-8-40 0,4-3-8 16,0-9 40-16,4-9-80 0,0-10-8 15,0-19 0-15,-4-13 0 31,5-19 0-31,-2-6 0 16,-3-4-8-16,4 4-192 0,-4-7 24 16,-4-2-96-16,8-7-72 15,-4-1 192-15,4-2-16 0,1 6 32 16,-1 0 24-16,4 4-24 31,0 5-88-31,0 0 48 16,0 1 40-16,4-1-352 0,-4-5-656 15,0-7-889-15,-13-13-2304 0</inkml:trace>
  <inkml:trace contextRef="#ctx0" brushRef="#br0" timeOffset="-148932.34">12435 6635 3448 0,'0'0'1273'0,"0"0"1903"0,0 0-1623 15,0 0-409-15,0 0 40 16,-9 0 280-16,5 0-151 0,0 0-353 16,0-3-384-16,-3-7-296 15,-1-2-144-15,-4-7-32 16,-4 0-40-1,-4-7 32-15,-4 1-16 0,1 0-72 16,-5-1 0-16,0 8 80 16,-8 1 88-16,3 14 24 0,-6 3-56 15,-1 7-136-15,-4 15 0 16,8 6 48 0,0 11-56-16,12 2 8 15,12 3-8-15,9 1-8 16,3-4-128-16,3-3 16 0,22-6-224 15,6-10 120-15,5-6 48 16,0-10 168-16,8-6-40 0,-4-9 48 31,3-17-8-31,-7-9-80 16,4-9 88-16,-8-7-24 16,-4-6-96-16,0 0-48 0,-8 9 168 15,-8 10 0-15,-4 12 512 16,-8 14-136-16,0 9 144 0,0 3-128 15,0 3-344 1,-8 16-48-16,-8 13-8 16,0 6 8-16,-4 9 8 15,4 1 0-15,4 3-8 0,0-3 0 16,12-4 0-16,0-6-496 16,0-3-296-16,8-6-256 15,8-10-352 1,12-10-529-16,-4-2-583 15,-4-7-2826-15</inkml:trace>
  <inkml:trace contextRef="#ctx0" brushRef="#br0" timeOffset="-148646.1">12654 6346 8465 0,'0'0'2049'32,"0"0"-1153"-32,0 0-368 0,0 0-16 15,0 0 400-15,0 0-47 16,-72 71-225-16,52-34-240 0,0 5 120 16,8 2-208-16,0 1-80 15,4-1 16-15,8-3-96 31,0 0-136-31,4-2-16 0,12-7-200 0,8-4-224 16,-4-3-328 0,24-8-881-16,-12-11-511 0,0-6-2313 0</inkml:trace>
  <inkml:trace contextRef="#ctx0" brushRef="#br0" timeOffset="-148405.75">12403 6658 8281 0,'0'0'2473'0,"0"0"-1425"16,0 0-584-16,0 0-104 15,0 0 664-15,111 9-215 0,-63-6-225 16,4-3-256-16,-4 0-328 31,7 0-488-31,-15 0-1793 0,-12 0-2584 16</inkml:trace>
  <inkml:trace contextRef="#ctx0" brushRef="#br0" timeOffset="-148201.29">12829 6610 7961 0,'0'0'3033'0,"0"0"-1209"0,0 0-688 16,0 0-151-16,0 0-201 0,0 0-408 15,0 0-232 1,80 0-144 0,-53 0-144-16,-2-3-928 0,6-7-1193 15,-6-2-791-15,-6-1-2554 16</inkml:trace>
  <inkml:trace contextRef="#ctx0" brushRef="#br0" timeOffset="-148012.8">13096 6388 7161 0,'0'0'3129'0,"0"0"-1585"16,0 0-944-16,0 0-408 16,0 0 528-16,0 0 457 0,-24 86-369 15,12-51-192-15,0 2-304 31,4 5-176-31,0-4-88 0,0 3-48 16,8-3-464-16,0 3-1104 16,0-12-1153-16,0-7-3800 0</inkml:trace>
  <inkml:trace contextRef="#ctx0" brushRef="#br0" timeOffset="-147723.58">13243 6356 5569 0,'0'0'5657'15,"0"0"-3505"-15,0 0-855 0,0 0-393 0,0 0-360 16,0 0-248-1,0 0-48 1,100 19 0-16,-84 13-104 16,0 6-96-16,-8 6-40 0,-8 4-8 15,0 6-232-15,-24 3-528 16,-8-6-1064-16,-44 15-409 0,5-11-664 16,3-14-3416-16</inkml:trace>
  <inkml:trace contextRef="#ctx0" brushRef="#br0" timeOffset="-147240.86">12474 6277 4536 0,'0'0'2401'0,"0"0"-265"16,0 0-687-1,0 0-369-15,0 0-40 0,0 0-192 16,0-13-191-16,-15 26-297 0,-9 6 168 31,0 6 0-31,-4 7 32 0,0 9 64 16,0 4-216-16,8 5-96 15,8 4-104-15,8 3-40 16,4 4-160-16,16-4 56 0,16 0-64 31,8-6-568-31,23 0-696 16,-7-10-1849-16,-12-16-4728 0</inkml:trace>
  <inkml:trace contextRef="#ctx0" brushRef="#br0" timeOffset="-146157.75">13447 6388 7161 0,'0'0'2040'16,"0"0"-1199"-1,0 0-201-15,0 0 136 16,0 0-320-16,0 0-256 0,0 0 184 15,55 0 192-15,-18 3-56 0,6 0-128 16,5 0-87-16,7-3-113 16,9 0-128-16,4 0 0 0,0 0-56 31,7 0 64-31,-2-3-72 16,-2 0 48-16,-3 0-48 0,-5-4 0 15,-11 4 8-15,-4 0 48 16,-8 0-56-16,-8 0 8 0,-8 0 8 15,-1 0 160-15,-2 3-80 47,-10 0-40-47,5 0-48 0,-8 0 0 16,5 0-8-16,-6 0 0 16,1 6 0-16,0 0 0 15,-4 0-8-15,1 1-48 0,-2 2 48 16,1 4 8-16,-4-1 0 15,4 5 56 1,-4 2-8-16,0 3-40 31,0 0 88-31,0 7 48 0,0 3 72 16,0-1-40-16,0 7-64 16,-4 4 40-16,4 2 32 0,-4 3-8 15,1 8-72-15,-2 2-8 16,-3 0 24-16,4 3 8 15,-4 13 0-15,5-9 0 16,-1 2 88-16,-5 1-112 16,5-10-32-16,4-3-64 15,-4-3 0-15,0-3 8 0,1-10 32 16,3-3-40-16,-4-7 0 16,4-6-8-16,0-9 8 15,0-3 0-15,0-7 0 0,0 0 0 16,0-3-8-16,0 0 96 15,0 0-40-15,0 0-56 0,7-9-136 16,5-4-880-16,-3-3-2905 0</inkml:trace>
  <inkml:trace contextRef="#ctx0" brushRef="#br0" timeOffset="-144393.46">13921 9918 256 0,'0'0'5697'16,"0"0"-4913"-16,0 0-512 0,0 0 392 16,0 0 136-16,0 0 105 31,24-41 175-31,-9 28-64 16,2 1 216-16,2-4 185 0,1-3-105 15,4 3-368-15,4-3-144 16,4 3-136-16,4 3-272 15,3 4-96-15,2 5-168 0,-2 4-120 32,1 0 73-32,-12 7-81 0,-4 15-8 15,-8 3-185-15,-16 7 49 0,-4 6-8 16,-32 4 152-16,-7-1 0 16,-21 4 96-16,-5-8 80 15,2 2 41-15,3-8-17 16,12-5-32-1,16-7-32-15,17-6-72 0,14-10-64 16,5-3 16-16,45-7 64 0,30-28-80 16,33-28-32-16,15-17-280 15,-23 8-257-15,-29 8-223 16,-30 26 200 0,-13 9 440-16,-9 4 152 15,-3 3 96-15,0-4 272 0,-12 14 320 31,-4 2-63-31,0 7 31 16,0 3-264-16,0 0-200 16,0 0-136-16,0 0-56 0,0 0-16 15,0 0-88-15,0 3 48 16,-4 7-184-16,4-4-24 0,0-3 56 16,0 0 112-16,0 1 80 15,0-4 16-15,0 0 8 16,0 0-8-16,0 0 8 0,0 0 104 15,0 0 88 1,0 0 32-16,0 0-40 16,0 0-80-16,0 0-40 0,0 0-16 15,0 0-8-15,0 0 0 16,0 0 0-16,0 0-40 16,0 0 40-16,0 0-40 15,0 0 0 1,0 0-8-16,0 0 0 15,0 0-144-15,0 0-152 0,0 0-184 0,0 0-393 16,-19 6-1159-16,2-3-1937 16,-7-3-4745-16</inkml:trace>
  <inkml:trace contextRef="#ctx0" brushRef="#br0" timeOffset="-143907.78">14439 9740 968 0,'0'0'9138'0,"0"0"-6458"0,0 0-1896 16,-96 26 89-16,40 0 287 0,-11 11-8 16,-6 5-176-16,2 9-304 15,7-4-287-15,12 1-257 16,17-4-80-16,10-9-48 16,22-6-329-1,3-10-599 1,28-13 192-16,16-6-576 15,16-10-969-15,7-18-439 0,-3-13-1 16,3-10 497-16,-11 0 463 16,-16 7 1761-16,-12 9 3137 15,-24 13 1064-15,-4 15-1032 0,-36 7-1921 16,-12 10-64-16,-12 12 104 16,-4 7-399-16,5 2-297 0,7 4-288 15,8-3-176-15,12-3-128 16,13-1-264-16,6-6-816 0,13-9-1257 15,4-7-2224-15,17-6-2905 0</inkml:trace>
  <inkml:trace contextRef="#ctx0" brushRef="#br0" timeOffset="-143592.6">14570 9080 4793 0,'0'0'2496'0,"0"0"-271"16,0 0-9 0,0 0 217-1,0 0-489-15,0 0-400 0,0 0-632 16,0 0-511-16,-24-29-297 15,-8 58-88-15,-7 16 136 0,-14 15-48 16,-10 26-16 0,-9 9-48-16,12-3-40 15,17-22-16-15,15-26-312 16,8-18-673-16,8-4-895 0,4-13-961 16,0-2-1552-16,8-7-4160 15</inkml:trace>
  <inkml:trace contextRef="#ctx0" brushRef="#br0" timeOffset="-143367.21">14239 9099 11210 0,'0'0'2913'15,"0"0"-1057"-15,0 0-864 16,0 0-520-16,0 0-144 0,0 0-40 31,32 54 160-31,-4-10-111 16,4 10-137-16,3 16-56 15,-2-3-80-15,-6 0-48 0,-3 0-8 0,-11-20-8 16,-1 4-232 0,-9-10-561-16,-3-9-599 0,0-10-1104 15,0-9-513 1,-7-7-2512-16</inkml:trace>
  <inkml:trace contextRef="#ctx0" brushRef="#br0" timeOffset="-143073.99">14857 9061 9842 0,'0'0'2432'16,"0"0"-335"-16,0 0-657 15,0 0-376 1,0 0-192-16,0 0-280 15,-104 16-103-15,76 25 47 16,-3 23-232-16,3 25-112 0,3 12-56 16,14-5-72-16,7-17-16 15,4-25-48-15,4-19-64 0,12 3-280 32,4 0-392-32,8 0-385 15,16-19-575-15,-5-9-1041 16,-3-10-1736-16</inkml:trace>
  <inkml:trace contextRef="#ctx0" brushRef="#br0" timeOffset="-142857.56">15184 9074 9994 0,'0'0'2704'0,"0"0"-943"0,0 0-1201 15,0 0 40-15,0 0 232 0,-92 89 48 16,68-26-96-1,1 23-384-15,2-4-183 16,5-8-137-16,12-14-80 16,4-16-193-16,0 4-511 15,8 9-656-15,8-16-1785 0,1-15-2344 16</inkml:trace>
  <inkml:trace contextRef="#ctx0" brushRef="#br0" timeOffset="-142684.03">14925 9410 9281 0,'0'0'1961'31,"0"0"-737"-31,0 0-704 16,0 0-296-16,0 0-152 15,124-6 8-15,-73 6-80 0,9-3-72 16,16-6-800-16,-13-4-1416 15,-11-3-4706-15</inkml:trace>
  <inkml:trace contextRef="#ctx0" brushRef="#br0" timeOffset="-142475.58">15483 9080 9658 0,'0'0'2720'15,"0"0"-823"-15,0 0-913 16,0 0-560-1,0 0 136-15,0 0 248 0,0 0-16 16,95 112-232-16,-79-53-264 16,-16 21-191-16,0-4-97 0,-20-9-8 15,-20-13-337-15,-47 3-503 16,7-9-992 0,-8-4-3041-16</inkml:trace>
  <inkml:trace contextRef="#ctx0" brushRef="#br0" timeOffset="-140909.78">14570 8950 104 0,'0'0'2472'0,"0"0"-1536"31,0 0 56-31,0 0-127 0,0 0 103 0,0 0-224 16,-20 32-200 0,20-29-88-16,0-3 88 0,-4 3 401 0,4-3 63 15,0 0-96-15,-4 0-216 16,4 4-8 0,0-4 72-1,0 0 153-15,0 0-33 0,-4 0-144 0,4 0-48 16,0 0-24-1,0-4-192-15,-4-5-256 0,0-1-80 0,4-3 72 16,-3 1-96-16,3-1 1 31,-4 0 15-31,-1-2 16 16,1-2-88-16,4 2 40 0,-4-5-80 16,4 1 64-16,0-3 0 15,0 0 40-15,0 0 8 0,0 0-64 16,0-1-8-16,0 1-48 31,0-3 80-31,0 2-88 0,0 4 72 16,0 1 0-16,0 1-16 15,0 2-40-15,0 2 56 0,0-3 0 16,-4 1-64-16,0 2 40 16,4-4 0-16,0 5-48 31,0-4 8-31,0 3 0 0,0 1 0 15,0-1-8-15,0 0 8 0,0-2 0 16,0 2 0-16,-3-3 0 0,3 0-8 16,-4 0 8-16,4 1 0 15,-4 2-8 1,4 0 8 0,0 0-8-16,0-3 0 0,0 4-8 15,0-1-40-15,0-3 48 0,0 3 0 16,0-2-8-16,0 2 0 15,0-3-8-15,0 0 8 0,0 3 8 32,0 0-8-32,0 1-40 15,0-4 0-15,0 0 0 0,0 3-24 16,0-6 24-16,4 3-24 16,-4 1 72-16,4 2-16 0,-4-3 8 15,3 4 0-15,-3 2 0 31,4 0-56-31,0-2-40 0,-4-1 56 16,4 0 32-16,-4 1-136 16,0-5 104-16,4 8 40 0,-4-4-8 15,0 1-32-15,0 9-8 16,0-4 56-16,5 1-8 31,-5 6-40-31,0-4 48 0,0-1-104 16,4 1 24-16,-4-2-32 15,0-4 104-15,0 1-160 0,3-7 80 0,-3 0 88 16,4-3 8-16,0 3-8 16,-4 3 0-1,4 4-57 1,0 3 57-16,-4-1 49 0,0 4-49 16,0 0 0-16,0-3 0 15,0 2 0-15,0 1 0 0,0 0-81 16,0 0-47-16,0 3 128 15,0 0-120 1,0 0-16-16,0 0-184 16,0 0-168-16,0 0 8 0,0 0 40 15,0-4-96-15,0-2-40 16,0 0-1193-16,0-4 505 0,0-3 248 16,4 4 216-16,-4 0 328 31,0 5 328-31,0 1 144 0,0 3-665 15,0 0-1423-15,-8 0 384 16,-4 7 311-16,5-1-1375 0</inkml:trace>
  <inkml:trace contextRef="#ctx0" brushRef="#br0" timeOffset="-140089.96">14475 7664 280 0,'0'0'2432'15,"0"0"-1232"-15,0 0-624 0,0 0 97 0,0 0-289 16,-12 0 88 0,12 0 48-1,0 0 88-15,0 0 160 0,0 0-352 16,0-3-304-16,0 3 32 16,0-3 16-16,0 3-56 15,0 0-56-15,0 0 8 0,0 0 104 16,0 0 121-1,0 0 55-15,0 0-160 16,0 0-32-16,0 0-96 0,0 0 8 16,0 0-48-16,0 0 8 15,0 0 32-15,8 0 56 16,-1 0 8-16,1-4 72 0,5 4 8 31,-2 0 104-31,9-2-40 0,0 2 0 16,4-4 16-16,4 4-144 15,0-3-24-15,0 3-48 16,-4-3 0-16,-1 0 16 0,-3 0 88 16,-3 3 8-16,-6-4-8 31,6 1-64-31,-6 3-88 0,5 0 64 16,4 0-24-16,0 0-40 15,4 0 48-15,3 0-48 16,5 0 0-16,-4 0 0 0,0 3 0 15,0 1 0-15,-8-4 56 32,1 0-48-32,-6 0-8 0,5 0 80 0,-4 0 48 15,0 0 72-15,7 0-88 16,2 0-24-16,3 0-16 16,3 0 105-16,1 0 7 0,-4 0-104 15,-4 0-24 1,-3 0 0-16,-6 0-56 15,-3 0 80-15,0 0 96 0,-4-4 200 16,0 1 64-16,4 0-104 16,4 0-104-16,4-3-96 15,0 2-128-15,-1 1 32 0,2-3-40 32,-6 6-8-32,-2 0 8 15,-10-3-8-15,1 3 0 0,-4 0 8 16,0 0 0-16,4 0 8 31,-4 0-16-31,4 0-8 0,0 0-136 16,5 0-144-16,-2 0-136 15,-3 0-8-15,0 0-64 0,-4 0-72 16,0-4-217-16,-4 4-39 16,-11-2-144-16,-6 2-1273 15,1-4-2616-15</inkml:trace>
  <inkml:trace contextRef="#ctx0" brushRef="#br0" timeOffset="-139617.22">15331 7508 56 0,'0'0'4192'15,"0"0"-2863"-15,0 0 279 0,0 0-24 16,0 0 209-16,0 0-233 0,-24-41 48 15,24 41-327-15,0-3-433 16,0 3-360-16,0 0-216 16,0 0-128-1,-4 0-64-15,4 0-80 16,0 0-8-16,0 0-72 16,0 0-40-16,0 10 112 0,0-1 8 15,12 1 0-15,4 5 72 16,4 1-8-16,4 0 0 0,0 0-48 15,4-3 32-15,-4-4-40 32,-1 1 0-32,-10-3 8 0,-6-5-16 15,-3-2 8-15,-4 4 8 16,0-4 40-16,0 0-40 16,0 0 120-16,0 3-32 0,-4 3-88 15,-7 4-8-15,-6 2 40 31,2 8 0-31,-5 2-48 0,-8 0 8 0,4 7-8 16,-4-1 0-16,1 1 8 16,2-1-8-16,5-2-376 15,9 2-808-15,7-6-1481 0,4-9-2296 16</inkml:trace>
  <inkml:trace contextRef="#ctx0" brushRef="#br0" timeOffset="-138498.22">15657 7239 6185 0,'0'0'2304'15,"0"0"-359"1,0 0-425-16,0 0-320 16,0 0 97-16,0 0-377 15,0 0-240 1,0 0-176-16,0 0-288 16,25-7-128-16,6 7-40 15,10 0-40-15,10 0 0 0,9 0 0 16,4 0-8-16,3 0 48 15,9 3-48-15,-4 4 8 0,0-1-8 16,-4 0 8-16,-1-2 0 16,-11-1-8-16,-5-3 0 0,-6 0 8 15,-6 0 16-15,1 0-16 32,-8 0 0-32,-1 0 8 15,6 0-8-15,-1 0-8 0,0-3 8 16,-1 3-8-16,-3 0-80 15,-4 0-416-15,-12 0-408 0,-4 0-384 16,-8 0-17-16,-4 0-175 16,-8 3-488-1,-8-3-209-15,-7 0-2336 16</inkml:trace>
  <inkml:trace contextRef="#ctx0" brushRef="#br0" timeOffset="-138043.42">15685 7204 4048 0,'0'0'1729'0,"0"0"223"16,0 0-392-16,0 0-503 0,0 0-281 15,9-13-232-15,-5 13-240 16,4 6 0-16,-4 10-40 15,3 6 136-15,-7 4 80 0,0 6 64 16,0 3-111 0,0-4-25-16,-4 7-64 15,1 1-168-15,3 2-48 0,0 3-48 16,0 4-8-16,0-4-16 16,0-3-48-16,7 1 0 15,-3-7-8-15,5-6 0 16,-5-7-240-1,-4 0-360-15,0-6-657 0,0-4-1007 16,-4-2-3273-16</inkml:trace>
  <inkml:trace contextRef="#ctx0" brushRef="#br0" timeOffset="-137689.37">15670 7839 336 0,'0'0'5985'15,"0"0"-4537"-15,0 0-464 16,0 0 137-16,0 0 7 0,0 0-216 31,0 0 0-31,99 0-280 16,-59 0-192-16,4 0-183 0,4-7-49 16,4 4 8-16,4 0-80 15,3 0-32-15,-3 0 160 31,-1-4 48-31,5 4-64 0,-8-3-64 0,-3 3-72 16,-6-1 16-16,-3 2-72 16,-9-2 8-16,-6 1-48 0,3 3 0 15,3 0-16-15,1 0 0 16,0 0-432-16,0 0-432 16,-8 0-601-16,-4 0-231 15,-12 0-416-15,-8-3 951 16,0-4-1911-16</inkml:trace>
  <inkml:trace contextRef="#ctx0" brushRef="#br0" timeOffset="-137374.22">16622 7331 7153 0,'0'0'1944'16,"0"0"-807"-16,0 0-569 0,0 0-48 16,-12 0-104-16,12 9 16 15,0 4 304-15,0 3 40 16,0 3-47-16,4 3-273 0,0 4-192 15,0 2-64-15,-4 7-48 0,0 0-32 16,0 6-40-16,0 4-64 0,-4-1-8 16,-8 4-8-16,-16 9-840 15,0-9-1209-15,5-13-2608 16</inkml:trace>
  <inkml:trace contextRef="#ctx0" brushRef="#br0" timeOffset="-136759.85">15790 7429 4913 0,'0'0'1944'0,"0"0"-464"15,0 0-183-15,0 0 159 0,0 0 96 0,0 0-47 16,0 0-329-16,0 0-408 15,0 0-264 1,15-12-152-16,-15 12-192 0,0 0-64 0,0 0-24 31,-4 6-72-31,-4 7 0 16,5 5 0-16,-6 5 0 0,9-1 0 16,0 3 8-16,0 4 8 15,0-4-8-15,12 1 0 0,4-4-8 31,4-3-32-31,0 0-264 16,-4-9-384-16,0-4-528 16,-8-3-665-16,0-3 145 0,-4-6-200 15,-4-7-4178-15</inkml:trace>
  <inkml:trace contextRef="#ctx0" brushRef="#br0" timeOffset="-136521.49">15666 7560 1872 0,'0'0'2096'0,"0"0"-647"15,0 0-281 1,0 0-48-16,0 0 368 16,0 0-191-16,96 0-449 15,-57 0-448-15,1 0-208 0,-4 0-192 16,-4 0 0-16,-9 0-832 15,-2 0-969-15,-5 0-671 16,-4 0-1825 0</inkml:trace>
  <inkml:trace contextRef="#ctx0" brushRef="#br0" timeOffset="-136122.55">16060 7531 1536 0,'0'0'2680'16,"0"0"-1535"-16,0 0-433 15,0 0 112-15,0 0 280 16,0 0-224-16,0 0-183 0,-20-19-361 16,4 19 48-16,-3 0 80 15,-1 0 24-15,-1 9-96 0,2 4-40 32,-1 3-88-32,4-1-104 15,8 5-72-15,8-4-24 16,0 0 0-16,0-4-56 0,16-2 64 15,3-7 0-15,5-3 32 0,1 0-24 16,-1-10-80-16,-9-5-8 16,1-5 8-1,-8 1 0-15,-4 1 0 16,-4 1 64-16,0 8 144 16,0 3 128-16,0 2 0 0,0 4-336 15,0 0-112-15,0 13 56 16,-4 3 56-16,0 3 16 15,4 0 80-15,0 3-88 16,0-3-8-16,0 1-200 16,8-8-560-16,0 1-608 15,8-10-680-15,-4-3-561 0,-4 0-3432 16</inkml:trace>
  <inkml:trace contextRef="#ctx0" brushRef="#br0" timeOffset="-135660.78">16112 7537 4240 0,'0'0'2185'15,"0"0"-473"-15,0 0-231 0,0 0 119 16,0 0-464-16,12-9-632 15,-12 9-424 1,0 3-72-16,4 9-8 16,-4 1 80-16,4 3 16 0,-4-3-8 15,4-1-72-15,-4-2-8 16,0 0 8-16,0-7-16 0,0-3 0 16,0 0-72-16,0 0 72 15,0 0 128-15,0-3-128 16,4-10-96-1,0 0-24-15,3-3 8 16,2 1 40-16,3-2 72 0,-5 5 8 16,2 2 80-16,-1 4 144 15,0 6 16-15,-5 0-152 0,1 0-96 16,1 9 0 0,3 7 48-16,-4 7 48 15,0-1 32-15,-4 0-56 16,3 0-64-16,-3-3-8 0,4-3-336 15,0-3-480-15,5-7-872 16,-5-3-1105-16,3-3-2720 0</inkml:trace>
  <inkml:trace contextRef="#ctx0" brushRef="#br0" timeOffset="-135250.89">16359 7395 7193 0,'0'0'2425'16,"0"0"-681"-16,0 0-1176 0,0 0-472 15,0 0-80-15,0 0 416 0,0 0 88 16,0 82-216-16,0-53-120 16,-4-1-96-1,4 1-80-15,-4-7 48 16,4-3-56-16,0-6 0 0,0-4-264 15,0-6 40-15,0-3 112 16,0 0 112-16,0 0 32 0,0-12-32 16,12-4-160-16,-4-3 112 31,8 6 40-31,-8-3 8 16,4 6 56-16,-4 7 88 0,0 0 168 15,-5 3-104-15,6 0-192 0,-5 10-8 16,4 8 120-16,-1 2 0 15,-3 5 0-15,-4 1-80 32,0-4-48-32,0 3-120 0,0-2-848 15,0-11-1408-15,-4-2-4594 0</inkml:trace>
  <inkml:trace contextRef="#ctx0" brushRef="#br0" timeOffset="-134191.72">16280 7318 4440 0,'0'0'1673'16,"0"0"-489"-16,0 0-344 0,0 0 176 15,0 0-239-15,0 0 303 16,0 0-520-16,0-25-272 0,0 15 192 0,0 1-320 15,0-4-56-15,0 4 64 32,0-4 16-32,0 0-24 15,0 0-16-15,0-3 32 0,0 1 40 16,0-2 136-16,0-1-47 16,0 2 15-16,0-3-104 15,0 0-96-15,0 0 32 0,0-1-32 16,0-2 88-16,0 0 72 0,0 3-176 31,0-3 112-31,0 0-120 16,0 3 40-16,0 0 40 0,0 3 200 15,0 3-152-15,0 3 96 16,0 1-88-16,0 2-120 31,0 5-24-31,0-8 0 0,0 3-8 16,0-2-8-16,0 0-72 15,0-4 8-15,4-3 0 0,-4 0 56 0,0-3-64 16,3 0 0 0,1 0 8-16,-4-3 0 15,4-1-8 1,0-5 0-16,-4-1 8 0,4 4 0 16,1 2-8-16,-5 8 0 15,0 5 0-15,0 7 16 0,0 0-8 16,0 3-8-16,0 0-8 15,0 0-176 1,0 0-88-16,0 0 48 16,0 0 88-16,0 0 64 0,0 0 64 15,0 0-168-15,0 0-176 16,0 0-272-16,0 0-560 0,0 0-473 16,0 6 633-16,-5 4-512 31,-3-1-969-31,4-3-2744 0</inkml:trace>
  <inkml:trace contextRef="#ctx0" brushRef="#br0" timeOffset="-132646.84">16340 6432 368 0,'0'0'5305'0,"0"0"-4209"0,0 0-680 15,0 0 144-15,0 0 544 16,0 0 265-16,107 3-65 0,-75-3-264 15,-1 0-48 1,14 0-215-16,-2 4-321 16,9-4-168-16,24 3-16 15,27 0-88-15,33 4-40 0,8-5-40 16,-5 2-32 0,-8-1-64-1,-19-3 0-15,-5 0 40 0,-11 0-40 16,0-7 0-16,-9 1 8 15,0 0 40-15,-6-1 24 0,2 4 56 16,0 0 152-16,-14-4-40 0,-14 7 8 31,-11-2-64-31,-8-1-40 16,0-1 80-16,-8 4 56 16,0-3-152-16,-17 3 0 0,-2-3 16 15,-9 3 40-15,0 0 8 0,-13-3-200 16,-2 3-384-16,-9-4-736 31,0 4-448-31,-4 0-809 16,8 0-1560-16,8-3-1952 0</inkml:trace>
  <inkml:trace contextRef="#ctx0" brushRef="#br0" timeOffset="-132301.78">18260 6264 7161 0,'0'0'2192'0,"0"0"-303"16,0 0-521-16,0 0 217 0,0 0-233 15,-12-19-416 1,12 19-352 0,0 0-216-16,0 0-168 15,0 0-48-15,4 0-112 0,11 9-32 0,6 4-8 16,7 3 8-16,0 3 40 15,-5 0-48-15,1 0 0 0,-12 0-8 32,-8 0 0-32,-4 0 0 15,0 4 8-15,-8-4 0 16,-12 3 0-16,0 0 0 0,0 0 8 16,4 1 8-16,5-1-16 0,6 3-440 15,5 0-880-15,5-3-1281 31,6-9-1808-31</inkml:trace>
  <inkml:trace contextRef="#ctx0" brushRef="#br0" timeOffset="-131765.21">19072 6378 3696 0,'0'0'1385'0,"0"0"-225"0,0 0-144 15,-47-85 80-15,19 62-7 0,-4 10 79 16,-4 4-272-16,-4 9-360 15,0 0-72 1,1 19 72-16,7 7-32 16,0 9-7-16,8 3-121 15,7 6-144-15,14-2-112 0,3-5-48 16,0-5-72-16,24-10-72 16,4-6 72-16,11-12 40 0,6-4 80 31,-2-17 32-31,0-8-32 15,-2-7-40-15,-9-3 480 0,-8 1-8 16,-9-1-184-16,-2 6 144 16,-9 7 8-16,0 6 0 0,-4 9-87 15,0 7-433-15,0 4-65 32,0 15-71-32,-8 13 136 15,-1 2 0-15,5 11 0 0,4-4 0 16,0 7 0-16,17-4-360 15,2-2-288-15,1-4-776 0,8-13 40 16,8-19-529-16,-4-6-263 16,0-3-3441-1</inkml:trace>
  <inkml:trace contextRef="#ctx0" brushRef="#br0" timeOffset="-131546.78">19435 6216 408 0,'0'0'7313'15,"0"0"-4616"-15,0 0-633 16,0 0-768-16,0 0-703 16,0 0-577-16,0 0 272 0,0 0 280 15,-24 102-32-15,12-61-144 16,12 7-144-16,0-3-32 0,0-1-88 16,16-3-24-16,8-3-48 31,8-9-56-31,3-7-176 0,21-9-584 15,-7-7-1537-15,-10-6-2688 0</inkml:trace>
  <inkml:trace contextRef="#ctx0" brushRef="#br0" timeOffset="-131353.29">19248 6385 2576 0,'0'0'5145'0,"0"0"-3248"0,0 0-89 16,0 0-200 0,0 0-952-16,0 0-159 15,116-13-209-15,-69 10-200 0,5 3-88 16,4-6-416-16,-9 2-913 16,-15 1-1943-16</inkml:trace>
  <inkml:trace contextRef="#ctx0" brushRef="#br0" timeOffset="-131014.2">19216 6140 7465 0,'0'0'1736'0,"0"0"-191"0,0 0-921 31,0 0-504-31,0 0 88 16,0 0 360-16,-32 89 48 0,12-51 72 16,0 4-31-16,0-1-25 15,4 3-328-15,4 4-120 16,12 3-72-16,0-1-48 0,17-2-64 15,18-4-296-15,13-9-64 16,11-6-657 0,33-19-271-16,-12-8-1080 0,-16-2-4290 15</inkml:trace>
  <inkml:trace contextRef="#ctx0" brushRef="#br0" timeOffset="-130773.84">19730 6153 6809 0,'0'0'2416'16,"0"0"-303"-16,0 0-401 15,0 0-663 1,0 0-313-16,0 0 72 16,96 86-304-16,-81-48-200 0,-2 6-200 15,-9 1-48-15,-4 2 0 16,-17-2-56-16,-19-1-128 15,-11-6-280-15,-45 3-800 0,16-12-1537 32,1-10-5337-32</inkml:trace>
  <inkml:trace contextRef="#ctx0" brushRef="#br0" timeOffset="-129493.25">16299 6363 3064 0,'0'0'4329'0,"0"0"-3081"0,0 0-279 0,0 0 103 16,0 0-56-1,0 0 560-15,0 0-607 16,4-54-289-16,5 38 40 16,-2-7-296-16,-3-2-16 15,4-13-96-15,-4-3-24 16,4-10-40-16,0-10-104 0,0-2-88 16,4-1 8-16,0-2-64 15,-4 2 64 1,-1 7-8-16,-2 0 112 15,-1 3 128-15,-4 0 96 16,4 3-15-16,4 4-185 0,-4 2 160 16,-1 7 8-16,2 0-184 15,3-4-24-15,-4 7 32 0,0-6-96 32,-4 3-40-32,0 0-40 15,0 7 56-15,0 2-64 16,0 6 8-16,0 11-8 0,0 2 0 15,0 10 0-15,0-3-128 0,0 3-232 16,0 0-184-16,0 0-369 16,0 0-895-16,-4 3-1281 15,-4 7-839 1,4-4-521-16</inkml:trace>
  <inkml:trace contextRef="#ctx0" brushRef="#br0" timeOffset="-129124.24">16275 5277 7257 0,'0'0'2233'15,"0"0"-585"-15,0 0-464 16,0 0 40-16,0 0-255 15,0 0-385-15,96-77-312 0,-64 52-48 16,-4-7-48-16,-1-2-40 16,5-8 16-16,-4-2 72 0,-4-1-40 31,-7 4 152-31,-6 6-24 16,-3 10 152-16,-4 9-136 15,1 10-176-15,-5 6-152 0,3 0-88 16,1 12-424-16,8 13 360 15,0 10 104-15,4 6 32 0,8 4 16 16,0-1-448 0,-1 1-552-16,5 3-769 15,-7-10-911-15,-10-16-3337 16</inkml:trace>
  <inkml:trace contextRef="#ctx0" brushRef="#br0" timeOffset="-128217.66">16160 4588 6145 0,'0'0'1976'0,"0"0"-407"0,0 0-241 16,0 0-128-16,0 0-256 15,0 0-232-15,4-42-151 0,-4 23-305 16,0 0-8-16,0-3-32 15,0-4-24-15,-4 1 40 32,-5 0-160-32,-6 3 24 0,3 2 80 15,-4 11-104-15,-4 9-24 16,-8 0-48-16,1 13-56 0,-5 12-24 16,4 7 16-16,0 3 56 15,12 3-64-15,4 0 64 31,8-6 0-31,4-4-48 0,0-9-88 0,16-6 48 16,8-7 96-16,4-6 80 16,4 0 16-16,3-9-80 0,5-7 72 15,-8-9-16-15,-1-4 8 16,-3 1-72 0,0-4 56-1,-7 6-64-15,-1 1 8 0,-8 9 0 16,-9 3 344-16,1 13 8 0,-4 0-360 15,0 10-248-15,0 16 168 16,4 8 80-16,5 8 0 0,-5-1 0 31,11 0 8-31,1-3-8 16,9 0-496-16,-2-9-824 0,5-10-569 16,-12-10-759-16,0-9-1945 15</inkml:trace>
  <inkml:trace contextRef="#ctx0" brushRef="#br0" timeOffset="-127950.39">16642 4242 7561 0,'0'0'1320'16,"0"0"-311"-16,0 0-209 0,0 0-48 15,0 0-152-15,-80 44-48 0,64-19 72 16,5 10-88-16,7 0 113 0,4 7-113 16,0-1-280-16,4-3-80 15,16 3 48 1,12-6-48 0,7-3-176-16,8-7-104 0,6-5-344 15,10-11-865-15,-15-3-1279 0,-12-6-4226 16</inkml:trace>
  <inkml:trace contextRef="#ctx0" brushRef="#br0" timeOffset="-127522.52">17053 4251 6889 0,'0'0'1728'0,"0"0"-551"16,0 0-233-16,0 0-208 15,0 0-168-15,0 0-256 0,0 0-184 0,0 0-120 16,-21 41 368-16,6-6 496 16,-1 6-191-1,-1 4 7 1,9 2-264-16,8-2-264 0,0-1-48 16,8-5-32-16,20-8-24 15,13-2-56-15,2-7 0 0,5-9-296 16,3-10-488-16,2-9-1097 0,-18-17-1231 31,-14-5-5162-31</inkml:trace>
  <inkml:trace contextRef="#ctx0" brushRef="#br0" timeOffset="-127346.99">16941 4416 1776 0,'0'0'1456'0,"0"0"601"16,0 0-33-16,0 0-664 16,0 0-503-16,116 3-297 0,-69-9-320 15,1-4-136-15,-1 1-104 32,9-17-296-32,-15 4-1329 0,-6 0-2520 0</inkml:trace>
  <inkml:trace contextRef="#ctx0" brushRef="#br0" timeOffset="-127167.47">17351 4156 1688 0,'0'0'3913'16,"0"0"-2121"-16,0 0-952 16,0 0-640-1,0 0 304-15,0 0 865 0,0 0-65 16,36 108-560-16,-12-64-80 16,4 4-64-16,3 3 33 15,-3-1-329-15,-7 1-176 0,-14 0-32 16,-7-3-96-1,-75 9-1017-15,-5-13-135 16,-4-12-1776-16</inkml:trace>
  <inkml:trace contextRef="#ctx0" brushRef="#br0" timeOffset="-126236.95">16363 3975 4889 0,'0'0'2888'0,"0"0"-919"16,0 0-729-16,0 0-360 15,0 0 96-15,0 0 184 16,-8 0-223-16,8 0-105 0,0 0-224 15,0 0-328-15,0 0-160 32,0 0-112-32,0 0-8 0,0 0-392 15,0 0-816-15,-4 0-769 16,0-7-295-16,0-2-2257 0</inkml:trace>
  <inkml:trace contextRef="#ctx0" brushRef="#br0" timeOffset="-126095.33">16363 3806 6913 0,'0'0'1536'0,"0"0"-303"16,0 0-449-16,0 0-448 15,0 0-160-15,0 0-176 0,0 0-336 16,0-15-1601 0,0 15-3064-1</inkml:trace>
  <inkml:trace contextRef="#ctx0" brushRef="#br0" timeOffset="-125921.79">16335 3654 6369 0,'0'0'1472'31,"0"0"-536"-31,0 0-472 16,0 0-295-16,0 0-97 0,0 0 168 16,0 0 272-16,0 0-56 15,-16-16-168-15,16 16-288 0,8 0-672 16,-8 0-1425-16,4 0-2880 0</inkml:trace>
  <inkml:trace contextRef="#ctx0" brushRef="#br0" timeOffset="-125085.03">15921 3267 3696 0,'0'0'4769'0,"0"0"-2616"0,0 0-321 16,0 0 121-16,0 0-481 15,0 0-792-15,0-26-664 0,0 30-16 16,-4 5-272-16,0 10 264 31,4 0 8-31,-4 6 0 16,4-2 0-16,0-1-104 0,0-6-352 15,16-3-288-15,0-4 352 0,12-3 200 16,-1-6 88-16,1 0-489 0,-4-3 65 16,-4-12 320-16,-4-8 104 15,-7-2 104 1,-9-4 48 0,0 0 288-16,0 4 296 0,0 6 65 15,-5 6 327-15,5 7-40 0,0 6-608 16,0 0-376-16,0 6-376 15,0 14 56 1,0 8 280-16,0 7 40 16,0 3 64-16,5 7-16 15,2 2-48-15,-3 4 8 0,0 6-8 16,0 0 0-16,-4 4-64 16,0-1-72-16,-12-6-32 0,-8-3 24 31,0-13 32-31,-7-10 112 15,-5-9 0-15,8-12 224 0,0-7 88 16,7 0 192-16,6-19 16 16,7-13 56-16,4-6-312 0,11-6-192 15,17-10-72-15,8-3-80 32,8 3-480-32,4-10-768 15,-8 13-1385-15,-12 16-1464 0</inkml:trace>
  <inkml:trace contextRef="#ctx0" brushRef="#br0" timeOffset="-124362.96">15960 3178 1112 0,'0'0'3985'0,"0"0"-2329"15,0 0-40-15,0 0 41 16,0 0-297 0,-3 0-560-16,3 0-368 15,0 0-248-15,0 0-48 0,0 0 104 16,0 0 280-16,0 0 449 0,0 0 175 15,0 0-56-15,3 0-216 16,10-13-296-16,2-6-440 0,-2-3-128 16,6-3 56-16,-2-4 0 15,-6 4-56-15,-3-1 0 16,1 4 8 0,-6 3-8-16,1 10 57 15,-4 2-57-15,0 4 56 0,0 3-64 16,0 3-313-16,0 13-255 15,0 9 416-15,4 0 136 16,4 11 0-16,4-5 16 0,4 4-48 31,0-3-472-31,7 0-584 16,5 3-1145-16,-7-10-543 0,-10-9-4146 0</inkml:trace>
  <inkml:trace contextRef="#ctx0" brushRef="#br0" timeOffset="-124051.79">16503 3146 8361 0,'0'0'2049'15,"0"0"-633"-15,0 0-112 0,0 0-351 0,0 0-297 16,0 0-408-16,0 0-144 16,-80 10 64-16,52 22-8 15,4 5 16 1,0 5-72-16,4 8-8 16,8 2-40-16,12 2-56 15,0-1-56-15,4-5-416 0,24-1-384 16,12-8 71-16,24-8 41 15,-5-8-848-15,-7-14-2473 0</inkml:trace>
  <inkml:trace contextRef="#ctx0" brushRef="#br0" timeOffset="-123780.52">16813 3127 8129 0,'0'0'2409'0,"0"0"-1489"16,0 0-656-16,0 0-88 15,0 0 176-15,-39 76 200 16,26-38 48-16,6 3-104 16,-1 7-103-1,8 0-209-15,0-3 16 0,4-1-136 16,16-3-64-16,3-6-8 15,13-7-200-15,0-5-377 16,12-20-527-16,-9-3-1072 0,-2 0-3633 16</inkml:trace>
  <inkml:trace contextRef="#ctx0" brushRef="#br0" timeOffset="-123568.08">16645 3321 1824 0,'0'0'1336'16,"0"0"40"-16,0 0 577 0,0 0 23 15,0 0-447-15,0 0-57 16,0 0-304-16,109 19-272 16,-66-19-464-16,9 0-432 0,8-3-280 31,-8-4-1432-31,-16-2-2809 0</inkml:trace>
  <inkml:trace contextRef="#ctx0" brushRef="#br0" timeOffset="-122765.23">17096 3102 8081 0,'0'0'2305'15,"0"0"-417"-15,0 0 113 16,0 0-385-16,0 0-496 0,0 0-536 16,0 0-408-16,0-10-176 15,8 20-224-15,4 12 224 0,8 0 0 32,4 10 8-32,11 6 56 15,2 3-16-15,7 4 8 16,-1-4-48-16,-6-3 72 0,-10 0-80 15,-7-6-256-15,-16-7-640 0,-4 1-264 16,-48 2-32-16,-4-5 23 16,-4-5-1735-1</inkml:trace>
  <inkml:trace contextRef="#ctx0" brushRef="#br0" timeOffset="-121739.96">16542 3149 5633 0,'0'0'1880'0,"0"0"-792"16,0 0-23-16,0 0 271 15,0 0 8-15,0 0 184 0,0-38-391 16,0 38-409-16,0 0-328 16,0 0-216-1,0 0-184-15,0 6-232 16,-11 11 56-16,-6 8 176 0,-7 7 0 15,-12 6 8-15,-3 3 64 16,-5 0-64-16,-4 0 16 0,9-2 32 16,3-7-48-16,12-7 0 31,7-3-8-31,10-6 0 16,7-3 0-16,0 0-16 0,4-1 16 15,12-2 8-15,7 2 64 0,5 1 72 16,9-4 8-16,2 1-16 15,5 0-8-15,4-1-80 32,-5-3-40-32,6 4 0 0,-6 0-8 15,-7-1-312-15,-1 0-1464 16,-10 1-1049-16,-9-7-2936 0</inkml:trace>
  <inkml:trace contextRef="#ctx0" brushRef="#br0" timeOffset="-120485.39">15873 3988 8281 0,'0'0'2673'0,"0"0"-1329"16,0 0-608-16,0 0 0 0,0 0 257 15,0 0 55-15,0 0-408 32,72 0-392-32,23-7-176 0,65 1-16 15,35-7-56-15,16 0 8 16,0-2 40-16,-24-5-40 15,-15-2-8-15,-48 10-64 0,-45 2-272 16,-44 4 96-16,-26 6 72 16,-9 0-176-1,-12-4-112-15,-36 4-208 0,-47 0-1385 16,7 0-815-16,0 4-2450 16</inkml:trace>
  <inkml:trace contextRef="#ctx0" brushRef="#br0" timeOffset="-120183.7">15702 4210 7521 0,'0'0'2233'0,"0"0"-1513"0,103-7-256 16,-4-8 544-16,41-5 144 15,20 1-63-15,3 0-161 16,-8 7-120-16,-15 2-352 0,-9 1-192 16,-11 2-168-16,-29 4-32 31,-27 0-48-31,-23-3-16 0,-18 3-16 16,-7-1-264-16,-4 1-192 15,-8 3 208-15,-4-3-352 16,-8 3-961-16,-24 0-839 0,0 6-401 15,8 1-2584-15</inkml:trace>
  <inkml:trace contextRef="#ctx0" brushRef="#br0" timeOffset="-108133.46">13251 6128 2712 0,'0'0'4577'16,"0"0"-2913"-16,0 0-1111 0,0 0-281 31,0-10 280-31,0 3 472 16,-4 1-656-16,4 3-120 0,-4-3 8 15,4 2 56-15,0 1-80 16,-4-3 120-16,4 3-64 16,-3 0-168-16,-1-4 8 0,0 4 224 31,-1-3-63-31,-3-1-193 15,1 1-88-15,-1-3 64 0,-1 2-64 0,-2 1 8 16,-1-4-8-16,0 4 0 16,0-4 0-16,-1 1 0 15,-2 3 8-15,2-4-16 16,-6 3 8 0,-1 2-8-16,-4-5 0 15,4 3-8-15,-4-2 8 0,0 3 0 16,0-4 8-16,1 0-8 0,-1 1 0 15,0-1 0-15,0 1 8 16,0 0 0 0,0 2 0-16,-4 1-8 15,0-4 8-15,0 4-8 16,4 0 0-16,-4 2 0 16,5-2 0-16,-1 3 8 0,4-1-8 15,0 2 0-15,-4-2 0 0,0 1 0 31,-4 0 0-31,0 3 0 16,-4-3-8-16,0 3 0 16,1 0 8-16,-1 0 0 0,4 0-8 15,0 0 0-15,0 0 0 16,0 0 8-16,5 0 0 0,-5 3 0 31,0 0 0-31,-4 4 0 16,4-5 0-16,0 2 0 15,-4-1 0-15,0 3-16 0,-3 1 16 0,7 2 0 16,-4-3-8-16,4 4 8 16,0-3-8-16,4 2 0 15,0 0-48 1,0 1 56-16,4-1 0 16,0 4 0-16,1-3-8 15,-2 2-40-15,-3 5 48 0,1-5 0 0,3 4 0 16,0 3 0-16,4 0-8 15,-4 0 8 1,4 0 0-16,0 3-8 16,-4 0 0-16,4 1 8 15,0-1-8-15,-3 3 8 16,2 1 0-16,-2 2 0 0,-1-2 8 16,-1 2 8-16,6 1-8 0,-1-1 0 31,0 1 40-31,0 3-40 15,4 0 8-15,0-1 40 16,0 4-56-16,0 0 16 0,4 0-8 16,0-3 48-16,4 0-48 15,4 3-8-15,0-4 72 0,0 1-72 32,0 0 80-32,8-1-72 15,1-2-8-15,6 0 24 16,-3-4-16-16,4 1 40 0,-1-4-40 15,2 0 0-15,3-3 40 0,-5 3-40 16,6 1 0-16,-2 2 8 16,1-3 32-1,1 0-40-15,-2 1 0 16,1 2-8-16,4-3 16 16,-4 0-8-16,0 0 0 0,0 1 8 15,-4-7-8-15,0-1-8 16,-1-2 8-16,-6-3 0 15,3-1 0-15,-1 1 16 16,-2-4-16-16,2 4 56 16,1-4-56-16,8 0 48 15,1 4 40-15,2-4 0 0,5 4-32 16,7 3 8-16,2-4-56 16,3-3 48-1,-5 4 8-15,-3-3-56 16,-4 2 64-16,0-6 16 15,-4 3-40-15,-4-2 16 0,0-1-64 16,0 0 40-16,3 0-40 16,-3 0-8-16,8 0 8 0,0 1 0 31,0-4 0-31,4 3 0 16,0 0 8-16,-4 0-8 15,4-3-8-15,-4 0 0 0,-5 3 64 16,1-3-56-16,-4 0-8 15,1 0 8-15,-6 0 0 0,2 0 40 16,2 0-40 0,5 0 56-16,0 0-64 15,4 0 0-15,0-6 8 16,0 3-8-16,-5 0 8 0,1-4 0 16,-3 4-8-16,-6 0 8 15,1-3-8-15,0 2 8 16,-4-5 40-16,4 2 16 15,0-2-56-15,0-4 0 16,4 1 0-16,-1-1 0 16,5 0-8-16,0-3 8 0,1-3-8 15,-1 3-8-15,-5 1 8 16,1-4 8 0,1 2 0-16,-2 5-8 15,-3-4 16-15,4 4-16 16,-4-5 0-16,-1 2 8 0,6-1-8 15,-5-3 8-15,7-3 0 16,-3 2-8-16,1 1 0 0,-2-3 8 31,1 3-8-31,-4 0 0 16,-4 0 0-16,-4 0 0 16,0 3 8-16,0-6 0 0,0 2-8 15,4-5 0-15,0 3 0 16,0-3-16-16,4-1 16 15,0 1-8 1,-5 0 8-16,2 5-8 0,-5 1-40 16,-1 4 48-16,-3-5 8 15,-4 8 0-15,0-4-8 0,0 0 16 16,5-3-32-16,-5 3 32 16,8 0-16-1,-5-3 8-15,1 0-8 16,4-3 8-16,-3-1-8 0,-1 1 0 15,-4 0 0-15,0 0 8 16,0-1 0-16,0 5 8 0,-9-5 32 16,5 8-48-16,0-5 8 31,0 5-8-31,1-5 8 16,-1 5-8-16,0-4 8 0,-1-1-8 15,-3 2 8-15,-3-5-8 0,-6-2 104 16,2 3-32-16,-1-7-56 15,-4 4 40-15,4-1-48 32,0 1 48-32,4 3-48 0,0 0-8 15,0 6 8-15,0-3 0 16,1 2-8-16,-2 2 8 0,-10 2 0 16,-5-3-8-16,-4 3-16 15,-12 1-64-15,-4-1 8 31,-4 4-104-31,0-1 24 0,-4 0-72 0,5 1-112 16,-1-4-72-16,0 7-232 16,1-1-385-16,-22 7-279 0,18 0-848 15,3 4-3217-15</inkml:trace>
  <inkml:trace contextRef="#ctx0" brushRef="#br0" timeOffset="-96001.86">12777 6105 3168 0,'0'0'1408'0,"0"0"1289"0,0-3-1657 16,0-7-576-16,0 4 297 0,0-3-89 16,0-1-288-16,4-3-160 15,0 1-40-15,9-1 56 16,-6-3-112-16,9-3-120 16,0 0 56-1,0 0-56-15,4-3-8 16,4-1 0-16,4 1 0 0,-5 3-160 0,5 3 160 15,-4 4 56-15,0 2 72 16,-8 0-112-16,4 8 88 16,0 2-16-1,-4-4-72-15,0 4 40 16,0 0-56-16,-4 0 0 0,0 4-8 16,-1 5 8-16,10 7-16 15,-1 3 16-15,-1 3 0 16,9 3 64-16,-4 4-56 0,4 3 0 31,-4 0 0-31,-1 3 0 16,2-7 0-16,-1 1-8 0,0-7 0 15,0 0 8-15,-1-9-8 16,1-3 8-16,4-7 0 16,0-3 64-16,0 0-64 0,0-10-8 31,-9-6 8-31,6-6 0 15,-9-4 0-15,3-2 0 0,-6-1-8 0,2 1 0 16,2-1-8-16,-2 4-40 16,1 3 32-16,0 2 16 15,0 5 0-15,8-4 0 16,4 6-88 0,-1-3 32-16,5 3 0 15,-4 0 0-15,0 4 48 0,-8 3 0 16,-4 3 8-16,-4-1 0 0,-8 4 8 31,0 0-8-31,0 0-80 16,5 4 72-16,2 5 8 0,1 7-16 15,8 0 32-15,0 3 24 16,4 0-32-16,0 3-8 16,-4 4 16-16,4-1-8 0,-5 4 0 15,-2 2-8-15,-6-5 0 0,-3 2 0 31,1-2-104-31,2-4 8 16,-3-3 16-16,5-6 64 16,2 0-64-16,1-7 72 0,4-6-112 15,-4 0 120-15,3 0 16 16,-2-13 40-16,-1-3-8 0,-4-6 0 31,-1-4-48-31,2-5 16 16,-1-1-16-16,-1 0-16 15,6 1 16-15,-6 5 0 0,5 7 16 16,-8 3-8 0,5 7 48-16,-2-1 168 15,1 7-136-15,4 0-16 0,0 0 0 16,4 3-72-16,0 0 8 16,0 0 0-16,-4 3 0 15,-1 6-8-15,2 4 8 0,-6 3-8 0,2 3 8 16,-5 0-8-16,-1 3 0 15,1 4 0 1,-3-1-8-16,3 0-96 16,-5 7-560-16,-3-7-1225 15,4-8-2840-15</inkml:trace>
  <inkml:trace contextRef="#ctx0" brushRef="#br0" timeOffset="-94887.84">14697 6026 4368 0,'0'0'1665'16,"0"0"-601"-16,0 0-72 15,0 0-344-15,0 0-208 0,0 0 121 32,32-51-193-32,-19 39-168 15,2-1-112-15,5 0 40 0,0-3-8 16,4 0-64-16,0 0-48 15,8 1 16-15,-4-2-16 0,4 2 8 16,0 5-8-16,-8 0 48 16,-9 1 0-16,1 6 24 0,-8 3-32 31,-4 0-48-31,0 0-8 16,5 0-72-16,-2 3 80 15,5 6 0-15,0 4 0 0,0 0 8 16,8 3 88-16,0-3 16 15,4 6-32-15,-4 0 24 0,4 3 16 16,3-3-64 0,-3 3-56-16,-4 4 8 15,-4-1 0-15,4-3 0 16,-8-3 0-16,-4 3-8 0,0-3 0 16,-4 4 0-1,0-4 0-15,-4 3 104 16,0-3 80-16,0 3-24 0,0-6-64 15,0 4-88-15,0-5 56 16,4 1-64-16,-4 0 8 16,4 3 16-16,0-3 48 0,0 3-64 15,0-3 64-15,0 0-64 16,4-1 0 0,-8-2 0-16,4 3 0 15,-1-3 48-15,2-1-40 16,-1 1 32-16,-4 0 32 0,4 3-72 15,4-1 56-15,-8-2-8 16,4 6 24-16,-1-3 48 31,2 0 0-31,-1 0-24 0,0 3 48 16,4-3 0-16,-4 3-48 16,3 0 64-16,2-6 8 0,3 6 9 15,-1-4 143-15,6-2 0 16,-6 3-120-16,5-3-32 31,0-1-80-31,-4-2-40 0,4 3 40 0,-4-7-48 16,-4 4 8-16,4-4 16 15,-4 1-72-15,-4-1 8 0,4 0-8 16,-4 0 0-16,4 1 0 16,-5 3 8-1,6-8-8-15,-5 5-48 16,4-1-128-16,-4-3-136 15,-1 4-272-15,2-4-193 0,-1 0-303 16,-4-3-224-16,4 0-1409 0,-4 0-2736 16</inkml:trace>
  <inkml:trace contextRef="#ctx0" brushRef="#br0" timeOffset="-94560.71">15292 6807 7209 0,'0'0'2064'0,"0"0"-1135"15,0 0-425-15,0 0 464 31,0 0 96-31,0 0-248 0,83 6-295 0,-63 1-249 16,0 2-152-16,3 1-64 16,5 3-8-16,0-1-40 0,0 4 0 15,0-3 56-15,0 0-16 16,0-1-40 0,-5-2-8-1,-6 2-432-15,-1-5-537 0,-8-1-247 0,0-6-512 16,-4 0-681-16,-1-10-215 15</inkml:trace>
  <inkml:trace contextRef="#ctx0" brushRef="#br0" timeOffset="-94302.4">15786 6597 8665 0,'0'0'2273'16,"0"0"-601"-16,0 0-448 31,0 0-399-31,0 0-497 0,0 0-256 16,0 0 0-16,-17 32 24 15,2-3 208-15,-5 6-96 0,-1 6-8 16,2 0-80-16,-1 7-64 16,3-1-56-16,2 1-280 46,-1 19-1056-46,4-17-625 0,4-8-1280 0</inkml:trace>
  <inkml:trace contextRef="#ctx0" brushRef="#br0" timeOffset="-90583.34">16578 7109 2616 0,'0'0'0'16,"0"0"1352"-16,0 0 401 31,0 0-513-31,0 0-536 16,72-77-208-16,-52 68 96 0,-4-1-40 15,3 4 113-15,-2 3-73 0,-2-4-128 16,-2 4-24-16,-6 3-184 0,1 0-96 16,1 0-88-1,-5 0-72 1,0 0 0-16,3 3 8 16,6 10-8-16,-2 3 8 0,5 3-8 15,-4 0 8-15,4 0 0 0,0 4 0 16,4-5 0-16,0 5 0 0,-4-7 0 31,3-1 16-31,2-5-16 16,3-1 40-16,-5-2-40 15,1-4 0-15,1 0 48 0,-6-3-8 16,1 0-32-16,0-3 40 16,-4-9-56-16,0-1 16 0,0-6 32 31,0-4 40-31,0 1 144 15,0-3-120-15,-4-4-32 0,0 4 24 16,-1 3-48-16,2-1 0 16,7 4-48-16,-4 0 248 0,4 3-144 15,0 0-32-15,-1 1 120 32,2 2-16-32,-6 6 329 15,1-2-241-15,-3 3-160 0,-2 2 112 16,5 1 16-16,0 3-152 15,-4 0-80-15,8 0-8 0,-4 0-8 0,4 7-72 16,0 5 72 0,-4 1-40-1,8 3 40-15,-9 0-40 16,6 3 40-16,-6 0 0 0,2 3-56 16,-5-3-24-16,3 0-144 15,-3-3 32-15,1-3-56 16,2 0 96-16,-3-7 48 15,1 0 31-15,2-3 73 16,-3 0-40-16,4-3-56 16,0 0 0-16,0-6-48 0,0-6-40 15,4-7 184-15,0-4 0 16,-1 1 0-16,2-7-160 16,3 4-88-1,-4 3 64-15,0 2 144 16,3 5 48-16,-6 5-16 0,2 1 16 15,-2 2 0-15,2 1 0 16,-3 3 112-16,0-4-104 16,4 5 0-16,-4-5 8 0,4 1-8 31,0 2 40-31,3 1-48 16,-2 3 48-16,-2 0 56 0,2 0-8 15,-6 0-88-15,2 13 0 16,-2 6 0-16,6 3 64 15,-9 7-24-15,-1 3 56 0,1-4-56 16,1 1-40 0,-5-4 0-16,3-9-8 15,-3-3-16-15,0-7 8 0,0-3 8 16,8-3 8-16,4-3 208 16,8-13-96-1,8-9-48 1,3-4-64-16,6-2 40 0,-5-1-48 0,-1 7 8 15,-10 5 96 1,-1 4 201-16,-13 10 23 0,5 0 32 0,-4 6-216 16,0 0-72-16,4 0-72 15,3 3 0-15,6 10-8 16,-1-1-32 0,0 4 40-16,4 0 8 15,-5 0-8-15,1 0 0 0,0-1 0 16,-4-5 0-16,-8-3 0 15,-4-1-8-15,-4-3-128 16,-4-3 128-16,0 0 8 0,3 0 72 31,-3 0 16-31,5 0-88 16,3 0-40-16,0 0-424 0,-1-3-104 16,-2 3-249-16,-1 0-535 15,-4 0-1489-15,0 0-3144 0</inkml:trace>
  <inkml:trace contextRef="#ctx0" brushRef="#br0" timeOffset="-90070.71">18495 6839 6369 0,'0'0'1608'0,"0"0"-312"15,0 0-335 1,0 0 407-16,0 0 168 16,0 0 89-16,0 0-793 0,8-35-408 15,-8 35-208-15,0 0-104 16,0 0 0-16,0 0-48 15,8 0-56-15,-5 9 8 0,14 1 32 32,2 6-32-32,5-1-8 15,4 8 0-15,8-1 8 0,3 0 40 16,6 4-56-16,7-4 0 16,-9 0-48-16,-3-6-112 31,-12-3 8-31,-16-4 80 0,-4-6-32 15,-8 0 104 1,0-3 8-16,0 4 176 16,-8-1-120-16,-4 7-16 15,-12 2 40-15,-3 7-32 0,-1 4-48 16,-4 5 64-16,0 7-56 16,-5 3-16-16,2 0 0 0,3-3-120 15,0-3-1160-15,4-4-929 16,9-5-935-16,10-14-3946 0</inkml:trace>
  <inkml:trace contextRef="#ctx0" brushRef="#br0" timeOffset="-88145.85">19809 5915 5169 0,'0'0'1928'0,"0"0"-448"16,0 0-367-16,0 0 103 0,0 0 8 15,0-23-88-15,0 20-400 16,0 3-159-16,0-3-73 0,0 0-248 31,-4 0-96-31,-3-3-8 16,-1 2-88-16,-8-2-16 15,0-4-40-15,-4 4 0 0,-4-3 0 0,-4 5-8 16,4-5 8 0,-8 5 0-1,0-2-8-15,0 0 24 0,-4 0-16 16,1-1-8-16,3 4 8 16,-4 0-8-16,4-3 0 15,1 6 8-15,-1-4-8 0,0 1 0 16,0 0 8-16,0 3-8 0,0 0 0 15,0 0-8 1,4 0 8-16,4 0 0 16,-4 0 8-16,4 6-8 15,-4 1-8-15,0-1 8 16,0 0-8-16,1 4 16 0,-1-4 0 16,-4 0 24-16,8 4-24 0,-4 0-8 31,0-1 8-31,4 4-8 15,0 0-8-15,5 2-8 16,-1 2 16-16,4 1-8 0,0 5 8 16,0 2-8-16,0 4 0 15,0-1 0-15,0 4 0 0,1 3 8 32,-2 3-8-32,6-3 8 15,-6 0 0-15,6 0 0 16,2-3-8-16,1-1 8 0,1 1 0 15,7 0 8-15,-4-4 0 0,4 4-8 16,0-3 0-16,0-1 8 16,7 4-8-1,5 0 8-15,4-1 0 16,1 1-8-16,-2 3 0 16,2-6 0-16,6 3 8 0,1-4-8 15,-4-2 0-15,8-1 8 0,-5 0 0 16,5-3 40-1,0-5-48-15,0 1 0 16,0-5 0-16,0 0 8 16,0 0-8-16,-4-1 0 15,4-2 8-15,-1-1 0 0,-3 4 0 16,4-7 0-16,4 4 0 0,-4-1 0 31,0 1-8-31,-4-4 8 16,4 4-8-16,-5-4 16 15,2 1-8-15,3-1-8 0,-4 0 16 16,4-3-16-16,-4 0 8 16,3 1 8-16,-3-4-8 0,4 0 0 31,-4 0 0-31,4 0 0 16,-4 0 0-16,-1 0 0 15,1 0 0-15,1-7 8 0,-1 4-16 16,4-3 16-16,-5 0-16 15,5 2 0-15,0-2 0 0,4-4 0 16,-4 4 0 0,0-3-8-16,-4-1 8 15,0 1 0-15,-9-1 8 16,9-3 0-16,-3 1-8 0,-2-1 0 16,5 0 0-16,-4-3 0 15,0-3 0-15,4 4 0 16,-8-5 0-16,3 1-96 15,-6 0 16-15,-1 0 72 16,-9 0-8-16,5 0 8 16,-3 0 8-16,3 0-8 0,-4 0 8 15,3 0-8-15,-3 0 0 16,5-1 8 0,-5-2 0-16,-4 3-8 15,4 1 0-15,-4-5-8 16,0 4 16-16,0-3 0 0,0 3 8 15,0 0-8-15,0 0 8 16,-4-1-8-16,4 2 8 31,-9-5-8-31,9 5 8 0,-4-2 0 16,0-2 40-16,-3 0 24 16,3 0-72-16,-4-1 0 0,3 1 8 15,-3-3 0-15,-3 3 40 16,2-4-48-16,-2 1 0 15,-5 0 8 1,0-1-8-16,0 4 0 0,0-4 0 16,-4 4 0-16,4-3 8 15,-4 3 0-15,1-1 0 0,-2 4-8 16,-3-3 16-16,0 3-8 16,-4 0-8-1,-4 6 0 1,-7-3 0-16,-1 3 0 0,-4 1 0 0,-3-1 0 15,-2 4 0-15,2-1-160 16,-5 7-456-16,-16 0-825 0,12 3-447 16,13 0-2065-16</inkml:trace>
  <inkml:trace contextRef="#ctx0" brushRef="#br0" timeOffset="-78485.86">12108 5946 1328 0,'0'0'992'0,"0"0"1120"16,0 0-263-16,0 0-577 0,0 0-416 16,0 0 305-16,0 0-65 0,0 0-320 15,0-3-352-15,0 3-56 16,0-3 72-16,0 3-88 31,0-6-40-31,0-1-160 0,0-9-144 16,7 4 8-16,2-7-16 15,3-4-24-15,-1-2-120 0,2-3 144 16,2-1 0-16,2 0 0 16,-2 4 104-16,1 0-104 31,0-1-280-31,0 4 200 0,5 3 80 15,-6 0 200 1,1 3 48-16,4 3-96 16,-4 0 136-16,-4 1-183 0,0 6-97 15,-4-1 56-15,-4 7-64 16,-4 0 0-16,4 0-112 16,3 0-57-16,2 7-23 0,6 5-144 15,2 7 88-15,6 3-16 0,5 4 264 16,4 2 48-16,-4 1 32 15,4-4-80-15,0-2-456 0,-1 2 456 32,1-9-48-32,5 0 168 15,-10-3-240-15,1-7 112 0,-4-6-136 16,-4 0 144-16,4 0 136 0,-8 0-128 16,4-10 168-16,-1-5 96 15,6-4 176-15,-1-7-352 31,4-3 32-31,0-2-128 0,0-4-352 16,0 0 136-16,-1 3 208 16,-3 0-160-16,0 7 56 0,-4 6 112 15,-4 0 296-15,4 6-56 16,-9 0-88-16,6 4-104 31,-2-1-24-31,5 1 24 0,-4 6-48 16,8 0-8-16,-4 3-96 15,4 0 0-15,-4 3-176 0,4 9 160 0,-4 4-368 16,-1 7-184-16,6-4 88 16,-9 6 576-1,3-3 0 1,1 1-168-16,-4-4-8 0,0 6 48 16,0-6 136-16,4 3 96 15,0-3-96-15,-4 0-168 0,0-3-608 16,0-3 768-16,-4-4 8 0,0-2-104 31,-1-4-801-31,2 0 849 16,7 0 56-16,-1-3 104 0,5 0-96 15,4-9-8-15,0-4 184 16,4-6-184-16,-4 0 176 0,0-7-128 16,-5 1 265-16,5-4 543 31,-3 4-744-31,-5 0 88 0,-1 3 376 15,1 2-128-15,-3 8-112 16,-6 5-264-16,1 1-64 16,4 3-8-16,0 3 16 0,0 0-16 15,3 0-64-15,-2 0 16 32,3 13-112-32,3 0 104 0,1 5-88 15,0 1-424-15,1 3 360 16,-1 4 200-16,3-4-40 15,1 4 48-15,-4-1-200 0,0-3-104 0,-4 0 288 16,3 1 8 0,-6-4-72-1,2-4 0-15,1 2-104 0,-3-8-24 16,-2 1-769-16,5-4 713 16,-4-3-376-16,0-3 120 15,5 0 520-15,-2 0 336 0,5-9-152 0,0-4 80 31,-1-6-136-31,5-3 416 16,-4-4-544-16,4-2-56 0,0 2 56 16,-4 1 1065-16,1 3-369 15,-10 2-200-15,5 8-288 0,-4-1 152 16,0 3-48-16,3 4-56 31,-2 0-184-31,7 3-16 0,-1 3-48 16,1 0-8-16,4 0 0 15,-4 0-8-15,0 3-64 16,0 9 24-16,-4 1-112 0,4 6-544 16,0 1 696-16,-1 2-360 31,1 3 288-31,4-3-24 0,-4 4 184 16,4-1-264-16,-3-2 176 15,-6-5-72-15,1-2-40 16,-4-3 112-16,-4-1-584 0,4-8 440 15,-4 2-184-15,0-6 336 16,4 0 0 0,0 0-41-16,4 0 25 0,4-12 24 15,3-1-8-15,10-6 97 16,-6-1 55-16,9 2-152 16,-4-1 64-16,-1-3-16 0,-3 2 48 15,-4 5 344 1,-4-2 24-16,0 2-128 15,-8 2 408-15,4 0-488 0,0 4 16 16,-4 0-96-16,0-1-168 16,-4 7 144-16,3-1-136 15,-2 4-16-15,2 0 0 0,-2 0-112 32,2 7 0-32,2 8-216 0,-2 5-136 15,1 5 256-15,4 4 104 16,-4-1 104-16,1 1 0 15,2 0 8-15,1-1-8 0,-1 1 0 16,6-1 0-16,-5-6-88 31,0 0-56-31,3-3-64 0,5 1 160 16,0-8 48-16,0-2-400 16,4 0 40-16,0-10 256 15,-4 0 88-15,4 0 16 0,0-13 0 16,3-6 48-16,1-3 128 15,4-10 160 1,4 3 24-16,0-9-48 0,4 6-304 16,-4 4 264-16,-5 2-176 15,-7 7 312-15,-8 6-64 16,-8 7 80-16,-8 0 352 0,0 6-191 16,0 0-185-1,0 0-296 1,4 0-104-16,8 6-72 0,4 7-24 15,4 9-40-15,4 0-56 0,-1 3-97 16,1 4-7-16,4 3-8 16,-4 0-88-16,-4-7-8 0,0 0 104 31,0-5 152-31,-4-5 32 16,4-5 8-16,-5-3 16 0,9-7-96 15,0 0-72-15,-4-7 40 16,7-12 208-16,-2-7 0 0,3-5 8 15,-4-7 8-15,3-4 0 32,1 1 96-32,-4 3 72 15,0 3 128-15,-8 6 120 0,-4 7-104 16,3 7-168-16,-6 2-40 16,-2 6-96-16,2 1-8 0,-10 6 0 15,6 0 16-15,-5 0-24 31,-1 0-88-31,1 4 88 16,4 5 0-16,4 0 16 0,0 4-8 0,4 0 0 16,0-4 48-16,0 1-40 15,8-1-16-15,-5-5-48 0,1-1-104 16,1-3 32 0,-1 0 48-16,4-3-16 15,-5-14 80-15,1-1-40 16,4-5 48-16,0-5 8 0,-4-1 0 15,4 4 48-15,4-4 88 16,-4 3 16-16,-5 8-104 0,1 2-8 31,-4 0 56-31,0 7 72 16,4 5-104-16,-8 1-16 16,3 3-40-16,2 0 0 0,3 0-16 15,0 7 8-15,3 2-8 0,-3 0 8 16,4-2 0-16,0 2 0 31,4-6 0-31,-4 1-8 16,8-1-16-16,-1-3-88 0,1 0 96 15,1 0-64-15,-5 0 64 16,3-7 0-16,1 4 0 0,0-3 8 16,-5 0 0-16,-3-4 0 31,4 4 0-31,-4 0-8 0,0 2 8 15,-4-2-8-15,4 3 0 0,-5 3 0 16,2-4-96-16,-5 4-208 16,-9 0-216-16,2 0-384 0,-13 0-993 15,0 0-1391 1,0 0-2512 0</inkml:trace>
  <inkml:trace contextRef="#ctx0" brushRef="#br0" timeOffset="-78159.73">18929 5168 6833 0,'0'0'1376'16,"0"0"-232"-16,0 0-31 0,0 0 175 16,0 0 216-16,-8-6-255 0,8 6-561 15,0 0-336-15,0 0-352 31,0 0-72-31,8 4-312 16,8 11 384-16,8 7 16 0,8 4 88 16,0 2-56-16,3 4-40 15,1 0-8-15,-4-3 80 0,-4-1-80 16,-4-3 16-16,-4-2 40 31,-8-1-48-31,-8-3 56 16,-4 3-56-16,-4 0 0 0,-20 1 8 15,-12-1 56-15,-28 3 16 0,-48 1-88 16,9-7-640-16,4-6-1969 0</inkml:trace>
  <inkml:trace contextRef="#ctx0" brushRef="#br0" timeOffset="-72755.16">16829 7347 3504 0,'0'0'688'0,"0"0"1393"0,0 0-729 0,0 0-56 16,8-19-263-16,-8 15 255 15,0-2 224-15,0 0-672 0,0 0 9 16,0-4-17-16,0 3-528 31,0 1-24-31,4 0-80 16,-4 0 56-16,0 2-88 0,0-2-64 16,0 3-32-16,0-1-16 0,0-2 32 15,0 0-8-15,0-4-72 16,0 1 40-16,-7-1-40 31,-2-3 0-31,1 4 0 0,-3-4-8 16,-2 0 8-16,-2-2-8 15,-2 2 0-15,-2-3-64 0,3 1 16 16,-5-2-16-16,2 2 56 16,3-1 0-16,0 3 0 31,0-3 0-31,0 4 8 0,0-5 8 0,0 8-8 15,-4-4 0-15,5 4 8 16,-2-4-8-16,1 4 0 0,1-1 0 16,-2 1 0-16,6-1 8 15,-10 3-8 1,10-2 8 0,-10 0 0-16,2-1-8 0,-1 4 0 15,0-1 0-15,4 4 16 0,0 0-16 16,0 0 0-16,0 3 0 0,0-3 0 15,-4 3 0-15,5 0 0 32,-5-4 0-32,-1 4 0 15,-2 0 0-15,-1 0 0 0,4 0-16 16,-4 0 16-16,-3 0-8 16,2 0-8-16,1 4 8 0,0 2 0 15,0-3 8-15,1 4 0 31,3-1-8-31,-4 0 8 0,-1 1-8 16,2 6 0-16,-9-4 0 16,4 4-48-16,-3-1 56 0,3 4 0 15,0 0 0-15,0 0-8 16,4 0 0-16,4-3 0 31,0 2 0-31,0 1 0 0,4 0 0 16,4 0 0-16,-4 3-56 0,4 0 64 15,0 6-16 1,-3 1 8-16,2 5 0 0,2 4 0 0,-6 1 0 16,2 1 0-1,2-2-8 1,-2-3 8-16,2 0 0 0,2-3 0 16,3-4 8-16,0-3-8 15,0 1 0-15,0-1 8 16,0-3 0-16,4-1 0 0,4 5-8 0,0-1-8 31,0 0-48-31,0 0 16 16,0 1 32-16,4 2-144 0,4 1 80 15,0-4-48-15,0 0 80 16,4 1-56-16,-1-1 32 16,2-3-24-16,-1 3 88 0,-1 0-64 31,2-3-32-31,-2 3 48 0,6 0-48 15,-2-2-72-15,1-1-48 16,4-4 96-16,4 5 112 16,4-5 8-16,0 2 8 0,0-5 0 15,0-2 0-15,0 2 0 32,-4-2 0-32,3-1 72 0,-3 1-16 15,0-4-48-15,0 4 0 16,0-1-8-16,0-3 0 0,0 1 0 15,0-4 8-15,-4 4-8 0,-1-7 16 16,2 3-8 0,-2 0-8-1,-3-3 8-15,5 3 0 0,-2-3 40 16,5 3-24-16,0-3-16 16,8 0 0-1,0 3 8 1,0-3-16-16,0 0 16 0,-1 0-8 0,-7 0 0 15,1 0 40-15,-10 0-40 16,5-6 72-16,-4 0 112 0,4-1 8 16,0-2-96-16,3-4 16 15,5-3-56-15,4-3-48 16,4 3 24-16,1-3-32 0,-6 4-8 31,1-2 8-31,-4 5 8 0,-1-1-16 16,-6 1 0-16,3 2-72 15,-4 0-96-15,-1-5 32 16,-2 2-56-16,-2-3-88 0,-2-3 200 16,-2 3 80-16,-3-3 40 31,4 0 64-31,-4 3-56 0,4-3 0 16,-4-3 32-16,0 3 96 15,0-3-128-15,0-1 80 16,-5-2 72-16,2-1-96 0,-1 1-8 0,4 0-24 15,-4-1 88 1,-4-2 24 0,4-1-40-16,-4 4-24 0,0-4 128 15,0 1-120-15,0-1-48 16,0 0 16-16,-8 1 0 16,-9-4-24-16,2 0-64 0,-1-3 64 15,0 7-24 1,-8-4 0-16,0 1-40 15,-4 1 0-15,-8 2 0 0,1 0-8 16,-9 2 0-16,0 7-176 16,-4 0-424-16,-20 0-808 15,17 3-1049-15,3 3-6769 0</inkml:trace>
  <inkml:trace contextRef="#ctx0" brushRef="#br0" timeOffset="-69979.58">19148 5432 2784 0,'0'0'2049'0,"0"0"-873"15,0 0 96-15,0 0 88 32,0 0-543-32,0 0 255 15,4-22-632-15,-4 19 224 0,0 3-24 16,0-4-200-16,0 4-136 0,0 0-128 15,0 0-136-15,0 0-40 0,0 0-80 16,0 0-24 0,0 0 24-1,0 4 72-15,0 2-48 16,0 1 56-16,0 2 0 0,0-3 0 16,8 1-56-16,-4-1-72 0,8 0 128 15,0-3 152-15,4 4-120 16,0-1 48-1,4-2 0-15,-5-1-72 16,6-1-8-16,-6-2-48 16,2 0 48-16,3 0 0 0,-1 0 56 15,1-12 16-15,1-1 224 16,2 1-184-16,-3-4-16 16,0-7 8-1,-4 8 56-15,-5-5 121 16,6 5-89-16,-10 2 216 0,6 0-208 15,-5 4-200-15,-1 2 8 16,6 5-16-16,-5-5 8 31,-1 7 0-31,5 0-104 0,1 0 32 16,2 0 0-16,-2 0-64 16,2 0 136-16,1 7 64 0,0-2-64 15,4 8 16-15,0 0-16 16,3 3-80-16,-2 3 32 0,3 0 48 15,-9 3 0-15,6-3-64 16,-6 0 64 0,-2 4 8-16,2-8 0 15,-2 2-8-15,-2 1-144 0,6-5-64 16,-2 0 23-16,-3 0-63 16,8-1 88-16,-4-5 64 15,3 2-152-15,2-5 64 16,-1-2-120-16,-1-2-360 15,-2 0 568-15,-2 0 96 16,2-6 80-16,-2-10-80 0,5-3 56 16,1-6 24-16,-2 0-72 31,5-1 40-31,-8-3 56 16,4 7 48-16,0 6 208 0,-9 3 104 15,2 4-112-15,-1 3-136 0,-5 3-216 16,10 3-48-16,-6 0 48 15,2 0 0-15,-2 3-48 16,6 3 40-16,-2 7 8 0,2-4 64 31,-2 7-56-31,2 0-8 16,-6 0-16-16,5-1-56 0,-4 8 64 16,3-4 8-16,2 3-8 15,-6-6 8-15,6 3-112 16,3-3 104-16,-4-3-152 0,0 0 40 15,3-4-88 1,2-3-32-16,-2 1 144 16,5-4-256-16,0-3 344 0,-4 0 8 15,3 0 0-15,-6-10 80 16,-6-5 72-16,6-2 432 16,-6-1-200-16,2 1-312 15,-1 5-72 1,-1 2 200-16,-2 4-87 0,-1 3-113 15,3 0-8-15,-2 3-89 0,2 0 89 32,1 0 8-32,1 3-64 15,-2 3 56-15,2 4-40 16,2-1-48-16,2 7 96 0,6 0 56 16,-3 0-56-16,0 3-96 0,3 3 96 15,-6-3 0-15,3 0 16 16,-5-3 48-16,-3 0-48 15,1-6-16-15,-2-4-8 0,-2 0 8 32,-1-6-16-32,3 0-216 15,-3 0 120-15,4 0-376 0,4-6-888 16,0-20-552-16,-4 7-1225 16,-5-6-3296-16</inkml:trace>
  <inkml:trace contextRef="#ctx0" brushRef="#br0" timeOffset="-69596.61">21040 5457 728 0,'0'0'5841'16,"0"0"-4433"-16,0 0-488 15,0 0 193-15,0 0-73 16,0 0-200-16,0-12-344 0,0 12-200 15,4 0-296-15,5 0-80 16,-1 6 80-16,-1 7 72 16,10 2 80-1,-2 8 56-15,6-4 40 16,3 3-96-16,3 3-72 0,1-2-72 16,0-4 184-16,3 0-192 15,-6 0 417-15,-5-3-193 16,-9-3-224-16,-3-4-48 0,-8-3-72 31,0 4 48-31,0-1 72 16,-15 4 144-16,-9 0 32 15,-12 6-64-15,-4-3 8 0,-4 0-120 16,-3 3-48-16,-9 0-1049 16,7-3-1455-16,18-7-3185 0</inkml:trace>
  <inkml:trace contextRef="#ctx0" brushRef="#br0" timeOffset="5325.87">20184 5864 2864 0,'0'0'1272'15,"0"0"-880"-15,0 0-183 0,4 0 71 16,-4 0 864-16,0 0 576 0,0 0-632 15,0 0-415 1,0 0-233 0,0 0 0-16,0 0-72 15,0 0-120-15,0 0-96 0,0 0-48 16,0 0-16-16,0 0 64 16,0 0 32-16,0 0 64 0,0 0 64 0,0 0-8 31,0 0 32-31,-4 0 16 15,-4 0-192-15,-4-3-64 16,-4-4-88-16,1 1 0 0,-2-3 56 16,-7 2-56-16,5 1 0 15,-5 2 0-15,3-2 0 0,-2 0 48 16,-1 3-48-16,0 0-8 31,0-1 8-31,0 1-8 0,-3 3 0 16,-1-3 8-16,-4 0-8 15,0 0 8-15,-5 0 0 0,5-1-8 16,-3-2 8-16,3 3-8 31,0-3 16-31,0 3-8 16,0-4 8-16,4 1-16 0,0 2 16 16,-3 4-16-16,-5-3 0 15,0 0 8-15,1 0 0 0,-1 0-8 0,-5 0 8 16,6-1-8-1,-1 1 0 1,0 0 0-16,8 0 8 16,0 0-8-16,8 3 0 0,1-4 0 15,-5 4 0-15,-1 0 0 16,1 0 8-16,-4 0-8 0,1 0-8 0,-1 0 8 16,-4 0 0-16,1 0 8 31,-1 0-8-31,4 0 0 15,-4 0 0-15,0 0 0 0,0 0 0 16,4 0 0-16,0 0 0 16,-4 4 16-16,5-1-8 0,-1 0-8 31,0 0 8-31,3 0-8 16,1 4 0-16,5-4-8 15,3 0 8-15,0 0-48 0,12 0 40 16,-4 1-40-16,8-4 40 0,0 0 8 15,0 3 0-15,0-3-8 32,-4 0 8-32,4 3-8 15,0-3 0-15,-8 7 8 0,4-2 8 16,-4 2 80-16,0 3 57 16,0-1-97-16,0 7 64 15,4-4 56-15,1 5-32 0,3-2-16 0,0 1 8 16,0 3 104-1,0 3-80 1,0 1 16-16,11 2-40 0,-3 4 16 16,4-1-8-16,0 1-88 15,0 3 32-15,0 2-32 16,0-2 16-16,-1 3-56 16,2-3 72-16,-2 0-72 15,-2-4 0-15,-1-2 0 16,3-1 8-16,-3 0-8 0,1 1 0 15,-1-1 0-15,-5 0-8 16,1-2 8-16,0-1 8 16,0-3-16-16,-4 4 8 0,0-4-8 31,5 3 8-31,-1-3 0 0,-4 3-8 16,4-3 8-16,-1 3-8 15,-3 0 16-15,4 1-16 16,-4 2 0-16,0-3 0 0,0 4 0 31,0-4 48-31,-4 0-48 16,-3 1-8-16,-2 2 8 0,1-3 8 15,4 0-8-15,-3 1 0 16,-1 2 8-16,3 0-8 16,-3-2-40-16,5 2 40 0,-1-6 16 15,4 0-8 1,-4 0-8-16,4-3 8 15,0-3-8-15,0 0 8 0,0-1 0 16,4-6-8-16,0 4 8 16,-1-4-8-16,-3-3 0 15,4 1-48-15,0-4-40 0,1 3 80 0,3-3 8 32,-1 0 0-17,1 0 8-15,5 0 0 0,2 0 0 0,5-3 56 16,1 3-64-16,10-4 0 15,5 4 0-15,8 0 0 16,8 0 8-16,8 0-8 0,-1 4 8 31,9 2 0-31,-1 0-8 0,1-2 16 16,-4 2 32-16,-5-3-40 16,-6 0 72-16,-5 4-72 15,-9-7-8-15,1 3 0 0,-8 3 8 31,0-2 0-31,-1-2 0 16,1 5-8-16,4-1 8 0,5 4-8 16,-2-4 0-16,9 3 0 15,-4-2 0-15,-1-1 0 16,2 0 0-16,-10-2 0 0,1-1 0 31,-12 0 0-31,0-3 0 0,-8 0 8 16,4 0-8-16,-5-3 8 0,9-4 0 15,1 1-8-15,3-3 0 16,0-1 0-16,3 4 8 16,1 0 0-16,0-1-8 15,-4 4 0 1,-4 0 0-16,-1-1 8 0,-6 1-8 16,-6 1 8-16,2-5-8 0,-5 1 64 15,3-1-64-15,2-3 8 31,-2 1 0-31,1 0 0 16,0-4 104-16,0 3-48 0,1 1-16 16,-6 0 64-16,1-4-24 0,0 3 88 15,-4-2 0-15,0-5-16 16,-4 2 24-16,0-7-72 16,0-1-40-16,0-2-64 0,0-4 40 15,0-2-32-15,0-1-8 31,8-3 0-31,0 3 8 0,-1-3-16 16,2 6 16-16,-1 1 24 16,-8-4-40-16,0 7-8 15,0-4 8-15,-4 1-8 0,-4-1 8 16,-4 0-8-16,4 1 8 31,0-1 8-31,4 1-8 0,0 2 64 0,4 4-64 16,0 0 8-16,-4 0 0 15,0 3-8-15,0 3 0 16,-7-3 0-16,-2 0 0 16,-2 3-72-1,-2 3 8-15,2-2 16 16,2 5 40-16,2-3 0 0,3 0 8 16,4-3 0-16,4-3 8 0,0-3-8 15,0-6-8-15,4-1-40 16,0 1 48-16,3-1 0 0,-7 6 0 31,0 8 0-31,0 2 0 16,0 7 8-16,0-1 0 0,0 1 0 15,0 3 0-15,0-1 40 16,0 2-48-16,0-1 0 0,0-4 0 16,0 1 0-16,0 2 0 31,0-2-80-31,0 3-344 15,-7 0-584-15,-6 0-1128 0,-6-1-4410 16</inkml:trace>
  <inkml:trace contextRef="#ctx0" brushRef="#br0" timeOffset="30930.75">18248 10442 2592 0,'0'0'5345'0,"0"0"-3816"16,0 0-745 0,0 0-312-1,0 0 112-15,0 0 312 16,0 0 208-16,0 0-135 0,0 0-241 0,0 0-200 16,0 0-16-16,0 0-64 15,0 0-24-15,0 0-64 0,12 0-168 16,3-3-48-16,9 0-144 31,0-4 8-31,8 4 0 16,4 1 0-16,0-2 8 0,-1 4-8 15,6 0 80-15,-5 0-80 0,3 0-8 16,2 0 16-16,-2 0-8 31,5 0 8-31,0 0-8 16,3 0 8-16,5 0-8 0,4-3 0 15,0 3 0-15,3 0 0 16,1 0 40-16,5 0 24 0,-7 0-64 16,-2 0 64-16,0 0-72 31,-7 0 0-31,-6 0 0 16,-3 3 8-16,4 1 0 0,-4-2-8 15,3 1 0-15,1 1 0 0,8-4 0 16,3 3 72-16,5-3-64 0,9 0-8 15,-6 3 72 1,5 4-72 0,-4-4 8-16,-4 3 8 15,-4 0-8-15,-2-2 0 0,6 2-8 16,4-3 8-16,16-3 48 0,16 0-48 16,19 0 40-16,5 0-32 0,-9 0 32 31,-27 0-40-31,-28 0 56 15,-13 3 16-15,-7-3-72 16,8 0 0-16,0 3 8 0,8 0-8 16,0-3 40-16,4 4-40 0,-1-4 8 15,9 0 33-15,4 0-1 32,0 0 8-32,3 0 16 15,0 0 24-15,-2 0-16 0,-9 3-16 16,-5 0 0-16,-3-3-64 15,-4 7 48-15,3-4-32 0,1 0-8 16,8 0 40-16,4-3-48 31,3 3 0-31,1-3 0 16,1 0 8-16,-2 0 8 0,-7 0-8 16,-4 3 56-16,-5-3-16 15,-3 0 0-15,-4 0 40 0,4 3-40 0,-1-3-32 16,5 4-8-1,8-1 8 1,0-3-8-16,4 0 0 16,3 0 0-16,1 0-8 0,-5 0 0 15,1 0 8-15,-8 0-8 16,-4 0 0-16,-8 0 0 0,4 0 8 0,0 0-16 16,-1 3 16-16,9 0 0 31,4 3 0-31,0-2 8 15,7-1-8-15,-3 0 0 0,4 3 0 16,-5-6 8-16,1 4 40 16,0-1 32-16,-1 0 0 0,-3 0-24 15,9-3-56-15,-2 6 0 32,5-2 8-32,4 2-16 0,-5-3 8 15,1 0 40-15,0 1-40 16,-8-4-8-16,-1 2 8 31,-7-2-8-31,-8 0 16 0,-4 0-8 16,-4 0 0-16,-5 0 0 15,-3 4 0-15,0-4-8 0,-4 3 8 16,0-3-8-16,4 3-112 16,-8 0-120-16,-5 1-320 15,-6-4-593-15,-9 0-1519 0,-4 0-4186 0</inkml:trace>
  <inkml:trace contextRef="#ctx0" brushRef="#br0" timeOffset="32744.91">18176 10487 3144 0,'0'0'3929'16,"0"0"-2945"-16,0 0-296 0,0 0 161 15,0 0 79-15,0 0-48 16,0 0-272-16,0 0-248 15,0 0-232 1,0 9 192-16,0 4 152 16,0 6 192-16,0 3-95 0,0 4-241 15,4 2 0-15,-4 4 48 16,0 3-56-16,0 0 24 16,0 6-48-16,0 1 32 0,0 2-168 31,0 0 40-31,0 4 32 15,0 3-40-15,3-1-32 0,-3 4-16 16,5 1 56-16,-1-1-64 16,0-1 64-16,4 1-144 15,-4 0 16-15,-1 0 0 0,6 0-64 16,-9-3 65-16,4 7-17 31,0-5 48-31,-4 1 8 0,4 0-40 16,0 0 24-1,-4-3 128-15,7 3 0 16,-2 0-96-16,3 0-16 16,-4 6 40-16,3-3 24 0,1 0-40 15,5 4-80-15,-6 2 24 16,1 1-80-16,1 0 0 0,-5-1 0 16,3 3 0-16,-3 1 0 0,4 0 72 15,-4-4-56-15,5-2-8 16,-2-1 8-1,1-6-16-15,1 0 56 16,2 3-48-16,-3-6 64 16,4 6-16-16,-4 0-40 0,8-3-8 15,-8 3 80-15,8 0-80 16,-9 0 40-16,2 1-32 0,-1 2-8 16,0-6-8-16,-5 6 8 31,-3-6-8-31,0 7-8 15,0-8 8-15,0 5 8 0,0-1 0 16,0 0 0-16,0 0 0 16,0 0-8-16,0 4 48 0,0-1-48 31,0 0 0-31,0-2 8 16,0 2-8-16,0-6 8 15,-7 3 40-15,-5 0-48 0,3 0-8 0,2 4 8 16,-5-4 0-16,8 3 0 15,4-3 0-15,-5 0 0 16,5 4 0 0,-3-7 0-16,3-4 0 15,0 1 0-15,-4-3 8 16,4 0-8-16,-8-4 0 0,4-3 0 0,0-2 8 16,0-2 24-16,0-2-24 15,0 0-8-15,0 0 64 0,4 0-16 31,0-3 0-31,0 0-48 16,-4-4 0-16,4 4-16 16,-4 0 8-16,-4 3 8 0,0-1 0 15,0-2 16-15,-3 3 80 0,2-3 0 47,5 0-88-47,-4-4 112 16,8-2-120-16,-4-1 8 15,4-6 0-15,0 0-8 0,0-6-56 16,0 0-208-16,0-4 0 16,8-3-208-16,-8 1-312 0,4-7-641 15,-4 0-1351-15,4-3-3057 0</inkml:trace>
  <inkml:trace contextRef="#ctx0" brushRef="#br0" timeOffset="34410.46">18439 16192 8569 0,'0'0'1937'0,"0"0"-1393"15,0 0-336-15,0 0 16 0,0 0 368 16,0 0 256-16,60 13-112 16,-37-3-191-16,9-7-145 15,12 3-144 1,8-3-80-16,3 0 0 0,14-3 176 15,-1 0-8-15,7 0 64 16,1 0 64-16,-1 0-120 0,13 0-24 16,11 3-80-16,17 1-56 15,4-4-40 1,-13 3-48-16,-3 0-32 16,-12-3 0-16,7 3-64 0,-3-3 112 15,3 0 104-15,-7 4-79 16,-1-4-9-16,-14 2 48 0,-17 2-56 15,11 2 88-15,9 1-16 16,-1 2-24-16,-3-3 0 16,7 1-80-1,-3-1-24-15,4-3-16 16,-5 3-48-16,-19-2 0 0,-11-4 120 16,10 3 0-16,9-3-56 15,11 0 0-15,-3 0-24 31,-1 0-40-31,6 0 0 0,6 0-8 16,-11 0 8-16,4-3 8 16,-1-3 104-16,-7 2-40 0,3 1-64 15,2 0-8-15,-2 0 40 16,-8 3-40-16,6-4 0 16,-6 4 8-16,1 0 32 0,-4 0 24 15,-1 0-72 1,-3 0 48-16,0 0 8 15,4 0 8-15,12 0-56 0,16 0 80 16,-6-3-80-16,-9 0 8 16,-6 3-8-16,-11 0 0 15,3 0 0-15,14 0-8 16,-6 0 0-16,-7 0 0 16,3 0 0-16,-7 0 0 15,4 0 48-15,-1 0-48 0,6 0 16 16,-1 0-8-16,-1 0 0 31,1-3-8-31,3 0 8 16,-2 0 32-16,2 0-40 0,4-4 0 15,-2 4 0-15,-2 0 0 0,5-1-16 16,-8 2 8-16,3 2 8 16,1 0-8-16,-4 0 0 31,-4 0 8-31,3 0 40 0,-3 0-40 15,-4 0 0-15,7 0 40 16,-3 0-32-16,0 0-8 0,3 0 0 16,-7 0 8-16,0 0 0 15,-4 0-8-15,-4 0 8 32,-5-4-8-32,1 4 0 0,-4 0 0 15,0-3 8-15,4 3 40 0,0 0-40 16,4 0 8-16,-5-3 48 0,1 3-64 15,0 0 0-15,-4-3 0 16,-1 3 56 0,-7 0-56-1,-4-4 0-15,-8 4 0 0,-4 0 8 16,-8 0-8-16,-8 0-200 0,-4 0-256 16,0-9-152-16,0 3-920 0,-8-4-3409 15</inkml:trace>
  <inkml:trace contextRef="#ctx0" brushRef="#br0" timeOffset="35801.74">25312 10646 1616 0,'0'0'648'0,"0"0"-488"0,0 0-8 32,0 0 2409-32,0 0-297 15,0 0-400-15,0 0-383 0,0 0-273 16,0 0 8-16,0 0-63 15,0 0-241-15,0 0-408 16,0 0-264-16,0 0-136 0,12 0-56 31,12 3-40-31,7 0 8 0,14 0 56 16,10 0-24-16,17 0-40 16,20 4 0-16,19 2 0 15,8-3-8-15,-23 4 0 0,-28 0 0 16,-28-7 0-16,-8 0 48 31,0 0-40-31,0 0 0 0,-8 0 0 16,-9-3-8-16,-2 0 24 15,-9 0-16-15,-4 0 8 16,0 0-16-16,0 0-248 0,0 0-560 16,0 0-913-16,7 4-471 15,-3-1-1025 1,4 0-1984-16</inkml:trace>
  <inkml:trace contextRef="#ctx0" brushRef="#br0" timeOffset="37494.21">26264 10703 5233 0,'0'0'2160'0,"0"0"-976"15,0 0-295-15,0 0-185 0,0 0-144 32,0 0-144-32,0 0-232 0,0 0 200 15,0 38 120-15,0-19-168 16,0 3 16-16,0 7-160 16,0 2 136-16,-4 4-24 0,1 3-104 15,3 7-63-15,-5-1 79 31,1 4-40-31,0 0-48 0,0-1-16 16,0-2 8-16,0 2 112 16,1-3 8-16,-6 1 72 15,5-4-40-15,0 7-64 0,4-4 16 16,-4 4-40-16,4 0-16 16,-4 3-8-1,4-4-48-15,-3 1-8 0,-6-1-56 16,5-2-40-16,-4-1 0 15,1 4 0-15,-6 0 40 16,9-1-32-16,0 1-8 0,0 0 40 16,4 2-40-1,0 1 0-15,0-4 72 16,8 1-32-16,1 0 40 16,-1-4 0-16,-5 1-24 0,-3-4-56 15,4 4 40-15,-4-4-40 16,4 0 0-16,-4 3-8 0,0 1 8 15,4 2 0-15,0-2 0 32,1-1-8-32,-1 1 8 0,-4-4 0 15,0 1 0-15,0-8 8 16,0 4 56-16,0-2-56 0,0 2 64 16,-4-4 24-16,-5 8-16 31,1-4-32-31,4 6-8 15,1-2 0-15,-1 5 8 0,4-3 40 16,0 1 16-16,7 6-48 16,1-7 24-16,9 4-39 0,-6 0-41 15,2-1 40-15,-6-2-40 32,-3 2-8-32,0-5 0 0,-4 2 8 15,0-3 0-15,0 4-8 0,0-7 16 16,0 3-8-16,0-3 8 15,-4 4-8-15,-3-1-8 0,-2 3 8 16,-3-3 0 0,5 1 0-1,-2-1 8-15,1 0-16 0,4-2 0 16,4-2 8-16,0 2 0 0,0-4 0 16,0-3 0-16,0-1-8 15,0 1 0-15,4-1 8 0,-4 1-8 31,0 0 0-31,0 0 0 16,0-4 0-16,0 1 0 0,-4 0 0 16,-3-1 0-16,3 1 0 15,0-4 8-15,-1 0-8 0,5 1-8 32,-8-1 8-32,4 0 8 15,1-2 0-15,-5 2-8 16,-5-2 128-16,2-1 96 0,3-3-80 15,-1 0-56-15,2 3-32 32,3-6-48-32,4 6 40 0,0 0 24 15,4 1 16-15,7 5 120 16,2 1 104-16,7-1-96 16,-5-2-112-16,-7-1-8 0,5 0-32 0,-9 1-8 15,-1-4 8-15,1 0 24 16,0 0-16-16,0-2 48 0,0-1-112 15,1-4 128 1,-1 2-128 0,-1-2 56-16,5 1-64 15,-8 0 0-15,0-3 0 0,0-1 0 0,0 1-8 16,0 0 8-16,0 0 0 16,-8 0 0-16,5 2 0 0,-6 4 0 15,5 3 0-15,0 1 16 31,-4-8-16-31,5 4 0 16,-1-6 0-16,-5 3 0 0,1 0 8 16,4 0 0-16,-3 3-8 15,-1-3 8-15,-1 0-8 0,5 0 8 16,-7-4-8-16,2 1 0 31,-2 0 0-31,3-1 8 0,0-2-8 16,0 0 8-16,0-1-8 15,4 1 8-15,0-4 0 0,4-3-8 16,-4 3 0-16,4 1 0 16,-4-1 8-16,4 7 40 31,-4-4-48-31,4 4 0 0,0 3 16 16,0-3-8-16,0-1 0 0,0 4 8 15,0 0-8-15,0 0-8 0,0-3 48 16,4-4-48-16,0 0 0 15,-4 1 0 1,4-3-8 0,-4 2 0-16,0 0 8 0,4-2-48 15,-4 3 40-15,4-7 0 0,-4 0-56 16,4-3 64-16,-4 0 0 0,0 3 0 31,0-3 0-31,0 0 0 16,0 0-48-16,0 0-8 15,0 0-88-15,0 0-120 0,0 0-200 16,0 0-384-16,0-3-537 0,0-3-375 16,-8 2-921-16,-8-5-399 15,0 5-3178-15</inkml:trace>
  <inkml:trace contextRef="#ctx0" brushRef="#br0" timeOffset="40800.39">15387 11680 544 0,'0'0'2944'15,"0"0"985"1,0 0-2369-16,0 0-607 0,0-2 551 15,0-5 256-15,0 4 145 16,0 0-489-16,0 3-472 0,0 0-304 16,0 0-224-16,0 0-135 15,0 0-41 1,0 0-88-16,0 0 24 16,0-7-32-16,0 1 8 15,0-10 16-15,-8-3-152 0,-4-9 32 16,-4-4-40-16,0-3-8 0,-4 3 8 15,-3 3-8-15,2 7 0 32,-3 9 0-32,-4 7-8 0,0 6 0 15,0 6-40-15,-7 20-24 16,-1 12 24-16,0 7 48 0,8 12-8 16,8 3 0-16,8 0-64 15,12-5 24-15,8-8-72 31,16-12 40-31,12-10-56 0,8-12 80 16,4-13 0-16,0-7-64 16,-1-18-120-16,1-13 47 0,-4-22 9 15,0-19 16-15,-16-1 120 16,-1 7 40-16,-14 19-56 16,-5 16 64-1,-5 12 8-15,1 4 304 0,-4 16 65 16,0 6-297-16,-4 22-72 15,-11 16-8-15,-1 10 56 0,0 9 40 16,4 3-88-16,0-3 0 16,4-3 56-1,8-9-64-15,0-4 0 16,0-6 0-16,12-3 0 0,8-7-256 16,3-6-361-16,9 1-343 15,12-11-1248-15,-4-6-2185 0,-8-3-5393 16</inkml:trace>
  <inkml:trace contextRef="#ctx0" brushRef="#br0" timeOffset="41184.37">16093 11363 2472 0,'0'0'7666'0,"0"0"-6114"16,0 0 136-16,0 0 457 0,0 0-481 16,0 0-672-1,0 0-504-15,-45-22-231 16,17 35-113-16,-7 15 144 0,-5 7 112 15,-1 13 32-15,-2 15-136 16,11 4-144 0,4-1 8-1,8 8-64-15,20-17-48 0,0 3-40 0,5-6 96 16,18-6-104-16,14-13-208 16,6-7-72-16,4-9-336 0,2-12-360 15,14-11-641-15,-11-15-1583 16,-8-10-2618-16</inkml:trace>
  <inkml:trace contextRef="#ctx0" brushRef="#br0" timeOffset="41491.55">16379 11443 1240 0,'0'0'9194'0,"0"0"-7274"16,0 0 737-16,0 0-945 16,0 0-968-16,0 0-504 31,0 0 208-31,-48 50 72 0,32-8-103 16,0 8-113-16,1 1-80 0,-2 6-112 15,10-6 8-15,3-6-64 0,4-4-56 16,0-6 0-16,7-4 0 15,14-5-288 1,3-7-456 0,3-6-489-16,9-13-703 0,-4 0-2193 15,-9-4-2817-15</inkml:trace>
  <inkml:trace contextRef="#ctx0" brushRef="#br0" timeOffset="41722.93">16028 11760 7137 0,'0'0'3265'0,"0"0"-1745"32,0 0-112-32,0 0 17 0,0 0-753 15,0 0-32-15,0 0 304 16,123 29-344-16,-63-26-280 15,-4 3-192-15,-4-6-128 0,-4 0-200 16,0-3-960-16,-12-10-1753 16,-8 0-3784-16</inkml:trace>
  <inkml:trace contextRef="#ctx0" brushRef="#br0" timeOffset="41934.36">16634 11760 1384 0,'0'0'11234'15,"0"0"-9289"-15,0 0-841 0,0 0-416 16,0 0-448-16,84 0-160 0,-52 0-80 31,7 0-280-31,6 3-1168 16,-6-3-945-16,-11 0-2224 0</inkml:trace>
  <inkml:trace contextRef="#ctx0" brushRef="#br0" timeOffset="42157.77">17012 11592 3872 0,'0'0'5377'0,"0"0"-2816"16,0 0-1025-16,0 0-503 0,0 0-377 15,0 0 80-15,0 0 392 32,-23 73-280-32,10-38-296 0,2 0-208 15,-2 3-183-15,2 0-73 16,3 0-88-16,4-3-185 16,0 0-855-16,-1 0-752 0,5-10-1281 0,0-6-2528 15</inkml:trace>
  <inkml:trace contextRef="#ctx0" brushRef="#br0" timeOffset="43222.92">17164 11436 1712 0,'0'0'7065'16,"0"0"-5488"-16,0 0 279 0,0 0 81 15,0 0-537-15,0 0-464 16,-4-13-368-16,4 13-168 0,0 0-96 15,7 7-112-15,10 6 304 32,11 5-79-32,4 5-25 15,7 8 8-15,2 4-96 0,2 4-56 16,-7 5-96-16,-4 3-104 0,-12-2-40 16,-8 3 8-16,-12-4 0 31,0 0-16-31,-16 1 40 15,-12 3-40-15,-12-1-216 0,-4-2-440 16,-16 15-737-16,8-16-1647 16,13-5-3722-16</inkml:trace>
  <inkml:trace contextRef="#ctx0" brushRef="#br0" timeOffset="53292.23">17689 11725 1096 0,'0'0'880'0,"-3"3"-616"16,3-3-48-16,0 4 2545 16,0-4-1073-16,0 0-600 0,0 0-144 15,0 0 81 1,0 0-193-16,0 0-168 16,0 0-192-16,0 0-48 15,0 0-32-15,0 0-32 0,0 0-8 16,0 0-72-16,0 0-56 15,3 0-47-15,6 0 39 16,-1 0-24-16,7 0 32 0,6 0 16 31,-1 0-40-31,4 0-32 0,3 0-56 16,1-4 0-16,4 4-48 16,-4-3 0-16,4 0-16 15,-4 3-40-15,-4-3 48 0,4 3-48 31,-4-4 0-31,-1 4 0 16,-3-3 8-16,4 3 40 0,0-3-8 16,0 3-32-16,4-3 40 15,-4 3-48-15,4-3-8 16,0 3 8-16,0-3 0 0,0 3 0 31,-5-4 0-31,1 4 0 0,0-3 8 16,-4-3-8-16,3 3 40 0,2-1 16 15,-1-2-56-15,4 3 40 16,4-3-40-16,-4 2-8 16,3 1 0-16,-3 0 0 0,-4 0 0 15,0 0 0 1,-8 3 0-16,-1-3 8 16,-2 3-8-16,-5-3 8 0,-1 3 0 15,-3-4 0-15,5 4 0 16,-1-3 8-16,-1 3-8 15,6 0 0 1,2 0 8-16,6 0-16 16,-2 0 0-16,1 0 0 0,4 0 0 31,-4 0 8-31,4 0-8 16,-8 0 8-16,3 0-8 15,-2 0 0-15,-6 0 0 0,2 0 0 16,-1 0 0-16,-1 0 8 15,2 0 0-15,2 0 0 0,2 0-8 16,-2 0 0-16,-2 0 8 16,6 0-8-16,-7 0 8 15,4 0-8-15,-4 0 0 0,0 0 0 16,-8 0 0-16,4 0 8 16,-4 0-8-1,-4 0-8-15,4 0 8 0,4 0 48 16,-4-3-32-16,3 3 40 15,6 0-48-15,-1 0-8 16,4 0 8-16,-4 0-8 16,-1 0 0-1,2 0 0-15,-6 0 0 16,1 0 0-16,1 0 0 0,-5 3-40 16,-4-3 40-16,0 0 8 0,0 0-8 15,4 0 0-15,-1 3-8 16,5 4 8-1,1-4-8-15,-5 0 8 16,3 3 0-16,1 1-48 16,0-1 48-16,-3 3 8 0,2 1-8 15,-3 0 0-15,4 2-8 16,-4-2 8-16,1-4-8 0,-2 3 8 16,1 1 0-16,0 0 0 31,0 0 0-31,0-1 48 15,0 4-40-15,0-1-8 0,0 1 0 16,0-4 16-16,0 7 72 16,0 0-40-16,0 0-32 0,0 0-16 31,0-3 48-31,-4 2-48 0,3 2 0 16,2-2 8-1,-1 4 0-15,0-3 0 0,4 3 0 0,-1-3 0 16,-3 3 0-16,5 0 56 15,-1 0-48-15,-4-3-16 0,-1 3 8 16,6 0 48 0,-5-3-48-16,4 3-8 15,-1 0 48 1,1-3 32-16,1 0-80 0,-1 0 16 0,-5-3 64 16,5 2-64-16,1-2 64 15,-5 3-24 1,0 0-40-16,-1 0 32 15,1-3 0-15,-4 2-48 16,0 4 0-16,4-3 8 16,-4-3 8-16,4 0-8 0,1 0 0 15,-1-1 16-15,-4-2-16 0,4-1 64 32,-1 1-24-32,-3-1 16 15,4 0 48-15,-4 1 24 16,4 0-48-16,0 2-16 0,0 4 0 15,-4 0-64-15,0 0 64 16,5 0-16-16,-5 3-40 0,0 0-8 31,0-3 80-31,0-3-80 16,0-1 40-16,0 1 24 16,0-3-72-16,0 2 0 0,0-2 48 15,0 2-48-15,0 1 8 0,0 6-8 16,0 0 8-16,0 0 0 0,0 0 0 15,-5-3 8 1,5-3-8 0,0 0-8-16,0-4 8 15,0-3 0-15,0 1 0 0,0-1 8 16,0 1-16-16,0 2 8 0,0 1 0 16,0-1 1-1,-4 4 39-15,4-4-48 16,0 4 88-16,0-3-32 15,0-1-48 1,0-3 0-16,0 1 8 0,0-1 40 0,4-3-48 16,-4-3 8-16,0 0-8 0,5 0 40 31,-5 0-32-31,0 0 40 16,4 0-56-16,-4-22-953 15,0 0-1591-15,0-7-8883 0</inkml:trace>
  <inkml:trace contextRef="#ctx0" brushRef="#br0" timeOffset="54907.91">19698 17081 10042 0,'0'0'2936'0,"0"0"-1135"16,0 0-57-16,0 0-472 0,0 0-488 16,-5-16-367-16,-2 23-217 0,-1 8-96 15,-12 11 424-15,-3 9-32 16,-5 3-184-16,-9 3-96 31,-6 1 32-31,3-1-48 0,-4 3-32 16,0-3 8-16,5-2-88 15,2 2-80-15,5-3 8 0,9-3-8 16,3-3-8-16,8-7-96 16,3-6-240-16,6 0-104 31,-1-3-264-31,4-3-336 0,-4-4-809 16,0-2-1303-16,-4-4-1097 0,0-3-1897 15</inkml:trace>
  <inkml:trace contextRef="#ctx0" brushRef="#br0" timeOffset="55247.01">19148 17348 4656 0,'0'0'4193'0,"0"0"-2528"16,0 0 55-16,0 0 249 0,0 0-369 31,0 0-168-31,0 0-304 15,0 0-367-15,0-60-393 0,0 63-200 16,8 12-64-16,8 8 240 16,4 6 144-16,8 5-152 15,4 4-40-15,3 1-40 0,10-2-32 32,2 2-32-32,-3 2-112 0,0-3-80 15,-9 0 0-15,-7-6 0 16,-3-3-152-16,-10-7-112 15,-6-9 0-15,-5-4-32 0,-1-3-144 16,-3-6-264-16,0 0-280 31,4-3-369-31,-4-9-663 0,4-8-3425 0</inkml:trace>
  <inkml:trace contextRef="#ctx0" brushRef="#br0" timeOffset="55634.98">20215 17069 8729 0,'0'0'3281'16,"0"0"-1144"-16,0 0-209 0,0 0-304 15,0 0-359-15,0-26-385 16,-7 26-328-16,-1 4-296 16,-12 14-160-16,-4 11 120 0,-8 9 200 31,0 10 16-31,-4 2-40 0,8 1-72 16,0 0-32-16,13 0-80 15,-2-4-80-15,14 1-56 16,3-3-24-16,0-4-40 0,24-3 40 15,4-3-48-15,11-7 0 32,6-2-72-32,-2-7-200 0,5-6-424 15,0-10-336-15,4-3-696 16,-17-13-2537-16,-10-6-2889 0</inkml:trace>
  <inkml:trace contextRef="#ctx0" brushRef="#br0" timeOffset="56018.95">20550 17135 2480 0,'0'0'6545'0,"0"0"-4312"16,0 0-337 0,0 0 9-16,0 0-465 15,0 0-272-15,0 0-360 0,0 0-351 16,0 0-137-16,-4 38 400 16,1-3-152-16,-5 0-160 15,-5 6-64-15,2-2-88 0,3 2-64 16,-5 0-48-16,6-3-72 31,3 0-24-31,4-3 0 0,0-6-40 16,0-1-8-16,11-6-72 15,6-5-272-15,11-8-232 16,4-3-408-16,15-6-1049 0,-3-9-2848 0,-4-10-3144 16</inkml:trace>
  <inkml:trace contextRef="#ctx0" brushRef="#br0" timeOffset="56277.25">20344 17332 6433 0,'0'0'3065'15,"0"0"-1297"-15,0 0-296 16,0 0 49-16,0 0-385 15,-17 0-216-15,45 0 224 0,8 6-56 32,12-3-471-32,7-3-321 0,10 0-96 15,-6 0-128-15,-7 0-72 16,-4 0-232-16,-1-3-1241 16,-11-6-1615-16,-12-1-2890 0</inkml:trace>
  <inkml:trace contextRef="#ctx0" brushRef="#br0" timeOffset="56520.6">20905 17126 6617 0,'0'0'5865'0,"0"0"-3712"0,0 0-169 16,0 0-272-16,0 0-471 0,0 0-529 16,0 0-368-1,0 0-216 1,0 0 16-16,64 67 48 0,-44-26-96 15,-4 3 0-15,-9 4-48 16,-7-1-48-16,0 1 16 0,-11-7-16 16,-13 3-48-1,-12-5-200 1,-3-1-280-16,-38 0-600 0,10-10-1769 16,7-12-5041-16</inkml:trace>
  <inkml:trace contextRef="#ctx0" brushRef="#br0" timeOffset="58019.61">19690 16329 1040 0,'0'0'5801'0,"0"0"-3833"0,0 0-1111 15,0 0 23-15,0 0-40 16,0 0-224-16,0 0-40 0,0 0-72 16,0 0-16-16,0 0-104 0,0 0 89 31,0 0 239-31,0 0 0 15,0 0-152-15,0-3-272 0,0-4-184 16,0 1-24-16,0-1 8 16,0-2 0-16,0-1-24 0,0-2-16 15,0-4-48-15,0 0 104 32,-4 0-24-32,4 4 32 15,0-5 144-15,-4 2-56 0,4-1 48 16,0-3-32-16,0 3-16 31,-4-3-55-31,4-3-137 0,0-4 160 16,0 4-120-16,0 0 128 15,0-1 16-15,0 1-24 16,0 3-88-16,0-3 0 0,0 3 0 16,0-3-80-16,0 3 0 15,0 0 8-15,0-4 32 0,0 1-40 0,0 3 0 16,0-3 8-1,0 0 0 1,0 3 0-16,-4-1 40 16,0 2-32-16,0-1 64 0,0-1-80 15,0 1 8-15,0 1 56 0,0-2-64 16,4 1 0-16,0 0-8 0,0 3 8 31,-4-3 0-31,4 4 0 16,-4-5 0-16,1 5 0 15,-1-5 8-15,-1 5-8 0,-3-2 0 16,4-1-8-16,4 5 16 16,-4-3-8-16,4 0 0 0,0-3 0 31,0 3-8-31,0 1 8 16,0-2 0-16,0 5 0 0,0-4-16 15,0 3 16-15,-3-3-8 16,-1 3-88-16,0 1 8 15,-1-1 88-15,-3 1-16 0,8 2 16 32,-7-6-32-32,7 3 24 15,-4-2 16-15,4-1-8 0,-4 0 0 16,4 0 0-16,-5 7 0 16,5-1 8-16,0 0 0 0,0 4-8 15,0 3 8-15,0 0-8 16,0 0 0-1,0-4 0-15,0 7 8 16,0-6-8-16,0 2-8 0,0 2 0 16,0-2 0-16,-4 4-192 15,4 0-456-15,-8 0-905 16,5 10-1639-16,-9-4 15 0</inkml:trace>
  <inkml:trace contextRef="#ctx0" brushRef="#br0" timeOffset="58944.14">19594 13036 304 0,'0'0'952'0,"0"0"-472"0,0 0-216 15,0 0-160-15,0 0-48 16,0 0-48-16,0 0 8 16,0 0 32-16,41-35-48 0,-41 29 0 31,4 3 0-31,-1-3-304 15,1 2-352-15</inkml:trace>
  <inkml:trace contextRef="#ctx0" brushRef="#br0" timeOffset="60030.23">19594 13036 1824 0,'56'-79'912'0,"-56"79"80"16,0-3-7-16,0 3-377 31,0 0-352-31,0 0-192 0,0 0-56 16,0 0 176-16,0 3 336 0,0 3 0 15,0 0-232-15,0 4 144 16,0 3-40-16,0-1 176 16,-8 5 80-16,-4-2-231 15,0 4-161-15,5 1-64 16,-6 5-64-16,1-3 0 16,5 3-48-16,-6 1 40 0,5 2 32 15,8 1 88-15,-3-4 152 16,3 4-144-1,0-4-72-15,0 4-16 16,0-3-8-16,0 2-80 16,-4 1-72-16,0-4 8 0,0 4 0 15,-5-4 40-15,5 4-48 16,4-1 0-16,0 4 8 0,0 0-8 16,0-1 48-16,0 1-40 31,8 0 48-31,-3-1-48 15,-1 1 0-15,-4 0 8 0,0 3-16 16,0-6 48-16,0-1-40 16,-4 1-8-16,-1-7 8 0,5 0-8 31,-4-3 0-31,4 4 16 0,0-5 0 16,0 8 208-1,9-4-40-15,-5 3-104 0,0 4-24 0,0-3-48 16,-4-4-8-16,0 3 8 15,0-6 8-15,0 3-8 16,0-3 0 0,-4 0 8-16,0 0-8 15,4 1-8-15,0-1 8 16,0-1 48-16,0 2 56 0,0 2 16 0,4-6-16 16,0 3-8-16,-1-7-96 15,1 4 8 1,0-3-8-16,-4 0 16 15,0-3-16-15,0-5 8 16,0 5-16-16,0-3 8 16,0-1-8-16,4 0 8 0,-4 4 24 15,0 3-32-15,0-1 0 0,0 4 0 32,0 0 8-32,0 0-8 15,0 3 8-15,0-7 0 16,0 1-8-16,0 0 56 0,0-4-48 15,0 1-8-15,0-1 0 16,5-2 0-16,-5 2 0 0,0-2 8 31,0 2 0-31,0-2-8 16,0-1 8-16,0 0-8 16,0-6 8-16,0 4 0 0,0-2-8 0,0-2 8 15,0 0 0-15,0 4-8 16,0 2 0-16,0 1 8 15,0 2-8 1,0 0 8-16,0 4-8 16,0 3 0-16,-5-3 0 0,5-1 8 15,-4-2-8-15,4-3 0 0,0-1 0 16,0-3 0 0,0 0 0-16,0-3 0 15,0 0 8-15,0 0 48 16,0 0 0-16,0 0 17 15,0 0-65-15,0 3 40 16,0-3-48-16,0 0 0 0,0 0 0 16,0 0-48-16,0 0-241 0,0 0-215 31,0 0 88-31,0 0-272 16,0-3-1648-16,4 0-2697 0</inkml:trace>
  <inkml:trace contextRef="#ctx0" brushRef="#br0" timeOffset="61208.09">19427 14957 536 0,'0'0'888'0,"0"0"-392"0,0 0-248 16,0 0-80-16,0 0-80 15,24 9-16-15,-24-9 64 0,4 0 144 16,-4 0 200-16,0 0 240 16,0 0 9-16,0 0 223 15,4 0-104 1,-4 0-320-16,4 0-168 0,4 0-200 15,-1 0-160-15,-2 0-80 16,3 0-128-16,-4 0-32 0,3 0 144 16,-7 0 96-16,4 0 8 15,1 0-8 1,-1 0 80-16,4 0 16 16,-4 0-88-16,3 4 48 0,-3-1-48 15,1-3 72-15,-5 0 40 16,4 0 200-16,-4 0 376 0,0 0 345 15,0 0 119-15,0 0-256 32,0 0-288-32,0 0-416 0,0 0 80 15,0 0 208-15,0 0 16 16,0 0-15-16,0 0-241 0,0 0-136 16,0 0-32-16,0 0-16 15,0 0 120-15,0 0 88 31,0 0 32-31,0 0-72 0,8 0 8 16,-1-3 56-16,6 3-184 16,2-4-104-16,2 4 0 0,-2 0 48 15,5 0-48-15,0 0-8 16,0 0 8-16,4-3-8 16,-5 3 16-1,2 0-16-15,-1-2 8 0,-1 2 56 16,1-4 40-16,1 4 24 15,3 0 0-15,-1 0-64 0,1 0-8 16,4 0-40-16,-4 0 32 16,8 0 40-1,-4 0-40-15,4 0 16 16,4 0 24-16,-8 0 16 16,0 0 48-16,-9 0-32 0,-7 0-72 15,0 0-40-15,-4 0 40 0,-4 0-40 16,0 0 40-16,0 0 0 31,4 0 32-31,-4 0-16 0,3 0-56 16,2 0 8-16,-1 0-16 15,-4 0 16-15,0 0-16 0,-4 0 0 16,3 0 0-16,-3 0-208 16,4 0-128-16,-4 0-96 31,0 0-264-31,0 0-544 0,5 0-737 15,-5 0-351-15,0 0-25 16,0 0-1576-16</inkml:trace>
  <inkml:trace contextRef="#ctx0" brushRef="#br0" timeOffset="61560.15">20168 14814 5169 0,'0'0'2312'0,"0"0"-263"16,0 0-129 0,0 0-176-16,0 0-7 15,0 0-529-15,0 0-592 0,0-13-336 16,0 13-160-16,0 4-120 16,0 5 8-16,4 7 184 0,8 0-40 15,4 3 0-15,8 3 136 31,-1-2-104-31,9-2-88 16,-4-2-48-16,0 0-32 0,-11-3-8 16,-2 0 0-16,-11-1 0 0,-4 1-8 15,0-1 0-15,-8 1 8 16,-16 3 0-16,-8 0-8 31,-4 3 0-31,-3 0-320 0,-9 10-728 16,8 0-1496-16,12-11-2257 0</inkml:trace>
  <inkml:trace contextRef="#ctx0" brushRef="#br0" timeOffset="62220.38">20475 14522 5417 0,'0'0'2600'16,"0"0"-639"-16,0 0-337 31,0 0-616-31,0 0-472 0,0 0-256 16,4 10-56-16,4 9 193 0,-1 3 39 16,6 10-8-16,-9 3 8 15,0 2-24-15,-1 5-8 0,1 5-200 16,1 5 0-1,-5 2-40 1,8-1-40-16,-8 5-96 0,4-1 0 16,-4-7-40-16,0 4 0 0,0-9 8 15,0-1 40-15,0-5-40 16,0-4 0-16,0-4-16 0,0 1 8 31,0-4-8-31,0-2-88 16,0 0-264-16,0-11-512 0,0 1-264 15,4-6-385-15,-1-7-7 16,1-3-224-16,0 0-441 16,1 0-2272-16</inkml:trace>
  <inkml:trace contextRef="#ctx0" brushRef="#br0" timeOffset="63090.06">20499 14541 2784 0,'0'0'1528'16,"0"0"1161"-16,0 0-721 0,0 0-543 31,0 0-441-31,0 0-424 0,0 0-144 16,19 0-32-16,2 0 248 16,3 3-344-16,12 1-136 15,3-1-144-15,5 0 40 0,0 0-40 16,8 0 72-16,-1-3 193 31,1 4 207-31,8-4 24 0,0 0-48 16,4 0-72-16,7 0-24 15,1 0 64-15,0 0-40 16,-1 0-8-16,-2-4-56 0,-2 4-96 16,-3-3 72-1,0-3-24-15,-1 3-47 16,-3 3-33-16,-4-4-80 0,-5 4-48 15,1 0-56-15,-8-3 0 16,0 3 0-16,-8 0 8 16,-4-3-8-16,-1 3 0 0,1-3 8 15,4 0 32-15,0 3-48 0,4-3 0 16,4 3 0 0,0-4 0-16,3 1 0 15,-7 3 0 1,0-3 8-16,0 3-8 0,-4-3 8 15,-1 3-8-15,-3 0 0 0,9 0 0 32,2 0-96-32,2 0-104 0,-2 0-88 15,5 0 15-15,-12 0-127 16,-4 0 160-16,-9 0-112 16,-7 0 104-16,-8 0-48 0,-4-4 48 15,-4 1-680-15,0 1-888 31,0-5-361-31,0 4-776 16,-4 0-2328-16</inkml:trace>
  <inkml:trace contextRef="#ctx0" brushRef="#br0" timeOffset="63843.05">22917 14487 2984 0,'0'0'2809'0,"0"0"-961"16,0 0-416-16,0 0-63 16,0 0-193-1,0 0-272-15,0 0-296 16,0 0-376-16,0 7-48 0,0 6 296 15,4 9-79-15,-4 0-17 16,0 6-152-16,0 4-88 0,0 6-48 16,-8 0-32-1,-3 7-48-15,-2-1-8 16,2 0 80-16,-2 4-72 16,5 3 0-16,4 0 32 0,-3-1 0 15,7-2-40-15,0 3 48 16,0-7 48-16,0 1-24 0,0-1-8 31,11-2 0-31,-7-7-56 16,5-1 32-16,-5-2-40 0,0-7-8 15,-4 1 16-15,3-7-8 16,-3-6 0-16,0-4-8 0,0 1 8 16,0-7 0-16,0 0-8 31,0 1 0-31,0-4-8 15,-7 0 0-15,-6 0 8 0,-10 0 8 16,-1 0 40-16,-4 0-40 16,-8 0 0-16,-8 0-8 0,0 0 8 15,-8 0 56-15,-4 0 8 32,-7-4 152-32,-1 1 0 0,-4 0-72 15,-3 0 0-15,-1 0-32 0,-4-1 72 16,5 1 16-16,-5 0-32 15,1 3-80-15,2 0 24 0,2 0-40 16,-1 0-8 0,9 0-8-1,-1 0 16-15,4 0-24 0,4 0-40 16,0 0 40-16,4 0-8 0,1 3 0 16,-1 0-40-16,4-3 136 15,0 4 49-15,0-1-17 0,1-3-72 31,-1 3-8-31,0-3 24 16,4 3-64-16,1 0-40 16,2-3-8-16,1 4 40 0,9-4-40 15,3 0 0-15,0 0 0 0,4 0 0 16,4 0 8-16,4 0-16 31,0 2 0-31,-4-2 0 16,-4 0-72-16,1 0-80 0,-5 0-248 15,0 0-209-15,0 0-279 16,4 0-680-16,8 0-1033 0,12-9-2976 0</inkml:trace>
  <inkml:trace contextRef="#ctx0" brushRef="#br0" timeOffset="64335.73">20833 14887 4424 0,'0'0'4193'0,"0"0"-2344"32,0 0-729-32,0 0 264 15,0 0 209-15,0 0-481 0,0 0-504 16,9-9-304-16,-9 25-176 15,0 6 192-15,0 6 424 0,0 7-120 16,0 6-255-16,0-6-129 31,0 4-168-31,11-1 32 16,2-4-48-16,-2 2-48 0,5-5-8 0,0-2 0 16,-4-7-312-16,0 1-257 15,-4-11-295-15,4-2-168 0,-4-7-656 16,12-3-65-1,-4 0-351 1,-1-10-2049-16</inkml:trace>
  <inkml:trace contextRef="#ctx0" brushRef="#br0" timeOffset="64560.13">20754 15090 4320 0,'0'0'2049'0,"0"0"455"0,0 0-183 16,0 0-601-16,0 0-479 31,24-12-705-31,4 9 48 0,8 0 216 16,3-1-112-16,5 4-168 16,0 0-288-16,-8 0-160 0,-1 0-72 15,-3 0-1072-15,4 0-1465 16,-8 4-1527-16,-4-1-2514 0</inkml:trace>
  <inkml:trace contextRef="#ctx0" brushRef="#br0" timeOffset="65039.85">21343 15078 2592 0,'0'0'2641'0,"0"0"-569"16,0 0-408-16,0 0-239 0,0 0-473 16,0 0-184-16,0-89-16 15,-15 66-40-15,-5 8 1 0,-4-1-1 16,-4 6-320-16,-8 10-216 0,4 0 0 31,0 19-16-31,4 10 104 16,4 3 56-16,9 3-48 0,6 0 24 15,9-1-168-15,0-5-80 16,13-4-48-16,11-5 0 0,4-8-160 31,-1-5 48-31,4-7 112 16,-3-7 0-16,0-12 8 0,-3-3 64 16,-9-3-64-16,-1-1 88 15,-2 1 0-15,-5 2 144 16,-4 5 144-16,-1 8 112 0,-3 3 9 31,0 7-297-31,4 0-208 16,0 17-96-16,0 1 96 0,1 8 0 15,3 6 8-15,-1-1-8 16,1-2-321-16,1 0-975 0,6-1-1088 16,-2-9-641-16,-2-6-1256 0</inkml:trace>
  <inkml:trace contextRef="#ctx0" brushRef="#br0" timeOffset="65410.86">21499 15055 6849 0,'0'0'2681'16,"0"0"-89"-16,0 0-295 16,0 0-1409-16,0 0-616 15,0 0 208-15,0 0 24 0,0 0-296 16,39 80-88-16,-30-61-112 15,-5-7 56-15,0 1-56 16,0-3-8 0,-4-4-8-16,0-6-120 15,0 0 32-15,0 0 96 0,0 0 88 16,3-16-80-16,5 0-8 16,1-6-56-16,2-3-16 15,1-1 64-15,4 8 8 0,-4 5 48 31,1 6 112-31,-6 7 192 16,5 0-208-16,-3 13-136 0,-2 6 8 16,5 10 40-16,0 2-48 15,0 1 8-15,4 3-16 16,-4-3-80-16,3 6-992 0,-2-6-1625 16,-2-13-2392-1</inkml:trace>
  <inkml:trace contextRef="#ctx0" brushRef="#br0" timeOffset="65904.53">22069 14855 6209 0,'0'0'2664'0,"0"0"-391"0,0 0-297 15,0 0-151-15,0 0-593 16,0 0-784-16,0 0-440 16,15 32 80-16,-15 13 48 0,0 2 0 31,0 4-72-31,0-3-48 15,0-1-8-15,0-6-8 0,4 1-264 16,-4-10-608-16,0-10-176 16,4-6-193-16,-4-10 601 15,9-6 568-15,-1 0 64 0,3-16 8 16,6-6-16 0,7-4 16-16,-1-5 128 15,1-4 0-15,0 0 232 16,4 6 185-16,-9 7 367 0,2 9 88 15,-10 10-216-15,2 3-264 16,-2 0-288-16,2 20-136 0,-5 2-80 16,-1 9-8-1,-3 1 8-15,0 6-16 16,1-3 0-16,-5 10-480 16,0-7-1816-16,0-13-2721 0</inkml:trace>
  <inkml:trace contextRef="#ctx0" brushRef="#br0" timeOffset="67898.22">21650 14564 1464 0,'0'0'456'0,"0"0"3729"0,0 0-2729 16,0 0-168-16,0 0-247 15,0 0-497 1,-4 2-208-16,4 2-208 16,0-4 0-16,0 0-48 0,0 0 64 15,0 0 368-15,0 0 16 16,0 0-32-16,0 0-104 0,0 0-168 15,0 0-144-15,0 0-24 16,0 0-48-16,0 0 0 0,0 0 0 31,0 0 224-31,0 0 409 16,0 0 295-16,0 0-80 16,0-4-200-16,0-5-408 0,0 0-184 15,0-4 40-15,0 0-8 31,0-2-88-31,0-2 144 0,0 2 48 16,0-5-32-16,-3-2 32 16,-1 0-48-16,4 0 16 0,-5-1 16 15,1-2 89-15,4 3-65 16,-4 0-80-16,4 0-24 16,0-4-16-1,0 4-16-15,-4-4-16 0,4 1-40 16,-4-4 72-16,1-6-80 15,3 0 64-15,-4-2-24 0,0-2 24 16,-1-2-24-16,1-3 8 16,4 3-48-1,-8 2 0-15,5 1 104 16,-1 10-40-16,0-1 16 0,-5 7 16 16,1 0 96-16,5 9-88 15,-5 0-8-15,4 4-40 0,4 2-64 16,-5 7 0-16,5-3 64 31,0 3-64-31,0 0 8 0,0 0 0 16,0 0-8-16,0 0-56 15,-4 0-224-15,0 0-552 0,1 6-505 16,-1 20-599-16,4-7-1297 16,-4 0-1016-16</inkml:trace>
  <inkml:trace contextRef="#ctx0" brushRef="#br0" timeOffset="68430.8">21424 13890 1696 0,'0'0'2232'15,"0"0"569"-15,0 0-1529 16,0 0-704 0,0 0-80-1,0 0 129-15,0 0-273 0,-9 13 64 0,9-7 208 16,-4-3-168-16,4 4-176 16,0-4-56-16,0 0 80 0,0-3 48 15,0 0-64-15,0 0 248 31,0 0 297-31,0 0 279 16,0 0 64-16,0 0 72 0,9-13-528 16,6-9-480-16,-3-3-95 0,8-7-57 15,0-3-32-15,-1-3-40 16,2-3 0-16,-1-3 56 31,-1 2-64-31,-2 7 8 0,-6 3 40 16,2 13 128-16,-9 6 128 15,0 8 32-15,-1 1-64 0,-3 4-272 16,4 0 0-16,0 13-184 16,0 6 184-16,5 6 0 31,2 1 0-31,6 2 0 0,-2 4 0 0,9-6 0 16,4 2 0-16,0 1-344 15,0-7-617-15,-5 0-823 0,-6-6-2185 16,-10-10-2216-16</inkml:trace>
  <inkml:trace contextRef="#ctx0" brushRef="#br0" timeOffset="71003.19">10239 5368 1840 0,'0'0'4225'16,"0"0"-3241"-1,0 0-640-15,0 0-64 16,0 0 352-16,0 0 240 0,-68-25 241 15,49 16-233-15,-1 2-128 16,-5-2-64-16,1 0-152 0,-3 2-200 16,-4-3-112-16,-2 4-104 15,-7-1-72 1,1 1 8-16,-6 0 24 16,2 0 65-16,-5-4 47 0,4 7-24 15,-4-3-112-15,4 2-40 16,5 4 72-16,-5 0 24 0,8 0-24 31,0 0 16-31,0 0 64 16,-3 4 32-16,2 5-64 15,-2 1-16-15,-5-1 32 0,-4 0-48 16,-4 4 40-16,5 4-64 0,-6-5-72 16,2 4 8-16,-1 0-8 31,0 3 0-31,5 0 0 15,-1 0 0-15,-1 3 8 0,10 0-8 16,3 1 0-16,0 2 0 16,5 0 16-16,-1 1-8 0,8 2 0 15,-4 1-8-15,3 3 0 16,2 0 0 0,3-1 0-16,0 1 0 15,-3-1-8-15,-1 5 0 0,7-1-48 16,2 0 40-16,2 0 8 15,5-1-16-15,8 4 16 0,0 1 16 16,0-2-16 0,8 5-16-1,9-1 16-15,7 0 0 0,8-6 0 16,-1 3-24-16,5-6 16 0,4 0 0 16,-1-4 0-16,6 1 8 15,-2 3 64-15,9-4-56 0,4 4-8 31,4 0 0-31,4-7 8 16,7 4-8-16,0-7 8 16,6-6-8-16,-2 0 0 0,1-6 0 15,-1-1 0-15,-2-3 0 0,2-3-64 16,-8 4 64-16,6-7 0 31,-9 3 0-31,3-3-16 16,1 0 8-16,-1 0-40 0,-3-3 48 15,-4-4-8-15,-4-2 8 16,3-4 8-16,-3 0 0 0,-3-6-8 16,-2 1 8-16,1-2-8 31,-5 1 0-31,1-3 40 16,-8 0-40-16,4 0 8 0,-8-4 56 0,3 1-56 15,1-1 0-15,1-2-8 16,-2-1 8-16,-3-2-8 0,-4-1-56 15,0-3-48 1,-5 0 24 0,-2-3 80-16,-5 0 0 0,-5 0 0 15,-2 0 8-15,-5-1 0 0,-1 2 8 16,-3 1 56-16,-4-2 144 16,0 3-48-1,0-3-32-15,0 3 64 16,-4 0-8-1,-3-2 0-15,-1 5-80 0,-1 0 56 16,-6 0 88-16,-2 0-168 0,-7 1-40 16,-3-4 88-16,-13-1-80 0,0 2-56 15,-8 2 0-15,-3 0 0 32,-5 7 0-32,0 6 8 15,0 0-8-15,-8 10 0 0,4 2-8 16,-7 4-8-16,3 3-32 15,-7 0 40-15,-17 6-128 0,-16 13-56 16,-15 7-16-16,-4 2-232 31,11 4-536-31,32-7-1233 16,32-6-2528-16</inkml:trace>
  <inkml:trace contextRef="#ctx0" brushRef="#br0" timeOffset="77304.52">22391 13782 1512 0,'0'0'6465'16,"0"0"-4432"-16,8-16-585 16,-4 10-120-1,1 3-39-15,-1 0-57 0,-4 0-352 16,0-1-192-16,0 1-152 15,0 0-216-15,-4-3-168 0,-5 3-56 16,-6 0-8 0,-6-1-24-1,-7 4-56-15,0 0 40 0,-4 0-40 16,9 7 0-16,-1 5 0 0,0 1 48 16,4 3 16-16,1 6-64 15,2 0 64-15,6 7 0 0,3 0-8 31,3 2 0-31,5-2-16 16,0-4-48-16,5 1 8 0,14-4 57 16,5-3-49-16,4 0-16 15,8-6 56-15,3-4 8 0,2-2-64 16,6-7-112-16,2 0-441 31,10-13-855-31,-11-3-1449 16,-4-7-2456-16</inkml:trace>
  <inkml:trace contextRef="#ctx0" brushRef="#br0" timeOffset="78091.42">22833 13586 2832 0,'0'0'5409'15,"0"0"-3304"-15,0 0-561 16,0 0-16-16,0 0-655 15,0 0-377-15,-23 9-264 0,-1 10 368 16,4 3 120-16,-4 10-280 16,4 3-64-16,4 3 0 0,4 3-72 31,1 0-40-31,6 4-160 16,5-1-8-16,5-9-48 0,10 4 16 15,5-11-64-15,8-2-408 16,-1-1-296-16,6-9-568 15,14-7-1137-15,-7-5-1583 0,-8-4-5138 0</inkml:trace>
  <inkml:trace contextRef="#ctx0" brushRef="#br0" timeOffset="78412.56">23069 13614 3912 0,'0'0'4513'0,"0"0"-2408"0,0 0-409 16,0 0-96 0,0 0-383-16,0 0-609 15,0 0 104-15,-25 44 40 16,18-15-280-16,-1 6-32 0,4 3-96 15,-1-3-88-15,5 6-135 16,0-2-33-16,0-2-80 0,9-8 48 31,3 0-40-31,8-4-16 16,-5-6-168-16,9-3-377 0,1-3-495 16,10-7-752-16,-3-6-945 15,-8 0-3376-15</inkml:trace>
  <inkml:trace contextRef="#ctx0" brushRef="#br0" timeOffset="78675.86">22906 13786 3912 0,'0'0'4113'0,"0"0"-1496"0,0 0-673 16,0 0 145-16,0 0-697 16,0 0-496-16,0 0-392 0,75 0-104 15,-40 0-88 1,10 0-136-16,-2 3-96 16,-2-3-80-16,-5 0-328 15,7 0-1016-15,-15-7-2545 0,-4-5-4024 16</inkml:trace>
  <inkml:trace contextRef="#ctx0" brushRef="#br0" timeOffset="79508.63">23260 13582 6689 0,'0'0'4049'0,"0"0"-2377"16,0 0-160-16,0 0-255 15,0 0-329-15,0 0-296 16,0 0-160-16,80 45-96 16,-48-20-120-16,-1 7 40 0,1 3-120 15,4 6-40-15,-8 0-80 16,-4 4-48-1,-9-7 40-15,-6 3 16 16,-9-6-56-16,-5-3-8 16,-14-1 0-16,-9 1-272 0,-8 3-496 15,-16 10-880-15,4-10-2497 16,8-4-5153-16</inkml:trace>
  <inkml:trace contextRef="#ctx0" brushRef="#br0" timeOffset="83367.33">9960 5124 5737 0,'0'0'4025'0,"0"0"-2769"16,0 0-200-1,-4-19 488 1,4 16-127-16,0 0-545 0,0 3 112 15,0 0-256-15,0 0-256 16,0 0-248-16,-4 0-152 16,4 0-72-16,0 0-152 0,0 12-120 0,0 11 128 31,0 5 144-31,0 7 0 16,0 0 8-16,0 3-8 0,0-3 0 15,8-3 0-15,4-3 0 16,0-10-104-16,4-4 16 15,4-8 88-15,4-7 48 0,8 0 64 32,3-13 32-32,6-13-40 0,6-11-8 15,5-11-32-15,8-9-56 16,11-13-8-16,21-13 8 16,20-5 0-16,3 8 0 0,-23 26 0 15,-20 19-8-15,-25 19-8 31,-6 4-40-31,-2 5 40 16,-3-2-160-16,-8 9-200 0,-13 0-752 16,-15 6-1617-16,-19 26 769 15,-13 0 216-15,-7-4-4306 0</inkml:trace>
  <inkml:trace contextRef="#ctx0" brushRef="#br0" timeOffset="95129.92">19945 14966 992 0,'0'0'648'0,"0"0"872"16,0 0 369-16,0 0-889 16,0 0-272-1,0 4-88-15,0-4-192 0,0 0-160 16,0 0-104-16,0 0-8 15,0 0-24-15,-5 0 160 16,5 0 241-16,0 0 39 0,0 0-128 16,-3 0-112-1,3 0-88 1,0 0 24-16,0 0-40 0,0 0-40 0,0 0-72 16,0 0-8-16,0 0 72 15,0 0 8-15,0 0 24 16,0 0 0-16,0 0 64 0,0 0 16 31,0 0 8-31,0 0 41 0,0 3-9 16,0 3 24-16,0-2 208 15,0 2-208-15,0 0-192 16,0 1-32-16,0-4-32 0,0 3-40 16,0 1 16-16,0-1-24 31,0 0 32-31,0 1-8 0,0 2 80 15,0 0 8-15,0 4-16 16,0-3-40-16,0-1-80 16,0 4-32-16,-4-4-8 0,4 1 48 15,0 3-40-15,0-7 32 16,0 4-48 0,0-4 8-16,0 1-8 0,0-2 8 15,0 2 8-15,0-1-8 16,0 1-8-16,4 2 8 15,-4-2 40-15,0 2-48 0,0 0 0 16,0 1 0 0,0 3 0-16,0-4 0 15,0 4 8 1,0-3-8-16,0-1 8 16,0 1 8-16,0-1-16 15,3 1 16-15,2-1-8 16,-1 1 48-16,0 2 184 0,4 1-8 15,-8-3-104-15,4-1-112 16,-4 1-8-16,3-1 0 0,-3 1 8 16,5-1 32-16,-1 4-48 15,4-3 9-15,-4-1-1 0,3 0 112 16,2 1-24-16,3-3-24 31,-5-1-64-31,1 0 8 16,1 1-8-16,2-1 0 0,2 4 0 15,-5-1 0-15,3 4-8 16,-3-4 8-16,1 4 0 0,-2-3-8 16,1 2 8-16,0 1-8 31,1-4 0-31,2 1 8 0,-3 0 0 16,4-1-8-16,0 0 8 0,0-2 0 15,0-1-8-15,-4 0 0 16,4 1-8-16,0 2 8 0,3 1 0 15,2-4 0 1,-6 4 0 0,6 2 0-16,-2-2 0 0,-2 0-8 15,2-1-112-15,-2 0 24 0,-2 1-48 16,6-3 71-16,-10 2 25 16,9-3 40-16,-7 1 0 0,6-1 0 31,-3 0 0-31,4-3 8 15,0 4 0-15,0-1 0 0,4 1 0 16,-5-1 8-16,2 0-8 16,-6-3 0-16,2 4 0 0,-1-4-8 15,3 4 8-15,-2-1 8 32,6 3-8-32,1-2 0 15,4 2 0-15,0-3 0 0,4 4 0 16,-5-1 0-16,2-2 0 15,-9-1 0-15,-1 4 0 0,-2-7 0 16,-1 6 0-16,-5-2 0 31,6-4-8-31,-2 7 8 16,6-8 8-16,-2 5-8 0,6-1 0 0,-2-2 0 16,5-1 8-16,0 0-8 15,-4 0 0-15,0 0 0 0,0 0 8 16,-9-3-8-1,6 3 8 1,-6-3-8-16,1 4 8 16,8-4 0-16,1 3 40 0,-2-3-40 0,5 3-8 15,4 0 0-15,-4 1 8 16,4 2-8-16,0-3 9 0,0 6-9 31,0-2 0-31,-1-1 0 16,1 0 0-16,0-2 0 15,-4 2 8-15,0-3 32 0,-5 0-32 16,6 1-16-16,-1-4 16 0,0 3 24 16,8-3-24-16,0 3-8 31,-1-3 8-31,1 3 0 16,0-3-8-16,0 0 8 0,-8 3 0 15,4-3-8-15,-9 0 0 16,2 0 8-16,-1 0-8 0,-1 0 88 15,1 0-80-15,5 0-8 32,-2 0 0-32,1 0 8 15,4 0-8-15,4 0 0 0,-1 0 0 16,-3 0 8-16,4 0-8 0,-8 0 40 16,4 0-40-16,-3 3 0 0,-2-3-8 15,1 0 8 1,-4 0 0-1,-1 0 0-15,5 0 0 16,1 0 16-16,-1 0-16 0,0 0 8 16,8 0 136-16,0 0-128 0,3 0-8 15,-3 0 0-15,8 0 112 16,-5 0-112 0,6 0 104-16,-5 0-16 15,-1 0-96-15,-3 0 120 16,0 0-112-16,4 0 128 0,-1 0-80 15,6 0 16-15,-5-3-64 0,3 3 0 16,-3-3 8-16,3 0 40 31,2 3-56-31,2-3 8 16,-2 0-8-16,-2 3 8 0,-3-4-8 16,-4 4 0-16,0-3 8 15,-4 0 0-15,0 0 0 0,0 0 8 16,0-1-8-16,0-2-8 31,-1 3 8-31,1-3 8 16,4-1-8-16,4-2-8 0,0 3 8 15,0-1 0-15,-1-3-8 16,-3 4 0-16,-4 0 8 0,-4 0-8 0,0-1 8 16,-4 1 0-1,0 0-8 1,-1-4 8-16,5 3 0 15,-3-2 0-15,3 0 48 0,4-1-56 16,0 0-8-16,-1 1 8 16,1-1 0-16,4 1 40 0,-5-1-40 15,-6 1 8 1,3 2-8-16,-9-2 8 16,6 3 0-16,-1-4 0 15,-1-2 32-15,1 2-32 0,0-3-8 16,0 0 8-16,0 1-8 15,0 2 8-15,-4-3-8 0,-1 1 0 32,2-1 8-32,-2 0 64 15,-2 1-64-15,2-1 40 0,-6 4-40 16,2-1 0-16,-3 0 80 16,1 1-32-16,2-1 16 15,-7 1-64-15,4-4 0 0,5 4-8 31,-6-4 8-31,1 0 8 16,-4 0-16-16,5-2 8 0,-6-1-8 16,1-3 0-16,0 3 0 15,0-3 0-15,0 0 0 16,5-3-8-16,-2 3 8 0,-3-1 0 16,4 5 0-1,0-1 8-15,0 0-8 16,-4 0 0-16,0 3 0 0,0-2 0 15,0-2 0 1,0 2 0 0,-1 2 8-16,2-3-8 0,-1 3 8 15,0-2 0-15,-4 2-8 0,4 0 0 16,-4 0 0-16,0 0 0 16,0 1 8-16,0-1-8 0,0 4 0 15,0-4 0-15,0 1 0 16,0-1 8-16,0 3 40 15,0 1-48 1,0-1 8-16,0 0-8 16,0 1 0-16,0-4 8 0,0 0-8 15,0-2 0-15,0 2 0 16,0-3 0-16,0 6-8 16,0-2 8-16,0 2 0 0,0 1 8 31,0-1-8-31,0 4 8 15,0-4-8-15,0-2 0 0,0 2 0 16,4-2 8-16,3-1 0 16,-7 0-8-16,4 1 8 15,1 2 0-15,-1 3-8 0,0 1 8 16,0 0 8 0,-1-1 48-16,1 4-56 15,-4 0 8-15,4 3-8 0,-4-3 8 16,0 3-8-16,0 0 0 15,0 0-8-15,0 0 0 16,0 0-128-16,0 0-256 16,0 0-312-16,0 0-248 15,0 0-1241-15,0 6-2368 16,0-3-3177-16</inkml:trace>
  <inkml:trace contextRef="#ctx0" brushRef="#br0" timeOffset="102885.2">24623 14849 1216 0,'0'0'760'0,"0"0"-472"0,0 0 384 15,0 3 1425-15,0-3-617 16,0 0-464-16,0 0 48 15,0 0 201 1,0 0-41-16,0 0-440 16,0 0-232-16,0 0-120 0,0 0-56 15,0 0-120-15,0 0-104 0,0 0-48 16,0 0 152-16,0 0 153 16,0 0 135-1,0 0-40-15,0 0-16 16,0 0 16-16,0 0-128 15,0-9-200-15,0-1-104 0,0-3-64 16,0-2 40-16,0-1 16 16,0-7-8-16,4 1 48 0,0-3 40 31,3 0-48-31,1-1-24 16,-4 4 104-16,5 3 80 15,-5 3 8-15,-1 6 16 0,-3 4 9 16,0 3-89-16,0 0 16 15,0 3-160-15,0 0-56 0,0 0 0 32,0 0-72-32,0 0-128 15,0 3-249-15,0 6-207 16,-3 8-616-16,-5-5-1553 0,-1-6-2720 0</inkml:trace>
  <inkml:trace contextRef="#ctx0" brushRef="#br0" timeOffset="104219.64">24113 14141 2632 0,'0'0'872'16,"0"0"2385"-16,0 0-1009 16,0 0-327-16,0 0-81 31,0 0-207-31,0 0-385 0,0 0-320 15,0 0-208-15,0 0-152 16,11 0-248-16,6 0-192 0,7-3-128 16,4 0 88-16,4 3-80 15,7 0 40-15,4 0-40 16,10-3 0 0,3 3 0-16,7 0 0 0,1 0 0 15,7-3 0-15,-3-1 0 16,0 4 0-16,-4-3 48 0,-8 0-8 15,-5-4 24-15,-6 7-23 16,-10-6 23 0,-3 3-24-16,-8-3-24 15,4 3-16-15,-5-1 8 0,1 1-8 32,4 3 0-32,4-3 0 15,-4 3-8-15,-4 0 0 0,-4 0-40 16,-4-3-233-16,0 3-151 15,-13 0-184-15,-3-4-264 0,-11 2-1000 16,-13-2-537-16,-8 1-2776 16</inkml:trace>
  <inkml:trace contextRef="#ctx0" brushRef="#br0" timeOffset="104774.17">24069 14125 3688 0,'0'0'2345'0,"0"0"-961"0,0 0-264 16,0 0-263-16,0 0 127 0,0 0 8 16,-9 0-320-16,9 0-240 15,0 7-40-15,0 2 504 32,0 4 617-32,4 6-585 0,1 0-144 15,3 7-184-15,-4 5-152 16,3 1-8-16,1 6-191 0,1-3-113 15,2 3-56-15,-3-3-72 16,5 0 40-16,-6-7-40 31,5 1 0-31,-3-7-8 0,-2-3-160 16,1-3-505-16,-4-3-431 0,0-7-1064 16,-4-6-897-16,0 0-2904 0</inkml:trace>
  <inkml:trace contextRef="#ctx0" brushRef="#br0" timeOffset="105242.18">24141 14541 4256 0,'0'0'4953'0,"0"0"-3584"31,0 0-417-31,0 0-72 16,0 0 72-16,0 0-271 0,0 0-169 15,0 0-144-15,95 7-152 0,-59-7-16 16,3 0-80-16,6 0-48 16,-2 0-64-16,5 3 64 31,-4-3-16-31,4 0-48 0,-1 0 80 16,-2 0-40-16,-2 0 80 15,2 0 240-15,2-3 24 0,1-4-168 16,3 4-64-16,1-3-24 15,4 6-24-15,0-3-48 32,-5 3-16-32,1 0 56 0,-8 0 0 15,0 0-8-15,-8 0 8 16,-4 0-88-16,-8 0-8 0,0 0 64 16,-1 0-56-16,1-4 40 0,-3 1-48 15,3 0-8 1,-5 0 0-1,-6 3 0-15,-6 0-8 0,-3-4-88 16,-4 4-128-16,0-3-216 16,-4 3-48-16,-20-6-1192 0,5 3-1049 15,2-3-2288-15</inkml:trace>
  <inkml:trace contextRef="#ctx0" brushRef="#br0" timeOffset="105727.62">25308 14100 4825 0,'0'0'2120'0,"0"0"-16"0,0 0-39 0,0 0-73 16,0 0-319-1,0 0-601 1,0 0-520-16,4-19-232 0,-4 28-184 15,0 13 184-15,0 4 344 16,0 6 24-16,0 9-207 16,0 3-145-16,0 1-80 0,8 6-88 15,4-4-72 1,0-2-8-16,-1-1-80 16,-2-9 0-16,-9-6 0 0,4-7 0 15,-4-6-8-15,0-10-48 16,0 0-120-16,0-2-296 15,0-4-401-15,-4 0-375 0,-9-7-1152 32,6-5-3842-32</inkml:trace>
  <inkml:trace contextRef="#ctx0" brushRef="#br0" timeOffset="107729.79">15236 12191 256 0,'0'0'752'15,"0"0"16"-15,0 0 40 0,0 0-232 16,0 0-344-1,0 0 1641 1,-4 4-289-16,4-4-544 16,0 0-176-16,0 0 41 0,0 0-25 15,0 0-136-15,0 0-128 0,0 0-32 16,0 0-72-16,0 0-120 0,0 0-224 31,0 0-40-31,0 0-80 16,0 0-48-16,0 0 0 15,0 0 0-15,0 0 8 0,8 0 48 16,7 0 8-16,1 3-56 0,5 0 96 16,2 0 121-16,5 1 23 31,4-4 80-31,0 3-48 16,8 0-80-16,4 0-16 0,-5 1-104 15,9 1-64-15,-4 2-8 16,0-1 112-16,0-2-112 0,-5 2-8 15,2-3 8-15,-6 3 0 32,1-2-8-32,4-1 8 15,0 0 8-15,0 0 64 0,-1 0 0 16,-7 1-8-16,9-4-8 0,-10 2-48 16,1 2 48-16,0-4-56 0,0 3 40 15,-4 0 0 1,4-3 16-1,-9 3-56-15,5-3 56 16,4 0 16-16,0 0 40 0,8 4-8 0,-4-4 0 16,3 0 16-16,-3 0 32 15,0 0-72-15,0 0-32 0,-4 0 24 32,4 0-72-32,0 0 64 15,-1 0-56-15,1 0 32 16,8 0 0-16,-4 0 56 0,8 0-24 15,0 0-32-15,-9 0 56 0,2-4-88 16,-10 1 80-16,-11 0 88 31,-4 3 8-31,-4-3 48 16,-8 3-40-16,0-4-23 0,0 2-97 16,4-2-16-16,0 1-64 15,-1 0 0-15,2 0 0 0,-5 0 8 16,0-1 0-16,0 4-8 31,-4 0-176-31,0 0-553 16,-24 0-463-16,-4 0-2721 0,1 4-3912 0</inkml:trace>
  <inkml:trace contextRef="#ctx0" brushRef="#br0" timeOffset="109214.69">19319 17938 1320 0,'0'0'6305'15,"0"0"-4128"-15,0 0-1249 16,0 0-616-16,20-9-80 31,-8 9 328-31,-3-3 64 0,2 3-96 16,1 0-184-16,0 0 8 0,4 0 105 16,4 0 95-16,-5-3-64 0,10-1-120 15,-1 4-40-15,4-3 64 16,4-3 56-16,7 2-80 15,9 2-64-15,3 2-64 16,5 0-32 0,4 0 32-16,4 0 8 0,3 0 32 15,2 0 33-15,2 6-121 0,5 0-112 16,0-3 24-16,-5 1-32 16,2-1-56-16,-6 0 88 15,1 0-40 1,-5 1 48-16,1-4 8 15,-8 2 48-15,0 2-40 0,-9-4-80 16,-2 3 16-16,-6 0-56 16,-3-3 64-16,-4 3 0 15,-4-3-56-15,-4 0-8 0,-4 0 8 32,-4 0-8-32,0 0-8 15,-1 0 0-15,2 0 0 16,-2 0-96-16,-2 0-72 0,-5 0-136 15,-1 0-328-15,-7 0-753 16,0 0-1575-16,-7 0-4210 0</inkml:trace>
  <inkml:trace contextRef="#ctx0" brushRef="#br0" timeOffset="111667.55">24638 14141 1480 0,'0'0'1384'0,"0"0"1905"16,0 0-1817-16,0 0-608 0,-11 0 193 15,11 0-25-15,0 0 8 16,0 0 80-16,0 0-40 0,0 0-127 16,0-6-473-16,0 0-192 0,0-1-16 15,0 1-40-15,0-1-32 16,0 1-40-16,0 0 88 0,0-1 0 15,0-2-8-15,0 3-40 16,0-4-72 0,-4-3-24-16,4 4-40 15,0-1 8-15,0-2 56 0,-5-1-24 16,5 0-24-16,0 0-64 16,-4 1 56-16,0 2-24 0,1-3 8 15,-5 4 24-15,8 0 152 31,-4-1-31-31,-1-3-81 0,5 4-56 16,-4-4 56-16,4-3 104 16,0 3-88-16,0-2-40 0,-4-2-88 15,1 2 8-15,-1 2 32 16,0-3-48-16,4 1 16 31,-8 2 0-31,8-3 48 0,-5 3-64 16,2 0 16-16,-1 1-8 15,0-1 0-15,4 0 56 0,-4 0-64 16,4 4 80-16,-4 0-72 16,4-1 0-16,0 1 40 31,0-4-40-31,0 0 0 0,0-6 0 0,0 0 0 16,0 3 0-16,0 0-8 15,0 0 56-15,-4 0 0 0,4 4-56 16,0 2 8-16,0-3 0 15,0 1 88 1,0-1-96 0,0 1 0-16,0-1 8 0,0 0 0 0,0 4 0 15,0-4 0-15,0 0 0 16,0 0-8-16,0 4 8 0,0-4 64 16,0 0-56-16,0 4-8 15,0-4 40-15,0 1-40 16,0 2 0-1,0-3-8-15,0 1 8 16,0-1 0-16,0 0-8 0,0 0 8 16,0 4-8-16,0 0 8 15,0-4 0-15,0 0-8 32,0 0 0-32,0-2 0 0,0 2 0 15,-4 0 0-15,0-3 0 16,4 4 8-16,-4 2-8 0,4-3 0 15,0 1 8-15,-4 2 0 16,4-2-8-16,0-5 24 31,0 5-24-31,-4-4 0 0,4-3 0 16,0 3 0-16,0-3 0 0,0 3 0 16,0 0 56-16,0 1-48 0,-4 2-8 15,4 3-8 1,0 1 8-1,0-1 8-15,0 7-8 16,-4-4 0-16,4 1 0 0,0 3 8 16,0 0-8-16,0 0-56 15,0 3-48-15,0 0-176 0,0 0-192 0,-4 0-408 16,-12 0-889-16,1 6-2200 31,-2 1-360-31</inkml:trace>
  <inkml:trace contextRef="#ctx0" brushRef="#br0" timeOffset="112254.98">24169 12919 5777 0,'0'0'1384'0,"0"0"-920"0,0 0-32 15,0 0 16 1,0 0 280-1,0 0 25-15,0 0 143 0,0 0-40 16,0 0-32-16,15 0 8 16,-6 0-15-16,2 0-105 0,5 0-312 15,0-7-224-15,4 1-48 0,0-3-56 32,0-1-64-32,4-6-8 15,-5-3 88-15,2-3-88 0,-1-7 16 16,-1-6 64-16,-2 1-32 15,-6 2 88-15,-3 0 120 0,1 10-40 16,-2 3 384-16,-3 9-256 31,0-3 16-31,0 10-112 0,0-3-48 16,4 6-64-16,-4 0-56 16,0 0 24-16,8 0-88 15,4 3-16-15,0 7 0 0,4 5 8 16,4 5 64-16,0 5 9 31,4 7-17-31,4 6-56 0,0 0 0 16,0 3-8-16,-1 0-289 15,9 10-911-15,-4-9-1264 16,-12-11-2185-16</inkml:trace>
  <inkml:trace contextRef="#ctx0" brushRef="#br0" timeOffset="113617.33">25260 13087 5145 0,'0'0'1496'31,"0"0"-72"-31,0 0-136 0,0 0-199 31,0 0-57-31,0 0-200 16,0 0-232-16,0-16-192 15,0 16-64-15,0 0-72 0,-4 0-47 16,-8 0-73-16,-4 0 232 0,-8 10 80 16,-4 2-24-16,-4 7 48 0,0 1-152 15,0 5 104-15,1 4-192 16,3 2-128-16,1 1-8 15,2 0 8-15,1 3-112 0,8-4 0 16,0-2 72 0,9 0-64-1,3-4-16-15,4-3-8 0,0 1 8 0,11-8-48 16,10 1-72-16,7-6 0 16,-1-4-16-16,5-3 72 15,-1-3 56-15,-3 0 8 0,-4 0-88 31,-7-9 72-31,-2-1 8 16,2-6-32-16,-10-3 40 0,1 3 0 16,-8 4-16-16,0-1-56 15,0 4 64-15,0 2-8 0,-8 1-56 16,-8-1-8-16,4 7 72 31,-3 0-96-31,-1 0 16 16,4 0-144-16,3 0-152 0,2 0 0 15,3 0-136-15,4 0-96 16,0 0-9-16,4 0 169 0,12 0 344 16,3 0 112-16,5 0 8 31,1-6 56-31,-1 3-64 0,-5-3 0 16,-3-1 16-16,-4 4 192 0,-4 0 425 15,0-1 95-15,-8 1 144 16,0 3-48-16,0 0-248 0,0 0-176 15,0 0-152 1,0 0-144 0,0 0-96-16,0 0-8 0,0 0-96 15,0 7-24-15,0 2 120 0,0 4 8 16,-8 6 40-16,4-3 64 16,0 6 24-16,4-3-24 0,0 3 0 31,0 4-8-31,0-4-56 15,4 3-24-15,5-2-16 0,-2-1-8 16,-3-3-184-16,4-6-408 16,-4-1-680-16,4-5-776 15,-8-4-1161-15,4-3-5561 0</inkml:trace>
  <inkml:trace contextRef="#ctx0" brushRef="#br0" timeOffset="114405.24">25372 13468 4993 0,'0'0'2200'0,"0"0"-240"15,0 0-287-15,0 0-521 16,0 0 240-16,0 0-255 0,0-10-377 15,0 10-312-15,0 0-248 32,0 0-152-32,0 0-48 15,0 10-88-15,0 6 88 0,-8 3 8 16,3 3 0-16,5 0 8 0,-4 1-8 16,4-1 0-16,0-3 48 0,4-3-48 15,9-7-16 1,6-2-64-1,1-7 24-15,1 0 40 16,-2 0-48-16,5-13-40 0,-4-6 88 16,1-6 8-16,-10-4 0 0,1-3 0 15,-4-3 8-15,0 10 56 0,-8 3 96 32,4 6 272-32,-4 6 120 15,0 7-112-15,0 3-360 16,0 3-80-16,0 10 0 0,-4 9 0 15,0 1 80-15,0 2 8 0,4 0 16 16,0 1-8-16,0-1-16 31,8-3-32-31,8 1-48 16,4-1 0-16,4 0-416 0,12-10-1000 16,-8-2-1433-16,-4-7-5785 0</inkml:trace>
  <inkml:trace contextRef="#ctx0" brushRef="#br0" timeOffset="120719.37">27659 8182 9754 0,'0'0'1552'0,"0"0"-352"15,0 0-104 1,27-57 49 0,-23 44-161-16,-4 0-40 0,0 10-128 15,0 0-176-15,0 0-296 0,-4 3-208 16,-20 0-120-16,-27 12-16 16,-29 14 16-16,-28 18-8 0,-7 10 48 31,15-3-48-31,29-3 57 15,27-10-65-15,12 0 16 0,0 6 32 16,8 4-48-16,12 9 0 16,12-6 0-16,20-3 0 0,32-1-120 15,36-5-97-15,27-8 1 32,8-12-144-32,-19-15 88 15,-36-7-72-15,-32 0-152 0,-20-13 80 16,-8-12 264-16,-8-4 144 15,0-6 8-15,-24 0 16 0,-16-3 32 16,-8 7 80-16,4 5-8 31,0 7 40-31,17 7 32 16,11 8-120-16,8 1-72 0,8 3-432 0,12 3-200 16,23 10 480-16,13 3 136 15,8 0 8-15,12 0-40 0,3-4-40 16,-7-5 72-1,-8-1 16 1,-12-6 88-16,-20 3 408 16,-8-3 192-16,-16 3-240 0,0 7-248 0,-8 5-128 15,-16 8 496-15,0 9-216 16,-4 9-103-16,4 6-137 0,1 4-48 31,2 7-64-31,14 2 0 16,-2-3-152-16,9-3-793 15,0-3-703-15,16-10-1153 0,0-15-2248 0</inkml:trace>
  <inkml:trace contextRef="#ctx0" brushRef="#br0" timeOffset="121167.18">27986 8804 8281 0,'0'0'1953'0,"0"0"-489"0,0 0-256 16,0 0 473-16,0 0-153 0,15-73-344 16,-15 73-584-16,0 3-560 0,-4 16-40 15,-4 10 0 1,-4 6 8-1,8 3 8-15,4 3-16 16,0-6 0-16,4-3-192 0,12-7-24 16,8-6 80-16,1-9 24 0,-2-10 32 15,5 0 8-15,0-10 64 0,0-12 0 32,-4-10 0-32,-5-6 8 15,-6 0 0-15,-2-3 56 16,-7 9 168-16,0 10 120 0,-4 6 104 15,0 13 137-15,0 3-425 0,-8 19-144 16,-3 16-16-16,-2 6 152 31,1 10-32-31,5 0-72 16,7-1 40-16,0 1-88 0,0-6-48 16,11-7-352-16,13 0-913 15,1-13-1311-15,-1-6-2433 0</inkml:trace>
  <inkml:trace contextRef="#ctx0" brushRef="#br0" timeOffset="121799.49">29169 8579 9057 0,'0'0'1721'0,"0"0"-793"16,0 0-136-1,-108-10 304-15,52 23 129 16,-7 9 55-16,-1 10-440 0,8 9-304 15,8 3-160-15,12 7-168 16,12 0-24-16,16-3-120 16,8-1 0-16,13-2-16 15,23-7 0-15,11-6-48 16,20-4-88-16,30-9-160 16,14-13-160-16,-7-6-360 0,-17-12-920 15,-31-13-1353-15,-28-1-5017 16</inkml:trace>
  <inkml:trace contextRef="#ctx0" brushRef="#br0" timeOffset="122010.92">28778 8829 8753 0,'0'0'2689'0,"0"0"-1081"15,0 0-303-15,96 0-257 0,-41 0-224 16,21 0-264-16,24 0-296 16,-12 3-144-16,-9 1-120 15,-3-4-736-15,-33-4-2129 0,-6-8-3632 0</inkml:trace>
  <inkml:trace contextRef="#ctx0" brushRef="#br0" timeOffset="122833.73">30097 8049 4993 0,'0'0'1656'0,"0"0"-120"0,0 0-287 31,0 0 239-31,0 0-432 0,0 0-176 16,0 0-240-16,0 0-336 0,0 0-136 15,-124-64 65-15,61 64 119 16,-1 16-16-16,0 6 16 15,12 4-160-15,5 2-80 16,11 7-56 0,16 3-48-16,12 3 32 0,8 4-40 15,24 5-8-15,16 2 8 16,20-2 0-16,3-6-144 0,5-5-280 16,-8-11-32-16,-12-6 296 15,-21-5 112 1,-15-8-56-16,-12-9-112 15,-24 3 216-15,-11-3 256 16,-10 0 288-16,2 0-128 0,3 0 24 16,12 0-256-16,12 0-80 15,8 6-104-15,8 4-128 0,0 3-24 32,17 3-32-32,10 3 32 15,4 3 144-15,2 0-136 16,-1-3 96-16,-9 0 40 0,-2-3-8 15,-14 3 8-15,-7 0-32 16,0 3 40-16,-15 3 400 0,-13 7 48 31,-8 7 32-31,-1-1-48 16,6 6-184-16,4-2-144 0,10 2-88 16,13-3 32-16,4-3-40 0,16-3 8 15,20-3-16-15,24-7-128 16,4-6-288-16,35-19-224 15,-15 0-1248 1,-20-12-4050-16</inkml:trace>
  <inkml:trace contextRef="#ctx0" brushRef="#br0" timeOffset="123248.62">30416 8410 10202 0,'0'0'1872'16,"0"0"-432"-16,0 0-207 15,0 0-369-15,-68-22-416 0,44 35-112 16,0 12 168-16,4 10-104 15,1 7-160-15,6 2-96 0,9 4-56 32,4-1-72-32,8 1-16 15,16-4 0-15,8-9-200 16,4-7-16-16,8-15 144 0,0-9 72 0,-5-8 8 16,-7-18 0-16,-8-19 64 15,-15-7-64-15,-9-6 0 16,0 0-8-1,-24 1 40-15,-8 8-32 16,0 10 56-16,4 9-64 16,4 20 0-16,12 6-1384 0,16 35-1409 0,12 3-1192 15,12-3-2128-15</inkml:trace>
  <inkml:trace contextRef="#ctx0" brushRef="#br0" timeOffset="123433.13">30830 8738 7329 0,'0'0'2185'0,"0"0"-1041"31,0 0-120-31,0 0-352 16,84 72 40-16,-69-40-248 16,-6 3-192-16,-9 3-224 0,0 0-48 15,-16-6-432-15,-24 0-304 16,0-7-416-16,8-12-2969 0</inkml:trace>
  <inkml:trace contextRef="#ctx0" brushRef="#br0" timeOffset="123735.32">31240 8369 7273 0,'0'0'2345'16,"0"0"-1801"-16,0 0 328 0,0 0 544 16,-47 102-152-16,39-65-159 15,3 5-305-15,5 5-400 16,0 1-184-16,5 10-80 0,7-1-136 15,-1 0-96-15,6 0-1184 16,-2-3-585 0,-2-13-1191-16,-6-13-5082 0</inkml:trace>
  <inkml:trace contextRef="#ctx0" brushRef="#br0" timeOffset="124680.8">31551 8172 7153 0,'0'0'2056'0,"0"0"-327"0,0 0-241 15,0 0 40-15,-4-73-415 16,4 60-225-16,4 7-464 0,12 0-320 16,8 6-104-16,8 0-160 0,8 3-24 15,4 10-32-15,7 9 64 16,1 3 24-16,0 1 32 0,-8 2-104 15,-8 1 96-15,-8 0 96 16,-17-7-80 0,-11 0 88-16,0 0 0 15,-19 1 160-15,-13-8 264 0,-12 4 192 16,-4-3-88-16,0-3-264 16,9 3-56-16,11-1-88 0,7 8-112 15,17-1 0-15,4 7-8 31,17 3-64-31,11-1-80 0,8-3-256 16,-5 1-24-16,1-4 248 16,-12-5 168-16,-8-8 8 0,-12-2-88 15,0-4 88-15,-24-2 624 16,-4 1 80-16,-4-1-112 31,4 5-272-31,9 4-200 0,2 6-112 16,17 10 0-16,0 3-8 15,8 9-224-15,12 3-224 0,5-3-248 16,-5 4 144-16,-1-4 352 16,-11-6 8-16,-3-6 72 31,-5-4 104-31,-9-6 8 0,-14 0 8 0,-1-3 120 16,-12 3 40-16,-1-3-8 15,-30 3-152-15,16-3-760 0,-5-6-3705 16</inkml:trace>
  <inkml:trace contextRef="#ctx0" brushRef="#br0" timeOffset="136424.43">22331 14297 968 0,'0'0'600'0,"0"0"1120"31,0 0 289-31,0 0-841 16,0 0-416-16,4 0-160 0,-4 0 192 15,0-3 353-15,0 3-1 16,0 0-104-16,0 0-80 31,0 0-16-31,0 0-143 0,0 0-209 0,0 0-192 16,0 0-144-16,0 0-64 16,0 0-32-16,0 0-48 0,0 0-96 15,0 0 40-15,4 0 0 16,1 0 24-16,-1 0-64 15,7 0 88-15,1 0-40 16,1 0 0-16,-6 3-48 16,5-3 0-16,4 3 64 15,0-3-56-15,0 3 32 16,4-3-48-16,0 4 56 0,4-4-48 16,0 0 0-16,0 0 8 15,-1 2-8 1,5-2 0-16,-4 3 8 31,4-3-8-31,-4 4-8 16,1-1 8-16,2-3 0 0,0 3 0 15,-2 0-8-15,3-3 8 16,3 4 0-16,1-4 0 0,-4 0 0 16,4 3-8-16,-4-3 0 15,0 0 8-15,-4 0 0 16,-1 0 0-16,-2 0 0 0,-1 0 0 15,-5 0 48-15,2 0-48 16,-2 0 8-16,-2 3-8 0,2-3 8 31,-2 3 32-31,6-3-48 0,5 0 0 16,0 0 0-16,8 0 8 16,-4 0-8-16,8 0 8 0,-4 0-8 15,-1 0-40-15,-3-3 32 16,-3 3 8-16,-10-3-152 15,1 3 144 1,-4 0-40-16,0-3 40 0,0-1 0 16,0 4-64-16,0-3 64 15,0 0-88-15,3 3-24 0,-2-3-264 16,-6 3-352-16,1 0-528 16,-8 0-393-1,0 0-1247-15,-8 0-2458 16</inkml:trace>
  <inkml:trace contextRef="#ctx0" brushRef="#br0" timeOffset="137136.53">22543 14411 1072 0,'0'0'5753'16,"0"0"-4009"-16,0 0-1184 15,0 0-15-15,0 0 703 0,91 0 8 16,-66 0-304-16,-1 0-248 0,-1 0-143 31,5 0-9-31,-4 0 16 16,4 0-96-16,0 0-136 16,4 7-192-16,-4-5-64 0,7 2 16 15,1-1-88-15,4 0 40 16,4 3-40-16,3-2 8 0,2-1-8 31,3-3 56-31,-5 0-64 16,9 0 24-16,-4 0-16 15,3 0-8-15,1 0 56 0,0 0 184 0,-4-3-16 16,-9-1-80-16,-3 1-8 16,-12 0-48-16,0 0 40 15,-8 0-120 1,-4-1 56-16,4 4-56 15,-4-6 8-15,4 3-16 16,0 0-24-16,-1 3-192 0,1-3-64 0,-3-1-280 16,-9 4-752-16,-5 0-953 15,-3 0-679 1,0-3-3242-16</inkml:trace>
  <inkml:trace contextRef="#ctx0" brushRef="#br0" timeOffset="141104.93">21634 13684 1424 0,'0'0'344'0,"0"0"4017"15,0 0-2497-15,0 0-872 16,0 0 65-16,5 0 103 0,-5 0-216 0,0 0-272 31,0 0-216-31,0 0-72 16,0 0 25-16,0 0-25 0,0 0-8 16,0 0-104-16,0 0-40 15,0 0-24-15,0 0-16 16,0 0-64-16,0 0 16 0,0 0 32 31,0 0 40-31,0 0-96 0,0-3-64 16,0-1-56-16,0-2 56 15,0-3-56-15,0 2 16 16,0-5 40-16,0 5 32 0,0-2 0 16,0-4 0-16,0 4-8 31,0-1-24-31,0 1 16 0,0-1-24 15,0 0 8-15,0 1 64 16,0-4 48-16,0 3-24 16,4-5 80-16,3 2-48 0,-3-3-48 15,0 1-24-15,0-5-16 16,1 5-40 0,-1 2 8-16,-1-3 40 0,-3 6-48 15,0-2 49-15,0-1-89 16,0 3 0-16,0 1-8 15,0-1 8-15,-3 1 8 0,3 3-16 16,0-1 8 0,0 1 0-16,0-1 40 15,0-2-32-15,0 3-8 16,0-4 40-16,0 4-48 0,0-4 8 16,0 1-8-16,0-1 8 15,-4-2 56-15,4 2-64 0,0 1 8 31,0-1 0-31,0 0 0 16,0 1 0-16,0-1-8 0,0-3 8 16,0 4 0-16,0-4 0 15,0 0-8-15,0 1 48 0,0 2-48 16,0-2-8-16,-5-4 8 31,1 3 40-31,4 4-40 16,-4-4-8-16,4 4 0 0,0-4 8 15,0 3-8-15,0-3 8 16,0 4 8-16,0-4-8 0,-4 0 48 16,4 1-48-16,-4-1 0 15,4 1 0 1,-3 2 0-16,3-3 0 16,0 4 0-16,-4-4 0 0,4 4 8 15,0 2-8-15,0-2 16 16,0 2 0-16,0-2-16 15,0 2 0 1,0-2 0-16,0 0 8 0,0-4-8 16,0 3 8-16,0-2 0 15,0-1-8-15,0 3 0 0,0 1 0 16,0 2 0-16,0 1 8 16,0-1 0-16,0 5-8 0,-5-5 8 31,5 4-8-31,0-4 0 15,0-2 0-15,0-7-8 0,0 4 8 16,0-4-56-16,0 0 56 16,0 0 16-16,0 7-16 0,0-1 0 15,0 3 8-15,0 4-16 32,0 0 8-32,0 3-16 15,0-3 16-15,0-1 0 0,0 2 0 16,0-5 0-16,0 1 16 15,0 3-8-15,0-4 0 0,0 1-8 16,0 0-8-16,0 2 8 31,0-5 0-31,-4 3 0 0,4-4 8 16,0 4 0-16,0-1-8 0,0 1 0 16,0 0 0-16,0 3-8 15,-4-1 8-15,4 1 0 16,0 0 0-1,0 0 0-15,0 3-8 16,0-4 8-16,0 2 0 0,0-5 0 16,0 7 0-16,0-3 0 0,0 0 0 15,0 3 0-15,0 0 8 16,0 0-8-16,0 0 0 0,0 0 0 31,0 0 0-31,0 0-8 16,0 0 8-16,0 0-8 0,0 0 8 15,0 0 0-15,0 0 0 16,0 0 0-16,0 0 0 0,0 0 0 31,0 0 0-31,0 0 0 16,0 0 0-16,0 0 0 16,0 0-16-16,0 0-72 0,0 0-192 15,0 0-201-15,0 0-175 16,0 0-136-16,0 0 32 0,0 0-112 15,0 0-296-15,-8-7-97 32,5 1-583-32,-1 0-2337 0</inkml:trace>
  <inkml:trace contextRef="#ctx0" brushRef="#br0" timeOffset="142192.03">21646 12621 1512 0,'0'0'1528'15,"0"0"1345"1,0 0-1017-16,0 0-456 15,0 0-239-15,0 0-233 0,0 0-464 16,0 0-240-16,0 0-96 0,0 0-40 16,0 0-16-16,0 0 72 15,0 0 152 1,0 0 184-16,0 0 128 16,0 0-23-16,0 0-9 15,0-7-272-15,0-6-200 0,0 1-96 16,0-8 168-16,0 1-128 31,0-3-40-31,0 3 176 0,0 3 88 16,0 3-80-16,0 1-48 15,0 6-24-15,0-7 16 0,0 7-128 16,0-4 72-16,4-2-80 16,-4 2 0-16,4-3 72 15,-4 4 8-15,0-4-72 0,0 3 72 31,0 4 88-31,0-4-72 16,0 4-96-16,0 0 8 0,0 0 0 16,0-1-8-16,0 1 16 15,0-4 0-15,0 4-16 0,0 0 8 16,0 2 8-16,0-2-16 16,0-1 48-1,0 1-40-15,0-3 0 16,0 2 8-16,0-5-16 0,0-1 8 15,0 1-8-15,0-1 8 16,0 0-8-16,0 0 16 0,0 4-8 16,0 2 56-1,-4 4-8-15,4 0-8 16,0 0 0-16,0 3-40 16,0 0 8-1,0 0-8-15,0 0 0 16,0-3 0-16,0 3 0 15,0-4 48-15,0 1-56 0,0 3 0 16,-4 0 0-16,4 0 0 16,0 0 0-16,0 0 0 0,0 0-8 15,0 0-8-15,0 0-80 16,0 0-32-16,0-3 72 16,0 3-16-16,0 0-280 0,0 0-544 31,-7 0-1353-31,2 0-2223 15,1 0-2346-15</inkml:trace>
  <inkml:trace contextRef="#ctx0" brushRef="#br0" timeOffset="147246.43">19351 11636 1672 0,'0'0'808'0,"0"0"-584"31,0 0-120-31,0 0 80 0,0 0 1200 16,0-6-319-16,0 6-481 15,0-4 240-15,0 1 112 16,0 0-72-16,0 3-119 0,0-3-257 15,0 3-24-15,0 0-72 32,0 0-56-32,0 0-160 0,0 0-72 15,0 0-16-15,0 0-88 0,0 0-8 16,0 0 0-16,0 0 8 16,4 0 48-16,1 3 0 0,-1 0 16 15,3 0 216 1,1 1 48-1,4-4 0-15,-4 3 8 0,0 0-72 16,4-3-72-16,0 3-64 0,0 1-40 16,0-1-40-16,0 0 48 15,4-3-48-15,3 3-40 0,-2 0 56 32,7 0 56-32,-9-3-112 15,6 0 64-15,-2 0 9 0,-3 0-73 16,-8 0 8-16,5 0 32 15,-6 3-40-15,1-3 0 0,0 0-8 16,4 4 8-16,4-4 88 31,-4 0-96-31,11 0 48 0,-2 0-40 16,3 0 40-16,0 0-40 16,-5 0-8-16,2 0 8 15,-6 0 0-15,-2 0 0 0,-6 0 0 16,5 0 104-16,0 0 16 31,4 0-40-31,0-4-80 0,0 4 64 16,4-3-72-16,0 3 8 15,-1 0 0-15,-2 0 0 0,-2 0-8 16,2 0 8-16,-6 0-8 0,2 0 0 16,-2 0 8-1,1 0-8 1,1 0 8-16,2 0 0 0,1 0-8 15,0 0 0-15,0 0 0 16,4 0 8-16,-4 0 8 0,0 0-8 16,-4 0 0-16,3 0 48 0,2 0-56 31,-6 0 8-31,2 0-8 16,-2 0 8-16,6 0-8 0,-6 0 8 15,1 0-8-15,4 0 0 16,-4 0 48-16,-3 0-48 0,-2 0 8 15,-3 0 0-15,0 0 40 32,-4 0 184-32,4 0 8 0,-4 0-64 15,9 0-48-15,-2 0-96 16,1-3-16-16,8 3-16 16,-4-3 8-16,3 3 0 0,2 0-8 15,-2-3 8-15,-2 3 0 31,-2 0 0-31,-2 0 0 0,3 0-8 16,-5 0 0-16,1 0 0 16,5 0 0-16,-2-3 8 0,6 3-8 15,-2 0 0-15,5 0 0 16,1 0 0-16,-6 0 8 16,5 0 0-1,-8 0-8-15,-1 0-8 0,6 0 8 16,-9 0-8-16,8 0 16 15,-4 0-8-15,4 0 0 16,3 0-8-16,-2 0 8 0,2 0 0 0,-3 0 0 31,-4 0 0-31,1 0 0 16,-6 0 0-16,1 0 0 0,-4 0 56 16,-4 0-48-16,5 0-8 15,-1 0 0-15,3 0 8 16,1 0-8-16,8 0-8 0,0 0 8 31,0-3 8-31,3 3 0 0,-2 0-8 16,3 0 0-16,-8 0 0 15,-1 0 0-15,2 0 0 16,-5 0 8-16,-1 0-8 0,1 0 8 16,1-4-8-16,2 4 8 31,-3-3 8-31,1 3 56 0,2-3-8 15,-3 0 56-15,1-1-32 16,-2 4-16-16,-3-3-56 31,0 3-8-31,-4 0 64 0,0 0-16 0,4 0 8 16,0 0-64-16,5-3 48 16,-2 3-40-16,5-3 16 15,-5 3-16-15,6-3-8 0,-1 3 8 16,-4 0-8-16,4 0 8 15,-8 0 0-15,3-3 0 0,-7 3 0 16,4 0 0 0,1 0 0-16,-1 0 0 15,4 0 0-15,-1-3 0 16,6 3 8-16,-1 0-16 0,-1-4 8 16,-2 4 0-16,-5 0 0 15,0 0 0-15,-1 0 8 0,-3 0-8 31,0 0 88-31,0 0 8 16,0 0 0-16,0 0-40 0,0 0-56 16,4 0-8-16,0 0 0 15,5-3 0-15,-1 3 8 0,-1 0 0 16,1 0-8-16,-4 0 0 31,5 0 0-31,-9 0 0 16,3 0 8-16,1 0-8 0,0 0 0 15,0 0 8-15,0 0-8 16,1 0 8-16,-1 0-8 0,3 0 0 16,1 0 0-16,0 0-8 31,-3 0 8-31,2 0-40 0,-3 0 40 16,-4 0 8-16,0 0 0 0,0 0 8 15,0 0 32-15,0 0 0 16,0 0-40-16,0 0 48 0,0 0-56 15,0 0 0 1,0 0 0 0,0 0 0-16,0 0-360 0,0 7-816 15,-11-1-1633-15,-2-3 145 0</inkml:trace>
  <inkml:trace contextRef="#ctx0" brushRef="#br0" timeOffset="148118.38">21674 12141 1536 0,'0'0'2032'0,"0"0"-615"0,0 0-433 0,0 0 104 16,0 0-616-16,-7-13 96 16,7 10 136-16,0 0 41 0,0 3-449 15,0-3-168 1,0-1 56-1,0 1 192-15,0 0 264 16,0 0-64-16,0 3-296 0,0-6 56 0,0-1-40 16,0 1-80-16,0-3-16 15,0-1 88-15,0 3-72 0,0-2 249 32,0 0 143-32,0-4-312 15,0 3-56-15,0-2-96 16,0 2-96-16,0 3-40 0,0 5 112 15,0-2-112-15,0 1-8 0,0 3-120 16,0 0-896-16,0 0-977 31,0 3-2632-31</inkml:trace>
  <inkml:trace contextRef="#ctx0" brushRef="#br0" timeOffset="149122.53">21622 11255 3320 0,'0'0'2593'0,"0"0"-1113"16,0 0-168-16,0 0 297 15,0 0-241 1,0 0-616-16,0 0-152 16,0-3-32-16,0 3-55 0,0 0 39 15,0 0-128-15,4 0-160 16,13 0 0-16,7 0 24 31,8 0-72-31,11 0-24 0,0 0-40 16,9 0-32-16,1 0-48 15,-2 0 24-15,5 0 40 0,3 0 16 16,5 0 112-16,-4 0-32 16,4-4-64-16,-1 2 8 15,1-2-32 1,0 1-16-16,-8-3 24 0,0 3-64 16,0-4-40-16,-9 1-40 15,-3 3 56-15,-4 0-56 0,-5 3 0 16,-7 0 8-16,-7 0-16 15,-6 0-40-15,-10 0-296 0,-5 0-432 16,0 6-400 0,-20 7-400-1,-8-1-729-15,-4-2-2600 0</inkml:trace>
  <inkml:trace contextRef="#ctx0" brushRef="#br0" timeOffset="149887.44">21909 11214 928 0,'0'0'3921'0,"0"0"-3265"15,0 0-32-15,0 0 200 16,0 0 16-16,0 0 56 0,0-13-159 16,-8 13-345-16,0 0-216 15,-3 0-160-15,-6 0 40 0,1 0 160 32,-3 0 80-32,-2-3 16 15,2 0-24-15,-5 0 80 16,4 0 104-16,-1 3-56 0,-2 0-128 15,-1-4-40-15,0 4-48 32,0-3-16-32,-4 0 40 0,1 0 160 15,-1 3-143-15,0-4 7 0,0 1 72 16,4 0-64-16,0 0-80 16,1 3-40-16,-1-3 8 0,-1 0-88 15,-3 0-8 1,4 3-32-1,0 0 40-15,-3 0-56 0,3 0 8 16,0 0-8-16,4 0-176 16,0 6-376-16,8-3-216 0,0 0-193 15,5 0-183-15,-2 0-384 0,1 1-873 16,0-4-2120-16</inkml:trace>
  <inkml:trace contextRef="#ctx0" brushRef="#br0" timeOffset="150341.65">21136 11192 5209 0,'0'0'2872'0,"0"0"-1591"15,0 0-657-15,0 0-104 0,0 0 104 16,0 0-224-16,0 0 272 15,0 25 152-15,-4-12-368 0,4-1 0 32,-4 4-79-32,0 0 87 0,4 3-104 15,0 0-168-15,0 4-72 16,0 5-16-16,0 1 24 0,0 5 24 16,0 5-48-16,0 2 88 15,0 7 0-15,0-4-48 16,8 7-40-1,-4-4 64-15,5-2 32 16,-2-1-96 0,1-3-8-16,4 1 0 15,-7-7-88-15,2 3 48 0,-3-10-8 16,0 1-40-16,0-4-8 16,0 1 8-16,-4-4 0 0,3-3-8 15,-3 3 8-15,5-6 0 16,-1 0-8-16,-4-6-56 15,4-1-344-15,-4-3-688 0,0-6-1057 16,0 0-335-16,0 0-753 0</inkml:trace>
  <inkml:trace contextRef="#ctx0" brushRef="#br0" timeOffset="150892.65">21140 12233 1536 0,'0'0'3977'16,"0"0"-2865"-16,0 0-152 0,0 0-80 15,0 0-96-15,0 0 153 0,32 19 167 16,-20-19-136-16,0 0 32 16,0 0-135-16,4 0-209 15,0 0-72 1,0 0-136-16,4 0-184 15,4-6-56-15,-1 3-8 0,1 3 0 16,4-4-32-16,0 1-64 0,4 0 48 16,4 0-40-1,-1-1 16-15,10 1 0 16,2 1-32-16,9 2-24 16,0-7 32-16,4 4-24 15,0 0-16-15,0-4 16 16,-1 1-72-16,1 2 48 0,-13-2 0 31,2 0-48-31,-6 3 8 0,-3-4 128 16,0 4 16-16,0 3-24 15,3-3-48-15,5 3 9 16,5 0-25-16,3 0 8 0,-5 0-32 16,1 0-40-16,-13 0 0 15,-11 0 0-15,-7 0 8 31,-14 0-8-31,-3 0 0 0,0 0-8 32,-4 0-24-32,0 0-192 15,4 0-313-15,1 0-399 0,2 0 168 0,9 3-640 16,4 0-1273-16,-4-3-2296 16</inkml:trace>
  <inkml:trace contextRef="#ctx0" brushRef="#br0" timeOffset="151664.57">22754 11115 3712 0,'0'0'2257'15,"0"0"-553"-15,0 0-344 16,0 0-111 0,0 0-161-16,0 0-248 15,0 0-432-15,0 0 0 0,-8 32 256 16,8-13 25-16,0 7-177 16,0-1-112-16,4 4 8 0,0 3-64 15,-4 5 40-15,4 2-88 31,-4 2-64-31,0 0-64 0,0 7-64 16,0 3-8-16,0-4 0 16,-4 4 80-16,0-4-56 0,4 1-32 15,0 0-24-15,0-7-56 16,0 0 0-16,4 1 40 31,-4-1-32-31,0 0-8 0,0 0 64 16,0 1-72-16,-12-1 0 15,4-3 48-15,4 0-48 0,-4-6 8 16,4 3-8-16,1-6 8 16,3-1-8-16,0-2-8 15,0-4 0 1,7-7 8-16,1-2-64 0,-4-6-344 16,4-5-376-16,-8-7-760 15,0-18-537-15,0-8-10393 0</inkml:trace>
  <inkml:trace contextRef="#ctx0" brushRef="#br1" timeOffset="158467.41">24519 12652 1320 0,'0'0'3024'0,"0"0"-911"15,0 0-1361-15,12-6 240 16,-12-4 433-16,0 4-129 0,0-1-168 15,0 1-8-15,0 3-272 16,0 0-511-16,0 0 111 0,0-4-216 16,0 4-40-16,0-4-136 15,0 5 40-15,0-8-88 16,0 0 0-16,0-2 0 0,0-1 32 16,0-3-32-16,0 0-8 15,-4 4 24-15,4-4-16 0,-4 0 0 31,0 0-8-31,0 0 8 16,0 3-8-16,0-2-56 16,-3 2 56-16,2 4 8 0,-3-4 16 15,0 0 32-15,1 0-48 0,-2 1 0 16,1-1-8 0,0 0 0-1,1 1 8-15,-2-1-8 0,-3 3 8 16,5-2-8-16,-6 2 0 15,5-3 8-15,-3 0-8 0,-2 1 0 16,-6-1 8-16,3-3-8 0,-5 0 8 31,2 1-8-31,-1-1 8 16,0-3-8-16,0 6 0 0,0-3 8 16,5 4-8-16,-2-1 8 15,-2 3-8-15,2-2 0 0,-3 2-16 16,1 0 8-16,-1 1 8 31,-1-1-8-31,2 1 0 0,-1-1 8 16,-4-2 0-16,4 2 0 15,0-3 0-15,-4 4 0 0,5-4 0 16,-5 7-8-16,3-4 8 16,-3 1-8-16,1 2 0 31,-1 1 0-31,4 0-104 0,4 0-32 15,-4 2 16-15,0-2 56 16,0 3 72-16,0-4-72 0,0 1 24 16,1 3 32-16,-2-3-40 15,2-1-48-15,-1 4-32 16,-1-4-120 0,-3 1 24-16,5 0 136 0,-1 3 88 15,-4-4-8-15,4 4-73 16,0-3 41-16,0 0 40 0,1 2-8 15,2-2 16-15,-2 0 0 16,-1 0 0 0,3-1 0-16,2 1 0 15,-2-1 0-15,2 4 0 0,-1-4 0 16,0 5 0-16,0-5 0 16,0 4 0-16,0 0 0 0,-3-4 0 15,2 4 0-15,-7-3 0 31,5 3 0-31,-5 0 0 0,3-4 0 16,2 4 0-16,-1 0 0 16,3 3-8-16,2-3 8 0,3 3-64 15,-4 0 64-15,4 0 0 16,0-4 0-16,0 4 0 31,5-2 0-31,-2 2 8 0,5 0-8 16,4 0 0-16,0 0-184 15,0 0-288-15,0 0 320 0,0 0 144 16,0 0 0-16,-8 0 0 16,-3 0-464-16,-6 0 152 15,-7 0 240 1,1-4 72-16,-1 1-96 0,4 3 96 16,8 0 0-16,3 0 0 15,9 0-144-15,0 0-752 0,0 0 56 16,13 0 616-16,2 0 0 15,-6 0-1049 1,-1 0-3272-16</inkml:trace>
  <inkml:trace contextRef="#ctx0" brushRef="#br1" timeOffset="159217.41">23132 11554 2576 0,'0'0'4561'0,"0"0"-3441"16,0 0 145-16,0 0-281 0,0 0 176 15,0 0 88-15,0 0-23 16,0 0-561-16,0-26-408 31,0 26-152-31,0 0-104 0,-7 0 0 0,-1 0 0 16,-9 7 8-16,-3-1 80 16,-3 3-8-16,-5 1 40 0,-4-1-104 15,-3 4 112-15,3 0-112 16,4 0-8-1,0-1 72 1,11-2-80-16,2-4 40 0,6 1-40 0,1-4 0 16,8 0-8-16,0-3 16 15,0 0-8-15,0 0 304 16,0 0 16-16,0 0-64 0,-3 0-112 31,3 0 56-31,0 0 8 16,0 0-112-16,0 0-16 0,0 0 32 15,0 0-48-15,0 0-16 16,0 0-40-16,0 0-8 0,0 0 72 16,0 0 32-16,0 0-16 31,0 3 40-31,0 0-104 0,0 0 56 16,0 10 192-16,11-4 289 15,2 7-89-15,6-3-8 16,5 3-80-16,0 0 16 0,8 3-144 15,-4-3-80-15,0 0-120 32,-4 3 24-32,-5 0-80 0,-2 0 0 15,-6 0 40-15,2-3-40 0,-9 0-16 16,-4-4 16-16,0-5-8 16,0-1 8-16,0 1-48 0,0-2-48 15,0-1-128 1,0-1-48-1,0 0-336-15,0 0-368 0,0-3-865 16,4 0-2760-16,0-9-5225 0</inkml:trace>
  <inkml:trace contextRef="#ctx0" brushRef="#br1" timeOffset="163521.91">20905 11344 1744 0,'0'0'7193'0,"0"0"-5512"0,0 0-785 16,0 0 104-16,0 0 256 15,0 0-143-15,0 0-353 0,0 0-248 32,0 0-240-32,0 0-32 15,0 0-16-15,0 0-24 16,0 3-56-16,0 0-32 0,4 1 104 15,0 2 88-15,0 0-80 16,0 4-8-16,5-1-88 0,2 1-8 31,1 2 49-31,4 4-25 0,-1 0-8 16,10 3-64-16,-1 3-56 16,0 4 32-16,-1-4 0 0,1 0-48 15,-7-3 8-15,-6-3-8 16,-7-3 0-16,0-3 0 15,-4-7 0 1,0 0 0-16,0-3 8 0,0 3-8 16,0-3 0-16,0 0 0 15,0 3 0-15,0 0-8 0,-8 4 8 16,-3 2 16-16,-2 1-8 16,1 6 8-1,-4 3-8-15,-3 3 0 16,-2 0-8-16,2 4 8 15,-1 2 0-15,0-2 48 0,4-1-40 16,0 0-8-16,4-5-8 16,0-2 0-16,0-2 0 0,-3 0-336 31,-6 0-761-31,5-3-1175 16,-3-4-2569-16</inkml:trace>
  <inkml:trace contextRef="#ctx0" brushRef="#br1" timeOffset="165028.88">15283 12652 8873 0,'0'0'2225'0,"0"0"-1481"0,0 0 120 16,0 0 456-16,0 0-95 15,0 0-297-15,-8-79-352 31,8 60-248-31,4 0-200 0,4-1 120 16,1 5-80-16,-2-1-40 31,5 3-56-31,4 4-64 0,4-4 0 0,4 3 0 16,8 4 24-16,3 0-32 16,6 6-48-16,2 0 48 15,-3 0-48-15,-4 9 40 0,-4 7 0 16,0 3-64-16,-4 7 64 15,-1 2 0-15,-3-3 0 0,4 4 8 16,0-7-8 0,4 4 8-16,4-10-96 15,-1-7-120-15,2-6-80 16,-1-3-56-16,0 0-32 0,-9-16-24 16,-2-9 104-16,-6-10 216 15,-3-3 0-15,-4-6 80 0,-4-1 16 16,-4 7-8-16,0 6 272 31,-4 10 264-31,0 6-8 0,4 10-80 16,0 6-280-16,0 0-168 15,7 6-248-15,2 10 152 0,6 3 88 16,2-3 8-16,-5 3 0 16,3-3 0-16,-2 0 0 31,-2 0-48-31,1-7-96 0,-4 7-136 15,-3 0-56-15,-2 0-128 16,-3-3 128-16,-4-4-216 0,0 0 24 16,0-2 167-16,0-7 209 15,0 0 152-15,-4 0 297 16,-8-13-185 0,8-6-24-16,0-6-72 0,4-4 112 15,0 1-104-15,13 6-16 16,6 2 64-16,9 8 0 0,8 12-64 15,4 0-8-15,8 6 8 16,4 13-8 0,4 3 0-16,-1 4-8 15,4-1 8-15,1 0-152 0,0-2-304 16,-4-8-161-16,4-2 121 16,-4-7 160-16,0-6 128 0,-9 0 152 15,1-3 56-15,-8-13 72 31,-4 1 104-31,-12-8 144 0,0-2 248 32,-13 0 121-32,1-4 95 15,-7-3-232-15,-5 7-304 0,0-1-144 16,0 8-104-16,-24 8-392 16,7 7-1393-16,-2-1-3520 0</inkml:trace>
  <inkml:trace contextRef="#ctx0" brushRef="#br1" timeOffset="167114.31">22897 11398 1032 0,'0'0'2560'15,"0"0"305"-15,0 0-1177 32,0 0-1008-32,0 0-376 0,0 0 249 15,0 0 15-15,88 0-24 16,-57 0 48-16,6 3-24 16,3-3 72-16,3 0-24 0,-2 0-16 15,2 0-87-15,-3 0-185 31,4 3-80-31,-4 0 16 0,8 1-64 16,3 2-32-16,5-3 16 0,15 3 8 16,25-2 8-1,16 5-16-15,7 0-48 0,-3 1-24 0,-9 0-8 16,-11-4 72 0,-1 4 56-1,-3-4-16-15,0 0-88 0,-8 1-40 16,-13-1 40-16,-11-3-24 15,12 4 0-15,16-4-8 16,11 6 72-16,17-3-24 0,-9 4-56 0,-3 3 0 31,0-4-16-31,-1 4-24 16,-4 0 40-16,-11 0-88 0,-24-7 0 16,-12 0 0-16,-5-3 8 15,9 4-8-15,24 2 0 16,20 4 0-1,23 3 0-15,-3 0 0 16,-4 0 0-16,-17-4-160 0,-28-5 72 16,-11-1 32-16,-12-3-40 15,-4 1 40-15,4-1 40 16,3-1-32-16,5 2 40 0,-4 2 8 16,4-3-8-16,4 4 0 31,4-1-112-31,15 4 64 0,25-1-16 15,-12 1-56-15,-9-1 112 16,-15-2-32-16,-17-4 48 16,1 0 0-16,-3 0 0 0,-14-3 8 15,-7 0 72-15,-8 0 24 16,-4 0-88 0,0 0-8-16,0 0-8 15,-4 0 0-15,0 0 0 0,0 0-56 16,-8 0 48-16,3 0-88 15,-7 0-176-15,0 0-560 0,0 0-904 16,-15 0-785 0,-5-3 849-16,-5 3-3569 15</inkml:trace>
  <inkml:trace contextRef="#ctx0" brushRef="#br1" timeOffset="167548.16">27436 11557 2616 0,'0'0'7802'0,"0"0"-6106"16,0 0-88-16,0 0 89 31,0 0-209-31,0 0-496 16,0 0-448-16,7-16-360 0,5 29-120 15,4 5-56-15,8 5 33 16,4 8-41-16,4 4 0 0,4 4 8 0,7-2 40 16,9 2-48-1,-3-1 16 1,-2-3-8-16,-7-4 0 16,-12-8 32-16,-12-4-40 15,-4-6-72 1,-12-7 64-16,0-3 8 15,0 3 0-15,0-2 0 0,0-1 0 16,-12 6 8-16,-4 1 40 0,-4 3 80 16,-8 6-32-16,-12 3-8 15,-4 6-32-15,-12 1-48 0,-3 6-8 16,-9-3-200-16,8 3-713 16,-4 6-1031-16,17-6-1241 0,19-10-2640 15</inkml:trace>
  <inkml:trace contextRef="#ctx0" brushRef="#br1" timeOffset="169312.45">15893 10794 7089 0,'0'0'4545'0,"0"0"-3337"16,0 0-288-1,0 0-367-15,0 0-217 16,0 0-184-16,0 0-104 16,4 0-40-16,0 17 368 0,4 8-120 15,-4 0-136-15,0 10-64 16,4-3-48-16,-4 0 56 0,-1 0-56 31,6-4 8-31,3-6-8 16,-1-6 48-16,6-6-48 0,3-7 80 15,7-3 72-15,10-6-24 16,10-20-24-16,5-9 0 16,23-15 24-16,21-21-8 0,23-14 0 31,9-7-48-31,-24 19 40 15,-20 19 48-15,-41 25 88 0,-15 14 168 16,-4 2-160-16,-4 0-168 16,-8 7-8-16,-8 3 120 15,-4 3-152-15,0 0-56 0,0 0-136 16,-4 0-128-16,-8 0 32 16,0 3-280-1,1 3-312-15,2 0-656 0,5 7-729 16,0-4-479-16,0-2-2617 15</inkml:trace>
  <inkml:trace contextRef="#ctx0" brushRef="#br1" timeOffset="171547.48">23535 13579 4961 0,'0'0'5377'15,"0"0"-4425"-15,0 0-560 0,0 0 656 16,-12-9 521-16,8 3-297 16,0-4-320-16,0-3-280 0,-4 1-192 31,4-1-128-31,-4-6-112 16,-8 3-72-16,0 0-88 31,0 0 24-31,-8 0-32 0,5 4-72 15,-9-1 89-15,0 0-9 16,0 0-8-16,-8 4-64 0,0-4 0 0,-4 4-8 16,0-4 8-1,-3 0-8-15,7 0 40 0,-1 7-40 16,2-3 0-16,3 2 0 0,0 1-8 16,-4 3 8-16,1 3 0 15,-5 0 0-15,-4 0 16 16,0 0 32-1,-4 0-40-15,1 6 0 16,-2-3 0-16,1 4 0 0,1-4 0 16,-1 3 56-16,4 0-64 0,1 1-8 15,2 2 0-15,2 1 8 16,3-1 8 0,-3 1-8-16,6-1 0 15,1 4 48-15,0-3-48 16,4 2 0-16,1-2 0 0,-1 0 8 15,0 2 0-15,4 1 0 16,-4 3 8-16,0 3-8 0,0 0 8 31,0 0-8-31,5 3-8 16,-5 1 8-16,0-5 8 16,4 5-8-16,3-7 40 0,2 6-40 15,3-7 8-15,4 2-8 31,0 2 8-31,4-7 40 0,4 7-40 16,0-3-8-16,-3 3 40 0,3 0-32 16,4 0-8-1,0 6 88-15,0 1-40 0,0 2-56 0,4 4 72 16,7-3-56-16,1 6-8 16,4-7 0-16,4 4-8 15,0 0 64 1,0-7-56-16,4 4-8 15,-5-4 64-15,2-3-56 16,3 1 0-16,0-1 0 0,3-3-8 0,5 0-8 16,8 0 0-16,0 3 0 15,8-5-48 1,-5 1-16-16,6-2-24 31,-6-3 96-31,-3 3-8 16,0-3-64-16,-8 2 64 0,-9-2 8 15,5 0-8-15,-4-4 8 16,0 4 0-16,4-4-48 0,8 4 48 16,0-4 16-16,3 1-16 15,2-3-16-15,2 2 16 16,-3-3 0-16,-8 1-8 0,0-1 0 16,-8 1 8-16,0-4 0 15,0 0 0-15,0 0 0 31,-1 0 8-31,5-3-8 0,4 0 0 16,4 0 8-16,4 0-8 16,0 0 0-16,-1-3-72 0,2-3 72 15,-5-1-48-15,-1 1 48 0,-7-6 0 16,-4 2 0 0,4-3 0-1,-8 0 0-15,4 4 0 0,0-4-8 16,-1 4 8-16,1-4-8 15,4 0 8-15,0 0 0 0,0-2-8 16,0-1 0-16,0 0 8 0,-4-3-8 31,-1 0 0-31,-6-3-40 16,-2-1-48-16,2 1 96 0,-6 3-8 16,2-6-72-16,-2 3 80 15,-3-4 8-15,1 1-8 0,-5-1 0 16,3-3 8-16,-7 1-8 31,0-3 120-31,0 2-40 0,4-3-8 16,-4 0 16-16,0 1 0 15,4-5-40-15,0 1-32 0,-4-2-8 16,0-2 104-16,0-2-56 31,0-3-8-31,-4-1 24 16,-4 7 96-16,-8 0-96 0,0 3 48 15,0 6-72-15,1 4 32 16,-6 3-32-16,-3 0-48 0,5 3 8 0,-13-1-8 16,0 5 0-1,-8-5-8-15,-8 5-40 16,-4-1-136 0,-8 3-160-16,1 7-440 0,-20 6-921 15,11 0-2352-15,16 0-2872 16</inkml:trace>
  <inkml:trace contextRef="#ctx0" brushRef="#br1" timeOffset="174126.58">25675 13062 1320 0,'0'0'5673'15,"0"0"-3585"1,0 0-823-1,0 0-177-15,0 0-216 0,0 0-56 16,0 0-256-16,-32-29-135 0,23 19-297 31,-2 4-16-31,-1 0 0 16,-4-1-112-16,0 1 120 0,0 0-120 16,4 0 80-16,-4 2-80 15,4 1 88-15,-4 0 40 0,0 0-128 16,0-1 56-16,-3 1-48 15,-2 0 80-15,1 3-72 0,-4-3 112 16,5 3 48-16,-9-3-48 31,8 3-24-31,-8 0-56 0,0 0 8 16,1 0 16-16,-1 0-56 16,0 9-8-16,0-6 0 15,0 7 48-15,-4-3-48 0,4 2 0 16,4-3 40-16,-4 1-32 31,5-1 56-31,-2 1-16 0,5-1-48 0,0 0 72 16,1 4 8-1,2-4-72-15,-2 3-8 0,2 4 8 16,-3 0-8-16,1 3 8 0,-5 3 40 16,0 0-40-1,4 3-8 1,-4-6 64-16,4 3 8 0,5 0-16 15,-2-3-56-15,6 3 48 16,-2-3-56-16,5 3 8 0,1-3 8 16,-1 3-8-16,-1 0 40 0,1 0-48 31,1 0 8-31,-1 3 0 16,3 1-8-16,1-1 8 0,0-3-8 15,4 0 0-15,0 3 0 16,0-3 0-16,0 0 8 0,8 4 0 15,1-5 0-15,-1 1-8 32,3 3 0-32,-2-2 56 0,2-1-48 15,-3-4 32-15,1 5-24 16,-1-5-16-16,-1 2 88 16,1-2-80-16,5 1 0 0,-2-3 56 15,6 3-16-15,-2 3 24 31,5-4-56-31,4 2 40 0,0 1-8 16,0-1-40-16,0-2 0 16,-4 1 0-16,3-3 8 15,-6 0-8-15,2-4 0 0,-7 1 0 0,4-1 0 16,-4-3 0 0,4 1 0-1,4 2 0-15,0 1 40 0,0-1-48 16,4 1 8-16,4-3 8 15,4 2-8-15,-4 0 16 16,0-2-24-16,0 2 8 0,-5-2 8 0,-3-1-8 31,-4-3 64-31,0 0 104 16,-5-3-56-16,2 4 8 0,-1-4-40 16,-4 0 32-16,8 0-120 15,-5 2 16-15,9-2-8 16,-3 0 48-16,2 4-48 0,1-4-8 31,-8 3-16-31,4-3-88 0,-4 0 32 16,1 0 72-16,-2 0 0 15,-7 0 8-15,9 0 0 16,-2-3 0-16,-3-3 0 0,8-1 0 16,-4-2-8-16,4-1-8 31,3 1 8-31,-2-1 8 15,-2-2-8-15,2 2 0 0,-2-3 0 16,-2 4 0-16,-2-4 8 16,1 0 0-16,0 0-8 0,0-2 0 15,1-1-40-15,-2-3 32 16,1-1-32 0,0-2-56-16,0 0 88 15,-4 0-8-15,0 0 8 0,0-1 8 16,-4 4-8-16,0 1 8 15,0-2 0-15,-1 5 0 16,-3-2 0-16,9 2 0 16,-9-1 0-16,4 0 0 15,4 0 0-15,-4-3 8 16,-1 3-8-16,1-6 0 0,1 6 0 16,-5-6-8-16,0 3 16 15,0 0-8-15,0 0 0 0,-5 0 0 31,-2-3 0-31,3 2 0 16,-4-2 0-16,4 3 0 0,4-3 0 16,-4-4 8-16,4 4-8 15,0 0 16-15,0 0-16 0,-5-1 0 16,2 4 0-16,-5 1 0 31,-4-2 96-31,-4 1-24 16,0 0 24-16,-4 0-88 0,-4 3 72 15,-8 1-80-15,0 2 0 16,-7 0-8-16,-6 1-272 0,-6-1-512 16,-29-6-1048-16,13 0-2105 15,11 3-3217 1</inkml:trace>
  <inkml:trace contextRef="#ctx0" brushRef="#br1" timeOffset="176415.49">27144 9318 4336 0,'0'0'6842'15,"0"0"-4610"-15,0 0-1111 16,0 0-105-16,-4 0 136 16,4 0-72-1,0 3-79-15,0-3-161 16,0 0-232-16,0 0-184 16,4 0-16-16,13 0 32 0,11 0-72 15,31 0-160-15,37 4-200 16,35 2 40-16,17-3 0 0,3 3-48 15,-19-6-152-15,-33 0-80 16,-27 0 16-16,-28-2-64 31,-24-2 0-31,-5 4-16 0,-2-3 104 0,-13 3-152 16,-4-3-240-16,-24 3-721 16,-16 0-535-16,-40 0-1305 15,12 0-1552-15,1 0-2280 0</inkml:trace>
  <inkml:trace contextRef="#ctx0" brushRef="#br1" timeOffset="176685.76">27001 9471 568 0,'0'0'8169'16,"0"0"-6568"-16,0 0-601 15,0 0 56 1,0 0 544-16,0 0-223 15,25 10-465-15,26-1-112 16,36 4-16-16,37 2-208 0,27-2-207 16,9 0-73-16,-9-4-96 15,-23-2-64-15,-29-4-80 0,-31 0-56 32,-28-3-56-32,-16 0-304 15,-8 0-281-15,-9 0-311 16,-7-3-376-16,-4-3-1569 0,-11-4-6601 0</inkml:trace>
  <inkml:trace contextRef="#ctx0" brushRef="#br1" timeOffset="177696.06">30041 9731 616 0,'0'0'8810'15,"0"0"-6970"-15,0 0-640 47,0 0 537-47,0 0 23 0,0 0-328 0,-4 0-384 16,4 0-287-1,0 0-153-15,0 0-168 0,0 0-120 16,0 0-168-16,9-3-80 0,-2-7-56 16,5-2 56-16,4-4-24 15,8-6-40-15,0-7-8 0,7-3 8 16,-3-6 8-16,0-3-8 15,-3-4 0-15,-5 1 40 16,-5 3-40-16,-3 6 8 0,-7 10-8 0,-5 5-8 16,0 8 8-16,0 2 0 15,0 7 40 1,0-4-48-16,0 4-8 16,0-3-88-16,0 0-120 15,0-1-48-15,0 1-224 16,0 3-640-16,0-7-1377 0,-13 4-2104 15,-2-4-2464-15</inkml:trace>
  <inkml:trace contextRef="#ctx0" brushRef="#br1" timeOffset="178146.86">29885 9442 1464 0,'0'0'4441'0,"0"0"-2545"0,0 0-752 16,0 0 177-16,0 0 191 16,0 0 96-16,0 3-207 15,0-3-225-15,0 0-144 0,0 0-232 16,17-6-480-16,-2-4-200 0,6-5-40 15,7-5-32-15,-1-5 0 0,5-4-40 32,0-5 40-32,4-1-48 15,0-3-80-15,-5 2 32 16,-6 5 40-16,-1 5 8 0,-9 7 0 16,-2 10 8-16,-9 3 336 15,-4 6-15-15,0 0-161 0,0 0-112 16,3 0-56-16,5 3-120 31,5 13 112-31,2 3 0 0,5 6 8 16,8 0 8-16,-4 10-8 15,3 0 0-15,1 4-88 0,-3 5-657 16,-9 7-975-16,-8-7-2497 16,-8-15-4489-16</inkml:trace>
  <inkml:trace contextRef="#ctx0" brushRef="#br1" timeOffset="180457.69">21985 11385 9033 0,'0'0'2529'15,"0"0"-793"-15,0 0-967 32,0 0-369-32,0 0-184 0,0 0-152 15,0 0 416-15,-24 86-48 16,9-38-248-16,-2 0-88 16,6-1-88-16,-2-6-8 0,9-6-328 15,0-10-240-15,4-5-168 31,4-11 23-31,9-6 81 0,10-3 160 16,1-3-64-16,8-16 96 0,0-13 64 16,-1-3 240-1,1-9 136-15,0 2 152 0,-8 5 288 0,-3 8 384 16,-6 7 312 0,-2 9-159-1,-6 7-105-15,1 6-432 0,-4 0-240 16,0 6-200-16,1 10 8 15,-2 6-8-15,-3 6 16 16,0 4-16-16,0 0 8 0,0 0-16 0,0-4-136 31,0-2-384-31,0-4-256 16,0-6-9-16,0-6 89 0,0-8 312 16,0-2 168-16,8 0 224 15,0-2 120-15,12-14-120 16,-5-7-8-16,13-5 8 0,4-4 0 31,0 4 0-31,4-1 0 0,-4 10 128 16,-4 0 344-16,-4 9 304 15,-8 4 161-15,-8 6-201 16,3 0-488-16,-7 10-72 0,5 9-16 31,-5-1-80-31,4 8 24 16,-1 2-88-16,2-2-8 15,3 0-8-15,-5 2-160 0,6-6-1248 16,-9-6-1753-16</inkml:trace>
  <inkml:trace contextRef="#ctx0" brushRef="#br1" timeOffset="182707.37">16897 11458 1632 0,'0'0'6689'16,"0"0"-5032"-16,0 0-489 31,0 0 336-31,0 0-39 16,0 0-425-16,4-12-264 0,0 2-288 15,4-3 80-15,-4-3-192 16,4 1-104-16,4-8-56 0,3-2-8 15,6-7-88-15,3-2-48 16,4-11-56-16,7-6 40 0,9 0-56 31,0-6 0-31,7 0 8 16,5 0 0-16,8 0 40 0,4 3 24 16,15-3 80-16,18-4 41 15,14-5-89-15,-3 2 8 16,-5 10-64-16,-16 10-40 0,-7 9 72 31,-4 3-80-31,3 3 8 16,5 1 0-16,8 2-8 0,8-2 0 0,7 3 0 15,5-4 8-15,-1 7-8 16,5-1 8-16,0 8 0 16,-2-2 40-16,6 5-48 15,-1 6 0 1,6-4 0-16,2 4 0 15,0 3-96-15,0-4-24 0,5 4-32 0,-8-4-49 16,-9 4 49-16,1-3 40 16,0 0 112-1,-9 3 8-15,4 3-8 16,-8 0 0-16,-2 0-8 16,-2 0 0-16,5 0 0 15,7 6 0-15,13 1 8 0,3 5-176 16,1-2-112-16,-5-1-64 31,-11 1 136-31,-13-1 120 0,-6 0 48 16,-2 4 40-16,4-3 8 15,5 6 0-15,0 0 0 0,-1 3 0 16,0 0 0-16,2 3 0 16,5 4 0-16,2-1 0 15,0 3 0-15,-5 1 0 0,-3 0 0 31,-4-1 0-31,3 4 0 16,-3-3-8-16,-1 2 8 0,-2-3 0 16,-6 2 0-16,5-5 8 0,-5-3-8 15,1 0 0 1,-5 0 0 0,-15-2 0-16,-12-8 0 0,-13 1-72 15,-2-1 64-15,6 5 0 16,5-2 0-16,15 7 8 0,-2 1 0 15,2-1 8-15,4 0-8 0,-2 3 0 16,-2-2-8-16,-3 2 8 16,0 4-128-1,0-4-48-15,-1 4 8 16,5 0 8-16,-5 2 16 16,2-5 88-16,-6 2 48 0,-3-2-80 15,-5-4 88-15,1 3-8 16,4-3 0-16,-4 0 0 0,0 4 8 31,0-4-8-31,4 0 8 16,-5 0 8-16,1 1-8 0,0-4 88 15,-8-3-40-15,-9-3 40 16,-7-4 0-16,-8-3 200 31,-12-6-8-31,-4 0 72 0,-4 0-16 16,-4 0-152-16,0 0-184 15,-16-10-1392-15,-8-5-912 0,5 2-849 16,2 0-5201-16</inkml:trace>
  <inkml:trace contextRef="#ctx0" brushRef="#br1" timeOffset="183066.26">26229 11157 10138 0,'0'0'2952'16,"0"0"-1103"-16,0 0-481 0,0 0-120 15,0 0-312-15,0 0-367 16,0-10-249-16,0 10-176 0,0 13-144 16,7 3 0-16,9 6 8 31,4 6 8-31,8 4 40 0,0 0-56 15,8 0-16-15,-8 0-72 16,-4-4 40-16,-5-3 40 0,-3-6 0 16,-12-2 8-16,-4-5-16 15,0 1-56-15,-20-3 72 16,-12 2 56-16,-7 4 104 0,-17-3-48 31,-4 5-72-31,-8 2-40 16,-27 15-560-16,15-7-1337 15,12-5-4592-15</inkml:trace>
  <inkml:trace contextRef="#ctx0" brushRef="#br1" timeOffset="184839">27885 8302 4552 0,'0'0'137'15,"0"0"1111"1,56-92-568-16,-24 51-192 15,12 0-80-15,4-4 120 0,4 1 120 16,8 0 385-16,3 5 111 0,1-2-448 31,4 3-136-31,-5 3 136 16,6 3-144-16,-10 0-200 0,5 4-96 16,0-1 153-16,3 4-129 15,-3 3-176-15,4 0 24 0,3 2-32 16,13 1-88-16,15 1 88 15,-11 1-88-15,-4 8 56 32,-16 0 0-32,-12 2 48 0,19 7 0 15,25 0-8-15,19 0-48 16,9 12-32-16,-8 5-16 0,-5 2 0 16,-20 3 0-16,1-3-8 15,-5 3 48-15,-14-6 0 31,-18-3-48-31,-19 0 8 0,-8-4-16 16,-4 1 8-16,0-1-16 16,0 4 8-16,-8-4 8 0,-4 4-8 15,0 0-8-15,3 0-16 16,2 2 32 0,3 4 8-16,4 4-8 15,7 2 56-15,1 0-56 0,-4 1 0 16,-4-1-8-16,-9-3 0 15,-2-9 8-15,-10 0-8 0,2-4 8 0,-5-2-8 16,0-1 8-16,-4-3 0 31,7 3 0-31,-3-2 0 16,0-1 8-16,5 0 40 0,-5 4-40 16,3-5-8-16,-3 1 0 15,0 1-8-15,0-1-320 0,-4 0-1209 16,-8 0-31-16,-7 1-1657 31,-2-4-3512-31</inkml:trace>
  <inkml:trace contextRef="#ctx0" brushRef="#br1" timeOffset="185115.02">30663 8029 6857 0,'0'0'2096'0,"0"0"-1055"15,0 0-241-15,0 0-24 16,0 0 112 0,83-6-216-16,-63 6-400 15,1 0-136 1,7 6-40-16,-5 1-96 15,9-1 8-15,-1 3-8 0,10-6-40 0,-5 1-456 16,-1-4-200-16,5 0-512 16,0-19-673-16,-8 0-1127 15,-4-6-1233-15</inkml:trace>
  <inkml:trace contextRef="#ctx0" brushRef="#br1" timeOffset="185309.02">31344 7661 5945 0,'0'0'2328'0,"0"0"-615"0,0 0 143 16,0 0-656-16,0 0-1088 16,0 0-56-16,-20 16-56 0,5 19 528 15,-2 3-71-15,-3 9 31 16,5 8-32-16,3 1-256 31,-1 5-128-31,2-1-72 0,-17 23-1569 16,4-17-1039-16,0-15-4274 0</inkml:trace>
  <inkml:trace contextRef="#ctx0" brushRef="#br1" timeOffset="188140.2">22790 13443 1240 0,'0'0'5617'15,"0"0"-3769"-15,0 0-1119 16,0 0-273-16,0 0-96 0,4-48 64 16,3 35 112-16,6 0-272 31,-2 1 16-31,2-4 8 15,6 0 136-15,-2 0 72 0,2-3 104 16,5 4-39-16,0-8-169 0,8 4 0 16,0-3-40-16,7 3-168 15,2-4-88 1,6 1-16-16,-2 0-72 16,-6 0 8-16,5 3 0 15,-4 6-8-15,0-3-8 0,-1 1 8 16,1 2 80-16,4 3 48 15,0-3 32-15,4 4 40 0,4 3-72 16,-1-1-40 0,5 4-8-16,4 3-24 15,0 0-48-15,3 0 32 16,1 0-40-16,-4 0-8 0,0 0 48 16,-4 0-48-16,-5 3 0 15,1 1 8-15,-9 2 0 0,6-3-8 31,-10 3 0-31,6 1 0 16,-2-1 0-16,1 3 8 0,0 1 16 16,4 0-16-16,3-1 0 15,-6 1 0-15,2-1 32 0,-7 1-32 32,0-7-8-32,-1 3 8 15,1-3-8-15,-3 1 8 16,2-4-8-16,1 0 8 0,-1 0 48 15,6 0-48-15,-6-4 8 16,6-2-8-16,-2 0 0 0,1 0 8 16,0-1-8-16,-5 1 0 15,6-4 8 1,-6 1-8-16,1 2 88 16,1-2 56-16,-10-4 48 0,5 0-64 15,0 1-80-15,3-4-56 16,-3 0 0-16,5 3 72 0,2-3-72 15,-7 4 16 1,3-4 56-16,-2 0-72 16,-5 3 144-16,0-6 0 15,-4 3 32-15,0-3 0 0,-5-3-8 16,1 0-39-16,4 0-65 16,0-4-48-16,7-2-8 0,-3 2 0 31,0-2 0-31,-4 2 0 15,0 4 0-15,-8 0 0 0,-4-1 8 16,-5 1 64-16,2 3-16 16,-1-3 8-16,0 0-64 0,0 3 72 15,-1-4-72-15,9 1 0 32,-3 0 0-32,-2 0 0 15,6-3 0-15,-6 2 0 0,1 1 8 16,-4 0-8-16,1 0 0 15,-2 2-8-15,-3 1 48 0,4-3 0 16,-4 3-48-16,4-3 48 16,0 0-48-1,4 3-8-15,-4-3 8 16,-4 5 0-16,4 2 0 0,-9 2 8 16,6 3-8-16,-9 4 8 15,0 3 0-15,4 3 64 16,-4 0-48-16,0 0-16 15,0 0 8 1,0 0-16 0,0 0-80-16,0 0-184 15,0 0-313-15,0 0-607 0,-4 0-1400 16,-5 0-113-16,-2 3-1944 16</inkml:trace>
  <inkml:trace contextRef="#ctx0" brushRef="#br1" timeOffset="188609.95">26173 12208 1744 0,'0'0'4137'15,"0"0"-1513"-15,0 0-895 16,0 0-73-16,0 0-736 0,0 0 72 31,39-13 57-31,-22 7-281 0,2-4-208 16,1 0-224-16,4 1-48 15,-1-1-88-15,5-2-40 0,4-1-64 16,5 0-88-16,2 1-8 16,1-1 0-16,-4 4 48 0,-4-1-48 15,-1 0 0 1,-3 4 72-1,-7 0 152-15,-6-1 296 0,-2 1 16 16,-2 3-111-16,-2-1-89 0,2 4-128 16,-3-3-40-16,5 3-8 15,-2 0-152-15,5 0 0 16,4 10 48 0,-4 3 16-16,0 2-64 15,4 4 48-15,-4 7-56 16,-8 6 16-16,-4 6 64 0,-4 3-80 15,-4 4 0-15,-16 5-296 32,-20 14-720-32,9-10-1785 0,-1-13-5297 15</inkml:trace>
  <inkml:trace contextRef="#ctx0" brushRef="#br1" timeOffset="191282.81">28918 11712 8905 0,'0'0'3873'15,"0"0"-2504"-15,0 0-97 32,0 0-320-32,0 0-144 0,0-44-24 15,4 25-328-15,-1-4-184 16,1-5-111-16,-4-1-25 16,0-5-48-16,-4-1-80 0,-11-4 88 15,-5 1 8-15,-4 10-104 16,-8 2 184-16,-8 14-112 0,-3 12-72 31,-13 6-8-31,-4 23-40 16,-8 27 40-1,5 31-72-15,11-5 64 16,20-3 16-16,15-12-224 0,17-16-16 16,0 3-113-16,21 0-87 15,14-13-8-15,5-15 184 0,12-17 120 16,4-9 144-16,4-16 8 0,0-19 64 15,3-25 256 1,9-26 48-16,4-25-56 0,-12-3-32 0,-17 18-159 31,-15 30 111-31,-20 34 56 16,-8 13 240-16,4 3-48 0,-4 6 0 16,0 8-136-16,-4 2-352 15,0 19-32-15,-4 19 24 16,-8 22 8-16,-4 19 0 0,4-6-8 15,4-6 0-15,5-10 8 32,3-12 0-32,3 2 8 0,21 7-8 15,7-6 0-15,10-7-48 16,2-6-352-16,9-13-816 0,-8-9-1209 16,-12-13-2680-16</inkml:trace>
  <inkml:trace contextRef="#ctx0" brushRef="#br1" timeOffset="191752.56">29862 11226 9113 0,'0'0'3969'0,"0"0"-1920"0,0 0-529 16,0 0-240-16,0 0-407 15,0 0-481-15,-91-3-200 0,35 32 320 16,-4 12-24-16,-16 23-88 16,0 22-56-16,13 21-152 31,11 4-48-31,32 1-80 0,20-17 0 15,32-13-64-15,19-2-80 16,5-10-232-16,0-20-200 0,-12-15-8 16,24-9-672-16,-13-7-1465 15,-3-6-3792 1</inkml:trace>
  <inkml:trace contextRef="#ctx0" brushRef="#br1" timeOffset="192523.5">30276 11293 8489 0,'0'0'2633'0,"0"0"-601"16,0 0-31-16,0 0-529 15,0 0-488-15,0 0-416 32,0 0-392-32,-43 48 152 0,11-10 305 15,-9 6-137-15,6 13-224 16,-5 0-64-16,4 4-32 0,5-1-24 15,10 1-40-15,10-11-104 16,7-2 0-16,4 0 16 16,27-10-24-1,10 0-352-15,14-6-376 0,5-4-449 16,28-15-663-16,-21-7-1361 16,-11-6-2232-16</inkml:trace>
  <inkml:trace contextRef="#ctx0" brushRef="#br1" timeOffset="192809.74">29691 11604 12290 0,'0'0'5201'16,"0"0"-4241"-16,0 0-567 0,0 0 175 31,83 13 336-31,-11-4-312 16,27 4-200-16,33 3-176 0,4 0-160 16,-9 0-56-16,-23-13-768 15,-40-3-1401-15,-21 0-3760 0</inkml:trace>
  <inkml:trace contextRef="#ctx0" brushRef="#br1" timeOffset="193761.2">30654 11258 4945 0,'0'0'6385'15,"0"0"-4057"-15,0 0-215 16,0 0-209-16,0 0-399 16,0 0-497-16,-11-16-400 0,11 16-304 31,0 0-192-31,8 13-112 15,12 10 0-15,8 8 48 0,4 7 0 16,7 10-48-16,1 0 0 16,4 2 8-16,0 7 0 0,4-3 0 15,-9-3-8-15,1-6-8 0,-8-10 8 16,-8-7-8 0,-12-9-56-1,-4-3 16-15,-8 0 8 0,0-4 40 16,-16 5 0-16,-7 1 8 15,-14 1 0-15,-6 7 56 16,-10 3-8-16,-3 2-8 0,-2 11-48 0,-7 5 0 31,1 7-152-31,-19 28-720 16,11-11-1585-16,12-14-5648 0</inkml:trace>
  <inkml:trace contextRef="#ctx0" brushRef="#br1" timeOffset="194888.19">30540 11283 160 0,'0'0'5385'0,"0"0"-3505"0,0 0-424 16,0 0 689-16,0 0 311 15,0 0-351-15,0 0-209 0,51-63-623 16,-47 63-521-16,4 0-384 16,0 10-120-1,12 12-192-15,12 13 216 16,12 6-40-16,4 13-56 0,12 19-24 16,7 13-32-16,-16-4-104 15,-10-9 56-15,-13-12-16 16,-24-14-40-1,0 7 32-15,-4 7-40 0,0-1 40 16,-21-3-48-16,-7 4 8 16,-7-4 56-16,-13-3-64 0,-8-4 0 15,-7-2-64-15,-38 9-312 16,18-16-1128-16,7-9-3665 0</inkml:trace>
  <inkml:trace contextRef="#ctx0" brushRef="#br1" timeOffset="197622.87">24902 13989 3240 0,'0'0'6282'31,"0"0"-4610"-31,0 0-536 15,0 0 617-15,-9 0-209 0,9 0-560 16,-4 0-280-16,4 0 40 0,-7 0-79 16,3 0-129-16,0-7-288 0,-5-2 24 15,9 0 16-15,-4-4-72 16,4-6-112-16,0-1-88 16,13-8-8-16,2 2-8 0,2 4 0 15,6 3-88 1,-3 7-56-16,4 5 16 15,0 7 24-15,0 0 56 16,-4 13-16-16,4 6-16 0,-9 3 72 16,2 3 0-16,3 4-8 15,-8-3 16-15,3-1-48 0,1-6-128 32,-4 0-80-32,4-6 32 0,-4-3 96 15,1-5 32-15,-6-1 96 16,5-4 0-16,-3 0 0 15,2-4 16-15,1-8 32 0,8-7-40 16,-5-3 0-16,2-7 8 16,-6 4 48-16,2-1 32 0,-5 7 232 31,-5 10 80-31,1 5-56 16,-4 4-200-16,4 0-152 15,-4 17-216-15,9 5 136 0,-1 3 80 16,-1 0-8-16,-3-2-104 31,0-4-216-31,1-7-64 0,-5-5-121 0,4-1 17 16,-4-6 72-16,0 0 280 15,0 0 144-15,4-9 168 16,3-7-120-16,6-9-40 0,2-7-8 16,6 0 8-16,-2 3 0 15,1 7 40-15,-3 9 320 16,-6 13-104-1,5 0-184-15,4 10-72 0,4 9-16 16,-5 3 8-16,9 3 0 16,4-2-48-16,-4-1 48 0,13-6 16 15,-6-3-8-15,-3-10 0 16,0-3 8 0,-4 0 32-16,-4-7 24 15,-9-11-7-15,-3-5-9 16,-3-9-56-16,-5-6 48 0,-4 0-48 15,0-3-64-15,-4 9-369 32,-17 4-639-32,1 15-1992 0,5 3-4450 15</inkml:trace>
  <inkml:trace contextRef="#ctx0" brushRef="#br1" timeOffset="199807.05">24320 14364 9626 0,'0'0'1984'15,"0"0"-392"-15,0 0 41 16,0 0-489-16,0 0-608 0,0 0-360 31,0 6-168-31,-4 13 144 16,-5 0-64-16,-2 6-80 0,-2 1 96 15,2-1-104-15,3-6 0 16,0-3-152-16,8-3-216 0,0-4-192 16,4-2-224-16,12-7 80 31,8 0-105-31,8 0-39 16,3-10 208-16,-3-9 368 0,4-6 184 15,-4-4 88-15,-4 0 64 16,-8 1 296-16,-4 9 408 0,-8 6 673 15,-4 7-49-15,0 2-328 16,-4 4-464-16,0 0-432 16,0 0-168-1,0 13-96-15,0 3 96 0,0 3 40 16,0 3-40-16,0-3 0 16,0 1-8-16,0-5-200 15,0-2-336-15,0-7 80 0,0 1-208 16,4-7 0-1,3 0 192-15,10 0 352 16,7-13 56-16,0-6-8 0,3-3 80 16,-3-4 8-16,0 8 56 15,-12 5 384-15,-3 3 432 16,-2 7-40-16,-7 3-416 0,0 0-424 31,0 3-24-31,0 10 24 16,0 6 8-16,0 0-8 0,0 6 0 15,0-6-88-15,0 0-256 16,4-6-440-16,0 0-384 0,4-10-25 31,0-3 473-31,0 0 424 16,4-6 248-16,8-10 48 0,-5-6 88 16,9-7 200-16,-3 0 376 15,-1 4 321-15,-8 6 127 16,-1 6-160-16,-2 7-344 0,-5 6-424 15,-4 0-176-15,4 13-8 16,-1 6 0 0,-3 0-80-16,0 3-264 0,0-3-80 15,0-3-280-15,0-3-256 16,0-7 119-16,0-3 177 16,0-3 248-16,8 0 344 0,5-6 72 15,6-7 0 1,5-6 0-16,4-3 8 15,0-1 0-15,-4 1 88 16,-1 7 0-16,-6 8-88 0,-10 7 88 16,1 0-88-16,-3 7 72 15,-5 8-64 1,4-2-8-16,-4 3 0 16,0-3-8-16,4-7-8 15,3 0-120-15,1-6-208 0,1 0-1152 16,-1 0-4641-16</inkml:trace>
  <inkml:trace contextRef="#ctx0" brushRef="#br1" timeOffset="212023.42">15459 12601 96 0,'0'0'336'0,"0"0"-40"0,0 0-56 0,0 0 48 16,0 0-168-16,-72 26-112 15,44-20 8 1,4-3-16 0,4 0-128-16</inkml:trace>
  <inkml:trace contextRef="#ctx0" brushRef="#br1" timeOffset="212638.78">15172 12671 1040 0,'0'0'4097'0,"0"0"-2201"16,0 0-1040-16,0 0-360 16,0 0-184-16,0 0 0 0,0 0 145 15,0 0 95-15,0 0 16 16,0 0-32-16,0 0 32 31,0 0 120-31,0 0 88 0,0 0-32 16,0 0-135-16,12 0-81 15,12 0 128-15,12 0 48 16,7-6-256-16,9 3-216 0,12-1-112 0,-4 1-48 16,3 3-64-1,5 0 0 1,0 3 0-16,0 4 40 0,-1 6-40 16,9-4 0-16,-8 4 0 15,4-7-8-15,3 3 64 16,-3-2 24-16,0-4 32 15,-5 0 8-15,1 3-16 16,-4-2-48-16,4-1-56 16,-1-3 24-16,12 0-24 0,22 0-8 15,15 0 72-15,-9-9-64 16,-23-1 40 0,-28 3-40-16,-21 4 0 0,-3 0 0 0,0 0 0 31,-8 3 0-31,-8 0 0 0,-9 0-8 15,-3 0 8-15,1-3 0 16,-1 3 0-16,0-3-8 16,7 0-320-16,6-1-536 0,14-5-880 15,-3-1-1313-15,-8-2-5193 0</inkml:trace>
  <inkml:trace contextRef="#ctx0" brushRef="#br1" timeOffset="-197133.64">27121 4762 464 0,'0'0'6705'0,"0"0"-5073"15,0 0-775-15,0 0 71 16,0 0-16-16,0 0-152 15,0 0-160-15,0 0-248 0,0 0-168 16,0 0-40-16,0 0-16 0,0 0 0 16,0 0 32-16,0 0 9 0,0 0-17 15,0 0 88 1,4 0 128 0,4 0 8-16,8 0-96 15,-1 0-24-15,10 0-24 0,3-6-24 16,3 6 8-16,5-3 8 0,0-1-40 15,0 1 32-15,4 0 8 0,-4 0-56 16,-1 3 8-16,1-3-16 31,4 0 24-31,-5 0-24 16,6 3-8-16,2-4-56 0,6 4 0 16,-2-3-32-16,9 3 16 0,0 0-80 15,0-3 113-15,0 3-57 31,-1 0 8-31,-7-3-8 16,-1-1-56-16,-2 4 120 0,-2 0-24 16,1 0-24-16,0-3 0 15,0 0 8-15,7 3 40 0,1-3 24 16,4 0-72-16,4 3 8 31,8-3-80-31,-5 3 48 16,5 0-48-16,-4 0 8 0,-4 0 0 15,-1 0 40-15,-7 0-40 16,1 0-8-16,-2 3 0 0,1-3 48 0,-5 3-48 16,9-3 0-1,4 0-48 1,-8 3 48-16,4-3 0 16,-9 0 0-16,1 0 0 0,-8 0 0 15,-12 0 0-15,-8 0 0 16,-4 0 0-16,-12 0 8 0,-1 0-8 15,-3 0-56 1,0 0-408-16,-3 0-913 16,-29 6-1559-16,-4 1-33 15,0-4-4248-15</inkml:trace>
  <inkml:trace contextRef="#ctx0" brushRef="#br1" timeOffset="-196371.66">27296 5102 3024 0,'0'0'5105'0,"0"0"-3840"15,0 0-561-15,0 0 168 16,0 0 136-16,0 0 184 16,0 0-15-16,0 0-369 0,16 0-384 15,3 0-120-15,14 0 128 32,11 0 48-32,3-6-56 0,13 2 40 15,12 1-80-15,27 3-112 16,33 0-136-16,8 0 0 15,-5 3-72-15,-8 4-15 0,-7-7 7 16,-1 0 40 0,9 0 72-16,-1-7-16 15,1 4-8-15,0 0-72 0,-9 3 24 16,-4 0-16-16,-11 10-72 16,-24-4 0-16,-17 1 8 15,-15-5-8-15,-12 1-8 16,8 1 0-16,-4-1 8 15,4 0 0-15,-16 0-8 16,-8-3-48-16,-12 0-184 0,-8 0-264 16,0 0-537-16,-28 0-479 15,-4-13-1577-15,-4-2-6561 16</inkml:trace>
  <inkml:trace contextRef="#ctx0" brushRef="#br1" timeOffset="-191741.03">25746 13344 576 0,'0'0'6057'16,"0"0"-4425"-16,0 0-872 0,0 0-119 15,0 0 167-15,0 0 200 16,0 0-192-16,0 0-168 0,0 0-96 16,0 0-40-1,0 0 49-15,0 0-33 16,0 0-120-16,0 0-144 16,8 0-64-16,12 0-88 0,12 3-96 15,28 4-16-15,28 5 16 16,31 8-8-16,16-1 0 15,0 3 8-15,-15-6-16 16,-16-4 8-16,-8-2 8 16,-17-4 48-16,-23-2-56 15,-8-4 0-15,-12 0 40 0,-1 0-40 32,1 0-8-32,-4 0 16 0,-8 0 32 31,-12 0 56-31,-4 0 0 15,-4 0-8-15,-4 0-88 16,0 0-8-16,0 0 0 0,4 0-400 16,-4 0-592-16,8 0-753 15,0 6 793-15,4 0-864 0,0-3-1121 16,-5-3-2240-16</inkml:trace>
  <inkml:trace contextRef="#ctx0" brushRef="#br1" timeOffset="-191373.48">26826 13255 3832 0,'0'0'2681'0,"0"0"-1041"0,0 0-295 16,0 0 151-1,0 0-288 1,0 0-32-16,0 0-31 0,0 0-489 15,-4-15-304-15,4 15-216 0,0 0 0 16,12 9-136-16,4 7 24 16,8 3-16-16,4 3 64 0,4 4-24 15,0-1-48-15,0 0 8 32,-4 1-16-32,-5-4 8 0,-11 0 0 15,-8-3-56-15,-4 3 56 16,-12 1 56-16,-15-1 168 0,-18 6 8 15,-22 1-80-15,-25 3-56 16,0-4-96-16,12-2-16 31,-3-4-1032-31,31-9-1633 0,13-7-2976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4T19:50:38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23209 13312 7585 0,'0'0'3033'0,"0"0"-1633"0,0 0-528 16,0 0 80-16,0 0-71 15,0 0-25-15,0-9-72 0,0 6-96 32,0 3-144-32,0 0-128 15,0 0-176-15,0-3-112 16,-5-1-72-16,-3-2-56 0,-4 0 8 15,0 0 8-15,-7-4-8 16,2 0 0-16,-7 1-8 0,1-4 16 31,-5 1-8-31,4-1 0 16,-4 3 8-16,4 1-8 0,-4-1 0 16,5 0-8-16,-5 4 16 0,-4 3-16 15,0 0-48 1,0 3 48-1,0 0 0-15,-4 0 8 16,9 0 0-16,-5 0-8 0,-5 0 8 16,1 3 8-16,1 0-8 0,-5 0-8 15,-1 4 0-15,6-4 8 0,3 3 8 16,4 1-8-16,0-1-8 31,5 0 8-31,-1 1-8 16,0 2 0-16,-1 1-8 0,2 3 8 15,-5-1 0-15,4 7 0 16,-4-3 8-16,0 0 0 0,4 3 8 16,0 0-8-16,5 0-8 31,-5 0 0-31,3 3 8 0,-2 4 0 16,-1-1 0-16,-4 4 0 15,4-1 0-15,5 1 0 0,2-1 0 16,2 1 8-16,6-1-8 31,-2 1 0-31,7 0 9 16,0-4-9-16,4 4 0 0,0 0-8 15,0 2 48-15,0-3-40 16,4 4 40-16,3-3 8 0,5-1-8 16,1 1-40-16,2-4 48 15,1 1-40 1,-4 0-16-16,4-4 8 15,-4 0 0-15,4-3 8 0,0 0-8 16,-9 0 0-16,6-3 0 16,-1 0 0-16,0-1 0 0,0 2-8 0,-1-2 8 15,6 5-8-15,-2-2 0 32,2 1-8-32,3-3 0 15,3 3 0-15,5-2 8 0,0-5 8 16,4 4-8-16,0-7 0 15,-1 1 0-15,1 0 8 0,0-4 0 32,0 0 40-32,-4-3-48 15,0 1 8-15,-4-1-8 0,4 0 8 16,-4 0-8-16,3-3 8 16,1 0-8-16,4 3 64 0,0-3-64 15,1 0 0-15,2 0 0 31,-3 0-8-31,0 0-88 16,-4 0 80-16,-5 0-112 0,-3 0 64 16,-3 0 0-16,-2 0 56 15,2 0 0-15,-2 0 8 0,2 0-8 16,2-6 0-16,5 3 8 0,0-4 0 16,4 4-8-1,0-3 8 1,0 2-8-16,-5 2 8 0,1-5 0 15,-7 1 0-15,2-4 0 16,-3 4 8-16,-4-4 0 0,1-3 8 16,2 1-8-1,1-4-8-15,4 0 8 16,0-3 8-16,0 0-16 16,3 0-16-16,-6 3 16 0,2 0 0 15,-3 1-8-15,1 2 8 16,-2 0-8-16,-3 0 0 0,4 0 8 31,0 1 8-31,-4-1-8 16,4 1 8-16,-4-1-8 0,0 0 0 15,-4-3 8-15,4 1 8 16,-4-2-8-16,3-2 40 0,-2-3 0 16,3 0-40-16,-5 3 56 15,6-3-56-15,-5 2 40 31,-5 1 24-31,5 4-64 0,-3-1 88 16,-1-3-88-16,4 0 0 16,-5 0-8-16,1-4 8 0,0 1 8 15,-4 0-8-15,0 3 8 16,0-3 64 0,0 3-32-16,0-1-40 15,0 2 40-15,0-5-32 0,-4 1 48 16,0 0-56-16,1-7 8 15,3 4-8-15,-8-4 0 0,-1 1-8 16,-2-1 48-16,-10 4-32 16,2-4 40-1,-5 7-40-15,-4-3 32 16,-4 6-40-16,-7-1-8 0,-25-5-216 16,8 6-1313-16,0 0-3192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9-30T08:33:06.507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9067 13275 9009 0,'0'0'3937'15,"0"0"-2728"-15,0 0-121 0,-11-4 304 16,11 1-176-16,-4 0-207 0,4 0-257 15,0 3-216 1,0-4-56-16,0 4-88 16,0-3-120-16,0 0-64 15,0 0-48-15,0-3-40 16,0-7-56-16,0 0-64 0,15-6 8 16,2 3-8-16,11-6 0 15,0 3-8-15,7 0-56 0,1 3 56 31,0 0-80-31,0 7 8 16,0-1-72-16,-9 10-152 16,-7 0 48-16,-3 0-24 0,-6 13 72 15,-7 9-8-15,-4 10 144 32,-4 6 56-32,-20 9 16 0,-11 5-64 15,-9-2 56-15,-4-2 8 16,5-4-8-16,2-6-16 0,9-6-264 15,13-10-160-15,6-9-193 16,9-6-223 0,4-7-472-16,8-10-208 15,20-12-545-15,4-13-71 0,32-32 279 16,-8 6-327-16,-4 5-2153 16</inkml:trace>
  <inkml:trace contextRef="#ctx0" brushRef="#br0" timeOffset="314.95">9570 12979 3792 0,'0'0'3905'16,"0"0"-1616"-16,0 0-649 16,0 0-448-16,0 0-536 15,0 0 257-15,0 0-49 16,-92 29-112-16,64-4 8 0,0 4-88 16,0 2-136-16,0 8-88 15,8-2-47 1,1 2-65-16,6 2-88 15,9-3-96-15,4 0-80 16,9-3-16-16,10-3 32 0,9-7-80 16,4-2 0-16,8-11 40 15,0-2-40-15,-4-7-8 0,-4-3-72 32,-4 0 8-32,-13 0 16 15,2-7-56-15,-13 1 48 16,-1-3-152-16,-3 2-296 0,0 1-257 15,0-1-383-15,-7-2-1120 0,-1 3-3026 16</inkml:trace>
  <inkml:trace contextRef="#ctx0" brushRef="#br0" timeOffset="1378.78">10064 12998 744 0,'0'0'6065'0,"0"0"-3721"0,0 0-367 15,12-41-81-15,-8 38-31 16,-4 0-257-16,0 3-512 16,0 0-472-16,-8 0-224 0,-8 9-111 15,-8 13 103-15,-4 13 104 0,-4 6-112 16,-3 13-32-16,7 3-64 31,4 4-48-31,7-1-64 16,13-3-104-16,4-3-24 0,4-6-48 15,24-7-112-15,4-9-352 16,12-7-304-16,20-8-641 0,-8-8-1415 16,-5-9-3345-16</inkml:trace>
  <inkml:trace contextRef="#ctx0" brushRef="#br0" timeOffset="1709.88">10291 13151 7785 0,'0'0'2953'16,"0"0"-1673"0,0 0-488-1,0 0 481-15,-79 31-25 0,62-5-296 0,6 6-280 16,11-1-360-16,0 1-168 15,0-3-48-15,19-7-96 0,1-7-200 16,1-8-160-16,7-4 24 31,-9-3 128-31,1-3 56 16,-8-13 80-16,-8-6 72 0,-4-4 256 16,-4-5 392-16,-20 5-200 0,-3 1-104 15,-6 6-64-15,-3 9-40 16,8 4-144-16,5 3-96 31,10 3-240-31,13 0-1280 0,4 0-3089 16,16 0 0-16</inkml:trace>
  <inkml:trace contextRef="#ctx0" brushRef="#br0" timeOffset="1925.31">10390 13017 9970 0,'0'0'3136'0,"0"0"-1319"0,0 0-417 16,0 0-408-16,0 0-272 0,0 0-344 16,52-16-112-1,-24 32-39 1,4 3 15-16,4 13-56 16,0 6-24-16,-9 3 96 0,-2 10-96 15,-14 0-104-15,-2 3 0 0,-9-3-56 16,0 16-392-16,-17-17-993 0,2-12-3976 15</inkml:trace>
  <inkml:trace contextRef="#ctx0" brushRef="#br0" timeOffset="2868.78">11722 13132 616 0,'0'0'9170'0,"0"0"-6226"16,0 0-1391-16,0 0-65 0,0 0-256 15,0 0-184-15,0 0-263 32,47-45-361-32,-19 36-88 0,0 2-64 15,8 7-104-15,-1 0-72 16,6 0-16-16,-5 13-64 15,-5 9 40-15,-6 10-40 0,-10 9-16 0,-7 3 0 16,-8 4 16 0,-16 3-8-1,-12-7 40-15,-7 1-40 0,-1-10-8 16,8-10-8-16,4-6 0 16,12-9-104-16,12-10-160 15,0-10 32-15,23-18-376 0,22-26-353 0,15-26-15 31,3 1 112-15,-12 9-192-16,-6 10 408 0,-17 22 656 0,0 0 144 16,-5 3 408-16,-7 9-64 15,-12 13 296-15,-4 10 280 16,-8 3-448 0,-20 0-416-16,-3 13-48 15,-9 12 217-15,3 4 95 0,2 9-208 16,15 3-64-16,0 4-56 15,20-4-120-15,0-3 40 16,20 1-48-16,16-11-8 0,8 1-224 16,8-7-328-16,23-12-609 31,-15-1-1319-31,-8-9-3625 0</inkml:trace>
  <inkml:trace contextRef="#ctx0" brushRef="#br0" timeOffset="3156.02">12674 12906 4256 0,'0'0'8018'0,"0"0"-5977"0,0 0-1377 15,0 0 160 1,0 0 216-16,-88 13-72 15,56 9-176-15,-4 6-207 0,4 4-209 16,5 3-112-16,3 4-64 16,7-2-104-16,6 2-24 15,11-1-72-15,0 0 16 0,24-3-16 32,8-7-248-32,7-2-416 0,29-17-1105 15,-8-2-3064-15,-8-7-6353 0</inkml:trace>
  <inkml:trace contextRef="#ctx0" brushRef="#br0" timeOffset="3349.36">12856 13049 1744 0,'0'0'12307'0,"0"0"-10195"15,0 0-1616-15,0 0 400 0,0 0-56 16,-31 102-183-16,27-58-289 15,4 1-240 1,0-1-128-16,0-3-32 0,0-2-752 16,0-2-1041-16,0-8-2544 15,8-16-3593-15</inkml:trace>
  <inkml:trace contextRef="#ctx0" brushRef="#br0" timeOffset="3598.79">12985 12909 13274 0,'0'0'3857'31,"0"0"-2697"-31,0 0-143 16,0 0-409-16,0 0-104 0,107 19-32 15,-63 4-256-15,-4 2-144 16,-8 10-64-16,-8 3 0 0,-17 6-8 15,-7 4-32-15,-7 3-80 32,-25 0-184-32,-32 15-488 0,4-11-1241 15,8-14-4840-15</inkml:trace>
  <inkml:trace contextRef="#ctx0" brushRef="#br0" timeOffset="4116.45">14231 13334 6177 0,'0'0'10738'0,"0"0"-9058"0,0 0-1231 0,0 0-329 16,0 0-120-16,0 0-240 16,80-9-329-16,-36 22-1103 0,-8 0-2681 15,-5-4-4529-15</inkml:trace>
  <inkml:trace contextRef="#ctx0" brushRef="#br0" timeOffset="4280.08">14881 13325 7801 0,'0'0'8914'0,"0"0"-7594"15,0 0-968-15,0 0-184 16,0 0-144-16,0 0-24 0,48-38-1088 16,-20 38-1192-16,0 0-2489 0,-1 0-3265 15</inkml:trace>
  <inkml:trace contextRef="#ctx0" brushRef="#br0" timeOffset="4409.05">15311 13249 5369 0,'0'0'7041'0,"0"0"-4856"0,0 0-1577 16,0 0-336-16,0 0-128 31,108-38-144-31,-80 35-2129 16,-5-1-5760-16</inkml:trace>
  <inkml:trace contextRef="#ctx0" brushRef="#br0" timeOffset="4534.42">15717 13201 8305 0,'0'0'9066'16,"0"0"-7633"-16,0 0-977 0,0 0-200 15,0 0-256-15,0 0-993 0,101-28-2095 16,-73 28-4290-16</inkml:trace>
  <inkml:trace contextRef="#ctx0" brushRef="#br0" timeOffset="4701.37">16108 13166 3712 0,'0'0'11675'0,"0"0"-9947"31,0 0-1200-31,0 0-304 15,0 0-104-15,0 0-120 0,0 0-944 16,0 0-2889-16,68-9-2944 0</inkml:trace>
  <inkml:trace contextRef="#ctx0" brushRef="#br0" timeOffset="5807.88">17116 13021 4048 0,'0'0'5890'16,"0"0"-4466"-16,0 0 112 31,0 0 345-31,0 0-369 0,-7-29-360 16,7 23-288-16,0 2-351 15,3-5-113-15,13-1-112 0,4 1-112 16,8 2-32-16,0-2-24 15,8 5-32-15,3 4-16 16,-3 0-8-16,0 7-64 0,-4 12 0 31,-4 10-8-31,-12 5 8 16,-8 5-8-16,-8 2 0 0,-12 0-88 16,-16 1 40-16,-11-5 48 15,-2-2-80-15,-2-6 8 16,3-10-32-16,12-3-64 0,8-10-200 15,16-6-137 1,4-3 137-16,19-22-1200 16,18-10-848-16,27-19 175 0,3 0 9 15,5-6-1881-15,8-4-136 16,-17 13 4257-16,5 3 1712 16,-16 11 561-16,-12 11-1097 15,-16 7-456 1,-13 10 600-16,-11 5 841 0,0 4-105 15,-19 0-1280-15,-18 19-111 0,-6 7 271 16,-5 6-160-16,0 9 72 16,0 0-208-16,12 4-144 15,8-1-176 1,13-3-80-16,6-3-136 16,9 0-24-16,17-6 17 0,15-3 23 15,11-7-24-15,13-6-96 16,4-3-297-16,28-10-407 15,-21-3-864-15,-7 0-3673 0</inkml:trace>
  <inkml:trace contextRef="#ctx0" brushRef="#br0" timeOffset="6208.6">18316 12715 9522 0,'0'0'2256'15,"0"0"-960"-15,0 0 353 16,0 0-153-16,-101 10-280 16,69 16-280-1,-3 9-247-15,3 6-161 16,4 7-120-16,5 2-168 16,6 4-72-16,14 0-64 0,3-3 0 15,3 3-40-15,22-6-56 16,10-4-8-16,9-3-48 0,8-9-392 31,28-3-488-31,-16-14-1025 16,-9-8-2936-16</inkml:trace>
  <inkml:trace contextRef="#ctx0" brushRef="#br0" timeOffset="6636.27">18634 12722 6913 0,'0'0'4057'15,"0"0"-1345"-15,0 0-975 16,0 0-649-16,0 0-416 16,0 0 224-16,-8 47-111 0,1-15-281 31,2 10-72-31,-3 2-80 0,0 3-96 15,5 1 16-15,-1 3-104 16,0 0-72-16,4-7-96 16,0-3 24-16,0-6-16 0,15-9-8 15,5-4-240-15,8-6-408 16,20-6-560-16,-4-10-1193 0,-8 0-3440 0</inkml:trace>
  <inkml:trace contextRef="#ctx0" brushRef="#br0" timeOffset="6888.19">18375 13023 744 0,'0'0'7665'16,"0"0"-5976"-16,0 0-817 15,0 0 600 1,0 0-56-16,0 0 9 16,0 0-185-16,115 29-448 15,-63-26-288-15,8-3-240 16,-4 0-168-16,0 0-96 0,12-3-264 16,-16-3-1768-16,-13 0-3801 0</inkml:trace>
  <inkml:trace contextRef="#ctx0" brushRef="#br0" timeOffset="7265.52">19012 13075 5433 0,'0'0'7385'16,"0"0"-5016"-16,0 0-1305 15,0 0 104-15,0 0-248 0,0 0-287 16,0 0-393-16,73 0-88 16,-38 0-56-16,5 0-16 15,-1 0-80-15,2-4-200 0,-1 1-705 16,12-7-815-16,-13 4-2633 0,-7-3-4113 16</inkml:trace>
  <inkml:trace contextRef="#ctx0" brushRef="#br0" timeOffset="8212.43">19483 12852 6913 0,'0'0'5433'0,"0"0"-4041"0,0 0 113 16,0 0-113-16,0 0-432 16,0 0-368-1,0 0-184-15,60-60-167 16,-33 60-113-16,6 0-120 0,-1 0 0 15,-1 0 0-15,-7 3-8 16,-4 10-152-16,-9 0-105 0,-2 2 89 16,-9 4 160-16,0-3 16 31,-9 0-8-31,-2 0 200 0,-9 0-47 16,4-3 15-16,4 2-88 15,4-5-72-15,4-1 0 0,4 1-8 16,0 0-72-16,8 2-233 15,12-2-159-15,0 5 40 32,3-5 104-32,2 6 200 0,-1 0 72 15,-4 3 40-15,-5-3 8 16,2 0 0-16,-6 2 0 0,1 2 0 16,-7 2-8-16,-5-3 8 15,0 3 8-15,-17-3 0 16,-11 0 0-1,-7-3 64-15,-10-3-64 16,-6 0-8-16,-1-10-536 0,-15-3-1112 16,11 0-1553-16,12-16-3408 0</inkml:trace>
  <inkml:trace contextRef="#ctx0" brushRef="#br0" timeOffset="8481.68">19822 12639 1064 0,'0'0'11530'0,"0"0"-9673"0,0 0-953 16,0 0 240-16,0 0-120 0,83 0-320 15,-59 23-175-15,4 5-169 16,0 10-160-16,-4 13-48 31,-1 6 16-31,-6 4-88 0,-10-1 16 16,-7 4-96-16,0-7-216 15,-24 12-1033-15,-3-18-2671 0,-1-13-5778 0</inkml:trace>
  <inkml:trace contextRef="#ctx0" brushRef="#br0" timeOffset="9515.34">21128 12947 5473 0,'0'0'7009'0,"0"0"-5032"16,0 0-265-16,0 0-152 0,0 0-648 16,0 0-399-16,0 0-233 31,0 0-112-31,84-41-64 0,-52 38-40 15,-4 3-56-15,8 0 40 16,-8 3-48-16,-4 13 0 16,-5 9 0-16,-11 1-16 0,-8 5 16 31,-4 5 0-31,-19-1 0 16,-14-1 8-16,1-5-8 0,1-7-8 15,3-3-120-15,8-9-232 16,16-7-417-16,8-3-279 0,8-6 16 15,27-20-1008-15,14-6 207 0,7-9 329 16,7-3 616 0,9-1 456-1,-1 4 440-15,-11 3 720 16,-8 9 688 0,-20 10 416-16,-12 6-359 15,-16 7-25-15,-4 3 72 0,-16 3-888 16,-16 3-407-16,-12 16-113 0,-4 3 64 15,1 7 0-15,7 6 0 16,4 3 8-16,13 0-96 0,10 0-80 16,13-6-48-16,9-3-536 15,18-1-385-15,17-6-839 16,40-6-384-16,-5-6-985 0,-8-7-6345 0</inkml:trace>
  <inkml:trace contextRef="#ctx0" brushRef="#br0" timeOffset="9771.34">22168 12693 10442 0,'0'0'3176'0,"0"0"-1687"15,0 0-1-15,-87 22-184 16,51 4-520-16,8 12-271 0,-4 6-113 0,8 4-184 15,9 3-120 1,6 3-88 0,9-3 40-16,4 3-48 0,16-3-144 15,16-7 72-15,4-3-248 16,4-9-513-16,23-16-871 16,-15-6-2993-16,-5-10-4641 0</inkml:trace>
  <inkml:trace contextRef="#ctx0" brushRef="#br0" timeOffset="10050.44">22431 12715 12786 0,'0'0'2713'15,"0"0"-1145"-15,0 0-536 16,0 0-512-16,0 0 193 15,0 0-169-15,-64 115-208 0,53-65-120 16,3 8-40-16,-1 2-120 31,9-3 64-31,0 0-104 0,0-9-8 16,13-4 0-16,11-5-8 16,3-11-240-16,5-12-248 15,8-6-280-15,20-10-705 0,-13-13-1719 31,-2-6-4186-31</inkml:trace>
  <inkml:trace contextRef="#ctx0" brushRef="#br0" timeOffset="10259.34">22137 12966 5921 0,'0'0'7417'0,"0"0"-5720"16,0 0-593-16,0 0-360 16,103 7-120-1,-51-4-360-15,8 3-96 16,3-2-80-16,16-1-88 0,-15 0-1200 16,-8-3-3641-16</inkml:trace>
  <inkml:trace contextRef="#ctx0" brushRef="#br0" timeOffset="10460.12">22913 12966 6161 0,'0'0'9458'16,"0"0"-7258"-16,0 0-1111 0,0 0-81 15,0 0-376-15,107-19-408 31,-74 19-128-31,7 0-96 0,-1 0-368 16,1 4-528-16,16-4-1041 0,-8 0-2520 16,-12 0-3144-16</inkml:trace>
  <inkml:trace contextRef="#ctx0" brushRef="#br0" timeOffset="11373.9">23288 12830 1016 0,'0'0'9410'0,"0"0"-7154"16,0 0-319-16,0 0-177 0,0 0-736 16,0 0-496-1,0 0-40 1,80-22-135-16,-65 31-129 16,-6 4-176-16,-1 6-40 0,-1 3 0 15,-7-3 40-15,0 10 64 0,-7-4 24 16,-10 0 0-1,-2 1 24-15,6-7-24 16,2 0-88-16,3-9-40 16,8 2 0-16,8-5-8 15,16-1-72-15,19-3-416 0,34-3-969 16,-10 0-2760-16,-3 0-3904 0</inkml:trace>
  <inkml:trace contextRef="#ctx0" brushRef="#br0" timeOffset="11690.76">23678 12598 6025 0,'0'0'7489'15,"0"0"-5576"-15,0 0-665 0,0 0-128 16,0 0-336 0,0 0-63-16,0 0-185 15,104 92-248-15,-65-50-160 16,2 8-32-16,-13 1-96 0,-9 0-56 16,-15 6-80-16,-4-3-120 15,-23-3 112-15,-18 3 128 0,-10-3-240 16,-37 12-673-1,17-12-2903-15,6-13-6907 16</inkml:trace>
  <inkml:trace contextRef="#ctx0" brushRef="#br0" timeOffset="12811.25">24981 12865 1168 0,'0'0'10874'0,"0"0"-8025"16,0 0-1241-1,0 0 104-15,0 0-639 0,0 0-609 0,8-44-192 16,16 40-152-16,4-2-24 16,7 6-88-16,1 0 48 15,1 0-56 1,-5 10 0-16,-4 12-8 16,-5 3-48-16,-7 10 48 0,-8 3-40 15,-8 0-24-15,0 0 24 16,-24 0 40-16,-4-9 0 15,-4-1 0-15,-4-8 0 0,4-5 0 32,13-8-144-32,3-4-112 15,16-3 16-15,0-10 88 0,16-15-873 16,16-10-279-16,15-9 152 16,5-10 160-16,8-7-73 31,4 1 361-31,-8 0 704 0,-9 9 8 0,-15 16 1161 15,-16 16 63-15,-12 13 24 16,-4 6-480-16,-4 9-544 0,-20 13-48 16,-4 13 200-16,-4 3 8 15,-3 7-160 1,7-4-55 0,4 0-81-16,3-6-72 0,14-3-16 0,7 0 0 15,0-10-489-15,16 0-311 16,12-9-416-16,27 0-760 0,-3-10-1185 15,-4 0-3192-15</inkml:trace>
  <inkml:trace contextRef="#ctx0" brushRef="#br0" timeOffset="13248.44">26005 12576 3448 0,'0'0'5105'0,"0"0"-2904"0,0 0-505 16,0 0-152-16,0 0-375 15,0 0-1-15,0 0-32 16,-96 3-280 0,64 22-23-16,1 10-273 15,3 6-88-15,4 7-152 0,4 3-88 16,9 0 40-16,6-1-128 0,5 2-136 15,5-8 72-15,10 3-80 16,13-5-96 0,4-7-352-16,3-3-256 15,10-4 72-15,19-12-705 16,-9-3-1143-16,-7-13-2881 0</inkml:trace>
  <inkml:trace contextRef="#ctx0" brushRef="#br0" timeOffset="13530.6">26392 12621 9281 0,'0'0'3897'15,"0"0"-2424"-15,0 0-321 16,0 0-184-16,0 0-280 0,0 0 8 15,-40 44-103-15,20-9-41 0,3 6-192 16,2 10-64-16,-1-4-168 16,8-2-8-16,4-4-24 15,4-3-24 1,0 0-72-16,12-6 0 16,4-3-176-16,8-4-448 15,16-3-769-15,-12-9-959 0,0-7-3673 0</inkml:trace>
  <inkml:trace contextRef="#ctx0" brushRef="#br0" timeOffset="13728.94">26192 12849 8793 0,'0'0'4361'0,"0"0"-3064"15,0 0-81-15,0 0-128 16,0 0-272-16,0 0-176 0,80 22-320 16,-32-15-320-16,31-5-528 15,-11 2-1224-15,-4-4-3633 0</inkml:trace>
  <inkml:trace contextRef="#ctx0" brushRef="#br0" timeOffset="13926.48">26921 12751 8025 0,'0'0'2953'16,"0"0"-1169"-16,0 0-79 16,0 0-785-16,92-36-496 0,-68 33-424 0,-4 0-328 31,4 3-1569-31,-4 0-1975 15,-5 0-4146-15</inkml:trace>
  <inkml:trace contextRef="#ctx0" brushRef="#br0" timeOffset="14195.26">27328 12506 8897 0,'0'0'4081'16,"0"0"-3465"-16,0 0 497 0,0 0 103 31,-24 89-312-31,20-48-136 16,0 7-296-16,4 2-248 15,-4 5-48-15,4-5 113 0,0-2-241 16,0-3-48-16,0-4-713 15,0-3-1287 1,4-9-2705-16,4-14-4041 0</inkml:trace>
  <inkml:trace contextRef="#ctx0" brushRef="#br0" timeOffset="14570.2">27631 12341 8969 0,'0'0'3945'16,"0"0"-2800"-16,0 0 295 31,99 32 0-31,-59-4-472 0,0 10-360 16,-4 7-263-16,-4 21-169 16,-12 20-8-16,-16-7-40 0,-4-8-120 15,-12-11 0-15,-16-13-8 16,-12 7 0-16,-43 20-536 15,6-17-1545 1,14-13-4800-16</inkml:trace>
  <inkml:trace contextRef="#ctx0" brushRef="#br0" timeOffset="17508.36">19108 8823 6889 0,'0'0'1664'0,"0"0"-984"15,0 0-167-15,0 0 271 0,0 0 448 16,0 6 336 0,0 7-551-1,0 6-289-15,0 3 56 0,0 10-176 16,5 6 64-16,-1 10-112 0,-1 2-128 15,-3 24-96-15,0 24-88 16,0 19-103-16,0 11-33 0,0-8-16 31,0-9-8-31,4-9-80 16,0 3 200-16,4 0 88 0,-3-7-88 16,-2 0-72-16,1-9-16 15,-4-16-72-15,0-16-48 0,4-12 0 31,-4-10-8-31,0 3 16 16,4 0-8-16,0-3 0 16,-4-10-72-16,4-9-200 0,-4-6-304 31,4-4-465-31,0-6-727 16,0-9-705-16,-4-14-3528 0</inkml:trace>
  <inkml:trace contextRef="#ctx0" brushRef="#br0" timeOffset="18541.29">19120 8906 1240 0,'0'0'664'15,"0"0"2353"-15,0 0-1217 16,0 0-736-16,0 0-128 16,0 0-191-16,0 0-113 15,0-7-112-15,0 7-32 0,0 0 40 16,12 0 560-16,0 4-40 0,8-1-119 16,4 3-273-16,8-6-128 31,7 6-136-31,6-3-72 15,6 1-152-15,9-1-32 0,3-3 8 16,17 6-136-16,16 0 64 16,16-2 8-16,8 2 48 0,-10 0-8 31,-1 1-24-31,-10-7 24 16,-7 6-40-16,7-6-24 15,-4 3-48-15,-3-3 0 0,4 0 0 16,-9 0 64-16,-10 0-72 15,-14 0 0-15,-15 0-8 0,0 0 8 0,4-3 8 16,12 0-8 0,3 0 0-1,1 3 0-15,-5-7 16 16,5 4-8-16,-8 3 40 0,3-6-40 16,-7 3 16-16,8-1-16 0,-4 4 0 15,0-2 0-15,-4 2-8 16,0-4 48-1,0 4-48-15,-9 0-8 16,-4 0-8-16,-2 0-32 16,-5 0 32-16,-1 0-96 0,-3 0 8 15,0 0-48-15,0 0-24 32,3 0-264-32,-7 0-152 0,0 0-48 15,-11 0-672-15,-13-3-625 16,-4-3 137-16,-4-1-1513 0</inkml:trace>
  <inkml:trace contextRef="#ctx0" brushRef="#br0" timeOffset="19694.98">22228 8849 5577 0,'0'0'2808'0,"0"0"-1255"16,0 0-745-16,0 0-240 0,0 0 432 15,0 0 753-15,0 0-441 16,-4 89-264 0,4-58-200-16,0 7-360 15,0 4-112-15,0 5-88 0,0 20-32 16,0 21-7-16,0 27 143 16,-3 5 24-1,-2 1-208 1,1-16-120-16,4-10-16 0,0-6-8 15,0-3-56-15,9-19 80 0,-2-13-40 16,-3-17-48-16,0 2 8 0,4-1-8 16,-5 6 0-16,-3 7 0 15,5-6-8-15,-1-1 0 16,-4-9 8 0,4 3 0-16,-4-6-8 15,4 3 8-15,0-4-48 0,0 8-16 16,3-1 16-16,2 3 0 15,-1 0 40-15,-4 0-56 16,3 1-24-16,2-4 0 0,-5-7 16 31,0-2 0-31,0-6 16 16,-4-11-72-16,3 1 32 0,-3-1-40 16,0-5-16-16,0 3 8 15,0-7 16-15,0 3 48 31,0-3-257-31,-3-3-79 0,-9 0 64 0,-4 0 48 16,-5 0 104-16,-6-3 32 16,-4 0 120-16,-10-3 48 0,-6-1-8 15,-2 1 8-15,-7-4-8 16,-3 4 8 0,-1-7 0-1,-12 7 0-15,5-4-152 0,-4 1-72 0,-2-4 208 16,-2 4 8-16,2-1-56 15,-2 0 64-15,0 1 0 0,-1 3 8 16,-12-4 0-16,13 1 72 16,-5 2 88-16,4 1-64 15,9 3-56 1,-6-1-40-16,2 4 48 16,4 0-56-16,3 0 8 0,0 0-8 15,-1 0 8-15,7 0 8 16,-7 0-16-16,1 0 16 15,1 0-16-15,3 0 8 0,0-2 72 32,0-2-80-32,5 1 8 15,3 3 88-15,0 0 40 0,5 0 0 16,-2 3-32-16,6 3-24 16,-5 4-8-16,8-4-64 31,-3-2 48-31,-2 2-48 0,2 0 0 0,-1-6 8 15,4 3-8-15,0 1 0 16,0-1 8-16,4 0-16 0,4-3 8 16,8 3-8-16,1-3 16 15,3 3-8-15,3-3 0 16,6 0-8-16,-5 0 8 16,4 0 40-16,0 0 104 15,0 0 64-15,4 0-72 16,0 0-16-16,1 0 17 0,-2 0 15 15,-3 0-40-15,5 0-48 32,-6 0-24-32,-2 0 40 15,2 0 24-15,-2 0-24 0,2 0 96 16,2 0-48-16,7 0 8 0,0 0 40 16,4-3 48-16,0 0-72 15,0-3-112-15,0-4-48 16,11-6-80-16,17-6-440 0,0-1-921 31,-3 1-3976-31</inkml:trace>
  <inkml:trace contextRef="#ctx0" brushRef="#br0" timeOffset="22882.26">19774 9655 6481 0,'0'0'2608'0,"0"0"-55"15,0 0 48-15,0 0-497 16,11-41-496-16,-11 41-631 31,0 0-377-31,0 0-256 0,0 0-344 0,0 12-16 16,0 17 16-16,0 12 104 15,-11 13 24-15,3 10 16 16,-5-1-72-16,-2 4-56 0,2-4-8 16,2-9 0-1,3-9 8 1,0-14-8-16,3-11-8 0,5-8 0 16,0-9-72-16,0-3 64 0,0-12 8 15,5-13 0-15,7-11-112 16,8-14 16-16,-1-20 16 0,9-16-96 31,4-19 80-31,-4 13 48 16,-4 19 40-16,-8 29 8 0,-7 22 8 15,2 5 72-15,-7 5 128 16,4 9-8-16,0 3-200 0,0 19-96 16,7 16 80-16,6 12 16 31,-1 8 0-31,4 4 0 0,-1 2 0 15,1-4 0-15,1 0-80 16,-1-9-136-16,-1-10-176 16,-11-10-136-16,4-8 111 0,-12-11 177 31,4-9 240-31,0-3 16 16,0-23 144-16,0-9-64 0,-4-12 128 15,4-19-63-15,-4 2-49 16,-4-6-40-16,0 0-24 0,0 13 0 15,0-3 144-15,0 15 112 0,4 13-24 16,-4 13 0 0,0 13-216-1,0 6-64-15,0 13-712 0,0 15 160 16,0 33-617-16,-8-11-2640 16,4-5-2312-16</inkml:trace>
  <inkml:trace contextRef="#ctx0" brushRef="#br0" timeOffset="23570.38">20853 9575 9089 0,'0'0'2737'16,"0"0"-889"-16,0 0-7 0,0 0-177 16,0 0-872-16,0 0-568 31,-24 7-120-31,9 28 88 0,2 12-88 16,-2 4-56-16,3 6-32 15,0-3 32-15,-4-3 9 16,4-3-57-16,-4-10-8 0,4-7-89 0,4-11-55 15,0-11 56 1,4-9 96 0,4 0 56-16,0-19 0 0,0-16-56 15,16-16-8-15,-4-3-104 16,11-9 8-16,-2-1 48 0,-1 8 56 16,-5-2 8-1,2 10 112-15,-2 13 152 16,-7 13 97-16,1 13 47 15,-2 9-192-15,1 0-224 0,1 16-88 16,6 9 88-16,6 13 0 16,-6 0 0-16,5 10 8 15,-1-4 8-15,-2 1-8 0,-1-1 0 32,0-2-8-32,0-8 0 0,-4-2-272 15,-5-10-200-15,1-6 7 16,-3-6 97-16,-1-10 216 15,0 0 152-15,3-10 328 0,1-15-200 16,1-13-16-16,6-23 64 31,2-18 65-31,-2-20-153 0,5-12 24 16,-8 22-40-16,-4 23 56 16,-8 28 88-16,5 19-32 15,-5 3 48-15,0 7-152 0,0 5-80 31,0 4-192-31,-5 10-881 0,-15 31-519 16,4-3-2945-16,1-3-5473 0</inkml:trace>
  <inkml:trace contextRef="#ctx0" brushRef="#br0" timeOffset="26044.68">18842 12436 1064 0,'0'0'6033'0,"0"0"-4681"15,0 0-832 1,0 0 25-16,0 0 183 0,0 0 128 16,19-19 136-16,-7 10-16 15,0 2-40-15,0 1-191 0,0-3-137 16,3 2-64-16,-2 1-240 16,2-4-88-16,2 4-56 0,-6-7-8 15,6 1 24 1,-2-1 0-16,6-3 96 15,-5 0 8-15,-1-3-8 16,6-3-56-16,-6-3-32 0,5-1 0 16,1 0-96-16,2-2-40 31,1-4-48-31,0 1 0 0,-5-1 40 16,2 3-40-16,-1 1-8 15,-5-1 8-15,2 4 0 0,-2-1 65 16,-2 4-65-16,2 0 8 15,-2 3-8-15,2-1 16 16,-2 2-16-16,2-1 0 0,1-3-8 31,4-1 0-31,-4 1-41 16,3 0 41-16,-2-7 0 0,-2 7 0 16,2-1 8-16,3-2 0 15,-8 3 8-15,8-3-8 16,-5 2 0-16,6-2 8 0,-6 3-8 15,1-1 0 1,0 1 8-16,0 0 41 16,-4 3-49-16,4-3 0 0,-4 0 8 15,4-1 0-15,-4 1 56 16,4-4-64 0,0 4 8-1,4-3 0-15,-1 3-8 0,1 3 8 0,-3 0-8 16,-6 6 0-16,1 4 56 15,-8 5-48-15,1-2 0 0,-1 3 112 32,-4 3-24-32,3-4-32 15,1 2-56-15,0-2-8 0,0 1 8 16,-4 0-8-16,4 3 0 16,-4 0-136-16,0 0-393 0,0 0-647 15,0 12 120-15,-16 1-856 16,4 0-1985-16,-4 0-3609 0</inkml:trace>
  <inkml:trace contextRef="#ctx0" brushRef="#br0" timeOffset="26539.64">19511 11283 3120 0,'0'0'3129'16,"0"0"-1585"-16,0 0-176 15,0 0-151 1,0 0 103 0,0 0 0-16,0 0-263 0,-9 13-257 15,9-9 8-15,13-1-40 0,-1-3-72 16,4 0-208-16,-1 0-88 0,13-3-128 15,4-10-128-15,4-6-96 16,3-7-40-16,-2-2 0 16,-1-4 80-1,-4 0-88-15,-8 4 8 16,-9 6-8-16,2 5 16 0,-10 8 89 16,-3 3 63-16,0 3 56 15,0 3-56-15,-4 0-112 16,4 0-56-16,1 0 0 0,6 6 0 31,5 10 48-31,4 9 64 16,0 4-64-16,-1 2 16 15,9 11 120-15,-3-1-40 0,3 7-64 16,0 3-72-16,-4-1 0 16,-1-2-8-16,-7 0-184 0,0 2-624 31,-4-8-1249-31,0-17-3232 0</inkml:trace>
  <inkml:trace contextRef="#ctx0" brushRef="#br0" timeOffset="27826.82">21495 12446 384 0,'0'0'5673'15,"0"0"-4265"1,0 0-368 0,0 0 457-16,0 0-105 0,0 0 232 15,-48-45-119-15,40 33-449 16,4-1-328-16,-4-3-256 16,5 3-48-16,-6-6-176 0,1 0-48 0,0 0-24 15,-4 0-80-15,0-6-16 16,5 0 112-1,-10-1-80-15,6-3 8 16,-1 4-48-16,-4-4 96 16,4-3 1-16,-1 4-57 15,2-7-48-15,-2 0-56 0,2-3 8 32,-1-3-8-32,0 3 8 0,-4-4 32 15,0 4-40-15,0 0-8 16,-4-3 8-16,0-4 40 15,-3 4 16-15,2-3 24 0,-3 3 104 16,9 2-56-16,-5 8-64 31,4 2-64-31,0 4 0 0,0 6 40 16,0-4-48-16,4 8 0 16,-4 2 0-16,4 0 0 15,4 4 8-15,0-4 8 0,0 7-8 16,1-4-8-16,3 3 16 0,-1 2-16 15,1-5 8-15,4 3 0 16,-8-2 0 0,4-4 0-16,1-3-8 15,-5-3 0-15,3-3 0 16,-3-3 8-16,4 3-8 0,-3-1 0 16,7 11-8-1,-4 2-8 1,4 7 16-16,-5 3-72 0,1 0-152 0,0 13-584 15,0 9-49-15,-7 16-1247 16,2-6-2793-16,1-4-2729 16</inkml:trace>
  <inkml:trace contextRef="#ctx0" brushRef="#br0" timeOffset="28333.06">20623 11608 6465 0,'0'0'1648'15,"0"0"-1104"-15,0 0 289 16,0 0 303-1,0 0 88-15,0 0-40 16,0 0-31-16,0 0-73 0,0 0-88 16,0 0-56-16,0 0-112 15,11-7-256-15,6-9-423 0,2-2-73 16,1-14 32-16,4-3-104 16,-1-10 8-1,2-9 72-15,-1-6-32 16,-4-3-32-16,-5 2 32 0,2 4 48 15,-6 12 152-15,-3 13 48 16,1 14 48-16,-9 5 32 0,4 10-96 16,-4 3-152-16,4 0-128 31,-4 0 0-31,3 0-80 16,5 3-24-16,9 13 104 0,2 3 48 15,13 6-32-15,8 7 32 0,4 0-48 16,8 9 0-16,-1 0-104 15,12 20-920-15,-10-11-1521 32,-14-8-4856-32</inkml:trace>
  <inkml:trace contextRef="#ctx0" brushRef="#br0" timeOffset="30095.98">25782 12547 5209 0,'0'0'2176'15,"0"0"-1448"-15,0 0-280 0,0 0 537 16,0 0 231-16,0 0-64 0,-75-57-80 31,54 45-56-31,1-4-447 16,1 3-65-16,-2-6-80 0,-7 3-64 15,1-3-40-15,-1 0 8 16,-4 0-48-16,0-3 112 0,0-1-184 16,-4-2-56-16,-3 0-16 31,-1 2-56-31,4-2-24 0,-8 0 56 31,5 2-32-31,-6-2-72 16,6 3 80-16,-10-4-80 15,6 4 0-15,3 0 0 0,-4 3 0 16,8 0-8-16,1 3 8 16,-1 0 0-16,4 0-8 0,-4 0 8 15,-4 1 8-15,4-2-16 16,-7 2 16-16,-2-5-8 0,2 5-8 15,-1-4 8-15,4-1 0 16,0 5 56 0,1-4-48-16,-2 3-8 15,2-3-8-15,3-3 0 0,-4 6 8 16,-4-3-8-16,5-3 8 16,-2 2-8-16,5 1 8 0,4 3-8 15,1 1 0-15,3 2 0 0,0 0-8 31,1 0 8-31,-6 4-8 16,1-4 16-16,-4 1-16 0,-3-4-8 16,-1 3 16-16,-4-6 0 15,8 0-56-15,-3-1 56 16,3 2 8 0,4-1 8-16,0 3-8 15,4 0 0-15,-4 3 8 0,1 1-8 16,-1-1-8-16,0 0 0 31,4 4 0-31,0-1 0 16,0 1 0-16,0-1 0 0,4-2 0 15,0 2 0-15,-4-3 0 16,5 4 0-16,-5-4 8 0,0 3-8 16,3 1 8-16,1-1-8 15,-4 1 0-15,5 3 8 16,3-4-8-16,0 3 8 0,8-2-8 0,-4 6-16 15,8-3 16 1,-4 6-8 0,5-7 8-16,-6 4-8 0,2 0 0 15,-2-1 8-15,1 2 8 16,1-5-8-16,-2 4-8 16,2-3 8-16,3 2-56 15,3 1 48-15,1 0-40 31,4 0 40-31,0 3 8 16,0 0-368-16,0 0-512 0,0-3-504 16,4 0-1145-16,5-1-2632 15</inkml:trace>
  <inkml:trace contextRef="#ctx0" brushRef="#br0" timeOffset="30574.95">23244 10874 9826 0,'0'0'1744'16,"0"0"-1184"-16,0 0-344 15,0 0 8-15,0 0 144 0,0 0 392 31,-48 9 249-31,16 4-369 0,-7-3-136 16,-10-1-72-16,-2 4-64 0,-9-4-160 16,1 1-32-16,-5-3-104 15,4-1 0-15,0-3 8 16,8 3-16-16,0 1-56 0,12-4 0 16,5 0 8-1,14 0-8-15,2 1 8 16,10-4-8-16,6 0 160 0,-1 0 288 15,4 3 8-15,0-3-151 16,0 3-177-16,0 3-64 16,0 7 40-1,0 6 208-15,12 9-64 16,0 7-96-16,-1 10-56 16,10 3-8-16,-6 5-48 0,5 11-48 15,1-1-8-15,-2 4-176 16,-3-3-472-16,0-4-505 0,4-9-1055 31,-7-16-2097-31,-2-16-2889 0</inkml:trace>
  <inkml:trace contextRef="#ctx0" brushRef="#br0" timeOffset="31835.07">20997 8832 2616 0,'0'0'1712'0,"0"0"1337"16,0 0-1441-1,0 0-663 1,0 0-129-16,0 0 248 16,0 0 152-16,0 0-31 0,0 0-289 0,0 0-232 15,0 0-160-15,0 0-104 16,-4 0 120-1,4 0 128-15,-9 0-176 16,2-12-296-16,-1-1 16 16,0-3-15-16,0-3 111 15,4-6-152-15,4-4 8 0,0-3-32 16,0-5-8-16,0-5 40 0,0-5-40 31,4-5-40-31,4-17-56 16,4-27 0-16,4-11 88 15,0 5-96-15,-5 22 8 0,-6 27 40 16,-1 12 24-16,0-7-64 16,-4 0 160-16,0 1-72 0,0 12-88 15,0 6-8-15,0 16 48 32,0 7-40-32,0 0 32 15,0 6-40-15,0 0-104 0,0 0-440 16,0 6-560-16,0 10 143 0,-4 3-223 15,0 7-872-15,-1 8-825 16,1-5 200 0,1-4-2240-16</inkml:trace>
  <inkml:trace contextRef="#ctx0" brushRef="#br0" timeOffset="32307.04">20853 7947 3608 0,'0'0'2449'0,"0"0"-1513"0,0 0-288 15,0 0-120-15,0 0-16 16,0 0-16-16,-4 3 73 0,4 0-41 31,0-3 112-31,0 3 360 16,0 1-328-16,0-4-192 0,0 0-16 15,0 0 225-15,0 0 239 16,12-4 72-16,1-12-504 31,6-3-304-31,1-6 16 0,4-10-72 16,0-3 40-16,-4-3-48 16,4-7-32-16,-8 0-16 0,-4 1 160 15,3 3 64-15,-6 2 40 16,-1 10-176-16,-8 10 249 0,3 6-113 15,-3 7-16-15,0 6-120 16,0-1-40 0,0 4-128-16,0 0-8 15,4 7-128-15,4 8 80 0,5 11 56 16,7 9 8-16,7 3 56 16,10 6-64-16,6 4 0 15,5 3-392-15,3 0-457 16,13 19-983-16,-12-16-2049 15,-12-13-2608-15</inkml:trace>
  <inkml:trace contextRef="#ctx0" brushRef="#br0" timeOffset="33523.08">20702 6429 7401 0,'0'0'1816'0,"0"0"-703"16,0 0-209-16,0 0-160 16,0 0 16-1,0 0 136-15,0 0-239 0,16-51-65 16,0 29-240-16,12 0-8 0,0-3-168 15,7-1-96-15,6 4-8 32,-2 6 0-32,5 6 40 15,0 7 16 1,0 3-56-16,-1 13-64 16,-2 12-8-16,-10 14-40 0,-11 5 40 15,-8 3 8-15,-12 1-8 16,0 3 0-16,-24-7 48 15,-12-2-40-15,-8-5 0 0,-3-5 40 16,7-6-32-16,8-7-8 16,8-9-8-16,12-8 0 15,12-2-80-15,0-6 72 0,28-19-936 16,8-10-673-16,15-10 113 16,9-2 112-16,8-7-361 0,0 0 761 31,4 6 608-31,-9 10 384 0,-3 10 336 15,-16 2 112-15,-9 10-152 16,-14 1 289-16,-10 5 447 0,-11-2 104 16,0 5-40-1,-8-3-256 1,-16 4-328-16,-8 3-23 0,-3-1-113 16,-9 4 0-16,5 0 80 0,-6 10-8 15,6 10 152-15,7-2-24 16,0 8-152-16,8 6-128 0,8 6-24 31,16 0 0-31,0 3-119 16,12 0-81-16,20 1 48 0,11-1-64 15,10-6-56-15,-1-4-128 16,-1-8-265-16,-3-7-399 0,-8-13-440 16,-9-3-768-16,-6-19-1241 15,-9-4-3873-15</inkml:trace>
  <inkml:trace contextRef="#ctx0" brushRef="#br0" timeOffset="33927.64">22116 6032 832 0,'0'0'6865'15,"0"0"-5441"1,0 0-23-16,0 0-345 16,0 0-200-16,0 0 216 0,-79-41-111 15,51 54 79-15,-8 9-216 0,0 6-168 16,0 10 216-16,0 7-280 15,5-1-119 1,3 4-57-16,12 3-152 16,0-3-120-16,12-1-64 15,4 0-16-15,20 5-56 0,12-5 112 16,11-3-120-16,13-2-176 31,0-7-304-31,4-7-289 0,-1-12-623 16,10-13-664-16,-13-3-2089 15,-17-3-1560-15</inkml:trace>
  <inkml:trace contextRef="#ctx0" brushRef="#br0" timeOffset="34220.97">22344 6020 8977 0,'0'0'1961'0,"0"0"375"0,0 0-1295 16,0 0-785-16,0 0-208 16,0 0 856-1,-13 98-184-15,2-47-120 16,2 0-64-16,-2 3-112 16,7-4-200-16,4 1 16 0,0-4-128 0,0 1-104 31,7-3 88-31,14-4-32 15,3-3-56-15,8-10-8 0,3 2-176 16,5-12-320-16,8-8-560 16,7-10-664-16,-7 0-1209 15,-12-16-2664-15</inkml:trace>
  <inkml:trace contextRef="#ctx0" brushRef="#br0" timeOffset="34461.01">22000 6334 9297 0,'0'0'2953'16,"0"0"-880"-16,0 0-969 15,0 0-496-15,105 0-176 0,-22 9-80 16,29 1-152-16,11 0-80 15,-20-4-88 1,-26-6-32-16,-18 0-728 0,-19-3-1929 16,-8-7-3448-16</inkml:trace>
  <inkml:trace contextRef="#ctx0" brushRef="#br0" timeOffset="34726.54">22722 5883 9754 0,'0'0'2520'0,"0"0"-119"15,0 0-801-15,0 0-712 32,0 0-232-32,120 16-184 0,-69 19 57 15,1 9-49-15,8 23-160 16,-8-1-152-16,-9 4-96 0,-7 10-56 15,-23 2-8-15,-13 23-8 32,-17 3 0-32,-30-3-600 15,-1-32-1161-15,8-22-3568 0</inkml:trace>
  <inkml:trace contextRef="#ctx0" brushRef="#br0" timeOffset="40579.08">25579 6400 776 0,'0'0'7049'31,"-8"-3"-5537"-31,4-6-423 0,-4-1-113 16,0-2 464-16,0-1-87 16,4-3-217-16,-4-3-104 15,8 0-136-15,0-3-128 0,0-1-344 16,12-2-160-16,12 3-15 31,7 0-121-31,9 9-56 0,4 4-72 16,9 9-8-16,2 3 0 0,-3 19 0 15,-8 6-8-15,-8 4-64 16,-17 6-32-16,-6 0-40 16,-13 7 79-1,-13-1 73-15,-23 4 8 16,-11-4 65-16,-9-6-65 0,0-3-8 16,0-3-64-16,13-10-209 0,11-6-311 15,8-3-408-15,20-10-720 16,4-3-457-16,43-12 737 0,9-11-704 31,8-6-929-31</inkml:trace>
  <inkml:trace contextRef="#ctx0" brushRef="#br0" timeOffset="40846.91">26343 6235 6665 0,'0'0'1816'16,"0"0"-543"-16,0 0-161 0,0 0-360 15,-83-35 376-15,35 32 201 32,-4 3-145-32,1 3-376 15,-1 10-200-15,8 6-64 0,4 3 48 16,8 1-72-16,4 5-168 16,13 7-103-16,11 6-65 0,4 4-80 15,11 9 0-15,25 0-88 16,8 0 112-16,12-3-112 0,-1-7-16 15,1-9-144-15,-4-13-192 16,-12-9-513 0,-4-13-743-16,-16-13-1105 15,-8-9-2080-15</inkml:trace>
  <inkml:trace contextRef="#ctx0" brushRef="#br0" timeOffset="41217.91">26917 6029 3776 0,'0'0'4873'0,"0"0"-3888"0,0 0 783 16,0 0-344-16,-3-79 153 15,-14 72-425-15,-2 7-440 16,-9 0-160-16,0 13-176 0,-8 16 64 31,1 12 104-31,-2 10-112 16,5 9-47-16,4 3-161 16,13-2-72-16,7 2-64 0,8-2-40 15,11-4-40-15,17 0 72 16,8-10-80-16,9-5-40 0,10-10-376 0,1-13-249 15,3-6-711 1,18-13-1200 0,-22-17-1297-16,-11-5-832 15</inkml:trace>
  <inkml:trace contextRef="#ctx0" brushRef="#br0" timeOffset="41481.92">27264 6020 2760 0,'0'0'7322'0,"0"0"-4882"15,0 0-503-15,0 0-1233 16,0 0-256-16,-44 60 688 0,24-12-216 16,1 9-240-16,2 3-151 15,6-3-273-15,7-3-64 16,4 0-136-16,4-10-40 0,11 1 80 15,9-10-56-15,4-4-40 0,0-8-416 16,4-7-721-16,8-16-791 31,-8 0-2481-31,-8-16-4449 0</inkml:trace>
  <inkml:trace contextRef="#ctx0" brushRef="#br0" timeOffset="41685.93">27073 6334 7345 0,'0'0'3209'0,"0"0"-801"0,0 0-599 15,0 0-897-15,0 0-568 16,116-19 136-16,-69 19-248 16,17 0-56-1,-5 0-168-15,5 0-8 0,-8 0-200 16,-4 0-1040-16,-5 0-1673 15,-14-10-1320-15,-10 1-1616 0</inkml:trace>
  <inkml:trace contextRef="#ctx0" brushRef="#br0" timeOffset="41877.94">27690 6261 6041 0,'0'0'4137'16,"0"0"-2993"-16,0 0 80 0,0 0-208 15,0 0-271-15,105-4-193 32,-66 4-176-32,5 0-200 15,-5-3-88-15,2 3-88 0,-6-6-736 16,-7 0-1017-16,-7-7-591 16,-18 4-2681-16</inkml:trace>
  <inkml:trace contextRef="#ctx0" brushRef="#br0" timeOffset="42123.74">27881 6016 5065 0,'0'0'3128'0,"0"0"-823"0,0 0-393 16,0 0-392 0,0 0-647-16,0 0-409 15,0 0 200-15,0 0-216 16,-31 112-48-16,27-65 32 0,-4 0-192 15,4 5-88-15,0-5-96 16,0 1-8 0,4-7-40-16,0 1-8 15,0-8-344-15,16 4-824 16,4-9-1385-16,-1-10-2248 0</inkml:trace>
  <inkml:trace contextRef="#ctx0" brushRef="#br0" timeOffset="42383.88">28292 6020 9618 0,'0'0'2936'0,"0"0"-1255"15,0 0-1241 1,0 0-432-16,0 0 376 15,-12 89 72-15,8-45-88 0,4 7-184 16,0-1-120-16,0 1-16 16,0-6-48-16,0-1-376 0,4-6-904 15,12-3-753 1,-4-9-671 0,0-10-3258-16</inkml:trace>
  <inkml:trace contextRef="#ctx0" brushRef="#br0" timeOffset="42676.24">28360 5785 5825 0,'0'0'4529'0,"0"0"-3185"0,0 0 864 15,0 0-767-15,0 0-489 16,75-17-128-16,-34 43-272 0,2 6-56 16,5 12-128-16,4 23-71 15,0 16-25-15,-13-4-24 16,-11-9-104-16,-15-7-96 0,-13-15 8 31,-9 9-48-31,-14 6-8 0,-18-2-416 16,-38 24-817-16,3-11-1871 0,5-17-7539 15</inkml:trace>
  <inkml:trace contextRef="#ctx0" brushRef="#br1" timeOffset="49635.65">29033 12462 7033 0,'0'0'5977'31,"0"0"-4552"-31,0 0-281 16,0 0 192-16,0 0-448 0,16-39-520 15,4 33-64-15,8 3 17 0,4 0-25 16,4 3-48-16,-1 0 16 16,1 0-96-16,5 6-112 31,-10 13-56-31,-7 3 0 0,-4 7-48 15,-16 9 40-15,-4 3 0 16,-4 7 8-16,-24-4 0 0,-4 1 48 16,-8-7-48-16,1-10 8 15,-2-2 0-15,10-10 0 16,6-6-8-16,14-8 0 0,7-2-8 31,4-2 8-31,20-18-232 16,16-8-368-16,11-13-185 0,13-11 65 0,8-5 56 15,4-6 56-15,-1 3 448 16,-11 3 160 0,-4 9 384-1,-16 13 520-15,-16 13-112 0,-9 6-87 16,-10 13-41 0,-5-1-64-16,0 4-264 15,-5 0-232-15,-14 0-96 0,-13 13 0 16,0 6 200-16,-3 10-8 15,-2 3-8-15,1 3-40 16,8 2-40-16,9 5-40 0,6-4-72 16,13 3 16-16,0-6-16 15,17 0 0-15,15-3-344 0,11-7-336 16,9-2 56-16,28-8-601 16,-16-2-1799-16,-4-10-4722 0</inkml:trace>
  <inkml:trace contextRef="#ctx0" brushRef="#br1" timeOffset="50086.78">30316 12198 1456 0,'0'0'7970'15,"0"0"-6026"-15,0 0 72 16,0 0-15-1,0 0-513-15,0 0-464 16,0 0-191-16,20-41-281 16,-20 41-144-16,-4 0-264 0,-12 19-136 15,-7 6 272-15,-2 13 136 32,-2 7-112-32,-1 6 24 0,7 5-168 15,6 5-88-15,2 2 8 16,13 1-40-16,0-4-40 0,17 1-456 15,7-14-304-15,8-5-384 16,7-14-457-16,25-12-407 16,-8-6-145-16,-4-10-4456 0</inkml:trace>
  <inkml:trace contextRef="#ctx0" brushRef="#br1" timeOffset="50415.17">30778 12154 8753 0,'0'0'2761'0,"0"0"-457"0,0 0-495 31,0 0-561-31,0 0-608 16,0 0 56-16,0 0 65 0,-68 76-241 15,44-35-64-15,5 3-136 16,3 4-120-16,8 3-72 0,0-3-56 16,8 2-72-16,0-5 8 31,16-4 0-31,4-6-8 0,8-6-152 16,0-7-120-16,0-9-64 15,4-7-400-15,19-6-969 0,-11-3-2648 16,-4-10-2456-16</inkml:trace>
  <inkml:trace contextRef="#ctx0" brushRef="#br1" timeOffset="50669.75">30456 12395 7817 0,'0'0'5281'0,"0"0"-3936"16,0 0-233-16,0 0 64 15,0 0-328-15,0 0-272 0,112 28-264 16,-49-15-128-16,5 0-184 0,3-10-56 16,1 0-512-1,8-3-928-15,-24-3-2617 16,-9-6-3977-16</inkml:trace>
  <inkml:trace contextRef="#ctx0" brushRef="#br1" timeOffset="51541.94">31117 12087 8793 0,'0'0'4153'16,"0"0"-2272"-16,0 0 71 0,0 0-464 15,0 0-447-15,0 0-401 16,0 0-248-16,76 19-96 0,-37 7 8 15,10 8-72-15,-6 8-72 16,-3 8-152 0,-9 11 8-16,-14-1-8 15,-9 4 0-15,-8 12-8 16,-20 13-48 0,-12-7-96-16,1-9-176 0,-10-15-512 0,-10-11-841 31,3-6-3312-31,4-9-6689 0</inkml:trace>
  <inkml:trace contextRef="#ctx0" brushRef="#br1" timeOffset="53809.57">26049 9090 856 0,'0'0'632'16,"0"0"1392"-16,0 0-976 0,0 0 65 31,0 0-121-31,-39-48-128 16,30 39 152-16,5 5-119 0,4 4 135 0,-4-3-24 15,4 3 56-15,0 0-200 16,0 0-151-16,0 0-289 16,0 0-224-16,0 3-144 0,0 10-48 15,-4 9 152 1,0 13 216 0,4 10-40-16,-3 25 64 0,3 22-104 0,3 25 16 15,9 7 64-15,1-10-112 16,-10-9-120-16,-3-16-56 15,0 0-24 1,0-7-56-16,-12-12 64 16,4-13-16-16,0 7-56 15,-4-13-8-15,4 3 8 0,0 3 0 16,5-10 0-16,-6-2 0 16,9 2 0-16,0-12-80 0,0-9-496 31,0-13-528-31,0-13-1265 15,0-13-583-15,5-13-2721 0</inkml:trace>
  <inkml:trace contextRef="#ctx0" brushRef="#br1" timeOffset="54514.75">26049 9039 1512 0,'0'0'2336'0,"0"0"-183"16,0 0-865-16,0 0 48 0,0 0 49 31,0 0-265-31,0 0-200 16,-16-22-48-16,16 22-104 0,16 0-55 15,8 0-257-15,8 0-160 0,15 0 80 16,21 0-64-16,24 0-88 15,23 3 56-15,20 0 96 16,1 3-8 0,0-2-136-16,-21-4-72 15,9 0-24-15,3-4-48 0,4-8 40 16,5-4 48-16,3-3-8 16,-6 0-16-16,-6 6-24 0,-4 3 24 15,-12 4-7-15,-3 0-33 16,-12 6-32-1,-16 0-32-15,-16 0-40 16,-25 0 0-16,-3 0-8 0,4 0-32 16,0 0-233-16,-4 0-263 15,-8 3-376-15,-9-3-328 0,-3 0-696 32,-4 0-569-32,1-3-2376 0</inkml:trace>
  <inkml:trace contextRef="#ctx0" brushRef="#br1" timeOffset="55196.74">28802 8829 3440 0,'0'0'2465'0,"0"0"-681"0,0 0-560 15,0 0-607-15,0 0-41 0,0 0 88 16,0 0 752-16,52 89-40 15,-44-51-231 1,-1 7-433-16,-2 5-160 16,-5 20-72-16,0 26-224 15,-12 25 112-15,-8 9-96 0,0-6 24 16,-4-10-64-16,4-16-120 16,0 4-8-16,0-4-48 15,5-3-48-15,-2 0 56 16,6-6-16-16,-2 0-48 15,6-3 0-15,-1-3 0 16,0-13 0-16,-1-16 0 0,6-19-16 16,-1-4-80-16,0 1-80 15,0-1 104-15,-4 1 16 0,8-6 8 32,-5-7-48-32,2-7-104 15,-1-8-120-15,0-1 192 0,-8-3 8 16,0 0-128-16,-8-3 168 15,-8-7 56-15,-7-2-72 0,-6-4 40 16,-2 0-88-16,-5 0 8 31,-12 0 136-31,-12 0-16 16,-19 0 8-16,-16 0 0 0,-13 0 0 16,0 4 0-16,1 2 8 15,3 1 0 1,-8-1 0-16,-3 4-40 0,3-1 40 15,1 4 8-15,7 0 0 16,13 3 0-16,4 0 0 16,22 0 0-16,14 0 104 0,14 6 96 15,10 1 56-15,-5-4-32 16,-8 4-56-16,5-1-88 16,7-6-32-1,8 0 40-15,4 0-88 0,5-3-8 16,-2-7-224-16,5-6-456 15,5 4-488-15,6-4-1137 0,5 0-863 16,4 3-4250-16</inkml:trace>
  <inkml:trace contextRef="#ctx0" brushRef="#br1" timeOffset="55954.64">26921 9753 1696 0,'0'0'6737'0,"0"0"-5464"15,0 0-217-15,8-72 800 16,-8 62-327-16,0 3-593 0,0 7-312 16,0 0-400-16,-4 7-224 0,-11 15 0 15,-9 7 128-15,0 12 32 16,-8 3-16-16,4 4-16 0,5 3-8 15,2-4-40-15,5-6-64 16,4-9-8 0,5-9 48-16,7-11-48 15,0-9 0-15,0-3 184 16,7-15 32-16,14-17-160 0,2-13-48 31,5-9-8-31,4-9-8 16,-1 0 8-16,-3-1 0 0,0 10 0 15,-7 9 8-15,-10 17 40 16,-3 12 312-16,1 13 56 16,-2 3-400-16,5 16-16 0,0 9-8 15,4 13 0-15,4 4 0 16,0 2 40-16,4 1-32 0,-4-4 8 31,0-10 0-31,-1-2-8 16,-6-10-8-16,2-9 8 0,-7-7 0 15,5-3 64-15,-6-7 48 16,5-18-40-16,0-4-24 0,0-6 81 16,-3-2 39-16,-2-2 40 15,1 1 40 1,-4 0-8-16,4 0-88 16,0 3-56-16,0 6-24 0,-4 4 16 15,4 9-32-15,-8 7-56 0,0 6-8 16,0 3-352-16,0 3-1145 15,-4 32-359-15,-4-3-1081 16,0-1-1968-16</inkml:trace>
  <inkml:trace contextRef="#ctx0" brushRef="#br1" timeOffset="56612.17">27647 9646 8737 0,'0'0'1489'32,"0"0"159"-32,0 0 304 0,0 0-967 15,0 0-753-15,0 0-232 16,0 0 0-16,0 0 40 0,0 0 88 0,-44 98 48 15,28-63-72-15,4 3-96 16,0-6 88 0,4-4-80-1,0-6-8-15,4-6 48 0,0-9-56 16,4-7 88-16,0 0 112 0,0-16 72 16,8-9-200-16,4-14-24 0,4-5-48 15,4-4-8-15,-4-3 8 31,0 3 8-31,0 7 0 16,-4 6 192-16,-5 13 512 0,1 7-176 16,1 11-56-16,2 4-368 15,2 10-112-15,2 12 0 0,2 6-8 16,-2 7 8-16,2 0 8 31,-6 0-8-31,1 6 8 0,-4-2 48 16,-4-1-56-16,4 0 0 15,0 0 0-15,0-3-176 0,-4-6 0 16,0-7 24-16,4-9 40 16,-4-7 88-16,0-6 24 15,4-4 264-15,0-11-88 0,7-17-72 32,2-9-16-32,-2-10-8 15,9-16 16-15,0-22-88 0,1-9 0 0,-10 9 65 16,-2 26 23-16,-10 28 8 15,-3 22 24 1,0 4 32 0,0 2-160-16,0 4-80 0,0 3-929 15,-12 22-1383-15,-4 3-1521 16,0 4-3529-16</inkml:trace>
  <inkml:trace contextRef="#ctx0" brushRef="#br1" timeOffset="58309.55">23057 12586 8305 0,'0'0'4193'15,"0"0"-3561"-15,0 0-400 0,0 0-80 32,0 0-80-32,79-36 8 15,-51 27-32-15,0-4 321 16,0 0 55-16,0 1-24 0,4-4-96 16,4 0 24-16,3-3-40 15,9 0-120 1,5-6 64-16,6 3-80 0,5-4-24 15,0 4-64-15,3-4-8 16,-3 4-48-16,-4 3 72 16,-4-6 48-16,0 2-120 0,-1-5 80 15,4 2-32 1,1-2 0 0,4-1-40-16,0-3-8 0,-5 4 136 0,5-4-48 15,-4 3 56-15,0 4-72 16,0-4 8-1,3 1-40-15,-3 3-40 0,-4-1 8 0,4 4 48 16,0 0-56-16,-4-3 8 16,0 3-8-1,3-1-8-15,-4-2 16 16,1-1-8-16,0 1 0 31,0 0 0-31,-8-1 104 0,0 4-56 16,-1-4-8-16,-2 4 0 15,-2-3-40-15,-2 3 40 0,-2 0 48 16,4 2-16-16,-3-2-8 16,-3 3-64-16,-2 3 64 15,-3 0-64-15,0-3 72 0,0 3-72 16,4 1-8-16,-5-1 8 31,5-3-8-31,0 2 8 0,4 5 0 0,-8-4 40 16,0 7-40-16,-4-4 169 15,-5 3 15-15,1 1-72 16,0-1-64-16,1 1-48 0,-1-1 56 16,4-3-64-16,4 1-8 15,3-4 8-15,1 3 0 16,0-3 8 0,-8 4-8-16,0 2 0 0,-13 4 8 15,1-3 0-15,-8 5 64 16,0-2 16-16,4 3-80 0,0-4 0 15,8 4-8-15,0-3 0 16,0-1 0 0,4 4 8-16,-4-3-8 15,0 3 8-15,-4-3-8 16,-5 6 0-16,-7-4 0 0,0 1-8 16,0 0-184-16,-4 0-128 31,0 3-201-31,0 0-727 0,-8-4-1240 15,1 4-2569-15,-5-3-3833 0</inkml:trace>
  <inkml:trace contextRef="#ctx0" brushRef="#br1" timeOffset="58819.68">26272 10954 1432 0,'0'0'1960'16,"0"0"2353"-16,0 0-2576 16,0 0-9-16,0 0 192 15,0 0-207 1,0 0-457-16,-24-29-400 16,28 26-344-16,4-1-80 0,4 1-72 15,4 3-160-15,8-3-120 0,4 3-72 31,7-3-8-31,6 3 80 16,-2 0-64-16,-3 0-8 0,0 0 0 16,-4 0-8-16,-8 0 8 15,0 0-8-15,-4 3 8 16,-5 0 0-16,2 4 40 0,-2-4 41 16,2 0-33-16,-6 4 0 31,6 2-56-31,-6 4-16 0,1 2-24 15,-3 2 40-15,-6 1 0 16,1 5-8-16,-4 2 8 0,0 0 144 16,-7 4-136-16,-10 3 200 15,2-1 48-15,-6 1 8 32,1 3-88-32,-4 0-64 0,5-3-56 15,2-7-56-15,2 1 0 0,7-7-152 16,3-3-704-16,5-4-1185 0,0-5-3032 15,0-7-5273-15</inkml:trace>
  <inkml:trace contextRef="#ctx0" brushRef="#br1" timeOffset="60567.82">26998 12243 6513 0,'0'0'4233'0,"0"0"-3289"0,0 0-424 16,0 0 320-16,0 0 177 15,0 0 15-15,0 0-112 16,0 0-120-16,0 0-96 0,0 0-40 16,0 0-55-16,0 0-113 15,0-4-200 1,0-5-176-16,0-4-40 0,0-6 128 15,0-3-24-15,3-7-72 16,5-3-32-16,0-9 40 16,8-10-40-16,4-15-16 15,11-23-64 1,6-25 0-16,3-4 0 0,-9 4 8 16,1 15 0-16,-11 33 0 0,-10 15 48 15,1 19-48-15,-7 6 40 16,-2 1-32-16,-3 3-8 15,4 0 0 1,-4 6 0-16,0 3 0 16,0 4 0-16,0 5 0 15,0 2-8-15,0 2 0 0,0 0-64 16,0 0-200-16,0 0-128 16,4 0-272-16,-4 0-393 0,0 0-535 15,0 0-328-15,0 0-673 31,0 0-1296-31,-4-4-1656 0</inkml:trace>
  <inkml:trace contextRef="#ctx0" brushRef="#br1" timeOffset="61006.47">26917 11525 488 0,'0'0'7337'16,"0"0"-5112"-16,0 0-569 0,0 0 224 0,0 0-527 16,0 0-529-16,0 0-112 15,8-25-128-15,1 15-136 16,2-6-152-16,5-3-32 0,8-6-144 31,4-7 16-31,4-6-40 16,0-10-88-16,3-3 64 0,2-3-72 15,-10 4 80-15,-3 2-72 16,-4 13 177-16,-8 13 239 0,-3 9 88 31,-5 7-192-31,-1 6-168 16,5 0-152-16,4 16-72 0,4 9 72 15,12 10 8-15,4 10 112 16,11 2-8-16,6 4-104 16,3 0 40-16,3 0-48 0,-7-1-120 15,-5-8-712-15,-11 2-825 32,-12-15-2368-32,-8-17-3352 0</inkml:trace>
  <inkml:trace contextRef="#ctx0" brushRef="#br1" timeOffset="62068.37">29666 12011 2576 0,'0'0'6513'15,"0"0"-4336"-15,0 0-633 0,0 0-127 16,0 0-585-16,-11-45-296 15,3 36 72-15,-4-1-40 0,-4 0-144 32,0-2-64-32,0-1-40 15,-8-3-104-15,0 0 40 16,-4-6 112-16,-4 0 1 0,4 0-105 16,-4-7 16-16,-3 1-136 15,3-4-80-15,-8 3-56 0,5-9 40 0,-2 3-48 16,-3 1 8-1,5-5 0 1,-9 1 0-16,0 0 112 16,-3 0 32-16,-2 0 8 0,-3 3-8 15,1 0-32-15,-1 3 8 16,4 1-56-16,4 2-8 16,5 4-16-16,3-4-40 15,-1 4 0-15,9-1-8 16,-3 4-8-16,4 0 8 15,2 0 0-15,-3-4 0 0,0 7 0 16,8 3 0-16,1 1 0 16,3 5 0-1,4 3 0-15,3 4 8 32,5 0-8-32,4 3-8 15,0 0-120-15,0 0-200 0,0 0-320 16,-3 0-553-16,-1 3-855 15,-8 20-200-15,0-1-1929 0,4 0-2089 16</inkml:trace>
  <inkml:trace contextRef="#ctx0" brushRef="#br1" timeOffset="62488.58">28156 11401 1984 0,'0'0'3889'0,"0"0"-2897"15,0 0 336-15,0 0 377 0,0 0 463 16,0 0-111 0,0 0-393-1,0 0-296-15,0-6-704 0,13-7-416 16,2-9-24-16,6-7 16 0,-6 1-39 15,9-10-41-15,4-7-88 16,-4-3-8-16,4-5 0 0,0 2-56 31,-5 7-8-31,-2 9 48 16,-10 12 176-16,-6 11 72 0,-1 5 56 16,0 7-96-16,-4 0-248 15,4 0-8-15,3 10-104 0,10 9 104 16,2 3 40-16,18 6 8 31,-2 1 0-31,13-4 0 16,0 1-48-16,-5-7-8 0,-2 0-560 15,2 3-529-15,-15-3-943 16,-4-6-3017-16</inkml:trace>
  <inkml:trace contextRef="#ctx0" brushRef="#br1" timeOffset="64103.73">27308 8880 888 0,'0'0'3024'16,"0"0"-343"-16,0 0-1377 31,0 0-552-31,0 0-80 0,0 0 249 16,0 3 95-16,0-3 0 16,0 0-296-16,0 0-48 0,0 0 113 15,0 0-185-15,0 0-160 0,0 0-192 16,0-3-96-16,0-3-56 15,-4-4 96-15,0 1 0 16,0-4 88 0,4-3-16-16,0 0-112 15,0-6-48-15,0-3-56 0,0-4-32 16,0-2-8-16,0-8 8 0,0-5-8 31,0-7 88-31,4-3 8 16,0 0-24-16,0 0-72 0,0 3 64 15,-4 3-24-15,0 4-48 16,0 3 72-16,0 0-64 0,-4-1 8 16,-4 8-8-16,4-1 56 15,-4 0-56-15,4 3 80 0,0-3-80 32,0 0 72-32,4 0-32 15,0-6-40-15,0 6-8 0,0 0 48 16,0 3 208-16,0 10-88 15,0 0-24-15,0-1-87 16,0 1-41-16,0 0-8 0,0-3 80 31,0-4-32-31,0 1 24 16,0-1 40-16,0-3-72 16,0 7-32-16,0 0-8 0,0 9 0 15,0 3 8-15,0 10-16 16,0 0 0-1,0-1-200-15,0 4-273 0,0 0-143 16,0 0-200-16,0 0-416 16,4 0-889-16,8 0-519 15,4 4 55-15,-4 2-1656 0</inkml:trace>
  <inkml:trace contextRef="#ctx0" brushRef="#br1" timeOffset="64684.15">27013 7667 4064 0,'0'0'1889'0,"0"0"-769"0,0 0-416 16,0 0-240-16,0 0-24 15,0 0 160-15,-4 0 1 16,4 0-105-16,0 0-72 0,0 0-192 16,0 0-48-16,0 0 24 15,0 0 224-15,0 0 144 0,0 0 80 16,0 0 64-1,0 0 145 1,8-3-185 0,4-7-456-16,4-8-128 15,4-1-48-15,-1-10 0 0,6-3-48 16,3-3 8-16,-8 0 0 16,-1 1 0-16,-3 2 48 0,-4 7 176 0,1 5 224 15,-10 8-192-15,5 2-112 16,-4 4 8-16,5 2-8 15,-2 1 16-15,5 3 0 0,4 0-160 32,4 0 104-32,4 0 24 0,4 13-16 15,4 3-64-15,-4 6-40 16,7 4 40-16,-3 9-40 16,4 2 32-16,-4 2-48 0,-4 5 0 15,-8 1-424-15,0-1-424 16,-4 3-496-16,-5-8-1465 0,-2-14-1280 15</inkml:trace>
  <inkml:trace contextRef="#ctx0" brushRef="#br1" timeOffset="73871.95">18973 8953 3344 0,'0'0'472'0,"0"0"641"16,0 0 239-16,0 0-776 15,0 0-208 1,0 0 24-16,0 0-168 16,0 0-56-16,0 0 64 15,0 0 120-15,0 0-32 0,0 0 96 16,0 0-23 0,0 0-33-16,0 0-32 15,4 0-120-15,-1 0-72 0,1 0-40 16,5 0-40-16,3 3-40 15,4-3 48-15,-1 4-16 16,10-4 24-16,-5 0-24 0,3 0 8 16,-3 0 24-16,-3 0 96 0,-2 0 64 47,-3 0 144-47,0 0-48 15,0 0-120-15,4 0-136 16,3 0-72-16,6 0 0 0,3 0 40 15,7 0-32-15,1 0-8 16,4 0 0-16,-4 0 8 0,-4 0-8 16,-4 3 0-16,-9-3 0 15,2 0 0-15,-10 0 0 16,-2 0 0-16,2 0 0 0,1 0 48 16,8 0-48-16,4 0 0 15,4 3-8 1,4 0 8-16,0 0-8 0,0 0 8 15,0-3 0-15,0 0 8 16,-8 0 64-16,4 0 120 16,-5 0 16-16,1 0 8 0,4 0-96 15,-4 0-48-15,8 0-72 16,0 0 0-16,0 0-8 16,3 4 8-1,1-1 8-15,-4 0-8 0,-4 0 0 16,-4 1 0-16,0-4 0 15,-5 2-8-15,5 1 8 0,1 1 0 32,-1-4 0-32,8 3-8 15,-1 0 0-15,9 4 17 0,4-4-9 16,7 3-8-16,2 0-8 16,-1-2-73-16,-5 2-7 0,-8-3 0 15,-2 4 80-15,-9-7-8 31,-1 0 16-31,-7 0 0 0,1 0 0 16,7 0 0-16,0 0 0 16,4 0 8-16,7-4 40 15,4 1-48-15,6 3 0 0,7 0 8 16,-5 0-8-16,1 0 0 16,-4 0 0-16,-12 0 0 0,-8 0-8 15,-13 0 0 1,2 7 0-16,-10-5 0 15,5-2 0-15,-3 4 0 16,-2-1-72-16,9 0 8 0,0 0-8 16,0 1-24-16,4-1 16 15,0-3 32-15,-1 0 56 16,2 0-8 0,-1 0 8-16,-5 0 0 0,2 0 8 15,2 0-8-15,-6 0 8 16,2-7 16-16,2 7-24 0,-6-3 0 31,6 0 8-31,-6 0-8 16,1-1 0-16,0 4 0 0,4-2 8 15,0-2-8-15,-1 1-8 16,2 3 8-16,-2-3 0 0,-2 0 0 16,-5 0 8-16,-1-1 0 31,2 4-8-31,-1-3 0 0,3 3 0 15,2 0 0-15,10 0-16 16,1 0 8-16,8 0-8 16,0-3-56-16,3 3-32 0,2 0 48 15,-10-3 0-15,-10 3 56 16,-6 0 8-16,-7 0 56 0,-4 0 152 31,0 0-32-31,0 0-104 0,0 0-64 16,0 0-8-16,0 0 8 15,0 0-16-15,0 0 0 0,0 0 0 16,0 0-16 0,0 0-80-1,0 0 0-15,0 0-16 0,0 0 48 16,0 9 64-16,-8 1 0 16,1 2 0-16,-1 5 0 0,4-2 0 15,-5 5 8 1,5 2-8-16,4 3 8 15,0 4-8-15,-3-1 0 16,-1 7 8-16,0-3-8 16,-4 0 8-16,-1 6 0 0,2-3-8 15,-5 0 0-15,3 0 8 16,2-1-8-16,-1-2 0 0,8-3 0 16,0-4 8-16,0 0 0 31,0 1 48-31,8 0-56 0,3 2 8 15,2 4 0-15,-9-1-8 16,3-2 8-16,-7-1-8 0,0 4 8 16,0-6-8-16,0-1 8 15,0 4 0-15,0-7-8 32,4 3 8-32,1 1-8 0,3 2 0 15,-4 1 8-15,3-1 0 0,1 4-8 16,1-3 0-16,-5-1 0 0,0 1 0 15,-4-4 0 1,0 4 0 0,0-4 0-16,0 1 0 15,0 2-8-15,0-2 8 0,0-1-8 16,0 1 0-16,0-1 0 0,0 0-48 16,7-2-24-16,6 5-64 0,-2-6 96 15,1 4-32-15,-3-1 72 31,-5 1 0-31,3-1-48 16,-7-3 48-16,4 0 8 0,-4-3-8 16,0 1 8-16,0-2 0 0,0 1 0 15,4-3 0-15,0 0-8 32,-4 4-112-32,9-5-80 15,-6-2 64-15,1 3 8 0,0-7 32 16,-4 4 88-16,4-3 8 15,-4-4 8-15,0 3-8 0,0-6-80 16,0 4-160-16,0-1 96 16,0-2 16-16,0-4 56 31,-4 3 16-31,-4 0 48 0,1 0-8 16,2-3-40-16,-7 0 48 15,1 0 8 1,-2 0 0-16,-6 0 0 0,-1 0 8 15,-5 3 8-15,6-3-16 16,-9 0 0-16,0 0 0 16,0 0 0-16,-7-3 0 0,-1-6 0 15,-1-1 8-15,-2 0-8 16,-1 1 0-16,4 3-8 0,-4-1-8 16,8 4 8-1,-4 3 0-15,4-3 8 16,-3 3 0-16,3 0 0 15,0 0-8-15,-4 0 8 0,5 0-8 16,-6 0 8-16,1 0 0 16,-3 0 0-16,3 0 8 0,-4 0-8 15,0 0 0-15,4 3 0 32,0 0 0-32,1-3 0 0,3 0 0 15,-4 3 0-15,-4-3 40 16,0 0-40-16,1 0 0 0,-6 0 0 15,-2 0 48-15,2 0 48 16,-2 0 32-16,3-3 0 31,0 0-16-31,9 0 16 0,-6-3 24 16,5 6-104-16,5 0-48 16,-1 0 0-16,0 0 0 0,-4 0 0 15,4 0 8-15,-3 0 8 16,3 0-16-1,-4 3 0-15,-4-3 8 16,4 0 56-16,-4 0 16 0,5 0-32 16,-6 0-40-16,2 0 0 15,-1 0 0-15,-1 0 0 0,2 0 56 16,3 0-64 0,-3 0-8-16,-2 0 8 15,2 0 8-15,-1 0 0 16,-4 0 0-16,4-3 0 0,1-1 0 15,-1 1 0-15,-1-3-8 16,2-3 8-16,-5-1 0 0,0 3 0 16,1-6-8-16,-6 8 0 47,6-2 0-47,-5 1 0 0,8-1 0 15,1 4 0-15,7 3 8 16,0-3 56-16,8 3 88 0,0 0-24 15,7-3-32-15,2 3-88 16,7 0 64-16,4 0-56 16,-1 0-8-16,5 0 0 0,0 0 64 15,0 0 144-15,0 0 240 16,0 0 65-16,0-3-89 0,-3-1 8 16,-1-5-248-16,-4-4-112 15,0 0-24 1,0-5-48-16,4-2 64 15,-4-2 48-15,4-3-112 0,4-1 80 16,0-2 24-16,0-1-64 16,0-6 40-16,0 3 0 15,0-2-80-15,4-1 0 0,-4 0 72 16,0 0-8 0,0 0 16-16,0-3-80 15,0 3 8-15,0-7 48 0,0 1-64 16,4-3 0-16,4 3 0 15,0-1 0-15,-4-2-8 16,8 6 8 0,-8-3 8-16,8 2-8 15,-4-2 48-15,3 0-40 16,-2-1 0-16,-1 1 48 0,3-7-48 16,2 4 0-16,-5-6 0 15,-1-1 0-15,6 0 8 0,-9 3-16 16,4 4 16-16,-5 6-8 31,1 6 0-31,4 3 0 0,-3 4-8 16,-1-4 8-16,3 4 8 15,1-3-16-15,0-1 8 16,4 0-8-16,-4 1 8 0,0 2-8 16,0 1 8-16,-4 6-8 15,0-3 0 1,-4 6 0-16,4 3 0 0,-4 1 0 15,0 2 0-15,0 0-8 16,0 4-344-16,4 3-480 16,4 3-752-16,0 0-1153 31,0 0-2480-15</inkml:trace>
  <inkml:trace contextRef="#ctx0" brushRef="#br1" timeOffset="76879.69">17116 12068 600 0,'0'0'6361'0,"0"0"-5297"16,0 0-432-16,-7-3 64 0,7 3-231 15,0 0-161-15,0 0-8 16,0 0-88-16,0 0 64 0,0-4 24 16,0 4-40-16,3 0 40 31,9 0-56-31,0-3-16 16,4 3-72-16,8-3 0 0,-1 3-64 15,5-3 56-15,0 0 72 0,4 3-96 16,-4-3-40-16,4 0-8 15,-4 3-72 1,4 0 16-16,0 0 40 16,3 0-32-16,6-4-16 15,-2 4 8-15,5-3-8 0,0 0 40 16,0 3-40-16,0-3 0 0,-1 3 0 16,-3-4 72-1,0 4-72-15,0 0 40 16,0 0-48-16,-5 0 16 15,2 0-8-15,3 0 0 16,-1 0 8-16,9 0 32 0,-4 0 0 16,8 0-32-16,-5-3 40 0,1 3-24 15,-8 0-32-15,-4 0 0 32,-8 0 0-32,0 0 16 15,3 0 72-15,-3 0-24 0,8 0 17 16,5-3-1-16,2 0-72 15,5 0 8-15,3 0 40 0,2-4-48 32,-5 1 64-32,3-1-16 15,-7 1 16-15,0 0-24 16,-1 3-32-16,-2-7 32 0,-2 4 216 16,6 0 56-16,-2-4 32 15,0 1 24-15,6-1-96 0,-2 4-24 16,1-1-152-1,4 4-40-15,-4 0-64 16,-4 0 0-16,-1 0 0 16,-3-1 0-16,-3 1 8 0,2 0 0 15,1-3 88-15,-1 2-88 16,6 2 144-16,2 2-16 0,5-4-128 0,8 1 64 31,0-3-64-31,7 2 48 16,1-2 168-16,-8 0 40 15,-1 3-144-15,-6-4-40 0,-10 4-72 16,-6-3 104-16,-6 2 0 16,1-2 104-1,-5 0-16-15,6 0-48 16,3-1-40-16,7-2-39 31,6 2 63-31,2-2-48 0,5 2 32 16,-4 1 16-16,-5 3-24 15,-6 0-40-15,-6 0-24 0,-7-1-40 16,0 1 0-16,-5 0 64 16,5-4-24-16,4 5-48 15,5 2 0-15,2 0 8 0,9 0 0 16,4 0-8-16,4 0 8 16,0 0-8-16,-5 0 0 0,-3 0 8 0,-5 0 0 15,-7 0 0 1,1 0 0-1,-5 0 0-15,3-3 0 16,5-4 0-16,12 1 80 0,4-4-80 16,4 4-8-16,7-1 0 15,1 1 0-15,-4 3 0 16,-5 0 72-16,-3 3-64 16,-12 0 40-1,-4 0-40-15,-4 0 0 0,0 0 64 16,7 0 0-16,2 0-64 0,6 0 40 15,8 0-40-15,5 0-8 16,-4 0 16-16,-4 0-16 0,-4 6 0 31,-9-3 8-31,-2 0 0 16,-9 1 0-16,0-4 56 0,-4 0-64 16,4 0 0-16,7 0 48 15,1-4-48-15,8 1-40 0,3 0 40 16,9 0-8-16,-4 3-40 31,0-3 48-31,0 3-48 16,-5-4 32-16,1 4 8 0,-4-2 0 15,-4 2 8-15,4 0-8 16,3 0 8-16,5 0 0 0,8 0 0 31,-1 2 0-31,1 2 0 0,5 5 0 16,-2-2 0-16,-3 2 0 15,-1-3-48-15,-7 1-16 0,-8-1 0 16,0-2-72-16,-9-1 88 16,1 3 40-16,-3-3-8 15,2 0 8-15,-3 4-40 16,0-1 48 0,-1-3 0-16,2 3-88 0,-5 1 24 15,0-1-24-15,-9-3 16 0,1 4-8 16,-4-4 0-16,0 0 72 15,0 0 0 1,0-3 0-16,3 3 0 16,5 1 0-16,4-1-48 15,12 3 40-15,-4 0 8 0,8-3-40 16,-1 7 48-16,-2-3 0 16,-2-1-48-16,-3 3 48 31,0-2 8-31,4-1-8 0,-5 1 0 15,6 2 40-15,2 0-40 16,-3 1 0-16,0 3-8 0,-4 0-32 16,-4-1 40-16,0 1-8 15,-4-4 0-15,-1 4-40 32,1-3-104-32,-4 2-25 0,4-2 33 15,0 2 64-15,-4-2 64 0,0 0 8 16,0-1 0-16,-5 0 0 0,5 1 8 15,-4-1-8-15,4 1 8 16,4 3 0-16,0-1 0 16,4 1-8-16,-1 0-88 15,6 0 48 1,-2-4-32-16,1 4 64 0,-4-4 8 16,0 1 8-16,-4-4 0 0,-4 1-8 15,4-1 8-15,-9 1 0 31,5-2 8-31,-4-1 0 16,4 2 8-16,4 1-16 0,-4-1 8 16,8 3-8-16,-5-2 0 15,-3-1 0-15,4 3 0 0,-4-2-16 16,-4 3-32-16,1-7 48 16,-6 3 0-16,5 0-8 0,4 1 8 31,-4-4 0-31,8 3 0 15,-4-2 0-15,-1-1 0 0,-3 3-8 16,-4-3-256-16,-8-3 128 16,-3 0 24-16,-6 3 104 15,-3-3 0-15,0 0-8 0,0 0 16 32,0 0 0-32,0 0 0 15,0 0 0-15,0 0 0 0,0 0-48 0,0 0-360 16,0 0-272-16,0 0 64 15,0 0 16 1,-3 0 16 0,-2 0 176-16,1-3 207 0,0 3 153 15,4-3-96-15,0 3-240 16,-4-3-48-16,0-3-144 0,-3 6-880 0,-2-7-2793 16</inkml:trace>
  <inkml:trace contextRef="#ctx0" brushRef="#br1" timeOffset="80284.35">24814 11935 704 0,'0'0'360'0,"0"0"4561"0,0 0-3273 16,0 0-400-16,0 0-183 15,0-29-273-15,0 29 0 16,0-3-64-16,0 0-112 0,0 3-80 16,0 0-136-16,4 0 17 15,4 0 135 1,8 0-104-16,7 0-344 0,14 0 16 15,6 0 16-15,9 0 56 16,8 3-56-16,0 6-16 16,-1 4-64-16,1 3 16 0,0 0-72 15,-1 3 8 1,1-6 56-16,0-1-56 16,0 1-8-16,3-4 8 0,5 1 8 15,1 0-16-15,2-1-8 16,-4-3 8-16,-3 4 0 15,-4-4 0-15,0 0-56 0,-8 1 40 32,-1-4 16-32,1 4 16 0,0-1-16 15,-4-3 0-15,8 0 16 16,-4 0 32-16,0 4-48 16,3-4-136-16,-7 3 8 0,-1-2 32 15,1 2 40-15,-8 0-48 31,1-3-16-31,-2 0 40 0,1-3 80 16,4 0-48-16,3 0 48 16,5 0 0-16,4 0-104 15,8 0-144-15,0 0-328 0,-1 0 96 16,1 0 247-16,-4 0 177 16,-4 0 48-16,-5 0 8 0,1 0-8 15,-12 4 8 1,0-4 0-16,-4 0 16 15,0 0-8-15,-5 0 0 16,-3 3 144-16,0 0-71 0,-3 0-81 16,-2 0 48-1,-3 4 48 1,-4-1-40-16,-4 0-8 0,0 4 32 16,0 3 64-16,-4 0-96 0,0-1 0 15,-1 4 40-15,2 3-80 16,-1 3 8-16,-4-3-8 0,-1 7-8 31,1-1 72-31,5 4 104 16,-9 3-24-16,4-4 0 0,0 3 0 15,-1 1 96-15,1 3-64 16,-4 0-72-16,4 0 104 0,-4 3-112 16,0-3-40-16,0 3-56 15,0 0 48-15,0-3-48 0,0-3 8 31,0 6 40-31,0-6 48 16,0 3-8-16,0 0-24 16,0 0 24-16,0 3-88 0,-4 0 40 15,-3 0 64-15,-6-3 72 32,2-3-24-32,3 0-64 0,0-7-72 15,-1 0 128-15,2-6 16 0,3-3-96 16,-4 3 0-16,4-3-64 15,-1 7 8-15,2-5-8 0,-9 1 40 16,8 7-48 0,-4-1 0-1,-4-2 0-15,0-1 0 0,5-3 0 16,-2-3 0-16,1-4 8 16,0 1-8-16,5 0 0 0,-2-4 0 15,1-2 0-15,0 2 0 0,-4-6-8 31,1 4-40-31,-10-4-144 16,-11 0-144-16,-7-3 144 16,-18 0 120-16,-2 0 72 0,-13-10-8 15,-4-2 8-15,1-1 8 16,-17 1 0-16,-11-1 0 0,-25 3 0 31,-3 3 80-31,-1 5-80 16,8 2-8-16,13 0 8 0,-5 0 0 15,1 0 32-15,-5 0-32 16,4 2-8-16,5 2 0 0,-1-1 0 16,5-3 8-16,0 0-8 15,-1 0 72-15,0 0-72 32,-4-12 0-32,-3 2 8 0,3-3-8 15,-3 0 16-15,-1 4-16 0,9 2 0 16,-5 5 0-16,9 2 8 0,-5 0 0 15,4 0 0-15,-3 12 0 16,0 1 40 0,-2-1-40-1,2 1 8-15,-5-4-8 0,1 1-8 16,-1 0 0-16,5-7 0 0,-1 4 0 16,4-5 0-16,-3-2 16 15,0 0-16 1,-2 0 56-16,2-6-48 15,-4-7 0-15,-1 0-8 16,-4 1 8-16,1-1-8 0,3-3 0 16,5 7 80-16,3 0-16 15,9 5-56-15,3 1 40 0,4 3 16 32,0 0-64-32,5 0 0 15,-5 0 8-15,0 3-8 0,-3 1 0 16,-4-2 0-16,-1-2-64 15,0 0 64-15,4 0 0 0,4 0 8 16,13 0-8-16,11 0 0 31,12 0 0-31,1 0-8 16,-5-2-16-16,-12-5-120 0,-4 4-8 16,-4-4 40-16,1 1 24 0,-5 0 32 15,-8 0-16-15,8-4 72 0,1 3-8 16,-5-2-96-1,16 3 16 1,-11-1 88-16,3 4-8 16,4 0 8-16,0 3-8 0,5 0 8 15,-1 0-48-15,4 0 40 16,0 0 8-16,4 0-208 0,-3 3-40 0,-1 0 56 16,1-3 64-16,-6 0-48 31,2 4 120-31,3-4 48 15,-4 3 0-15,4 0-112 0,0 0-32 16,2 4 24-16,-2-1 80 16,0 0 48-16,4 1 0 0,-4 2-8 15,0-3 8-15,4 4 0 32,-3 2 0-32,3-5 0 0,5 2-240 15,2 1-184-15,2-1-128 16,-1-2 167-16,0-1 137 0,0 1 144 15,0-1 8-15,1-3 40 32,-5 0 56-32,-4 0 0 15,1-3 0-15,-1 0 0 0,4 0 0 16,-1 0 144-16,2 0 32 16,7 0-64-16,-3-3-56 0,-2 3-48 15,-3 0 40-15,1 0-40 0,-1 0 0 16,5 0 0-1,2 0 0 1,2 0 0-16,2 0 73 0,6-3 71 16,-1 0 80-16,4-3-8 15,0-1-24-15,4 1-24 0,0-4 32 0,9-2-64 16,3-4-40-16,4-7 48 31,3-2-48-15,9-3-88-16,0-4-8 0,0 3 80 0,0 1-40 15,0-1 0-15,0 4 8 16,0-7-48-16,-7 0 0 0,-1-6-8 31,0 0 88-31,0-13 0 16,-4-16-40-16,4-28-48 0,1-22 0 16,-6-10-120-16,5 22-216 15,-4 32 104-15,4 32 160 0,0 6 72 16,1 0 72-16,-6-9-64 15,5-4 72-15,1 3 8 32,3 1-80-32,4 3 0 0,0 6 48 15,0 3 24-15,0 10 72 16,8 6 24-16,-1 6-48 16,1 4-72-16,-3 3-48 0,-5-1 0 0,4 1 80 15,-4 0 64 1,0 3 200-1,0-3-80-15,0 0-168 0,0 0-40 16,0 0 16-16,0 3-8 16,0 0-64-1,0-4 0 1,3 1-8-16,9-3-40 0,12-4 32 0,0-9-72 16,8-6-168-16,4-7-368 15,7-38-696-15,-6 10-1585 0,-5 0-5569 16</inkml:trace>
  <inkml:trace contextRef="#ctx0" brushRef="#br2" timeOffset="90425.3">20762 12049 1344 0,'0'0'3985'0,"0"0"-3025"16,0 0-616-16,0 0-224 16,0 0 8-16,7-70 136 15,-7 57 392-15,0 4 592 16,0-1-15-16,0 4-305 16,0 0 280-16,0 3-208 15,0 3-183-15,0 0-193 0,0 0-224 16,0 0-168-16,0 0-128 15,0 0-48-15,0 3-48 16,0 9 112-16,0 10 176 0,0 7-32 31,0 6 16-31,0 3 8 0,0 6-8 16,0-2-8-16,0 5-32 16,0-2-8-16,9 6 88 15,-1-1-56-15,3 8-112 0,6 5 1 16,-6 10 47-16,6 16-32 31,-2-10-40-31,-2-9-80 0,-9-6 16 16,-1-17-8-16,1 11 8 15,0 8-56-15,-4-2 64 16,4-4-64-16,-4 0 136 0,0-3-96 31,4-3-40-31,5-2 0 0,-2-5 0 16,1-3-8-16,0-2 0 0,0-1 0 15,4-6 8-15,-8 0-8 16,0-3 8-16,-1-4-8 16,2-2 8-16,-5 2 0 15,0-3-8 1,4 1 8-16,-4-4 0 0,4 0-8 16,0-3 8-1,0-3-8-15,3 0 16 16,6-7-8-16,-1 1-8 15,0-3 0-15,4-4 8 16,4-3-8-16,-5 0-32 0,2 0-16 16,-2 0 48-16,-2 0-96 0,2 3 80 15,-2 0 16-15,6 0-8 16,5 3 8-16,8-2 0 16,7-1-8-16,10 0 8 0,7 0 0 31,4-3 8-31,7 4-8 15,17-4-8-15,12 0 8 0,-10 3 0 16,-6-3 8-16,-8 3-16 16,-16-3 8-16,24 0 0 15,19 0 8-15,17 0 0 0,8 0 80 32,-1 0 8-32,-3 0 152 15,-9 0 24-15,1 0 48 0,-5 9-80 0,-23-2-88 16,-21-1-56-16,-14 1-80 15,-10-5-8 1,1 5 0 0,4-4 0-16,-1 3-8 0,2 1 0 15,-2-4 8-15,9 0 72 16,4 0-8-16,20-3-56 0,19 0 32 0,17 0-40 16,3 0 56-16,-11-3-64 15,-8 0 72-15,-29 0 56 16,-7 0 40-1,-8 3-56-15,4 0-32 16,31 0 72-16,21 0 16 16,19 0-56-16,-7 3 8 0,-4 3 0 15,-9 4 0-15,1-1-72 16,-1 0 8-16,1-5 48 0,-9-1-40 31,1-3-56-31,-5 0 40 16,-7-3-40-16,-16-3 0 0,-13-4 137 15,-14 0-81-15,2 4 8 16,9-3-64-16,24-4 40 31,23-3-40-31,9 3-8 0,-9 4 8 16,-19-1 0-16,-28 4 64 16,-8-1-64-16,8 1 40 0,7-3-48 0,14-1 0 15,-6 0 8-15,4-2-8 16,13 2 0-16,11 4-8 15,13-3 8-15,0 5 0 16,-9 4-8 0,-7 0 8-16,-12 0 0 15,-5 10 0-15,-3-7 8 0,-16 0 40 16,-16-3-48-16,4 0 0 16,8 0-48-16,7 0 32 0,9-3-104 15,-1-3 16-15,-2-1 88 0,-2 4-40 31,-7-3-33-31,4 2 81 16,-4 2-48-16,3 2 8 16,5 0-16-16,-1 0-112 0,1 0-24 15,4 2-8-15,0 5-8 0,-5-1 112 16,6 1 56-16,-10 2 40 31,5-3-8-31,-5 4-32 16,1-3 48-16,0-1 0 0,-4-3 8 15,3 3-8-15,1 1 0 16,4-4-8-16,16 3-32 0,-9-3-128 31,1 0 40-31,-1-3-104 16,-6 4 104-16,-2-1 128 16,1-3 8-16,-4 0 0 0,-5 0 8 0,-3 0-8 15,0 0-8-15,-1 0 8 16,5 0-16-16,0-7 8 15,4 1-144 1,-1-3-104-16,1 2 80 16,1 1 16-16,-10-3 136 15,-3 2-24-15,-4 1 40 0,-1-1 48 16,-2 1-48 0,2 0 0-16,-3-1 0 15,4-2 8-15,-4 3 0 0,-1-1-8 16,6-2-8-16,-6-1-112 15,-3-3 0-15,-5-3 0 16,-3-6-16-16,-8 0-8 0,-3-6 48 16,-6 2 96-16,-6-6 0 0,-2 1 8 31,1-1 0-31,0-3 0 16,0 3-8-16,0 3 8 15,0 1 0-15,-4 0 0 0,0 2 0 16,0-3 40-16,0 1-40 15,0-7 40-15,-4 0-40 0,0 0-8 32,4 0 96-32,-4-3 8 15,8 0 0-15,-4 0-104 16,8-3 0-16,4 2 0 0,-4 1 0 16,0 4 8-16,4-5 32 15,-8 4-32-15,3-2-8 0,-3-5 64 0,1-3 8 16,-1 1 0-1,3 3-16 1,-2 0-8-16,6-1-40 16,2 1-8-16,-2-4 8 0,5 1 0 15,-4-6-8-15,0 2 8 16,-4 3-8-16,-8 1-8 16,-1 3-40-16,2-1 48 15,-1 4 8-15,0 0 0 16,0 3-8-16,4-3-8 15,-5 3 0-15,10 0 8 0,-1 0 0 16,-5 10 8-16,-2 3-8 16,-5 3 0-1,0 3 0-15,0 6 0 16,-5 1-64-16,-2-1 56 16,-1 4 0-16,0 0-8 0,-1-1 8 15,2 1-40-15,-1 3-24 31,-5-3 24-31,2 2-16 0,-5 1-32 16,-8 0-8-16,-4 0 24 16,0-1 8-16,-7 4-72 15,-5 0-80-15,-4 0 152 0,-4 0-64 16,-4 0-96-16,-7 0 96 16,-1-3 48-16,0-3 24 0,-8-3 56 15,1-4-8 1,-2-3 8-16,-2-3 0 15,3 3 8-15,5-3-16 16,-1 6-152-16,4 0-17 0,0 4-55 16,1 3 96-16,-5-1 40 15,-4 4-16-15,1 0 112 16,-6 3 0-16,-2-3-40 16,-1 0 40-16,-12-1 8 15,-11 1-128-15,-12-3 120 16,3 2-104-16,28 1 56 0,21 3 56 31,11 0 0-31,-8 0 0 0,-8 0 0 16,-11 0 0-16,-2 3 0 15,2 4 0-15,-1-4 0 16,-12 7 0-16,-11-4 8 0,-12 0-8 16,-1-2 16-16,9-4-16 15,11 0-16-15,23 0 8 0,14 0 8 31,7 0-8-31,9 0 8 16,-13 0-8-16,-4 0 8 16,-12 0 8-16,0 0-8 0,1 3 0 15,-2 0 0-15,2-3 48 16,3 0-40-16,-3 0-8 31,3 0 0-31,-4-3-16 0,1-4 8 0,-5-2-8 16,0-1 8-16,-4 1 8 15,4 2 0-15,5 5 0 0,-1-5 0 16,9 7 0 0,-5 0 0-1,0 0 0-15,-4 0 0 0,-4 0 0 16,-12 0 8-16,-11 0 8 0,-12 0 32 16,-5 0-48-16,24 0-8 15,17-3-8-15,22 0 8 0,2-1 8 16,-9 1-8-16,0 0 0 31,-15 3-8-31,7-3 16 16,-3 3 0-16,3-4 0 0,-5 2 0 15,2-2 0-15,3 1 0 0,-3 0 16 16,3 3 40-16,-4 0-56 31,0 0-8-31,4 0-72 16,1 0 24-16,-5-3-16 0,0 0-80 15,-3 3 88-15,3-7 56 16,0 4 0-16,-3-3 8 0,3-1-8 16,4 4 8-16,-4-3 0 15,4 3 0-15,0-3 0 32,1 2 0-32,-1 1 0 0,0 3 8 15,1 0 0-15,-5 0 0 0,1 0-8 16,-2 0-8-16,2 0 0 0,-1 0 0 15,-3 0 8-15,2 0-8 16,2 0 8-16,-1 0 0 16,8-3 0-16,4-4 0 15,0 4 0 1,5 3 0-16,-5-3 0 0,4 0 0 16,-4 3 0-16,5 0 0 0,-5 0 0 31,4 0 0-31,-4 0 48 15,1 0-40-15,3 0-8 16,-4 0-8-16,9 3 0 0,-2 0 0 16,2 0 0-16,-5 1 0 0,0 2 0 15,-4-3 8-15,-4 1 0 16,0 2 0-16,2 0 0 31,-2 0 0-31,0 1 0 0,0-1 0 16,0 4 0-16,4-1 0 15,-7 0 0-15,3 1 0 0,-4 3 0 16,4-1 0-16,-3 1 16 16,-1-3-16-16,4-1 0 31,0-2 0-31,0-4 0 0,4 3-8 16,4-3 8-16,1 7-8 0,-5-4 8 15,4 4 0-15,-4-1 0 0,-3 4 0 16,3-4 0-16,4 1 0 15,4 3 0-15,1-4 8 16,7 4-16-16,3-3 8 16,6-1 0-1,-5 1 8-15,8-4-8 16,-8 3 0-16,4-2-64 0,1-1-72 16,-5 1-216-16,4-1-40 0,4 0-264 31,13-3-576-31,6 4-817 15,9-4-1920-15</inkml:trace>
  <inkml:trace contextRef="#ctx0" brushRef="#br2" timeOffset="93721.25">14092 14522 1040 0,'0'0'152'31,"0"0"3112"-31,0 0-1135 16,0 0-1009-16,0-19 208 0,-4 19-7 15,4 0-417-15,0 0-104 16,0 0-16-16,0 0-176 0,0 0-48 15,0 0-23-15,0 0-97 32,0-3 0-32,0 3 40 15,4 0 16-15,8-3-128 0,3 3-248 16,13 0-48-16,4 0-16 16,5 0-40-16,-1 0 0 0,7 0-8 15,1 0 8 1,4 0-8-16,4 0 8 15,0 0-8-15,7 0 8 16,5 0-8-16,0-3 80 0,7-4-88 16,1 1 8-16,-5 2 8 15,-2-2 0-15,-14 6-8 0,-3 0 8 16,-8 0-16 0,-4 0 16-16,-1 0-8 15,6 0 40-15,2 0 8 16,13 0 136-16,16-12-40 0,19-1 0 15,29-6-80-15,0 3 8 16,-21 0-72-16,-23 10 40 0,-32 0-48 31,-9 6 8-31,10-4-8 16,2 1 8-16,5-3 0 16,-5 2 104-16,6 2-24 0,-1-5 24 15,0 4-8-15,7-3-24 31,5-1-8-31,4 1-55 0,-5 3-17 16,-7 0 48-16,-4-1-48 16,-12 1 48-16,-4 0-40 0,-12 3-8 15,-5-3 96-15,1-1-88 16,-4 1-8-16,0 1 48 16,0 2-48-16,-4-4-8 0,0 1 0 15,-4 3 8 1,0 0 0-16,-4 0-128 15,-4 0-289-15,0 0-471 0,0 0-272 16,0 0 264-16,-8 7 88 16,-12-7-1025-16,0 2-751 15,4 1-3042-15</inkml:trace>
  <inkml:trace contextRef="#ctx0" brushRef="#br2" timeOffset="94315.9">16463 14068 3672 0,'0'0'5017'0,"0"0"-3616"0,0 0-521 47,0 0 192-47,0 0 136 16,0 0 113-16,0 0-345 0,-24-22-280 15,24 22-104-15,0 0-216 16,0 0-112-16,0 0-40 16,0 0-64-16,0 0-8 0,12 3-40 0,4 7 144 15,7 6 56-15,5-1-135 16,13 4-81-16,-2 1-16 0,8 2 32 15,6-3-56-15,6 3-48 16,1-3 16-16,-4 0 48 16,-4-3-72-16,-8 0-8 15,-9-7 8 1,-10 1 0-16,-14-4 0 0,2-3 0 16,-13 1 8-16,0-4-8 0,0 0 48 15,0 3-32-15,0 3 40 16,-17 3 8-16,-11 11 72 15,-7 2 32 1,-13 10-96-16,-28 15 16 16,-12 17 24-16,0-7 0 0,9-3-104 15,16 0 0-15,18-16 40 16,6 6-40-16,-1 1-8 16,12-7 0-16,16-13 0 0,4-9-216 31,8-3-272-31,0-10-304 15,0-3-713-15,20-3-487 0,4-13-2025 16,-8-3-3513-16</inkml:trace>
  <inkml:trace contextRef="#ctx0" brushRef="#br2" timeOffset="97002.78">22064 8629 5449 0,'0'0'2224'0,"0"0"-487"16,0 0-113-16,0-41 48 0,0 38-448 15,0 0-159-15,0 3-185 16,0 0-128-16,9 0-280 16,-1 0-216-16,7 0-120 15,1 0 0 1,5 9-8-16,2 1 32 0,-7 3-56 16,0 2-32-16,-8 5-24 0,0 2-48 15,-4 6 8-15,0-2 8 31,0-1-8-31,-4-3 8 16,5-6-8-16,-5-7 0 0,0-2 48 16,3-4-48-16,1-3 56 15,12 0 88-15,4-16 233 0,12-6-249 16,11-13-64-16,9-9-8 31,4-10-56-31,4-7-8 0,15-11 8 16,-11 1 8-16,5 5-8 15,-6-1 8-15,-12 17-16 0,1 2 0 16,-12 16-8-16,-12 13-144 16,-15 9-120-16,-10 7-457 31,-3 3-1015-31,-16 13-1353 0,-8 3 841 16,5 3-1745-16</inkml:trace>
  <inkml:trace contextRef="#ctx0" brushRef="#br2" timeOffset="98209.06">28177 8410 8465 0,'0'0'1657'16,"0"0"-545"-16,0 0 72 15,0 0 24-15,0 0-399 0,0 0-329 16,0 0-232-16,3-13-128 15,1 26-56-15,0 9 128 16,5 4-64-16,-5-4-72 0,0 6 16 31,-1-2-64-31,-3-4 0 0,0-3 8 16,4-3 0-16,0-3-8 16,0 0 0-16,0-4 40 15,5 1-40-15,-2-7 0 0,1 3 0 31,5-6 56-31,2 0 40 16,9 0 16-16,8-13-24 0,4-9 120 16,8-6-80-16,7-11-88 31,9-1-48-31,4-8 0 16,3-6-8-16,-7 6-8 0,-8 3 16 0,-12 11 0 15,-12 9 0-15,-12 8 40 16,-4 11-40-16,-8 0 0 0,-4 6-8 15,0 0-600-15,0 0-1104 16,0 0-945-16,-20 16 841 16,4-1-945-16,0-2-3464 0</inkml:trace>
  <inkml:trace contextRef="#ctx0" brushRef="#br2" timeOffset="125171.63">16630 11995 6361 0,'0'0'1688'0,"0"0"-584"16,0 0-327-16,0 0 87 16,0 0 88-16,0-22-120 0,0 22-120 15,0 0-136-15,0 0-55 16,0 0-97-16,0 0-48 16,0 0-72-1,0 0-144-15,0 0-40 0,0 0 24 16,0 0 16-16,0 12-8 15,-8 7-8-15,0 7 184 0,-4 9-72 16,4 0-64-16,1 3-16 16,2 0-80-1,-3 0 56-15,4 0 72 16,0-3 24-16,4-3-96 0,0 3 16 16,0-3 0-16,0-1-88 15,0 1 0-15,4 3-64 0,0 9 129 16,4 4 31-16,4 6 32 31,-4 6-112-31,4 1-24 16,0-4-8-16,-4 0-56 0,3-3 0 15,-2-7 16-15,-5 1-16 0,4-7-8 16,-4-6 48-16,-1-3 16 16,2 0-56-16,-1-7 0 15,-4 4 0-15,4-4 0 0,-4 4 0 31,4-1 8-31,0 1-16 16,-4 3 0-16,4-7-136 0,-4 0 120 16,0-3 16-16,0-2 8 15,0-1-8-15,3-4 0 32,1-2 0-32,1 3 0 0,-5-6-112 0,8-1-160 15,0 0 168-15,-5 4 104 16,5-3 0-16,1 3 72 15,-1-1 0-15,-5-2-8 0,1 3-16 16,0-4-40 0,1 7-8-1,-1-6 0-15,-4 2-72 0,0-2 72 0,4-1 80 16,-4 1-32-16,0-4-32 16,4-3-16-16,-4 1-64 15,3-4-48-15,-3 0-24 0,0 0-112 31,0 0 23-31,4 0 57 16,-4 0 136-16,4 3 32 0,0-3 104 16,8 0 137-16,0 3-9 15,8 0-88-15,4 0-72 0,4 0-16 16,4 0-40-16,0 1 40 31,4-1-40-31,3 0 32 0,-3 0 8 16,5 1-40-16,-2-1 16 15,1 0-24-15,-5 0 8 16,6 3-8-16,-5-3 0 0,3 1 8 16,5-1-16-16,0 0 72 31,3 4-64-31,2-5 0 0,-1 5 8 0,-1-1-8 16,-4-3 0-16,2 4-8 15,-2-4 16 1,-2 0 32-1,-2 0 24-15,1 0-72 0,-1 1 16 16,2-1 56-16,-1 0-64 16,4 0 104-16,-4 0-112 0,7 3 0 15,-3-2 8-15,0-1-16 16,-4 3 8-16,0-2-16 0,-5-1-120 16,1 0 128-16,-4 0-40 0,4-3-72 31,-1 0 112-31,2 0-152 15,-1 0 144-15,3-6-56 0,1-1-96 16,-4 1 56-16,-4-1 16 16,0 1 16-16,0 0 72 0,-4 3-56 15,-1-4 64-15,1 1 72 32,4 3-16-32,4 0 88 0,8 0-24 15,8-1-16-15,4 1-104 16,3 0 88-16,1 0-32 15,3 0 72-15,6-1-32 0,-5-2-32 16,-1 3-56-16,1 0 32 31,0 0 56-31,-5-1-40 0,1 4 16 16,4 0-72-16,0 0 8 16,16 0-16-16,19 0-8 0,12 0-40 15,9 0 56-15,-25 0 0 0,-19 0-48 16,-28 4 48-1,0 2 64 1,8-3 0-16,8 3-64 16,11 1 0-1,-3-1 0-15,11 1 64 0,18 2-64 16,17 1 24-16,14 2-24 16,-4-2 0-16,-1-1-16 0,-20 1-112 15,-6-4 120-15,-22 0 8 16,-16 1 56-16,-18-7 88 0,-6 3-56 15,1 0 40-15,4 1-80 16,3-2-40-16,2-2 32 0,-2 4-40 16,5-1-8-16,8-3-8 31,0 3-16-31,20 0 24 0,-9-3-120 16,4 4 48-16,2-1 0 15,-17-3 80-15,7 3 0 16,-11 0 0-16,-4 0 48 0,-5 0-48 15,-3 0 8-15,4 1 0 32,0 2-8-32,3-3 40 0,9 4-40 15,17 2-72-15,18-3 72 16,-3 4 0-16,-13-3-168 0,-11-1 168 16,-17-3 56-16,2 3-56 0,10 1 0 15,-7-4-8 1,-9 0-32-1,2 0 40-15,-2 0 48 0,5-3 8 16,8 3-56-16,4-3-16 16,3 4 8-16,6-1 8 15,-2 0 0-15,0 0 64 0,-2-3-64 16,-14 0 8 0,-3 0 0-16,-4 0 0 15,-8 0 88-15,-1 0-96 0,-3 0 64 16,0-3-16-16,4 0-48 15,0-4-8-15,3 7-48 16,2-3-64-16,2 3 72 0,5 0-128 31,-4-3 176-31,-4 0 0 16,0 0 8-16,-4 0-8 0,-1-1 0 16,-3-2 0-16,4 3 0 15,0-4 40-15,3 5-40 0,2-2-48 16,2 1-96-16,5 0-80 31,0 3 152-31,3 0 16 16,1 0 48-16,0 0-48 0,4 0 56 15,0 0 0-15,0 0-48 16,3 0 32-16,-3-3 8 0,4-1-112 16,-1-2 104-16,1 0-48 15,4 3-56 1,-5 0-48-16,6-1 40 15,-9 4 112-15,3 0-32 0,-3-3 40 16,4 3-65-16,0-3 17 16,-5 0-96-16,5-1-16 0,4-2 0 15,-9-3 40 1,1 2-16-16,0 1-16 16,-4-1 160-16,-5 1 0 15,-6-3 0-15,-2 5 0 0,-3-2 0 16,-4 3 8-16,0 3 40 15,0-3-32-15,-1 0 32 0,1 0-48 32,-4-1-8-32,0-2 8 15,0-1 0-15,-4-5-168 0,0 2 168 16,-4-2 0-16,0-1-144 16,-1-3 144-16,9 0 128 0,1-3-112 15,-2 0 56-15,5 0-64 31,-4 3 48-31,0 0-40 16,-4 4 40-16,-9-1 8 0,1-3-56 16,-4-3 80-16,0 0-64 15,-4-6 152-15,-4-1-8 0,4-2-72 16,-4 2-16-16,4-2-72 16,0 2 64-1,-1 1-64-15,6 2 8 16,-6-2 40-16,6 0-48 0,-2-1 0 15,-2 4 0-15,-6-3 49 16,1 0 39-16,1-4 24 0,-5 3-64 16,0 1-56-16,-1-4 16 15,-3 1-16 1,4 2 72-16,0 1-72 16,4-4 8-16,4 1 40 0,-4-1-40 15,5 1-8-15,-6-1 0 16,-3 1 8-16,0-1-8 0,-4-3 0 31,0-3-160-31,0 3 88 16,-4-2 8-16,-7 2-16 0,-2 3 80 15,5 4 0-15,5 2 104 16,-1 1-32-16,-1 0-56 16,5 0-8-16,0 3 0 0,0-3 8 31,0 0-8-31,0-1 0 15,0 5-8-15,0 1-112 0,-8-1 104 16,0 5 8-16,5 0-192 16,-1 0 111-16,-5 7 73 0,9-3-112 15,0-4 112-15,0 0 0 32,0 4-40-32,0-8 32 0,-4 2 8 15,0-1-152-15,0 0-48 0,-7 4-32 16,-2 2 56-16,-2 0 136 15,2 4 8-15,-6 0 32 0,-1-1 16 16,0 4 56 0,-4 3-64-1,-7 0 0-15,-1 0 8 0,-9 0 0 16,-2 0 40-16,-5 0-40 0,-4 0 0 16,0 0-8-16,-4-3 56 15,-3 0-56-15,-1-1 8 0,-4 1-8 31,4 0 0-31,0 0 0 16,1 0-40-16,-1 3 40 0,0-3 0 16,1 3 0-16,-1-4-152 15,-3 1 80-15,3 3 72 0,-4-3-8 16,-1 3 8-16,-2-3 8 31,3 0-8-31,0 3 0 16,-3-3-8-16,-1 3 0 0,9 0 8 15,-5 0-16-15,4 0 8 16,0 3 8-16,0 0 0 0,4 3-88 16,-3-3-72-16,-1 1 16 31,-4-1-80-31,0-3-48 16,-3 0 120-16,3 0-152 0,1 0 152 0,-1 0 32 15,4-3 112-15,0-1-192 16,0 1 120-16,-3 0-16 15,7 3 96-15,-4 0 0 16,-4 0 0 0,1 0-48-16,-1 0 48 15,0 0 56-15,-3 0-48 0,7-3-8 0,-5 0 0 16,6 0 8-16,0 0 8 16,-1 3 32-16,4 0-56 15,-4 0 16-15,4 0 32 0,-8 0-40 31,4 0 8-31,-7 6 16 16,3 0-16-16,1-3 0 0,-1 0 0 16,4 1 0-16,-4-4-8 15,5 0 0-15,-5 0 0 0,4 0 0 32,0 0 0-32,4 0 0 15,-4 0 0-15,4-7 0 0,1 4 0 16,0-3 48-16,-1 0-48 15,0-4 0-15,3 7 0 16,2-4 64-16,-5 1-64 0,0 3 8 31,4 0-8-31,-8-4 0 16,6 4 0-16,-2 0 8 0,0 0-8 16,0-3 0-16,0 2 0 15,1-2 0-15,-10 3 0 0,5-1 24 16,-4 1 24-16,-3 3 0 0,7 0 8 15,-4-3 16 1,5 3-64 0,-1 0 40-16,0 0 0 0,-4-3 0 15,4 0-32-15,-3 0 40 0,-1 0 40 16,-3-1-16 0,-1-2-24-16,1-1-48 15,-6 1 0-15,2 0 0 16,-1-4 0-16,0 1 0 15,-3-1-8-15,7 4 8 0,-4-4 0 16,4 4 0-16,1-3 0 16,3 5 88-16,-3-2-96 0,7 3 0 31,-4 3 0-31,8 0 0 16,-8 0 8-16,8 0 0 0,4 0-8 31,1 0 0-31,3 0 0 15,5 0-8-15,-2 0 0 16,2 0 0-16,-6 6 0 0,2 1-56 16,-1-4 56-16,-8 0 0 15,5 3 8-15,-5-6 16 0,4 3 48 16,0 1-64-16,1-4 8 16,-2 3-8-16,6-3-80 0,-1 0 32 15,-4 0 40-15,1 0 8 16,-5 3-24-1,-4-3 24-15,0 3 8 16,-4-3 0-16,1 3-8 0,3 1 8 16,-4-2 0-16,4 2-8 15,4 2 0-15,0-3 0 0,-3 1 0 16,3-1-240 0,-3 3 72-16,-1-3 160 15,0 3 0-15,-4 1 8 16,-4-4 0-16,4 4-8 0,4-4 8 15,5 3 8-15,7 0 0 16,0 1 88-16,1-1-80 0,2 1-16 31,2 2 8-31,3 1-8 16,0-1 0-16,-4 4 0 0,5-4-8 16,-2 4 8-16,2-4 0 15,-1 1 0-15,-4-4 0 16,0 4 0-16,5-7-184 0,3-3 176 31,-1 0 8-31,9 0 0 16,1 0-216-16,-1-6-904 0,1-1-377 15,-5 4 401-15,0 0 200 16,-4 3-200-16,3 0-137 0,-2 0-271 16,-1 3-160-16,-8 3-321 15,9 1 25 1,3-1 608-16</inkml:trace>
  <inkml:trace contextRef="#ctx0" brushRef="#br2" timeOffset="162380.72">6481 7395 6977 0,'0'0'6145'0,"0"0"-5128"0,0 0-673 15,0 0 368-15,0 0 360 32,0 0-480-32,0 0-48 0,0 0-40 0,-107-67-40 15,64 67-71-15,-9 0 23 16,-4 0-72-16,-8 6-72 15,4 7-16-15,1 5 32 0,6 5 48 16,14-1-40 0,11 4-144-16,16 2-32 15,12 1-72-15,0 6-40 0,32 2 64 16,20 15 16-16,35 8-80 16,33 10-8-16,7 3 48 15,-19-16-40-15,-29-13-8 0,-34-15 0 31,-17-1-48-31,-4 1 40 16,-13 6-120-16,-7 6 128 0,-8 1 48 16,-31-7 64-16,-29 6 336 15,-31 0-64-15,-25-9-112 0,-7-13-104 16,22-19-96-16,38 0-72 16,27-22-144-16,20-7-464 0,12-22-272 31,16-25-456-31,44-38-689 15,27-23-2104-15,22-2-304 16,2 5 257-16,-8 20-921 0,-3 2 5097 16,-4 18 56-16,-25 18 7025 15,-10 24-2960 1,-22 21-1761-16,-11 15-343 16,-4 3-337-16,-1 7-360 0,-6 6-367 15,-1 3-241-15,-8 38-48 16,4 33 296-16,3 30-176 0,10 20-256 15,2 0-183 1,9-10-65 0,9-12-152-16,-1-7-56 0,-5-22-72 15,-3-16-336-15,-5-19-297 16,-6-3-575-16,7-3-232 0,-5-7-793 16,-2-9-3216-16</inkml:trace>
  <inkml:trace contextRef="#ctx0" brushRef="#br2" timeOffset="162877.94">6474 7680 6449 0,'0'0'10034'32,"0"0"-8026"-32,0 0-1343 15,0 0-433-15,144-70-48 0,-25 45 24 16,16 0-64-16,1 2-80 15,-25 4-64-15,-43 7-104 0,-20 5-560 16,-12 1-385-16,-12 2 97 31,-4-2 880-31,-8 3 72 0,-12 3 1272 16,-12 0-199-16,-16 0-409 0,-4 16 64 16,-4 9-32-16,0 7-200 15,8 12-216-15,16 4-144 0,9 0-88 16,3 2-40-1,19-5-8 1,14-4-88-16,6-9-88 16,5-13-312-16,4-13 344 0,-5-6 56 0,2-15 88 15,-10-20-8-15,-10-10 16 16,-14-9 48-16,-11 0 48 0,-16 0 32 31,-20 13 128-31,-11 13-80 16,-9 11-136-16,0 14-48 15,4 3-56-15,12 0-576 0,16 13-592 16,12-3-352-16,12 2-473 0,32-2-495 16,24-7-625-16,28-3-1200 15,23-3-40-15,9-22 2441 32</inkml:trace>
  <inkml:trace contextRef="#ctx0" brushRef="#br2" timeOffset="163079.59">7856 7454 2984 0,'0'0'2921'0,"132"-54"-561"16,-96 36-743-16,-16 5-281 0,-4 0-200 15,-12 4 801-15,-4-1 503 32,-24 4-816-32,-20 3-743 15,-12 3-41-15,-11 6 24 0,3 16-144 16,12 7-200-16,13 9-168 0,14 10-160 16,25 5-96-16,8 1 0 0,40 13-96 15,28-4 0 1,23-5-272-1,-4-17-696-15,-14-22 184 16,-6-19-504-16,-23-13-801 0,-8-9-3544 16</inkml:trace>
  <inkml:trace contextRef="#ctx0" brushRef="#br2" timeOffset="163578.97">8199 6934 7137 0,'0'0'8402'15,"0"0"-6250"-15,0 0-711 0,0 0 95 16,0 0-176-16,0 0-536 16,0 0-400-16,-24-45-215 0,44 90 223 0,20 34 176 31,16 36-128-31,7 11-240 16,-3-5-160-16,-19-16-80 15,-14-32-24-15,-15-19-456 0,-8-13-352 16,-4-6-273-16,0 0-359 15,-8-3-760-15,0-7-825 0,-4-18-5281 16</inkml:trace>
  <inkml:trace contextRef="#ctx0" brushRef="#br2" timeOffset="163946.79">8785 7083 9602 0,'0'0'6017'0,"0"0"-4777"16,0 0-696-16,0 0 424 0,0 0 65 16,0 0-185-16,4 92-240 15,-32-54-144-15,-16 3-112 16,-12-2-112-16,-8-4-104 0,-7-10-16 16,0-3-80-1,6-12-40-15,18-4-72 16,11-6 64-16,16 0 8 0,20-3-64 15,0-10-32-15,24 3-48 16,15 4 64-16,10 3 80 16,7 3 0-16,7 7 48 15,5 8 80-15,-1 11 40 16,-3 2 32-16,-4 7-88 16,-4 0-64-16,-9 0 0 0,-10-3-48 15,-5 0 0-15,-9-4-152 16,-7-5-576-16,0-11-416 15,-8 1-817 1,-4-13-3552-16</inkml:trace>
  <inkml:trace contextRef="#ctx0" brushRef="#br2" timeOffset="164494.81">9952 6823 13930 0,'0'0'4505'0,"0"0"-2920"15,0 0-113-15,0 0-200 16,0 0-407-16,0 0-433 0,0 0-232 16,0 0 280-16,52 142 32 31,0-14-232-31,12 11-152 0,0-8-64 15,-1-14-64-15,-19-41-48 16,-12-15-384-16,-12-20-240 16,-1-6-232-16,-6-3-281 0,-9-1-735 15,-1-5-1929 1,-3-20-3537-16</inkml:trace>
  <inkml:trace contextRef="#ctx0" brushRef="#br2" timeOffset="164779.1">9733 6852 8329 0,'0'0'7074'0,"28"-83"-5834"0,4 35-720 16,16 4 400-16,3 6 185 16,9 12-33-16,-4 10-328 15,12 13-240 1,-5 3-264-16,1 19-168 15,-8 16-64-15,-4 19-8 0,-16 22-72 16,-25 0-24-16,-11-6-104 16,-11-6 32-16,-17-17 96 15,-8 7-40-15,-12 0-16 0,4-12-288 32,9-7-360-32,7-13-561 15,20-22-887-15,8-10-1793 0,12-18-1024 16</inkml:trace>
  <inkml:trace contextRef="#ctx0" brushRef="#br2" timeOffset="165080.14">10849 6702 224 0,'0'0'12066'0,"0"0"-9721"0,0 0-1617 0,0 0 208 16,0 0 464-16,0 0-271 15,-48 102-409-15,13-58-312 16,-2 4-208-16,5-4-200 15,9 1-8 1,10-10-216-16,2-3-88 16,11-13-312-16,0-10 215 0,4-9 281 0,7-6 128 15,2-20 104-15,-9-9 465 16,-4-9 167-16,-17-4-32 16,-19 4-112-1,-7 6-176-15,-1 12-104 16,4 10-240-16,8 13-72 15,12 3-752-15,16 6-640 16,17 17-1121-16,15-4-3192 0,7-7-4393 0</inkml:trace>
  <inkml:trace contextRef="#ctx0" brushRef="#br2" timeOffset="165186.06">11144 6645 368 0,'0'0'0'0</inkml:trace>
  <inkml:trace contextRef="#ctx0" brushRef="#br2" timeOffset="165514.19">11255 6617 12938 0,'0'0'5417'0,"0"0"-4360"16,0 0-585-16,0 0-8 15,0 0-104-15,20 47 224 0,-4-9-168 32,0 10-216-32,4 2-88 0,4-2-112 15,-8-3-256-15,4-4 152 16,-5-6-496-16,-2-7-336 16,-5-15-585-16,-5-6-2447 0,-3-7-4122 15</inkml:trace>
  <inkml:trace contextRef="#ctx0" brushRef="#br2" timeOffset="165678.28">11263 6540 8129 0,'0'0'7538'0,"0"0"-5914"16,0 0-528-16,0 0-23 16,0 0-585-16,0 0-488 15,0 0-208 1,12-9-929-16,12 28-1487 15,8-4-4794-15</inkml:trace>
  <inkml:trace contextRef="#ctx0" brushRef="#br2" timeOffset="165895.37">11825 6511 13434 0,'0'0'3889'0,"0"0"-2729"15,0 0 41-15,0 0-345 16,-92-25 48-16,44 32 48 0,1 11-264 15,2 8-223-15,6 9-193 0,11 0-112 32,9 3-88-32,10 0 8 15,9 0-80-15,20-6 0 16,16-7-312-16,20-3-337 0,11-12-415 16,29-10-624-16,-12-16-785 15,-9-9-4664-15</inkml:trace>
  <inkml:trace contextRef="#ctx0" brushRef="#br2" timeOffset="166226.4">12108 6613 4456 0,'0'0'9410'15,"0"0"-7705"-15,0 0-873 16,0 0 408-16,0 0-288 0,0 0-351 31,0 0-153-15,52-3-8-16,-24-3-200 15,4-7-240-15,3-6-16 16,-7-10-248-16,-4-5 64 0,-16-8-72 16,-8 1 152-16,-4 0 120 0,-24 12 296 15,-7 10 88-15,-6 13 8 0,-2 6-96 16,7 19 48-16,4 12 40 16,12 14-168-16,12 3 32 15,8 6-56-15,4-1-24 0,24-2-24 16,12-3-24-16,8-7-120 15,8-9 0 1,4-13-312-16,7-13-64 16,21-28-272-16,-17-10-1144 15,-15-15-5466-15</inkml:trace>
  <inkml:trace contextRef="#ctx0" brushRef="#br2" timeOffset="166709.34">13184 5899 7737 0,'0'0'9178'16,"0"0"-7009"-16,0 0-697 0,0 0-104 15,0 0-520-15,0 0-512 16,11 32-64-16,13 44 393 16,12 35-241-16,16 19-208 0,8-3-96 31,-4-9-112-31,0-26-8 15,-17-16-288-15,-7-26-320 0,-12-11-393 16,-8-11-543-16,0-2-464 16,-8-13-3474-16</inkml:trace>
  <inkml:trace contextRef="#ctx0" brushRef="#br2" timeOffset="167006.51">13008 5839 11058 0,'0'0'5393'0,"0"0"-4001"0,72-93-231 15,-28 58-241-15,4 10-16 16,8 6-112-16,-1 6-272 0,5 10-288 16,0 3-216-16,-8 6-16 31,-5 23-8-31,-15 6-240 15,-8 12-232-15,-20 11 64 0,-4 5 168 16,-20 1-72-16,-15 3-120 0,-2-7 48 16,-2-9-24-16,3-7-641 15,12-9-855-15,12-13-2833 32,12-9-2873-32</inkml:trace>
  <inkml:trace contextRef="#ctx0" brushRef="#br2" timeOffset="167336.31">14255 5772 13338 0,'0'0'3897'0,"0"0"-2601"0,0 0-167 16,0 0-561-16,0 0-376 0,-91 50 192 15,51-8-56-15,-4 5-160 16,8 5-96-1,4 1-64 1,8 1-8-16,9-6-56 0,15-3-136 0,0-11-240 16,11-11 128-1,13-11 136-15,8-12 168 0,0 0 0 0,-8-25 120 16,-4-10 256 0,-17-13 208-1,-3-6 48-15,-23 0 16 16,-12 1-64-16,-14 8-223 0,-3 10-209 15,5 13-152-15,-1 9-128 16,12 7-697-16,24 6-727 0,4 12-1169 16,8 1-3784-16</inkml:trace>
  <inkml:trace contextRef="#ctx0" brushRef="#br2" timeOffset="167666.56">14235 5991 6633 0,'0'0'6185'0,"0"0"-5041"16,0 0 481-16,0 0-41 0,0 0-464 15,0 0-271-15,100 0-449 16,-64-16-256-16,0 0-88 0,0-6-56 0,-4-4 0 16,-8-5 0-16,-13-4 88 15,-7 3 304 1,-4 4 128-1,-15 9 128-15,-17 6-128 0,-4 10-288 16,-4 3-96-16,4 13-120 16,0 9-8-16,12 9-8 0,9 7-40 15,11 0-128-15,4 4-144 0,19-4-112 32,21-3-208-32,24-3-168 15,32-14-481-15,35-11-1383 0,-11-7-1689 16,-17-7-152-16</inkml:trace>
  <inkml:trace contextRef="#ctx0" brushRef="#br2" timeOffset="168077.61">15451 5746 3976 0,'0'0'9418'0,"0"0"-5633"16,0 0-1928-16,-36-72-481 16,3 55-624-16,-6 5-240 15,-8 2-32-15,-9 7-80 0,0 3-144 16,0 10-128-16,5 12-56 31,6 6-64-31,9 7-8 0,9 10-8 16,11-1-200-16,16 1-224 15,0-1-64-15,27-6-112 16,5-9 144-16,16-13 152 0,4-16 136 0,3-7 64 16,1-24-32-1,8-30 144 1,-8-28 16-16,-17-31 256 0,-18-14 24 15,-21 4-112-15,-16 28 96 16,-8 39 248-16,0 22 272 16,9 16-288-16,-10 6-55 0,5 6-1 15,0 10-248 1,1 9-208-16,6 38-80 16,5 26 32-16,12 26 40 0,24 5-352 15,13 0-145-15,6-24-223 16,-11-23-752-16,-4-19 264 15,24-6-1313-15,-12-11-592 0,3-5-1672 0</inkml:trace>
  <inkml:trace contextRef="#ctx0" brushRef="#br2" timeOffset="168464.23">15738 5461 9337 0,'0'0'4393'0,"0"0"-2272"15,0 0-217-15,0 0-495 31,0 0-185-31,0 0-640 0,0 0-392 16,0 0-40-16,-32 18-40 16,32 21 40-16,0-1-96 15,0 0-40-15,4-6-16 0,12-4 0 16,7-12-8-16,1-6-8 16,4-7-32-1,4-3-16-15,-4-9-24 16,-4-14 88-1,-5 1 48-15,-2-4 32 16,-13 4 208-16,0 9 216 16,-4 1-72-16,0 6-56 0,0 2-119 0,0 1-105 15,0 3-40-15,0 0-104 16,0 0 0-16,0 0 0 0,0 0-8 16,0 0 0-16,0 0 0 15,0 0-56-15,0 0-112 16,0 0-257-16,0 0-191 0,0 0-72 31,0 0-352-31,0-6-744 16,0 0-3081-16,0-7-8234 0</inkml:trace>
  <inkml:trace contextRef="#ctx0" brushRef="#br2" timeOffset="168941.22">16216 5235 13298 0,'0'0'3017'31,"0"0"-1057"-31,0 0-551 16,0 0-505-16,0 0-296 0,0 0-272 16,-84 10-168-16,60 12-88 15,-4 10-8-15,4 6-64 0,5 3 40 16,6 1-48-16,13-1-96 31,0-3-128-31,28-3-144 0,13-3-96 16,17-10-120-16,30-10-248 15,16-12-473-15,-16 0-1599 16,-24-15-4002-16</inkml:trace>
  <inkml:trace contextRef="#ctx0" brushRef="#br2" timeOffset="169174.31">16546 4829 13434 0,'0'0'3801'15,"0"0"-1648"1,0 0-481-16,0 0-728 16,0 0-584-1,0 0-192-15,-8 82 144 0,12 1 8 0,20 19-200 16,12 2-120-16,-4-15-40 16,-4-28-352-16,-12-20-824 0,0 3-760 31,-5-5-2161-31,-2-11-2209 15</inkml:trace>
  <inkml:trace contextRef="#ctx0" brushRef="#br2" timeOffset="169437.03">16467 5143 10242 0,'0'0'2984'31,"0"0"-943"-31,0 0-425 16,0 0-624-16,111-29-424 0,-47 29-199 16,-1 0-193-16,10 0-120 15,-2 13-48-15,-11-3 0 0,0 6 8 16,-12 3-8-16,-8 6-8 0,-13 1 8 16,-7 8 8-16,-8 1-16 15,-4 4-256-15,-8-2 176 0,0 2-1153 16,-8-8-1175-1,1-15-2897 1</inkml:trace>
  <inkml:trace contextRef="#ctx0" brushRef="#br2" timeOffset="169585.74">17109 4794 9994 0,'0'0'7009'0,"0"0"-5617"15,0 0-303-15,0 0-777 0,0 0-312 16,0 0-528-16,0 0-809 0,15 102-3184 16,9-61-8449-16</inkml:trace>
  <inkml:trace contextRef="#ctx0" brushRef="#br2" timeOffset="170103.16">17470 4997 10506 0,'0'0'4561'15,"0"0"-3385"-15,0 0-104 32,0 0-136-32,-91-19-191 15,63 41-401-15,5 10-296 0,2 3-48 16,14 3-224-16,7 0-289 0,0-3 41 16,11-6-344-16,13-7 344 0,8-6 384 15,4-10 88 1,0-6 144-1,-5 0-40-15,-3-9-8 16,-3-13 216-16,-14-7 120 0,-7-6-168 16,-4-7-112-16,0-5-80 0,5 0 0 15,-1 2 104-15,7 7 65 0,2 15 143 32,-2 14-168-32,5 9-216 15,4 29-24-15,0 12 24 16,0 10 16-16,0 6-8 0,0-3 40 15,-4-6-40-15,-4-10-8 0,0-13 8 16,-8-6 0-16,3-9-8 31,-3-10-16-31,9 0-80 16,2-16-528-16,5-10-353 0,5-9-199 16,2-3 448-16,5-6 544 15,-4-4 184-15,0 10 136 0,-1 6 64 16,-3 17 104-16,-3 15 168 31,-6 9-304-31,2 20-16 16,-2 9 8-16,-10 6-160 0,-5 13-416 15,-17-12-600-15,-3-7-3273 0</inkml:trace>
  <inkml:trace contextRef="#ctx0" brushRef="#br2" timeOffset="170787.08">15721 4873 1616 0,'0'0'11290'0,"0"0"-9281"16,0 0-889-16,0 0-376 16,0 0-440-16,0 0-184 15,-11 7-56-15,11 2-16 16,0 1 0-16,0-4-32 16,7-3 80-16,6 0 64 0,2-3-8 15,-2 0-16-15,-5 0 0 16,-5 0 272-16,-3-6 161 15,0 3 23 1,0 0-232-16,-3 0-224 16,-5 3-88-16,4 0 16 0,4 0-56 31,0-4 0-31,0 4 0 16,0-3-8-16,8 0 0 15,-1-6-8-15,-7-7-496 0,0 3-753 16,0-3-2935-16</inkml:trace>
  <inkml:trace contextRef="#ctx0" brushRef="#br2" timeOffset="171782.78">6865 8597 8129 0,'0'0'6818'0,"0"0"-5986"0,0 0-608 31,0 0 120-31,0 0 304 16,0 0-120-16,0 0-168 0,0 0-8 0,-40 0 169 16,52 0 39-16,12 0-64 15,39-15 40-15,65-20 152 16,87-26-32-16,52-18-128 15,24-3-160 1,-16 6-64-16,-64 22-136 16,-44 12-80-16,-51 14 8 0,-49 5-96 15,-22 7-48-15,-17 1-200 0,-1-2-136 16,1-1-312-16,-1-5-328 16,5-5-296-1,-8-1-1249-15,4 4-4712 16</inkml:trace>
  <inkml:trace contextRef="#ctx0" brushRef="#br2" timeOffset="172174.42">10554 7747 9498 0,'0'0'9185'15,"0"0"-8216"-15,0 0-897 16,0 0 88-1,100-4 328-15,3-8 200 16,41-17-24-16,23-6-264 16,-3 0-152-16,-18 0-48 0,-34 7 16 15,-20-1 48-15,-25 10-72 0,-18 4-72 16,-14 2-47 0,1-3-65-16,-4 3-8 15,0 1-353-15,-16 5-335 16,3 4-536-16,-2 3-904 0,-2-3-3594 15</inkml:trace>
  <inkml:trace contextRef="#ctx0" brushRef="#br2" timeOffset="172737.23">14953 6788 7601 0,'0'0'7994'0,"0"0"-6386"0,0 0-784 15,0 0 457-15,0 0-209 0,-16-25-256 32,48 25-352-32,27-7-296 15,48-3-24-15,61-5 128 16,40-7-56-16,11-4 24 0,0-5 88 16,-20-4-32-16,-7 3-103 15,-18-3-49-15,-18 6-40 0,-41 7-32 31,-35 6-24-31,-36 3-40 16,-20 10-8-16,-9-3-80 16,-2 3-136-16,-13-3-369 0,-9 6-607 15,-42-4-664-15,-1 4-2249 16,0-3-4913-16</inkml:trace>
  <inkml:trace contextRef="#ctx0" brushRef="#br2" timeOffset="179602.15">11984 9239 7457 0,'0'0'6409'15,"0"0"-4608"-15,0 0-497 0,0 0 104 31,0 0-223-31,0 3-361 16,0-3-264-16,8 0-168 16,8 3 0-16,8-3-72 0,16 0 16 15,24 0-96-15,23 0-40 0,29 0 32 16,8-3 16-16,-1-3-103 16,-12-1-65-1,-27 7-32-15,-20 0-40 16,-25 0-8-1,-14-3-201 1,-5 3-303-16,-9 0-104 0,-3 0-344 16,-8 0-280-16,-15 0-689 0,-17-3-2079 15,-4 3-3050-15</inkml:trace>
  <inkml:trace contextRef="#ctx0" brushRef="#br2" timeOffset="179980.93">11821 9303 5857 0,'0'0'7225'16,"0"0"-4664"-16,0 0-1089 0,0 0-136 16,0 0-199-16,0 0-449 15,0 22-248-15,4 16 464 16,0 22-184 0,0 0-312-16,0 7 8 0,-4 3-95 15,0 0-105-15,0 25-72 16,0 7 40-16,0-10 56 0,0-19-136 15,0-26-88-15,3-11-16 16,2-5-488 0,-5-3-617-16,4-8-871 15,0-11-1713-15,-4-9-2824 0</inkml:trace>
  <inkml:trace contextRef="#ctx0" brushRef="#br2" timeOffset="180273.97">11642 10150 7209 0,'0'0'5809'0,"0"0"-4176"16,0 0-201-16,99 32 112 31,-31-26-303-31,40-2-385 0,39-4-240 31,20-4-160-31,-4-8-104 16,-19 2-16-16,-45 4-184 0,-26 3-104 16,-26-1-48-16,-19 1-56 15,-4 3-120-15,-8 0-40 0,-4 0-8 16,-12 0-168-16,0 0-16 0,-8 0-56 16,-8 0-320-16,-4 0-529 15,4-3-1119-15,0 0-3522 0</inkml:trace>
  <inkml:trace contextRef="#ctx0" brushRef="#br2" timeOffset="180745.54">12897 9258 9434 0,'0'0'3856'0,"0"0"-2703"0,0 0 79 15,0 0 0-15,0 0-192 16,0 0-223-16,4-7-81 0,-4 7-72 15,0 0-128-15,4 0-64 16,-4 13-112-16,4 9 152 31,-4 13 288-31,3 26-288 0,-3 18-87 16,4 20-89-16,-4 2-136 0,5-9-48 16,-1-6-80-16,0-10 16 0,0-12-88 15,-1-17 16-15,1-15 24 16,0-7-40-1,0-5-48 1,1-5-40-16,-5-2-32 0,0-9-32 16,0-4 56-16,0 0 0 0,0 0-56 15,0-17-449-15,-5-5-615 0,-10 0-680 16,-6 3-2841-16</inkml:trace>
  <inkml:trace contextRef="#ctx0" brushRef="#br2" timeOffset="181770.09">11988 11487 11362 0,'0'0'3065'0,"0"0"-2257"31,0 0 160-31,0 0-24 16,20 73-200-16,-12-61-128 0,8 1-63 15,4-3-73-15,8-7-128 16,4-3-40-16,3 0-112 15,6-9 16-15,6-13-88 0,-3-8 56 32,0-4-48-32,4-14 96 0,-1-15 24 15,-2-20-40-15,-6-22-48 16,-11-6-104-16,-16 3-64 16,-12 23-48-16,0 24 48 0,-4 20 8 15,-8 9 64-15,-4 3 160 31,1 4 224-31,-2 3-104 0,6 9-80 16,3 7-167-16,3 3-105 16,5 3 0-16,0 0-313 15,0 0-327-15,0 0-152 0,0 9 32 0,0 7-432 16,0 6-753 0,-8-2-2328-1,-3-5-2992-15</inkml:trace>
  <inkml:trace contextRef="#ctx0" brushRef="#br2" timeOffset="182159.37">12160 10900 4536 0,'0'0'6666'16,"0"0"-4954"-16,0 0-640 0,0 0 521 31,0 0-57-31,0 0-264 0,15 15-359 16,2-15-457-16,3-9-176 15,3-7-144-15,5-6-88 16,0-10 0-16,-4-10 0 0,4-2-40 16,-4-6 8-16,-4 2 56 31,-4 7 184-31,-5 9 232 0,-3 10 40 15,-4 12 0-15,1 7-88 16,3 3-200-16,-1 0-184 16,10 16-8-16,2 9 104 0,5 10 56 15,4 3-111-15,4 4-17 16,-4-1-64 0,-4-6-16-16,-1-4-233 0,-10 4-967 15,-5-12-808-15,-8-11-3185 16</inkml:trace>
  <inkml:trace contextRef="#ctx0" brushRef="#br2" timeOffset="183568.02">12307 9601 960 0,'0'0'5425'15,"0"0"-3545"-15,0 0-151 0,0 0-73 32,0 0 392-32,0 0-223 15,8-35-473-15,-8 35-432 16,0 0-104-16,0 0-151 0,0 0-217 15,0 9-208-15,0 14-16 0,-11 12 304 16,-2 13-112-16,-7 5-96 31,4 7-8-31,0-2-112 16,8-1 16-16,4-9-40 0,4-4-160 16,0-9-16-16,17-7 0 15,6-5-200-15,17-11-280 0,4-2-296 16,23-10-544-16,-11-10-1273 31,-7-8-3512-31</inkml:trace>
  <inkml:trace contextRef="#ctx0" brushRef="#br2" timeOffset="183791.95">12029 9896 4905 0,'0'0'8177'16,"0"0"-6600"-16,0 0-833 0,0 0 416 15,0 0-104 1,91 7-264-16,-40-7-431 16,5 0-161-16,0 0-128 15,-8 0-72-15,0-20-905 0,-16 5-3848 16,-12-1-7041-16</inkml:trace>
  <inkml:trace contextRef="#ctx0" brushRef="#br2" timeOffset="185028.84">7749 9912 11570 0,'0'0'2905'0,"0"0"-1337"15,0 0-424-15,0 0-200 0,0 0-175 32,0 0-281-32,16-6-208 15,-12 25-72-15,8 16 456 16,0 22-56-16,-1 25-24 0,6 17-144 15,-6 9-224-15,6-10-96 16,-6-19-112-16,2-25 8 0,-5-15-8 16,-5-11-8-16,1 1-264 15,4-7-192-15,-3-3-32 0,-5-6-120 32,0-13-208-32,0 0-425 15,-13-29-327-15,-2-5-3761 0,-5-8-3425 0</inkml:trace>
  <inkml:trace contextRef="#ctx0" brushRef="#br2" timeOffset="186414.67">7828 9922 7625 0,'0'0'1873'0,"0"0"-681"0,0 0 632 16,0 0 17-16,0 0-569 16,0 0-528-1,8-16-288-15,9 16-184 16,11 0 464-16,7 3-72 15,14 0-183-15,5 0-89 16,6-3-144-16,13 0-88 0,-2 0-104 16,0 0-48-16,6 0 40 0,-2 0-40 31,-3 0 0-31,4 0 0 16,11 0-8-16,13 0 0 15,12-6 0-15,7 3 16 0,-4-7-16 16,-3 7 8-16,-5-3-8 15,-3 0 8-15,-4 2-8 0,-9-2-8 32,-14 3-80-32,-18-1 32 15,-11 4 48-15,0 0-64 16,7-6 56 0,9 3 8-16,12 0-64 0,-9-3 16 15,-3-1-48-15,-4 1-16 16,-4 2 24-16,-9-2-48 0,1 0-104 15,-8 3 23-15,-8-4 73 16,0 1 32-16,-8 3-24 0,0-3 64 16,4 2 64-16,0-5 16 0,0 2-8 15,4-2 8-15,3-1-56 16,-3 1-48 0,0 2-8-16,-4 1-24 15,-4 0 128-15,-4 6 0 16,-8-3 8-16,-4 3 0 15,-4 0 8-15,-1 0 184 0,1 0-16 16,0 0-8-16,1 0-56 0,-1 0 80 31,4 0-40-31,-1 9-39 16,1 4 95-16,1 6-16 16,-5 3 0-16,3 4 32 0,-3 5-32 15,-4 1 16-15,4 3-88 16,-4 3-56-16,0 3-8 0,0 4-8 31,0 3-32-31,9-4-16 16,-2 7 8-16,5-7-16 15,8-3 0-15,-4 1 8 0,-4-8-8 16,0-5 0-16,0-1 8 0,-8-2-16 16,0-7 16-16,0 3 0 15,-4-6 0 1,0-3-8-16,0-3 8 15,0-4 0-15,0 0-112 16,-8 0-16-16,-4-2-24 0,-11 2 144 0,-9-3 0 16,-13 1 8-16,-7-2 8 15,-3-2 48 1,-8 0 8-16,-10 0 88 16,6 0-32-16,-5 4-40 15,0-4 8-15,0 6-32 16,1-3-48-16,-5 4 40 0,1 2 0 15,-2-3 24-15,2 4 88 0,-5 0 24 47,5-1-96-47,-1-3 16 16,0 1-8-16,0-1-80 16,5 0-8-16,3 1 0 0,1-1 0 15,7-3-8-15,4 4 8 16,-4-4 0-16,8 3-8 0,-3-3 8 15,-1 1 40-15,-4 2 72 16,4 0-24-16,-4 0-24 16,-3 4 0-16,3-3-8 0,4 2-56 15,0 0 40-15,1-2-40 0,3 3-8 16,0-1 8-16,1-3 8 16,2 4-8-1,1-1 0-15,-3 1 56 16,3 0-56-16,-3-5 56 15,-2 5-64-15,1-3 96 0,5-1 48 16,-1 1-64-16,4-5 32 0,0 2-40 16,4-4 8-1,9 0-32-15,-1 0-40 16,11 0-8-16,2 0 0 16,10 0-240-16,2 0-248 15,-1-6-424-15,8-14-488 0,0 1-1209 16,0 3-4000-16</inkml:trace>
  <inkml:trace contextRef="#ctx0" brushRef="#br2" timeOffset="187714.92">8184 10366 8665 0,'0'0'2897'15,"0"0"-1297"-15,0 0-319 31,0 0 47-31,0 0-296 16,0 0-400-16,0 0-168 0,19 3 40 16,-10 16 153-16,-2 7-89 0,1 6-224 15,0 2-24-15,-3 1-144 16,-2 0-80-16,9-6-88 31,-4-7 0-31,8-3 48 0,3-10-56 16,2-2-88-16,3-7-40 15,4 0-16-15,-4-10-32 0,3-12 8 16,-3-6 48-16,-4-7 16 16,-4-6 56-16,0-1 40 15,-4 8 0 1,-4 4 0-16,4 12 8 0,-4 5 8 16,-1 7-8-16,6-1 8 15,2 4-8-15,6 0 0 0,-1 0 8 16,-1 3 0-16,1 0-8 15,1 3 0 1,-2 10 0 0,1 6 8-16,1 3-8 0,-6 0 8 0,5 4 0 15,-4-4 0-15,0-3 8 16,3-3-8-16,2-7-8 0,-1-3-72 16,-5-6-176-16,6 0-96 31,-10 0 112-31,2-6-1 15,-2-13-23-15,-3-3 112 0,-4-7 64 16,8 1-8-16,-4-7 80 16,9 3 0-16,2 7 0 0,1 3-40 15,0 5 48-15,3 8 16 32,5 6 88-32,-3 0-24 0,3 3 8 15,-4 0-32-15,4 3-48 16,-5 9 8-16,1 5-8 0,0 1 0 15,-4 1 0-15,3-3 0 32,-2 0-8-32,3 0-8 15,-5-3-112-15,-2-4-8 0,-2-2-24 16,1-4-8-16,-4-3 0 0,-3 0 72 16,2-3 80-16,1-13 0 0,0-3-120 15,4-7-40-15,4-2 160 16,0 3-56-1,0-1 56 1,-4 10 8-16,3 7 0 0,-2 2 0 16,3 7 168-16,-1 0-48 0,2 0 32 15,-2 10-72-15,5 6 120 0,-4-1-128 16,8 2-24-16,-4-2-32 31,0 1-8-31,3 0-8 16,1-6 0-16,-3-4-176 0,-5 0-112 15,-1-6 16-15,-2 0-40 16,-2 0-88-16,1-9 64 0,0-10 224 16,0 0 112-16,0-3-8 31,0-1 8-31,0 10 8 0,8 4 40 16,-4 6 64-16,4 3 128 15,-5 0-64-15,2 0-24 0,-1 6-72 16,-1 0-32-16,-6 1-48 15,-2-4 0-15,-7 0-512 32,-4-3-1216-32,-11 0-1529 0,-10-6-3729 0</inkml:trace>
  <inkml:trace contextRef="#ctx0" brushRef="#br2" timeOffset="190232.87">7402 10424 10178 0,'0'0'3104'16,"0"0"-2159"-16,0 0-393 16,0 0 216-16,-12-7-168 0,9 7-248 0,-5 7 48 15,3 5 48-15,-7 4 0 16,1 6-56-16,-6-3-88 0,-2 3-88 16,-1 4-95-16,0-1-57 15,-8-3-56-15,0 4 40 16,-4-4-40-16,-4 0 8 0,0-3-8 31,1 0 8-31,-5-6-8 16,3 0 8-16,2-4-8 0,-5-5-8 15,8-4 8-15,1 0-8 16,3 0 0-16,-4-13 0 0,4 0 0 16,0-3 8-16,0 6-8 31,-4-2 0-31,0 6-8 0,-4-1 8 15,1 1 16-15,-1 0-8 16,-1-1 0-16,5 1 0 16,-3 2 8-16,3-5-8 0,0 3-8 15,-4-1 16-15,1 1-8 16,3 6 0 0,-8-3 64-16,0 3 72 0,0 0 56 15,1 3 48-15,3 7 24 16,3-1-32-16,1 4-96 15,5 3-72-15,-1 3-24 0,4 3-40 16,-4 6 40 0,0 1-40-16,0 0-8 15,4 2 0-15,-4-2 0 16,1 0 0-16,-1-1 8 0,0-3 0 16,-4 1-8-16,4-4 16 15,-3 1-8-15,-1-8 0 0,4 1-8 31,-4-3-8-31,0 0 8 0,0-7-16 16,0 0-56-16,1-6-48 16,-1 0-8-16,0-3-16 15,0-13 0-15,-5-3 8 0,2-3-56 16,3-4 96-16,-4 1 88 31,4 3 16-31,4 6-8 0,0 3 8 16,4 0-8-16,5 10 16 15,2-3-16-15,2 3 16 16,-1 3-16-16,4-3 8 0,-4 0-8 16,0 3 0-16,-4 0 8 15,1 0-8 1,-5 0 0-16,-1 0 0 16,1 0 8-16,-4 6-8 0,4 3 88 15,1 7-40-15,-5 0-40 16,4 3-8-16,0 4 8 0,0-1 0 15,1 3 0 1,-5-2 0-16,3 2 0 16,-6 0-8-16,3-3 8 15,0-3 0-15,0 1 40 0,0-5-48 16,0-2 0-16,1-4 0 16,3-5 0-16,-4-4-48 0,0 0-8 31,0 0-64-31,0-10 8 15,0 1-40-15,-4-4 96 0,0 6 48 16,0 1 8-16,0 3-48 16,-3 0 48-16,-1 3 0 0,0 0 8 15,-1-3-8-15,6 0 0 32,-1-1 8-32,-4 1-8 15,8-3 0-15,-4 3 8 0,4 0-8 16,0-1 8-16,1-2 0 31,-1 3 8-31,4-1 56 0,-4 4-24 31,4-3-40-31,-4 3 8 0,5 0-16 16,-1 0 8-16,0 10 0 16,3 0-8-16,2 2 0 0,-5 7 0 15,8 4 0-15,-4 2 0 16,4 3 0-16,0 4 0 0,0 3-16 15,1-3 8-15,2-1 8 16,-6-2-8-16,2 0 0 16,2-7 8-16,-1-3 0 0,-5-7 0 0,2-2 0 15,-1-3 0-15,-4-4-8 16,-4-3 0-16,-8 0-56 0,4-13 8 31,-7-6-56-31,3-3 32 16,0 0 24-16,4 2 56 15,4 5 0-15,4 8 8 0,4 1 8 16,4 6 32-16,0 0-40 0,5 0 48 16,-2 0-48-16,1 0 8 31,5 3-8-31,-10 0-8 16,2 1 8-16,-5 2 8 0,-8 0-16 15,0 7 8-15,-4 0-8 16,0 2 8-16,0 8 0 0,8 5 80 15,1 1-40-15,3 3-40 32,3-4-8-32,6 1 48 15,-5-7-40-15,4-3-8 0,0-3 56 16,-1-10-40-16,2 1 40 0,-6-7 40 16,2-3-88-16,-9-14-8 0,-4-5 0 15,0-6-64 1,1-1 56-1,-6 4 8-15,10 9 0 16,-5 10 40-16,0 6-32 0,0 0 0 16,-4 6 40-16,0 3-48 0,-7 7 0 15,2 0 0-15,1 0 8 0,-3-3 0 32,7 0 56-32,0-1-64 15,4-2 8-15,4-1-8 16,0 1 8-16,9-1-8 0,3-2 0 15,-1-4-48-15,10 3-72 0,-1-6-256 32,0 0-433-32,4 0-607 15,0-12-1024-15,4-8-2313 0</inkml:trace>
  <inkml:trace contextRef="#ctx0" brushRef="#br2" timeOffset="190734.84">2004 11293 4392 0,'0'0'2505'0,"0"0"-841"0,0 0-143 16,0 0 63-16,0 0-216 0,0 0-335 16,0 0-273-1,0 0-320 1,-16 3-280-16,-8 20 64 15,0 5 248-15,-8 10 168 0,0 3-168 16,-4 4 56-16,5-1-232 16,-1 1 24-16,4-10-80 15,8 0-111-15,-1-7-57 16,6-6-64-16,3-2 8 16,0-11 40-16,4 1-48 15,0-4 0-15,4-3 72 0,4-3-72 16,0 4 0-16,0-1-8 15,0-1 0-15,0 5 0 0,4 6 0 32,8 3 8-32,4 3 56 15,0 6-8-15,8 4 40 0,4 3-40 16,11 2 8-16,6 4-56 16,6 1-8-16,5-5 8 15,0-2-8-15,-5-3 0 0,-11-7-96 31,-12-6 88-31,-8-6 0 16,-12-1 0-16,0-6 8 0,-8-3-16 16,0 3-96-16,0-3-24 15,-24 0-265-15,0-6-1287 0,-4-7-4137 16</inkml:trace>
  <inkml:trace contextRef="#ctx0" brushRef="#br2" timeOffset="194665.37">2625 12658 9898 0,'0'0'4289'0,"0"0"-3609"0,0 0-472 16,9 0-8-16,-6 0 48 15,1 0-96-15,8 0-72 0,4 0 136 16,12-3 144-16,8-3 72 15,4-7 40 1,8 4 72-16,3-4-176 16,5 0-192-16,8 3-128 15,16-5 24-15,19-1-24 0,25-3-40 16,11-3 72 0,-3 0-72-16,-9-4 40 15,-12 4-48-15,5-4 0 16,-4-2 8-16,-5-4-8 15,1 4 8-15,-5-1-8 0,1-3 0 16,4-3 8-16,7 0 48 16,-4 0-47-16,9 4 87 0,0 2 56 31,-4 4 64-31,-2 2 56 16,-9 8-88-16,-22 2-88 0,-19 6-88 15,-17 1 40-15,-2 3-48 16,6-6 0-16,13-1 0 0,20-6 8 15,15-6-8-15,24-10 8 16,5 0 0-16,8 1-8 31,-16 2 16-31,-10 4 64 0,-1 3 120 0,-14 2 32 16,-20 5-56-16,-6-2-80 16,-2 2-88-16,12-7 8 0,2 2-8 15,-1-2 40-15,3 0-40 16,1 3 0-1,15-3 0 1,13-4-8-16,-13 4 8 0,-22 10-8 0,-10-1 0 16,-20 6 112-16,-6 1-56 15,6 3-40-15,5-7-8 0,4 4-8 16,-5 0 8-16,5-4 0 31,8-3-8-31,-4 0 0 16,3-2-8-1,5 2-88-15,-3 0 24 16,-2 1 72-16,-3 2 0 0,-1 1 0 16,-3-1 0-16,-4 1 16 15,4-4 56-15,4 0 0 16,0 1-8-16,19-4-64 0,12-4 48 16,-3 5-40-16,-8 2-8 15,-12 4 0-15,-12-1 0 0,-1 4 8 16,10-1 40-16,-14 1-40 31,1 0-8-31,-13 2 0 16,6-2 8-16,-2 3-8 0,1-3 0 15,8 3 0-15,0-7-8 16,4 3 0-16,-5-2 0 0,1 0 8 0,-4 2 0 16,-4 1 0-16,-5 0 0 15,-3 2 0 1,-4 1 0-1,-4 0 0-15,-4 3 0 0,4-3 8 16,-8 0-8-16,3-1 0 0,-6 4 0 16,3-3 0-16,-9 3-48 0,1 0-168 15,-3 0-96-15,-2 0-128 32,1 0-208-32,-4 0-64 15,5 0-297-15,-9-3-487 0,0-3-1009 16,0 3-2096-16</inkml:trace>
  <inkml:trace contextRef="#ctx0" brushRef="#br2" timeOffset="195135.33">10008 10969 4889 0,'0'0'9794'0,"0"0"-7330"16,0 0-1568-16,0 0-71 0,0 0 87 16,0 0-192-1,0 0-288 1,17-9-184-16,-6 12-136 0,5 6-32 15,8 4 144-15,0 0-56 16,4-4-8-16,7 8-32 0,1-5-64 16,0 1-56-16,8-1 40 0,-8-2-32 31,-4 2-16-31,-4-2 8 16,-8 0-8-16,-8-1-8 0,-9 1-56 15,-3 3 64-15,0 2 8 16,-15 4 72-16,-13 7 96 15,-12 5 64 1,-4 4 48-16,-8 7 24 16,1-4-160-16,-5 0-87 0,4-3-65 15,5-6-169-15,6-4-439 16,9-9-552-16,0-13-528 16,12-3-1273-16,8-3-4360 0</inkml:trace>
  <inkml:trace contextRef="#ctx0" brushRef="#br2" timeOffset="204482.45">1541 10306 56 0,'0'0'9810'16,"0"0"-7034"-16,0 0-1400 31,0 0-399-31,0 0-81 0,0-10-152 16,0 10-152-16,0 0-128 0,0 0-152 16,0 0-216-16,4 0-88 15,-4 0 104-15,0 0-104 0,0 0-8 16,0 0 0-1,4 0 0 1,0 0-88-16,5 0 32 0,6 0 56 16,5 0 56-16,8 0-8 0,0 0 24 15,0 0 32-15,-1 0-96 16,1-13 96-16,-4 1-96 0,-3-4 313 31,-6-3-57-31,-2-3-80 16,-6 0 32-16,-3-1-24 0,0-2-88 15,-4-4 32-15,0-3-56 16,0-2-80-16,0-1 8 0,0 3 48 16,0-3-48-16,0 6-8 31,0-2 0-31,0-1 0 16,0 3 0-16,4-9 8 0,1 3-8 15,-1-3 8-15,-1-3-8 16,1-4 8-16,0 4-8 0,0-7 16 15,0 4-16-15,-4 3 0 32,4 3-8-32,4 6 8 15,-4 7 0-15,0-1 0 0,4 4 8 0,-4-4-8 16,8 1 0-16,-4-3 8 16,4-1 0-16,0 4 24 0,4-1-24 15,-4 4-16 1,0 6 0-1,-1 7 0-15,2-1 0 16,-5 4-80-16,3-1 32 0,2 1 56 0,2 3-48 16,5-7 40-16,4 7 8 15,4-7-16-15,-4 8 8 0,4-2-40 32,0 4 8-32,-4 0 32 15,0 4 8-15,0 5 0 16,-9 7 0-16,10 0 8 0,-10 3-8 15,5 0 8-15,4 6 0 0,-4-3-8 16,8 4 8-16,-4-1-8 31,4 4 8-31,4-1-8 16,-1 4 0-16,1 3 0 0,4 0 0 16,1 3-8-16,-6 0 8 15,1-3 8-15,0-3 0 0,0-3-8 16,-4-4 16-16,4 0-16 31,0-3 8-31,-4-2-8 16,3 2 0-16,-4-3 8 0,1 0-8 15,4 3 8-15,0 0 0 0,-4-3-8 16,0 1 8-16,0 2-8 0,4-7 0 16,0 5 0-1,0-5 0 1,3-5 48-16,2-1-40 15,3-2-8-15,-5-7 16 0,1 0-8 16,0 0 0-16,-5 0 48 0,-3 0-56 16,-3 0-8-16,-1-3 8 0,-4-3 0 31,-5-1 0-31,2-3 0 16,2 1 8-16,-3-4 56 15,4-6-64-15,0 0 16 0,-4 0-8 16,0-3 8-16,-5-1-8 15,2-2-8-15,-1 0 56 0,-5-1-48 32,2 4-8-32,-5 0 48 15,0 3-48-15,-4-3 0 0,4 6 16 16,-1-3-8-16,-3 0 0 16,4-7 0-16,5-2-8 0,-1-4 0 31,-1 0 8-31,6 0 0 15,-5 4-8-15,-1 2 0 16,1 8 0-16,-4 5 0 0,5 0 0 16,-5 4 0-16,3-1 0 15,5 1-8-15,0-1 0 0,9 0 0 16,-2-2-8-16,1 2 8 16,4 4-40-1,-4 2 40-15,-4 4-8 16,3 0-32-16,-2 0 40 0,-2 4 0 15,5 5 0-15,-8 1 0 16,8-1 8-16,-3 7 0 0,2 0-8 0,1 3 8 31,0 0 8-31,4 7-8 16,0-1 8-16,-4 4 0 16,-1 2-8-16,5 1 16 0,-3-3 32 15,-6-4-48-15,2-6 0 16,-6-3 8-16,2-7-8 0,-9-5 0 31,-4-1 0-31,0-3 8 16,0 0-8-16,0 0-80 0,0-22-488 15,-8-4-1689-15,-1 1-5208 0</inkml:trace>
  <inkml:trace contextRef="#ctx0" brushRef="#br2" timeOffset="205892.95">4717 9833 440 0,'0'0'5665'0,"0"0"-4353"15,0 0-216-15,0 0 673 16,0 0-121-16,0 0-280 16,63 0-239-16,-42-7-457 15,-1-2-312-15,3-1-112 16,1-3-48-16,0-2 56 0,4-1-56 16,-4-3-24-16,0-7-16 15,0-2 184-15,-4-1-24 16,-5-9 8-1,2 3-80-15,-2-6-56 16,-6-3 40-16,-1-4-8 0,-1-3-63 16,-3-3-57-16,-4-3 16 15,0-7-72-15,0 1-40 16,-11 0 64-16,-2 2 8 0,2 1-8 31,3 6 24-31,4 3 24 16,0 0-40-16,4 4-80 0,0-4 8 15,4 0 88-15,8 3-48 32,-1 4-48-32,6 6 0 15,-6 6 72-15,2 7-8 0,-2 2 40 0,1 1 40 16,0 3-64-16,0-3-72 16,8 0 88-16,0 0-88 0,4 2 48 15,4-2-40-15,3 3-8 16,-6 6 40-16,3 4-48 15,-8 6 8-15,3 3 0 16,1 0-8-16,0 6 0 16,4 10 0-1,4 3 0-15,0 6 8 0,4 1-8 0,-1-1 56 16,6 4-48-16,-2 0-8 16,5 2 16-16,0 7 32 15,-4 0-40 1,-1 7 0-16,2 5 40 15,-5-2-40-15,-1 6 56 0,1-3 0 16,-4 0-56-16,3 0-8 16,1-1 0-16,9-2 8 31,-2-1 0-31,5 5-8 0,-1-5 0 16,-2-3-8-16,-6 1 8 15,1-1 0-15,-3-6 0 0,-2 1 8 16,1-7-8-16,0-1 0 15,3-3 0-15,2 2 8 16,6-8 0-16,5 0 0 0,0-9 64 31,-1-1-24-31,2-2 32 0,-6-1-16 16,5-3-64-16,-4-2 0 0,3 2 8 16,-6-6 0-16,2 0 8 15,-6 0-8-15,-2 0 56 16,1-10-56-16,-5-2 0 15,6-4-8 1,-9 0-8-16,0-3 8 0,-1-3 8 16,-3-7-8-16,-5 1-8 0,5-11-40 15,-3 2 48-15,-1-8 0 32,-4 1 0-32,-1-7 8 15,5 3 8-15,-7-3-8 0,-2-3 0 16,6-3-8-16,-2 3 0 15,-3-6-16 1,5 3-56-16,-2 3 64 16,1 0 0-16,-1 6 0 15,-2 7 0-15,3 6 0 0,-5 6 8 16,2 10 0-16,-6 3 0 16,1 4 8-16,1 2 0 0,-6 7 0 15,5 0-8-15,4 3-16 16,5 0 16-16,-2 3 0 15,9 10 0-15,-4 6 0 0,8 3 0 32,0 6 8-32,-1 4 8 15,1 0-8-15,0 3-8 0,0 0 8 0,-4-3 0 16,0-4 0-16,-4 1-8 16,-9-10 8-16,2 0 0 15,-6-6-8-15,2-4 0 16,-9-3 8-1,0-2-8-15,0-1 0 16,-1 0 8-16,5 0-8 0,-4-3 8 16,1 4 0-16,3-4-8 0,-5 0 0 15,-3 0-72-15,4 0-136 16,-4-13-464 0,0-3-1353-16,0-7-4608 15</inkml:trace>
  <inkml:trace contextRef="#ctx0" brushRef="#br2" timeOffset="206831.95">8689 8801 5633 0,'0'0'7521'16,"0"0"-6144"-16,0 0-961 15,0 0-24-15,13-73 224 0,-6 57 56 0,5-3-336 16,-4-3-136-16,8 0-88 16,-4-4 0-16,4 4 248 15,0-4 96 1,4 7 65-1,0 3-289 1,-1 4-48-16,5 2-8 0,1 4-56 16,-1 6 0-16,-1 0-112 0,1 9 48 15,0 17-48-15,4 6 48 16,-4 6 40-16,-1 3-96 0,1 0 56 16,-3-6-40-16,3 0-8 15,-5-7-8-15,1-8 8 16,8-5 0-16,-3-5 56 0,3-3-56 31,3-5 40-31,-4-2-32 0,1 0-16 16,-4 0 8-16,4 0 56 15,-3-12-56-15,-1-1 40 16,-1-6-40-16,-3-3 56 0,4-10-56 16,4-9-8-16,8-16 8 15,-4-3-16-15,0-4-72 0,3-6-72 31,-7 10 80-31,0-1 64 16,0 4 8-16,-8 10 8 16,4 2 48-16,0 7 88 0,0 0-40 15,4 0 8-15,4 0-64 0,0 0-48 16,7 0 16-16,1 3 48 16,0 0-64-1,-4 6 0-15,-4 4-16 16,-4 6 16-16,-9 0 0 15,1 3 80-15,1 3 0 0,-2 4-16 16,1-1 8 0,4 0-64-16,0 4 0 15,0 3-8-15,3 3 0 0,1 0 0 16,0 6 0-16,4 10 0 16,0 3 0-16,-4 3 0 15,4 1 16-15,4 6-16 0,-5-1 8 16,10 3 0-16,-9 8 40 15,4 2-32 1,-8 7-8-16,0 6-8 16,-5 3 0-16,-3 6 8 15,4-2 0-15,0 2 0 0,3-6-8 16,5-3 8-16,1-6-8 16,3-3 0-16,-1-4 8 0,-7-6-8 31,4-4 0-31,-8-5-72 15,-5-4-192-15,2-9-160 16,-2-4-256-16,5-9-625 0,0 0-1151 16,-3-9-2897-16</inkml:trace>
  <inkml:trace contextRef="#ctx0" brushRef="#br2" timeOffset="207031.43">11920 8308 10970 0,'0'0'4889'16,"0"0"-4065"-16,0 0-320 16,0 0 8-16,0 0-144 0,0 0-368 15,0 0-2232-15,-52-57-6714 16</inkml:trace>
  <inkml:trace contextRef="#ctx0" brushRef="#br2" timeOffset="213794.72">19499 15040 3440 0,'0'0'5553'0,"0"0"-3728"16,0 0-1097-16,0 0-320 15,0 0 648-15,0 0 65 0,-4 0-265 16,8 0-152-16,-1 0-304 16,6 0-16-16,-5 0 24 0,4-3 56 31,-4-4 16-31,7-3 80 15,2-5-39-15,2-11-97 16,2-5 16-16,-2-10-168 0,5-7-16 16,8-22-128-16,8-19-8 15,3-19-120-15,6-7 56 0,-6 8-56 16,-7 24 8 0,-8 26-8-16,-8 16 0 15,4 6 0-15,-4-3 0 16,4 6 0-16,0 0 8 0,-8 13 0 15,-4 7 0-15,0 2-8 16,-4 7 0-16,0 0-112 16,-4-1-64-16,4 4-72 15,-4 0-40-15,0 0-88 16,0-3-40-16,0 3-345 16,0 0-551-16,0 0-800 0,-16 13-1825 31,-4 9-432-31,-4 0-1736 15</inkml:trace>
  <inkml:trace contextRef="#ctx0" brushRef="#br2" timeOffset="214289.96">19670 14398 1280 0,'0'0'9514'0,"0"0"-7218"0,0 0-1392 15,0 0-111 1,0 0 183-16,0 0-56 16,0 0-208-16,0 0-192 15,0 0-72-15,16-3-104 0,4-6-215 16,8-7-33-16,0-3 8 15,8-7 16-15,-4-5 32 16,7-8-104-16,1-2-32 16,-4-3 32-16,4-1 24 15,-8 4-64-15,0 6 176 16,-12 9 56-16,-1 8 0 0,-6 5-64 16,-2 3-32-16,-3 4 56 15,1 3-40 1,-9 0-8-16,4-1-8 15,-1 4-32-15,-3 0-112 16,4 13-56-16,0 9 56 0,4 13 8 16,-4 6-8-16,1 7 88 15,-2 0-32-15,1-3-40 0,4 2-8 32,4-5 40-32,0-8-48 15,0 1-232-15,8-6-688 16,-5-10-1121-16,-2-7-3824 0</inkml:trace>
  <inkml:trace contextRef="#ctx0" brushRef="#br2" timeOffset="-212722.03">16622 12157 1192 0,'0'0'7745'0,"0"0"-5744"15,0 0-865-15,0 0-392 16,0 3-176-16,0-3-168 15,0 3-87-15,8 0-89 0,0 4 72 32,-1 2 440-32,6 0-56 0,2 4-192 15,10-6 0-15,3 3 120 0,16-5 8 16,20 2-152-16,35-1-39 16,32-2-161-16,13 2-120 15,-5 0 16-15,-27-3-48 0,-45 1-64 16,-22-4 8-1,-18 0-56 1,-3 0 16-16,-4 0-16 0,-1 0 16 16,-14 0-16-16,-1 0-40 0,-4 0-96 15,0 0-160-15,0 0-328 16,0 0-385-16,-4 0-791 0,-8 0-2401 31,-4 0-1680-31</inkml:trace>
  <inkml:trace contextRef="#ctx0" brushRef="#br2" timeOffset="-206377.31">15857 12147 7561 0,'0'0'2289'16,"0"-3"-1441"-16,0 3-544 15,0-3-64-15,0 3 296 0,0 0 80 16,0 0-240-16,0 0-240 16,0 0-136-16,0 3-48 0,0 7-48 0,-4 9 96 15,-12 6 88-15,0 0 88 16,-8 7-32 0,-4-3 40-1,-3-4 40-15,-5-2 8 0,0-5-72 16,-4-2-7-16,-4-6-57 15,5-4-48-15,-6-6-48 0,6 0 0 16,-5-3-120-16,0-13 16 16,-3 0 39-1,2-9 57-15,2 0 16 16,2-1 0-16,2 1-8 0,-1 2 0 16,1-2 0-16,2 6 0 15,5 0 8-15,0 0-8 0,0 3 0 16,8 3 0-16,1 1 0 31,-1 2 8-31,4-2 0 16,0 5-8-16,-4 1 8 0,-4 2-8 15,0 1-8-15,-3 3 8 16,-9 0-8-16,4 0 8 0,0 0 0 16,0 10-8-16,4 0-56 31,4-1 56-31,0 4 0 0,5-1-48 15,-1 8 48-15,4-2 8 16,-8 1 0-16,0 7 0 16,4-7 0-16,-4 3 0 0,0-3 8 0,4-3 0 15,0-3 0 1,0-4-8 0,1 1 0-16,3-4 0 0,-4 0 8 15,-1-2 8-15,2-1 40 16,-9-3-56-16,-3 0-8 15,-2 0 8-15,-2-10-8 0,-5-9 16 16,4-6-8 0,0-4 8-16,0 1 40 15,9 2-48-15,-1 4 16 0,4 3-8 32,-4 7 17-32,4 5 39 15,-4 1-64-15,4 6 0 16,0 0 8-16,0 0 0 0,0 3 32 15,4 3-40-15,1 1 16 0,7 2-16 16,-9 1 8-16,6 2 0 31,-9 4 0-31,0 0 40 16,0 3 16-16,-4 0-8 0,4-3-48 16,-4 3 56-16,-3-6-64 15,7 3 8-15,-4-4-8 0,8-2 8 16,-4-4 8-16,4 1 0 15,-8-1 48-15,0 0-16 16,0-6-40-16,4 0 56 0,0 0 64 16,1 0-56-16,3-3 24 15,0-6-40 1,4 2 16-16,0-2 8 0,4 5-64 16,4 1-8-16,5 3 112 15,2 0 128-15,5 0-112 16,0-3-88-16,0 3-32 0,0 0-8 15,0 0 8 1,-8 0-16-16,4 0 0 16,-7 0-544-16,2 0-745 0,1 3-551 15,4-3-320-15,4 0-705 16,0-12-3536-16</inkml:trace>
  <inkml:trace contextRef="#ctx0" brushRef="#br2" timeOffset="-205979.86">12845 12061 224 0,'0'0'1032'16,"0"0"2168"-16,0 0-1343 0,0 0-929 15,0 0-128-15,0 0-216 32,0 0-184-32,0 0-128 0,20-28-71 15,-24 28-129-15,-12 10 8 16,-4 5 0-16,-4 5 464 15,-7 8-160-15,-6 4 568 0,1-1-208 16,1-2-176-16,10-4-232 31,6-5-88-31,3-8-112 0,8-5-88 0,8-4-32 16,0-3 88-16,0 0 329 16,0 0-81-16,0 0-88 15,0 6-64-15,12 1-56 0,4 12 32 16,8 3 248-1,4 3 40 1,4 7-216-16,-5-4-136 0,6 1-48 0,-1-4-56 16,-1-3 40-16,5-5-48 15,-4-5 0-15,4-6-848 16,-5-6-1201-16,-3-6-1111 0,-16-16-3282 16</inkml:trace>
  <inkml:trace contextRef="#ctx0" brushRef="#br2" timeOffset="-203984.33">9722 14224 7001 0,'0'0'2160'0,"0"0"-1383"16,0 0-265-16,0 0 120 0,0 0 104 15,0 0 8-15,0 0-256 16,0 0-104-16,0-4 16 0,0 4-7 16,0 0-65-1,0 0-56-15,0 0-40 16,0-2-80-16,3-2-24 16,9-5 24-16,1-7-80 0,10-3-64 15,1-4 40-15,8-2-40 16,-1 0-8-16,-3 3 16 0,4 2-8 31,0 5 80-31,0 8-80 16,0 7 8-16,8 0-8 0,4 3-8 15,8 10 16-15,3 6-8 16,5 3 0-16,3 0 16 0,2-2-24 16,3-1 8-16,3-4 0 31,0 2 48-31,2-8-56 15,-6-3 0-15,1-3 0 0,-8-3 0 16,-4 0 8-16,-9 0-8 16,-7-3 8-16,0-9 0 0,-12-4 40 15,0-7-40 1,0-5 64-16,-5-7-64 16,1-9 8-16,-4-7-8 15,-4-6 8-15,0 2-8 0,0 8 0 16,-4 6 0-16,0 12 0 15,0 10 40-15,0 7-48 0,4 2 8 16,0 3-8 0,8 4 0-16,12 3 0 15,7 0 0-15,5 10-8 16,12 6 0-16,0 6 8 0,4 7 0 16,-5 2-8-16,-3 1-112 15,-4 3-184-15,-8-3-24 0,-8-10 96 31,-5-3-96-31,-6-6 24 16,-1-10 24-16,3-3 184 0,-3-3 40 16,4-16 48-16,8-7 0 15,-5-2 0-15,1-1 8 0,-4 1 0 16,0 9 80-16,-8 3 80 31,5 9-8-31,-6 4-80 16,5 3-72-16,4 0 0 0,4 0 0 15,3 6 0-15,10 1 0 16,-2-1-72-16,6 1-56 16,2-5-24-1,5 2-73-15,-4-4 1 0,4 0 96 16,-1 0 72-16,-3 3-168 16,-9 0-696-16,-2-3 704 0,-2 0 168 15,-7 0 32-15,0 0 16 16,0-3 16-16,-4 0-16 15,4-3 0-15,3-1 0 16,1 1 8 0,8-1-8-16,0 1 0 0,0 3 0 15,0-3 8-15,-1 2 8 0,-2 4 120 16,-10 0-56-16,1 0 96 31,-8 0 80-31,4 0 0 16,-4 0 120-16,0 7 80 0,0-4-119 15,4-3-81-15,0 0-32 0,7 0-48 16,-3 0-80-16,4-6-48 16,4-4 0-16,-5 0-48 15,-7 1-48-15,-7 3-568 0,-10-1-913 32,-6 1-383-32,-5 0-2457 0</inkml:trace>
  <inkml:trace contextRef="#ctx0" brushRef="#br2" timeOffset="-194248.78">9761 14846 120 0,'0'0'0'0,"0"0"-119"0</inkml:trace>
  <inkml:trace contextRef="#ctx0" brushRef="#br2" timeOffset="-192891.57">9761 14846 600 0,'-39'16'968'0,"30"-10"-512"31,-7 4-344-31,0-4-88 0,-3 0-24 16,6 1-80-16,-2-4 16 15,7-3 56-15,-1 0 8 0,5 0 128 16,1-10 264-16,3 4 656 0,-4 0 673 16,4 0-281-1,-4 2-24 1,4 1-79-16,0 3-201 0,-4 0-168 15,4 0-320-15,0 0-16 16,0-3-112-16,0 3 56 0,0 0 9 16,0 0-25-16,0 0 0 0,0 0-136 31,0 0-176-31,0 0-88 16,0 0-72-16,8 0-32 0,-1 0 16 15,6 0 80-15,6 3 24 16,5 0-8-16,1 1-40 0,6 2 96 15,5-3-24-15,-4 0-72 32,0 0-8-32,3-3 0 0,-7 3 40 15,0-3-16-15,-3 0-48 16,-6 0 72-16,1 0-39 16,0-3 71-16,0-3-32 0,4 3-48 15,-4-3-40-15,4-1 16 31,-1 4-88-31,-2 0 0 0,3-1 0 16,-9 1 0-16,5 3 8 16,-4-3-8-16,0 3 0 0,5-3 24 15,2 3-24-15,1-3-8 16,4 0 16 0,0 0-16-16,7-4 16 15,-3 1-8-15,4 0 0 0,1-1 0 16,-2 1-8-16,-3 2 0 15,0-2 8-15,-4 3 0 16,-5 0-8-16,1 0 0 0,0 0 0 16,1-4 8-1,3 4 0-15,3-6-8 16,9 2 8-16,0-6 0 0,4 4 0 16,3-1-8-16,-11 1 8 15,-4 2-8-15,-4 5 0 0,-8-2 0 16,-8 4 8-16,-4 0-8 31,0 0 0-31,0 0-8 0,4 0 8 16,4 0 0-16,8 0 8 15,4-3-8-15,4 0 0 16,3 0 8-16,-3-1-8 0,0 4 0 31,-8-3 8-31,-5 3-8 16,-2 0-8-16,-6 0 8 0,6 0 0 15,3 0 0-15,3 0-8 16,5 0 16-16,12 0-8 16,4 0 40-16,3-3-40 0,9 0-8 0,-4-3 8 15,-8 3 0 1,0 3-8 0,-12 0 0-16,-4 0 8 0,-4 0 0 15,-1 0 0-15,-2 0 0 16,3 0 0-16,8 0 0 15,3 0 8-15,5-4 0 0,-1-2 0 0,6 3 32 32,-2-4-40-32,-2 4 0 15,-9 3 0-15,-4 0-48 16,-5 0 40-16,-7 0 16 0,4 0-16 16,-4 0 8-16,4 0 0 15,-1 3 8 1,9-3 0-16,0 0 0 15,8 0-8-15,0 0 8 16,0 0-8-16,0 0 0 0,-8 0 0 16,0 0 32-16,-12 0-32 15,0 0 8-15,-1 0-16 0,-2 0 8 16,-2 0 0-16,5 0 0 31,0 0 8-31,8-3-8 16,4 3 0-16,0-3 0 0,-1 3 0 15,5-3 0-15,-8 0 0 16,4-1 0-16,-7 4-8 0,-6 0 8 16,-2 0 0-16,-2 0 8 15,-3 0-8 1,1 0-8-16,2-3 8 16,-3 3 8-16,8-3-8 0,-4 0 0 15,4 0 8-15,0-1-8 16,-4 2 40-16,-4-2-40 15,-4 4-8 1,-4 0-152-16,0 0-528 0,0 0-777 16,-17 0-231-1,-22 0-2121-15,7 0-224 0,0-3-2864 0</inkml:trace>
  <inkml:trace contextRef="#ctx0" brushRef="#br2" timeOffset="-192361.38">12761 14484 4240 0,'0'0'1721'0,"0"0"-809"15,0 0-272-15,0 0 400 32,0 0 313-32,0 0-41 15,-55-32 32-15,55 29-72 0,0 3-231 16,0 0-361-16,0 0-112 15,0 0-8-15,0 0 88 0,0 0-24 16,0 0-80-16,0 0-23 16,0 0-65-1,0-3-112-15,0 3-24 16,8 0-104-16,7 0-80 0,13 0 96 16,0 3-104-1,12 3-8 1,-4 7-96-16,4 0-16 0,-5 3-8 15,-7-1 0-15,0 2-8 0,-7 2 0 16,-6-7 0-16,-3 4-64 16,0-3 72-16,-8-1-8 0,0-2 0 15,-4 3 8-15,4-4 8 16,-4 1-8-16,0-1 8 0,0 4-8 31,-16 6 80-31,-8 4-8 16,-11 5 72-16,-6 3 64 15,-6 8-48-15,-1-1-64 0,0 0-80 16,4-3 32-16,8 0 32 0,8-7-80 16,5-5-120-16,11-11-536 31,4-2-560-31,8-10-1201 16,0-6-2240-16,8-10-1112 0</inkml:trace>
  <inkml:trace contextRef="#ctx0" brushRef="#br2" timeOffset="-187489.99">10367 12801 1720 0,'0'0'2160'0,"0"0"-959"0,0 0-337 16,0-19 40-16,0 13 80 15,0-1 216-15,-5 1-455 0,5 3 119 16,0-3-120-16,-4 6-136 31,4 0 8-31,0 0-232 16,0 0-104-16,0 0-48 0,0 0-48 15,0 0 96-15,0-3 97 16,0-1 103-16,0-2 32 0,-4-3-360 16,1-4-56-16,-1-3-40 0,4-3-56 15,-4-3 8 1,0-7 0 0,4 0 0-16,0-2-8 0,0-1 0 15,8 0-8-15,7 1 0 16,2 5-96-16,3 4 104 0,3 0-16 15,5 3-32-15,9-1 40 0,2 1-72 32,9 1 80-32,0-2 0 15,8 5 0-15,-5-2 0 0,1 5 48 16,-4-1-40-16,-4 7 0 16,-1 0-8-16,-10 6 0 0,-6 0-48 15,-3 0 40-15,-8 3-8 31,0 9-40-31,-4 1 40 16,0 0 16-16,0 6-40 0,4-3 40 16,-4 3 8-16,8 3 0 0,-5-3-8 15,9 0 0-15,0 0 16 16,4 0-8-16,4-3 0 31,4-3 40-31,4-4-48 0,4-3 8 16,-8-6 0-16,-1 0 56 15,1 0-56-15,-4-9 48 0,-4-4-56 16,0-6 48-16,0 1-40 16,0-8 0-16,0 0 0 15,-4-5 48 1,4 2-56-16,-9 4 0 0,1-1 0 16,1 1-56-16,-6 6 48 15,5 0-40-15,0-3 40 0,4 3-56 16,4 0 0-1,0-1 64-15,4-2-128 16,3 3-152-16,1 0 112 16,5-3 32-16,-2 6-16 0,-3 0 8 15,-4 6 56-15,-4 4 80 16,3 0-64-16,-3 3 72 0,4 0-8 16,4-1 0-16,4 1 8 31,4 0-8-31,3 0 8 0,-2 0 0 15,-2 3-8-15,-2 0 8 16,-6 0-16-16,-7 6-40 0,-5 7 8 16,-2 0 40-16,-5 2 0 15,-1 4 0-15,2 1-49 32,2-2 57-32,1 1 8 0,5 1 0 15,-2-5 8-15,1-2-16 16,0 0 0-16,0-7 0 0,-5 1-104 15,-2-1-40-15,-2-3-216 16,-6-3 32-16,6 0 248 16,-7 0 80-1,8-9 8-15,0-4-8 0,8-9 8 16,0-7-8-16,4-3-8 16,0-3-56-16,4-3-24 0,0 3 16 15,-4-3 72 1,0 4 0-1,0-1 0-15,-5-4 0 16,5-2 0-16,-4 0 88 0,4-1-72 0,-4 1-16 16,8 6 0-16,-4 7 0 15,4 6-8-15,3 3 8 0,1 9-8 16,0 4 0-16,0 2 0 31,-5 4-48-31,-3 0 40 16,0 10 16-16,-4 6-64 0,-3 6 64 15,-2 4-8-15,5-1 8 16,-4 0 0-16,8 4 0 0,-4-7 8 16,4 0-8-16,3-2 8 31,1-2-8-31,5-1 8 0,-1-5-8 16,-1 1 0-16,-7-4 8 15,0 1-8-15,0-7 0 16,-5 0 8-16,2-3 0 0,-1 0 8 15,0 0-8-15,4-9 40 32,4-7-48-32,-1-7 0 0,1-5 0 0,0-10 0 15,0-7-8-15,-8 1-48 16,3-1 56-16,-7 11 8 16,1-1-8-16,-6 6 8 15,5 4 8 1,4 2 32-16,4 1 0 15,0 0-48-15,8 3 8 0,0 0-8 16,3 6 0-16,-3 7-8 16,5 3 0-16,-2 3 0 0,-3 0 0 15,-4 16-40-15,0 3 48 0,-1 9 0 32,-3-3 0-32,0 7-8 15,0 0 16-15,0 3-8 0,0-4 0 16,0 1 0-16,4-3 0 15,0-4 8-15,4-5 0 0,-5-5 0 32,1-5 0-32,-4-7 0 15,-8 0-8-15,-4-3-120 0,-4 0-320 16,0-16-688-16,-8 4-688 16,-4-11-3498-16</inkml:trace>
  <inkml:trace contextRef="#ctx0" brushRef="#br2" timeOffset="-187064.6">14869 11246 7633 0,'0'0'1144'0,"0"0"-71"0,0 0-689 15,0 0-304-15,0 0-72 16,0 0 216-16,8 28 168 0,0-2 48 16,4-1-184-16,7 0-32 0,2 1 40 31,11-4-136-31,3 0 48 16,1-3 48-16,8-3 88 0,0-3 120 15,4-3-72-15,-8-1 25 16,3-3-57-1,-3 1-120-15,-8-1-8 0,0 3-96 0,-8 4-40 32,4 0-24-32,-8 6-32 0,-4 3 32 15,-4 4-40-15,-12 5-16 16,0 4 16-16,-25 6 16 16,-10 1 32-16,-17 2 80 0,-3 1-72 15,-9 2 40-15,-8 7-96 31,-20 19-128-31,17-13-1641 0,15-8-2688 0</inkml:trace>
  <inkml:trace contextRef="#ctx0" brushRef="#br2" timeOffset="-182759.59">31575 11979 8041 0,'0'0'2185'16,"0"0"-769"-16,0 0-520 0,0 0 224 16,0 0-303-1,-16-22-393 1,4 15-264-16,0-2 64 0,5 3 24 16,-6-4-72-16,2 4-72 15,3-1 168-15,-5 1-32 0,2 0-24 16,-1-4 16-16,-4 0 48 15,-1 1-32 1,2-1-104-16,-9-2-24 16,-4 2-64-16,0 1-56 0,0-1 8 15,-4 1 0-15,0-1 0 16,-4 4 8-16,5 0-8 0,-1-1 0 16,-4 1 0-16,-4 3 0 15,0-3 48-15,-3-1-48 16,-6 7 0-1,6-3 40-15,-1 0-48 16,0-1 48-16,5 4 0 0,-1 0-40 16,-4 0 8-16,0 0-8 15,-4 0 64-15,1 0-72 16,-9 0 0-16,-8 7 0 0,0-4 8 31,-4 4 0-31,4-5-8 16,0 5 8-16,5-1 40 0,7 1-40 15,4-4-8-15,5 3 8 16,-2 0-8-16,6 1 0 16,-1-1 0-1,5 0 8-15,-6 4-8 0,2-4 16 16,-1 4-16-16,-1-1 0 16,2 1 8-16,-1 0-8 0,-4 2 0 15,4-2 0-15,5 2 0 16,3 1 0-16,0-1-8 15,8 1 8-15,-4 0 0 16,4 0 8-16,-4 0-16 16,5-1 16-16,-5 4-8 15,-4-3 0-15,4 3 0 16,0 3 0-16,-4-4 0 0,4 5 0 16,0-1-8-16,4 3 8 15,1-3-8 1,-1 3 0-16,0 4 8 15,-1-4 0-15,1 3 0 32,1 0 8-32,3 1-8 0,4 0 8 15,0-4-8-15,0 3 16 16,4-3-16-16,4 0 72 0,1 4-72 16,-2-1 16-16,5 1 32 15,0-1-32-15,4 4 80 16,0-4-32-16,0 4-64 0,0-4 0 15,0-3 8-15,0 3 0 16,8-2 64-16,-4-1-56 0,1 0-16 16,2 0 56-1,1 4-56-15,4 0 0 16,-4-4 72-16,8 6-7 16,0-2-57-16,0 2-8 0,0 1 8 15,3-1 40 1,2-2-48-1,3-1 48-15,0-3-48 0,4 1 8 16,-1-1 0-16,1 0 8 0,0-6 32 16,0 0-48-16,4-4 8 15,-1-2 56-15,5 0 16 0,8-4-16 32,-4 0-64-32,0 0 8 15,0 1 64-15,-4-4-32 0,0 0-40 16,-1 1 0-16,1-2 8 15,4-2 56-15,-4 4-64 0,8-4 8 16,-4 3 40-16,7 0-48 16,-2-3 0-16,2 3 48 15,1-3-40 1,0 4-8-16,0-4 8 16,-5 0 0-16,5 0 0 15,4 0 0-15,-4 0-8 0,4 0 16 16,-9 0-16-16,6 0 8 15,-10 0-8-15,1-4 0 0,-1-2 0 32,2-1 16-32,2 1-16 0,2 0-8 15,-2-4 8-15,5 4 0 16,-4 0-16-16,-1-1-8 0,2 1 24 16,-2-1 40-16,-3-2-40 15,4 0 0-15,-5-4-8 16,2-3 8-1,-9 3 0 1,0 1 8-16,-1-4-8 16,-3 0 8-16,4 0-8 15,-4 0 0-15,-1 0-8 0,5 0-48 16,1-3 48-16,-6 3-32 16,-3 1 40-16,4 2 0 0,-8-3 0 15,0 3 8-15,-4 1-8 16,-1-5 0-16,2 5 8 0,-2-4-8 15,6-6 0-15,-1 0 8 16,4-7-8-16,-1-3 8 0,1-3-8 31,0 1 0-31,-3 2 56 16,-2 0-56-16,-7 0 0 16,0 4 0-16,-4-1 0 0,-1 1 64 15,-2-1-64-15,3-3 56 31,0 0-40-31,-1-3-16 0,2 1 8 16,-1-1 48-16,-4-3-56 16,0 2-8-16,-4 1 0 0,0-2 8 15,0 2 0-15,-4 3 0 0,-4-3 0 16,-5-3 8-16,6 3 64 16,-5 0-72-16,-4 3 64 15,0 0-56 1,-4-2 0-16,-12 2 0 15,-7-6 0-15,-13 3 0 16,-20-6-8-16,-23-7 0 0,-17 0-48 0,8 13-264 16,0 13-673-16,41 10-1527 15,23 12-4025-15</inkml:trace>
  <inkml:trace contextRef="#ctx0" brushRef="#br2" timeOffset="-179870.92">9992 13871 7721 0,'0'0'1520'0,"0"0"-975"32,0 0-377-32,0 0-96 0,0 0-72 0,0 0 0 15,0-13-88-15,0 13 8 16,0 7 72-16,5-1 8 16,2 7 0-16,-3 0 16 0,0 2 64 15,0-2-32 1,5 0 112-1,-2 6 120-15,1-3-88 0,0 6 40 16,4 4-80-16,0-1-8 0,-1 6-8 16,2 4 120-16,6 7-96 15,-2-1-96-15,-2 4 0 16,5-1 32 0,1 4 16-16,-2-1-16 15,-3 1 136-15,5 0 0 0,-6 2-24 16,1 1-112-16,0 3 112 15,4-3-16-15,4 3-88 0,-5-3 56 16,6 0 24-16,3-1 40 31,0-5 177-31,-4-1-73 0,8-6-200 16,-4 3-24-16,3-2 64 16,5 2-8-16,0 3-64 15,3 1-40-15,10 3 40 0,-2 2 56 31,9 1 56-31,7 0 64 16,5 3-168-16,16 9 24 0,15 7-104 16,13 3-24-16,8-3 64 0,-13-6 40 15,-3-10 0-15,-16-7-96 16,8 1 40-16,-1 0 0 0,4-1-48 16,5-5 8-1,4-8-8 1,-1-5 0-16,9-7 16 0,7-3-16 15,-3-3 16-15,3-3-16 16,-3 2-88-16,-4-2-32 0,-5 3 24 16,-3 0 96-16,-13 0-8 0,-3-3 0 31,-4-7 8-31,3 0-8 16,1-6-136-16,4 0 136 0,-1 0 0 15,8-3-8-15,2-6 16 16,-2-1 8-16,0 4 0 0,1-4 32 15,-4 7-32-15,-5-3-8 32,-3 2 0-32,-1 1-32 0,1 0 32 15,4 0 8-15,3-6-8 16,9-1 8-16,3-3 0 16,5 0-8-16,0-2 8 0,-1 2 8 31,0 0-16-31,1 4 0 15,-8-1 0-15,-1-2 0 0,-4 2 8 16,-2 0-8-16,-2-5 0 16,1 2 0-16,-5-6 0 0,4 0 0 15,2 3 0-15,-2 3 8 0,4-3-8 16,2 4 0 0,-6-4 8-1,4-3-8-15,-2 3 0 0,2-7 0 16,-4-2 8-16,4 0-8 15,-6-4 0-15,2-3 0 0,1 4 8 16,-5-1-8-16,-3 4 8 0,-16 3-8 31,-8 2 0-31,-21 8 8 16,1-4 0 0,8 0-8-16,8-3 0 15,7-3 8-15,1 0-8 16,-4-4 0-16,0 4 0 0,-1 0 8 15,-3-1-8-15,3 1-16 16,2 3 8-16,-10 1 8 0,-3 5 0 16,-4-4 0-16,-5 5 0 15,5 2 16-15,-3 1-8 16,6-4 64-16,0 4-72 0,1-1 8 16,4 1-8-16,-4-4 8 31,-4 4 0-31,-8-1-8 0,-9 3 8 15,-7 1-8-15,-7 3 8 16,-14 0 0-16,-3 3-8 16,-4 0-40-16,0 0-312 0,0 0-600 0,0 0-921 15,0 0-519 1,-7 0-1481 0</inkml:trace>
  <inkml:trace contextRef="#ctx0" brushRef="#br2" timeOffset="-179474.84">19730 15090 5513 0,'0'0'1544'0,"0"0"-280"15,0 0-304 1,0 0 265-16,0 0 23 15,0 0 8-15,-9-12-151 16,9 12-449-16,0 0-328 0,0 0-56 16,0 0-160-16,13 6 136 15,6 7 152-15,9-1-16 0,8 1 16 16,5 0-152-16,2 0-96 31,5-4-56-31,-4 0 0 16,-5-2-40-16,-6-1 8 0,-14 1-64 15,-2-1 48-15,-13 0-48 16,-4 4 0-16,-13 6 152 0,-10 3 392 16,-18 3-248-1,-6 3-127-15,-13 1-113 16,-3 2-48-16,-5 1-8 16,-1 3-505-16,-22 9-903 0,16-9-1673 15,11-7-3712-15</inkml:trace>
  <inkml:trace contextRef="#ctx0" brushRef="#br2" timeOffset="-176954.76">12546 13582 2472 0,'0'0'2377'16,"0"0"-1313"-16,0 0-456 15,0 0-200-15,36-22 16 0,-32 22 264 16,0-3 248-16,-4 3 57 31,0 0-89-31,0 0-168 0,0 0-248 16,4 0-224-16,-4 0-256 15,8 0 0-15,4 9 64 0,-4 7-64 16,7 3 0-16,-6 3 64 16,3 7-16-16,-5 0 48 31,6 2-88-31,-2 4 72 0,1-3-40 15,8 6 16-15,-3-3 0 16,2-3-48-16,5 3-8 0,4-3 56 16,-4 3-64-16,4-3 16 0,-5 2 32 15,5 4-40-15,-4-3 8 16,-3 4-16-16,2-2 0 16,1-5 16-1,0 3-8-15,4 0 152 16,4-6-88-16,0 5 24 0,4-2-48 15,-1 0-48-15,6 3 8 16,-2 3 32 0,-3 3-40-16,7 4 0 15,-2-1 56-15,2 4 160 0,2 0 17 16,-2 2 95-16,5 1 88 16,0-3-64-1,4 3-24-15,0-4-32 16,3-5-48-16,9-1-64 15,12 3-8-15,19 7-80 0,12 3-16 16,-2 0-40-16,-21-9-40 16,-1-4 0-16,1 0 8 0,15 7 48 15,5 2-56-15,-5-2 0 16,-11-10 0-16,4 4 0 16,0-5 0-16,3 2 0 0,-7-11-40 31,7 4 40-31,-7 0 0 15,-1-4 8-15,-15 1-16 0,-12-7-32 16,-12-3 32-16,-4-3-72 16,7 6-16-16,9-6-8 15,4 6 104 1,-1-9-8-16,1-3 8 0,1-1-8 16,-2-3 0-16,1-3 8 15,-4 1 0-15,-5 2 8 0,1-3-8 16,-8 1 8-16,3-1 0 15,5 0-8-15,0-3 8 0,8 3 56 16,12 3-48 0,19 1 112-16,16 2 24 15,5 4-80-15,-4 0 32 16,-16 2 8-16,-9-2-32 0,0 0-80 16,1-4 64-16,0-2 8 31,0-1-64-31,-4-3 64 0,3 0 56 15,9-3-8-15,0 0-24 16,3 0-48-16,0-6-40 0,5 3 8 16,-12-3-8-16,-5-1 48 15,-11 1-56-15,-16 2 8 16,-17 1-8-16,2 1 0 0,6-2 16 31,5 1-8-31,11 0 40 16,2-4-48-16,-5 4 0 0,7-6 0 15,-3 2 0-15,8-2 0 16,-9 0-8-16,5 2 8 16,-5-3-8-16,-3 1 0 0,1 0 8 15,-2-4-8 1,9-3-40 0,8-9 48-1,23-7-8-15,17-10-8 0,3 1 8 16,-3 0-144-16,-17 9 80 15,-11 3 56-15,-1 4 0 0,-3-3 16 16,0 2 0-16,-5 4 16 0,1-3 32 16,4-1-48-16,0-3 8 15,3 4 0-15,-3 0-8 16,-17 6 0-16,-11 6-48 0,-16 0 48 16,-9 7 0-16,6-6 0 15,6-1 8 1,1-4-8-16,-8 5 8 15,-4 2 0-15,-8 1-8 16,-8-1 16-16,-5 7 32 0,-6 0-40 16,-1 0 0-16,-8 0 0 15,4 3-8-15,-4 0 0 0,0 0-104 32,0 0-448-32,0 0-456 15,-4 0-632-15,-8 6 479 16,-16 7-575-16,4-4-833 0,0-2-2792 0</inkml:trace>
  <inkml:trace contextRef="#ctx0" brushRef="#br2" timeOffset="-176503.82">21383 15138 8513 0,'0'0'1617'16,"0"0"-161"-16,0 0-328 15,0 0-88-15,0 0-231 0,0 0-217 16,-4-13-176-16,4 13-104 16,13 10-48-1,6 3 72-15,9 5 40 16,8 5-96-16,4-4-184 15,7 6 0-15,6-6-88 0,-6 1 40 16,1-2-40-16,-8-1 64 16,-12-2-64-16,-4-5-8 0,-4 2 0 31,-8-2 0-31,-5-1 0 16,6 4 0-16,-9 0 0 15,3 3 0-15,-3-1 8 0,4 11 56 16,-8 0-64-16,0 5 8 31,0 4 56-31,-23 6 8 0,-9 7 80 16,-16 3-32-16,-8 0-56 0,-23 9-64 15,-26 10 0-15,-9 6-488 16,9-13-1248-16,21-15-3337 0</inkml:trace>
  <inkml:trace contextRef="#ctx0" brushRef="#br2" timeOffset="-174689.86">15077 13287 6305 0,'0'0'2256'0,"0"0"-1415"0,0 0-609 16,0 0-232-16,0 0 16 31,0 0 176-31,0 0 184 15,0 0 88-15,39 57-96 0,-27-37 152 16,4-5-144-16,3 4 144 16,2 0-96-16,-5 7-192 0,7-1-24 0,5 7 0 15,-4 6-88 1,8 6-16 0,0 7-24-16,4 6-8 15,4 4-64-15,0 2 48 0,3 0-40 16,5-5 41-16,4-4-57 15,0-7 72-15,4-6-64 0,0 1 32 0,3-4-24 16,1 0-16-16,-5 0 8 31,10-3 0-31,-1 0-8 16,-5-3 48-16,0-1-48 0,-3 1 16 16,4-3-8-16,4-4-8 15,-4 0 0-15,7-2 48 0,2-4-48 31,-2-3 8-31,5 0 8 16,4-1-8-16,-1 2 0 0,1-5 0 16,0 4-8-16,-1 0 8 15,-7 3-8-15,4 0 0 0,-5-3 0 16,6 0 0-16,6 0 0 16,16 0 0-16,17 3 0 31,4-1 8-31,-5 2-8 0,-3-5 0 15,-12 2 72-15,-1 2-56 16,-3-4-8-16,-4 1 8 0,-1 0 80 16,-8-3 16-16,9-1 8 0,-4 1-40 15,8-3 48 1,0-1-120 0,3 4 96-16,1-6-88 0,-1-2-8 15,1 5 72-15,-5-7-72 16,-3 4-8-16,0-1 8 0,-17-3 0 15,-11 4 8 1,-12-4-16-16,-4 0 16 16,12 0 0-16,4 0-16 15,22 3 8-15,15-2-8 0,14 2 0 16,5-3 8-16,-9 1-8 16,-7-1 0-16,-28-3 0 0,-9 0 8 31,-18 3-8-31,2-3 8 15,5 0-8-15,8 0 8 0,7 0-8 16,1 0 0-16,3 0 0 16,9 0 8-16,16 0 0 0,16 3-8 15,-13-3 0-15,-15 3 8 16,-29 0-8-16,-10 0-8 31,7-3 8-31,3 4 0 0,4-1 40 16,-3-3-32-16,0 0-8 15,-3 0 0-15,2 0 0 0,0-3 0 16,9-4 8-16,0-2 0 31,4-1 0-31,0 1-8 0,-1-4 8 16,-3 0 8-16,-4 1-16 0,-4-1 8 16,-4 1 40-16,-5-1 152 15,2-3 96-15,-2 0-80 0,1 0-120 16,3 0-8-1,5 0-80 1,4 0-8-16,0 4 48 0,3 2-48 16,1 0 0-16,-8 4-8 0,-4 0 8 15,-5-1 0-15,-2 1 0 16,-2-3 0-16,-3-1 8 0,0 0 40 16,4-2-40-16,0-4-8 31,0 3 8-31,4-3-8 0,-1 1 8 15,1 2-16-15,-8 0 16 32,-12 4-8-32,-4 2 0 0,-12 4 0 15,-5 0 0-15,-3 3 8 16,-4 0-8-16,0 0-48 16,0 0-216-16,0 0-184 0,0 0-168 15,0 0-304-15,0 0 295 16,0 6-279-16,-4 1-248 0,-7-1-264 15,-2 1-737-15,2-2-2088 0</inkml:trace>
  <inkml:trace contextRef="#ctx0" brushRef="#br2" timeOffset="-174254.81">23424 14490 6689 0,'0'0'2512'0,"0"0"-1647"16,0 0-321-16,0 0-16 0,0 0-88 31,0 0 104-31,15 10-16 16,2-1 224-16,6 7-39 0,5 0-465 15,7 3-112-15,-3 0 0 16,9 0-80-16,2 3 56 0,-2 1-64 16,2-4 40-16,-7 0 104 31,-8-3 96-31,-8-4-56 0,-8 1 0 16,-1-3-80-16,-6 2-16 15,-5 1 24-15,0 6-24 16,0 6 16-16,-16 4 272 0,-12 6-136 31,0 7 16-31,-12-5-56 16,-3 5-160-16,-2-1 16 0,-2-3-104 0,3-3-168 15,0 3-960-15,16-10-1464 16,4-8-3042-16</inkml:trace>
  <inkml:trace contextRef="#ctx0" brushRef="#br2" timeOffset="-154679.96">21961 8067 312 0,'0'0'5249'16,"0"0"-3817"-16,0 0-424 0,0 0-96 15,0 0-7-15,0 0-153 16,0 0-88-16,0 0-120 15,0 0-192-15,0 0-192 0,0 0-104 16,0 0 120 0,0 0 184-16,0 0 256 15,0 0-39-15,8 0-145 16,0 0-176-16,0 0-88 0,4 0-64 16,0 4-24-16,0 5-48 15,-1 4-16 1,2 6-16-16,-2 0 8 15,6 3 0-15,-9 7 88 16,3-4-40-16,-2 0 16 0,-5 1 8 16,0-7-16-16,3-6-64 15,-3-4 64-15,0-2-8 0,1-7 16 16,-1 0 16-16,7 0 232 31,6-23 40-31,6-5-208 16,5-10-136-16,4-10 80 0,-1-6-88 15,10 0 40-15,-5-3 0 16,7 6-40-16,-3 4 0 0,0 5-8 16,0 7 0-16,-1 3 0 15,-2 7 0 1,-1 6-8-16,-4 0 8 16,-8 3-8-16,-1 4 0 0,-7-1 8 15,-4 6-8 1,-8 1-192-1,-4 3-656-15,-16 3-408 0,-12 0-1593 0,-4 0-1392 16</inkml:trace>
  <inkml:trace contextRef="#ctx0" brushRef="#br2" timeOffset="-143955.16">11705 2651 104 0,'0'0'4929'0,"0"0"-3289"15,0 0-400-15,0-3-72 16,0 0-23-16,0-4 31 16,0 4-192-16,0 0 8 0,0-1 1 15,0 4-385-15,0 0-440 16,0 0-168-16,0 0 0 31,0 0 112-31,0 0 16 16,0 0-40-16,0 0 24 15,0 0-32-15,0 0-8 16,0 0 88-16,0 0 112 0,0 0 16 16,0 0 8-16,0 0-48 15,0 0 8-15,0 0-72 0,0 0-56 16,0 0-128-16,0 0-8 15,0 0 0-15,0 0-8 0,0 0 8 16,0 0 8-16,4 0 80 31,4 0 96-31,4-2 56 0,4-2-112 16,4 1-32-16,0 0-40 16,0 3-32-16,-4-3 32 15,0 3-40-15,0 0 0 0,-1-3 40 16,2 3-48-16,3-4 0 15,3 4 8-15,1-3 0 0,4 0 0 16,4 0 0 0,-4 0 40-16,8 0 0 15,-4-1-40-15,0-2 0 16,-5 6 48-16,1-3-48 0,-7 0 0 16,-2-1 56-1,-3 2-15 1,-4 2-1-16,4 0 0 0,-4-4 0 15,4 4 8-15,4 0-56 0,0-3 8 16,4 3-8-16,4-3 16 16,-1 0-8-16,1 3 0 0,0 0 0 15,4-4 0-15,-8 4 0 16,0 0-8 0,-4-3 8-16,0 3 0 15,-4 0 0-15,0 0 0 16,8 0-8-16,0 0 8 0,4 0-8 15,7 0 0-15,-3 0 8 32,0 0-8-32,4 0 8 0,-4 0-8 15,0 0 0-15,-1 0 0 16,-7 0 0-16,4 0 0 16,-7 0 0-16,2 0 0 0,-3 0 8 15,8 0-8-15,0 0 0 47,4 0 8-47,0 0-8 0,3 0 0 0,-3 0 0 16,4 0 8-16,0 0-8 15,-8 0-8-15,4 0 8 16,-8 3 0-16,-4-3 8 0,3 4-8 16,-3-4 8-16,8 3 8 15,-4-3 32-15,8 3-48 0,-4-3 8 16,0 0-8-16,4 0 8 15,-4 3 0-15,0-3-8 0,-1 4 48 16,-3-4 8-16,4 2-40 0,-4 2 32 16,4-1-40-16,0 0 40 15,4-3 0 1,0 3-48-16,8 0 8 16,-9 1 40-16,5-1-40 15,-4 0-8-15,-4-3 0 0,0 3 0 16,0 0 8-16,-4 0-8 31,4 1 16-31,-5-1 48 0,5-3-56 16,0 3 40-16,4-3-48 15,4 3 8-15,4-3 0 16,-4 0-8-16,0 3 8 0,-5-3 0 16,1 4-8-16,-12-4 8 31,5 2-8-31,-6-2 8 15,-3 0 64-15,4 0-72 0,0 0 48 16,4 0-40-16,8 0 56 0,0 0-56 16,7 0-8-16,1 0 8 0,0 0 40 15,-4 0-48 1,0 0 0 0,-1 0 0-16,-7 0 8 15,4 0 0-15,0 0 72 0,-4 0-64 16,4 0 40-16,4 0-48 15,4 0 0-15,0 0 64 0,7 0-64 16,-3 0-8 0,0 0 8-16,-4-2 0 15,-8-2 0-15,0 1-8 16,0 3 8-16,0-3 8 0,-8 3-8 16,3 0 0-16,-3 0 0 15,0-3 8-15,4 3 40 0,-4-3-56 16,4-1 0-16,-1 4 0 31,1-3 0-31,-4-3 8 0,0 6-16 16,0-3 16-16,-12-4 0 15,4 7-8-15,-8-3 8 0,-4 0-8 16,0 3 0-16,-4 0-80 31,0 0-104-31,0 0-216 16,0-10-609-16,-8 4-967 0,-3-10-5129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4T19:49:00.4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7860 2641 4889 0,'0'0'3000'0,"0"0"-1792"0,0 0-631 16,0 0 215-16,0 0 224 15,0 0 128-15,0 0-72 0,0 0-231 16,0 0-233-16,0 0-224 15,0 0-136 1,0 0-72-16,0 0-24 16,0 0-24-16,0 0-48 15,0 0 40-15,0 0 0 0,0 0-8 16,0 0-16-16,4 0 32 31,0 0 24-31,-4 0 16 0,5 0 48 16,3 0-128-16,7 0-40 15,5 0 24-15,1 0-56 16,2 0-16-16,5-3 8 0,3 3 8 16,-3-3-8-16,4 3 56 15,5-3 24-15,-5 3-80 0,0 0 8 32,0 0 40-32,-4-4-48 15,-1 4 0-15,-3 0 0 16,7-2 40-16,-3 2 8 0,0 0-56 0,8-4 0 15,-8 4 0-15,4 0 0 16,0-3 0-16,3 3 8 16,-3-3 0-1,5 3 56-15,-1-3-64 16,-4 0 8-16,-1-1-8 16,5 1 16-16,-4-3 40 0,0 0 8 0,0-1 16 15,-1 4-72-15,-3 0 56 16,0 0-56-1,0 3-8-15,-3 0 0 16,3 0 8-16,-5 0 0 16,5 0-8-16,0 0 8 15,3 0 0-15,5 0-8 0,0 0 8 16,1 0 0-16,2 0 0 0,-3 0 0 31,-8 0-8-31,0 0 8 16,-4 0 0-16,-5 0 0 15,5 0-8-15,0 3 8 0,4 0 0 16,4 0 64-16,4 0-64 31,3 4 8-31,2-7 32 0,2 3 1 16,1-3-49-16,0 0 0 16,-4 3 8-16,-5-3-8 15,-7 3 48-15,4 0-48 0,-4 1 16 16,0-1 40-16,0 0 0 0,4 0-40 15,4 0 56-15,0 1-64 16,8-4 48 0,3 0-40-16,1 0 40 15,0 0-48-15,-8 0-8 0,-4 0 16 16,-4 0-8-16,-8 0 0 0,-5 0-8 16,1 0 8-16,1 0-8 15,2 0 8 1,1 0 0-16,8 0 8 15,7 0 64-15,6-4-24 16,-2 4-48-16,2 0 0 16,-6 0 0-16,1 0 40 0,-8 0-40 15,-1 0 56-15,1 0-56 0,0 0 40 32,5 0-40-32,-5 0 0 15,3 0 16-15,1 0-16 16,0 0 56-16,3 0 40 0,-2 0 40 15,2 0-24-15,-3 0-24 16,-4 0 8-16,0 0-16 0,-8 0 8 31,-4 0-32-31,0 0-48 16,-4 4-8-16,-1-4 48 16,6 0-8-16,3 0-40 0,4 0 8 0,4 0-8 15,-1 0 0-15,5 0 0 16,0 0-8-16,-8 0-72 15,0-4-392 1,-13-8-688-16,-2 2-1729 16,-13-6-5593-16</inkml:trace>
  <inkml:trace contextRef="#ctx0" brushRef="#br0" timeOffset="2093.4">14538 2734 1824 0,'0'0'6321'0,"0"0"-4848"15,0 0-817-15,0 0-72 0,0 0 400 16,0 0 440-16,0 0-231 16,0 0-305-1,4 0-280-15,-4 0-104 16,0 0-96-16,4 0 8 0,-4 0-88 16,4 0-32-16,1 0-24 15,10 0-72-15,5 0-56 0,12 0-128 31,4 0 72-31,7 0 0 16,2 0-31-16,-2 0 15 0,1 0 8 16,4 0-64-16,0 0 56 15,-5 0-64-15,2 0 64 0,-2 0-64 16,1 3 0-16,-4-1 48 16,0-2-48-16,-1 4 40 31,6-1-24-31,-6 0-16 0,9-3 0 15,-4 3 32-15,-1 1-32 16,6-1-8-16,-10 0 0 0,2-3 16 16,2 3-8-16,-3-3-8 15,-5 0 16-15,2 4-8 32,-1-4 8-32,-5 0-16 0,-3 0 0 0,-3 0 0 15,2 0 8-15,1 0-8 16,3 0 0-16,6 0 8 15,-1 0-8-15,3 0 0 16,5 0 8 0,4 0-8-16,-5 0 0 15,6-4 0-15,-10 4 0 0,9-3 8 16,-8 3-8-16,3-3 0 16,-2 0 8-16,2-1-8 0,-3 1 8 15,4 0-8-15,0 0 0 0,-4 3 8 31,4-4-8-31,-5 2 8 16,6 2-8-16,-10-3 0 0,1 3 0 16,-4 0 0-16,0 0 8 15,3-4-8-15,1 4 8 0,1-3-8 32,-1 3 8-32,-1 0-8 15,5 0 8-15,0 0-8 0,0 0-8 16,-1 0 8-16,1 0-8 15,0 0 8-15,-4 0 0 16,0 0-48-16,-4 3 48 0,0 1 0 16,-1-1-8-16,1-1 8 31,0 2 0-31,9-1 0 0,-2 0 0 16,5-3 0-16,4 0 0 15,4 3 0-15,3 1 8 16,-3-1-8-1,0 0 8-15,-5-3 0 0,-6 0-8 16,-5 3 8-16,-1-3-8 16,1 0 64-16,0 0-56 0,3 0 40 15,6 0-40-15,-2-3 0 16,5 3 48-16,4-3-48 16,0 0-8-16,4-1-8 0,0 1 8 0,-4 0 16 31,-1 3-16-31,-3-3 0 15,-5-1 0-15,-3 2 0 0,-7 2 0 16,-1-3 0-16,-1 3 0 16,1 0 0-16,-4 0 8 15,8 0-8-15,4 0-8 0,-1 0-40 32,2 5-16-32,-2-1-32 0,5-1-168 15,-4-3-128-15,0 0-345 16,7 0-743-16,-10-7-1633 15,-9-8-5528-15</inkml:trace>
  <inkml:trace contextRef="#ctx0" brushRef="#br0" timeOffset="3525.57">23503 2749 3992 0,'0'0'5682'0,"0"0"-3562"0,0 0-776 15,0 0-295-15,0 0 55 16,0 0-32-16,0 0-200 0,0 0-280 16,0 0-200-16,0 0-144 15,0 0-88-15,4 0-47 0,12 0-33 16,8 0-72-16,12 3 56 16,3 1-16-16,14 5-48 0,6-3 72 31,-4 7 24-31,10 0 32 15,3 0-16-15,-5 2 8 16,5-2-16-16,-1 3-8 0,1-3-40 16,0 0 8-16,-4-1 32 15,7-2 40-15,10-1 24 0,14 1-56 16,-7-4 64-16,-9 1-96 31,-8-4 0-31,-15 0-64 16,8 3 56-16,12-6-8 0,-1 6-40 0,-2 1-8 15,-2-4 0-15,-3 4 8 16,-5-1-8-16,-7-3 0 0,-3 3 8 16,-6 1 24-1,1-1-40 1,-5 0-8-16,2 4 0 16,-6-4 0-16,1 0 8 0,-8 4-8 0,4-4-40 15,-8 1 40-15,3-4-72 16,1 3 16-16,-4-3-40 0,4 1-88 31,-4-4-24-31,-4 0-88 16,-4 0-128-16,0 0-337 15,-4 0-839-15,-4-4-2161 0,-8-5-2648 0</inkml:trace>
  <inkml:trace contextRef="#ctx0" brushRef="#br0" timeOffset="43838.09">5693 5127 7961 0,'0'0'5329'0,"0"0"-4008"15,0 0-729-15,0 0-24 0,0 0 168 16,0 0-184-16,0 0-272 16,0 0-112-16,0 0-160 15,0 0-8-15,0 0-48 0,0 0 32 16,0 10 16 0,0 6 80-16,-4 6 112 31,-4 6 88-31,0 7 32 15,-4 6-144-15,9 7-40 0,-6 6 1 16,1 7 95-16,0 2-104 16,5 0-56-16,3 4-56 0,-4-3 0 15,4-7 0-15,0-3 56 16,0-7-56-16,0-8-16 0,0-8-8 16,0-8-104-16,4-10-200 15,-1-4 151-15,5-9-127 0,-4 0-128 31,9-4 424-31,-2-14 264 16,6-17-48-16,9-19-208 16,7-22 0-16,-1 0-8 0,-5 6-88 15,1 9 88-15,-11 17 0 16,3-4 0-16,-1 4 8 0,1 5 64 0,-8 11-72 16,1 6 144-1,-2 3-64 1,-3 6 113-16,0 3-9 15,0 8-184-15,0 2 0 0,0 0-64 16,0 2-112-16,8 18 103 16,0 8 73-16,0 4 48 0,0 9-48 15,3 6 0 1,-2-2 0-16,-6 6 0 16,6-3 0-16,-2-1-192 15,2-6 24-15,-6 1-80 0,6-4-200 16,-6-3 128-16,5-4-240 15,-4-5 296-15,0-7-128 0,-4-3 152 32,0-7 88-32,0-9-160 15,3 0 312-15,-2 0 128 0,3-16 208 16,4-9 176-16,-1-10-120 16,6-9-64-16,-6-23 16 0,5-19 96 31,-8-15 136-31,1 2-87 15,-13 23-49-15,0 22 24 16,0 16 0-16,0-10-112 0,0-2-32 16,0-1-128-16,-4 6 24 15,4 7-72-15,0 7-24 0,0 2-64 16,0 10 40-16,0 6-96 16,0 4-112-1,-4 2-160-15,4 7-368 16,-13 10-824-16,2 6-1609 0,-6 6-2432 15</inkml:trace>
  <inkml:trace contextRef="#ctx0" brushRef="#br0" timeOffset="46957.75">7183 4857 1840 0,'0'0'6369'16,"0"0"-4736"-16,0 0-769 16,0 0-288-16,0-6 96 0,0 6 352 31,0 0 8-31,0 0-215 15,0 0-289-15,0 0-200 16,0 0-104-16,0 0-16 0,0 0-24 16,-4 0-56-16,-7 0-64 15,-10 0-64-15,-11 4 8 0,-3-2 8 32,-5 5 32-32,0-1-40 0,0 1 0 15,8-1 0-15,4-3 0 16,8 3 48-16,5-2-48 0,7-1 0 15,4 0 0 1,-1-3 48 0,5 3-56-16,0-3 0 0,0 0 8 15,0 0-8-15,0 0 56 0,0 0 48 16,0 0-32-16,0 0 104 16,0 0-24-16,0 6-56 0,-4 4-88 15,0 3 440-15,1 2-128 16,-5 4-120-1,4 4 32-15,-1 2-111 16,1 4-25-16,0-4 72 16,4 4-24-16,-3 3-88 0,3-4 48 15,0 1 56-15,-4-1-40 16,4 7-32-16,0 0 96 0,0 0-80 31,0 0-8-31,0 3-32 16,0 0-56-16,0 4 56 15,0-5-48-15,0 2 40 0,0 2-8 16,0-3 16-16,0 3-8 16,0-6 16-16,-4 3 8 0,0 0-64 31,0 1-8-31,-1 2 40 16,-2 0 0-16,3 0 0 0,0 1-40 15,4-5 0-15,0 2 8 0,0-4 64 16,0-3-80-16,0 3 40 15,0-7-40-15,8-6 0 16,-5-3 0 0,10 1 0-16,-5-5 0 15,3-2 0-15,6 0 0 0,-2-4 48 16,5 0-40-16,1-2-8 0,7-4-64 16,7-3-80-16,37-6-496 15,-12-13-1417 1,-1-7-4696-16</inkml:trace>
  <inkml:trace contextRef="#ctx0" brushRef="#br0" timeOffset="48114.67">7952 5483 8433 0,'0'0'2889'0,"0"0"-1521"16,0 0-56-16,0 0-367 0,0 0-17 15,0 0-112-15,-12-73-168 0,5 51-112 32,-2 2-64-32,-3-5-95 15,1 0-161-15,-6 3-72 0,-3 3 64 16,1 3 0-16,-5 6 0 15,-4 7-136-15,-8 3 16 0,0 3-80 16,-8 19-8-16,1 14 8 31,-6 8 48-31,10 6 16 0,3 11 24 16,12 2-48-16,4-2-48 16,16-4-8-16,4-10 8 0,12-5-248 15,11-13-96-15,9-11 24 31,5-11 48-31,6-7 168 16,2-7-57-16,2-21-119 0,-2-7-32 16,-10-13 136-16,1-2 96 15,-12-11-48-15,-5 4 56 0,-6 0 48 32,-5 12 24-32,-5 11 248 0,-3 8 280 15,0 13 57-15,0 10-209 16,0 3-256-16,0 0-120 0,0 3-96 15,-7 20-32-15,-2 5 128 16,1 7 0-16,1 6 0 0,3 4 16 16,0 2 40-16,4-2-48 15,0-1 128 1,0 1-40-16,15-10-80 16,6 0 72-16,3-7-80 0,8-6 8 15,7-6-16-15,1-6-8 16,4-10-480-16,12-16-777 0,-9-9-1887 31,-7-10-3962-31</inkml:trace>
  <inkml:trace contextRef="#ctx0" brushRef="#br0" timeOffset="49479.02">8582 5245 5297 0,'0'0'4713'0,"0"0"-3369"0,0 0 432 15,0 0 233-15,0 0-321 32,0 0-352-32,0 0-431 0,0 0-417 15,8-25-240-15,-12 25-120 16,-9 3-128-16,-2 12 16 15,-9 11 48-15,0 9 56 0,-8 6 48 16,4 7 24-16,5 2-120 31,2 4 48-31,10 0-64 0,2-2-48 16,9-2 8-16,0-9-8 16,4-3-8-16,20-6-80 0,4-10-256 15,8-6-128-15,4-3-400 16,24-13-1081-1,-13-3-2488-15,-6-13-3480 16</inkml:trace>
  <inkml:trace contextRef="#ctx0" brushRef="#br0" timeOffset="49813.13">8861 5229 9418 0,'0'0'4168'16,"0"0"-2615"-16,0 0-233 31,0 0-224-31,0 0-288 0,0 0-367 16,-13 9-257-16,6 17-16 15,-5 9 192-15,-1 9-16 16,-2 7-120-16,-1 3 16 0,8 0-80 47,0-3-24-47,0-1-80 15,8-5-40-15,0-7-8 0,0-6-8 16,16-4-136-16,-1-8-360 16,2-5-192-16,18-11-465 0,-3-4-1351 15,0 0-3113-15</inkml:trace>
  <inkml:trace contextRef="#ctx0" brushRef="#br0" timeOffset="50079.41">8633 5489 9498 0,'0'0'3008'0,"0"0"-2080"15,0 0-600-15,0 0 129 16,0 0 487 0,0 0 8-16,0 0-128 15,69 16 80-15,-30-16-248 16,9 0-199-16,4 0-225 0,4 0-48 16,-9-6-112-16,1-1-72 15,-8 4-624-15,4-3-1057 0,-16 0-2208 16,-13 3-1152-16</inkml:trace>
  <inkml:trace contextRef="#ctx0" brushRef="#br0" timeOffset="50426.49">9211 5527 3384 0,'0'0'9010'16,"0"0"-7297"-16,0 0-1049 15,0 0-128-15,0 0 152 0,0 0 136 32,0 0-168-32,112 7-320 15,-72-7-192-15,3 0-144 0,-2 0-368 16,-10-7-880-16,5-2-1161 16,-12 0-631-16,-8-1-3041 0</inkml:trace>
  <inkml:trace contextRef="#ctx0" brushRef="#br0" timeOffset="50693.77">9649 5286 10546 0,'0'0'4449'0,"0"0"-2961"16,0 0-288-16,0 0-488 0,0 0-359 15,0 0-177-15,4 28-40 16,-4 4 208-16,0 7-112 0,0 5-88 16,0 4-56-1,0-1-80-15,0 1 40 16,0 0-48-16,0-7-488 16,0 0-817-16,0 3-967 0,13-12-2241 15,-2-6-4737-15</inkml:trace>
  <inkml:trace contextRef="#ctx0" brushRef="#br0" timeOffset="51104.67">9928 5181 9858 0,'0'0'4617'0,"0"0"-3473"0,0 0-128 16,0 0-32-16,0 0-216 15,0 0-143-15,0 0 159 16,97 57-232 0,-58-25-200-16,1 7-80 15,-1 5-80-15,-7 3-96 0,-8 4 0 16,-11 0-88-16,-6 0-8 0,-7-4 16 16,-7 4 56-16,-17-3-72 15,-8-1-208-15,-13-2-208 0,-22 3-824 31,7-10-2969-31,13-13-6850 16</inkml:trace>
  <inkml:trace contextRef="#ctx0" brushRef="#br0" timeOffset="51533.53">10598 5759 6241 0,'0'0'8162'16,"0"0"-6706"-16,0 0-1064 16,0 0-152-16,0 0 480 15,0 0 184 1,0 0-320-16,24 80-239 15,-24-55-169-15,0 0-56 16,-4 1-64-16,-13 2-8 0,-7-3-48 16,-15 4-336-16,3-10-977 31,4-3-3624-31</inkml:trace>
  <inkml:trace contextRef="#ctx0" brushRef="#br0" timeOffset="52680.46">11562 5277 1112 0,'0'0'9010'0,"0"0"-6522"16,0 0-239-16,0 0-689 16,0 0-120-16,0 0-303 15,4-20-249-15,-4 20-232 16,0 0-360-16,0 0-152 16,-16 13-96-16,-4 9 8 15,-8 7-8-15,-12 9 112 16,-7 10 8-16,-1 6 64 0,0 6-40 31,0 0-80-31,0-2-64 16,8-1-48-16,5-7 8 0,3-8-8 15,8-8-32-15,3-8-304 16,6-7-272-16,7-6-392 0,0-13-769 16,8 0-2327-16,0-6 215 0</inkml:trace>
  <inkml:trace contextRef="#ctx0" brushRef="#br0" timeOffset="53017.56">11112 5366 744 0,'0'0'7785'16,"0"0"-5344"-16,0 0-369 15,0 0 81-15,0 0-513 0,0 0-576 16,0 0-472-16,15-10-335 16,-6 32 159-16,3 10 296 15,3 9-224 1,9 7-48-16,0 3-216 0,4-1-56 16,8 1-80-16,0-3-32 15,-4-4-48-15,3-2 0 0,-11-11-8 16,0-2-56-16,-7-4-176 15,-2-6-72 1,-7-6-256-16,1 0-360 16,-2-7-817-16,1-3-2496 15,-8-3-2736-15</inkml:trace>
  <inkml:trace contextRef="#ctx0" brushRef="#br0" timeOffset="53459.38">12087 5061 9634 0,'0'0'2760'0,"0"0"-415"0,0 0-433 16,0 0-864-16,0 0-216 16,0 0-239-16,-47-7-225 15,19 32-64 1,-8 14 112-16,1 11-56 15,-10 20-16-15,2 16-80 0,7 13-72 16,12-11-48-16,8-14-56 16,16-24-24-16,0-8-8 0,0 2-56 15,12 7 0-15,4-1-224 16,12-2 64-16,7-9-80 0,2-11-128 31,10-6-376-31,21-18-849 16,-8-4-3088-16,-12 0-5489 0</inkml:trace>
  <inkml:trace contextRef="#ctx0" brushRef="#br0" timeOffset="53887.24">12426 5162 3976 0,'0'0'6410'16,"0"0"-4506"-16,0 0-176 15,0 0-471-15,0 0-353 16,0 0-416-16,0 0-56 0,0 0 552 16,-27 86-287-16,15-42-65 15,4 4-192-15,-4 6-120 0,4 3-96 32,0-3-32-32,8-3-64 15,-4 0-56-15,4-7-8 16,0-3-56-16,0-6-8 0,8-6-32 31,4-4-104-31,11-9-192 16,1-3-232-16,25-13-609 0,-10 0-1143 15,1-10-3185-15</inkml:trace>
  <inkml:trace contextRef="#ctx0" brushRef="#br0" timeOffset="54150.53">12072 5435 7481 0,'0'0'3081'0,"0"0"-2129"31,0 0-112-31,0 0 720 16,0 0 361-16,88 22-417 0,-41-15-488 15,13-7-391-15,8 0-193 16,0 0-208-16,-4-3-224 0,3-13-296 16,-11 0-1769-16,-20-3-4040 0</inkml:trace>
  <inkml:trace contextRef="#ctx0" brushRef="#br0" timeOffset="54912.5">12761 5114 3136 0,'0'0'5817'0,"0"0"-3776"16,0 0-97-16,0 0 41 0,0 0-545 16,-4-9-352-16,4 9-392 15,0 0-240 1,4 9-239-16,12 8-65 16,8 5 192-16,4 10 16 0,8 6 8 15,0 3-32-15,7 4-136 16,2 5-24-16,-10 1-88 0,-7 3-80 15,-12 3 40-15,-8-3-40 32,-8 3 0-32,-8-3 40 0,-20 3-48 15,-8-6-200-15,-28 12-592 16,1-11-1217-16,7-18-4584 0</inkml:trace>
  <inkml:trace contextRef="#ctx0" brushRef="#br0" timeOffset="63142.51">13204 4842 6849 0,'0'0'4065'15,"0"0"-2433"-15,0 0-216 16,0 0-199-16,0 0-57 31,0 0-40-31,0 0-200 0,0 0-199 16,0 0-129-16,-4 0-224 15,4 0-104-15,0 0-64 0,0 0-56 16,0 0-32-16,0 0-56 31,0 0 0-31,0 0-56 16,0-4-168-16,8 4-96 0,7-3-32 16,9-3 176-16,8 2 120 0,4-1-16 15,4 1-72-15,-4 1-168 0,-8 0 248 16,-5 3-40-1,-7 0-32 1,-4 0-112-16,1 0 8 16,-2 6 24-16,-7 1-96 0,5 2 191 15,-5 4 17 1,-1 3 40-16,1 3 8 16,0 0 0-16,-4 3 0 0,0 3 8 15,0 1 8-15,0 5-8 16,0 4 65-16,0 0-65 15,-8 3 0-15,5-3 0 0,-6 4 8 16,5-4-8-16,0 2 40 0,-4 2-40 16,5 2 72-16,-1 0-64 15,-5 1 32-15,5 2 48 32,0-3-40-32,0 0 16 0,-3-2 0 15,3 2-64-15,-1-3 64 16,5 0-64-16,-8-3 32 0,8 3-40 15,-3-3 0-15,-5-3 8 32,8 3-8-32,-4-1 0 15,4-2 48-15,0 0 0 0,-4 3 24 16,4 0 0-16,0 0-64 16,0 0 56-16,0 0-64 0,0 0 8 0,0-4 0 15,0-2 40-15,0 0-40 16,0-4-8-1,-5-3 16 1,5 0-8-16,-4-2 8 0,1-2-8 16,-5 5 8-16,0-5-8 15,-4 2 56-15,0 2-56 0,-4 0 0 0,0-3 48 16,0 0-40-16,4-3 104 31,-8 0-40-31,4-3-32 16,-4-4 16-16,1-2-56 0,-5-4 72 15,-8-3-8-15,-4 0-72 16,-8-13-392-16,-12-28-528 0,9 6-1473 31,11 0-3856-31</inkml:trace>
  <inkml:trace contextRef="#ctx0" brushRef="#br0" timeOffset="72271.12">13881 5734 392 0,'-4'0'9954'16,"4"0"-7570"-16,0 0-903 0,-5 0-313 15,5 0-16-15,0 0-144 0,0 0-248 16,0 0-271 0,0 0-161-16,0 0-112 15,0 0-64-15,0 0 0 16,0 0-80-16,5 0-64 15,11 0 8-15,12 0 160 0,24-3 136 16,23-4-80-16,5 4 8 0,-5-3-72 16,-7 2-48-16,-8 2-112 31,0 2 48-31,3-4-8 16,-11 4 16-16,-12-3-64 0,-12 3 0 15,-12-3 0-15,-12 3 0 16,0 0-24-16,-4 0-336 0,0 0-152 15,0 0-48-15,0 0-64 32,0 0-257-32,-12 0-615 15,-12-3-1481-15,0-1-1279 0,0-2-914 0</inkml:trace>
  <inkml:trace contextRef="#ctx0" brushRef="#br0" timeOffset="72684.02">14227 5426 8345 0,'0'0'2537'15,"0"0"-201"-15,0 0-583 16,0 0-233-16,0 0-384 0,8-16-520 15,-8 16-528-15,4 10-88 16,0 12-56-16,1 3 56 0,2 13 288 31,-3 10-63-31,4-1 31 16,-4 7 128-16,-4 3-176 0,5 0-96 16,-1 1-40-16,-1-4-64 15,-3 0 64-15,0-3-64 31,0-4-8-31,0-2 0 0,0-7 8 16,0-7-8-16,0-5 8 16,0-7-8-16,0-6 0 0,0-10-72 15,0 0-296-15,0-3-152 16,0 0-177-16,0-25-391 16,12-7-2833-16,1-6-8321 0</inkml:trace>
  <inkml:trace contextRef="#ctx0" brushRef="#br0" timeOffset="74609.67">15554 4978 8041 0,'0'0'3065'16,"0"0"-889"-16,0 0-839 0,0 0-505 31,0 0-152-31,0 0-216 16,0 0-264-16,0-3-200 15,0 13 0-15,0 15-32 0,-4 7 32 16,-3 12 232-16,-2 10 120 15,1 6 232-15,0 4-264 0,5 3 32 32,-5 2-103-32,3 10-81 15,1-8 56-15,0-1-48 16,4-4-80 0,-3-18-96-16,3 6-8 0,-4-7 8 15,0-5 0-15,0-8-264 16,4-8-248-16,0-10-433 0,-5-3-775 15,5-13-961-15,0-10-151 16,0-9-3466-16</inkml:trace>
  <inkml:trace contextRef="#ctx0" brushRef="#br0" timeOffset="74992.09">15491 5470 6809 0,'0'0'3313'15,"0"0"-1345"-15,0 0-152 0,0 0-7 16,0 0-865-16,83-82-272 0,-43 72-112 31,8 4-216-31,0 6-112 16,4 0-56-16,-5 6-104 16,1 13-72-16,-8 7-120 0,-5 5-24 15,-3 7 144-15,-8 7 0 31,-7-1 0-31,-2 4 96 0,-7 3-16 16,1-7-24-16,-9 4 41 16,0-7-1-16,-9 3-16 15,-6-5-8-15,-10-4 24 0,-10-3 120 16,-5-4 32-16,-4-6 16 0,-12-6 40 16,-3-10-16-16,3-6-88 15,-4 0-40 1,8-15-32-16,5-8-72 15,10-6-56-15,14-2-392 16,18-7-792-16,5 6-1937 0,5 7-7193 16</inkml:trace>
  <inkml:trace contextRef="#ctx0" brushRef="#br0" timeOffset="79778.48">16299 5788 392 0,'0'0'5873'0,"0"0"-3729"31,0 0-511-31,0 0 527 16,0-20-400-16,0 18-431 0,0 2-137 15,0 0-248-15,0 0-320 16,0 0-320-16,0 0-192 16,0 0-112-1,0 9-112-15,-4 7 24 0,0 9 80 16,4 7 8-16,-4 6 0 15,1 3 0-15,-1-2 0 0,4 5 8 16,-5-3 48-16,1 0-56 16,0-5-8-1,4-8 8-15,0-3 0 16,0-12 0-16,0-3 0 0,0-4-8 16,0-3-96-16,0-3 40 15,0 0 64-15,0-3 0 0,0-13 0 16,13-6-120-16,-2-10-64 15,13-3-16-15,-4-6-192 16,0 6 112 0,0 0 56-16,-4 9-24 15,-4 11 248-15,-4 5 0 0,0 7 8 16,-4 3 104-16,-4 0-112 16,8 6-176-16,0 11 72 31,0 8 104-31,-1 0 80 0,6 4-8 15,-5-1 24-15,-4 1-40 16,-1 0-8-16,-3-4 0 0,0 0-48 16,0-6-48-16,0 0-208 15,0-6-928-15,-3 0-1561 16,-5-10-4912-16</inkml:trace>
  <inkml:trace contextRef="#ctx0" brushRef="#br0" timeOffset="80484.59">16312 5851 144 0,'0'0'928'0,"0"0"1720"16,0 0-823-16,0 0-473 15,0 0 64 1,-4 6 9 0,4-6-321-16,0 0-352 0,-5 0-56 0,5 0 56 15,0 0 40-15,0 0 49 16,0 0-153-16,0 0-72 0,0 0-152 16,0-3-16-16,0-6-168 15,-4-7-176-15,4-3-16 16,0-3-8-1,0 0 24-15,0 2-32 16,-4 1 40-16,4 7 48 0,-4 2 112 16,4 7-80-16,0 3-112 15,0 0-80-15,0 0-72 16,0 0-96-16,-4 16-64 0,4 3 168 31,-3 7 56-31,3 2 0 16,0 3-56-16,-4-2 56 0,4 6-736 15,-9 0-864-15,1-6-1521 16,5-11-5297-16</inkml:trace>
  <inkml:trace contextRef="#ctx0" brushRef="#br0" timeOffset="82541.1">5581 4632 856 0,'0'0'7921'0,"0"0"-5832"16,0 0-1313-16,0 0-368 16,0 0 88-16,0 0 168 31,0-13 177-31,0 13-17 0,0 0-208 15,0 0-328-15,-11 4-200 16,-2 8-40-16,-2 4 24 0,-13 13 0 16,0 9 0-16,-4 6 40 31,-8 23-32-31,-8 18 64 0,1 24 40 16,-5 8-8-16,12-3-8 0,8-6-16 15,12-6 24-15,5 9-64 16,10 0 0-16,5 3-24 0,5 10 232 15,26 3-64-15,17 3-56 16,12-2 72 0,7-8-151-16,13-6-49 15,-1-5-72-15,1-8-297 0,-4-12-1295 16,-24-29-3105-16,-20-25-3977 16</inkml:trace>
  <inkml:trace contextRef="#ctx0" brushRef="#br0" timeOffset="83779.78">16084 4772 264 0,'0'0'9506'31,"0"0"-7458"-31,0 0-928 16,0 0-480-16,0 0 41 0,0 0-73 15,-4-10-256-15,12 14-168 16,12 5-64-16,4 10 208 0,16 7 152 16,4 11-72-16,15 5-64 15,17 18-16 1,16 19 216-16,-4-6-48 15,3 16-135-15,-3 7-137 0,-24-4-24 16,3 16-48-16,-23-4 112 16,-12-5-112-16,-12 2-88 15,-12 10-16-15,-8 7-48 0,0-4 0 0,-16-3 0 32,0-9 0-32,0-10 64 15,-4-3-56-15,-4-6 0 0,0-14 8 16,4-15-8-16,4-9-8 15,1-10-240-15,-6 3-376 0,-7 7-617 32,-15-1-791-32,7-9-2289 15,4-13-7065-15</inkml:trace>
  <inkml:trace contextRef="#ctx0" brushRef="#br0" timeOffset="85585.96">3454 5324 6729 0,'0'0'1976'15,"0"0"-95"-15,0 0-513 16,0 0 40-16,0-22-167 0,0 22-345 0,0 0-504 16,0 7-368-16,-4 15 24 15,-8 13 392-15,-4 22 8 16,-8 22-40-1,1 22 88-15,-1 7-32 16,3 1-88-16,14-11-95 16,3-12-129-16,4-20-48 0,0-8-104 0,11-17 8 15,6-10-8-15,6 4 0 16,9 0 0-16,12-3-473 0,8-13-271 31,31-12-360-31,-14-7-1777 16,-11 0-2112-16</inkml:trace>
  <inkml:trace contextRef="#ctx0" brushRef="#br0" timeOffset="85838.29">3171 5864 7985 0,'0'0'2945'32,"0"0"-1961"-32,0 0-464 15,0 0 288-15,0 0 537 0,112 0-281 16,-44 0-336 0,-5 0-48-16,9-3-328 15,0-4-352-15,-8 4-72 0,19 3-1768 16,-20 0-1209-16,-14-3-3672 15</inkml:trace>
  <inkml:trace contextRef="#ctx0" brushRef="#br0" timeOffset="86323.99">4095 5909 960 0,'0'0'7065'16,"0"0"-5200"-16,0 0-985 0,0 0-224 31,-35-80 512-31,18 58 337 16,-2 0-209-16,-1 3-312 0,-1-1-344 16,-2 11-136-16,-1 6-184 15,0 3-192-15,-4 6-128 16,-4 17 8-16,4 8 64 0,4 10-72 31,1 7 8-31,10 3 0 16,6-4-8-16,7-2-16 0,0-10-32 15,11-7-80-15,13-8-152 16,4-14 8-16,4-6 160 16,4-4 104-1,4-18-32-15,-8-13-48 0,0-6 88 16,-9-4 0-16,-2 4 0 15,-10 10 240-15,-2 9 280 0,-9 5 128 16,0 11-135-16,0 6-369 16,0 3-144-16,0 17-112 0,0 8 112 15,0 7 0 1,0 6 0-16,8 3 0 16,-1-2-264-16,6-1-713 15,-2 0-1279-15,1-9-305 0,1-13-2280 16</inkml:trace>
  <inkml:trace contextRef="#ctx0" brushRef="#br0" timeOffset="86730.9">4191 5902 6649 0,'0'0'5353'16,"0"0"-3801"-16,0 0-887 0,0 0-665 15,0 0-80-15,16 32 80 16,-12-3 208-16,4 5-32 0,-4 4-80 16,-4 1-96-16,0-4-312 15,0-7-217-15,0-6-55 16,0-6 80-16,0-10-48 0,0-6-8 16,4-3 544-1,3-22-424-15,10-13-128 16,3-7 440-16,3-3 128 0,-3 4 320 15,5 6 672-15,-10 9 392 16,-2 14-7-16,-6 5-209 16,-3 10-144-16,4 0-816 15,4 6-120-15,-4 13-88 16,8 7 112-16,-4 3 32 16,0 2-64-16,-4 4-80 0,0 3-136 15,-4-3-424-15,-4 0-584 31,0 0-1001-31,0-6-2000 0,0-13-4504 16</inkml:trace>
  <inkml:trace contextRef="#ctx0" brushRef="#br0" timeOffset="87209.63">4625 5426 3224 0,'0'0'8538'16,"0"0"-6722"-16,0 0-295 31,0 0-1-31,0 0-664 0,0 0-680 0,0 0-176 16,0 0-72-16,0 0 72 15,44 142 96-15,-32-65-40 0,-8-4 40 16,0-10-96-16,-4-9 0 15,0 10 0-15,0 9 0 16,0-6-16-16,-8-7-64 16,0-9-200-1,4-13-64-15,0-13 80 0,0-9 56 16,4-13-304-16,0-3 320 0,0-6 88 16,16-20-96-16,0-5-160 15,8-14-32-15,4-9 0 16,4 0 240-1,-4 1 152-15,3 8 296 16,-3 13 120-16,-7 10-272 0,-2 9 80 16,-7 13 32-16,-4 0-256 15,4 19 200-15,-8 10 352 32,0 12-232-32,0 4-96 0,-4 2-120 15,0 7-104-15,0-3-152 16,-4 9-744-16,-4-12-896 0,-4-10-2425 15</inkml:trace>
  <inkml:trace contextRef="#ctx0" brushRef="#br0" timeOffset="88050.38">2613 5835 512 0,'0'0'8105'31,"0"0"-6448"-31,0 0-369 0,0 0 360 16,0 0 217-16,0 0-265 16,0 0-568-16,-44 0-448 15,44 0-216-15,0 0-47 0,0 0-137 16,0 0-96-16,5-3-88 15,10 0 64-15,5 0 136 0,12-1 64 32,8 2-184-32,3-5-64 15,2 4-16-15,-2 0-440 16,-2 0-497-16,-10 3-847 0,-3 0-1169 0,-8 0-2080 16,-13 0-1496-16</inkml:trace>
  <inkml:trace contextRef="#ctx0" brushRef="#br0" timeOffset="88298.72">2526 6048 2864 0,'0'0'3089'0,"0"0"-737"16,0 0-1271-1,0 0 631-15,0 0-152 0,0 0-192 0,0 0-15 16,75 16-313-16,-42-16-304 0,2-7-208 31,9-2-304-31,-5 0-224 16,17-8-400-16,-11 5-1736 16,-17-1-2361-16</inkml:trace>
  <inkml:trace contextRef="#ctx0" brushRef="#br0" timeOffset="90429.02">1235 5686 3688 0,'0'0'3905'0,"0"0"-1392"0,0 0-1185 15,0 0-384-15,0 0 704 16,0-19-367-16,0 16-177 0,0 0-248 16,-4-1-288-16,-4 1-320 31,-1 0-80-31,2 0 48 0,-9 3-208 16,-4 0 0-16,-8 0 0 15,-4 0-8-15,-4 0 8 16,-3 6 72-16,-6 1-80 0,-2 2 0 15,-1 7 0-15,4-3 8 32,0 9 0-32,1-3 64 0,3 7-15 15,3 2-49-15,2 7-8 16,7 0 72-16,5 3-72 0,2 0 0 16,5 7 0-16,12-4 88 15,4 0-24 1,0 3-64-16,8-5 8 15,12-1-8-15,8-6 8 0,8-4-8 16,12-6 56-16,8-3 104 16,19-9-96-16,-3-4-16 15,4-6-48-15,-1 0-456 16,9-12-929-16,-13-4-2496 16,-15-4-1344-16</inkml:trace>
  <inkml:trace contextRef="#ctx0" brushRef="#br0" timeOffset="90988.53">1601 5629 9089 0,'0'0'2481'15,"0"0"-1585"-15,0 0-552 16,0 0 232-16,0 0 265 15,0 0-81-15,0 0-272 0,-95 38 0 32,67-9-72-32,0 9 56 0,4 3-168 15,0 10 8-15,4 3-136 16,9 6-48-16,2 0 0 16,9 4-72-16,0-7-48 0,16-3 0 15,12-7-8-15,0-12-136 31,4-6-408-31,4-10-544 0,20-6-784 16,-9-10-289-16,-3-3-3128 0</inkml:trace>
  <inkml:trace contextRef="#ctx0" brushRef="#br0" timeOffset="91342.58">1912 5680 1792 0,'0'0'6081'0,"0"0"-3408"16,0 0-1385-16,0 0-504 15,0 0-96-15,0 0 161 16,0 0-33-1,-52 83-88-15,36-49-168 16,0 8-168-16,0-1-144 0,9 3 80 16,-2 0-64-16,5 4-112 15,4-7 0-15,0-2-96 16,4-1-48-16,12-3 8 0,5-7-16 31,6-5-320-31,1-4-472 16,28-13-624-16,-12 1-489 15,-8-7-2384-15</inkml:trace>
  <inkml:trace contextRef="#ctx0" brushRef="#br0" timeOffset="91604.88">1613 5981 7665 0,'0'0'4177'16,"0"0"-3433"-16,0 0-320 15,0 0 392-15,0 0 225 16,0 0-289-16,0 0 8 0,84 10-232 16,-40-7-176-16,3-3-160 15,-2 0-192 1,2 0-136-16,9-3-1304 15,-16-7-1625-15,-5 1-4824 16</inkml:trace>
  <inkml:trace contextRef="#ctx0" brushRef="#br0" timeOffset="92264.12">2032 5598 1584 0,'0'0'5049'32,"0"0"-1000"-32,0 0-2529 15,0 0-80-15,0 0-103 0,0 0-337 16,0 0-528-16,0 0-200 15,7 0-120-15,10 9 240 0,7 4 184 32,3 9-144-32,5 0-224 15,-1 3-104-15,2 4-8 16,3 3-96-16,-8 3 8 0,0 2 0 0,-5 5 41 16,1 5-41-16,-7-2 0 15,-10 6-8-15,-3 3 8 16,-4 0-8-1,0 6 8-15,-4-3 56 16,-12-3-56-16,-7 0-8 16,-1-3-16-16,-25 12-529 0,6-12-1295 0,2-13-3945 15</inkml:trace>
  <inkml:trace contextRef="#ctx0" brushRef="#br0" timeOffset="106034.33">1358 14507 3328 0,'0'0'4185'16,"0"0"-1512"-16,0 0-1433 0,16 0-216 15,-8 0 352-15,0-4 65 16,0 1-225-16,-4 0-320 16,0 3-264-16,-4 0-200 0,0 0-208 31,0 0-95-31,0 0-9 15,0 0-40-15,0 0-16 0,0 0-16 16,0 0-40-16,0 0 64 16,0 0 0-16,0-3 0 15,0-4 32 1,4-3 88-16,-4-5-64 16,4-7-80-16,-4-7-48 15,0-3-56-15,0-3-56 0,-8 7 104 16,-4 2 8-16,-4 1-8 15,0 9 8-15,-8 3 40 0,1 7-32 32,-5 0 0-32,-4 6 8 15,-4 0-8-15,-4 16-8 0,0 3 0 16,4 12 0-16,4 4-8 0,-3 10 8 16,11 5 0-16,7 5 96 15,6 2-96-15,7 6 8 0,4-6 0 16,4 0 64-1,20-6-24 1,4-10-48-16,7-5 0 0,9-18 0 16,4-8 0-16,3-10-8 0,5-13-64 15,0-19-32-15,-4-12-16 16,-1-7-32 0,-10-9 16-16,-9 0-88 15,-13-4 80-15,-6 4 144 16,-9 6-72-16,-4 10 72 0,0 12 224 15,0 13-24-15,-8 9-8 32,8 7 32-32,-4 3-152 0,4 0-72 15,-9 13-112-15,5 9 112 16,-3 13 0-16,-1 9 72 16,-1 10 160-16,-2 3 120 0,-1 0-40 15,3 4-24-15,6-7-80 16,3 0-64-16,0-6-80 0,12-1-8 15,11-5 8-15,9-11-56 32,5 1 0-32,10-13-8 15,1-6-112-15,3-13-168 0,18-13-832 0,-18-15-1473 16,-7-11-4368-16</inkml:trace>
  <inkml:trace contextRef="#ctx0" brushRef="#br0" timeOffset="106904.01">2382 14151 10058 0,'0'0'2704'15,"0"0"-1440"-15,0 0-191 16,0 0 159-16,0 0 40 0,-4-16-448 16,-8 16-351-16,-8 12-217 15,-8 11-56-15,-11 12 224 0,-5 9 16 16,-8 19-96 0,0 20-40-16,5 22 16 15,10 3 24-15,22-3-144 16,15-17-104-16,7-21-48 0,17-16 16 15,0-13-64-15,12-6 0 16,11-7-80 0,9 4-288-16,13-10-160 15,22-19-480-15,-15 0-1505 0,-16-22-4616 16</inkml:trace>
  <inkml:trace contextRef="#ctx0" brushRef="#br0" timeOffset="107226.14">2808 14179 10354 0,'0'0'4401'0,"0"0"-3369"31,0 0-416-31,0 0 216 16,0 0 48-16,0 0-39 0,-56 76-41 16,33-28-264-16,-5 6-160 15,4 7-56-15,4-2-32 0,8 2-96 16,4-4-48-16,8 0-88 0,0-2-56 16,8-8 8-16,20-3-8 15,4-9 0-15,11-6-16 0,6-10-496 16,7-13-232-16,15-9-848 15,-11-16-3017-15,-13-9-5098 16</inkml:trace>
  <inkml:trace contextRef="#ctx0" brushRef="#br0" timeOffset="107475.48">2509 14592 1360 0,'0'0'13091'0,"0"0"-10763"16,0 0-1432-16,0 0 64 15,0 0-175-15,0 0-409 16,0 0-208-16,0 0-16 0,156 9-8 31,-48-9-48-31,-5 0 72 16,-19 0-48-16,-24 0-120 0,-1 0-584 15,-7-6-1569-15,-4-3-3536 0</inkml:trace>
  <inkml:trace contextRef="#ctx0" brushRef="#br0" timeOffset="107793.64">3115 14023 5145 0,'0'0'8289'0,"0"0"-6136"15,0 0-689-15,0 0-208 0,0 0-367 16,0 0-417-16,0 0-144 16,0 0 16-16,104 74-24 15,-53-24-32 1,9 21-40-16,-4 20 40 15,-9 20-128-15,-19 13-88 16,-28-6-56-16,-11-10-16 0,-29-19-208 16,-4-16-24-16,1-19-360 15,-17-3-424-15,16-20-1337 0,-4-9-3704 16</inkml:trace>
  <inkml:trace contextRef="#ctx0" brushRef="#br0" timeOffset="109088.17">5267 14535 7161 0,'0'0'2745'0,"0"0"-1641"16,0 0-352-16,0 0 712 15,0 0 209-15,0 0-713 0,-60 0-376 31,60 0-112-31,0 0 48 16,0 0-104-16,0 0-136 16,16 0-8-16,4 3 217 0,15 3 7 15,17-2-8-15,4-4-96 0,12 0-192 16,-1 0-136-16,6 0-64 16,-13 0-352-1,-13 3-768-15,-11 6-1033 16,-16-5-2480-16,-16 2-3065 15</inkml:trace>
  <inkml:trace contextRef="#ctx0" brushRef="#br0" timeOffset="109317.56">5278 14738 11330 0,'0'0'3057'16,"0"0"-2169"-16,0 0 16 15,0 0 472 1,0 0-416-16,0 0-311 16,0 0 31-16,84 16-264 15,-39-16-192-15,6 0-104 0,1 0-64 16,4 0-56-16,19-3-688 31,-15-4-1281-31,-8-2-3976 0</inkml:trace>
  <inkml:trace contextRef="#ctx0" brushRef="#br0" timeOffset="111944.26">11080 14338 728 0,'0'0'6753'0,"0"0"-4937"0,0 0-247 15,0 0-1-15,0 0 297 16,28-70-361-16,-28 61-288 15,0-4-352-15,0 3-272 16,0 4-95 0,-12-6-121-16,-8 5-56 0,-8 1-136 15,-12 2-104-15,-8 4-16 0,-8 0 16 32,-19 10 112-32,-1 9 16 15,1 3 48-15,-2 3 48 16,14 7 8-16,3 10-40 0,4 5-40 15,13 4-80-15,11 7-8 0,15 1-16 16,17 15-56-16,5-5-24 16,27-2-40-16,28 6-8 15,27-13-48-15,41-3-8 0,11-21-168 16,1-30-160-16,-17-12-168 31,-31-30-256-31,-28 8-1257 0,-21-7-4248 16</inkml:trace>
  <inkml:trace contextRef="#ctx0" brushRef="#br0" timeOffset="112359.56">11761 14071 10018 0,'0'0'2800'0,"0"0"-1071"31,0 0-297-31,0 0 128 15,0 0-464-15,0 0-295 16,-84 4-185-16,49 27-128 0,-1 23-64 16,-8 22 24-16,0 23-80 0,8 6-96 31,16-10-80-31,12-6-64 16,8-29-64-16,4-6-56 15,13-13 40-15,2-6-48 0,5 3-8 16,12 0-312-16,8 1-160 15,0-14-272-15,27-18-424 0,-15-7-1409 16,-4-4-3760-16</inkml:trace>
  <inkml:trace contextRef="#ctx0" brushRef="#br0" timeOffset="112678.22">12207 14144 12914 0,'0'0'2865'0,"0"0"-1753"15,0 0-512-15,0 0 665 16,0 0-233-16,-83 108-368 0,55-41-152 31,0-7-200-31,4 7 24 16,4-1-168-16,8-8-112 15,-3 5-8-15,6-6-40 0,9-6 0 16,0-6-8-16,9-11 0 0,14-5-192 31,5-6-144-31,11-11-104 16,10-6-432-16,22-12-777 16,-11-13-2263-16,-4-9-3442 0</inkml:trace>
  <inkml:trace contextRef="#ctx0" brushRef="#br0" timeOffset="112929.09">11666 14494 5921 0,'0'0'7113'15,"0"0"-5728"-15,0 0-473 16,0 0 216-16,88 15 368 0,-5-12-615 16,32 1-401-16,9-4-224 15,-21 0-152-15,-23-4-64 16,-16-8-40-16,-20 2-1089 16,-8-3-4160-16</inkml:trace>
  <inkml:trace contextRef="#ctx0" brushRef="#br0" timeOffset="113293.68">12478 13998 7641 0,'0'0'6730'0,"0"0"-4786"0,0 0-408 15,0 0-343-15,0 0-409 16,0 0-344-16,0 0 88 0,120 54-40 16,-60-12-120-1,7 8-48-15,1 4-64 16,-16 7-96-16,-9 5-72 15,-15 1-88-15,-23 12 8 0,-10 10 56 16,-38 13-64-16,-25 0-136 16,-16-7-160-16,-3-16-240 15,7-22-528-15,-4-12-937 16,25-20-3096-16,10-15-6977 16</inkml:trace>
  <inkml:trace contextRef="#ctx0" brushRef="#br0" timeOffset="121364.59">8195 13995 1776 0,'0'0'5777'16,"28"-31"-3472"0,-11 14-833-16,-6-1-48 0,1 8 361 0,-8 0 7 15,-4 7-312-15,0 0-503 16,0 3-401-16,-4 0-112 0,-16 0-192 16,-11 3-184-16,-10 10-80 31,-6 9 0-31,-13 13 0 15,-8 10 56-15,-4 18-8 0,-7 26 64 16,-1 15 0-16,16 2-48 0,25-18 8 16,18-21-72-16,21-22 0 15,0-8 0-15,13 5-8 32,10 5-88-32,13 1 40 0,8-13-8 15,16-9-40-15,11-14-48 16,25-12 16-16,-8-6-40 0,-12-17-24 15,-16 1-8-15,-17-3-344 16,-7-4 127-16,-1-6-31 31,-14 0 176-31,-14 4 200 0,-7-1 72 16,-11 6 200-16,-25 8-104 0,-12 2 8 16,-4 3-24-16,-3 10 40 0,3 3-32 15,7 0 0-15,13 0-72 16,9 3-8-1,15 3-8 1,8 4-96-16,0-4-176 0,24 1 128 16,15-4 88-16,26-3 56 0,-1 0 0 15,7-3-136-15,4-10-32 0,-11 3 152 16,8-3-64-16,-12 1 80 31,-13 2 0-31,-6 4 16 16,-14 3 112-16,-11 3 72 0,-4 0-56 31,-7 0-64-31,-5 3-24 0,4 16 232 16,-4 3 57-16,0 10 103 15,-4 6 8-15,-13 13-128 16,-7 16 8-16,0 15-16 0,1 20-24 16,-1-10-80-16,7-19-104 15,6-22-104-15,7-13-8 0,0 6-128 16,0-2-592-16,4 2-1192 15,0-16-3210-15,4-18-7992 0</inkml:trace>
  <inkml:trace contextRef="#ctx0" brushRef="#br0" timeOffset="122140.52">8949 14840 6553 0,'0'0'4329'16,"0"0"-2777"15,0 0 273-16,0 0-249-15,0 0-520 0,0 0-568 16,0 0-32-16,-45 44 56 16,34-15-192-16,2 2-63 0,1 1-97 15,4-3-64-15,4-1-32 0,0-6-16 16,8-2-48-16,9-5-40 16,7-8-272-16,4-4-305 0,-1-3-183 15,6-3-240-15,-2-16 328 16,-8-7 88-16,2-6 288 15,-5-5 256-15,-9-5 80 0,-3 1 456 16,-3 6 272-16,-5 10 136 0,0 5 272 31,0 11-223-31,0 6-201 16,0 3-368-16,0 6-232 16,0 13-96-16,-9 13 200 0,-2 10 56 15,3 2-64-15,3 0-56 31,1 1-48-31,4-7-40 0,9-7-64 16,14-5 8-16,5-4-8 16,13-9-96-16,19-13-424 15,-13 0-1064-15,-8-4-3778 0</inkml:trace>
  <inkml:trace contextRef="#ctx0" brushRef="#br0" timeOffset="132427.03">13323 14690 5753 0,'-4'0'6865'15,"0"0"-5368"-15,4 0-353 16,0-3 24-16,0 3 416 0,0 0-351 31,0 0-297-31,0 0-376 0,0 0-96 16,0 0-96-16,0 0-64 0,4 0-160 16,8 0 24-16,16 0-112 15,4 0 16-15,15 0-72 16,9 0 88-16,8 0-88 0,0 0 0 15,-5 0 0 1,1 0-240-16,-8 0-176 16,-12 0-88-16,-8 0-64 15,-12 0-256-15,-12-3-232 16,-8 3-305-16,0-3-367 0,-28-6-2217 16,-4-1-632-16,4 0-2376 0</inkml:trace>
  <inkml:trace contextRef="#ctx0" brushRef="#br0" timeOffset="132685.34">13582 14436 3576 0,'0'0'4569'16,"0"0"-2648"-16,0 0 63 15,0 0 49-15,0 0 191 0,0 0-232 16,-8-60-767-16,8 60-633 15,-7 19-392-15,-2 16 64 0,1 12 232 32,0 8-192-32,0 8 48 15,8 4-136-15,-4 3-144 0,4-7-8 16,0 1-64-16,0-4-96 0,0-3-536 16,0 0-352-16,0-15-993 15,0-14-4872-15</inkml:trace>
  <inkml:trace contextRef="#ctx0" brushRef="#br0" timeOffset="134721.9">15451 14062 2800 0,'0'0'6105'31,"0"0"-4600"-31,0 0-193 0,51-89 56 0,-38 73 73 16,-2 0 71-16,-7 7-160 16,0 2-432-16,-4 7-279 0,0 0-273 15,-19 10-200-15,-17 15 8 16,-20 26 336-1,-28 25-40 1,-15 26-40-16,7 6-64 0,21 0-56 0,22-13-112 16,25-9-80-16,16-4 0 15,8-2-120-15,28-1 0 0,8-12-8 16,4-17 8-16,4-15-80 31,3-6-176-31,9-4-184 16,4-3-312-16,28-5-552 0,-20-11-1361 15,-16-6-3456-15</inkml:trace>
  <inkml:trace contextRef="#ctx0" brushRef="#br0" timeOffset="135060">15957 14220 8361 0,'0'0'4977'0,"0"0"-2912"0,0 0-817 16,0 0-416-16,0 0-88 15,0 0-143 1,-25 80 647-1,6-20-488-15,3 7-184 0,0 0-208 16,8-10-48-16,0 6-96 0,4-5-128 16,0-5-80-16,4-12-16 0,0-2-80 15,0-11-552-15,4-6-328 32,4-12-1193-32,4-10-3440 15,-4 0-6881-15</inkml:trace>
  <inkml:trace contextRef="#ctx0" brushRef="#br0" timeOffset="135375.16">16211 14624 13674 0,'0'0'3209'16,"0"0"-2089"-16,0 0-367 31,0 0 287-31,0 0-240 0,112 0-328 16,-37 0-216-16,26 3-128 15,18 3-56-15,-11-3-48 0,-28 4-16 16,-33-4-8-16,-23-3-72 0,-4 0-88 16,-4 0 120-1,-9 0 32 1,-7 0 8-16,0 0-232 0,-7-6-600 15,-21-1-873 1,8 4-1407-16,0-3-4506 16</inkml:trace>
  <inkml:trace contextRef="#ctx0" brushRef="#br0" timeOffset="136154.07">18100 13843 10594 0,'0'0'2392'0,"0"0"-455"0,0 0-985 16,0 0 264-16,0 0-64 16,-108-26-375-16,49 58-121 0,-5 9-136 15,-15 26-104-15,-17 19-104 0,5 22 8 16,11 3-88 0,24-7-152-1,28-15 24-15,20-12-88 0,8-14-8 16,0-9 40-16,11-13-48 15,14-6-200-15,6-3-8 16,14 3-56-16,10-7-40 0,5-11-184 16,3-11-72-1,2-6-216-15,-10-10-193 16,-7-15 401-16,-8-10 368 0,-12-3 192 16,-12-3 0-16,-8-4 8 15,-8 4 152-15,-13 3 120 16,-19 6 280-16,-7 6-280 0,-8 11-184 31,-5 5-8-31,3 10-32 0,14 0-40 16,3 3 0-16,11 10-8 15,14 3-8-15,7 0-216 16,7 0-136-16,21-3 208 0,17-4 24 16,2-3 24-16,9-2 16 15,0-4 40-15,-4-7 40 0,3-5 8 31,-10-4 0-31,-2 0 400 16,-11 3 168-16,-4 1 177 16,-12 2 63-16,-8 3-104 0,0 4-128 15,-8 3-184-15,0 0-240 16,0 0-152 0,0 16 8-16,0 10 200 0,-4 5 56 15,-4 7 8-15,-4 7 80 16,-4 2-152-16,1 1-24 15,-2 3-15-15,6 3-161 0,-2 0 0 16,2 3 8 0,-2 0-8-16,5-3-505 15,-7 13-703-15,-2-13-432 0,10-13-3129 16</inkml:trace>
  <inkml:trace contextRef="#ctx0" brushRef="#br0" timeOffset="136912.04">18323 14741 5113 0,'0'0'4200'0,"0"0"-2143"15,0 0 455-15,0 0-471 0,0 0-649 16,0 0-576-16,0-16-448 16,0 29-248-16,0 9 9 0,-3 13 303 15,-10 7-112-15,-2 2-112 32,-2 0-72-32,6-3-64 15,3-2-24-15,0-7-40 0,8-10 0 16,0-3-8-16,8-13-96 15,11-3-72-15,5-3-72 0,4-9-112 16,8-17 80-16,0-12 39 16,-5-6 105-16,-3-10 120 15,-7 0 8 1,-5 3 8-16,-4 10 289 0,-8 12 159 16,-4 13 128-16,0 10-24 15,0 6-272-15,-8 10-216 0,-5 15 0 16,-2 10 56-1,-2 6-24 1,6 4-56-16,3-1-40 0,4-2 0 16,4-5 0-16,4-5-8 0,15-7-224 15,9-5-336-15,17-8-568 16,-9-5-1185-16,-1-4-3376 0</inkml:trace>
  <inkml:trace contextRef="#ctx0" brushRef="#br0" timeOffset="137713.91">18698 13776 6601 0,'0'0'2160'0,"0"0"-215"16,0 0-25-16,0 0-311 0,0 0-313 16,0 0-496-1,0 0-296 1,16 45 488-16,12-8-31 15,12 14-193-15,12 6-208 0,11 17-144 16,13 11-176-16,4 26-64 0,-9 7-56 16,-19-7-112-16,-20-6 40 0,-24-16 0 31,-8 3-48-31,-8 6 0 16,-24-3-8-16,0-12-40 15,1-20-192-15,-6-18-592 0,-18 9-1129 16,3-10-2680-16,0-2-6441 15</inkml:trace>
  <inkml:trace contextRef="#ctx0" brushRef="#br0" timeOffset="139945.94">20352 14366 8369 0,'0'0'2073'0,"0"0"-153"0,0 0-183 31,0 0-449-31,0 0-424 16,0 0-184-16,0 0-80 15,-56-34-80-15,28 34-32 0,-4 0 153 0,-8 3 15 16,-4 10-184-16,-7 5 8 16,-1 2-104-16,-4 8 40 0,0 7-32 15,5 10-96 1,-2 5-96-1,18 7 48-15,3 17-144 16,24 15-24-16,8-7-72 0,12-9 16 0,23-9 32 16,25-17-40-16,28 4-8 15,36 0-96-15,11-20-176 0,-12-21-136 32,-23-10-400-32,-20-22-848 15,-24-7-3617-15,-13-3-6114 16</inkml:trace>
  <inkml:trace contextRef="#ctx0" brushRef="#br0" timeOffset="141209.57">20144 14383 1800 0,'0'0'6113'0,"0"0"-4472"0,0 0-1041 16,0 0-88-16,84-13 336 31,-41 13 120-31,13 0 80 0,8 0 41 15,4 0-25-15,-5 9-232 16,1 4-232-16,-16 6-168 0,-8 3-288 16,-16 13-88-16,-13 0-40 15,-11 10 40-15,0-1-48 32,0 0 48-32,-7-3-48 0,-5 1 8 15,8-10-16-15,0-4-296 16,4-9-752-16,0-6-1400 0,8-13-2506 0</inkml:trace>
  <inkml:trace contextRef="#ctx0" brushRef="#br0" timeOffset="142348.51">20666 14646 5657 0,'0'0'2104'16,"0"0"-944"-16,0 0-95 0,0 0-257 15,0 0 376-15,8-89-80 32,-4 67-192-32,0 3-399 15,-4-3 7-15,0-1-112 0,-4 1-64 16,-16 0-80-16,-4-4 40 15,-11 8 48-15,-5-5-136 0,-8 7 184 16,-8 4-152-16,-4 5 144 31,-8 7-32-31,5 0 8 0,-5 0-175 32,8 16-41-32,1 7 16 15,-1 8-40-15,8 10-16 16,0 20-56-16,12 21 48 0,12 23-104 15,20 12 64-15,8-9-64 16,28-22-8-16,4-26-112 0,0-21-8 16,4-8-32-16,12 1-184 15,23 0-209-15,25-3-63 0,12-23 120 16,-9-6 144-16,-19-10 128 0,-25-12 48 16,-18-7 48-1,3-12 8 1,3-22 120-16,9-30-8 0,-9-21 8 15,-6 0 0-15,-14 22 64 16,-10 25 64-16,-5 32 80 0,-5 7 40 16,1 6 88-16,0-1 296 0,0 4-136 15,-4 10-248-15,0 6 9 16,0 3-153 0,0 0-104-16,-12 15-56 15,-12 7 56-15,-4 13 48 16,-4 7 144-16,-3 9 152 0,-1 19-32 15,4 15-16-15,16 17-48 16,12-10-152-16,4-19-72 0,16-22-16 31,5-16 0-31,6 3 48 16,9 0-48-16,12 3-8 16,4-12-8-16,4-7-120 0,4-13-48 15,-6-9-304-15,-1-3-392 31,6-35-1001-31,-15 0-1280 0,-12 0-2712 0</inkml:trace>
  <inkml:trace contextRef="#ctx0" brushRef="#br0" timeOffset="142822.26">21671 14319 4961 0,'0'0'4216'15,"0"0"-2543"-15,0 0-9 16,0 0 377-16,0 0-289 0,0 0-256 16,-37-44-584-16,5 46-423 31,-11 21 55-31,-1 12-40 15,-8 9-104-15,-4 20 8 0,0 18-160 16,13 23 88-16,19 9-136 16,20-3-88-16,15-9-112 0,30-13 8 15,-2-16 0-15,1-19-8 0,-4-13-152 16,4-6-368-16,4 0-248 16,23 0-912-1,-11-6-2257-15,-8-16-2937 16</inkml:trace>
  <inkml:trace contextRef="#ctx0" brushRef="#br0" timeOffset="143188.28">22096 14364 7841 0,'0'0'2801'16,"0"0"-497"-16,0 0-215 15,0 0-401-15,0 0-200 0,0 0-631 16,0 0-281-16,-87 9-120 31,63 29-16-31,0 13-120 0,9 16-32 16,6 18 24-16,9 20-104 15,0 3 32-15,12-19-176 16,4-22-56-16,0-26 8 0,-4-10-16 31,4 8-8-31,3-1-304 0,9 0-104 16,0-6-360-16,8-7-624 16,20-19-905-16,-11-2-2208 0,-2-4-3649 15</inkml:trace>
  <inkml:trace contextRef="#ctx0" brushRef="#br0" timeOffset="143444.6">21778 14764 8905 0,'0'0'2521'0,"0"0"-1097"16,0 0-272-16,0 0 41 16,0 0 463-16,0 0-96 0,151 25-711 15,-59-19-481-15,-4-3-224 32,-9-3-80-32,-15 0-64 15,-5 0-688-15,-7 0-1889 0,-3-3-4224 0</inkml:trace>
  <inkml:trace contextRef="#ctx0" brushRef="#br0" timeOffset="143691.93">22722 14846 10354 0,'0'0'5033'15,"0"0"-2985"1,0 0-407-16,0 0-761 0,0 0-240 16,111-19-232-16,-63 16-232 0,1 3-160 15,2 0-16-15,-3 0-560 16,-1-4-680-16,5-11-937 0,-8-1-2560 31,-12-7-6313-31</inkml:trace>
  <inkml:trace contextRef="#ctx0" brushRef="#br0" timeOffset="143908.34">23424 14348 10562 0,'0'0'3272'32,"0"0"-535"-32,0 0-552 0,0 0-833 15,0 0-656-15,0 0-424 16,0 0-32-16,0 72 296 0,0-21-120 15,-5 19-128-15,5 19-160 32,0 19-120-32,0 9-8 15,5-18-144-15,-1-23-512 0,-4-3-344 0,0-25-960 16,0-4-3666-16</inkml:trace>
  <inkml:trace contextRef="#ctx0" brushRef="#br0" timeOffset="144493.79">23686 14220 8769 0,'0'0'2505'15,"0"0"-521"-15,0 0-431 0,0 0-73 16,108-6 48-16,-64 16-367 0,4 12-361 16,3 16-232-16,9 26-112 0,0 31-80 31,-4 38 32-31,-21 26-48 16,-22-4-136-16,-13-12-96 15,-28-19-120-15,-24-13-8 0,-12-9 0 16,-16-7-88-16,-8-16-752 15,-11-8-480-15,24-27-2553 0,11-19-5681 16</inkml:trace>
  <inkml:trace contextRef="#ctx0" brushRef="#br1" timeOffset="154364.41">7534 13694 5169 0,'0'0'4297'16,"0"0"-2849"-16,0 0-280 0,0 0 208 15,0 0-7 1,0 0-385-16,0 0-328 16,0 0-280-16,0 0-208 15,0 0-88-15,4 0-80 0,4 3-16 16,8 0-40-16,7 3 56 16,13-3 56-1,8 7-8-15,12-7 0 16,20 4 48-16,15-4-24 15,21 3-72-15,-12 0 8 0,-16-3 40 16,-28-3-40-16,-17 4-8 16,4-1 8-16,6-3 0 0,2 0 0 31,1 0 0-31,-4 0-8 16,-1 0 0-16,6 0 0 15,-1 0 16-15,-1 0-8 0,5 3-8 16,0 0 0-16,0 3 0 15,0 1 8-15,-5 2 0 0,5-2-8 16,-8-1 0-16,3 4 8 31,-6-7-8-31,-2 0 0 0,1 0 8 16,-4-3 8-16,-1 0-8 0,-11 0 0 16,0 0-8-16,-7 0 8 15,-10 0 0-15,1 0 0 16,-7 0 0-1,2 0 0-15,-3 0 40 16,0 0 64-16,-4 0-24 0,4 0-72 16,0 0-16-16,0 3-8 0,1 10 8 15,-2 0 0-15,1 6-8 16,0 3 16 0,0 6-8-16,0-2 0 15,4 0 0-15,0 2 8 16,0 3-8-16,4-2 8 0,0 9-8 15,0-3 0-15,4 4 0 16,-8 2 0-16,3 3 16 0,-7 7-8 31,1 0 0-31,-5 6-8 32,0-3 8-32,0 6-8 15,0 1-8-15,0-1 0 0,0 4 8 16,0-1 0-16,0 4 0 15,0-1-8-15,0-3 0 0,-5-5 8 16,1-4 0-16,0-3 8 16,4-7 0-16,0 1 0 0,0-4 0 15,4 0-8-15,5-3 8 0,-1-3 0 16,-4 0-8-16,-1 0 8 16,1 0-8-16,-4-4 0 15,0-2 8 1,0 3-8-16,0-7-88 15,0 0 32-15,0-2 0 16,0-4 40-16,4-3 16 0,-4 0-72 0,4-4 72 16,1 1 0-16,-5-3-56 15,0-1-48-15,0 1 32 0,-9-4 8 32,-2 3-16-32,-6-2 80 15,-6 2-8-15,-1-2 8 16,-4 2-8-16,0 1 8 0,-4-4 0 15,-4 1 0-15,1-5 0 0,-10 2 0 32,2-4 0-32,-9 0 0 15,-4 0 8-15,1-4-8 16,-1-5 0-16,0 0 24 0,-4-1-24 16,-4-3 8-16,1 1 8 15,-10-1 32-15,6 0-40 0,-8 4 48 31,7-4 144-31,-4 3 24 16,8 1-32-16,0 0 24 16,8 2-32-16,1 1-120 0,-1 3-16 15,0 0 32-15,0-1-24 0,0 1-48 16,2 3-8-16,-6 0 8 0,8-3 0 16,-8 0 8-1,4 0-16 1,-8-3 8-16,0 2 0 15,1 1 1-15,-1 0-9 0,0 0 8 16,1-1-8-16,3 1-8 0,8 0 8 16,0-4 0 15,12 5 0-31,1-5 0 16,11 1 0-16,3-1 8 15,10-2 56-15,6-1-56 16,2 1 192-16,3 0-8 0,0-1-40 15,4-3-32-15,-4 4-32 16,4-4 0-16,-4-3-16 0,4 0-8 16,0-3-16-16,-5-3-40 15,5-3 56-15,-4-4-56 0,4-6 40 16,0 0-48-16,-3-3 0 16,3-10 0-16,-8 1 0 31,0-7 8-31,-8-10 0 0,0 1-8 15,0-4 8-15,-4 1 0 16,0 5-8-16,-4-2 8 0,9-1 8 16,-2 7-16-16,10 3 8 15,3 3-8-15,4 4 8 16,0 2-8 0,0-2 0-16,0-4 0 0,0 3-16 15,0-3-64-15,0 1 32 16,0 2-8-16,0-3 48 0,0 3-104 15,-4-2 112-15,-5 2-40 16,2 0 40 0,-1 7 8-16,-5 0-8 15,9 9 8-15,-3 3 0 0,3 4-8 16,0 6 8-16,0 3-8 16,4 0 8-16,0 7-8 0,0-1 0 15,0 4-8-15,0 3 8 31,0 3 0-31,0 0-72 0,0 0 16 16,8 0-72-16,3 0-8 16,10 3 128-16,7 6 8 0,7 4-8 15,13-4 8-15,16-2 8 16,32-7-8-16,24 0 16 31,15 0-16-31,-12-16 0 0,-11 0-8 16,-37 0-40-16,-15 1-497 15,-20-1-367-15,-9 6-240 0,-3-9-896 16,-3 3-849-16,-5 3-2864 0</inkml:trace>
  <inkml:trace contextRef="#ctx0" brushRef="#br1" timeOffset="158579.16">14885 13423 3088 0,'0'0'1248'15,"0"0"-255"-15,0 0 583 0,-20 0-168 16,16 0-103-16,4 0-25 15,0 0-320-15,0 0-264 16,0 0-40-16,0 0-112 0,0 0 57 0,0 0 7 31,0 0-304-31,4 0-8 16,12 0-88 0,12-2 48-16,11-5-184 15,17 4-24-15,17 0-40 16,17-4 0-16,26 4 96 0,8 0-104 15,-5-3 0-15,-3 3 8 16,-17-4 0-16,-3 1 88 0,-4-1-72 16,-20 1-24-16,-8 0-8 15,-13 3 8-15,-7-4 0 16,7 4 8-16,9-4 40 0,4-2-40 16,-4 6 8-16,-4-3 40 31,0 2 8-31,-4 1-48 0,3 0 32 15,1 3-40-15,0-3 40 16,3 3-40-16,5 0-8 16,4 0 8-16,-1 0 0 0,2 3-8 0,-2 0 0 15,-3 0 0 1,-8 1 0 0,0-4 8-16,-13 3-8 0,1-3 8 15,0 0-8-15,-1 0 0 16,6 0 0-16,7 0 40 15,-1 0-40-15,4 0 0 0,5 0 0 16,-4 0 0 0,-4 0-8-16,-8 0 8 15,-8 0 0-15,-5 0 8 0,1 3-8 16,-4 0 8-16,5-3-8 16,2 3 0-16,8 3 0 15,9 1-8-15,4-1 8 0,8 1 0 31,-5 3 0-31,-3-5-8 0,0 2 8 16,-8-1 0-16,-12 1-8 16,-5-4 8-16,-7 0 8 15,0 0-8-15,-3 0 0 0,6 1 0 16,1-1 0-16,4-3 0 31,8 3 0-31,4 0-16 16,-4-3-32-16,-4 3-24 0,-5 1 64 15,-11-4-48-15,-8 2 48 16,-4-2 8-16,-8 0 0 0,0 4 0 16,0-4 0-16,0 0-8 15,4 3 8 1,4-3 0-16,4 3 0 16,4 4 0-16,4-4 0 0,0 3 8 15,-1 0-8-15,-6 1 0 16,-1-1-8-16,-8 3 0 0,-4-2-64 15,-1-1 24 1,-3 7 40-16,0-4 8 16,0 4 8-16,0 3 0 15,0 3 8-15,-3 3-8 0,-1 1 0 16,4 5 40-16,0 1 8 16,0 3-48-16,0 3-8 0,0 0 0 31,0-1 16-31,0 4-16 15,0-6 0-15,0 3 0 0,0-3 0 16,-8-3 0-16,-1-1 8 16,2 1 0-16,3-1-8 0,0 4 64 15,4-1-64-15,-4-2 8 16,4 3 0-16,0 0 0 31,-5-1 0-31,1 4-8 0,-3 1 8 16,3-5-8-16,0 1 48 15,-4-1 16-15,3-2 0 0,1 0-56 16,1 2 40-16,-5 1 24 31,4 3-72-31,4 0-16 0,-4-3 16 16,4 3 16-16,0-4 40 0,0 1 32 16,0 0 24-16,0 0-40 15,0-4 40-15,4 1-24 0,-4 3 24 16,4-4-32-1,-4 1-72 1,0 2 56-16,0-2-64 0,0-1 8 16,0 1 0-16,0 0 0 0,0-4 0 15,0 1 0-15,4-1 40 16,0-3-40-16,3 0 56 0,2-2-48 31,-1-1 32-31,-4-4-40 16,3 5-8-16,-3-5 8 0,1 5 0 15,-5-1 0-15,4-1 0 16,-4 5 0-16,4-1-8 0,-4 0 8 16,4 4 0-16,-4-1-8 31,0 0 8-31,0 1 0 16,0-1 0-16,0-2-8 0,0 2 8 15,0-3-8-15,0 0 0 16,0-2 0-16,0-2 0 0,0 1 0 15,0 0-8-15,0-6 8 32,-4 3 0-32,0-3 0 15,-5-4 0-15,5 1 0 0,-7-1 0 0,3-2 0 16,-8-1-8-16,0-3 0 16,-8-3 0-16,-4 0-8 0,-4 0-32 15,-3 0 48 1,-5 0 0-1,-8 0 0-15,-1-6 0 16,-6-1 0-16,-4 1-8 0,-10 0 8 0,-10-7 8 16,-20 0-8-16,-17 1 8 15,-8-4-8-15,5 3 8 0,7 0 40 32,12 4-48-32,1-4 0 15,4 7-40-15,-1-1 40 16,4 5 8-16,8-5-8 0,21 4 0 15,11 3 0-15,4 0 0 16,-8 0 8-16,-7-3 0 0,-14 3 0 31,6 0-8-31,0 0 48 16,-6 0-48-16,6 0 0 0,-5-4-8 16,-11 1 0-16,-13 0 8 15,-11-6 0-15,-9 2 0 0,12-2 0 16,25 5 0-16,23 1 0 31,8 0 0-31,9 0 0 16,-13 3-8-16,-8-3 8 0,-4 3 0 15,0-3 16-15,0 3-8 0,9-4-8 16,-5 4 8-16,0 0-16 0,4 0 8 16,1 0 0-1,-1 0 0 1,0 0 0-16,0 0 0 15,5 0-8-15,-5 4 8 0,0-1-8 16,1 0 16-16,3 0-8 0,0-3 0 16,12 0 0-16,0 0 8 0,12 0-8 31,4 0 8-31,5 0-8 16,7-6 8-16,-1-1 64 15,6 1 104-15,-1-4 96 0,-1 1-71 16,10-4-81-16,-9-2 8 15,8-4-32-15,0-1 8 0,-1-5 32 32,5 0-40-32,0-4-16 15,0-6-72-15,0 3 8 0,0 0-8 16,5-2 48-16,-1 2-40 16,-4-3-8-16,0 0 40 15,0 3-40-15,0-2-8 0,0-5 8 31,0 1 8-31,-4-6-8 16,-1-1 8-16,5 4-8 0,-3 0 0 16,-1-4 8-16,-4 1 40 15,-4-1-48-15,0-5 0 0,0-1 0 16,-4 0-8-16,8-6 56 16,0 6-56-1,5 0 0-15,-2 7 0 16,1 3-8-16,-4 2 8 0,4 1 0 15,0 0 0-15,1 3-8 16,3-3-32-16,-4 3 40 0,-1-3 0 16,5 0 8-16,0-3-8 0,0-1 0 31,0-5-8-31,0-4 8 16,9-3-48-16,-2-3 48 0,-3 6 0 15,0 4 0-15,-4 2-48 16,0 10 48-16,0 4 32 0,0 2-32 31,0 6-8-31,0 4 8 16,0 1-8-16,0-1 8 0,0 3-8 15,0-3 8-15,0-1-48 16,4 5 40-16,0-4 0 16,-4 6 8-16,5 0-16 0,-5 4 16 31,0 2-8-31,0 4 0 15,0 3 0-15,0 0-40 0,0 0-8 32,0 0-32-32,0 0-64 15,3 0-80-15,5 3-80 0,9 7 192 16,14 2 112-16,24 1 0 0,41 3-161 16,44 0-439-16,32-4-248 15,-2-5-752-15,-42-4-1185 0,-52-3-3968 16</inkml:trace>
  <inkml:trace contextRef="#ctx0" brushRef="#br1" timeOffset="161276.94">24101 4746 8769 0,'0'0'2185'0,"0"0"-785"0,4-47 232 16,0 34-311-16,-4 7-201 16,0-1-112-16,0 7-112 0,-4 0-431 15,-16 4-257-15,-12 15-208 16,-16 12 0-16,-24 23 8 0,-16 32 64 15,-11 25-24-15,3 10 16 16,29-7 0 0,22-16 0-16,30-15-56 15,15-13 64-15,0-16-72 0,19-19-80 16,13-3-192-16,28-4 24 16,28-6 39-16,28-15-39 0,11-7 40 15,-28-29 120-15,-35-3 80 31,-31 7 8-31,-18 0 16 0,-3-14 56 16,-7-2-72-16,-5-7 96 16,-5 4 224-16,-22 6-47 0,-10 6-129 15,-6 4-88-15,3 9-8 16,0 6-40-16,12 7 0 31,12 3-8-31,12 3 0 0,4 0-609 16,16 0-535-16,32 6 792 15,31 3 232-15,5-6-152 0,-8 4 168 16,-8-7 88-16,-25 0 8 16,2 0 8-16,-6 3 192 15,-18-3 32 1,-10 3-48-16,-11 7-8 0,0 2-8 16,0 11 536-16,-11 5-31 15,-2 10-249-15,-2 7-144 0,2 5-32 16,1 2-72-16,5 5-112 15,-2-3 64 1,5 3-120-16,4-7-200 16,0 1-560-16,4 6-465 0,12-12-1911 15,-4-14-2858-15</inkml:trace>
  <inkml:trace contextRef="#ctx0" brushRef="#br1" timeOffset="162035.91">24714 5509 4809 0,'0'0'2696'0,"0"0"-775"0,0 0-361 16,0 0 200-16,0 0 1 31,0 0-273-31,0 0-288 16,0 0-328-16,0-30-400 0,0 30-279 15,-8 13-185-15,-4 13 48 0,-4 6 144 16,4 3-32-16,-4 3-112 16,8 0-32-16,4 0 24 31,4-6 0-31,0-4-48 0,4-2 0 16,13-11-88-16,6-5-160 15,5-7-24-15,4-3-73 0,0-9-103 16,4-17 240-16,-4-9 64 15,-9-9 96-15,1-10 48 32,-7-3 0-32,-2 3 96 0,-2 3 32 15,-6 10 376-15,-7 15 41 0,0 10 127 16,0 10-136-16,0 6-360 16,0 6-176-16,0 20 8 0,-12 5-8 15,8 14 104 1,-4-1-8-1,8 4-40-15,0-3-40 16,4-4-8-16,16-3 56 16,1 0-64-16,11-9-168 15,-1-1-448-15,17-2-833 16,-9-11-871-16,-7-5-2505 0</inkml:trace>
  <inkml:trace contextRef="#ctx0" brushRef="#br1" timeOffset="162830.79">26085 5131 9450 0,'0'0'2352'0,"0"0"-584"0,0 0-431 16,0 0-633 0,0 0 96-1,-84-70-80-15,37 70-24 0,-13 9 40 16,0 20-167-16,-4 6-81 15,8 9-152-15,4 7-64 0,13 3-144 16,11 3-56-16,16-6-48 0,12 3 24 31,15-7-48-31,21-2 48 16,20-7-48-16,8-6-8 0,8-13-136 16,0-6-152-16,3-13-160 15,-7 0-368-15,4-26-977 16,-20-2-2744-16,-16-1-3152 0</inkml:trace>
  <inkml:trace contextRef="#ctx0" brushRef="#br1" timeOffset="163072.15">25707 5454 11090 0,'0'0'3233'0,"0"0"-1537"16,0 0-224-16,0 0-55 16,0 0-385-16,0 0-512 0,111-19-288 15,-24 7-112-15,29-4-64 16,4 0-40 0,-1 6-16-16,-11 7-168 0,-17-7-784 15,-23 4-1545-15,-24-3-3176 16</inkml:trace>
  <inkml:trace contextRef="#ctx0" brushRef="#br1" timeOffset="163836.1">27372 4566 8433 0,'0'0'2321'0,"0"0"-809"31,0 0-16-31,0 0-63 0,0 0-265 15,12-86-48-15,-28 73-40 16,-8 1-695-16,-8-1-121 0,-24 6-144 16,-28 4-40-16,-19 3-32 15,4 3-40 1,18 10 48-16,29 3 48 16,21 0-40-16,-1 6-56 0,9 13-8 15,2 3-48-15,21 6 40 16,4 7 0-16,28 3 0 0,16 3-168 15,7-6-96 1,14 0-72-16,-6-10-137 16,1-3 49-16,-13-12 168 15,-14-4 168-15,-14-9 8 0,-14-4-56 16,-9 1 24-16,-17-4 120 16,-11 7 248-16,-7-4 96 0,-1 7 8 31,-4-3-80-31,12-3-136 15,0 2-80-15,12 1-56 16,8-4 0-16,8 7-312 0,0 0-64 16,17 0 208-16,10 3 88 0,9-3 0 15,-4 0 32-15,4-4 40 32,-12 1 0-32,-8 3-48 15,-13-3-8-15,-3 2 8 0,0 5 56 16,-19 2 88-16,-5 6 16 15,0 4-24-15,-4 3-8 0,0 6-16 16,9 7 16-16,10 0 272 16,9-1-216-1,4 1-8-15,24-4 0 16,16 0 32-16,7-5-55 0,18-7-97 16,-2-14-40-1,9-8-193 1,19-20-503-16,-19-15-1800 0,-16-13-4946 15</inkml:trace>
  <inkml:trace contextRef="#ctx0" brushRef="#br1" timeOffset="164203.13">27890 5048 8769 0,'0'0'2561'0,"0"0"304"0,0 0-1081 15,0 0-936-15,0 0-208 16,-100-10 96-16,64 39-87 0,4 3-137 16,4 9-216-16,4 0-72 31,16 1-128-31,8-1-40 16,8-3-56-16,20-3-56 0,9-10-88 15,10-9-64-15,5-16 144 16,-1 0 64-16,1-16 0 0,-3-19 56 15,-10-6 48-15,-7-13 80 32,-12-6 24-32,-12-1 152 15,-8-2-112-15,-8 9-80 0,-12 13-88 0,-8 15 56 16,-4 20-136-16,0 9-184 16,0 41-416-16,8 33-880 0,9-8-1329 15,6-5-3664-15</inkml:trace>
  <inkml:trace contextRef="#ctx0" brushRef="#br1" timeOffset="164415.57">28352 5378 11922 0,'0'0'2016'0,"0"0"-799"16,0 0-153-16,0 0-96 0,83 48-120 15,-70-23-232-15,-9 3-359 0,-4 4-145 16,-13 3-104-16,-19 0 64 31,-7 4-72-31,-13-11-112 16,-28 10-825-16,17-13-1527 0,3-5-4466 16</inkml:trace>
  <inkml:trace contextRef="#ctx0" brushRef="#br1" timeOffset="165013.97">28950 4708 10866 0,'0'0'2816'16,"0"0"-1255"-16,0 0-745 15,0 0-256-15,0 0-200 0,0 0 672 16,-17 121 17-16,13-36-353 16,4 24-232-1,4-1-152-15,9-10-144 16,-2-9-96-16,2-26-16 0,-6-6-8 15,1-12-48-15,0-4-392 16,1 3-712-16,-2 8-1369 0,1-11-2248 16,-4-16-6633-16</inkml:trace>
  <inkml:trace contextRef="#ctx0" brushRef="#br1" timeOffset="165861.7">29316 4607 5673 0,'0'0'4409'0,"0"0"-2913"16,0 0-64-16,0 0-183 15,-28-83-289-15,28 64 128 0,0 0-112 16,0 3-336 0,17 1-264-16,2-2-208 15,9 4-168-15,11 11-8 16,6 2-48-16,6 0 40 0,9 12 8 16,0 17 8-16,-1 3-8 15,-3 12 8-15,-4 4 0 16,-16 2-48-1,-8 1-24-15,-9 0 64 16,-10-3 0-16,-9-4-40 0,0-3 48 16,-9-3 8-16,-6-3-8 15,-13-9 0-15,-8-1 0 16,-12-2 0-16,-7-5 16 0,-1-5-8 31,4 3 8-31,5 0 40 16,6 0-56-16,13 3 0 0,13 0 0 15,11 3-16-15,4 4 8 16,19 2 0-16,13 4 8 16,12 2 0-16,8-4 0 0,-4 1 0 15,-9-5-48 1,-7-7 40-16,-11-4 8 16,-14-2-8-16,-7-3-88 0,0-1 96 15,-19 4 96-15,-5-1 152 16,0 8-112-16,0 2-88 15,4 6-32-15,12 4-16 16,8 12-8-16,3 17-136 16,38 18-104-16,2-2 176 15,6-8 72-15,-2-8-8 0,-15-17 0 16,3 4 8-16,-7 2 48 16,-11-11 16-16,-17-7-56 15,-8-10 64 1,-40-3 272-16,-40-7 25 15,-32-6-169-15,-7-6-200 0,20 0-1705 16,31-2-6665-16</inkml:trace>
  <inkml:trace contextRef="#ctx0" brushRef="#br1" timeOffset="169076.11">1131 7629 9914 0,'0'0'2656'15,"0"0"-999"-15,0 0-649 16,0 0-224-16,0 0 56 0,-24-16-208 15,-4 16-368-15,-8 16-104 16,-12 9 120-16,-12 14 160 0,-3 5-119 16,-5 20-129-1,-7 18-32-15,3 17 0 16,12 2-24-16,28-15-88 16,20-19 0-16,12-26-48 0,4-3 0 15,20 3-8 1,12-2-88-1,16-5-32-15,20-14 128 0,27-20-112 16,21-7 40-16,-9-21-56 0,-23-4 80 16,-33 6 0-16,-27 8 48 15,-4-5 0-15,-7 1 0 0,-9-4 8 32,-8-2 128-32,-25 6-24 15,-10 0 32-15,-9 2-96 0,-4 11-40 16,0 3 8-16,4 6-8 15,5 0-8-15,11 0 0 0,11 6 0 16,14 0-192-16,3-3-905 31,16 7 593-31,12-7 392 0,15 0 112 16,6-3 8-16,2 0 48 16,1-3-56-16,-9-3 8 15,-6-1 200-15,-14 7 240 0,-7 0-63 16,-8 0-177-16,-4 10-112 31,-4 9 264-31,0 9 56 0,0 7 8 16,0 6-160-16,0 4-136 0,4-3-32 15,-4 5-80-15,4 4-8 16,1-1 8-16,2 2-16 0,-3 2-384 16,13 9-640-1,-6-15-1521 1,1-17-6377-16</inkml:trace>
  <inkml:trace contextRef="#ctx0" brushRef="#br1" timeOffset="169880.96">1645 8321 7273 0,'0'0'5153'31,"0"0"-3777"-31,0 0 113 16,0 0-49-16,0 0-280 16,0 0-560-16,0 0-351 0,0 0-241 15,-12 29 64-15,12 3 192 16,0 6-56-16,0 3-48 0,0-6-104 31,8 3 48-31,12-9-104 16,4-7 0-16,-1-3-120 0,10-9-96 15,3-7-136-15,-1-3-345 16,1-10-87-16,-8-15 16 0,-4-7 496 16,-4-10 192-16,-12-17 80 31,-8 1 0-31,0-5 192 15,0-1 112-15,-5 20 544 0,-6 2 184 16,3 14-87-16,0 12-193 16,0 10-144-16,8 6-288 0,-4 9-320 0,0 17 88 15,-4 18-64 1,4 10 184 0,1 3-40-16,3 4-32 15,0-8-80-15,0-2-40 0,15-6 40 16,5-4-56-16,8-9 0 0,4-1-304 15,4-12-192-15,7-3-968 16,-2-9-3065 0,-9-7-6330-16</inkml:trace>
  <inkml:trace contextRef="#ctx0" brushRef="#br1" timeOffset="173129.61">2884 8318 9514 0,'0'0'3112'0,"0"0"-1832"0,0 0-639 16,0 0 567-16,-3 0 224 16,3 0-312-16,0 0-367 0,0 0-265 31,0 0-160-31,11 0-128 16,13 0-80-16,12 0 16 15,16-6-56-15,12 0-8 0,3-1-64 16,5 1-8-16,-5 3-112 15,-7-1-544-15,-8 1-769 0,-16 3-911 32,-12 0-1505-32,-20 3-1272 0</inkml:trace>
  <inkml:trace contextRef="#ctx0" brushRef="#br1" timeOffset="173393.02">2844 8585 7457 0,'0'0'2897'0,"0"0"-1777"0,0 0 488 32,0 0 705-32,0 0-201 15,0 0-639-15,116 10-617 0,-64-10-368 16,15-4-216-16,25-5-120 0,-8 2-64 15,-9-2-32-15,-11 6-56 16,-12 0-544-16,-5 3-1417 31,-6-4-3296-31</inkml:trace>
  <inkml:trace contextRef="#ctx0" brushRef="#br1" timeOffset="188113.92">4582 7940 8833 0,'0'-9'4145'0,"0"6"-2544"31,-8 0-617-31,-1-1-384 0,2 4 32 16,-5 0 104-16,-4 7-128 15,-9 12-104-15,2 16 33 0,-13 19-113 16,-4 22-64-16,1 22-120 16,7-6-88-16,11-19-32 31,18-22-120-31,3-19 48 0,3 3-40 15,18 0 0-15,7-3-8 16,7-10-160-16,9-9 56 0,4-11-192 16,8-2 136-16,-1-15-8 0,-7-11 88 15,-4-15 80 1,-13-16 0 0,-14-26 16-16,-13 7-8 0,-4 6 0 15,-24 10 80-15,-16 22-32 16,-3 3 88-16,-17-3 0 0,0 12 24 15,8 11-168 1,4 2 64-16,16 10-56 16,9 3-8-16,6 0-8 15,13 3-72-15,4 6-80 0,4 4 8 16,20 3 48-16,12-7 88 16,12 4 16-16,28-10 0 0,15-3 48 15,21 0-48-15,3 0 48 31,-19 0 40-31,-28 0-8 0,-25 0-8 32,-11 0 48-32,0 0-112 15,-4 0 40-15,-8 0 72 16,-8 0 56-16,-4 0 64 0,-8 0 40 16,0 0 24-16,0 0-56 15,0 0-96-15,0 0-16 0,0 0-32 16,0 0-104-16,0 0 0 15,0 0-344-15,0 0-408 16,16 0-1112-16,4 0-3250 0,0-9-6872 0</inkml:trace>
  <inkml:trace contextRef="#ctx0" brushRef="#br1" timeOffset="190239.24">6092 7553 8185 0,'0'0'2377'0,"0"0"-393"15,0 0-808-15,0-32 169 0,-13 29-81 16,2 0-248-16,-17 3-392 15,-4 6-200-15,-16 16-15 0,-7 17 191 0,-18 24-16 32,-2 29-144-32,-5 29-72 15,12 16-48-15,16 11-32 16,25-5-176-16,18-15-8 0,9-8 160 16,36-12-112-16,24-6-80 15,20-14 24-15,16-11-96 0,7-17-248 31,5-19-8-31,-9-25-792 16,-22-13-1825-16,-26-3-7193 0</inkml:trace>
  <inkml:trace contextRef="#ctx0" brushRef="#br1" timeOffset="191540.77">6801 7556 9337 0,'0'0'2273'0,"0"0"-593"31,0 0-151-31,0 0-377 16,0 0-256-16,0 0-384 0,0 0-288 15,0 0-120-15,-64 76 456 16,29 10-112-16,-6 32-55 15,1 6-65-15,5 2-104 0,7-17-160 32,4-14-64-32,8-19 8 0,4-19 80 15,8-22-88-15,0-13-8 0,4-3-40 16,0-6-64-16,0-7-64 16,20-6 56-16,12-28 120 15,19-30 8-15,22-36-8 16,9-30-72-1,2-13-104-15,-16 13-144 0,-20 29 87 16,-16 41 137-16,-12 16 96 0,-4 12 0 16,-5 4 160-16,2 6 129 15,-2 3-41-15,-3 13-128 16,1 4-120 0,-5 28-8-16,3 21 8 15,-3 23 72-15,5 26-24 0,-9 9-40 16,4-6 0-16,4-6 0 15,-1-30 0-15,1-12-8 16,1-15 0-16,2-10-464 0,6-7-617 31,2-3 489-31,9-6 360 16,0-16 160-16,8-6 72 0,4-42 48 16,4-35 0-16,8-43 224 15,-9-20 296-15,-7-7-72 16,-8 13-248-16,-12 33-39 0,-4 24 15 31,-8 23 8-31,-1 25 32 16,-3 9 48-16,0 4-112 0,0 9-72 0,0 7-128 15,4 6-736-15,-4 60-1337 16,-4 4-879-16,-7-4-6738 16</inkml:trace>
  <inkml:trace contextRef="#ctx0" brushRef="#br1" timeOffset="192504.19">7514 8417 5737 0,'0'0'4041'0,"0"0"-2257"0,0 0-120 16,0 0-239-16,0 0-273 16,0 0-392-16,0-13-360 0,0 16-224 31,-12 10-80-31,0 6 248 15,-4 6 136-15,4 4-24 16,-4-1-256-16,9 4-71 0,2-3-57 0,1-4-72 16,4-3-64-16,4-6-233 15,8-6-135-15,8-7 136 16,8-3 0 0,0-7 24-16,0-12-16 15,-4-6 168-15,4-10 112 16,-9-3 0-16,-3-6-8 0,-8 3 0 15,1 6 16-15,-5 6 200 0,-4 13 288 16,0 3 280 0,0 13-167-16,-4 0-289 15,-9 16-208-15,2 13 96 16,-6 2 88-16,-2 8-8 16,6-2-40-16,2 5-64 0,7-4-104 15,4-3-8-15,0 0-56 0,8-7-8 31,12 1-8-31,7-10-224 16,25-6-496-16,-7-10-1025 16,-6-3-3664-16</inkml:trace>
  <inkml:trace contextRef="#ctx0" brushRef="#br1" timeOffset="196827.64">8869 7312 4656 0,'0'0'2305'31,"0"0"-1121"-31,0 0 153 16,0 0-25-16,0-19 200 15,0 15-312-15,0 4-279 0,0 0 7 16,0 0-128-16,0 0-104 0,0 0-184 15,0 0-208-15,0 0-136 32,-4 0-64-32,-13 0-24 15,2 0-72-15,-17 7 0 0,-12 3 0 16,-4 2-8-16,0-2-80 16,-3 2 32-16,-1-2 40 0,0-1 0 15,12 1 0-15,1-4-8 31,11 1 16-31,7-4 0 16,14 0-8-16,3-3-48 0,4 0 48 16,0 0-8-16,0 0 16 0,0 0 56 15,0 0 120-15,0 0 56 0,0 0-48 16,0 0-64 0,0 3-120-1,-4 1 8-15,-1 5 16 16,-3 4 169-16,1-1 63 0,3 7-72 15,4-3 40-15,-4 3-128 0,4 4 16 16,0-1 80-16,0 6 8 0,0 4-80 31,4 0-32-31,-4 2-80 16,4 8 64-16,0-1-8 16,-1 0 40-16,1 4-56 0,0-1-40 15,-4 4-8-15,0-3 48 0,0 5-48 16,0-2 8-16,0 2 0 31,-8 2 48-31,1 2 32 16,-1-4-8-16,-5 4 8 0,10 0 0 15,-5-3-40-15,4-3-32 16,0-1-8-16,-1 1 40 0,5-7-40 16,0 1-8-16,0-1 48 31,0-6-40-31,9 0-8 15,-5-7 64-15,0 1-64 0,3-7 8 16,-3-3-8-16,5 0 8 16,-1-6-8-16,-1 0 0 0,10-4 0 0,-2 0-8 15,13-2 8 1,8-1-48 0,24-6-24-16,28 0-176 15,20-9-320-15,6-20-792 0,-30 4-2865 16,-24-10-8658-16</inkml:trace>
  <inkml:trace contextRef="#ctx0" brushRef="#br1" timeOffset="199014.8">9733 8083 7273 0,'0'0'2881'0,"0"0"-993"16,0 0-232-16,0 0-31 16,0 0-249-16,12-16-208 15,-12 13-416-15,0-3-263 0,0-1-169 31,0-5-200-31,0-1 0 16,0-3-112-16,-16-6 0 0,-4 0-8 0,-4-7-40 16,-12 0-64-1,0 1 0 1,-3 2 96-16,-1 4 8 16,0 10-16-16,-4 9 8 0,5 3 0 15,-2 15 8-15,2 17 0 16,3 10 56-16,8 8 16 0,8 7 48 15,12 7-64-15,8 2 8 0,4-2-64 16,24-7-8-16,4-6-64 16,11-16-8-1,5-16-48-15,5-9 8 16,-2-10 8-16,-3-26 8 16,-9-12 104-16,2-22 0 15,-9-20-72-15,-13 1 56 0,1 6 8 16,-12 13 8-16,-4 18 16 0,-4 7 40 31,0 1 184-31,0 18 176 16,0 12-112-16,0 4-304 15,-4 22 16-15,-7 17-16 0,-2 11 264 16,1 11-104-16,5 6 32 16,-2-1-32-16,5 1-88 0,4-4-64 31,0-2 48-31,17-7-40 15,11-13-8-15,3-6-8 16,17-13-8-16,0-6-192 0,-1-9-440 16,13-14-1025-16,-12-12-2679 0,-16-9-4610 15</inkml:trace>
  <inkml:trace contextRef="#ctx0" brushRef="#br1" timeOffset="200177.69">10362 7871 8409 0,'0'0'2257'16,"0"0"-289"-16,0 0-103 0,0 0-281 31,0 0-304-31,0 0-600 16,-47-17-432-16,19 37-8 15,0 12 249-15,0 2-41 0,4 11-112 16,5 6-64-16,6 3-56 15,5 3-120-15,8 0-8 32,8 3-72-32,16-6-8 0,12-3-8 0,4-13-128 15,4-6-336-15,4-13-552 16,12-13-745-16,-13-6-1263 0,-7-3-1930 16</inkml:trace>
  <inkml:trace contextRef="#ctx0" brushRef="#br1" timeOffset="200430.02">10789 7775 11802 0,'0'0'2905'0,"0"0"-817"32,0 0-736-32,0 0-519 15,0 0-409-15,0 0 336 0,-76 102-64 16,45-48-184-16,3 10-240 0,3 2-72 15,10 1-80-15,6-4-72 16,9 1-40-16,0-4-8 31,17-9 0-31,3-13-200 0,16-13-136 16,3-5-72-16,10-14-288 16,22-10-824-16,-11-15-2241 0,-13-9-2361 0</inkml:trace>
  <inkml:trace contextRef="#ctx0" brushRef="#br1" timeOffset="200653.42">10506 8121 10922 0,'0'0'2488'16,"0"0"-1023"-16,0 0-425 0,0 0 456 15,99 10-232-15,-39-7-615 0,4 0-353 16,8-3-104-16,-12 3-192 0,11-3-256 16,-18 0-1977-16,-14 0-4304 15</inkml:trace>
  <inkml:trace contextRef="#ctx0" brushRef="#br1" timeOffset="200803.02">11183 8108 10338 0,'0'0'4033'0,"0"0"-2953"15,0 0-536-15,0 0-56 16,0 0-288-16,96 0-200 0,-56 0-216 16,-4 0-2321-16,-8-2-2376 0</inkml:trace>
  <inkml:trace contextRef="#ctx0" brushRef="#br1" timeOffset="201013.46">11586 7889 10490 0,'0'0'4233'15,"0"0"-3081"-15,0 0-688 16,0 0 528 0,0 0 721-1,-40 112-593-15,24-59-600 0,0 14-288 16,0 22-72-16,0-6-96 15,9-10-64-15,-2-10-72 0,9-21-784 0,4 5-1033 16,5-5-2744-16,6-20-5193 16</inkml:trace>
  <inkml:trace contextRef="#ctx0" brushRef="#br1" timeOffset="201350.56">11817 7832 11690 0,'0'0'3009'15,"0"0"-849"-15,0 0-720 16,0 0-679-16,0 0-273 0,4 7-240 0,24 18 216 16,8 17-64-16,20 18-120 15,0 23-152 1,-5 18-8 0,-15 7-72-16,-24-19-40 0,-12-19 40 15,-20-29-48-15,-12-3 48 16,-24 9-48-16,-27 14-304 0,-21-1-648 15,20-12-2193-15,20-26-7737 0</inkml:trace>
  <inkml:trace contextRef="#ctx0" brushRef="#br1" timeOffset="201881.14">12650 8417 12722 0,'0'0'3193'15,"0"0"-1473"-15,0 0-832 16,0 0-223-16,0 0 175 16,0 0-272-16,0 0-160 0,79 60-208 31,-75-31-88-31,-4 8-56 0,0-1-8 15,-23 2-48-15,-9 3-8 16,-16-6-256-16,-20 6-808 16,8-9-2849-16,8-10-7105 0</inkml:trace>
  <inkml:trace contextRef="#ctx0" brushRef="#br1" timeOffset="202274.09">13733 7852 4080 0,'0'0'7866'0,"0"0"-4961"15,0 0-1001-15,0 0-392 16,0 0-519-16,0 0-473 16,-52 19 104-16,21 25-80 0,-9 19-200 15,-12 26-128-15,-8 13-64 0,9-4-80 16,14-22-56-16,10-24-16 15,11-18-120-15,-4 4-272 16,0-6-336-16,0 3-528 0,8-22-1097 16,0-10-2200-16,8-3-1608 0</inkml:trace>
  <inkml:trace contextRef="#ctx0" brushRef="#br1" timeOffset="202499.49">13251 7893 10922 0,'0'0'2536'32,"0"0"-87"-32,0 0-833 0,0 0-552 0,0 0-551 15,0 0 79-15,0 0 104 16,116 120-184-16,-56-47-232 16,7 16-112-16,-3 13-56 0,-4-10-64 15,-25-19-40 1,-14-25-8-1,-10-17-56-15,2 4-352 0,-2 6-712 0,6 1-1041 16,-2-10-2920-16,5-17-5353 16</inkml:trace>
  <inkml:trace contextRef="#ctx0" brushRef="#br1" timeOffset="202820.64">14366 7785 7097 0,'0'0'4705'16,"0"0"-2248"-16,0 0-945 16,0 0-384-16,0 0-256 15,-111 3 273-15,59 32-97 0,-15 25-416 16,-1 20-136-16,1 18-96 31,15 7-144-31,24 0-24 0,24-23-112 0,4-21-64 16,20-11-48-16,12-8 40 15,23 12-48-15,29 6 0 16,28 0-392-16,3-19-256 0,-11-22-336 16,-33-15-1225-1,-26-4-4800 1</inkml:trace>
  <inkml:trace contextRef="#ctx0" brushRef="#br1" timeOffset="203182.66">14789 7788 11026 0,'0'0'2608'16,"0"0"-431"-16,0 0-921 16,0 0-384-16,0 0-432 0,0 0 449 15,-60 89-81-15,36-35-200 31,5 6-264-31,6 13-96 16,9-6-112-16,4 3-56 0,0-4-24 0,21-12-48 16,7 7-8-16,3-14-160 15,5-12-304-15,0-6-600 0,28-23-913 16,-16-2-2576 0,-1-4-4505-1</inkml:trace>
  <inkml:trace contextRef="#ctx0" brushRef="#br1" timeOffset="203392.1">14527 8150 8193 0,'0'0'4985'0,"0"0"-2728"15,0 0-793-15,0 0-304 0,0 0-143 16,99 0-233-16,-7 0-416 31,20 0-224-31,-5 0-144 16,-20 0-96-16,-3-10-984 0,-32-2-2001 15,-12-1-8185-15</inkml:trace>
  <inkml:trace contextRef="#ctx0" brushRef="#br1" timeOffset="203832.92">15287 7775 11562 0,'0'0'3241'0,"0"0"-1777"0,0 0-616 31,0 0 624-31,108 54-343 16,-61-16-297-16,5 10-296 0,8 19-160 16,8 18-224-16,-16 26-104 15,-13 4 0-15,-26-7-48 0,-13-26 0 16,-24-25 8-16,-8-15-8 31,-9-1-96-31,-22 10-504 16,-29 6-824-16,5-6-3385 0,15-19-9338 0</inkml:trace>
  <inkml:trace contextRef="#ctx0" brushRef="#br1" timeOffset="204820.29">15717 7569 9842 0,'0'0'2592'16,"0"0"-799"-16,0 0-233 0,0 0 72 15,0 0-127-15,-15-54-457 16,26 47-424-16,17-2-416 16,24 6-160-16,4 0-40 0,8 3 8 31,4 0-8-31,-12 6 0 16,-5 10-8-16,-7 3-56 0,-16 3 8 31,-12 0-48-31,-13 7 88 15,-3 3 8-15,0 6 8 16,-11 10 40-16,-1-1 0 0,0 7-40 16,4 3 112-16,8 0-56 0,0 16-64 15,0 20-8-15,15 11 8 0,6-6 8 16,-5-18-8-16,0-23 0 16,-9-22 0-16,6 13 8 15,-5 3 0-15,-1 6 48 16,-7-3-48-1,0 0-8-15,-11-7 8 0,-13-2 8 16,-12-7-8-16,-8-3 0 0,-8-6 0 16,-7-7 8-16,-5-7 56 15,0-2-64-15,4-7-8 16,12-6-48 0,16 0-368-16,25-38-656 15,7 0-2729-15,11-6-5633 0</inkml:trace>
  <inkml:trace contextRef="#ctx0" brushRef="#br1" timeOffset="205290.03">16849 8455 10218 0,'0'0'2800'16,"0"0"-535"-16,0 0-161 31,0 0-375-31,0 0-649 0,0 0-488 16,0 0-296-16,0 0-160 15,135-4-64-15,-66 8-16 16,14-1-8-16,-7 3-32 0,-1-3-16 16,-3 1-96-16,-20-4-464 15,-4 0-544-15,-20 0-577 0,-20-7-111 16,-8-6-993-16,-12 1-2480 0</inkml:trace>
  <inkml:trace contextRef="#ctx0" brushRef="#br1" timeOffset="205560.31">17012 8061 12498 0,'0'0'2921'16,"0"0"-305"-1,0 0-783-15,0 0-601 16,0 0-408-16,0 0-432 0,0 0-184 15,41 79 328-15,-13 7-71 0,0 19-185 32,3 9-152-32,-11-6-80 15,-4-19 0-15,-4-19-48 0,-5-16-216 16,2-13-385-16,-1-3-503 16,3 16-176-16,-2-9-1145 15,3-4-3056-15</inkml:trace>
  <inkml:trace contextRef="#ctx0" brushRef="#br1" timeOffset="206184.64">17961 7696 9914 0,'0'0'2808'0,"0"0"-247"16,0 0-865-16,0 0-208 0,0 0-559 0,3-22-537 15,-3 41-344-15,4 28 80 16,5 23 184 0,3 35-40-16,8 12-120 15,-1 1-88-15,5-4-16 16,-7-28-48-16,-6-19 8 16,1-23-8-16,-7-12-96 0,-5 0-336 15,3-4-112-15,-3-2-48 0,0-14-209 31,-3-12 105-31,-6 0 520 16,-6-22 168-16,7-7-40 16,3-8 0-16,5-8-32 0,24-6-72 15,12-3-88-15,8-3 128 16,7 10 64-16,9 5 48 0,0 20 128 31,4 12-56-31,-5 10 0 16,-3 22 128-16,-7 13 96 15,-21 13-16-15,-9 3 80 0,-19 3 72 16,0-3-63-16,-23-7-57 16,-14-3-48-16,-10-6 56 0,-13-6-88 15,-4-7-24 1,-3-9-104-16,-9-7-104 16,-24-6-448-16,20-16-1537 15,16-3-5904-15</inkml:trace>
  <inkml:trace contextRef="#ctx0" brushRef="#br1" timeOffset="206875.84">18829 8232 9826 0,'0'0'2176'0,"0"0"377"15,0 0-697-15,0 0-264 16,0 0-519-16,0 0-553 15,0 0-392-15,5 26-56 16,-5 9 168-16,-9 10-160 16,1 2-16-16,5-3-56 15,-1-2 0-15,4-7 48 0,0-7-56 16,7-6-192-16,10-9-104 16,-2-7 48-1,9-6 64-15,-4-3 56 16,4-19 128-16,-4-13 0 15,-5-9 8-15,2-7 0 0,-6-3 96 16,-7 0 104-16,-4 9 136 16,0 14 104-16,0 15 88 0,0 13-168 31,-4 3-280-31,-7 25-40 16,-1 16 8-16,0 10 136 15,4 6-144-15,8 3 48 0,0-3-48 16,20-2-48-16,3-4 0 15,5-7-216-15,13 4-352 16,-5-16-1072 0,-13-10-3938-16</inkml:trace>
  <inkml:trace contextRef="#ctx0" brushRef="#br1" timeOffset="208012.25">19304 7410 9874 0,'0'0'2776'16,"0"0"-351"-16,0 0-913 31,0 0-568-31,0 0-304 0,0 0-288 16,0 0 209-16,119 92 55 15,-40-9-120-15,22 28-136 0,2 19-160 16,-15 7-40-16,-21 6 0 16,-19 0-48-16,-17-1-104 31,-10 1 64-31,-21-13-72 0,-4-9 8 15,-28-10 48-15,-11-15-48 16,-9-11-16-16,-1-18-144 0,10-17-720 0,-33 1-753 16,16-16-2631-16,0-12-6091 15</inkml:trace>
  <inkml:trace contextRef="#ctx0" brushRef="#br1" timeOffset="-212673.7">6522 8801 3936 0,'0'0'6482'0,"0"0"-5274"15,0 0-840-15,0 0-144 0,0 0 336 16,0 0 384-16,0 0-103 0,0 0-257 31,0 0-256-31,0 0-176 16,0 0 16-16,4 9 216 15,7 4 144-15,10 0-232 0,-1 0-8 16,12 2 8-16,0 1-96 16,11 0-56-16,0 3-96 0,10 0 48 15,3 0-40-15,3 3-48 31,5-5 0-31,4 1 40 16,-5-2-40-16,5-6 0 0,-3-1 0 16,-7-3-8-16,7-6 0 0,-10 0 8 15,-3 0-8-15,-4 0 0 16,0 0 8 0,-4-9 0-16,-8 3-8 15,-4-4 16-15,-4 4-16 16,-9 3 8-16,-7-4 0 0,-4 4-8 15,-4 0 16-15,-4 3 0 0,0 0-8 16,0 0 0-16,0 0 0 0,0 0-8 31,0 0 8-31,0 0 0 16,0 0-8-16,0 0 0 16,0 0-104-16,0 0-488 0,-8 0-856 15,-4 3-1121-15,-4 0-2944 0</inkml:trace>
  <inkml:trace contextRef="#ctx0" brushRef="#br1" timeOffset="-209463.28">18084 8921 7801 0,'0'0'2289'0,"0"0"-569"16,0 0-584-16,0 0 289 0,-8-22-49 16,8 19-336-16,0 3-240 15,0 0-304-15,0 0-272 16,0 0-112-16,0 3-104 0,0 10 8 16,0 6 64-16,4 6-8 15,13 7-16 1,6 0-48-16,9 3 65 15,8 0-57-15,11-7-8 16,5-6 40-16,4-2-40 0,4-11 0 16,-8-3 0-16,4-6-8 15,-12 0 8-15,-5-15 0 0,1-7 48 32,-8-7-40-32,-9 0 32 15,-3 0-40-15,-7 11 0 16,-6 2 0-16,-7 9 0 0,-4 1 0 15,0 6-8-15,0 0-72 16,0 0-361-16,0 13-47 0,0-1-56 16,0 4-584-1,-19 3-944-15,-1 0-985 16,-4-6-4313-16</inkml:trace>
  <inkml:trace contextRef="#ctx0" brushRef="#br1" timeOffset="-203283.68">20582 15697 7377 0,'0'0'2625'15,"0"0"-1161"-15,-8 0-456 0,8 0 232 16,0 0 41-16,0 0-377 0,0 0-192 47,0 0-152-47,0 0-152 15,0 0 104-15,12 0-112 16,8 0-79-16,8 9 39 0,12-2-80 16,8 2-80-16,20 1-40 15,27-1-64-15,29 4-48 0,12-6 40 16,3 2-24-16,4-3-56 15,0-3 0-15,5 1 40 0,7-1-40 16,-7-3 48-16,-4 0-48 16,-6 0-8-16,-1 0 8 0,-6 0 0 15,0-3-8-15,-4-4 16 16,-3-2-8 0,-5 3 40-16,-3 2-40 15,-9 1 24-15,-2 3-32 16,-14 0 0-16,1 0 0 0,-9 0 0 15,1 0 8-15,-13 7-8 0,-11-5 48 16,9 5-24 0,-10-1-16-16,-4-3-8 15,1 4 8-15,-15-1-8 16,-9-3 8-16,-5-3-8 16,-15 0 0-16,-12 0-288 0,-7 0-176 15,-49-12-1161-15,3-4-2576 0,1 0-1768 16</inkml:trace>
  <inkml:trace contextRef="#ctx0" brushRef="#br1" timeOffset="-201536.35">10650 15326 2616 0,'0'0'5889'0,"0"0"-3864"16,0 0-1081-16,0 0-584 15,0 0-48-15,0 0 432 32,-8 0 152-32,8 0-223 0,0 0-241 15,0 0-152-15,0 0-80 16,0 0-16-16,0 0 16 0,0 3 24 16,19 0 16-16,21 6 248 15,48-2 96-15,59-7 48 31,40 3-104-31,25-3-119 0,-12 3-89 16,-30 4-136-16,-22-1-72 16,-28 3-64-16,-29-2-40 0,-31-1 0 0,-24-3-8 15,-21-3 0-15,2 3-216 16,-6-3 16 0,2 0 0-1,-6 0-217-15,-3 0-479 0,24 0-448 0,-4 0-1561 16,4 0-2552-1</inkml:trace>
  <inkml:trace contextRef="#ctx0" brushRef="#br1" timeOffset="-191568.98">1040 10029 5753 0,'0'-15'2576'0,"0"-5"-711"15,0 5-161-15,0-4-72 0,0 6-103 32,0 3-273-32,0 4-32 15,0 3-160 1,0 0-247-16,0 3-281 0,0 0-264 0,-4 0-152 16,-9 9-72-16,-15 17-48 0,-19 31 0 31,-29 35 0-31,-20 38 56 15,1 16-48-15,11-6-8 16,24-23-8-16,28-34 8 0,13-23 8 16,15-19-8-16,4-9 0 15,12 3-80-15,19-3-88 0,18 0-120 16,22-13 24-16,25-16 40 31,23-6 128-31,-12-26 88 16,-19 0-144-16,-28 1-64 0,-28 3-161 15,-4-1 57-15,-4-6 272 0,0-6 40 16,-20 6 8-16,-4 1 96 0,-13 2 280 16,-19 7-215-1,-3 3-161 1,-9 3 56-16,0 7-56 16,4-1 0-16,9 10-152 0,10-3-49 15,14 3-335-15,7 0-856 16,3 0-1241-16,25-4 1649 0,12 2 784 15,12-8 184 1,4-3 8-16,0 4 8 16,-13-4 312-16,-7 7 424 15,-12 2 217-15,-7 2-217 0,-6 2-384 16,-11 0-200-16,4 6-80 16,-4 10 288-16,0 9 464 15,0 4-184 1,0 6-88-16,-4 2 289 15,-4 8-353-15,1-1-240 0,-2 8-64 16,5-5-56-16,-3 10-8 16,-1 4-112-16,4 2 104 15,4-3-48-15,0 0-64 0,0 10-592 32,8-16-1441-32,3-15-3264 0</inkml:trace>
  <inkml:trace contextRef="#ctx0" brushRef="#br1" timeOffset="-190899.77">1773 10918 9978 0,'0'0'2352'0,"0"0"-904"15,0 0 177-15,0 0 7 0,0 0-416 16,0 0-607 0,-5-9-353-16,-6 22-248 15,-5 12 0-15,-8 10 40 0,0 7-32 16,-4 8-8-16,4-2 48 16,8-4-48-16,4 1-8 15,8-4-112-15,4-6-200 16,0-10 87-16,12-6-87 15,4-9-120-15,4-10 272 16,-1-4 160-16,-2-18 8 0,-6-10 168 16,-7-5 424-1,-4-11 105-15,-7-6 15 0,-21-3-240 16,-12 6-184 0,-8 4 192-16,-7 8-216 15,-1 14-152-15,11 9-120 0,14 7-48 16,27 9-600-16,4 12-1529 15,12 4-4960-15</inkml:trace>
  <inkml:trace contextRef="#ctx0" brushRef="#br1" timeOffset="-188973.91">2928 10989 7945 0,'0'0'3097'15,"0"0"-1865"-15,0 0-400 0,0 0 681 16,0 0-49-1,0 0-376-15,-24 0-368 16,24 0-224-16,0 0-39 16,0 0-105-16,0 0-40 15,0 0-64-15,12 0-72 16,0 0 64-16,16 0 0 0,4 0-64 16,7-4-104-1,6-2-64-15,6-1 56 16,-3 1-56-16,4 3-8 15,-5 0-64-15,-7 0-352 0,-7 3-424 16,-6 0-681-16,-11 0-991 16,-8 0-2249-16,-4 0-3601 0</inkml:trace>
  <inkml:trace contextRef="#ctx0" brushRef="#br1" timeOffset="-188702.63">2844 11274 9153 0,'0'0'2769'15,"0"0"-1649"1,0 0-95-16,0 0 383 0,0 0-120 15,0 0-24-15,68 4-399 0,-24-4-441 16,12-4-192-16,8-5-104 16,7-4-80-16,17 3-48 0,24-2-464 15,-21-1-1713-15,-12 0-2640 16</inkml:trace>
  <inkml:trace contextRef="#ctx0" brushRef="#br1" timeOffset="-187698.32">4681 10601 10666 0,'0'0'1672'0,"0"0"-112"31,0 0-231-31,0 0-209 0,0 0-416 0,0 0-184 16,-116-19-72-16,69 41-16 16,-5 13-55-16,0 6-105 0,1 14-104 15,6 2-64-15,10 3 8 16,7 3-56 0,12 1-40-1,16-7 88-15,0-6-104 0,28-3 0 0,16-14-88 16,19-8-32-1,29-14-144-15,16-12-56 0,-1-9-145 0,-23-13-103 16,-28-4 160-16,-20 1 288 31,-8-13 104-31,0-10-48 16,-13-6 56-16,-15-6 0 0,-8-4 8 16,-27 7 0-16,-34-3 128 15,-23 3 16-15,1 12 56 0,8 14 96 16,19 12-24-16,20 12-112 31,8 4-56-31,4 3-96 0,21 0-16 16,7 3-40-16,4 10-8 15,19 6 56-15,17-3 96 0,24 3 80 16,27-6 73-16,33-7-33 16,11-6 8-16,5 0 56 31,-8-13-24-31,-17 4-56 0,-24 6-56 15,-23-1-64-15,-23 1-64 0,-18 3-8 16,-3-3 0-16,-8 3 0 0,-4 0 0 16,-8 0-8-16,0 0-168 15,-16 0-232 1,-20 3-496 0,8 7-1241-16,0-4-3600 0</inkml:trace>
  <inkml:trace contextRef="#ctx0" brushRef="#br1" timeOffset="-186921.4">6537 9753 10698 0,'0'0'1840'32,"0"0"-7"-32,0 0-609 0,0 0-688 15,0 0-232-15,-131 64 344 16,28 22 536-16,-13 22-247 15,13 16-217-15,19 12-240 0,24 4-160 0,16 6-40 16,25 6-120 0,19 4-64-1,52-7 8-15,31-3 88 0,32-6-72 16,17-17-40-16,8-11-80 16,-5-21-96-16,-12-21-272 15,-19-29-440-15,-32-18-1433 0,-25-16-4912 16</inkml:trace>
  <inkml:trace contextRef="#ctx0" brushRef="#br1" timeOffset="-186078.79">7112 10020 2456 0,'0'0'8122'0,"0"0"-5954"15,0 0-87 1,0 0-1001-16,0 0-536 15,0 0-352-15,-40 86 560 0,3 2 80 16,2 43-327-16,3 9-209 16,8-7-184-16,20-19-56 15,4-37 24-15,0-20-80 0,0-16 0 32,4-6-376-32,12-7 23 0,8-2-263 15,4-13 0-15,12-13 424 16,3-17 184-16,9-37-136 15,12-28 64-15,0-36 72 16,-8-12 8-16,-13 7 0 0,-15 27 8 31,-12 39 48-31,-8 26 312 16,-4 11 496-16,-4 11 57 0,4-1-113 16,1 10-296-16,2 7-512 15,5 34-32-15,8 35 32 0,8 26 0 16,0-1 8-16,0-15 0 31,-5-29-8-31,1-16-88 0,8 0-120 16,8 7-40-16,4-7 0 0,0-12-240 15,0-16 144-15,-4-13 296 16,3-32 48-16,1-37 8 0,0-52 56 16,-4-29 48-1,-13-9 24 1,-6 7-80-16,-10 32 88 0,-6 31 24 15,-5 25 152-15,0 20 96 0,0 18-96 16,0 4-152-16,0 6-112 16,0 10-56-16,0 19-840 0,0 59-1577 31,-9 2-751-31,-6-1-6595 16</inkml:trace>
  <inkml:trace contextRef="#ctx0" brushRef="#br1" timeOffset="-185522.35">8363 10782 8489 0,'0'0'2641'0,"0"0"-665"0,0 0-103 15,0 0-481-15,0 0 56 16,0 0-447-16,0-29-529 0,-13 33-344 31,-7 11-128-31,-3 14 8 16,-5 6 48-16,-4 6-8 16,4 4-40-16,8-1 0 0,5 1 0 15,6-4-8-15,9-3-136 0,0-6-264 31,12-7-145-31,9-9 89 16,-2-3 104-16,-6-13 128 16,2 0 192-16,-7-13 32 0,-4-13 336 15,-4-11 208-15,-4-11 329 16,-19-3-233-16,-14-3-56 0,-7 0-192 16,-4 7-72-16,1 8-96 31,7 11-128-31,16 15-96 15,20 13-424-15,4 10-2177 0,8 8-4328 0</inkml:trace>
  <inkml:trace contextRef="#ctx0" brushRef="#br1" timeOffset="-182823.73">9063 10109 7801 0,'0'0'1769'15,"0"0"-457"-15,0 0-456 16,0 0 216 0,0 0 513-16,0 0-353 15,0 0-480-15,0 0-296 16,25-32-128-16,-50 32-176 0,-10 0-104 15,-9 4 0-15,-4 2-40 0,-4 0-8 16,9 0 8 0,7-2 8-16,8-4 32 15,8 0-32-15,12 0 32 16,4 0 104-16,4 0 312 16,0 0 56-16,0 0-95 0,0 0-161 15,0 0-160-15,0 3-32 0,0 3-64 31,0 7 0-31,0 9 104 16,0 7 120-16,-11 12-24 16,2 6-16-16,-7 24-16 0,0 20-56 15,-3 24-8-15,-5 12 32 16,-1-6-40-16,5-10-48 0,5-13 32 31,3 0 104-31,3-9-112 16,9-6 16-16,0-20-88 15,17-12-8-15,2-13-16 0,5-6 8 16,17-4 0-16,18 1-112 0,28-7-24 16,29-22-120-16,-12 0-400 15,0-44-921 1,-33 0-3272-16,-26-1-7641 16</inkml:trace>
  <inkml:trace contextRef="#ctx0" brushRef="#br1" timeOffset="-182180.43">9873 10642 8953 0,'0'0'2049'0,"0"0"-777"16,0 0 40-16,-16-89-63 0,0 54-105 15,-8 0-232-15,-4-2-136 16,-4 5-208-16,-3 6 25 0,-10 7-33 16,2 13-264-1,-9 6-176-15,0 16-16 16,-3 22 16-16,2 16 32 16,10 10-64-16,6 5-16 0,18 1-64 15,6 0 8-15,13-7-16 16,9-2-200-16,18-14-56 15,10-8-128-15,6-17 32 16,6-13 96-16,2-9 168 16,1-19 80-16,0-16-40 15,3-25-49-15,-7-17 89 0,-4-21 0 16,-8 13 8-16,-20 18 56 31,-9 29 41-31,-7 22 335 16,0 6 192-16,0 10-136 0,0 0-440 15,0 26-40-15,-11 15-8 0,-1 13 200 16,4 10-152-16,0-1-32 16,8-2 56-16,0-1-72 31,20-3 0-31,16-3-8 0,7-10-72 16,26-2-232-16,30-14-496 15,-16-15-945-15,-11-10-3392 0</inkml:trace>
  <inkml:trace contextRef="#ctx0" brushRef="#br1" timeOffset="-181761.85">10745 10166 10762 0,'0'0'3104'15,"0"0"-1407"-15,0 0-969 16,-95 10 176-16,43 18 424 31,-12 29-311-31,-4 26-265 0,12 25-400 16,17 3-168-16,26-6-88 16,13-16 16-16,17-26-96 0,15-9-16 15,-1-10-280-15,22 1-368 16,26 6-680-16,25-7-609 15,-12-6-631 1,-13-28-2386-16</inkml:trace>
  <inkml:trace contextRef="#ctx0" brushRef="#br1" timeOffset="-181488.43">11148 10163 9025 0,'0'0'2481'0,"0"0"-425"16,0 0-39-16,0 0-433 0,0 0-544 16,0 0-608-16,0 0 473 31,-56 127-153-31,24-29-264 16,4 14-144-16,12-11-216 0,13-9-40 15,3-22-40-15,7-16-48 0,9-13 0 16,8-6-248-16,12 3-160 15,8-3-256-15,12-3-432 32,31-26-641-32,-11-6-2464 0,-12-3-4249 15</inkml:trace>
  <inkml:trace contextRef="#ctx0" brushRef="#br1" timeOffset="-181300.28">10817 10617 8209 0,'0'0'2713'0,"80"7"-1321"15,4-2 80-15,27 2-271 16,16-1-249 0,-11-2-328-1,-13-4-360-15,-34 0-264 0,-22 0-3121 16</inkml:trace>
  <inkml:trace contextRef="#ctx0" brushRef="#br1" timeOffset="-181135.77">11634 10592 10042 0,'0'0'2696'0,"0"0"-1696"0,0 0-319 15,127 0-25-15,-71 0-200 16,27 0-456-16,-14 0-672 31,-14-7-4241-31</inkml:trace>
  <inkml:trace contextRef="#ctx0" brushRef="#br1" timeOffset="-180949.4">12203 10293 10986 0,'0'0'2920'0,"0"0"-759"0,0 0-1129 15,0 0-464-15,0 0 400 0,0 89 233 16,0-25-585-16,0 2-344 16,-4 4-184-16,-3 16-80 0,-1-1 40 15,-5 1-48 1,2 10-1064 0,-2-33-1905-16,9-25-6169 0</inkml:trace>
  <inkml:trace contextRef="#ctx0" brushRef="#br1" timeOffset="-180183.45">12287 10135 9898 0,'0'0'2360'0,"0"0"-31"32,0 0-793-32,0 0-8 0,0 0-399 15,0 0-345-15,0 0-384 16,0 0-152-16,68 66 216 15,16 20-96-15,23 31-224 0,1 14-72 0,-20-5-8 16,-37-18-64 0,-31-22 16-1,-20-16 32-15,-4-13-48 0,-24-15-136 16,-8-1-168-16,-27 6-168 16,-45 10-680-16,12-9-1697 15,5-13-8817-15</inkml:trace>
  <inkml:trace contextRef="#ctx0" brushRef="#br1" timeOffset="-179274.87">13378 10766 11426 0,'0'0'4097'0,"0"0"-2305"16,0 0-287-16,0 0-305 16,0 0-392-1,0 0-344-15,17-19-232 16,7 25-120-16,4 7-16 16,8 10-88-16,-12 2-8 0,-5 7-8 15,-15 2-160-15,-4 8-288 16,-23-1-264-16,-37 20-720 0,4-14-1241 15,4-6-3488-15</inkml:trace>
  <inkml:trace contextRef="#ctx0" brushRef="#br1" timeOffset="-178892.89">14837 10442 12898 0,'0'0'2633'16,"0"0"-745"-16,0 0-1104 0,0 0-456 31,0 0 601-31,-127 111-89 16,67-35-424-16,-7 13-232 0,-6 17-136 16,6-8-48-16,15-25-232 15,16-19-680-15,8-20-857 0,-8 5-559 16,4-7-2177-16,8-10-2873 0</inkml:trace>
  <inkml:trace contextRef="#ctx0" brushRef="#br1" timeOffset="-178689.44">14283 10461 11914 0,'0'0'2985'0,"0"0"-529"15,0 0-1272-15,0 0-759 0,64 76 47 0,-8 16 232 16,8 10-312-16,7 3-240 16,-11-13-64-16,-12-9-80 0,-16-16-8 15,-9-17-656 1,-6-2-656 0,-10-20-841-16,6-6-3424 15</inkml:trace>
  <inkml:trace contextRef="#ctx0" brushRef="#br1" timeOffset="-178388.25">15562 10341 12906 0,'0'0'2521'0,"0"0"-761"31,0 0-520-31,0 0-359 16,0 0-321-16,-111-67-136 0,59 96 64 16,-20 28 0-16,0 29-96 15,12 21-112-15,13 8-88 0,27-7-80 16,20-13-64-16,16-9-40 31,16-7-8-31,4-9-240 16,-1-19-296-16,-3-16-88 0,4-10-248 15,36-3-705-15,-12-6-479 0,0-10-2593 16</inkml:trace>
  <inkml:trace contextRef="#ctx0" brushRef="#br1" timeOffset="-178150.88">16065 10207 12586 0,'0'0'2329'0,"0"0"-825"15,0 0-832 1,0 0-376-16,0 0 520 31,-28 143 385-31,11-32-513 16,13 7-392-16,4-7-176 0,17-25-72 16,2-29 0-16,5-13-48 15,0 1-144-15,8-1-448 0,0 4-544 16,20-1-337-16,-8-15-3792 15,-13-19-2801-15</inkml:trace>
  <inkml:trace contextRef="#ctx0" brushRef="#br1" timeOffset="-177966.37">15678 10665 9618 0,'0'0'3240'15,"0"0"-2216"-15,103 15 145 0,-15-5-185 16,28 3-328-16,15-4-336 16,-12-3-288-1,-14-6-32-15,-38 0-1488 16,-20-6-3857-16</inkml:trace>
  <inkml:trace contextRef="#ctx0" brushRef="#br1" timeOffset="-177610.32">16531 10169 10418 0,'0'0'2424'0,"0"0"-63"16,0 0-433-16,0 0-311 16,0 0-609-16,0 0-648 0,0 0-192 31,79 99 304-31,-27 5-64 16,4 17-192-16,-13 0-72 0,-15-13-64 15,-20-16-32-15,-12-6-40 16,-32 3 8-16,-23-7-16 15,-13-3-224-15,-12-12-144 0,0-13-696 32,21-16-1713-32,11-19-7065 0</inkml:trace>
  <inkml:trace contextRef="#ctx0" brushRef="#br1" timeOffset="-175824.09">16920 10109 6889 0,'0'0'2857'15,"0"0"-937"-15,0 0-112 16,0 0-135-16,-35-45-209 15,35 39-120-15,0 0-255 0,4 0-281 0,20-1-440 16,28 1-256-16,27 2-104 16,1 1-8-16,-9 3 8 15,-7 0 0 1,-32 7-8-16,1 6-8 16,-14 2-8-16,-6 7-32 15,-13 4 8-15,0 5 32 0,-21 11 16 0,1 2 0 16,1 11 0-16,-5 14 0 15,7 20 0 1,10 16 0-16,7 3 8 16,11-3-16-1,17-10 8-15,0-12 40 0,0-1-40 16,-8-12 8-16,-8-16 72 0,-8-13-88 16,-4-6 0-16,0 3-48 0,-8 3 40 31,-16-2 8-31,-12-8 0 15,-27-5 0-15,-25-7 0 16,-23-10 8-16,-9-6 48 0,20-3 0 16,28-6-56-16,37-4-8 15,7-2-336-15,20-17-688 0,8 4-937 32,0-7-3832-32</inkml:trace>
  <inkml:trace contextRef="#ctx0" brushRef="#br1" timeOffset="-175547.83">17686 10883 12658 0,'0'0'2769'15,"0"0"-793"-15,0 0-559 0,0 0-289 16,0 0-520-1,91-31-440-15,9 31-96 16,32 0-64-16,-9 0 16 16,-23 6-24-16,-40-6-328 15,-36 0-464-15,-5 0-233 0,-6-3 297 16,-13-10 88-16,-17 1-1120 31,-50-17-905-31,3 7-1240 0,4 0-2104 16</inkml:trace>
  <inkml:trace contextRef="#ctx0" brushRef="#br1" timeOffset="-175309.47">17929 10376 9033 0,'0'0'2857'0,"0"0"112"16,0 0-433-16,0 0-375 15,0 0-953-15,0 0-744 0,20 3-416 16,-20 70 368-16,0 28 88 15,0 20-256-15,12-1-112 16,8-5-80 0,-1-17-56-16,1-2-24 15,1-20-608 1,-10-16 88-16,10-6-784 16,-6-22-1065-16,1-7-2904 0</inkml:trace>
  <inkml:trace contextRef="#ctx0" brushRef="#br1" timeOffset="-174873.63">18654 10058 12634 0,'0'0'1513'0,"28"-76"255"0,-8 47-408 15,-8 7-104-15,-4 16 1 16,0 9-657-16,4 38-512 0,0 42 32 15,-5 34-8-15,-3 14 0 16,-4 2-112-16,0-22-8 31,0-31-136-31,-7-24-216 0,3-18-272 16,0-12-433-16,-4-7-151 16,3-3 400-16,5-10 264 0,0-6 552 15,21-22-56-15,14-13 24 16,14-13-40-16,6-6 72 15,13-6 40 1,0 9 56-16,-5 10 368 0,1 13 256 16,-8 18-16-16,-9 10 8 15,-2 16-199-15,-14 19-257 0,-15 6-192 16,-11 10-8 0,-10-1-40-1,-27-2 40-15,-28 0 0 0,-27-7 104 16,3-9-40-16,4-6-8 0,13-14-112 15,27-6-88-15,5 4-496 16,31-7-1281-16,4 0-3296 0,27-3-3289 16</inkml:trace>
  <inkml:trace contextRef="#ctx0" brushRef="#br1" timeOffset="-174558.48">19861 10483 12618 0,'0'0'2905'0,"0"0"-1153"32,0 0-1184-32,0 0-384 0,0 0 272 15,-71 86-151-15,43-38-177 16,0 6-64-16,8 0-64 0,-1 0 0 16,14-3-265-16,3-10-159 15,4-3 72-15,0-16 192 31,0-9 160-31,8-13 0 0,0-7 352 0,-8-18 128 16,0-16 233-16,-16-13-81 16,-27-16-240-16,-2 0-24 0,-6 7-96 15,3 2-128-15,12 26-72 16,0 10-72 0,12 25-456-1,13 22-1961-15,6 7-4512 0</inkml:trace>
  <inkml:trace contextRef="#ctx0" brushRef="#br1" timeOffset="-173456.42">20092 9836 9482 0,'0'0'2128'16,"0"0"224"-16,0 0-855 0,0 0-593 15,0 0-496-15,44 41 64 32,0 13 464-32,23 32-408 0,21 37-167 15,8 27-105-15,-16 12-96 16,-20-3-160-16,-25-13 16 15,-18-7-8-15,-17-9 0 0,-9-2 8 16,-31-17 40 0,-23-10-8-16,-17-12-48 15,-20-16-8-15,-19-12-200 0,-9-20-617 16,29-19-1607-16,11-16-7802 16</inkml:trace>
  <inkml:trace contextRef="#ctx0" brushRef="#br2" timeOffset="-163076.58">1071 10112 1432 0,'0'0'5889'0,"0"0"-3985"31,0 0-975-31,0 0-105 16,0 0 32-16,0 0 208 16,0 0 40-16,-20 0 41 0,16 0-249 15,0 0-56-15,-3 0-192 0,-2 0-288 31,-2-6-184-31,-6-7-168 16,2-6 56-16,-6 0-16 16,-2-10 24-16,-5 1-8 0,-4-4-48 15,1-3-8-15,-1-3 40 16,-5 0 24-16,5 0 128 0,0 0 73 31,-3-7-153-31,7 1-32 16,0-7-40-16,-4 0 8 15,0-6 24-15,0-3-8 0,-3-1 0 16,-1 1-64-16,0 0 80 0,0-1-88 16,-4 4 16-16,8 3 40 0,0 0-48 15,-3 0-8 1,7 4 0 0,0-1 8-16,3 3-8 15,2-3-8-15,3 1 0 0,-4-2-88 16,5-1-24-16,-2-5 48 0,-3-8-104 15,9-16-40-15,6-17 56 0,5 7 88 32,4 19-97-32,0 22 49 15,0 16 120-15,0-3 0 16,0-6-8-16,0-7 8 0,0 3 0 16,0 1-48-16,0-1 48 0,0 0 0 15,0-2-8-15,0 2 8 31,0-6-8-31,0 0 8 16,0-3 0-16,0-13 0 0,0 6 0 16,0-6 0-16,0 1 0 15,0 8 0-15,0-2 0 0,0 0 8 16,0 5-8-16,0 1 0 31,0 0 0-31,0 6-8 16,0-3 0-16,0 0-64 0,0 0-24 15,0 0-56-15,0-3 8 16,0-3 88-16,0-1-40 16,0 1-56-1,0 3 88-15,0 3 64 0,0 6 0 16,0 1 0-16,0 6 0 16,0-1 0-16,0 1 8 0,0-4-8 15,13-2-8-15,15-7 0 16,7 0-88-16,5-6-176 0,8-1 136 15,0 1 24 1,-9 6 64-16,-2 0 48 16,-5 7-8-16,-4 5 8 15,-1 1-8-15,1 0 8 0,3-4-16 32,6 4-136-32,3-7-24 15,3 0 24-15,9-2-56 0,0-4-16 16,-1-3 48-16,5 3 48 15,-4 0 72-15,-4 9 56 0,0 4 8 16,-5 3 0-16,2 6 8 16,2-3-8-16,5 0-8 15,4 0-16-15,8 0-64 0,7-6-112 32,-3 3-136-32,8-3 152 15,-5 3 112-15,-3 3 48 0,0 0 16 16,-13 6-16-16,1 1 8 15,-11 2 8-15,-2 4-8 16,-3 3 8-16,-5-3 0 0,6 3-8 16,6-3 8-1,2-1 0-15,6 1 0 16,9-3-8-16,4 2-144 0,-1-2 24 16,5 3 80-16,-8-1 32 15,0 1-32-15,-4 0 48 16,3 3 0-16,1 0 0 15,0-3-8-15,7 3 8 16,9-6 8-16,20 2-8 16,12-6 0-16,2 4 0 0,-2 3 0 15,-12 3 0-15,-24 6 0 16,-16 0 16-16,-9 7-16 16,-3-3 8-1,8-1-8-15,12-3 8 16,7 4-8-16,1-4 0 0,-4 4 0 15,-1-1 0-15,-3 3 0 16,0 2 0-16,0 1 8 16,-5-2-8-16,5 3 0 0,-1-4 8 31,-2 4-8-31,-1 0 0 16,-6 3 0-16,-2-3 0 0,0 0 0 15,-7-1 0-15,-2 4 0 16,-3-3 0-16,4 3 0 31,-8-3 0-31,0 0 0 0,3 0 0 0,2-1 0 16,-6 4 0-16,8-2 0 15,-2 2 0-15,-2 0 0 16,9-4 0 0,-4 1 0-16,4 3 0 15,0-3 0-15,4 3 0 16,4-3 0-16,-6 3 0 0,6 0 0 0,0 0 16 15,-8 0-16-15,-3 0 8 16,-10 0-8-16,-7 0 0 0,-4 0-48 16,4 0 48-16,-4 6 0 15,4-3-8-15,7 1 8 16,5-2 0 0,8 5 0-16,0-4-8 15,4 3 8-15,0 1 0 0,-5-1 0 16,-7 0 8-16,0 1-8 15,-9-1 8-15,1 1-8 32,-4-1 0-32,5 0 0 0,2 1 8 15,1 6 8-15,4-4-16 16,3 0 16-16,2 4-16 0,-6 0 8 16,-4-1 0-16,-2 1-8 15,-10 0 8-15,-3 3-8 16,0-3 0-16,-3 2-8 0,-2 1 8 31,-3 0 0-31,9 3-8 0,-2-3 8 16,5 6 8-16,3-3-8 0,6 0 0 15,-1 4 8-15,-4-5-16 16,0 1 16-16,-4 1-8 16,-5-5 0-16,-7 2-8 15,-1-2 8 1,-2-2 0-16,-1 3 0 0,0 3 0 15,-4-3 0-15,3 3 0 0,6 3 0 16,-6 0 0-16,10 4 0 31,-10-4 0-31,6 3 8 16,-6-3-8-16,-3 0-8 0,1 1 0 16,-5-4-56-16,-1 0 56 0,-3-3-120 15,0 0 80-15,0 3 40 16,0-3 0-16,0-3 0 15,0 6 0-15,0-4 8 0,0 5-8 32,4-2 8-32,0 1 0 31,-4 1-8-31,0-5 0 16,0 5 0-16,0-5 8 0,0 2 0 15,0-2 0-15,-8-2-17 16,1 3 17-16,3-4 17 0,-5 1-9 15,1-3-8-15,5 2 0 16,-1 1 8-16,0 0-8 0,-5 3 8 16,5-4 0-16,-7 4-8 0,-2-3 8 15,-2 3 80-15,-9-4 40 16,-8 4-40-16,4 0 104 16,0 0-64-1,0 0-72-15,9 0-48 16,2 3 0-16,6 0-8 0,3 0 8 15,3 0-8-15,1 3 16 0,0-6-8 16,0 3 0-16,4 0 0 16,-3 1-8-1,3-5 8-15,-4 1 120 16,0 0 48-16,4 0 24 16,0-3-24-16,0-1-48 15,0 4-24-15,0-3 24 0,8-1-32 16,-5 1-40-16,5 0-8 0,-4-4-40 31,1-3 0-31,-1 1-8 16,0-4 8-16,-4-3 0 15,0 3-8-15,0-3-224 0,0 0-208 16,0 0-248-16,-4-6-841 16,-9-3-3776-16</inkml:trace>
  <inkml:trace contextRef="#ctx0" brushRef="#br2" timeOffset="-162786.34">7100 5264 5705 0,'0'0'1792'16,"0"0"-208"-16,0 0-391 0,0 0-353 0,0 0-304 47,55 19 8-47,-51-13-216 15,1 1-16-15,-1-1-136 0,-1 1-168 16,9 2 112-16,-3-3-64 16,2 1-48-16,1-1 56 0,0-3-64 15,0 0-232-15,4-3-920 16,-4 0-880-16,-4 0-2857 0</inkml:trace>
  <inkml:trace contextRef="#ctx0" brushRef="#br2" timeOffset="-162543.99">7390 5124 8793 0,'0'0'2329'0,"0"0"-897"16,0 0-688-16,0 0-312 15,0 0-103-15,0 0 383 0,0 16 344 16,4-3-424-16,-4 6-176 0,0 0-32 16,0 3-80-16,-7 0-24 15,-6 0-144 1,1 4-48-16,1 0-56 16,-6-1-8-16,-2-3-64 15,3 0-472-15,-1 3-1032 0,6-5-2369 16,7-8-3352-16</inkml:trace>
  <inkml:trace contextRef="#ctx0" brushRef="#br2" timeOffset="-161152.72">7072 5810 3016 0,'0'0'2449'32,"0"0"-825"-32,0 0 80 15,0 0-7-15,0 0-345 0,0 0 296 16,0 0-231-16,12-47-593 0,-12 47-32 15,0-4-104-15,0 4-216 16,0 0-272-16,-12 4-128 31,-12 5-8-31,-12 10-56 0,-4 6 8 16,-4 4 32-16,5 6-40 16,3 3 0-16,3 3 0 0,14 0-8 15,2 1 0-15,17-4 0 31,0 0 0-31,4-3-8 16,24-7-256-16,9-5 40 0,3-5 128 0,7-5-32 16,-3-6-72-16,0-4 0 15,-9-3 32-15,-11 0 80 0,-3-6 88 16,-14-4 0-16,-7-3 8 16,0-3 48-1,-7-3-56 1,-10 4 16-16,-7-5-16 0,5 5 64 0,-1 2-64 15,4 6-48-15,7 5 48 16,9 2 0-16,0 0 0 0,0 0-408 16,17 0 72-16,3-4 232 31,12 4 96-31,-4 0 8 16,-5 0 0-16,-3-3 0 0,-4 3 0 15,-11 0 200-15,-1 0 32 0,-4 0-128 16,0 3-40-16,0 7-64 31,0 9 208-31,0 6 16 16,-9 7 56-16,9-3-88 0,-4 5-24 15,4-2-56-15,-8 3-104 16,8 0 80-16,0 3-80 0,0 3-8 16,0 1-72-16,0-4-560 15,0-7-664-15,12 4-1017 31,0-9-303-31,4-11-2985 0</inkml:trace>
  <inkml:trace contextRef="#ctx0" brushRef="#br2" timeOffset="-160750.78">7550 6277 7361 0,'0'0'2305'31,"0"0"-841"-31,0 0-656 16,0 0-272-16,0 0 336 0,0 0-95 16,0 0-313-16,-68 82-208 0,52-53-128 15,4 3-32-15,4 0-16 16,8-1-64-16,0-3-8 31,0-8-8-31,4-5-224 0,8-2 48 16,4-9 96-16,0-4 8 15,-4 0 72-15,0-10 0 0,-5-9 96 16,-7-10 368-16,0-6 112 16,-19 0 80-16,-13-6-288 31,-8 6 112-31,0 4-176 0,-3 8-88 15,11 7 16-15,0 13-232 16,20 10-496-16,8 11-1616 0,4 5-2969 16</inkml:trace>
  <inkml:trace contextRef="#ctx0" brushRef="#br2" timeOffset="-160072.59">6996 6864 8209 0,'0'0'2369'16,"0"0"-993"-16,0 0-104 0,0 0-47 15,0 0-249-15,0 0-384 16,56-3-296-16,-8-6-72 16,20-1-24-16,3 0-24 0,0 1 152 31,6-1 64-31,-18 1-136 0,9 2-112 15,-8 4-136-15,-8 0 40 16,-13 0-40-16,-11 3-8 16,-8 0-344-16,-15 0-544 0,-5 0-528 15,-13 0-129-15,-30 12 217 32,-2-2-1728-32,2 0-4002 0</inkml:trace>
  <inkml:trace contextRef="#ctx0" brushRef="#br2" timeOffset="-159797.33">7000 7058 7073 0,'0'0'2569'0,"0"0"-1193"15,0 0-48-15,0 0 312 16,0 0-71-16,91-32-369 15,-55 23-352 1,5-1-232-16,2 3-184 0,1 1-47 0,7 0-105 16,2 0-112-16,-1-1-80 15,-5 1-72-15,-3 0-16 16,0-1-128-16,-9 4-657 0,-7-13-1015 31,-7 3-2601-31,-14 0-5193 0</inkml:trace>
  <inkml:trace contextRef="#ctx0" brushRef="#br2" timeOffset="-151285.08">402 6486 7577 0,'0'0'1849'0,"0"0"-1081"31,0 0-240-31,0 0 296 0,0 0 216 16,0 0-8-16,0 0-207 16,0 0-337-16,0 3-256 0,0-3-112 15,4 7-120-15,8-1 80 16,8 7 48-16,8 0-8 16,7 5-56-1,10-1 72-15,11 5-24 0,2 0 32 16,11-3-64-16,2 7 0 15,1-8-72-15,4 5 40 0,-5-5 0 16,-3 2-40-16,-1-5-8 16,-7 2 0-16,0-2 8 0,-4-2 56 31,4 0-56-31,-4-4 8 16,0-2-8-16,-5 2-8 0,5-6 0 15,-8 0 0-15,3 1 80 16,-2-4-72-16,-6 0-8 0,1 0 8 15,-4 0 40-15,-1-10-24 32,-2 7-16-32,-1-6 88 31,-4-1-88-31,3 0 48 0,-3-2-40 16,0-4-8-16,0 0 64 15,0-3-64-15,0-4-8 0,-1 1 8 16,-3 3-8-16,0-3 0 15,-4-4 0-15,1 4 0 0,-6-3 8 16,1 0 0-16,-1-1-8 0,-2-2 0 16,3-7-80-16,3 3 72 15,-2-3-8-15,3-3-128 0,-4 6 16 16,-1 1 120 0,-6 5 0-1,6 1 8-15,-6-1 8 0,-6 1 0 16,5 0-8-16,-3-1 8 0,-2 1-8 15,1-4 0-15,-4 0 0 16,0-2 0-16,0-4 8 0,-4 0 0 31,0 0 0-31,0 3-8 16,0 0 8-16,-4 4 0 0,-8-1 48 16,1 4-56-16,-10-4 8 15,1-2 0-15,1-1 48 0,2 0-56 31,2 1 0-31,-1-1 0 16,4 3-8-16,-4 1 8 16,0-1 0-16,-4 1 0 0,-4 2 0 15,0 1-8-15,-4-1 8 16,1 4 0-16,-5 0 0 0,4 6 0 16,-4-3 8-16,4 3-8 31,-4 6 0-31,0-3 0 15,4 1 8-15,-4 2-8 0,1-2-8 0,-1 2 8 16,-5 1 0-16,5-1 0 16,-3 1-8-16,-1-1-40 0,0 1 40 15,4-4 0 1,0 4 0 0,5 2-16-16,-1-2 16 15,3 2 0-15,-3 4 8 0,0 0-8 0,-3 0 0 16,-5 3-40-16,-4 0 40 15,1 0-8 1,-6 0 8-16,2 3 0 16,-5 3-120-16,4-3 32 15,-4 4 24 1,1-1 24-16,2 1 48 0,6-1-8 0,3 0 8 16,0 4-8-16,1-1 8 0,-6 1-56 15,2 6 48-15,-5-1-8 31,-4 1 8-31,0 7 0 16,4-4 8-16,1-1-16 0,2 5 8 16,6-4 0-16,-1 3 0 15,4 7 0-15,0-1 8 0,-3 7-64 16,3 4 64-16,0 2 8 31,0 0-8-31,0 3 0 16,4 4-8-16,4 3 8 0,4 0 0 15,4 3 0-15,0 3 0 0,1 3 0 16,2 0 0 0,1 4 0-1,1-1-32-15,2-2 32 0,2-8 8 16,-1-8-8-16,8-4 8 16,0-12-8-16,0-4-88 0,0-5-432 15,11-8-296-15,10-9-545 0,-2-3-471 16,1 0-3809-16</inkml:trace>
  <inkml:trace contextRef="#ctx0" brushRef="#br2" timeOffset="-149045.06">2295 5254 6529 0,'0'0'1192'16,"0"0"-456"-16,0 0-488 0,0 0 120 16,8-41 385-16,-4 31 127 15,3-5-112-15,1 2-248 16,4 0-168-1,0-6-176-15,4 0-16 0,4-6 0 16,4-4-64-16,4-3-16 16,4-3-8-16,3-6-24 0,6 0 16 15,2 0 0-15,1-4 24 16,4 4 88-16,-1-4 120 16,2 4-96-16,-6 3 105 15,5 0-89-15,0 0 80 16,-4 0-24-16,4 3-120 15,-1-3-64-15,5 0-40 0,4 0-40 16,4-1-8-16,4-2 0 16,4 3 8-16,-5 0 8 15,1 0-16 1,0 6 8-16,-1-3-8 16,-7 7 0-16,0-1 0 0,-5 0-8 15,5 1-8-15,-4-1 8 16,0-6 0-16,3 1 0 31,5-1 8-31,-4-4-8 0,12 4 8 16,-5 1 0-16,6 2 0 15,-5 3-48-15,-1 1-32 32,1 6 72-32,-8-1 0 0,-1 4 0 15,-3-3 8-15,4 3 0 16,-9 3 8-16,5-3-8 0,1 3 0 15,-6 0 0-15,5 3 0 0,0-2 0 16,8 2-8-16,0 0 8 16,-1 1-8-16,0 2-8 0,1 1-32 15,-8-1 48-15,0 4-64 16,-1 0 64-16,5-1 0 16,4 1 0-1,0-4-56-15,4 4 56 16,3 0 0-16,6-1 0 0,-2 4-72 15,5 0-136-15,-4 3 72 0,-9 0 128 32,1 0-88-32,-8 0 80 15,-9 0 16-15,2 0 0 0,-10 0 8 16,6 0-8-16,2 0 0 16,5 0 0-16,4 0 0 15,4 3 0-15,0 3 8 0,3 1-16 16,-8-1 16-16,-3 0-8 0,0 1 0 31,-8-1 8-31,4 3-8 16,-1-2 8-16,-2 6-8 15,2-4 0-15,1 1 0 0,-4 2-8 16,-4 1 0-16,4 3-32 16,-1-4 40-16,-2 5 16 0,6 2-16 31,-3-1 0-31,0 2 8 15,-5-1-8-15,2 3 8 0,-6 0 8 16,1 1-8-16,0 2 80 0,-1 0-24 16,-3-3 24-1,5 7-88 1,-1-4 72-16,-4 4-64 0,-1-1 0 16,1 1 8-16,-4 0-8 15,0 2-8-15,0 1 8 0,-5 0 8 16,5-3-8-16,-4-1 0 0,1 1 0 15,-1 2-8-15,-5-2 8 16,5 0-8 0,-4-1 16-16,0 1-16 31,-4-1 8-31,-4-2 0 16,4 2-8-16,-8-2 8 0,-1-1 0 15,-3 4-8-15,5-7 0 16,-1 4 8-16,-1-1-8 0,1-3 0 15,5 3 8-15,-2-3 0 16,2-3 40-16,2 1-48 16,-3-1-8-16,0-1 8 0,0-1 0 15,-3 1 8-15,2 2-8 32,1 2 8-32,-3 0 48 0,-2 0 8 15,1 0-56-15,0 7 40 16,0-6-40-16,-4 2 0 0,4 0 0 15,-4-3 56-15,-4 0-64 0,7-5 0 16,-7-2 0-16,9-2 8 16,-5-6-8-16,0-1 8 15,4 0 112 1,-5-3-64-16,6 1 8 16,-1-4-8-16,0 0-56 15,-5 0 0-15,-3 0-408 0,0-4-680 0,0-5-2849 16</inkml:trace>
  <inkml:trace contextRef="#ctx0" brushRef="#br2" timeOffset="-148669.06">8208 4845 6673 0,'0'0'3985'0,"0"0"-2129"16,0 0-456-16,0 0-591 31,0 0 47-31,0 0-192 0,0 0-312 16,11-22-200-16,-3 28-152 15,5 10 0-15,2 3 0 16,5 3 8-16,-1 6 0 0,6-2 56 0,-1 2-48 15,0-2-8-15,4 0 40 16,-1-4-40-16,1-3 0 16,4-7-8-1,-4-2 8-15,-4-7-8 16,0-3-72-16,-9 0-360 16,2 0-624-16,-13-29-649 0,-4 7-671 15,0-6-2929-15</inkml:trace>
  <inkml:trace contextRef="#ctx0" brushRef="#br2" timeOffset="-148419.72">8665 4699 6081 0,'0'0'1976'0,"0"0"-704"15,0 0-135-15,0 0 351 0,0 0 384 16,0 0-463-16,5-35-545 15,-5 35-352-15,0 0-272 0,0 0-144 16,-5 9-88-16,-3 7 144 16,1 9 16-16,-1 4 24 31,-5 6 16-31,2 3-64 0,3 3-144 16,-5 1 72-16,6 2-64 15,-5-2-8-15,0 8-608 0,0-12-1224 16,-1-9-2785-16</inkml:trace>
  <inkml:trace contextRef="#ctx0" brushRef="#br2" timeOffset="-144042.42">6446 5864 4761 0,'0'0'1160'0,"0"0"-336"16,0 0-408-16,0 0 256 15,0 0 144 1,0 0 249-16,0 0-393 16,-8-16-192-16,4 13-88 0,4 3 24 15,0 0-64-15,0 0 104 16,0-3 64-16,0 0 40 16,0 3-55-1,0-4-49-15,0-2 80 16,0-1-160-16,4 5-56 0,4-5-56 15,1 1-32-15,2-4-80 0,1 4-64 16,8-4-32-16,0 4 16 16,8-1-72-1,-1 2 56-15,5-2-40 16,5 1-8-16,-2 2-8 16,1 1 8-16,0 0 0 0,3 0 0 15,-2 0-8-15,-5 3 8 16,-9 0 0-16,-3 0 0 0,-3 0-8 15,-6 0 0-15,1 0 0 32,0 0 0-32,4 0 40 15,4 0-40-15,-5 0-8 0,10 0 8 16,-5 0 0-16,4 0 8 16,-5 0-8-16,-2-3 0 0,-2 3 0 31,-2 0 0-31,-2 0 0 0,-3-4 8 15,5 4 0-15,2-3-8 16,-2 0 0-16,6 0 0 0,-3 0 0 16,8-1 0-16,-4 4 0 15,4-2 0-15,4 2 0 0,-4 0 0 16,-1 0-8 0,-3 0 8-1,-3 0 0-15,-6 0 0 0,1 0 0 16,0 0 0-16,0 0 0 0,1 0 0 15,-2 0 0-15,-3 2 0 16,4 2 0-16,0-1 0 0,-1 0 0 31,2-3 0-31,-1 3 0 16,-9 0 0-16,6-3 0 0,-5 4-8 16,-4-4-80-16,0 3 80 15,0 0-96-15,4 0 32 0,0 3 72 31,-4 4 8-31,4 2-8 16,-4 5 0-16,3-2 0 16,1 7 8-16,-4 4 8 0,4 0-8 15,1 5 0-15,-1 1 0 16,0 3 64-16,0 3-64 0,3 0 40 31,6 0-32-31,-2 4 40 16,1-4 64-16,1 0-64 15,2-7-8-15,-2 1-40 0,-2-6 0 0,1-1 0 16,-4 0 8-16,0-2-8 16,-4-1 0-16,4 0 8 0,-8 0-8 15,0-2 8 1,5-2-8 0,-5 1 0-16,3 1 0 15,5-5 8-15,-4 4-8 0,4 1-8 0,-5-5 8 16,6 4 8-16,-5-3-8 15,4 0 0 1,-8 0-8-16,0 0 0 16,0-3-8-16,0-4-104 15,0 1 48-15,0-4-32 16,0-3 32-16,0 0 56 0,0-3-48 16,0 0 48-16,0 0 8 0,0 0-8 15,-8 0 8-15,-8 0 0 31,-7 0-8-31,-10 0 8 16,-7 0-8-16,1 0 0 0,-6 0 8 16,-2 0 8-16,2 0-8 15,-2 0 0-15,3 0-8 0,0 0 8 16,5 0 0-16,3 4 8 31,-1-2 0-31,6 2 0 16,4 2-8-16,-1-3 8 0,0-3-8 15,0 0 8-15,0 0-8 16,-4 0-8 0,4 0 0-16,4 0 0 15,0 0 0-15,4 0 8 0,8 0-8 16,0 0 8-16,1 0 0 16,2 0 0-16,5 0 0 0,-4 0 0 15,1 0 0-15,-2 0 16 0,-3-3-8 16,1 3 8-16,-6-3 56 15,2 0-72 1,2-1 0-16,2 4 0 16,-2-2 8-16,9-2 112 15,-3 1 104-15,3 0 152 0,-4-3-136 16,4-1 152-16,-4-2-112 16,4 2-15-16,-8-2-57 0,3 0-136 31,2-1 0-31,-5 0 24 15,5 0-80-15,-6 1 160 0,5 3-120 16,4-4 40-16,-3 1 8 16,2-4-16-16,1 1-8 31,0-8 40-31,0 1-112 0,0 0 64 16,1-3-64-16,-1 0-8 15,4-4 72-15,-4 4 48 0,4 0-120 16,-5-3 64-16,5 2-64 15,0-2 8-15,0 0-8 0,-4 2 48 16,4-2-32-16,-4 2-8 16,0-5 0-1,1 3-8-15,-1-1 8 16,-5-2 0-16,1 5 0 0,4 1 0 16,1 0 8-16,-1 3-8 15,0 3 0-15,-5 0 48 0,5 4-48 16,-3-1 8-1,-1 0-8-15,-5 4 0 16,6-1 0-16,-1 1 0 16,0-1-8-16,-1 4 8 0,6 2 0 15,-1-2 0-15,4 0-8 32,-4 3-8-32,4-4 8 0,0 4-408 15,0 0-536-15,0 3-1345 16,-4 0-4328-16</inkml:trace>
  <inkml:trace contextRef="#ctx0" brushRef="#br2" timeOffset="-138882.22">7171 11319 1216 0,'-7'0'9754'0,"-6"0"-7938"16,2-4-904-16,-2 1 89 0,1 0 95 16,5 3-8-16,7 0-48 15,-4 0-312-15,4 0-239 0,0 0-153 16,0 0-112-16,4 0-24 15,20 0-48 1,31 10 40-16,49-4 152 16,51 4-160-16,29-1-88 0,-1 1-24 15,-28-4-8-15,-59 0-16 16,-29 0-32-16,-27-2 32 0,-20-1-48 16,1 0 8-1,-6-3 0-15,-2 0 0 16,-6 0-8-16,-3 0-104 15,-4 0-312-15,0 0-408 0,-4-6-1001 16,-3-7-4720-16</inkml:trace>
  <inkml:trace contextRef="#ctx0" brushRef="#br2" timeOffset="-137734.28">18778 11163 9329 0,'0'0'5994'16,"0"0"-4610"-16,0 0-880 0,0 0 64 0,0 0 393 15,0 0 55-15,0 0-264 16,4 0-232-16,20 0-112 16,8 0-208-16,27 0-136 15,37 0-56 1,24-3 0-16,7 0 56 16,-20 0-64-16,-35-1-136 0,-28 1-136 15,-16 0-64-15,0-4-80 0,-4 5 16 31,-5-5 32-31,-11 4 184 16,-3 3-136-16,-5 0-505 0,0 0-823 16,-24 0-936-16,0 6-1457 15,3 4-3569-15</inkml:trace>
  <inkml:trace contextRef="#ctx0" brushRef="#br2" timeOffset="-131659.65">5566 6257 4825 0,'0'0'5633'15,"0"0"-3897"-15,0 0-800 16,-9 0-160-16,9 0 465 0,0 0-33 16,0 0-184-16,0 0-352 15,0 0-256-15,0 0-95 0,9 0-49 16,10 0 24 0,13 0 72-1,12 0 40-15,24-3-56 0,27-6-40 16,33-7-88-16,8 3-16 0,-9-3-112 15,-16 1-24-15,-31 2-64 16,-16 4 0-16,-21 2 0 0,-10 4 40 31,3-4-48-31,-4 1-8 16,-4 3-184-16,-13-3-56 0,-7 6-112 16,-8-3-200-16,0 3-328 15,-40 0-921-15,1 0-2360 0,-6 0-1856 16</inkml:trace>
  <inkml:trace contextRef="#ctx0" brushRef="#br2" timeOffset="-131313.29">5613 6378 1064 0,'0'0'9186'0,"0"0"-7442"0,0 0-1104 16,0 0 64-16,0 0 425 15,13 3-185-15,10-3-352 0,14 4 176 16,26-4-16-16,25 0-112 16,27 0-47-16,8-7-161 15,-22-2-128-15,-26 3-152 0,-32-1-88 0,-2 4-56 16,-9 0 0-16,0-1 0 15,-4 1 0 1,-13 0 40-16,-7 0 0 16,-8 3-32-16,0 0 56 15,0 0-64-15,0 0-8 16,0 0 0-16,0 0-144 0,0 0-480 16,0 0-1081-16,0 0-2888 0,-4 0-3376 15</inkml:trace>
  <inkml:trace contextRef="#ctx0" brushRef="#br2" timeOffset="-129581.89">15511 6397 1768 0,'0'0'9562'0,"0"0"-6986"0,0 0-1159 16,0 0-257-16,0 0 136 31,0 0-159-31,0 0-281 0,0 0-200 16,0 0-264-16,7 0-136 15,21 0-64-15,32-3-56 16,32 3-64-16,39-3 64 0,13 0-48 16,-1 3-32-16,-24 0-56 15,-35 0 0-15,-28-3 40 0,-24 3-40 16,-13 0-152-1,-6 0-120-15,-5 0 32 16,-8 0-152-16,0 0-264 16,-28 0-536-16,-16 0-441 0,-32 3-1199 15,9 6-1233 1,7 1-1681 0</inkml:trace>
  <inkml:trace contextRef="#ctx0" brushRef="#br2" timeOffset="-129245.83">15502 6617 928 0,'0'0'4409'0,"0"0"-248"16,0 0-2489-16,0 0 232 16,0 0 81-16,0 0-457 0,64 0-184 15,-4-7-327-15,27-3-233 16,33 1-224-16,11-1-168 0,-19 4-96 31,-32 3-200-31,-32 0-40 16,-13 3-8-16,-3 0 16 15,-4 0-64-15,-8-4 8 0,-8 4 56 16,-8 0-16-16,-4 0-32 16,0 0 56-16,0 0-72 0,0 0-16 31,0 0-104-31,0 0-392 15,0 0-544 1,-8 0-1217-16,0 10-503 16,-3-4-2249-16</inkml:trace>
  <inkml:trace contextRef="#ctx0" brushRef="#br2" timeOffset="-126656.93">6395 8810 3544 0,'0'0'7306'0,"0"0"-6106"0,0 0-920 15,0 0-272 1,0 0 112 0,0 0 248-16,0 0 216 0,19 76-80 15,1-56-143-15,4-5 71 16,4 4 72-16,4-3-104 0,4 0-24 16,0 0-16-1,7 3-136-15,1 0-72 16,0-3-56-16,4 0-96 15,3-3 64-15,5-1-56 0,0-5 88 16,4-4-24-16,-4-3-16 16,4 0 56-16,0 0 0 0,-4 0 24 31,-5-3 0-31,1-4-16 16,-5 1-40-16,1 0-32 0,-4-1 24 15,0-2-72-15,-4-1 0 16,-1-2 56-16,2-1-40 0,-9-3 32 15,3 0-48-15,-3-3 56 16,-4-3-48-16,0-4 0 31,0-2 0-31,-5-1 160 0,1-3-40 16,0-3-56-16,-3 4 24 16,2-1-88-16,1-3 0 0,0 3 0 15,-4 1 0-15,8-1 56 16,-5 3-56-1,2 1-8-15,3 6 8 16,-8-4 0-16,-5 7 1 0,2-3 7 16,-6 0-8-16,-3 0 64 15,5-4 0-15,-10-2-64 0,9-4 56 16,-3 0-56 0,2 0-8-1,-3 4 8-15,5-4 8 0,-2 6-8 16,1-2 0-16,-4 6 0 0,0-4 0 15,-8 4 0-15,0-4-8 16,0 1 8-16,0-3 8 0,-12-1-8 16,0 0 56-16,-3 1-8 31,-2-1-40-31,-3 1 40 0,4-1-56 16,0 1-8-16,-3 2 0 15,-2 1 0-15,1-4 8 0,-3 4 0 16,3 0-16-16,-1-1 8 15,-2 4 0-15,-1-4 8 32,0 1 0-32,0 3-8 0,-4 0-40 15,0 0-8-15,0 2 8 16,1-2-24-16,-1 6-48 0,0-6 112 16,4 3 8-16,0 0 0 31,0 3-8-31,1 0 8 15,2 0 0-15,-3 4 0 0,5-4 0 0,-5 0-8 16,0 0 0-16,3 0 8 16,2 0 0-16,-1 3 0 0,-4-2-64 15,1 2 15-15,-5 1 1 16,0-1 40 0,0 0-8-1,-8 3 8-15,8-2 0 0,-8 5 0 0,8 1 0 16,-4 3 0-16,1 0-48 15,3-1 56-15,-4 4-8 0,4 0 8 16,0 0-8-16,0 0-64 31,-4 0 64-31,0 0 8 16,0 7-48-16,0-1 48 0,-3 4-40 16,3 2 40-16,4 1 0 15,-4-3 0-15,0 5-8 0,4 5 0 31,0-2 8-31,-4 1-16 16,4 4 8-16,0-1-8 0,-3 0 8 16,-1 0 8-16,4-2-16 15,-4 2 8-15,4 0 8 16,4-3 0-16,-4 7 0 0,5-1 0 31,-1 0-8-31,3 1 0 16,2 2 8-16,-1 1-8 0,3-1 8 0,2 4 8 15,2-3-8-15,2 3 8 16,-1 2-8-16,0 1 8 16,4 3 0-16,4 3 8 0,-4 4-8 15,4-1 40 1,0 4-40 0,0 3 0-16,4-3 0 0,0 2 8 15,0 1-8-15,0 0-8 0,4 3 8 16,8-7 0-16,-4 1 0 15,3 0-8 1,2-10 16-16,-1 0-8 16,4-6 8-16,-1-7 32 15,2-2 32-15,-2-1-8 0,6-3 1 32,-1 3-25-32,-1 0-40 15,9 1 80-15,0-1-32 0,4 3-48 16,-4 4 8-16,4-1 32 15,3-3-40-15,-3 4 0 0,4-4 8 16,-4 1-8-16,0-4 40 16,-1-3-48-16,6-3 16 15,-1 0 32-15,-4-7-40 0,0-2 64 32,-4-1-64-32,-4-3 0 15,-5 1-8-15,-6-4 0 0,-10 0-456 16,-3 0-353-16,-3-13-511 15,-14-3-4057-15</inkml:trace>
  <inkml:trace contextRef="#ctx0" brushRef="#br2" timeOffset="-124054.89">18295 7565 7921 0,'0'0'1513'16,"0"0"-641"-1,0 0-64-15,0 0-64 16,0-82 592-16,0 63-271 0,-3 0-257 16,-1 0-64-16,-4 3-272 15,-5 1-104-15,-2-2-112 0,-5 4-88 16,-8-2-64 0,-8 2-56-16,-4 4-40 15,-4-4 0-15,5 6-8 16,-1 1 16-16,-1 3-16 0,10 3 8 15,-5 0-8-15,0 7-8 16,1 5 8 15,-1 1 48-31,-5 3 0 16,2 6 0-16,-1 4-48 16,4 2 216-16,0 10-144 0,0 0 56 15,0 10 40-15,8 2-40 16,0 7-24-16,0 14 0 0,5 14 16 15,-1 17-72-15,4 3 96 16,12-7-47-16,8-6 31 16,0-9-32-16,4-17 0 0,8-8-40 15,0-14 32-15,7-9-32 16,6 12 40-16,6 4-88 0,5 9 128 16,9 1-80-16,7-4 0 31,3-3-8-31,4 0-40 0,1-6 0 15,4-4 8-15,-8-6 40 0,-4-3-56 16,-5-6-88-16,2-4 88 16,-2-6-8-16,1-3 0 15,4-3 8 1,4-4 0-16,8-5-8 16,-1-1-184-16,1-3 64 15,0 0 56-15,0 0 72 0,-9 0 0 0,0-7 0 16,-6-2 0-16,-1-1 0 15,-1 1 8 1,-2-7 0-16,-2 0 0 16,0 0 0-16,6-6 40 15,-6 3-48-15,2-7 0 16,2 1 0-16,-7 0 0 0,0-4 8 31,-4 1 0-31,-5 2-8 0,-3-2 0 16,-3 2 0-16,-1 0 32 15,-1-2-32-15,-3-1-8 16,4 1 0-16,-5-7 0 0,2-3 8 16,-5 3 0-16,0 0 0 15,-4 0-8-15,-4 0-8 32,0-3-32-32,-5 0 40 0,-3 0 0 15,0-7 8-15,0 4 0 16,0 0 0-16,0 0 8 0,-7-1-8 15,-5 1 8-15,-4 3 0 0,-1 0 8 16,-2 0-16 0,-5 0 8-1,0 3-8-15,1-4 0 0,-5 8 0 16,0-4 0-16,-4 0 0 16,0 3-8-16,-5-3 0 0,2 1 0 15,-1-1 8-15,-4 3-8 0,-4 0 8 16,4 3-8-16,1 1 8 15,-9 6-8 1,0-4 8-16,0 7 0 16,1 3 0-16,-5 1 0 15,0-1 0-15,0 3 0 0,0-3 0 16,0 4 0-16,5-5 48 31,-1 4-48-31,-4 4 8 0,4-4 0 16,4 4-8-16,-3 3 0 15,-2-1 0-15,10 1 0 0,-5 3 0 16,8 3 0-16,-4 0-8 16,8 0-8-16,-3 0-120 31,7 3-72-31,0 3-225 0,4 1-207 16,4-1-96-16,0 0-408 15,0 7-937-15,1-3-663 0,6-1-3273 0</inkml:trace>
  <inkml:trace contextRef="#ctx0" brushRef="#br2" timeOffset="-121517.29">8462 9899 3200 0,'0'0'5449'16,"0"0"-4184"0,0 0-457-16,0 0 56 0,0 0 592 0,-7-50-23 15,2 40-225-15,-3 0-328 16,-3-2-296-16,7 6-192 15,-9-4-48-15,5-3-192 0,-8 4-80 16,1-4-16-16,-6-3-56 16,-3 3 8-1,-3-2 0-15,-5-1-8 16,1 3 8-16,-1 1 0 16,-1-1 40-16,-3 3-32 0,4 1-8 15,-3-4 48-15,3 6-48 31,0-2 0-31,4 3 8 0,-4-4 32 16,4 4 32-16,-4 0-64 16,0 2 40-16,-3 1-56 15,-9 3 8-15,0 0-8 0,-3 0 72 16,-2 3-64-16,-3 7 64 16,5-1-23-16,-1 1-49 0,-3 2 8 31,2 5 0-31,-3-2 0 0,1 1 0 15,-1 3 8-15,0 3-8 16,-8 0-8-16,0 7 0 0,5 0 80 16,-1 2-64-16,0-2-8 15,13 3-8-15,-5 0 8 16,8-4 0 0,3 4 0-16,6 0 0 15,-5 0-8-15,4 3 0 0,0 2 8 16,4-2-8-16,-4 6 0 0,8 1 0 31,1-4 0-31,3 6-8 16,0-2 0-16,8-1 0 0,4 0 16 15,-4 4-8-15,8-4 8 16,0 3 0-16,4 1 0 0,0-4-8 16,0 1 56-16,8-1-8 15,4 0-40-15,0 1 8 0,4-1-8 31,4 3 48-31,4 4-40 16,-4-1 40-16,4 1-48 16,3 0 0-16,1-4 40 0,0-3-8 15,4-3-40-15,-4-3-8 16,0 0 8-16,4-3 8 0,3-3 0 31,-3 2 0-31,5 1-8 0,-1-1 8 16,-1-5-8-16,5 0 0 15,4-7 0-15,4-3 8 0,8-7 0 16,0-3-8 0,0 1 8-1,-5-4 0-15,1 0-8 0,-5 1 0 16,-3-4 8-16,0 0-8 16,0 0 8-16,0 0-8 0,4 0 8 15,-5-4 0-15,2-2-8 0,-2-4 8 16,0 4 0-16,2-4 0 15,-2 1 0 1,2-1 0-16,-2-2 0 16,2 2-8-16,-6-2 8 15,-7-1 0-15,0 0-8 16,-4 0 8-16,0-3-8 0,-5 0 0 16,1 1-8-16,0-8 0 0,4 1-64 31,0-3-48-31,4-4 72 15,0-3-136-15,-4 4-16 16,0-4 112-16,0 0 80 0,-5 4 8 16,5-7 0-16,-4 3-65 31,-4-3 65-31,3 0-8 0,-2 0 0 16,-1-6 0-16,-1 3 8 15,-2-6 0-15,-2 2 0 0,-2-5 0 16,-10-1 49-16,5 0 15 0,-8-6 72 15,0 0-24-15,0 4 16 16,4-4-112 0,1 6 64-1,-5 0-72-15,4 7 0 0,-4 0 32 16,0 6-32-16,0 0-8 16,-4 0 8-16,-9 0 0 0,-2 3 40 15,-2-3-40-15,2 4 0 0,-5-1 88 31,-1 0-88-31,-3 3 0 16,1 1 0-16,3-3-8 0,-8 2 8 16,0-3 0-16,-4 0-8 15,-4-3 8-15,-3 0 0 0,-9 4 0 32,-3-5 0-32,2 8-8 15,-3 6 48-15,1 3-48 0,3 6-8 16,4 7-64-16,0 6-272 15,1 6-649-15,15 10-1631 0,3 0-3794 16</inkml:trace>
  <inkml:trace contextRef="#ctx0" brushRef="#br2" timeOffset="-119600.41">19379 9931 1112 0,'0'0'6945'0,"0"0"-5753"0,0 0-735 15,0 0-57-15,-64-67 552 0,49 52 8 16,-5-5 264-16,3 5-159 16,-2-1-377-16,-1-3-200 0,-5 6-96 15,2-3 48 1,-5 0-96 0,-3 4-120-16,-5 2-104 0,-9 1-64 15,6-1-48-15,-1 7 0 0,-4 3 8 16,4 0-8-16,1 0 0 15,2 0 56-15,-2 6-16 0,-5 7-48 32,0 3 0-32,0 6 72 15,-4 0-16-15,1 3 56 0,-1 4-32 16,0 3-24-16,8 3 16 16,4 0 8-16,0 0-8 15,5 3 24-15,3 3 8 0,7 1-32 16,2 2 24-16,3 7-24 31,0-1 24-31,7 7-24 0,2 4-64 16,-1 2 48-16,8 1 48 15,0 6-32-15,0-7 17 16,8 4 15-16,8-7-8 0,3-6-88 16,6 0 56-16,6-3-56 31,1-4 56-31,8 1-8 0,-4-7 40 15,0 1-96 1,4-4 48-16,-5-3-40 16,1 0 0-16,1-7 0 15,-1-2-8-15,-1-1 0 0,5-2 0 16,4-8 8-16,3 4 8 16,2-3-8-16,2-3 56 0,1 0-8 0,-8-1-48 15,4-2-8-15,-9-1 0 16,2-2 48-16,-2-4-48 15,1 0 8-15,4-3 0 0,0 0 0 32,4 0-8-32,-1 0 0 15,9-9-96-15,4-4 0 0,4-3-48 16,-5-3-24-16,1 0 88 16,-4-3 72-16,-5 0-80 0,-6-1 72 15,-6-2 16-15,-3 2 0 31,0-5 0-31,-8 3 0 0,3-7-8 16,1 0 8-16,-4 3-8 16,4-6 8-16,0 4-8 15,-4-4-153-15,-4-3-95 0,-4-1-16 32,-4 2 56-32,-4-2 144 15,-4-2 32-15,-4 0 40 0,-4-1 16 16,0 1 32-16,0-3-40 0,0 3 40 15,0-1-40-15,0-2 8 16,-8 2-16-16,0 1 144 0,-4 0-64 16,-3-3-64-1,-2 2 24 1,2 1-32-16,-9-3-8 0,7 3 8 16,-6 2 0-16,-1-2 16 0,0 6-24 15,0 3 0-15,-1 1-16 16,-6 5 16-16,-1-2 0 0,-8-1 16 31,-3 4-16-31,-13-7 8 16,-4 3-8-16,-7 4-8 0,-2-4 8 15,-6 7 8-15,7 0-8 16,-4 0 8-16,4 5 0 16,5 5-8-1,3 2 0-15,4 4-8 16,5 0 0-16,2 3 8 0,2 3-80 15,7 0-64-15,8 0-224 16,4 9-328-16,9 1-656 16,2 8-961-16,9-1-175 0,5-4-2713 15</inkml:trace>
  <inkml:trace contextRef="#ctx0" brushRef="#br2" timeOffset="-110599.46">7785 7321 2920 0,'0'0'11131'16,"0"-25"-8491"15,0 15-1352-15,0 4-535-16,0 6-89 0,0 0-176 16,0 0-192-16,0 0-152 0,0 0-144 15,0 6 0-15,0 10-8 16,4 10 8-16,0 2 104 0,3 4-96 15,-3 3 56-15,9-4-56 16,-5-2 0-16,-1-6 8 0,6-5-8 16,2-8-8-16,6-7 72 15,10-3 0-15,13-16 104 0,12-16-88 16,20-18-8-16,20-24-8 16,23-27 32-16,0 0-32 0,-19 12-64 31,-28 28 0-31,-37 33-8 15,-11 12-40-15,-3 3-256 0,-6 4-168 16,-2 2-568-16,-6 10-1209 16,-3 13-2136-16,0 3 1489 0</inkml:trace>
  <inkml:trace contextRef="#ctx0" brushRef="#br2" timeOffset="-109767.68">18722 7207 6849 0,'0'0'4633'0,"0"0"-2689"16,0 0-935-16,0 0-369 15,0 0-8-15,0 0-56 0,0 0-240 32,0 28 328-32,8 11-64 15,-1 2-232-15,2 7-152 0,3-7-104 16,4-6-96-16,-1-7 32 15,13-9 0-15,4-6 57 16,12-13 287-16,20 0-56 0,28-28-80 31,23-20-64-31,4-12-40 16,-7-10 16-16,-24 6 0 0,-33 17-120 16,-18 15-40-16,-18 13 0 15,-2 3-8-15,-14 7 0 16,-3 9-592-1,-31 9-1225-15,-9 16-1015 0,-8 0-2761 16</inkml:trace>
  <inkml:trace contextRef="#ctx0" brushRef="#br2" timeOffset="-108536.97">8251 9718 1384 0,'0'0'4137'0,"0"0"-2169"15,0 0-128-15,0 0 441 16,0 0 95-1,0 0-607-15,0-19-457 16,0 19-224-16,0 0-455 16,0 0-257-16,0 0-176 0,4 7-128 15,4 9-56-15,0 12 184 32,4 4 40-32,-1 9-112 0,2 0-56 15,-1-2-64-15,-5-8 40 16,10-5-48-16,-6-7 16 0,10-13-16 15,3-6 72-15,11-6 48 0,18-26-32 16,18-25-80-16,32-29 0 16,37-28 72-16,8-13-64 15,-6 13-8 1,-33 25-8-16,-50 44-64 16,-27 23-16-16,-20 19 8 0,-8-1-400 15,3 4-977-15,-7 20-1599 0,0 5 159 16,-7-3-5025-16</inkml:trace>
  <inkml:trace contextRef="#ctx0" brushRef="#br2" timeOffset="-107301.28">19530 9646 7721 0,'0'0'2233'0,"0"0"-513"15,0 0-160-15,0 0-167 16,0 0-369-1,0 0-392-15,0-20-336 16,0 27-176-16,-3 11-48 0,-1 8 152 16,0 9-64-16,-4 3-88 15,3 4 56-15,5-5-112 0,0-2 32 16,0-6-40-16,9-10 48 16,6-6-48-1,10-10 112-15,3-3 184 16,7-6 56-16,9-17-104 0,8-8-31 15,8-8-73-15,-1-5 80 16,9-4-24-16,-1 1-136 0,-3-1 24 31,-4 7 32-31,-12 12-56 16,-16 7-8-16,-12 12-64 0,-12 8-144 16,-8 2-929-16,-8 19-1383 15,-12 3-57-15,-4 3-2104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4T20:01:52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21057 1251 12546 0,'4'-16'3881'16,"-4"3"-2385"-16,4 7-359 15,-4-1-289-15,0 4-160 16,0 3-72-16,0 0-32 16,0 0-104-16,0 0-144 15,0 0-144-15,0 0-192 16,0 3-120-16,0 14-72 0,-8 27-152 15,-9 38 264-15,-2 39 72 16,-5 12 0-16,4-12 8 0,-1-13-496 31,10-29 32-31,-4 1-320 16,6-14-224-16,5-2-649 0,4-17-1503 16,0-21-2618-16</inkml:trace>
  <inkml:trace contextRef="#ctx0" brushRef="#br0" timeOffset="499.66">21630 1743 2712 0,'0'0'7626'0,"0"0"-5898"16,44-99-680-16,-24 33-424 15,0-27 265-15,0-21-257 0,-12 6 456 16,-4 26-360-16,-4 34 120 16,-8 26-112-16,-16 0-239 0,-8-1-497 15,-4 8-72 1,-12 12 64-16,-8 9-96 16,-11 38-88-16,-1 42 63 15,12 28 9-15,17 7 0 0,31-20-152 16,8-30-344-16,15-30-16 15,13-10 32-15,8-2-32 0,8-7 56 32,12-6 416-32,3-16 160 15,6-3 768-15,-5-29 64 0,-5-9-8 16,-7 0 56-16,-16-1-63 16,-8 10-297-16,-13 17 328 0,-7 5-472 31,0 7-280-31,-4 3-96 15,0 3-176-15,0 16-32 16,-4 13 128-16,-7 16 80 0,-2 9 0 16,-2 6 0-16,-2 17-432 15,-6 15-376-15,-1 10-777 16,0-7-1271-16,9-31-1561 0,6-26-4401 0</inkml:trace>
  <inkml:trace contextRef="#ctx0" brushRef="#br0" timeOffset="1519.93">22376 1498 7161 0,'0'0'1840'16,"0"0"-519"-16,0 0-369 0,0 0 80 15,15-72 640-15,-15 49-375 32,0-2-137-32,0-1-584 15,0-2 24-15,0-1-280 0,-7 1-80 16,-6 2 64-16,-2 4-160 16,-2 6-39-16,-11 9-154 0,-8 7 49 0,-7 13-208 15,-9 19 72-15,1 16 32 16,3 9-16-16,16 6-16 15,15-2-152-15,13-7-416 16,4-7-344 0,25-9 264-16,10-9-56 15,10-16 776-15,6-13 56 0,9 0 16 16,3-23 168-16,-3-14 56 0,-8-5-64 16,-12 1 864-16,-12 6-168 15,-12 10 352 1,-8 8-255-16,-8 12-297 15,0 5-544-15,0 0-120 16,-8 28-176-16,-16 35 176 0,-8 29 48 16,-7 16 40-16,7 3 0 31,4-12-80-31,8-10-8 0,3-20-616 16,6-8-1265-16,3-23 345 15,8-3-937-15,-4-6-1776 0,4-10-2056 16</inkml:trace>
  <inkml:trace contextRef="#ctx0" brushRef="#br0" timeOffset="1954.78">22885 1270 9882 0,'0'0'2368'0,"0"0"-1400"16,0 0 561-16,0 0 207 16,0 0-408-16,0 0-319 0,-24-61-417 15,24 61-344-15,0 0-248 16,0 0-32-16,4 0-240 0,12 13-409 16,16-4 185-1,17 8 496-15,9-5 8 16,11-5 360-16,-5-4-280 31,-5-3 121-31,-15 0-49 16,-20-7 48-16,-9 4-32 0,-10 3 80 15,-5 0-256-15,0 0-352 0,0 29 40 16,-16 34 216-16,-8 36 96 16,-4 12 176-16,-4 6-80 15,4-9 8-15,-4-19-88 0,9-6-16 16,3-10-296-16,8-20-609 31,3-11-239-31,-2-7-664 0,3 6-257 16,-1-6-479-16,5-6-2305 0</inkml:trace>
  <inkml:trace contextRef="#ctx0" brushRef="#br0" timeOffset="2165.21">22838 1794 12050 0,'0'0'2433'0,"0"0"-337"0,0 0-504 15,0 0-423-15,0 0-585 16,0 0-440-16,92-29 96 16,3 23-184-16,44 3-56 15,9-1-144-15,-13 4-448 16,-27-6-961-16,-48-1-999 15,-21-5-2633-15</inkml:trace>
  <inkml:trace contextRef="#ctx0" brushRef="#br0" timeOffset="2510.29">23909 996 8993 0,'0'0'2865'16,"0"0"-873"-16,0 0-1055 16,0 0-937-16,0 0-504 0,4 13 23 15,-4 13 481-15,0 5 0 0,0 11 120 16,-4-1-120-16,-4-3-1352 0,1-3-544 16,3-13-929-16,0-15-2080 15</inkml:trace>
  <inkml:trace contextRef="#ctx0" brushRef="#br0" timeOffset="2659.89">24109 927 10282 0,'0'0'2296'16,"0"0"-1920"-16,0 0-376 0,0 0 0 16,0 0 8-16,-17 82 40 15,-2-25-48-15,3-3-696 0,0-12-3625 16</inkml:trace>
  <inkml:trace contextRef="#ctx0" brushRef="#br0" timeOffset="3380.97">20296 990 10098 0,'0'0'4265'0,"0"0"-3121"0,0 0-600 31,0 0-160-31,0 0-88 15,0 0-224-15,0 0-72 16,0 4-168-16,0 11 40 0,0 7 128 16,0 10 72-16,0 0 32 0,0 6-104 15,0-3-696-15,11 13-888 16,-2-10-921-16,2-13-2520 0</inkml:trace>
  <inkml:trace contextRef="#ctx0" brushRef="#br0" timeOffset="3589.41">20543 927 4112 0,'0'0'8690'0,"0"0"-6985"16,0 0-1537-16,0 0-168 0,0 0-200 15,0 0 96-15,0 0 104 0,-8 63 8 16,0-31 224-1,-1 6-80 1,2 0-152-16,3 4-152 16,4 5-1513-16,0-6-1351 0,0-12-6658 15</inkml:trace>
  <inkml:trace contextRef="#ctx0" brushRef="#br0" timeOffset="51987.09">4000 4324 1088 0,'0'0'5497'16,"0"0"-3241"-16,0-3-983 15,0 3-169-15,0 0 184 0,4 0 345 16,-4 0-201-16,0 0-336 16,0 0-256-16,0 0-288 0,0 0-232 15,0 0-136 1,0 0-56-16,0 0-47 16,0 0-33-16,0 0-32 15,0 0 88-15,0 0-96 0,0 0 88 16,0 0-8-16,0 0 40 15,0 0-24-15,0-3 16 0,-8-1-72 32,-1 1 24-32,2-3-64 15,-5 0-8-15,-4-1 8 0,-4 4-8 16,4 0 0-16,-3 3 0 16,-5 0-8-16,-1 0 0 15,-3 0-48-15,0 13 56 0,0 2-8 31,-3 2 0-31,3 1 8 16,0 5 8-16,4-1 0 16,-4 3 8-16,8 4-8 0,0 3 48 15,5-1-40-15,3 7 32 16,-1-3-40-16,10 4 8 0,-1-2 40 0,4-1-8 16,0 2 0-1,7 0-40 1,10-3 0-16,2-4 0 15,13 1 0-15,5-10 0 0,6-3 96 16,25-6-88-16,-5-3 104 16,10-10-120-16,2 0-152 15,13-26-864-15,-17-2-1489 16,-11-7-5721-16</inkml:trace>
  <inkml:trace contextRef="#ctx0" brushRef="#br0" timeOffset="53441.21">4665 4171 264 0,'0'0'7753'31,"0"0"-5184"-31,0 0-1225 16,0 0-424-16,0 0 777 0,0 0-153 16,0 0-368-16,0-15-552 15,0 15-208-15,0 0-168 0,-4 0-31 16,-8 6-57-16,-8 10 152 15,-3 6-40-15,-9 10-8 32,-5 6-32-32,2 6 24 0,-1 4 48 15,8 6-112-15,4 0-32 16,5 3-8-16,10 0-72 0,9 1-16 0,0 2-64 16,16-3 8-16,20 0 8 15,12-3-8 1,24-3-8-1,-1-6-40-15,5-11-328 0,24-11-688 16,-33-14-3137-16,-3-9-1320 16</inkml:trace>
  <inkml:trace contextRef="#ctx0" brushRef="#br0" timeOffset="54237.08">5147 4210 5329 0,'0'0'5825'31,"0"0"-4177"-31,0 0 209 0,0 0-313 16,0 0-424-16,0 0-256 16,0 0-295-16,0-13-297 0,-11 29-192 15,-6 9 64-15,-2 10 224 16,-5 6-72-16,-4 7-24 16,7 3-40-1,2 3-72-15,7-3-48 0,0-1-32 16,8 1-64-16,0-3 40 15,4-1-56-15,4-5 0 0,12-1 0 16,4-9-136-16,12 0-88 16,3-10-320-1,14-9-400-15,18-13-449 16,-11 0-1111-16,-5-13-2689 0</inkml:trace>
  <inkml:trace contextRef="#ctx0" brushRef="#br0" timeOffset="54523.32">4705 4521 4416 0,'0'0'6162'0,"0"0"-4346"16,0 0-1144-16,0 0-296 16,0 0 449-16,0 0 407 0,88 16 304 15,-9-13-664-15,33-3-304 16,-9 0-207 0,-19 0-161-16,-24 0-200 0,4-13-737 15,-12 4-1615-15,-5-4-3481 16</inkml:trace>
  <inkml:trace contextRef="#ctx0" brushRef="#br0" timeOffset="55303.23">5446 4121 9642 0,'0'0'3216'0,"0"0"-1495"16,0 0-337-16,0 0-192 16,0 0-256-16,28-9-263 0,-12 9-137 15,4 0-264-15,4 2 0 16,-1 8-8-16,14 6-24 15,-5 3-40-15,7 10-24 0,5 6 8 16,0 6-56-16,-4 6-48 31,-5 10-72-31,-11 0 8 0,1 20 56 16,-22 12 24-16,-3 16-56 0,-24 2-40 16,-15-5 0-16,-13-10-8 15,8-28-48-15,4-16-400 0,-24-14-616 16,17-15-1617-1,-5-13-5633 1</inkml:trace>
  <inkml:trace contextRef="#ctx0" brushRef="#br0" timeOffset="57390.66">6434 4588 2496 0,'0'0'9090'16,"0"0"-7050"-16,0 0-1295 15,0 0 127-15,0 0 376 16,0 0-40 0,0 0-280-16,0 0-295 0,0 0-193 15,0 0-112-15,0 0-40 0,8 0-16 16,0 0-32-16,12 0-72 16,0 0-40-16,8-7-40 15,0 4-8 1,4 0-72-16,4-4 40 31,-1 5-48-31,5 2 48 0,-1-4-40 16,2 1-8-16,2 3-8 15,-7 0-200-15,1 0 32 16,-5 0-208-16,0-3-200 0,-9 3-360 16,-3 0-561-16,-12 0-1223 15,-5 0-1209-15,-3-3-3209 0</inkml:trace>
  <inkml:trace contextRef="#ctx0" brushRef="#br0" timeOffset="57694.84">6386 4842 4849 0,'0'0'5849'16,"0"0"-4785"-16,0 0-712 0,0 0 216 0,0 0 945 15,0 0 23-15,0 0-152 16,64 3-176-16,-20-3-487 16,8 0-217-1,12-3-136-15,15-10-144 16,-7 4-56-16,7-1-96 15,-7 0-72-15,-12 4-432 0,16-7-889 16,-20 4-1015-16,-17-1-2433 0</inkml:trace>
  <inkml:trace contextRef="#ctx0" brushRef="#br0" timeOffset="58881.67">8303 4514 1840 0,'0'0'8122'15,"0"0"-6450"-15,0 0-784 0,0 0-168 16,0 0-104-16,0 0 249 16,0 0 63-16,-9-37-200 0,6 24-152 15,-1-3-224 1,-4 0-56-16,0 0 80 16,-8-3-48-16,1 0-72 15,-6 3-95-15,1 0 127 0,1 4-120 16,-5 5-56-16,-1 4 72 15,-6 3-112-15,3 0-64 0,-8 3 0 32,8 16-8-32,-8 7 0 15,8 9-56-15,0 3 40 0,8 6 8 16,5 4 0-16,11-1-40 16,4-2-16-16,4-1 56 15,11-9 0-15,9-6-144 0,8-10-152 31,4-3 144-31,4-13 47 16,4-3 33-16,0 0 24 16,-1-9-240-16,-3-11 296 0,-8-2 0 15,-4-6 0-15,-4-4-56 16,-4-3-8-16,-8-3 8 0,-5 3 56 16,-3-3 72-1,-4 0 8-15,0 6-64 16,0 7 136-16,0 2 72 15,0 11-7-15,0 2 31 0,0 7 24 16,0 3-128-16,0 0-40 16,0 0-32-16,0 0-72 15,0 0-8-15,0 6-120 16,0 10 128-16,-4 10 32 16,-3 6 184-16,-1 5-40 15,-1 8 88-15,5-1-96 0,1 4-16 16,3 0-32-16,0-1-72 15,3 4-48 1,14-3 16-16,7-1-8 16,8-3 8-16,4-5-16 15,11-7-280-15,5-10-8 0,8-13-240 16,20-9-393-16,-16-16-1567 16,-13-9-3649-16</inkml:trace>
  <inkml:trace contextRef="#ctx0" brushRef="#br0" timeOffset="60273.95">9251 4216 2632 0,'0'0'8234'32,"0"0"-6362"-32,0 0-567 0,0 0-81 15,0 0 128-15,0 0-120 16,0 0-392-16,-12-41-327 0,-8 44-289 0,-8 13-144 16,-8 9 16-16,-3 7 72 15,-1 9-64 1,0 7 40-1,8 9 144-15,4 1-152 0,8 1-88 16,13-1 0-16,2 2-32 16,5-3 40-16,12-3-56 0,16 0-32 0,8-6 32 15,7-4-8-15,10-9-296 32,22-6-296-32,13-10-441 15,20-19-767-15,-17 0-2785 0,-23-10-3537 16</inkml:trace>
  <inkml:trace contextRef="#ctx0" brushRef="#br0" timeOffset="60640.97">9805 4166 10938 0,'0'0'2896'0,"0"0"-743"15,0 0-977-15,0 0-80 0,0 0-255 16,0 0-353-16,0 0-392 0,-20 2-96 16,4 24 0-1,0 12 120 1,0 7 56-16,1 5 16 0,2 4-40 15,1 3-104-15,12-3-40 16,0 3 8-16,0-6 48 0,4-3-24 16,8-4-40-16,4-5-8 0,5-8-64 15,-2-2-128-15,9-7-208 16,4-6-680 0,27-10-249-16,-10-3-1087 15,2-3-2097-15</inkml:trace>
  <inkml:trace contextRef="#ctx0" brushRef="#br0" timeOffset="60917.24">9443 4483 7313 0,'0'0'4793'16,"0"0"-4137"-16,0 0-568 0,0 0 104 15,0 0 961-15,0 0 495 16,83 25-328-16,-31-19-552 16,19-6-312-1,2 0-168-15,6 0-151 0,1 0-137 16,4-18-993-16,-9-1-2111 15,-15-1-2113-15</inkml:trace>
  <inkml:trace contextRef="#ctx0" brushRef="#br0" timeOffset="61204.47">10239 3981 9618 0,'0'0'4176'0,"0"0"-2967"16,0 0-545-16,0 0-176 0,0 0-216 15,0 0-80-15,0 0 480 0,76 76 584 16,-37-34-415-16,6 8-177 16,2 8-264-16,-6 2-192 15,-2 4-56-15,-7 2-64 0,-13 1-24 31,-6-4-56-31,-13 1-8 16,-4 0-200-16,-56 24-520 16,0-18-641-16,-3-13-3512 0</inkml:trace>
  <inkml:trace contextRef="#ctx0" brushRef="#br0" timeOffset="64682.18">8502 6153 1344 0,'0'0'9050'16,"0"0"-6890"-16,0 0-1160 0,0 0-311 31,0 0 575-31,12-3-40 16,-12-4-256-16,0 1-472 0,0-3-152 0,0-4-111 16,0 0-145-16,0-6-88 15,0 0 80-15,-12-6-72 16,-8-4 40-16,0 0-40 15,-8 1 8 1,4 6 56-16,-8 2-24 16,4 11-48-16,-3 9 0 0,-5 0-8 0,-4 22 8 15,0 10 0-15,4 9 0 16,4 10-8-16,8 3 8 16,13 0-16-1,7-3-56-15,4-6 24 16,11-8 40-16,21-8-136 15,4-10 40-15,12-10 87 0,8-5 9 16,-5-4 8-16,5-19 121 16,-8-13-121-16,-4-10 8 0,-8-8 96 31,-9-7-104-31,-6-7 8 16,-5 4 56-16,-12 6 264 0,0 13 104 15,-4 9-56-15,0 7-16 16,0 15-160-16,0 3-80 15,0 4-32-15,0 3-88 0,0 0-80 16,-4 16-72-16,-5 13 64 31,2 12 88-31,-1 10 0 0,0 9-8 16,-1 0 0-16,9 4 8 0,0-10-8 16,0 0 0-16,4-6-64 15,13-10-392-15,3-3-528 16,3-7-465-1,22-8-1319-15,-10-8-425 16,1-9-6409-16</inkml:trace>
  <inkml:trace contextRef="#ctx0" brushRef="#br0" timeOffset="65040.21">9391 5610 10098 0,'0'0'2112'16,"0"0"-223"-16,0 0-513 0,0 0-144 16,0 0-392-16,0 0-400 15,-53-3-160-15,22 25-56 16,-5 13 97-16,0 6 15 0,1 7-8 31,-1 9-80-31,8 0-16 16,4 16-72-16,7 13-64 0,10-7-32 15,7-12-56-15,0-10 0 16,11-16 40-16,9 7-48 0,12 0-88 16,4-4-104-16,5-12-336 15,10-4-569 1,25-12-239-16,-9-9-736 15,-3-7-3097-15</inkml:trace>
  <inkml:trace contextRef="#ctx0" brushRef="#br0" timeOffset="65345.4">9836 5740 6553 0,'0'0'5153'0,"0"0"-3313"0,0 0-327 32,0 0-473-32,0 0-336 15,0 0-264-15,0 0 184 16,0 0-80-16,-91 117-199 0,64-63-41 16,6 7-40-16,9-1-144 15,4 0-40-15,8 1-32 0,0-7-32 31,8-7 56-31,8-8-72 16,8-8-8-16,4-5-352 16,8-7-329-16,0-10-279 0,24-9-224 15,-12-6-1545-15,-9-10-4696 0</inkml:trace>
  <inkml:trace contextRef="#ctx0" brushRef="#br0" timeOffset="65592.75">9506 6105 3712 0,'0'0'5962'0,"0"0"-5066"15,0 0 264-15,0 0 304 0,107 10-287 16,-51-10-145-16,20 0-80 15,-4-4-416 1,3-5-264-16,2-7-272 16,-2-9-832-16,-4-1-2145 15,-19-2-4808-15</inkml:trace>
  <inkml:trace contextRef="#ctx0" brushRef="#br0" timeOffset="65865.02">10295 5537 11058 0,'0'0'3057'0,"0"0"-1689"0,0 0-768 16,0 0-304-16,0 0 88 15,0 0 536-15,76 86 40 16,-44-35-263-16,11 21-361 0,2 17-232 15,-10 16-32-15,-11 9-64 16,-24-9-8-16,-24-12 0 16,-36-11-216-16,-24-6-280 15,-19-9-985-15,15-20-2608 16,17-18-5953-16</inkml:trace>
  <inkml:trace contextRef="#ctx0" brushRef="#br0" timeOffset="67369">3888 6172 8441 0,'0'0'2465'0,"0"0"-1209"16,0 0-712-16,0 0 576 31,0 0 665-31,0 0-497 0,0 0-336 16,0 0-288-16,12-38-175 16,-12 38-209-16,0 0-40 0,0 0-48 15,0 0-72-15,0 0-112 16,0 0 56-16,0 0-56 15,0 0 8-15,-3 0-8 0,-6 6 8 32,-10 4 72-32,-2 6 0 15,-7-1-32-15,-3 4 152 0,-9 3 40 16,4 8-8-16,-8-2-8 0,4 1-24 16,5 8-40-1,3 2-80 1,4 2 24-16,8 3-104 0,8 4 40 15,8 3-48-15,4 0 0 16,12-1 0-16,16 4 8 0,11-3 0 16,25-3-8-16,28-4-208 0,-8-12-128 31,23-16-392-31,-27-13-1049 16,-28-3-3304-16</inkml:trace>
  <inkml:trace contextRef="#ctx0" brushRef="#br0" timeOffset="67871.64">4741 6077 3384 0,'0'0'7594'0,"0"0"-5738"16,0 0-391-16,0 0-273 0,0 0 48 16,-116-7-56-16,73 29-183 15,-2 10-369-15,2 10-120 0,-2 5-152 16,10 7-136-16,3 7-32 31,13 11-56-31,10 17-40 16,9-9-48-16,16-7-40 0,16-13 72 15,15-16-80-15,18 10-240 0,31-6-328 16,11-13-408-16,-16-12-753 16,-14-23-3144-16</inkml:trace>
  <inkml:trace contextRef="#ctx0" brushRef="#br0" timeOffset="69540.2">3936 6311 2560 0,'0'0'6994'0,"0"0"-5778"16,0 0-248-16,0 0 160 15,0 0 177-15,0 0-97 16,-24-50-336-16,20 43-424 0,0-2 48 15,-3-1-104-15,-10 1-120 16,1-1 8-16,-7 1-88 0,-9 6-64 31,-5 3-8-31,-6 0-40 16,-1 6-7-16,-4 13-25 0,-8 9 48 16,5 8-24-16,-1 11 48 0,0 17-40 15,8 18-8 1,13 13-72-1,14-6-8-15,17-16-48 16,0-25 48 0,17-16 0-16,10-1 0 0,9-2-128 15,8-3-72-15,8-11-177 16,-4-11 337-16,-5-4 48 0,6-19-80 16,-6-13 72-16,-7-13 8 15,3-15-8-15,-2-26 0 16,-1-19-112-16,-4-2-80 0,-8 18 16 15,-9 25 136-15,-7 26 48 0,0 7 56 16,-8 1 40-16,4 2 224 31,-4 3 56-31,0 12-7 16,0 10 103-16,0 0-176 0,0 3-248 16,0 0-48-16,0 9-176 15,-4 13 88-15,-4 13 88 0,-8 13 80 16,4 22 88-16,-4 16-16 31,13 18 48-31,3 1-40 16,0-16-56-16,7-22-16 0,13-23-24 15,8-3-56-15,8 7 0 16,8 3-8-16,12 3-80 0,3-10 72 0,-7-9 8 16,0-9-8-1,-8-11-424 1,11-15-328-16,-11-12-1089 15,-12-13-3840-15</inkml:trace>
  <inkml:trace contextRef="#ctx0" brushRef="#br0" timeOffset="70198.43">5207 6172 10418 0,'0'0'3961'0,"0"0"-3409"31,0 0-400-31,0 0 184 16,0 0 744-16,-52 105-128 0,33-54-104 15,-2 6-271-15,6 3-217 16,-2 4-128-16,10-8-96 0,-1 1-64 16,8-2 0-16,0-11-8 31,15-2-56-31,13-8-8 15,4-5-8-15,8-7-504 0,4-12-185 16,28-10-215-16,-13-6-1248 16,-6-14-3497-16</inkml:trace>
  <inkml:trace contextRef="#ctx0" brushRef="#br0" timeOffset="70422.84">4988 6426 368 0,'0'0'9746'16,"0"0"-8114"-16,0 0-1064 15,0 0 264-15,0 0 401 16,0 0 167-16,0 0-232 0,139 83-456 16,-43-74-304-16,-9-6-264 15,-7-3-144 1,12-16-664-16,-32-3-2328 15,-8-9-3450-15</inkml:trace>
  <inkml:trace contextRef="#ctx0" brushRef="#br0" timeOffset="70663.2">5645 5963 8105 0,'0'0'5113'16,"0"0"-2880"-16,0 0-1625 0,0 0-360 15,0 0 80-15,36 25 488 16,-5 3 152-16,18 17-95 0,7 5-113 16,4 8-136-16,3 5-152 31,1 10-240-31,-17 16-112 0,-19 16-112 16,-19 0 0-16,-29 0 48 0,-33-10-56 15,-26-13-88-15,-8-9-384 16,10-22-1744-16,17-16-5730 15</inkml:trace>
  <inkml:trace contextRef="#ctx0" brushRef="#br0" timeOffset="72859.33">3461 3835 4424 0,'0'0'3249'0,"0"0"-656"15,0 0-1193-15,0 0-488 16,0 0-248 0,0 0-176-16,0-3-111 0,0 3-217 0,0 6-160 15,-7 16-168-15,-5 13 168 16,-4 10 96-16,0 25 152 0,-8 19-40 31,0 25-80-31,0 7 96 16,5 2-96-16,2-8 176 0,6-10-72 15,3 6 40-15,3 0-72 16,1-7-192-16,4-18 48 0,0-19-40 31,0-23-8-31,0-6 0 16,0 7 0-16,-4 3 48 15,1-1-48-15,-1-9 0 0,0-3-8 16,0-7 0-16,-5-5-40 16,5-7-464-16,-3-3-664 0,3-4-201 31,-4-6-887-31,8 0-3289 0</inkml:trace>
  <inkml:trace contextRef="#ctx0" brushRef="#br0" timeOffset="75544.14">3242 5553 4993 0,'0'0'2696'16,"0"0"-1376"-16,0 0-647 15,0 0-49 1,0 0-264-16,0 0 288 15,105-3 80-15,-58-1-192 16,9 1-104-16,24-3 0 0,15 0 80 16,20-4-87-16,1 0 167 15,-4 4-272-15,-13 0-136 0,-15-1-40 32,-1 4 112-32,5-3-104 15,-15 2-72-15,-14 4-80 16,-8-2 0-16,2-1 0 0,3 3 72 15,11-4-64-15,4 4 8 16,2 0 48-16,-9 0-64 0,-1 0-48 16,-3 0 48-16,4 0 8 31,-4 0-8-31,-1 0 8 0,1 0 0 16,4 0-8-16,0 0-8 0,-1 0-56 15,16 0 64-15,-2 0-120 16,-2 0 16-1,-3 0 40 1,-8 0 56-16,3 0 8 0,-7 0 0 16,0 0 0-16,-9 0 0 0,-3 0 0 15,5 0-8-15,-2 0 0 0,8 0 8 16,1 0-8-16,9 0 8 31,-5-3 0-31,-1 0 0 16,1 0 0-16,-8-1 0 0,-1 1 8 15,-7 3-8-15,-1 0 8 0,2 0 48 16,-1 0-48-16,3 0-8 16,5 0 8-16,8 0-8 31,3 0-8-31,6 0 8 0,2 0 8 16,1 0-8-16,-5-3 48 15,1 3 48-15,0-3-40 0,-4 0-48 16,-1 3 0-16,1-3 8 15,-5-1 96-15,1 1-32 32,0 0 0-32,-1 0 56 0,6-3-96 15,2 3 8-15,1-1 40 16,0 1-88-16,0-3 8 0,-9 2-8 0,1 1 136 16,-4 0-120-16,-4 0 64 15,0 0 144 1,-1 0-96-1,-3 0-8-15,0 3 24 0,-1-4-72 16,1 4 32-16,0 0-32 16,0 0-32-16,7 0-40 0,-7 0 0 0,4 0 8 15,4 0 40-15,-4 0 32 16,0 4-80-16,-1-4 0 16,1 3 72-1,0-3-64-15,0 0 40 16,0 0-48-16,-5 0 48 15,5 0-40-15,0 0 8 0,-4-3-8 16,3-4 48-16,-3 4-48 31,0 0 40-31,8-1-48 0,-9-2 8 16,9 3 40-16,-8-3-40 16,4 3 0-16,-5-4 40 0,-3 1-48 31,5 0 8-31,3-1 0 15,-1 1-8-15,4-1-64 16,-3-2 64-16,0 3 16 0,0-1-16 16,-8 1-48-16,4 0 0 15,-9-1 48-15,5 4 0 0,-8-3-32 16,-4-1 32-16,0 4 0 0,-4-3 8 16,0-1-8-16,-4 1 8 15,-1 0-8-15,-3 0 16 16,-4-1-8-1,1-3 48-15,-6 1-40 16,1 3-8-16,-8-4 8 0,0 0 40 16,0 1-48-16,-5-4 0 0,2 4 0 31,-5-10 48-15,0 0-56-16,0-3 32 0,0-4-32 0,-5-2 0 15,-6-4-8-15,3-3 8 16,-4 3 0-16,4-3 8 0,-4 3 0 15,5 0-8-15,-2 1 0 32,5-1 8-32,-4-3 8 0,4 0-8 15,1-6 8-15,3 3-8 16,-5-3 0-16,1-4-8 0,4-2-8 16,0-4 0-16,0-3 8 15,0 6-8-15,0 1 8 31,0 5 0-31,0 7-8 0,0 3 8 16,0 7 8-16,0 0-8 16,-4 6-8-16,-4-3 8 0,1 6-8 15,-2-3-8-15,5-3-72 16,-4 2-32-16,1-2-96 16,3 3-40-1,0 0 160-15,4 3 32 0,-5 1-48 16,1-2-128-16,4 2 192 15,-4 2-8-15,0 3 48 0,1-2 0 16,-5-4 0-16,3 3-40 16,-3-3 40-1,-3 4-8-15,3-5-48 16,-5 5-16-16,2 2-24 0,-5 1-32 31,4 3-64-31,-12-1 72 16,4 1 0-16,-12 3 104 0,0-1-32 15,0 4 48-15,-8 0-8 16,-3 0-32-16,-1 0-40 0,-7 0 40 16,2 0 48-16,-3 0-8 15,1 0-40-15,-1 0 8 0,0 0 24 16,-8 4 8-16,0-1 8 16,-3 0-8-16,3-3 8 31,0 0 0-31,0 3 0 0,5-3-8 15,-1 0 0-15,0 0-64 16,0 0 8-16,-8 0 64 16,5 0 0-16,-9 0 0 0,1 0 0 15,-5-3 0-15,0 0 0 16,0 3 0 0,1 0-152-16,2 0 72 0,2 0 80 15,-1 0-48-15,5 0 48 16,-5 0 0-16,5 0 0 15,-6 3 0-15,5 0 0 0,-3-3-8 16,3 0 8 0,-7 3 8-16,3 1 0 15,-4-4-8-15,0 3-8 0,-12-3 8 16,13 3 8-16,-9-3-8 16,5 0-8-16,11 0 8 15,-8 0 0-15,0 0 8 0,5 0-8 31,-1 3 0-31,5-3 0 0,-1 3 0 16,4 0 48-16,0 1-48 16,0-1-8-16,-3 3 8 15,3-3-8-15,-9 3 8 0,2-2-8 16,-5 2 8-16,5-3 8 16,-9 1-8-16,4-4 0 0,1 3-8 31,-2 0 8-31,2-3-8 15,0 3 0-15,2 0 8 16,5-3 0-16,5 3 8 0,-5-3-8 16,4 0 0-16,0 3 0 31,1-3 0-31,0 4 0 0,-1-4 0 0,0 0 64 16,0 0-64-16,-3 0 0 15,-1 0 8-15,0 0-8 16,-1-4 0-16,2 1 0 0,-1 0 0 15,4 0 8 1,0 3-8 0,6 0 0-16,1 0-16 0,5 0 16 0,1 0-16 15,2 0 8-15,-2 0 8 16,-1 0-16-16,1 0 16 16,-9 3 0-16,0 0 0 0,5-3 0 31,-5 0 72-31,4 0-64 15,-1 0-16-15,6 0 8 0,-5 0 0 16,5 0-16-16,-5 0-32 16,0 0 40-16,-1 0 8 0,2 0 0 15,-1 0-8-15,0 0 0 32,1 0 8-32,7 3 0 0,0-3 8 15,-4 4-8-15,5-1 0 16,-1 0 56-16,-4 0-56 15,8 1 0-15,-4-2 0 0,4 2 80 16,1-1 16-16,-2 0-8 31,6 0-88-31,-5-3-8 0,4 4 8 16,1-1 32-16,-2-3-24 0,10 3-8 16,7-3 0-16,3 3-48 15,6-3-512-15,11 6-1921 16,4 1-3320-1,12-4-1255-15</inkml:trace>
  <inkml:trace contextRef="#ctx0" brushRef="#br0" timeOffset="81131.23">5602 1711 6313 0,'0'0'8050'0,"0"0"-6210"16,0-19-960-16,0 16-88 0,0-1-24 15,0 4-31-15,0 0-129 16,0 0-280-16,0 0-160 31,-13 4-160-31,-10 15-8 0,-18 12-32 16,-19 27-48-16,-15 25 72 15,0 18-56-15,10 10 64 0,30-22-88 16,15-25-264-16,20-27-176 0,0-5-16 16,20 0-97-1,15-4 145 1,14-2-8-16,18-13-136 0,1-13 184 15,8 0 352-15,-9-22-280 16,-14-7 168-16,-2-6 216 0,-20 0 48 16,-14-3 72-16,-13 3 288 0,-4 3 104 31,-21 1-72-31,-2 5-16 16,-5 4-176-16,0 6 80 0,4 0-104 15,9 10-112-15,6-1-64 16,5 4-48-16,4 0-240 0,17 3-448 15,11-3 352-15,11 0 88 16,5 3 176-16,4-3 72 0,-9 3-8 31,-11 0 8-31,0 0 152 16,-3 3 152-16,-10 3 136 0,1 7-8 16,0-1-120-16,-7 8-256 15,-6 5 208-15,-3 7 177 47,0 9-113-47,0 0-80 0,0 10-136 16,-12 3-8-16,4 0-16 15,0 3-32-15,1 0-56 0,7-2 0 16,0-8-592-16,0-6-305 0,7-12-759 16,9-10-1249-16,-4-16-3192 15</inkml:trace>
  <inkml:trace contextRef="#ctx0" brushRef="#br0" timeOffset="81408.48">6266 1997 10818 0,'0'0'3200'16,"0"0"-1151"-16,0 0-73 15,0 0-671-15,0 0-425 0,0 0-360 16,0-45-264-16,0 52-256 31,-4 21-104-31,-7 23 88 0,-1 3 16 16,0 13 0-16,0 2 0 15,4-5 0-15,0 6 0 16,0-4 0-16,0-2-8 0,-4-10-360 16,4-6-704-16,0-10-689 31,-4-19-1063-31,0-10-1593 0,8-9-3193 0</inkml:trace>
  <inkml:trace contextRef="#ctx0" brushRef="#br0" timeOffset="81874.23">6207 1889 5537 0,'0'0'5089'0,"0"0"-3689"15,24-86 32-15,-8 51-231 16,8 6-545-16,4 7 96 15,8 3-296-15,3 6-256 0,10 11-192 16,2 2 8 0,1 12-16-16,-9 13-96 15,-7 17-184-15,-16 5-32 0,-16 20 40 16,-4-4 208-16,-15 4 64 16,-26 0 56-16,2-13-48 15,-17 3 56-15,1-9-64 0,-5-10 96 16,4-6-88-16,0-7 72 15,12-13-72 1,17 1-8-16,10-9 0 16,9-4 0-16,8 0-120 15,12 0 64-15,16-10-216 0,4 1 272 32,3-1 24-32,6 4 232 15,-9-1-16-15,-4 7-32 0,-5 0-80 16,1 7 32-16,-4 9-24 15,-4 9 16-15,4 4 32 16,-5 6 56-16,6 2-72 0,-1 5-64 16,-1 2-24-16,2-2-32 31,-1-5-48-31,-5 2-528 0,9-4-728 0,-7-10-1057 16,-6-9-2840-16</inkml:trace>
  <inkml:trace contextRef="#ctx0" brushRef="#br0" timeOffset="82407.82">6917 1800 9418 0,'0'0'2208'0,"0"0"-200"16,0 0-903-16,0 0-169 0,0 0-120 15,0 0-328-15,0 0-464 32,0 0-16-32,0 44-8 0,-9 1 200 15,1 12-112-15,1 6 8 16,3 1-24-16,0 6 0 15,4-7-72-15,0 1 0 0,8-4 8 16,7-6-8-16,5-6 0 31,4-10 0-31,1-3 0 0,1-13-200 16,11-6 0-16,-5-10 200 0,8-6 184 16,-5 0 32-16,5-19 160 15,-3-9 168-15,-6-11 169 0,1-8-169 16,0-13-8-16,-4-26-168 15,-9-16-128-15,-2-3-16 16,-13 20-88 0,-1 21-56-16,-3 23 56 0,0 9-88 15,0-3 40-15,0 0 0 16,0 3-16-16,-3 13-72 0,3 10-120 31,-8 9-472-31,-12 13-1312 16,-1 12-3169-16,-7 7-3073 0</inkml:trace>
  <inkml:trace contextRef="#ctx0" brushRef="#br0" timeOffset="83156.81">5215 2908 8209 0,'0'0'3153'0,"0"0"-2073"0,0 0-440 16,0 0 601-16,0 0-225 31,0 0-136-31,0 0-312 16,0 0 104-16,87 6-96 0,-55-6-160 16,4 3-135-16,5 1-33 15,6-1 64-15,9-3-96 0,19 3-32 16,22-3-136-16,30 0 96 31,4 0 8-31,0 0 16 16,-7 0-8-16,-16-3-152 0,-1 0 72 15,-3-1-80-15,-4 1 0 16,-1-3 64-16,-4 0-8 0,10-1-48 0,6-2-8 16,-3 3 0-1,-5-1 96 1,5-3 0-16,-12 1-80 15,-1 3 112-15,-3-4 40 0,-21 4-160 16,-15-1 104-16,-16 4 24 16,-5 3-128-16,-3 0-8 0,0-3 0 0,0 3 16 31,-12 0 16-31,-8 0-32 16,-4 0-240-16,-8 0-224 15,0 0-464-15,-16 0-1145 0,-3 0-535 16,-5 0-2097-16</inkml:trace>
  <inkml:trace contextRef="#ctx0" brushRef="#br0" timeOffset="91320">4028 8010 8225 0,'0'-15'3257'15,"0"5"-1745"-15,0-3-608 0,0 1-119 16,0 5 447-16,0 1 200 31,0 6-424-31,0-4-431 16,0 4-321-16,-4 0-144 0,-9 0-48 15,-11 7-56-15,-15 15-8 16,-12 10 8-16,-18 15-8 16,2 8 0-16,-5 14 0 0,5 17 8 31,15-7 0-31,16-9 0 0,19-9 40 16,17-17-48-16,0 10 0 0,17 3-8 15,19-6 0-15,23-3-80 16,29-13-72-16,23-16-48 15,-7-13-113-15,-16-6 145 16,-33-10 120 0,-18-5-112-16,-5-7 64 0,-5-1 96 15,-3-2 8-15,-17-4 0 0,-7 4 96 16,-3 3 80-16,-21 3 40 16,-16 6-136-16,-7 6-80 15,-5 4 0 1,-4 3-8-16,8 0 0 15,13 3 0-15,11 1 0 0,11-1-408 16,13 0-792-16,0-3-464 31,24 0 864-31,12 0 744 16,16-3 64-16,8-10 48 0,3-3 48 16,1-3-48-16,-4 0 80 15,-4 0 200-15,-13 3 104 0,-11 7-160 16,-8 2-168-16,-12 4 24 15,-7 3 32-15,-5 0 240 16,0 0 120-16,0 6-176 0,-5 10-224 31,-11 13 160-31,5 6 168 16,-9 9-160-16,3 4-111 0,2 6 47 0,-2 0 120 16,-2 0-104-16,6 3-160 15,-2-3-32-15,2 0-48 16,6-3-88-16,-5-7-584 15,12-2-929 1,0-14-2176-16,0-9-2320 16</inkml:trace>
  <inkml:trace contextRef="#ctx0" brushRef="#br0" timeOffset="91849.59">4505 8639 4216 0,'0'0'6226'0,"0"0"-3194"0,0 0-1239 15,0 0-465-15,0 0-432 16,0 0-344-16,0 0-424 15,-3 3-128-15,-1 19 0 0,-8 7 8 32,3 6 72-32,2 3 48 15,-1 0-40-15,8-6-80 0,0 0 56 16,0-10 16-16,8-3-80 0,8-10-160 16,3-6-112-16,9-3 176 15,0-9 88-15,4-17-368 16,-4-9 56-1,0-9 8-15,-4-7 160 16,-8-2 96-16,-4 1 56 0,-8 15 16 16,-4 8 704-16,0 13 144 0,0 13-239 15,0 0-217-15,0 3-232 16,0 3-80 0,-9 13-48-16,-2 6 24 15,3 10 8-15,-4 3 0 16,8 0-8-16,0 3-56 0,4-3 32 15,0 0 0-15,8-4-48 16,8-2-96-16,-1-4-504 0,22 1-625 31,-14-7-1047-31,5-10-3193 0</inkml:trace>
  <inkml:trace contextRef="#ctx0" brushRef="#br0" timeOffset="92157.79">5211 8918 3272 0,'0'0'6970'0,"0"0"-5194"16,0 0-1088-16,0 0 384 0,0 0 217 15,0 0-97 1,4 42-240-16,-8-20-160 16,-8 3-352-16,-8 7-232 15,-4 0-208-15,-16 12-136 16,1-9-1760-16,3-6-5802 0</inkml:trace>
  <inkml:trace contextRef="#ctx0" brushRef="#br0" timeOffset="98533.74">3817 9588 2616 0,'0'0'9226'0,"0"0"-7394"0,0-19-983 16,0 16-425-16,0 0 560 15,-4 3 376-15,0 0-568 16,0 0-432-16,-5 0-240 15,-6 19-120 1,-9 6 16-16,-8 14 56 16,-4 8 25-16,0 10 23 0,5 16-48 0,3-6-16 15,4 0 32-15,7-1-40 16,9-15-40-16,8 6-8 16,0-9-48-1,13-10-24-15,14-3 56 16,10-10-216-16,6-6 63 15,9-9-255-15,3-10-192 0,1 0 368 16,0-3-224-16,-8-13 48 16,-16-3 72-16,-13-3 352 0,-10-4 96 31,-9 0 392-31,-12 4 272 16,-16-3-264-16,-16 3 56 0,0 3-255 15,-3 3-97-15,-2 3-56 16,10 0 56-16,7 7 64 15,16 0-160-15,8 3-104 0,8 3-192 32,8-3-865-32,24-1 161 15,19-2 696-15,9-4 48 0,4 1 152 16,3-1-8-16,-14 1 16 0,-14 3 360 16,-15-1 232-16,-7 4-80 15,-13 3-87-15,-1 0-89 0,-3 0-112 16,0 0-104-1,4 12-120 1,0 11 304-16,0 2 40 0,9 14-160 16,-10 2-72-16,-3 6-24 0,0 7-24 15,0 0-48-15,0 6-16 16,-11 1 16 0,-2-1-24-16,6-3-272 15,-1-6-336-15,8-10-897 16,0-12-2959-16,0-13-3754 0</inkml:trace>
  <inkml:trace contextRef="#ctx0" brushRef="#br0" timeOffset="99176.01">4546 10214 5945 0,'0'0'5657'0,"0"0"-2560"0,0 0-2113 32,0 0-720-32,0 0-104 15,0 0 128-15,0 0 160 16,-72 98-128-16,47-57-56 0,2 7-136 16,7 3-80-16,4-3 0 15,5-4-40-15,7-6-8 0,0-6-120 31,0-13-488-31,7-6-416 16,9-7 96-16,0-6 840 16,0-10 88-16,-4-15 688 0,-8-10 440 15,-4-10 96-15,0-2 9 16,-8-4-281-16,-12 6-240 0,-8 8-152 16,0 5-192-1,0 7-176-15,4 2-120 16,-3 7-72-16,7 7-432 15,-1 3-776-15,10 2-3057 0,3 1-6313 16</inkml:trace>
  <inkml:trace contextRef="#ctx0" brushRef="#br0" timeOffset="124110.57">18069 6410 10730 0,'0'0'2616'15,"0"0"-1095"-15,0 0-697 0,0 0-16 0,0 0 72 16,0 0-216-16,0-6-240 16,-9 6-224-16,-14 6-87 0,-5 13-65 31,-17 4 40-31,-6 11 48 16,-25 20 8-16,-16 19 56 15,-11 19 56-15,4 10-16 0,19-3-16 16,28-8-224-16,28-11 0 15,12-17-72-15,12-8-56 0,8-15 64 32,16-8-16-32,20 7-56 15,31-2-96-15,33-8 144 0,16-19-240 16,3-10-193-16,-12-23 433 16,-27-5-312-16,-28 3 224 0,-20-1-368 15,-17 0 48-15,-2-2 496 31,-5-7 168-31,-12 0 208 16,-4 0 240-16,-28 3-168 0,-13 7-176 16,-14 6-55-16,-4 6 79 0,-5 10-168 15,4 3 24-15,12 0-144 0,12 3 40 16,16 10-48 0,8 3-272-1,12 3-537-15,21-3 65 16,26 6 144-16,37-9-200 0,15-13-56 15,4 0 256-15,-19-10 320 0,-28-2-104 16,-16-1 384-16,-4 0 736 16,-5 1 144-1,1 2-200-15,-15 3 248 16,-10 1 280-16,-7 6-175 16,0 0-449-16,0 0-256 0,0 0-320 15,0 13-8-15,0 12-8 0,-7 13 8 16,-5 13 40-16,-4 6 32 31,0 4-64-31,-8-1 56 16,4 0-16-16,1 1-48 0,-2-1-64 15,9-3-448-15,12 10-704 16,0-17-1441-16,0-15-3080 0</inkml:trace>
  <inkml:trace contextRef="#ctx0" brushRef="#br0" timeOffset="124792.74">18730 7163 12322 0,'0'0'3025'15,"0"0"-921"-15,0 0-583 16,0 0-449-16,0 0-488 0,0 0-336 16,0 0-176-16,-12 15-72 15,-1 17 0-15,-2 10 56 16,-1 5-56-16,4-3 64 0,4 1-64 31,4-7-8-31,4 0 8 16,4-6-72-16,12-7-304 0,8-6 8 15,4-6-168-15,4-10 200 16,3-3 232-16,5-13-144 16,1-15 96-16,-10-10 152 0,-3-7 96 15,-8-12 104 1,0-3 48-16,-9-1 168 16,-7 4 144-16,-4 13-56 0,0 9-40 15,0 13-48-15,0 12 56 16,0 7-240-16,0 3-232 15,0 6-24-15,-7 17-184 16,-5 12 72 0,-1 15 128-16,2 7-8 15,-1 1 8-15,7-1-40 0,5-6 40 0,0-7-8 16,9-2-184-16,19-8-8 16,4-5-168-16,4-7-32 15,24-12-424 1,-8-7-745-16,-5-3-3648 15</inkml:trace>
  <inkml:trace contextRef="#ctx0" brushRef="#br0" timeOffset="127394.79">17798 8442 3608 0,'0'0'6754'0,"0"0"-4570"16,0 0-1040-16,0 0-199 0,0 0-65 15,0 0 112 1,0-10-176-16,-4 10-424 16,-9 4-240-16,-10 15-56 15,-5 6 40-15,-13 10 64 0,2 6-8 16,-8 13 32-16,-13 13-63 15,-4 19 15-15,-1 12-24 16,14-6 16-16,19-22-96 16,12-22 16-16,16-13-88 15,4 3 0-15,0 3 0 16,0 0-64-16,24-9-64 0,16-7-64 16,20-12-281-16,32-13 209 15,-5 0 40 1,-8-13 0-16,-15-12 120 15,-23 0-120-15,-2-1 112 16,-3-9 104-16,-16 3 8 0,-8 7 120 16,-12 0 352-16,0 3 40 15,-20-1-191-15,-11 7-121 47,-6 1-80-47,1 2-120 0,-3 4 56 16,7 5-48-16,4 4-8 15,11 0-136-15,14 0-152 0,3 0-497 16,3 0-239-16,22 0 280 16,15 4 584-16,7-4 160 15,9 0 128-15,0 0-128 0,-5-4 168 0,-6 1 152 16,-9 0 136-16,-12 0 232 16,-13 3-264-16,-3 0-152 0,-8 0 57 15,0 0-41-15,0 3-136 16,0 12 24-1,0 5 232-15,0 12-72 16,0 5-184-16,0 5 88 0,-8 12-96 16,-7 9-88-16,-5 23-48 15,-1-7 64-15,6-8-72 0,-2-12-128 16,6-14-472-16,-1 6-768 31,4-6-3233-31,4-17-5762 16</inkml:trace>
  <inkml:trace contextRef="#ctx0" brushRef="#br0" timeOffset="127992.2">18578 9283 8809 0,'0'0'3905'16,"0"0"-2448"-16,0 0 263 15,0 0 8-15,0 0-471 0,-4-73-345 32,-3 64-256-32,3 2-248 15,-9-2-136-15,2 6-96 0,-10 0-8 16,6 3-48-16,-9 0-40 0,0 3 8 15,4 12-88-15,-8 8 48 16,4 6-40-16,0 8 56 31,4 11-56-31,4 3 56 0,0 6-56 16,8 0 120-16,4 1-80 16,1-1 48-16,3-3-80 0,0 0-8 15,0-1 40-15,3-2-40 16,1-3 0-16,-4-7-8 31,0-3 0-31,0-6-144 0,0-3-32 16,0-7-40-16,0-3-128 0,0-3 16 15,-4-4-184-15,-3 1-640 0,-10-6-993 16,6-1-2936-16,-1-6-4649 16</inkml:trace>
  <inkml:trace contextRef="#ctx0" brushRef="#br0" timeOffset="128254.49">18000 9839 776 0,'0'0'14035'0,"0"0"-11875"16,0 0-1512-16,0 0-128 15,97-25 337-15,-46 18-17 32,9 1-160-32,3 3-392 0,1-3-168 15,0-1-120-15,-5 1 0 16,1-4-360-16,-8 4-720 0,8-17-1209 16,-20 8-3104-16,-5-4-4025 0</inkml:trace>
  <inkml:trace contextRef="#ctx0" brushRef="#br0" timeOffset="131072.97">17818 10496 6145 0,'0'0'5281'0,"0"0"-4161"0,0 0-816 16,0 0-192-16,-112 19 240 0,72 16 457 15,-8 9-153-15,-4 20-176 16,-12 22-96 0,1 19-176-16,-1 6-8 15,17-6-16-15,15-23-16 16,12-25-64-16,12-13-96 0,8-5 0 15,0 2 32-15,8 0-40 0,16 1-360 16,11-7-144-16,13-13-328 0,4-10 32 31,11-8 215-31,1-4-15 16,-4-13-64-16,-8-6-128 16,-9-7 304-16,-11-5 248 0,-15 2 240 15,-10-2 264-15,-7 2 656 0,0 1 472 16,-24 2-223-16,1 4-457 31,-9 6-144-31,-1 3-208 16,10 4-24-16,-1 2-136 0,16 7-136 15,8 0-64-15,0 0-952 16,20 0-112-16,8 0 1016 0,16 0 48 16,0 4 96-16,0-1 192 31,-4 0 64-31,-9 0 168 15,-7 0 184-15,-8 3 24 0,-8 1 64 16,0-1-127-16,-4 4-145 16,0 2 72-16,0 7-208 0,-4 3-104 0,0 10 128 15,4 3-160 1,-4 10-112 0,0 3-56-16,0 21-8 15,0-5 32-15,0 3-16 0,0 2-80 16,0-18 48-16,0 6-56 15,0-9-488-15,12-4-416 0,4-12-1233 0,0-10-3968 16</inkml:trace>
  <inkml:trace contextRef="#ctx0" brushRef="#br0" timeOffset="131794.04">18252 11589 5641 0,'0'0'5105'0,"0"0"-3489"0,0 0 345 16,0 0-417-16,0 0-424 16,0 0-392-16,-4-7-336 15,-1 7-296 1,-2 10-24-16,-5 2-16 15,-1 7-48-15,2 7 56 0,-1-1-64 16,4 1 56-16,0-1-48 16,8-3-8-16,0-2 0 15,0-5 0-15,4 1-208 0,12-6-304 32,3-4 216-32,6-6 176 15,-1 0-16-15,0 0 72 0,-1-13 64 16,1-6 8-16,-7-3-8 15,-6-3 96-15,-3-10 232 16,0 0 24-16,-8 0 184 0,0 0 65 16,0 7 15-1,-12 2 8-15,0 7-368 16,-4 6-64-16,-7 7-104 0,-1 3-88 16,0 3 0-16,-4 3-16 15,0 13-384-15,3 15-760 16,10-5-1745-16,7-4-4737 0</inkml:trace>
  <inkml:trace contextRef="#ctx0" brushRef="#br0" timeOffset="136702.91">18462 3956 392 0,'0'0'8617'16,"0"0"-6752"-16,0 0-529 31,0 0 72-31,0-16 81 16,0 16-217-16,0 0-32 0,0 0-368 15,0 0-183-15,0 0-169 16,-11 0-184-16,-10 0-168 0,-10 3-112 15,-9 13-48-15,-12 6 40 32,-3 10-8-32,-5 6-40 0,4 6 0 15,0 7 0-15,13 0 0 0,6 6-48 16,18 0-8-16,6 4-80 16,13-4 8-16,24-3 56 0,29 3-56 15,34-9 128 1,41-13 0-1,15-16-8-15,-7-19-184 0,-33-4-144 16,-40-34-689-16,-22 4-3344 0,-26-5-6681 16</inkml:trace>
  <inkml:trace contextRef="#ctx0" brushRef="#br0" timeOffset="137159.7">19236 3677 10114 0,'0'0'2480'0,"0"0"-1007"0,0 0-441 16,0 0 0-1,0 0-240 1,0 0-440-16,0 0-256 15,-44 28-88-15,12 13 328 0,-20 26 440 0,5 0-335 16,2 2-169-16,2 5 16 16,19-11-80-16,4 4-40 0,12-1-80 31,8-2-80-31,28-1-8 16,20-6-16-16,23 0 8 15,25-6-464-15,-8-13-329 0,20-21-487 16,-33-15-1584-16,-27-2-4266 0</inkml:trace>
  <inkml:trace contextRef="#ctx0" brushRef="#br0" timeOffset="137479.84">19706 3708 9898 0,'0'0'3888'16,"0"0"-2487"-16,0 0-585 0,0 0-416 15,0 0-112-15,-48 57 264 0,25-9-32 16,-1 6-152 0,3 6-136-1,6 4-8-15,6-4-63 16,5-3-89-16,4 1-24 0,0-8-40 15,21-2 16-15,7-4-24 0,3-6-48 16,9-9-393-16,8-10-407 0,27-13-440 31,-7-3-1689-31,-12-3-4136 16</inkml:trace>
  <inkml:trace contextRef="#ctx0" brushRef="#br0" timeOffset="137734.16">19199 4073 8953 0,'0'0'3849'0,"0"0"-3033"31,0 0-111-31,0 0 335 15,0 0 80-15,133 16-136 0,-30-10-360 16,37-2-272-16,3-4-104 16,-28 0-207-16,-35 0-41 0,-8-13-1041 0,-29-3-1871 15,2 0-2746-15</inkml:trace>
  <inkml:trace contextRef="#ctx0" brushRef="#br0" timeOffset="138020.4">20215 3562 2480 0,'0'0'10034'0,"0"0"-7033"0,0 0-1393 16,0 0-520-16,0 0-511 15,13 0-489-15,2 19-88 0,10 10 0 31,19 28 752-31,7 19-216 16,9 26-352-16,-8 6-176 0,-16-7 56 16,-20-9-64-16,-16-15 0 15,0-11 0-15,-16-12-320 16,-12-16-160-16,-20 4-481 0,-32-1-327 31,0-6-2481-31,5-7-3712 0</inkml:trace>
  <inkml:trace contextRef="#ctx0" brushRef="#br0" timeOffset="140325.24">18567 5321 656 0,'0'0'8249'0,"0"0"-6024"0,0 0-1457 16,0 0-176-16,0 0 608 16,0 0 329-16,0 0-241 0,0 3-272 31,0-3-144-31,0-3-167 15,0-9-449-15,0-5-120 16,0-5-128-16,-4-3 48 0,-9-7 24 16,-6-6-80-16,-9 0-8 15,0 3-104 1,-4 6 112-16,0 10 0 0,0 13-8 16,1 6-48-16,-5 19-16 15,-5 16-24-15,2 16 0 16,7 9 88-16,8 4-64 15,8-1 64-15,16 4-64 16,0-10-297-16,23-3-119 16,9-16 96-16,1-9 56 0,7-14 72 15,-1-15 264-15,1 0 112 16,-4-25 56-16,4-16-40 16,3-16-64-16,-7-4-16 0,-4-5 16 15,-8-1 232-15,-11 16-80 0,-2 4 473 31,-11 12-17-31,0 16-112 16,0 9-168-16,0 7-136 16,0 3-176-16,0 0-80 0,0 13-112 15,-7 9 104-15,-1 13-8 16,-1 0 8-16,1 9 0 0,8 3-40 31,0 1 48-31,0-3 0 16,0 2 0-16,8-5-8 15,9-1-48-15,7-6-480 0,-1-4-512 16,29-5-905-16,-9-10-1071 16,2-13-2818-16</inkml:trace>
  <inkml:trace contextRef="#ctx0" brushRef="#br0" timeOffset="140665.31">19391 4899 6009 0,'0'0'7169'15,"0"0"-5168"-15,0 0-633 16,0 0-8-16,0 0-359 0,-31-48-249 31,18 48-384-31,-2 13-176 16,-9 12 32-16,-1 10-80 0,1 13-48 15,-4 6-16-15,9 9 40 16,-1 4-16-16,8 0-40 0,4-4-56 16,8 4 40-16,0-7 24 15,16 1-72-15,12-8-32 32,4-2-128-32,7-9-256 0,10-8-560 15,26-18-553-15,-8-6-2239 31,-7-10-3106-31</inkml:trace>
  <inkml:trace contextRef="#ctx0" brushRef="#br0" timeOffset="140943.59">20045 4848 5633 0,'0'0'6225'15,"0"0"-4016"1,0 0-673-16,0 0-528 0,0 0-288 16,0 0-104-16,-92 35-88 0,64 6-55 15,0 10-113-15,-4 9-160 0,8 7 16 16,5-1-112-16,6-2 40 31,9 0-72-31,4-7-64 0,0-3-8 16,21-7-112-16,7-9-256 15,11-6-248-15,5-13-201 0,32-12-415 16,-9-7-1721-16,-11-7-3016 0</inkml:trace>
  <inkml:trace contextRef="#ctx0" brushRef="#br0" timeOffset="141196.91">19579 5238 6913 0,'0'0'4529'16,"0"0"-3633"-16,0 0-80 0,0 0 441 16,0 0 207-16,99 13-304 15,-31-13-520 1,23 0-344-1,25 0-128-15,4 0-96 0,-25-13-72 0,-7-5-1000 16,-37 1-2841-16,-14-1-4184 16</inkml:trace>
  <inkml:trace contextRef="#ctx0" brushRef="#br0" timeOffset="141468.19">20543 4746 6569 0,'0'0'8562'15,"0"0"-6682"-15,0 0-1120 0,0 0-296 16,0 0-144-16,28 22 33 16,0 7 255-16,7 12-40 0,5 10-264 15,4 6-192-15,-4 10-96 16,-8-1-8-16,-8 5 8 31,-13-5-8-31,-11 1-8 0,-11-4-168 16,-25 1-24-16,-33 3-144 0,-34-4-248 15,4-15-1601-15,11-13-3384 0</inkml:trace>
  <inkml:trace contextRef="#ctx0" brushRef="#br0" timeOffset="143141.72">17861 4870 2664 0,'0'0'4121'0,"0"0"-2169"16,0 0-855-16,0 0-65 15,0 0 48-15,0 0 192 16,0 0-103-16,0 0-305 0,-28 22-64 16,28-22-120-16,0 0-184 31,0 0 112-31,-4 0 32 0,4-3-23 15,0-13-201-15,0-2-256 16,0-8-160-16,12 4-152 16,4-4 8-16,4 4 96 0,8 3-56 0,0 6-8 15,3 7 16 1,10 6 48 0,2 0-40-16,6 3 72 0,-2 13-32 15,1 6 40-15,-1 7-40 16,6 0-41-16,-6 6 81 15,5-4-104-15,-4 4-96 0,3-10-88 0,-2 1 96 32,3-13 48-32,-5-4 32 15,5-9 8-15,-5 0-152 0,-2-19 64 16,-2-7 0-16,-7-9 144 16,0-6 8-16,-9-3-16 15,-6 3 64-15,-5-1 8 0,-8 14 136 31,-4 6 304-31,0 6-112 16,-1 9-24-16,-3 1 56 0,0 6-240 16,0 0-128-16,0 0-56 15,4 0-144-15,5 10 32 0,-1 5 112 32,3 4 48-32,6 7 8 15,-2 3 0-15,2 2-16 0,-2 1-168 16,1-4-264-16,0-2-120 15,-4-4-232-15,0-6-104 16,-3-10 88-16,-2-6-25 0,1 0 537 16,4-19 248-16,-4-9 48 15,8-7-16 1,-4-7 24-16,0 1 152 0,3 6 224 16,6 4 88-16,-5 5 49 15,7 13-185-15,-3 7 0 16,8 6-208-16,-3 0-120 0,6 9 0 15,5 14 0 1,0 2 0-16,3 1-160 16,2 2-592-16,-9-6-185 0,3 1 217 15,-7-10-176-15,0-4-160 16,-5-9-401-16,2 0-439 16,-5-6-744-16,-5-14 1047 0,2-5 881 31,-2-7 712-31,-2 4 552 0,-2 2 1737 15,6 4-121-15,-10 12-608 16,5 5-551-16,4 1-345 16,0 4-400-16,8 0-136 0,4 9 80 15,8 1-40-15,-1-3-80 32,10-4-80-32,-2-3-8 0,-2 0-88 15,2-3-184-15,-7-10-280 16,-1 0-344-16,-3-6 215 15,-4 6 561-15,-11 1 120 0,-6 5 745 16,-3 4-49-16,1 3-400 16,2 3-168-1,6 10 256-15,6 3-176 0,5 0-104 16,7-4-40-16,10-5 48 16,-2-4 72-16,9-3 40 15,1-3 64-15,-6-13 8 0,5-3-160 16,-9-3-64-1,-7 3-64-15,-8-1 208 16,-8 8 352-16,-8 5 497 0,-3 4-33 16,-2 3-528-16,1 0-288 31,5 0-208-31,2 3-8 16,-4 7-160-16,-6 3-1160 0,-5-7-1321 15,0 0-4008-15</inkml:trace>
  <inkml:trace contextRef="#ctx0" brushRef="#br0" timeOffset="144625.75">18048 5883 4136 0,'0'0'5177'31,"0"0"-3352"-31,0 0-969 16,0 0-96-16,0 0 160 0,0 0 209 15,0 0-153-15,-3 6-336 0,3-6-152 16,0 0-64-16,0 0 144 0,0 0 160 16,0-9-23-1,0-10-433 1,0-7-128-16,15-9-136 15,9 1-8-15,4 2 0 0,4 3-8 16,-4 10 0-16,8 10-56 0,-8 6-16 16,7 3-48-16,1 9-32 0,1 10 24 31,2 13 120-31,1 2 16 16,-1 8 0-16,10-1-200 15,3 7-57-15,-1-4-207 0,1-2-160 16,0-7 24-16,-5-4 288 0,2-12-256 15,-6-6 240-15,1-10 208 32,0-3 120-32,-9-6 0 15,6-13 8-15,-5-10 32 0,-4-9 32 16,-4-3-16-16,-9-3 144 16,1-1 56-16,-8 7 424 0,-4 9 32 31,-8 10-104-31,4 9-95 15,-4 5-145-15,4 5-208 16,0 0-160-16,0 0-208 0,3 5-281 16,10 12 361-16,-2 8 112 15,2 0-112-15,3 7-168 0,-8 0-72 0,4 3-112 16,-1-6-8 0,-3-1-64-1,1-6-40-15,-2-6-328 16,-3-10 432-16,4-6 488 0,9 0 0 15,-2-13 176-15,9-9-16 0,4-12-40 16,0-5 32-16,7-2 104 0,-2-3-80 31,2 6 128-31,-11 9 96 16,0 7 232-16,-8 12-208 16,-4 10-272-16,-1 0-152 0,-2 13-8 15,2 9-56-15,2 7 16 0,-2 3 48 16,2-1-128-16,2-2-48 31,1-1-144-31,4-9-144 16,4-2 176-16,-4-12 0 0,0-1-216 15,0-4 160-15,0-4 208 16,-4-14 120-16,3-5 16 0,1-5 0 16,1-1 232-16,-5 1 240 31,-1 6 136-31,1 6-16 15,-8 6-24-15,1 10-312 0,2 0-256 16,-3 0-8-16,4 16 0 16,4 6-8-16,-1-3 8 0,6 4-64 0,6-5-136 15,5-1-160 1,5-8-96 0,-2-3 112-16,1-6 80 15,-5 0 16-15,2-13 104 0,-1-6 144 16,-4-3 8-16,-4-3 80 15,0-4 224-15,-1 1 104 0,-7 8 16 16,-4 5 80 0,-8 8-224-16,0 1-64 15,-4 6-152-15,-4 0-64 16,0 0-560-16,0 0-728 0,-4 6-1353 16,-8-2-3232-16</inkml:trace>
  <inkml:trace contextRef="#ctx0" brushRef="#br0" timeOffset="160121.07">8064 14109 1464 0,'0'0'9314'15,"0"0"-7530"-15,0 0-1248 0,0 0-344 32,0 0 224-32,4 0 529 15,0 0-169-15,7 0-320 0,6 0-216 16,11 0-80-16,3-3 112 15,9-3-48-15,4 3 8 16,4 0 24-16,4-4-16 0,0 4-96 16,8-4 40-1,-1 1-8-15,0 3-64 16,1 0-16-16,0 0 8 0,-4 0 16 16,-4 3-48-16,-5 0-64 15,2 0 56-15,-2 0-56 16,1 0 0-16,0 3 8 15,7 0 64-15,1 0-80 16,4-3 49-16,16 0-41 16,20 0 0-16,15 0 0 0,-7 0 8 15,-25-3-8-15,-19-3 64 32,-12 2 32-32,3 1-16 15,9 0-40-15,4 0 48 0,-8 0-32 16,0 3-56-16,-8-3 8 15,3 3 40-15,5 0-48 0,0-4 0 16,0 4 48-16,4 0-48 16,-5 0-8-16,5 0 0 0,-4 0 8 31,0 0 72-31,3 0-8 16,1 0-16-16,4 0-8 0,11 0-32 15,17 0 88-15,20 0-8 16,7 0-88-16,-7 0 56 15,-12 4-56-15,-25-4 48 0,-11 3-48 32,-16 0 64-32,-5 0-72 0,6 0 0 15,7 4 8-15,7-1 40 0,-7-3-40 16,3 0-8-16,-3 1 8 16,8-2-8-1,-1-2 0 1,-3 4 0-16,9-4-8 0,-6 0 8 0,5 0 0 15,3 0 0 1,-3 0 0-16,4 0 0 0,-4 0 0 0,-1 0 8 16,1 0-8-16,-4 0 56 15,-1 0-56-15,1 3 0 16,1-3 16 0,2 3-8-16,-3 0-8 15,7-3 8-15,1 0-8 0,0 0 8 16,-1 0 0-16,1 0 0 15,0 0 40-15,-8-6-40 16,-1 3 56-16,-7-1-8 0,-4 4-8 31,-4-2 8-31,4 2-8 16,-5-4-32-16,5 4 64 16,4-3-80-16,0 3 48 0,3-3-48 15,6 3 8-15,-2-3 40 16,5 3-48-16,0-3 8 0,-1-1 48 31,5 1-48-31,0 3 64 0,3 0-72 16,-3 0 0-16,-4 0 72 15,0 0-72-15,-1 0 0 0,1 0 8 16,0 0 56-16,7 0-56 16,-3 0-8-16,4 3 0 15,3 1 56 1,-3 2-48-16,3-6 0 0,-2 6-8 15,-6-2 0-15,1-2 8 16,-4 2-8-16,-4-1-8 0,-1 0 8 16,1-3 0-16,-4 0-8 15,4 0 16 1,-5 0-8-16,5 0 8 16,0 0-8-16,-4 0 0 15,-4 3 0-15,-4 1 0 16,-5-1 8-16,1 0 0 0,-1-3 0 15,2 0-8-15,-2 3 8 0,5-3-8 16,8 0 8-16,0 0 0 31,3 0-8-31,5 0-16 16,-1 0-80-16,6 0 56 0,-6 0 32 16,5 3-32-16,-9 3 32 15,-3-2 8-15,-4 2 48 0,8-3-48 31,-4 4 8-31,3-1-16 16,5-3 8-16,4-3 0 0,0 0 8 16,3 0 0-16,5 0-8 0,-9 0 0 15,6 0-56-15,-10 0-8 16,-3 0 56-16,-8 0-8 16,-4 0 8-1,-5 0-8-15,5-3 16 16,4 3-120-16,4 0-24 15,-1 0-80-15,1 0 0 0,0 0 8 0,-4 0-104 16,0 3 0-16,-8 0 120 16,-5 4 32-1,5-1 0-15,0 1 120 16,-5-5-33-16,5 5-7 16,-4-1-64-16,8 1 8 15,-8-4-32-15,-4 3-80 0,-4-3 16 16,-8 0 32-16,-4 1-88 0,-9-4 56 31,2 3-96-31,-6-3 0 16,-3 3-136-16,4-3-328 15,-4 0-345-15,-4 3-79 0,0-3-368 16,-4 0-137-16,0 0-415 16,0 0-2233-16</inkml:trace>
  <inkml:trace contextRef="#ctx0" brushRef="#br0" timeOffset="160750.38">19527 14236 5657 0,'0'0'2888'0,"0"0"-1279"0,0 0-505 0,0 0 176 15,0 0 200-15,0 0-215 16,0 58-249 0,0-33-400-16,0 0-72 15,0 7-72-15,0 3-176 16,0 0-48-16,0 6-72 16,0 4-23-16,-8-1-33 0,4 4 32 15,-5 3 24-15,5-1-16 16,-3 1 24-1,7 0-40-15,-4 0-8 16,4-4 0-16,0 1 24 16,0-3-80-16,0-1 56 0,0 1-48 15,0-4-24-15,0 3-8 32,0-3 56-32,4 4-112 0,-4-1 56 15,4-3-56-15,-4 4 8 16,0-3 0-16,0 2 0 15,0 0 0-15,0 1-8 0,0 2 8 16,0 1-8-16,0 3 0 0,0-1-8 16,0 4 8-16,3 0 8 15,1 0-8 1,-4 0 0-16,5-3 0 16,-5-6 72-16,0-1-64 15,0-6-8-15,0 0 8 0,-5-3 0 16,-2 3 40-16,-5-3-48 0,-1 0 16 15,2 0-16 1,-1 0-56-16,0 0-176 16,0-3-168-1,4-4-56 1,0-2-216-16,0-4-513 16,-4-6-1535-16,9-6-3402 0</inkml:trace>
  <inkml:trace contextRef="#ctx0" brushRef="#br0" timeOffset="162348.25">7892 14262 1168 0,'0'0'5009'0,"0"0"-3369"0,0 0-552 15,0 0 121-15,0 0 39 16,-8-19-336-16,8 16 224 0,0-1 233 16,0 4-241-16,0-3-384 31,0 3-304-31,0 0-216 16,0 0-176-16,0 0-48 0,0 10-40 15,0 6 40-15,0 15 8 0,0 8 40 16,0 8-40-16,-3 20 0 15,-10 19 40-15,5 15 0 32,1 7 16-32,-1-3-64 0,4-10-8 15,-5-22 8-15,5-12 0 16,1-17 16-16,-1-3-16 0,-4 10 56 16,-1 3-56-16,2 10 8 31,3-4-8-31,-4 0 8 15,4 1-8-15,0-1 8 0,-1 3 0 16,5 4 40-16,-3-1-48 0,3 1 16 16,0 9 40-16,0-6-48 15,0 4 40-15,0-8 24 0,3-9 0 16,2 7 32 0,3-1-48-1,0 0-48-15,-4-2 0 0,-1-1 8 16,1-3-8-16,-4 4 40 0,0-7 8 15,0-4-56-15,0-5 0 16,0-7 0-16,5-3 16 0,-1-3-16 31,0-4 0-31,-4-2 0 16,4-1 0-16,-4 1 0 0,4-1 0 16,-1 4 0-16,-3-4-104 15,0 0-160-15,4-3-216 0,-4 1-312 16,0-1-136-16,0 4-368 31,0-4-129-31,0 0 193 0,0 0 56 16,-4-3-177-16,4 0-319 15,-3-9-1297-15,3-4 73 0</inkml:trace>
  <inkml:trace contextRef="#ctx0" brushRef="#br0" timeOffset="164530.41">7888 17364 536 0,'0'0'5385'0,"0"0"-2921"15,0 0-1784-15,0 0-680 16,0 0 0-16,0 0 0 0,0 0 152 15,-4 73 17-15,8-63-25 0,4-1-8 32,-3-3 280-32,3 1 256 15,-5-4 128-15,5-3 32 0,0 0-56 16,4 0-8-16,4 0-167 16,0 0-65-16,5 3-112 0,2 0-64 15,5 0 48-15,3 0-56 31,10 4-104-31,2-4-48 0,10 3-128 16,-2-2 40-16,5-2-112 16,3-2 64-16,1 4-64 15,0-1 0-15,0 0-16 0,4 0 8 16,3 4 0-16,1-4 8 31,12 4 48-31,19-2-48 0,13-1 0 16,8 2 272-16,-13-3 72 15,-3 1 24-15,-12-1-40 16,-2 3-95-16,2 0-121 0,-4 4-16 0,-4-7-96 16,0 3-96-1,-5 1-56 1,1-4-17-16,4 0 17 0,-1 0-40 16,5-3 72-16,-16 4 112 15,-8-4 8-15,-17 3 88 16,-3-3 160-16,7 3-144 0,13-3-48 15,12 0 9 1,7 0-9-16,22 0-48 16,10 0-8-16,0 0-8 0,-7 0 0 15,-16 0 0-15,-8 0 8 16,-13 0 0-16,-11 0 0 16,-9 0 0-16,-6 3 64 0,11-3-56 31,11 3 48-31,5 0-40 0,0 0-8 15,-1 1 0-15,1-1 8 16,0 0 40-16,-4 4-8 16,-1-1 16-16,-3 0-16 0,-1 0 80 15,1 4 16-15,-4-4 8 32,4 1-56-32,3 2-24 0,2-2-64 15,2 2 0-15,4-3 8 16,-2 1-8-16,2-1 88 31,1 0-48-31,0 4 64 0,0-4 56 0,-1-2-48 16,-4 2-72-16,-2-3-40 15,-2-3 0-15,1 0 0 0,0 0 8 16,-1 0-16-16,5 0 8 16,4 0 0-16,0 0-8 15,-1 0 0-15,0 0 8 16,2 0 0-16,-2 0 48 15,-3 0 56-15,0 0-8 16,-1 0-56-16,5 0-40 0,-4 0 0 16,-1-3 0-16,5-7 0 15,-4 4 0-15,-5-1-8 16,2 2 0 0,-2-2 0-16,-7 1 0 15,8-4 8-15,-5 1 0 16,5-1 0-16,8-3 0 15,-1 1-8-15,13-4 8 0,12 0-8 16,-9 0 8-16,-11 7 0 0,-12 2-8 16,-16 1 0-16,4 2 0 31,8-2 0-31,-5 3 0 16,-7 0 8-16,0 0-8 0,-9 3 8 15,5-3-8-15,0 3 0 16,0 0 0-16,0 0 8 0,7 0 8 31,-3 0 48-31,4 0-16 0,0 0 24 16,-1 0-72-16,1 0 72 15,0 0-72-15,4 0 8 0,-4 0 80 16,0 0-88-16,-1 0 0 16,-7 0 0-16,4 0 8 0,-5-4 40 15,6 4-40 1,-5 0 0-16,3-3 0 15,5 3 0-15,-4 0 32 16,-1 0-40-16,1 0 0 0,0 0 0 16,-1 0-8-16,-2 0 8 15,-6 0 0-15,2 0 0 0,-6 3 8 32,1 4-8-32,8-4 0 15,-5 0 56-15,6 3-56 0,3-3 0 31,-1 1 40-31,1-4-40 16,-4 0-8-16,3 0 8 0,1 0 0 16,-4 0 0-16,-4 0 0 15,-1 0 80-15,-2 0-8 16,-5 0 40-16,-1-4-40 0,-3 1-24 16,8 0-48-16,0 0 0 15,0 3 0-15,3-3 8 0,2 0-8 16,-6 3 16-16,5-3-16 31,-4-1 0-31,0 4 0 0,-5 0 0 16,5 0 0-16,1 0 0 0,-6 0 0 15,1 0-8-15,0 0-40 16,-5 0 32-16,1-3-32 0,0 3 40 16,0 0 8-1,0 0-8 1,0 0 8-16,4-3-8 0,0 3-8 15,0 0-56-15,-1 0-32 0,-3 0 48 16,0 0 40-16,0 0-88 16,-4 0 96-16,-4 0 8 0,-9 0 0 31,-2 0 0-31,-5-3 0 16,-1 0 8-16,2-4-8 0,-5 4-8 15,4-3 8-15,-8-1-16 16,0 1 8-16,0 0-80 0,0 3 40 15,0-7-32-15,0 3 16 32,0-2-40-32,-4-4 32 15,-9 1 64-15,6-4-8 0,-5-3 8 16,-1-1 0-16,2 2 8 16,3-1 0-16,-1-3 0 0,2 2-8 15,3-2 8-15,-4-3 8 31,0 3-8-31,0-4 0 16,0-2 48-16,0-1 48 0,-4 1-88 0,0 2 48 16,5-2 32-16,-6 2-80 15,5 0 0-15,1 4 0 0,3-3 40 16,4 0 16 0,0-1-56-1,0-2 128-15,0-1-64 16,4-3 80-16,7 1-24 0,2-4-32 15,-2 3-48-15,6 0 24 0,-2-3 0 16,1 4-8-16,0-1 16 0,-5 0-8 31,6 3-64-31,-9 1-8 16,4 6 0-16,-4-4 0 16,-4 4 0-16,0 0-120 0,-4-4-120 15,0 4-328-15,-40-3-736 16,-4 3-2969-16,0 6-3153 0</inkml:trace>
  <inkml:trace contextRef="#ctx0" brushRef="#br0" timeOffset="170550.34">4638 14459 3472 0,'0'-4'5994'0,"0"-2"-4466"16,-5 3-520-16,-3 0 440 15,-3 3-607-15,-2 0-281 0,-6 0-176 16,-5 0-128-16,-4 12 136 0,-8 4 264 15,0 7 16-15,0 2 48 16,0 4-96-16,-4 9-111 0,8 3-145 16,4 7-136-16,13 2-72 15,2 1 8-15,10 0-56 0,3 0-16 32,12-10-48-32,15-3-40 15,18-3-8-15,2-13 0 16,13-9 0-16,-1-7-536 0,22-9-1185 15,-22-16-2664-15,-11-6-3744 0</inkml:trace>
  <inkml:trace contextRef="#ctx0" brushRef="#br0" timeOffset="171058.98">5072 14420 6041 0,'0'0'4257'16,"0"0"-2817"-16,0 0-488 0,0 0 433 15,0 0-153-15,0 0-552 16,0 0-416-16,0 0-176 0,-13 20 112 15,-6 8 304-15,-1 7 16 32,-4 6 32-32,4 4-64 15,0 2-71-15,8 1-161 0,4 3-96 16,4-3-64-16,4-4-40 16,4 1-48-16,16-10-8 0,4-7-8 15,8-6-120-15,8-6-176 31,-5-6-745-31,14-10-903 16,-14 0-2113-16,-7-4-1720 0</inkml:trace>
  <inkml:trace contextRef="#ctx0" brushRef="#br0" timeOffset="171379.13">5454 14452 9177 0,'0'0'2825'31,"0"0"-881"-31,0 0-719 16,0 0-473-16,0 0-512 16,0 0 280-16,0 0 56 0,-52 96-184 15,36-58 48-15,9 0-168 0,-2 0-128 16,5-3-32-16,4 0-40 31,0-3-56-31,9-4 33 16,2-2-41-16,10-7-8 0,2-4-201 15,5-2-359-15,4-10-736 16,8-3-1128-16,-13-9-1881 0,-3-7-4097 0</inkml:trace>
  <inkml:trace contextRef="#ctx0" brushRef="#br0" timeOffset="171602.53">5191 14735 3024 0,'0'0'8458'15,"0"0"-6514"-15,0 0-695 0,0 0-145 16,0 0-256-16,0 0-240 0,119 0-152 15,-63 0-64-15,8 0-120 16,-8 0-168 0,0 0-104-16,7-6-1040 15,-10 2-2833-15,-18 1-3416 16</inkml:trace>
  <inkml:trace contextRef="#ctx0" brushRef="#br0" timeOffset="171799.01">5869 14684 7889 0,'0'0'4217'16,"0"0"-3249"-16,0 0-128 0,0 0-71 31,0 0-369-31,103-35-256 16,-71 35-144-16,-4 0-680 0,4 0-1129 15,-8 0-1327-15,-5 0-4394 0</inkml:trace>
  <inkml:trace contextRef="#ctx0" brushRef="#br0" timeOffset="172023.4">6199 14538 3912 0,'0'0'5914'15,"0"0"-4114"-15,0 0-784 16,0 0-392-16,0 0-224 0,0 0 817 16,0 0-313-16,-12 80-256 15,5-49-248-15,-2 4-176 0,1 6-112 32,4-2-112-32,0-2-48 15,4 5-1152-15,0-7-1569 16,0-13-2864-16</inkml:trace>
  <inkml:trace contextRef="#ctx0" brushRef="#br0" timeOffset="172337.56">6346 14405 6513 0,'0'0'3929'0,"0"0"-1857"15,0 0-223-15,0 0-513 16,0 0-576-16,0 0-344 0,49 3-88 16,-21 16 168-16,4 3-96 15,-1 6-80-15,1 4-96 16,-9 7-127-16,-2-1-81 15,-14 0-16-15,-7 3 0 16,0 1-73-16,-11 2-223 16,-41 19-512-16,4-12-944 0,-4-7-2809 15</inkml:trace>
  <inkml:trace contextRef="#ctx0" brushRef="#br0" timeOffset="179114.46">4554 16015 2656 0,'0'0'7322'0,"0"0"-5322"16,0 0-1016-1,0 0 209-15,0 0 47 16,4 0-448-16,-4-4-448 0,0-2-200 16,3-4-96-16,-3-2 0 15,4-1-40-15,-4-3 0 0,0-6 88 16,0-1-48-16,-11-2-40 16,-10-3 0-16,-7-4 64 0,0 3-56 31,-7 7 0-31,-1 3 56 15,-3 13-16-15,3 6 40 0,-1 6-96 16,5 19 72-16,-3 14 24 16,7 8 32-16,8 7 72 15,4 7 136-15,8-4-152 0,8-3-72 32,8-10-64-32,16-12-40 15,12-10-8-15,-1-9 0 0,10-13-104 16,-2 0-40-16,-3-22 72 15,0-10-112-15,-12-12 40 16,0-10-120 0,-8-10-120-16,-8 0-16 0,-4 1 264 15,-4 9 136-15,-4 16 0 16,0 9 264-16,0 17 112 0,0 12-32 16,0 0-248-16,-4 15-96 15,-4 17 0-15,3 10 128 16,1 5-16-16,1 4 40 15,3 3 80-15,0 0-72 16,0-7-72-16,3-2-72 16,18-10-8-16,7 0-8 0,0-10-48 15,7-6-440-15,17-9-1008 16,-4-4-2825-16,-16-6-6601 16</inkml:trace>
  <inkml:trace contextRef="#ctx0" brushRef="#br0" timeOffset="179441.58">5199 15665 6977 0,'0'0'5569'0,"0"0"-3760"15,0 0-729-15,0 0 208 0,0 0-496 16,0 0-496 0,-91 19 8-16,63 6 208 15,-4 14 1-15,4 8-33 0,4 4-88 16,4 9-128-16,8 4-48 16,8-1-88-16,4-5-80 15,4-8 24-15,12-8-56 16,7-10-16-16,10-10-216 15,3-7-664-15,28-8-937 16,-13-7-975-16,1 0-3178 0</inkml:trace>
  <inkml:trace contextRef="#ctx0" brushRef="#br0" timeOffset="179884.4">5681 15557 7241 0,'0'0'6033'0,"0"0"-4080"16,0 0-849-16,0 0-304 16,0 0-456-16,0 0 480 0,-48 89 9 15,32-38-353 1,1 3-200-16,-2 6-32 15,2 4-8-15,7-1-56 16,-1-3-112-16,9-6-56 16,0-6 64-16,4-10-64 0,16-6-16 15,8-10 0 1,8-9-472-16,28-10-432 16,-8-3-1121-16,-8 0-3232 0</inkml:trace>
  <inkml:trace contextRef="#ctx0" brushRef="#br0" timeOffset="180138.72">5442 15967 784 0,'0'0'8738'0,"0"0"-6746"0,0 0-896 15,0 0 136-15,0 0-111 16,0 0-593-16,0 0-256 0,4 19 504 16,36-16 8-16,4-3-128 0,3 0-320 15,6 0-152-15,-2-6-184 16,-3-1-192-16,0-2-1376 16,-12 3-2625-1,-12-4-4265-15</inkml:trace>
  <inkml:trace contextRef="#ctx0" brushRef="#br0" timeOffset="180452.87">6019 15957 9642 0,'0'0'4465'0,"0"0"-3297"16,0 0-296-16,0 0-40 0,0 0-400 31,0 0-264-31,0 0-96 15,0 0-64-15,112-6-8 16,-67-1-128-16,-6 1-520 0,17-3-984 0,-16 2-1497 16,-5 1-4016-16</inkml:trace>
  <inkml:trace contextRef="#ctx0" brushRef="#br0" timeOffset="180894.7">6586 15672 640 0,'0'0'10818'31,"0"0"-6761"-31,0 0-3217 16,0 0-312-16,0 0-216 15,0 0 88-15,0 0 512 0,0 89-415 16,-4-48-249-16,0 3-128 16,-1 4-112-1,1 6 80-15,0-4-40 0,1 2-48 16,-1-5-320-16,4-3-241 16,0 1-951-16,0-13-2473 15,0-10-1576-15</inkml:trace>
  <inkml:trace contextRef="#ctx0" brushRef="#br0" timeOffset="181570.57">6725 15513 2512 0,'0'0'8386'31,"0"0"-5690"-31,0 0-999 16,0 0-353-16,0 0-224 0,-4 0-456 16,20 13-279-16,12 9 279 15,8 3-64-15,0 7-264 16,3 6-232-16,-3 6-88 0,-4 7-8 16,-4 6 56-16,-8 13-64 15,-9-3-16-15,-11 6 8 0,0-3 8 16,-11-10-224-16,-21 3-264 31,-32 14-873-31,8-20-2687 0,4-13-5771 16</inkml:trace>
  <inkml:trace contextRef="#ctx0" brushRef="#br0" timeOffset="184683.26">6741 14675 1256 0,'0'0'5065'0,"0"0"-2657"0,0 0-1271 15,0 0-281-15,0 0 72 16,0 0 96-16,0 0-304 0,0 0-296 16,0 0-216-16,0 0-103 31,0 0-1-31,0 0-96 16,0 0 64-16,0 0-64 0,0 2 0 15,0-2-8-15,0 0 56 16,0 0-48-16,0 0 136 0,0 0-136 31,0 0 40-31,4 0-40 0,4 0 72 16,0 0 0-16,4 4-80 15,3-1 64-15,2-3-64 16,-6 6 0 0,10-2 40-16,-1-1-40 15,-1 0 0-15,1-3 0 0,1 3 56 16,-6 1-48-16,2-4 0 0,-2 0-8 15,1 2 8-15,0-2 8 16,0 0-8-16,0 0 8 0,4 0-8 16,4 0-8-16,-5 0 8 15,5 0-8-15,-7 0 0 0,2 0 8 32,-2 4 0-32,-2-4-8 15,-2 0 0-15,2 0 0 16,-2 0-8-16,2 0 8 0,1 0-8 15,4 0 8-15,0 3-8 0,4-3 8 16,-1 0 0-16,-3 0 0 31,5 3 0-31,-1-3 0 16,-1 0 0-16,-3 0 40 0,0 0-40 16,3 0-8-16,2 0 8 15,3 0 0-15,0 0 0 0,0 0-8 16,0 0 8-16,-4 0 8 31,-1 0-8-31,1 0 0 0,-4 0 40 16,-4 3-32-16,0-3-16 0,-1 0 8 15,2 0-8-15,-2 0 8 16,6 0 16-16,-1 0-16 0,3 0 0 16,1 0 0-1,-4 0 8 1,1 0 0-16,-2 0 0 15,-3 0 0-15,0 0 0 0,0 0 8 0,3 0-8 16,-2 0-8-16,7 0 8 16,4 0-8-1,0-3 0-15,4 0 0 16,-5 0 0-16,6-1 0 16,-6 2 8-16,-7-2-8 15,0 1 0-15,-4 0 0 0,-4 3 8 16,0 0-8-16,-1-3 0 0,2-1 8 15,2 1-8-15,2 0 8 32,2 0 0-32,9-1 0 31,-4 2-8-31,0-1-8 0,0-1 0 16,0 4 0-16,-8-3 8 15,-1 3-8-15,-2 0 8 0,-2-3-8 16,6 3 8-16,-9 0 0 15,8-3 8-15,-8 3-8 16,3-4 8-16,-3 4 40 0,-3 0-32 0,-1 0 72 16,3 0-72-16,-7 0-16 15,4 0 0-15,-4 0 0 16,0 0-144 0,0 0-88-16,0 0-104 15,0 0 16-15,0 0 96 16,4 0-33-16,-4 0-135 0,0 0-56 0,0 0-64 15,0 0-624-15,0 0-816 16,0 0-2321-16</inkml:trace>
  <inkml:trace contextRef="#ctx0" brushRef="#br0" timeOffset="185392.36">8514 14509 4865 0,'0'0'4192'16,"0"0"-2823"0,0 0 87-16,0 0 56 15,0 0-143-15,0 0-337 16,0 0-392-16,0-2-256 0,0 2-120 16,0 0-120-16,0 0-8 15,0 0-96-15,0 0-40 0,0 9 0 31,8 4 56-31,8 2 24 16,0 1-8-16,3 3-16 0,5 0-40 16,4 1 32-16,0-2-48 15,0 1 72-15,0-2-64 16,0-5 0-16,-4 1-8 0,-4-3-64 31,-9-4 56-31,-2 0-16 16,-9-3 16-16,4-3 0 0,-4 0 8 15,0 0 8-15,0 3 136 16,-4 1-24-16,-8 2-64 0,-4 3 16 16,-4 7-16-16,-4 3-48 15,1 3 0 1,-5 4-8-16,3 6-40 16,-6 6-1128-16,6-10-2937 0,10-2-5737 15</inkml:trace>
  <inkml:trace contextRef="#ctx0" brushRef="#br0" timeOffset="189566.42">7048 16008 1016 0,'0'0'552'0,"0"0"3521"0,0 0-2281 15,0 0-784-15,-8-6 169 16,8 6-225-16,0 0-256 0,0 0-312 16,0 0-120-16,0 0-40 15,0 0-16-15,0 0 16 32,0 0 8-32,0 0 80 0,0 0-56 15,0 0-40-15,0 0-8 16,0 0 24-16,0 0-55 0,0 0-73 15,0 0 0-15,0 0-40 16,12 0-56-16,3 0 56 16,5-4 8-1,1 4 0-15,7-3-24 0,-5 3 40 16,-3 0 0-16,4 0-80 16,-3 0 0-16,-2 0 48 0,5 0-8 15,-4 0-40 1,3 0-8-16,1 0 8 15,1 0-8-15,-1 0 8 16,-5-3-8-16,1 3 0 0,1-3 8 16,-2 0 8-16,-3 0-8 15,0 3 0-15,4-3 8 0,-5-1 0 16,2 1-8-16,-1 0 0 31,-4 3-8-31,3-3 8 16,2-1-8-16,-2 4 8 0,1-2-8 15,5 2 0-15,-2 0 0 0,-3 0 0 16,9 0 0-16,-6 0-8 16,1 0-48-16,-5 0 48 31,2 0-64-31,-6 0 16 0,2 0-24 16,-5 0 72-16,-1 0 8 15,-3 0 8-15,5 0 0 0,-1 0 0 16,-1-4 0-16,5 1-8 31,1 3 0-31,-2-3 0 0,6 3 8 16,-2-3 0-16,1 3-8 0,-4 0 0 15,4 0 0-15,-8 0 0 16,0 0-48-16,1 0 48 0,-6 0-8 16,5 0 16-1,0 0 0 1,-1 0-8-16,-2 0 0 15,7-4 8-15,-4 4-8 0,-1 0 0 0,2 0 0 16,-1 0-8-16,-1 0 8 16,1 0-8-16,-3 0 0 0,3 0 8 15,-4 0 0-15,3 0 0 32,-3 0 0-32,1 0 0 15,3 0 8-15,-1 0-16 0,-3 0 8 16,-4 0-8-16,4 0 8 0,0 0-8 15,-4 0-64-15,5 0 24 32,-5 4 48-32,4-4-48 15,0 3 40-15,-1 0 8 0,1 0 0 16,4 1 0-16,-4-4 8 16,5 2-8-16,-6 2 8 0,1-4-8 15,-4 3 0-15,0-3 0 16,4 0-16-16,-4 3 8 15,0-3-120 1,0 0-16-16,0 3 96 0,0 1 48 16,0-4-72-16,0 3 64 15,4 3 8-15,-4 0-8 0,4 1 8 16,-4-1 0-16,5 4 0 16,-1-1 0-1,-4 1 0 1,0-1 0-16,0-3 0 0,0 1 0 15,0-4 8-15,0 3-8 0,0-2 0 16,3-1 8-16,-3 0-8 0,0 0 0 31,4 0 0-31,0 4 0 16,-4-1 0-16,4-3 8 16,-4 6-8-16,4-2 8 0,-4 3-8 15,4-4 8-15,-4 3-8 0,0 4 0 16,0-4 0-16,0 1 8 15,5 3 0-15,-5-7-8 32,0 4 8-32,3-4 0 0,-3 1-8 15,4-1 0-15,0-3 24 16,-4 3-24-16,4 1 8 16,-4 2-8-16,0-3 8 0,4 4-8 15,-4-3 8-15,4 2-8 31,-4-3 8-31,0 1-8 0,0-1 0 16,4 1 0-16,-4-1 8 0,0 3 0 16,0-2 64-16,0 2 8 15,0-3-32-15,0 1-48 0,0-1 16 16,0 3-8 0,4-2 16-1,-4-1 32-15,0 4-56 0,0-3 8 16,4 2 0-16,-4-3-8 0,0 1 16 31,4 2-8-31,-4-3 0 16,0 4 0-16,0-1 8 0,0-2-8 15,4 2-8-15,-4-2 0 16,4 2 16-16,-4 1-16 0,0-4 8 16,0 3-8-16,4 1 16 15,-4 0-8-15,0-4 64 16,0 3-72-16,0-2 0 0,0 2 16 31,0 1-8-31,0-1 112 0,0 4-32 16,0 0 32-16,-4 0-40 15,4 2 64-15,-4-2-64 16,0 0-32-16,4 0 8 0,-4-4-40 16,4 0 32-16,0 1-40 31,0-1 0-31,0-2 0 0,0-1 8 15,0 1 40-15,0-1-56 16,0 0 8-16,0 1-8 0,0-4 8 16,0 0 96-16,0 0 96 0,0-3-88 15,0 4-24 1,0-4-8 0,4 0-72-16,-4 0 64 0,0 0-64 15,0 0 136-15,0 0-40 16,0 0 40-16,4-4-144 15,4-21-344-15,-1 0-2265 16,2-7-6160-16</inkml:trace>
  <inkml:trace contextRef="#ctx0" brushRef="#br0" timeOffset="192659.77">8403 17929 280 0,'0'0'8425'0,"0"0"-6920"15,0 0-713-15,0-3-168 0,0 3-40 16,0 0-304-16,0 0-176 15,0 0-96-15,0 0 0 16,0 0 208-16,0 0 544 0,0 0 153 16,0 0-57-1,0 0-144-15,0 0-192 16,0 0-168-16,0 0-120 0,0 3-56 16,0 4-64-16,-13 8-104 15,-2 11 200-15,-10 5 192 0,-3 14 16 16,-7 6 177-1,-1 3-233-15,0 3-88 16,1 0-32-16,-2 0-104 16,5-6-40-16,0-7-48 0,9-2-48 15,3-11 40-15,3-5-40 16,6-7-56-16,-1-6-360 16,9-10-480-1,-2-1-393-15,5-7-439 16,-4-12-529-16,4-2-3608 0</inkml:trace>
  <inkml:trace contextRef="#ctx0" brushRef="#br0" timeOffset="192989.75">8019 18030 4368 0,'0'0'4905'16,"0"0"-2888"-16,0 0-409 15,0 0 201-15,0 0-553 0,0 0-448 32,0 0-456-32,0 0-344 0,28 10 88 15,-11 19 280-15,2 3-56 0,-2 5-72 16,7 8-80-16,-9-1-16 16,5 4-56-16,1 0-40 15,-2-7 8-15,-3-3-56 16,0-9 41-1,-4-7-49-15,0-3-113 0,-4-7-183 16,-4-2-296-16,0-7-128 0,-4 1-456 16,0-4-552-16,0 0 23 31,0 0-527-31,0-10-3346 16</inkml:trace>
  <inkml:trace contextRef="#ctx0" brushRef="#br0" timeOffset="193405.73">8657 18018 5761 0,'0'0'3136'0,"0"0"-1311"16,0 0-521-16,0 0 232 15,0 0-111-15,0 0-529 0,4-16-432 16,-4 16-192 0,0 0-128-1,0 10 16-15,0 12-40 0,-8 6 744 16,1 11-320-1,-6 5-199-15,2 3-113 16,-1 4 128-16,-4 0-40 16,8-3-56-16,4 0-56 0,-5-7-48 15,9-6-56-15,0 0-96 16,0-10 32-16,13 0-40 0,2-6-144 16,2-3-152-16,-2-6-432 15,5-4-417-15,8-6-583 0,-3 0-1497 16,-6-3-3400-16</inkml:trace>
  <inkml:trace contextRef="#ctx0" brushRef="#br0" timeOffset="193750.9">8972 18154 1584 0,'0'0'9202'0,"0"0"-7130"0,0 0-1376 0,0 0-95 15,0 0-9 1,0 0-208 0,0 0 264-16,0 0 152 0,-28 93-168 15,16-56-144-15,1 5 32 16,-2-4-112-16,2 3 49 0,3-3-177 15,3-3-160-15,5-3-56 0,0-4 24 16,0-6-88-16,9-2-112 16,6-8-144-1,5-2-240-15,5-7-329 16,22-6-591-16,-7-16-1737 16,0-4-4888-16</inkml:trace>
  <inkml:trace contextRef="#ctx0" brushRef="#br0" timeOffset="193982.49">8734 18345 9738 0,'0'0'4689'0,"0"0"-3953"15,0 0-488-15,0 0 472 16,114 0 216-16,-65 0-360 0,3 0-208 0,-1 0-200 16,1 0-168-16,4 0-360 15,-13-3-2256-15,-11-7-4754 0</inkml:trace>
  <inkml:trace contextRef="#ctx0" brushRef="#br0" timeOffset="194235.81">9299 18075 6129 0,'0'0'7265'0,"0"0"-5760"16,0 0-825-16,0 0-152 0,0 0-144 15,0 0 112-15,0 0-48 0,60 89-56 31,-40-48-144-31,-8 3-120 16,-5 4-32-16,-7-3-88 16,0-1 48-16,-11-3-56 0,-17-6-160 15,-4-6-328-15,-28-7-640 16,12-9-1729-16,1-10-3448 0</inkml:trace>
  <inkml:trace contextRef="#ctx0" brushRef="#br0" timeOffset="195970.18">8231 17878 1200 0,'0'0'1040'0,"0"0"2953"15,0 0-2377-15,0 0-832 0,0 0 241 16,0 0-89-16,0 0-136 31,4 10-168-31,-4-10-80 0,0 0 136 16,0 0-32-16,0 0-191 15,0 0-225-15,0 0-8 0,0 0-8 16,0 0 80-16,0 0 8 31,0 0 8-31,0 0 8 16,0 0 80-16,0 0 96 0,0-10-96 16,0-6-280-16,0 1-72 15,0-5-48-15,0 1 40 0,0 0-40 16,-4 0 0-16,4 0 0 15,-4 0 0-15,4 0 40 16,0 3 32 0,0 3-24-16,0 1 40 0,-4-1 80 15,4 3 120-15,0 1-111 16,0-4-33-16,0 4-144 0,0-4 8 16,0 0 72-1,0 4-80 1,0-4 32-16,0 4-32 15,0-1-8-15,0 0 8 0,0 1-8 0,-4 3 40 16,4-4-40-16,0 0-64 16,0 1 56-16,0 0 0 0,0-1 8 15,0 1 0-15,0-1-16 32,0 0 8-32,0 4 8 0,0-3 8 15,0-4 0-15,0 7 8 16,0-4-8-16,0 0-8 0,0 4 0 15,0-3 0-15,0 2-8 16,0 1 8-16,0-3 16 31,4 2-16-31,-4-3-8 0,4 1 8 16,-4 0-8-16,0-1-64 16,4 1 72-16,-4 2 0 0,0 1 8 15,0-1 64-15,0 1-8 31,0 3-64-31,0-3 0 16,0-1-72-16,0 1 24 0,0-1 48 0,0 1 56 16,0-3-56-16,0 5 0 15,0-2 0-15,0-3 64 0,0 2-64 16,0 1-8 0,4-3-8-1,-4-1 8-15,5-3 8 16,-5 4 0-16,3-4 0 0,1 3-8 0,0-2-8 15,-4 2-32-15,4 4 40 16,-4-4 16-16,0 4-8 0,0-1 0 16,4-2 0-16,-4 3 0 31,0-1 0-31,4 1 8 16,-4-4 0-16,0 1-8 0,0-1 0 15,0 1-8-15,0-1 0 16,4-2 8-16,-4-1 8 0,0 0-8 31,0 4 0-31,0-4 8 16,0 3-8-16,4 4 8 0,-4-3-16 15,4-1-56-15,-4 0 56 16,4 1 8-16,-4 3 0 16,0-1 0-16,4 1 0 0,0 0 0 15,-4-1 0-15,4 1-96 31,-4-1-48-31,0 1 136 0,3 0-161 16,-3 0 153-16,0-1 8 16,0 1 0-16,0 0 8 0,0-1 0 15,0 1 0-15,0-1-8 0,0 5 8 16,0-2 0 0,0 1-8-1,0 0-112-15,0 0 72 0,0-4-560 16,0 4-136-16,0-4 432 15,4 5-104-15,-4-1-120 0,0-4-320 16,0 4 192 0,9 3-761-16,-5 0-887 15,-4 0-3722-15</inkml:trace>
  <inkml:trace contextRef="#ctx0" brushRef="#br0" timeOffset="196695.24">8294 16815 3208 0,'0'0'2481'0,"0"0"-1313"0,0 0-472 15,0 0-48-15,0 0-24 16,0 0-152-16,0 0-111 0,0 0-81 16,0 0-168-16,0 0-24 15,0 0-32 1,0 3 96-16,4 0 32 16,9-3 264-16,-2 3-40 0,6-3-104 15,-2 0-128-15,6 0-120 16,-6 3-8-16,5-3-40 0,1 0 0 15,-2 0 64 1,-7 0-64-16,4 0 104 16,-4 0 64-16,0 0 32 15,0 0-56-15,4 0-88 0,-5 0 16 16,6 0-72-16,-2 0 0 16,2 0 0-16,-2 0 48 0,2 0-40 15,-6 0-16-15,2 0 8 31,-6 0-8-31,5 0 0 0,1 0 8 16,-6 0 40-16,5 0 40 16,4-3 104-16,0 3-40 15,4-3 16-15,-4 3 24 0,4 0-8 32,4 0-63-32,-8 0-41 15,3 0-72-15,-2 0 64 0,-6 0-72 16,6 0 104-16,-6 0 272 15,1 0 0-15,-3-3-120 16,-2 3-128-16,1 0-32 0,-4-3 24 0,0 3-48 16,1 0 32-1,-5 0-32 1,0 0-16-16,4 0 0 0,-4 0-8 16,0 0-32-16,0 0-8 15,0 0-8-15,0 0 0 16,0 0-304-16,3 0-528 0,5 0-489 0,9 0 313 31,-6 0-824-31,6 0-2137 16</inkml:trace>
  <inkml:trace contextRef="#ctx0" brushRef="#br0" timeOffset="197887.06">8912 16672 6753 0,'0'0'2777'16,"0"0"-1977"-16,0 0 560 15,0 0-72-15,0 0 201 0,0-16-505 16,0 16-496-16,0 0-296 31,0 0-184-31,0 0 80 16,0 0-88-16,0 0-56 0,0 3-72 16,0 7 48-16,0-4 80 15,0 6 0-15,0 1 8 0,13 0 0 16,-2 3 0-16,9 0 136 31,0 0 48-31,4-4-96 0,4 4-88 16,0 0 64-16,-4-3-72 0,0-1 0 15,-5 1-64-15,-6-7 56 16,-5 1 0-16,-5-4-72 16,-3 0 64-1,0-3 8-15,0 0 0 16,0 3 8-16,0 4 0 0,0-1 0 15,-11 7 72-15,-6 6 0 0,2 0 0 16,-9 3-16-16,0 7 24 16,-4-1-72-16,-4 4 40 0,4 3-48 31,0 0-88-31,5-4-576 16,3 4-1152-16,3-9-1057 0,9-11-5321 15</inkml:trace>
  <inkml:trace contextRef="#ctx0" brushRef="#br0" timeOffset="199109.79">9295 16275 2720 0,'0'0'80'0,"0"0"4697"16,0 0-3009-16,0 0-623 16,0 0-361-16,0 0-136 0,0 0-336 15,0 9-136-15,0 7 56 16,0 10 248-16,0 2-216 0,-4 11 320 15,4 1-151 1,-4 8-81-16,0 3-128 16,0 3-72-16,-4 3 232 15,4-3-112-15,0 3-40 0,0-3-64 16,1 0-40-16,3 0-48 16,0-3-32-16,0-3-48 15,0-1 64 1,0-5-56-16,0-11 0 15,0-2 0-15,0-10 0 0,0-3-8 16,-5-4-360-16,1-6-256 16,-4-2-624-16,-3-4-137 31,2 0-1063-31,5-6-3313 0</inkml:trace>
  <inkml:trace contextRef="#ctx0" brushRef="#br0" timeOffset="199861.78">9355 16272 1408 0,'0'0'4281'0,"0"0"-1665"0,0 0-1183 15,0 0-553-15,0 0-264 16,0 0-176-16,0 0-40 31,0 0-40-31,0 0-72 0,24-3 224 16,-1 9 401-16,9-3-81 16,5 6-384-16,10-5-232 0,1 2-96 15,3-3-72-15,9 3-24 16,0-2 48-16,4-1-24 15,3 0-40-15,2 0-8 0,-2-3 8 16,1 3-8 0,-1 1 0-16,-3-4 8 15,0 0-8-15,-8 0 8 0,3 0-8 16,-6 0 0-16,-1 0 0 16,-1 0 8-1,-3 0 0 1,-1 0-8-16,-2 0-8 0,6 0 0 0,-3 0 8 15,4 0 0-15,-5 0 0 16,6-4 8-16,-6 4-8 16,1 0 104-16,-4 0 32 0,0 0 56 15,-8 0-136-15,-1 0-40 16,-3 0 40 0,0 0-56-16,-4 0 8 15,0 0 0-15,4-3-8 16,-4 3-8-16,4-3-208 0,-1 3-144 15,1-3-120-15,-4 3-584 16,0-3-25-16,-4-1-319 0,0 2-64 31,-4-2-361-31,0 1 49 16,-4 0-2409-16,-4 0 3089 0</inkml:trace>
  <inkml:trace contextRef="#ctx0" brushRef="#br0" timeOffset="200852.14">11658 16259 3488 0,'0'0'2769'15,"0"0"-1153"-15,0 0-256 0,0 0-39 16,0 0-257-16,0 0-408 16,0 0-296-16,-5 3-24 15,5 7 24 1,-4 5 361-16,-3 4-65 0,3 7-32 15,-4 3-176-15,3 3-168 16,-2 2 24-16,-1 4-80 0,0 1-112 16,-1 2 40-16,2 3-64 15,-5 1-16 1,4-1-64-16,0 0 8 16,4 4 32-16,0-3-40 15,0-1 0-15,0 1 40 0,4-4-48 16,0-3 8-16,0-3-8 31,0-6-64-31,0-4-88 0,0-6-24 16,0-4 72-16,0 2 8 15,0-2 96-15,0-2-168 16,0 3-96-16,-7-3 120 0,2-4 24 16,-3 1 64-16,4-4 56 31,-4 0-8-31,0-2-72 0,-4-4 80 15,-3 0 0-15,-6 0-8 16,-3 0 0-16,-4 0 8 0,0 0 48 16,-7-7-40-16,3 1 0 0,-4-1 72 15,-3 1-24-15,-6 0 64 16,2 3 56-16,-5-4 112 16,4 4 24-1,0 0-128-15,0 0-40 16,1 0-8-16,-2 0-40 15,2-1 16-15,-5 4-56 0,1-3 16 0,2 3-32 16,-2-3-32 0,-1 3-8-16,4 0 0 15,-4 0 8-15,5 0 0 16,-2 0 0-16,2 0 0 16,3 0-8-16,0 0 8 15,0-3 0-15,4 3 72 0,1 0-72 16,-2 0-8-16,5 0-40 0,-3 0 40 31,-1 0 0-31,0 6 8 16,4 1-8-16,0-1 48 15,1 0-48-15,3-3 8 0,-4 0-8 16,0 1 0-16,0-4 0 16,0 3 8-16,0 0 0 0,1 4-8 31,-1-5 0-31,4 5 0 15,0-4 8-15,-4 3-8 16,8-2 0-16,-4-2 0 0,4-2 0 0,-3 0 0 16,3 0 0-1,-1 0 0 1,-3 0-8-16,0 0 8 0,4 0 0 16,1 0 0-16,-1 0 0 15,4 0 0-15,1 0 8 16,6 0-8-16,-2 4 8 0,6-1 72 0,-3 0-72 31,8-3 0-31,1 3 0 16,-1-3-8-16,-1 4-80 0,5-1-512 15,-4-3-992-15,4 0-2577 16</inkml:trace>
  <inkml:trace contextRef="#ctx0" brushRef="#br0" timeOffset="203912.96">9916 16500 5777 0,'0'0'2824'16,"0"0"-1215"-16,0 0-1089 15,0-9 80-15,0 9 368 16,0 0 152-16,0 0-479 0,0 0-369 16,0 0-136-1,0 0-32-15,-3 0 40 16,-5 0-32-16,-9 9 104 0,-3 1 264 16,1 2-8-16,-5 4-48 15,0 3-56-15,0 7-64 16,-3 2-80-16,2 4-128 0,5 0-24 0,5-1-16 31,2 1-40-31,9 0-8 16,4-7 8-16,0 1-16 0,21-7-8 15,7-3-40-15,11-7 48 16,8-5-16-16,2-4-208 16,3 0-384-16,-13 0-472 0,-7-13-304 31,-12 0 647-31,-12 0 721 0,-8-2 16 15,0-1 336-15,-16 3 193 16,-4 3-345-16,-8 4-136 16,0 3-48-16,4-1 0 0,9 4 0 31,-2 0-873-31,10 0-559 16,3 4-544-16,4-1-673 0,0 0 57 15,0-3 1183-15,4 0 729 16,3 0 360-16,1 0 320 15,1-6 952-15,2-3 921 0,-3-1 263 16,5-3-896-16,-2 4-407 16,6-1 47-1,-2 0-296-15,5 4-320 0,-4 3-56 16,4-3 40-16,0 2 32 16,-4 4-24-16,-4 0 40 15,0 0 104-15,-4 0-112 0,-4 0-112 16,-4 7 48-1,0 3 137-15,0 2 375 16,0 4-80-16,0 0-136 16,0 6-80-16,0-3-120 0,-4 7-72 15,0-1-16-15,0 0-72 16,4 4-80 0,-4-4-72-16,4 1 32 15,-4-1-40-15,4 0-872 16,-8 7-1416-16,4-7-865 0,0-5-4865 15</inkml:trace>
  <inkml:trace contextRef="#ctx0" brushRef="#br0" timeOffset="205165.61">10534 16665 3440 0,'0'0'1521'15,"0"0"791"-15,0 0-1456 0,0 0 449 16,0 0 111 0,0 0-488-1,0 0-184-15,0 0 280 16,-36-67-263-16,25 64-337 0,6 1 16 15,-3 2 32-15,-3 0-224 0,-2 0-112 16,-2 0 24-16,-2 0 8 0,2 5-24 31,2 5 40-31,-2 3-40 16,2 0-48-16,-2 5 88 0,7 5-48 16,-4-1-8-16,8 3-8 15,0 4-32-15,0 0-16 0,4-1-8 16,0 1 0-16,0-4 0 31,4 7-8-31,0-3-40 16,0-1-8-16,-1 4 56 0,-3-4-64 15,0-2 0-15,0-1 0 16,0 0-272-16,0-6-224 16,-7-2-368-16,-5 1-808 0,4-5-497 46,0-3-1976-46</inkml:trace>
  <inkml:trace contextRef="#ctx0" brushRef="#br0" timeOffset="205391.01">10147 16900 1568 0,'0'0'7345'0,"0"0"-5168"31,0 0-1137-31,0 0-56 16,0 0 177-16,0 0-17 0,88-25-448 15,-48 22-288-15,8 0-184 16,0 3-120-16,-1 0-104 0,-2 0-272 16,-2-4-1656-16,-11 1-1241 15,-16 0-4665-15</inkml:trace>
  <inkml:trace contextRef="#ctx0" brushRef="#br0" timeOffset="209425.23">10152 16370 1672 0,'0'0'456'0,"0"0"-240"0,0 0 1504 15,-5-3-807-15,5 3 47 16,0-4-24-16,0 4-152 0,-4 0-160 31,4-2 56-31,0 2-63 31,0-4-25-31,-4 4-200 0,0-3-88 16,4 3 184-16,0-3-176 16,-3 3-208-16,3 0 0 0,0-3 144 15,0 3 48-15,-4 0 24 16,4-3 64-16,0-1 128 16,-4 1-176-16,0 0 345 0,-1 0-273 15,5-3-136-15,-4 2-48 16,0-2 80-16,1 0-56 0,-1-4 48 15,0 4-128-15,4-1 0 0,-4-2-56 16,0 0-16 0,-1-1 32-1,5 1-8-15,-3-1 0 0,3 0-40 16,0 4 120-16,-4 0-88 16,4 3 72-16,0-4-40 0,0 1-48 15,-4-1-48 1,4 1-40-16,-4 0 48 15,4-1 24-15,-4 1-80 16,4-3 8-16,-4 5 0 0,4-2 0 16,-4 3 40-16,0-4-40 15,4 1 0-15,0 0 0 0,-4-1 0 16,4-2 0-16,-4 0 0 31,4-1-8-31,0-3 16 0,0 0 56 16,0 1-64-16,0-1 64 15,0 3-72-15,0 1 8 16,0 0 0-16,0 2 0 0,0 1 8 16,0-4-16-16,0 4 0 31,0-4-8-31,0 1 0 0,0 3 0 16,0-4-8-16,0 3 8 15,0-2 8-15,0 6 0 0,0-7 0 16,0 7 8-16,0-7 0 15,0 4-8-15,0-3 8 16,0-1-8 0,0 4 8-16,0 0-8 0,0-1 8 15,0 4-8-15,0-3 8 16,0 2-8-16,0-2 0 0,0 0 0 16,0-4 0-16,0 4 0 15,4 0 0 1,-4-4 0-16,0 4 0 15,4-1 0-15,-4-2 8 0,0-1-8 16,4 1-8-16,-4 3 8 16,0-1 8-16,0 1-8 0,0-4 0 31,0 7 0-31,0-3 0 16,0-4 0-16,0 4 0 0,0-1 0 15,0-2-8-15,0 3 8 16,0-1 0-16,0 1 0 0,-4 0 8 15,4 2-8-15,0-2 0 16,-4 3 0-16,0-4-16 31,4 1-32-31,0 0 48 0,0-1 0 16,0 1-56-16,0-3 56 16,0 2 0-16,0-2-8 0,0 2 0 15,0 1 0-15,0 0 8 16,0-1-8-16,0-2-208 15,0 3 32 1,0-4 136-16,0 0 0 0,0 4-32 16,0-3 64-16,0-1 8 15,0 3 0-15,4 1 0 0,-4 0 0 16,0 0 0-16,0 2 0 16,0-2 0-1,0 0 8 1,0 3-152-16,0-4 88 0,0 1 64 0,0-1 0 15,0 5 0-15,0-5 0 16,0 4-360-16,0 0 224 0,0-4-176 16,0 4-72-16,0 0 232 31,0 3 136-31,0-4 8 0,0 4 8 16,0-2-8-16,0-5-32 15,0 1 40-15,0-1 0 16,0-2-136-16,4-1 32 0,-4 1 56 31,4 0 48-31,0-4 8 16,0 6-8-16,-4-2 8 0,0 6-8 15,0-4 16-15,0 4-16 16,0 0 16-16,0 0-8 16,0-3 48-16,0-1 0 0,0 1-56 31,0-4-8-31,0 4 8 15,0 0 0-15,0-4 0 0,0 0 104 0,0 4-104 16,0 0 24-16,0 3 24 16,0-1-40-16,0 4 0 15,0 0-8-15,0 0 64 16,0 0-64 0,0-3-72-16,0 3-24 15,0-3-96-15,0 0-256 0,4-3-1201 0,-4-4 369 16,0-3-328-16,4 1-977 15,-4-1-4208-15</inkml:trace>
  <inkml:trace contextRef="#ctx0" brushRef="#br0" timeOffset="211297.23">8661 14713 1720 0,'0'0'2168'15,"0"0"1105"-15,0 0-1745 16,0 0-487-16,0 0-137 0,0-4-8 16,0 2 32-16,0-2-240 31,4 4-72-31,-4 0 1 16,0 0-169-16,0 0-248 0,5 0-120 15,3 0-56-15,-1 0-24 16,10 0 8-16,2 0 0 0,5 0-8 15,0 0 0-15,-1 0 8 16,5 0 0 0,0 0-8-16,4 0 8 15,-4 4-8-15,-4-2 0 0,4 2 0 16,-4-1 8-16,1-3-8 16,-2 3 8-16,5-3 0 15,0 0-8-15,0 3 8 16,3-3 0-16,-3 0-8 15,0 3 0-15,0-3 8 16,-3 0 0-16,-2 0-8 0,1 4 0 16,0-4 0-16,0 0 8 15,4 0 40-15,-9 0-48 0,9 0-8 32,-4 0 8-32,4 0 8 15,0 0-8-15,-4 0 0 16,4 0 0-16,-4 0 0 0,0 0-8 15,-4 0 0-15,3 0 0 0,-3 0-8 16,-4 0 8-16,4 0 0 31,0 0 0-31,-4 0 0 16,4 0 8-16,-4 0 0 0,-4 0 0 16,4 0-8-16,-4 0 8 15,0 0 0-15,0 0 0 0,4 0 0 31,0 0 8-31,-1-4 0 0,2 4 8 16,2 0 32-16,-2 0-48 16,-6 0 0-16,2 0 8 0,-6 0-8 15,1 0 0-15,-8 0 0 16,0 0-8-16,0 0-40 0,0 0-104 16,0 0-96-1,-4 0-224-15,-7 0-481 16,-2 0-1095-16,2 0-3697 15</inkml:trace>
  <inkml:trace contextRef="#ctx0" brushRef="#br0" timeOffset="213794.56">10272 14605 4320 0,'0'0'2449'0,"0"0"-1161"31,0 0-520-31,0 0 289 0,0 0-97 16,0 0 8-16,0 0 168 16,11-39 105-16,-11 37-137 0,-4-2-664 15,-8 4-272-15,0 0-96 16,-8 0-72-16,1 0 8 15,-6 0 0-15,-3 4-8 0,4 2 8 16,0 3-8 0,1-2 0-16,-1 2 24 15,4 4-24-15,0-1 8 0,0 4-8 16,4-3 8-16,-4 6 0 16,4 0-8-16,4 3 48 15,1 1-32-15,-2-4-8 16,6 3 48-16,7-3 32 15,-4 3-16-15,4 1 24 16,0 2-16-16,4 0 24 16,-1 1-8-16,9-1-24 0,1 3 8 31,-2-2-72-31,2-4 40 0,-2 4-48 16,-3-7 8-16,5 3-8 15,-2-3 8-15,1 0 8 16,0-3-8-16,4 0 0 0,4-4-8 15,0-2 0-15,3 0 32 16,1-1-32-16,4-6-8 0,-3 4 8 31,3-4 32-31,-5 0-32 32,1-3 0-32,0 0-80 15,0 0 16-15,-5 0 56 0,2 0-120 16,3-6-40-16,0-4 72 15,-5-3 96-15,5 0 0 0,-3-5 0 0,-2-1 64 16,-3-3-56-16,0-1 88 16,4 1-64-16,-8 0-32 15,4-4 0-15,-4 4 72 0,0-4-64 16,0 1 96-16,-5 0-16 16,2 3 24-16,-5 0-48 15,0-1 16-15,0 1 0 16,-4 3 80-16,0 0-48 15,0 0-24-15,0 0-80 16,0 3 88-16,0 0 24 0,0 0 16 16,-4 0-16-16,-4 1 48 15,-5 2-40 1,6-3-64-16,-1 3 40 16,-8-3-104-16,4-3 8 15,-4 3 0-15,0-3 8 0,0 3-8 16,0 1 40-16,0-2 49 15,-3 5 23-15,-5-1-24 0,3 3-40 32,-3 4-48-32,1 0 0 15,-1 3 0-15,-8 3-8 16,4 0 0-16,-8 0 0 0,5 6-136 16,-5 7-265-16,-1 3-287 15,-2 3-368-15,-1 16-1080 0,4-3-561 31,12-7-2240-31</inkml:trace>
  <inkml:trace contextRef="#ctx0" brushRef="#br0" timeOffset="214442.83">10295 14786 2576 0,'0'0'5161'15,"0"0"-3392"-15,0 0-729 0,0 0-176 16,0 0-216-16,0 0-312 0,0 0-56 15,0 0-72-15,-4 3 472 16,-4 9-143 0,0 1 31-16,-4 0-24 15,-4 9-160-15,0 1-112 16,1-1-96-16,-2 6-56 0,2-2-32 16,6-4-40-16,1 0-40 31,1 0-8-31,7-6-80 0,-4-3-712 15,4-4-785-15,0-2-95 16,0-1-1064-16,0-6-3026 0</inkml:trace>
  <inkml:trace contextRef="#ctx0" brushRef="#br0" timeOffset="214742.03">10135 14868 3912 0,'0'0'5001'15,"0"0"-3240"1,0 0-481-16,0 0-400 0,0 0-40 16,0 0-191-16,0 0-161 15,0 0 120-15,60 22 96 0,-32-5-168 0,4 1-216 31,-4 5 56-31,0-1-160 16,-4 0-96-16,-5 0-56 16,2-3-48-16,-10-3 8 0,2-3-24 15,-5-3-264-15,-5-1-520 16,1-3-704-16,-4-3-1329 0,0-3-4024 0</inkml:trace>
  <inkml:trace contextRef="#ctx0" brushRef="#br0" timeOffset="-205363.8">8566 16872 1328 0,'0'0'1040'16,"0"0"-744"-16,0 0-224 0,0 0 24 16,-4 0 688-16,4 0 1041 15,0 0-721-15,-4 0-440 0,4 0-160 16,0 0-96-16,0 0-8 0,0 0-152 31,-4 3-56-31,0 0-48 16,-5 3-40-16,2 4 105 0,3 0 159 15,-4-1 96-15,4 4-80 16,4-4-120-16,0-3-144 0,0 1-64 31,8-7-8-31,0 0 0 16,8 0 120-16,-4 0 56 0,-1-10-112 15,6-2-24-15,-13-4-80 16,3 0-8-16,-7 0-168 16,0 0 8-16,0 3 160 0,0 7 72 15,-7 0 48-15,3 6-16 32,-4 0-24-32,4 0-56 0,-5 3-24 15,6 6-8-15,-5 7 8 16,4 0 96-16,4 0-24 15,0 0 8-15,0-3-72 0,0-7 0 0,4-3 0 16,4-3-8 0,4 0 56-1,-4 0 120-15,0-9-72 16,-5-4-8-16,1-3-48 0,-4 0-8 16,0 0-32-1,0 3 48-15,-4 4-8 16,-3 6 128-16,-1 3 184 0,-1 0-280 15,2 6-80-15,-1 4-56 16,4-1 8-16,4 1 40 16,0-1-128-16,0-2-96 0,0-1-48 15,0-3-312-15,4-3-616 16,0 0-265-16,0 0-463 0,-1-3-2577 16</inkml:trace>
  <inkml:trace contextRef="#ctx0" brushRef="#br0" timeOffset="-203136.75">8566 16872 2760 0,'0'0'2193'0,"0"0"-1201"0,0 0-584 15,0 0-64 1,0 0 672-16,0 0-264 16,0 0-264-16,0 0-120 15,0 41 145-15,0-31-177 0,0-1-80 16,0 4-96-16,0 3 248 16,0-4-40-16,0 8-64 0,0-2-152 15,0-2-72 1,0 6-8-1,0-2-24-15,3 2 8 0,-3 0-48 16,0 3 40-16,4-2-48 0,-4-4 8 16,5 0 0-16,-1-3 8 15,-4-1-16-15,0-5 16 0,4-1-8 32,-4-2 0-32,4-1 0 15,-4 1 0-15,0-1-8 0,4 0 8 16,-4 4 32-16,0-4-40 15,3 3 0-15,1 4-8 0,0 0 8 32,1-4 0-32,3 4-48 15,-4-3 32-15,3-1 16 16,1 1-128-16,1-1 0 0,-2-6-32 31,5 4 72-31,1-4-40 16,-6-3 72-16,5 0 56 0,4 0 56 15,0 0-56-15,0 0 72 0,0 0-72 16,4 0 16-16,-4 0 32 16,3 0-40-16,2 0-8 0,-6 0 8 15,5 0-8-15,-3 0 0 16,-6 0 0-16,6 0 0 0,-9 0 16 16,3 0-16-1,-7 0 8-15,9 0-8 16,-2 0 8-16,1 0 104 15,4 0-8-15,8 3 0 0,0-3-96 16,-1 0 40-16,5 0-40 16,0 0 0-1,-3 0 0-15,-1 0 0 16,-1 0-8-16,-7 0 56 16,5 0-48-16,-2 0 72 0,1 0 64 15,0 0-16-15,0 0 80 16,8 0 24-16,0 0-56 0,3 0-24 15,5-3-72-15,0 0 0 32,1 0-72-32,-2 3 8 15,-7 0-8-15,0-4 0 0,-9 4 0 16,2 0 40-16,-6 0-40 16,-2 0 240-16,2 0 121 0,2 0-145 31,-2 0-72-31,5 0-56 15,4 0 40-15,0-3-128 0,0 0 8 16,0 3 56-16,-4 0-72 0,-5 0 0 16,2 0 0-16,-6 0 0 15,6 0 48-15,2 0-48 16,-2 0 0 0,2 0 32-16,1 0-24 15,4 0-8-15,-3 0 0 0,-2 0 0 16,5 0 8-16,0 0 160 0,-1 0 16 15,-3 0 40-15,5 0-72 16,-1 0 24-16,-1 0-112 0,5 0 40 47,-4 0-48-47,0 0 24 16,0 0-72-16,-8 0 8 0,4 0-8 15,-5 0 8-15,-2 0-16 16,2 0 0-16,6 0 0 15,3 0 56-15,4 0-48 0,0 0 0 16,4 0 0-16,3 0 0 16,-3 0-8-16,-4 0 8 0,0 0-8 15,-9 0 0-15,-2 0 0 16,-2 0-8-16,5 3 8 31,1-3 0-31,2 0 8 0,5 0 0 16,4 0-8-16,3 0 0 15,2 0 8-15,-5 0-8 0,4 0 16 0,-1 0-16 16,-3 0 0-16,0 0-16 16,0 0 32-16,-4 0-16 15,0 0 8-15,0 0 0 16,4 0-8 0,3-3 0-16,1 3 8 15,4-3-8-15,0 3 72 0,0-3-64 0,-1 3-8 16,2 0 64-16,-9 0 24 15,-1 0-88-15,1 0 0 16,-4 0 48 0,-1 0-40-16,6 0-8 15,-1 0 0-15,0 0 0 16,0 0 8-16,-1 0 8 0,-3 0 40 16,4 0 24-16,-9 0-16 31,5 0-56-31,-7 0-8 0,3 0 8 15,-1 0 0-15,1 0 8 16,8 0-8-16,0 0 0 0,0 0 0 16,-1 0 0-16,1 0 0 15,-4 0-8-15,0 0-8 16,0 0 8-16,-4 0 0 0,0 3 0 31,4-3 0-31,4 0 0 16,-4 3 0-16,-1-3 8 0,5 0 0 15,1 0 40-15,-10 0-40 0,5 0 40 16,-4 0 104-16,-4 0-56 16,-4 0 0-16,4 0-40 15,-4 0-48 1,0 0 8-16,3 0 32 16,-2 0-48-16,7 0 8 0,-5 0-8 15,1 0 64-15,-3 0-64 0,2 0-8 31,-6 0 8-31,-2 0 0 16,1 0 8-16,0 0 0 0,-4 0 0 16,4 0 0-16,0 0 0 15,0 0 0-15,0 0 0 0,0 0 8 16,3-3 0-16,-6 0-8 16,-5 0 0-16,0 3 40 0,-4 0 192 31,0-4 184-31,4 1-55 15,-4-3-153-15,3 0-112 0,-3-1 88 16,0-2-48-16,0-1-16 16,0 1 16-16,0-1 24 15,0 0 16-15,0 1-64 0,-3 3-48 32,-1-7-24-32,0 4-32 15,4-1-8-15,-4-2 64 0,4-1-64 16,0-4 56-16,-4-1 0 15,4-1-56-15,0 3 0 16,0-3 0 0,-5 3-8-16,5 0 8 0,0 7 64 15,-4-4-56-15,4 6 32 16,0 1 16-16,0 6-64 0,0-3 0 16,0 3 0-16,0-3 0 15,0 3 8-15,0 0 40 0,0 0-48 16,0 0-8-1,0 0 8-15,0 0 0 16,0 0-8-16,0 0-56 16,-3 0-80-16,3 0-280 0,-4 0-360 15,-8 12-785-15,0 1 41 16,4-4-3329-16</inkml:trace>
  <inkml:trace contextRef="#ctx0" brushRef="#br0" timeOffset="-201907.02">12742 17180 2864 0,'0'0'2945'16,"0"0"-1465"-16,0 0-312 31,-9 0 305-31,9 0 95 0,0 0-152 15,0 0-304-15,0 0-311 0,0 0-73 16,0 0-16-16,0 0-272 16,0 0-64-16,0 0-120 0,0 0 40 15,0 0 176 1,0 0-88 0,0 0-55-16,0 0-17 0,0 0-8 15,5-10 88-15,2-6-344 0,5-6-40 16,-3 0-8-1,6-4 0-15,-3 1-88 0,4 0 40 0,-4 6 48 32,0 3 16-32,-8 3-16 15,4 7 0-15,-8 2-8 0,4 4 0 16,-4 0-64-16,7 0-104 16,2 10 88-16,7 3 80 0,0 3 0 15,8 3 8-15,3-1 0 31,1 5 8-31,0-4-8 0,4 0 0 16,0-6-576-16,0-1-1009 16,-8-5-2376-16,-12-7-3976 0</inkml:trace>
  <inkml:trace contextRef="#ctx0" brushRef="#br0" timeOffset="-200043.01">12323 16284 2800 0,'0'0'6065'0,"0"0"-4120"15,0 0-817-15,0 0 32 0,0 0 225 16,0-3-297 0,0 3-400-1,0 0-312-15,0 0-168 0,0 0-120 16,0 10-88-16,-4 3 0 0,-4 9 224 15,1 9 192-15,-2 5-160 16,1 4 136-16,0 5-72 16,5 6-55-1,-2 0-137-15,1-1-48 16,4 1-72-16,0 0 40 0,0-7-40 16,0-2 0-16,0-11-8 15,-4 1 0-15,0-9-48 16,0-1-224-16,0-10-449 0,4 4-215 15,-3-6-448-15,-6-1-841 32,9-2-599-32,-4-4-3202 0</inkml:trace>
  <inkml:trace contextRef="#ctx0" brushRef="#br0" timeOffset="-199489.49">12263 16275 6209 0,'0'0'2000'15,"0"0"-888"-15,0 0-111 16,0 0-329-16,0 0-264 0,0 0-120 31,0 0-208-31,8-3-24 16,8 6 424-16,12 0 240 0,4 6 48 16,11-5-135-16,21 2-97 15,24-3-96-15,28 1 16 0,3-2-72 31,-8 2-176-31,-7-4-40 16,-32 3-160-16,-12-3 80 0,-12 0-80 16,-5 0 0-16,6 0 0 15,2 0 72-15,12 0-72 16,-3 0 0-16,0 0 0 0,4 0 0 16,4 0-8-16,0-3 8 31,-5-1-8-31,1 2 0 0,-12 2 0 15,-12 0 8-15,-4 0 0 0,-16 0-8 16,-5 0 0-16,-7 0 8 16,1 0-8-16,2 0 0 0,-3 2 0 15,8 5-288 1,-4-1-560 0,12 4-993-16,-8-1-567 0,0-2-2385 15</inkml:trace>
  <inkml:trace contextRef="#ctx0" brushRef="#br0" timeOffset="-198734.51">14164 16357 8665 0,'0'0'2609'16,"0"0"-785"-16,0 0-119 16,0 0-673-16,0 0-448 0,0 0-304 15,0 0-264-15,11 13-16 31,-7 0 8-31,-4 2 0 0,5 8 56 16,-5 2 16-16,0 3-32 16,0 2 48-16,0 4-16 15,0 1 0-15,0 0-64 0,0 0-8 16,0 6 56-16,0-6-56 31,0 4-8-31,0-4 0 0,0-4 0 16,0-3-8-16,0-2-72 15,0-7-104-15,0-6 64 0,0 0 16 16,0-7 40-16,0 0-64 16,0-3-64-1,0-3 88-15,-5 3 56 16,-6 1 48-16,-1-4 0 0,-8 0 16 16,-4 0-8-16,-4 0 64 15,-8-4-16-15,-4 1-40 0,-4-6 32 16,-7 3-40-16,-1-4 0 15,-4 1 8 1,0 2-8-16,5 4 80 16,-9-4-80-16,8 4 120 0,-4 3 0 15,1 0 40-15,3 0-64 16,4 0 16-16,-4 0-40 0,4 7-72 16,-4-4-8-16,-3 0 8 31,3 0-8-31,-4-3 8 0,4 0 0 31,1 0-8-31,3 0 8 16,0 0-8-16,4 0 72 15,4 0 0-15,1 0 48 0,2 0 16 16,1 4-24-16,1-2-56 16,-1 2-8-16,0-4-40 15,1 3 72-15,3-3-64 0,-5 0 176 16,5 0 160-16,0 0-103 15,-3 0-105-15,-5 6-96 0,4 1-40 0,-8-4 0 16,4 6 8 0,1-2 40-1,7-4-40-15,8 3-8 16,4-2 0-16,12-1 0 0,8-3-8 16,0 0-400-16,24 0-537 15,4 0-575-15,8-7-2713 0</inkml:trace>
  <inkml:trace contextRef="#ctx0" brushRef="#br0" timeOffset="-197811.97">12853 16491 1632 0,'0'0'4945'16,"0"0"-3329"-16,0 0 25 16,0 0-1-16,0 0 56 15,0 0-23-15,0 0-681 16,8-35-416-1,-8 35-232-15,0 0-88 0,0 0-8 16,-12 0-152-16,0 9-40 0,-4 4 40 16,-4 3-40-16,-4 6 88 15,4 0 8-15,-4 3 40 0,8-2-72 32,5 2-16-32,2-2-32 15,9-1-64-15,0-3 0 0,9-3 0 16,10-3 8-16,9-4-8 15,4-3 0-15,4-6-8 0,-1 0-104 16,-3 0-264-16,-4-3 64 31,-8-7 64-31,-3 1 88 16,-9-4 56-16,-5 1 40 0,-3-4 8 16,0 3 48-16,-11 0 0 15,-6 4 48-15,-7 3-40 0,0 2-8 31,5 4 0-31,-1 0-8 0,8 0 0 16,8 4-56-16,4 2-8 16,0 0 24-16,0 1 40 0,4-1 0 15,12-3 8-15,4-3 8 16,4 0 8-16,4 0-16 16,0 0 8-1,4 0-8-15,-4-6-104 0,-5-1 48 16,-3 4 40-16,-8 0 16 15,-4 0 0-15,-4 3 64 0,-4 0 128 16,0 0-8-16,0 0-40 16,0 0-88-16,-8 9-48 0,-4 7 120 31,-3 3 16-31,-2 0-48 16,6 7-88-16,-2-4 0 0,5 7 0 15,1-7-8-15,7 3-120 16,0-3-608-16,0-3-1256 0,3-3-761 31,5-6-2248-31</inkml:trace>
  <inkml:trace contextRef="#ctx0" brushRef="#br0" timeOffset="-197263.44">13255 16608 5977 0,'0'0'2320'0,"0"0"-527"0,0 0-233 16,0 0-480-16,0 0-368 0,0-6-376 15,0 6-280-15,-4 13-40 16,-8 2 160 0,1 4 113-16,-2 7 111 15,6-1-24-15,-1 1-40 16,8-4-80-16,0 0-168 0,0-6-16 16,0-3-72-16,15-4-8 15,2-9-120-15,6 0-160 16,-3 0-408-16,4-15-89 0,-4-5 201 31,-4-8 168-31,-1-1 288 16,-6-3 80-16,-5 4 48 0,0 6 408 15,-4 6 376-15,0 6 377 16,0 10-345-16,0 0-488 16,0 0-320-16,-8 13 8 0,-1 6 112 31,2 0 0-31,3 6 88 15,0-3 8-15,4 1-64 0,0-7-88 0,0 2-16 16,12-5-56-16,4 0-48 16,4-3-272-1,7-4-816 1,1-3-1153-16,-4-3-2064 0</inkml:trace>
  <inkml:trace contextRef="#ctx0" brushRef="#br0" timeOffset="-193829.61">13159 16345 1480 0,'0'0'712'0,"0"0"3881"0,0 0-2953 31,0 0-551-31,0 0-289 16,0 0 80-16,0 0-208 0,0 0-216 15,0 0 32-15,0 0-24 16,0 0 136-16,0 0-7 0,0 0 55 16,0 0-192-16,0 0-104 15,0 0 16-15,0 0-16 32,0 0-16-32,0 0 0 0,-3 0-96 15,3 0-160-15,0-7 48 16,0 1 160-16,0 0-88 0,0-4-32 15,0 0-64-15,0-2-24 0,0 2-64 16,0-5 32 0,0 2 0-1,0-3-39-15,0 3 87 0,0-3 16 16,0 0 24-16,0 1-16 16,0-2 8-16,0 2-80 0,0-1-40 15,0 0 40 1,3-3-48-16,-3 0 8 15,4 0 8-15,-4 0-16 16,0 0 8-16,0 3 40 0,0 0-48 16,0 0 0-16,0 4 8 15,0-1 0-15,0 0 0 0,0 0 0 16,0 0 0-16,0 4-8 31,0-4 8-31,0 4 48 0,0-1-56 16,0-2 0-16,0 2 0 15,-4 1 8-15,4 2-8 0,0 1 8 16,-3 0 8-16,3 3-16 16,0-1 72-16,0 1-56 31,0 0-8-31,-4 3 0 0,4-7 0 16,-4 1 0-16,4 0-8 15,-4-4 8-15,4 1-8 0,0-1 48 16,0 4-48-16,0 3 0 15,0-1 8 1,0 1-8-16,0 0 0 16,0 3 0-16,0 0 0 0,0 0 0 15,0 0 0-15,0 0 8 16,0 0-8-16,0 0 0 0,0 0-64 16,0 0-168-16,-4 0-320 15,0 0-545 1,-8 3-927-16,0 10-681 15,3-4-2752-15</inkml:trace>
  <inkml:trace contextRef="#ctx0" brushRef="#br0" timeOffset="-193055.68">13024 15919 1672 0,'0'0'4513'0,"0"0"-3009"0,0 0-936 16,0 0-384-16,0 0 184 15,0 0 361-15,0 0-185 16,-4 10-192-16,4-10-56 0,0 0 152 15,0 0 256-15,0 0 64 32,0 0-24-32,0 0 137 0,4-3-9 15,4-7-480-15,0-6-288 16,8 0-48-16,-4-9-48 16,4-1-8-16,0-2-8 0,-4-4-40 15,4 0-32-15,-8 7 72 31,0 3 8-31,-4 9 280 0,0 4-136 0,0 2 168 16,-4 7-88-16,0 0-128 16,0 0-48-16,0 0-48 15,0 0 0-15,3 0 0 16,1 0-104 0,1 0 32-16,3 10 72 15,7 6 0-15,2 6 8 0,3 6 80 0,7 7-80 16,1 4 48-1,0-4-56-15,0-1 0 0,-8 4-784 16,-1-12-1457-16,-10-7-2048 0</inkml:trace>
  <inkml:trace contextRef="#ctx0" brushRef="#br0" timeOffset="-191376.17">13108 15090 1800 0,'0'0'4553'15,"0"0"-2881"-15,0 0-568 0,0 0 89 16,0 0-33 0,0 0-224-16,-84-12-16 15,60 12-39-15,0 0-113 16,1 0-128-16,-1 9-152 0,0 1-104 16,0 2-8-16,-4 8-8 15,4-1-40-15,-4 3-32 0,4 3-56 0,0 4-88 31,4-4-72-31,4 7-16 16,5 0-56-16,2-4 40 16,5 4-32-16,4 0 56 0,0 0-64 15,0-4 16-15,4 1-16 16,16-1 40 0,1 1-40-16,2-7-8 15,9 3 0-15,0-3 0 16,4-2-8-16,4-4-80 0,-5 0-48 15,1-4-40-15,-8 1 32 16,4-4-56-16,-8-6 56 0,8 1-8 31,-4-4 40-31,0 0 40 16,4 0 64-16,-4-7 8 16,4-2 0-16,-4-4-8 0,0 4 8 15,-5-4 0-15,1-3-16 16,-4 3 16-16,-1 0-8 0,-2 1 8 15,3-4 0-15,-1 0 0 16,-6 1 0 0,6-5 0-16,-6-2 48 15,2 0-48-15,2 0 8 0,-6-7-8 16,1 1 8-16,0-1-8 16,-4 1 8-16,-4-1-8 0,0 4 48 15,1 2 56 1,-5-2-32-16,0 3-8 15,0 3 16-15,0-1 24 16,-5 1-8-16,1 1-48 0,0 1 0 16,0-2-40-16,-4 1 0 15,0 1 88 1,-4 2 16-16,-3-1 56 16,-2 3-48-16,-3-3-40 15,-8 6 17-15,1 1-81 0,-5 0 40 16,-1-1-48-16,-2 7 8 15,-5 0-16-15,4 0 8 0,1 3-8 16,-1 0-48-16,4 12-161 31,4 4-295-31,-4 6-168 16,8 7-568-16,-11 18-1137 0,7-5-775 16,3-4-5866-16</inkml:trace>
  <inkml:trace contextRef="#ctx0" brushRef="#br0" timeOffset="-190820.65">13180 15275 5641 0,'0'0'2496'0,"0"0"-815"31,0 0-57-31,0 0-216 15,0 0-103-15,0 0-465 0,0 0-464 16,0 0-232-16,-17 6-64 0,2 10 112 16,-2 6 112-16,-2 0-64 15,-1 7-48-15,4-1-80 0,0 1 0 16,1-4-64 0,6 1-48-1,1-4 0-15,4-3-120 0,0-3-416 16,1-3-584-16,3-4-657 0,-4-3-607 15,4-2-2641-15</inkml:trace>
  <inkml:trace contextRef="#ctx0" brushRef="#br0" timeOffset="-190487.54">12996 15322 5977 0,'0'0'2272'15,"0"0"-279"-15,0 0-417 16,0 0-400-16,0 0-344 31,0 0-391-31,0-3-209 0,8 10 160 16,5 5 568-16,6 4-192 15,1 3-128-15,12 6-168 0,-4-3-128 0,0 8-120 16,4-5-96-16,-8 0-80 16,4 1-40-1,-9-4-8 1,-2-3-104-16,-6-3-416 0,-7-4-424 16,-4-2-1224-16,0-4-1721 15,0-2-5337-15</inkml:trace>
  <inkml:trace contextRef="#ctx0" brushRef="#br0" timeOffset="-185736.25">12912 17364 3328 0,'0'0'264'16,"0"0"2153"-16,0 0-105 31,0 0-1215-31,0 0-385 0,0 0-288 16,0 0-152-16,0 3-168 15,0 0 64-15,-3 0 264 16,3 4-80-16,-4-4-136 0,4 3 96 16,-4 0-160-16,4-2-32 31,0-1-40-31,0 0-80 0,0 0 8 15,0-3-8-15,0 0 72 0,0 0-64 16,8 0 48-16,-1 0 32 16,2-3-16-16,-1-7-64 15,-5 1 112 1,1-4-80-16,-4 1-32 16,0-1-8-16,0 0 8 0,-7 7 120 15,-1 3 304-15,-5 3-15 0,-2 0-265 16,2 9-56-16,2 7-72 15,3 3 104-15,8 3 56 0,0-2-88 32,0-2-80-32,4-5 40 15,11-3 0-15,-2-7-48 0,2-3-8 16,-2 0 56-16,-2-3 88 16,-7-10-80-16,4-3-48 0,-8 4-16 15,0-5 16-15,0 5-16 31,0 5 8-31,-12 1 0 0,1 6 72 16,-2 0-80-16,2 3 0 16,3 10-48-16,-1 0 40 15,9 0-264-15,0-1-88 0,0 1-417 32,0-1-647-32,0-5-1000 15,9-1-3418-15</inkml:trace>
  <inkml:trace contextRef="#ctx0" brushRef="#br0" timeOffset="-184620.22">12929 17424 1608 0,'0'0'2896'15,"0"0"-1983"-15,0 0-761 0,0 0 8 16,0 0 472-16,0 0 168 0,0 0-72 31,28 6 24-31,-17-6 89 16,6 0-129-16,-2 0-144 0,2 0-152 15,2 0-88-15,5 0-88 16,0 0-32-16,4 0 24 0,0 0-144 31,0 0-32-31,8 0 24 16,-1 0-72-16,1 0 40 0,0 0-40 15,-4 0 56-15,3 0 8 16,2 0 0-16,-5 0-64 31,7 0-8-31,-3 0 8 0,4-3 56 16,0 3-56-16,0 0 56 16,-1 0-16-16,2-3-40 15,-2 0 88-15,-3 3 40 0,0-4 120 16,0 2 152-16,-1-1-103 15,-2-1-89-15,-1 4-104 0,7-3-48 0,-3 3-48 16,0-3 96 0,3 0-104-1,-2-1 56-15,-1 4 0 16,3-3-8-16,-3 3 24 0,5 0 0 16,-6-3-8-16,-3 3-24 15,0 0-40-15,-4 0 8 16,-5 0-16-16,-3 0 72 15,1 0-64-15,7 0 80 16,-5 0-80-16,10 0 56 16,2 0-64-16,1 0 0 0,-4 0 48 15,4 0 8-15,-5 0 120 16,-3 0 48-16,0 0-72 0,-4 0-48 31,0 0-40-31,4 0 0 16,-4 0-56-16,8 0 56 0,3 0-8 15,1 0 0-15,4 0 32 16,-4 0-88-16,0 0 72 0,-4 0 120 16,-12 0 16-16,-1 0-64 31,-10 0-8-31,-1 0 32 16,-8 0 120-16,0 0 24 0,4 0-128 15,3 0-128-15,2 0 16 16,3 0-24-16,3 0 8 0,-3 0-56 15,0 0 0 1,4 0 0-16,-8 0 48 16,0 0-40-16,-8 0 0 15,9 0-8-15,-9 0 8 0,0 0 88 16,0 0-8-16,0 0 145 16,0 0-49-16,0 0-104 0,0 0-24 15,0 0-40 1,0 0 32-16,0 0-40 15,0-3 56-15,0-3-64 16,0-7 72 0,0 4-8-16,0-11-56 15,0 5 64-15,0-4-24 16,0-4 0-16,0-2 0 0,0-1-40 16,0-2 0-16,0-1 0 15,0 4 0-15,0 3 40 0,0 9 144 16,0 4-16-16,0 5 56 15,0 4-120-15,0 0-64 0,0-3-40 32,0 3-8-32,0 0 0 15,0 0-8-15,0 0-120 16,0 0-240-16,0 0-408 0,-9 0-713 16,-3 0-1439-16,-4 0-2465 0</inkml:trace>
  <inkml:trace contextRef="#ctx0" brushRef="#br0" timeOffset="-183464.3">15072 16313 6785 0,'0'0'1744'16,"0"0"-679"0,0 0-1-16,0 0 296 15,0 0-32-15,0 0-279 16,0 0-505-16,-8-9-312 0,4 9-112 16,4 0-64-16,-4 9-48 46,-3 7 376-46,-2 6 280 16,1 7-128-16,0 6-104 0,5 6-96 16,3 3-24-16,0 1-152 0,0 3-88 15,0-1-16-15,0-3-48 16,3 1-8-16,5-4-8 16,-4-6-352-16,0-3-112 0,5-7-240 15,-9-3-256-15,3-6-744 16,-3-3-105-16,0 0-823 0,0-13-3034 0</inkml:trace>
  <inkml:trace contextRef="#ctx0" brushRef="#br0" timeOffset="-182954.66">15060 16335 7097 0,'0'0'1808'16,"0"0"-607"-16,0 0-225 15,0 0-160-15,8 0-120 0,8 0-136 16,16 0-152-16,8 0 113 16,12 0-1-16,8 0-56 15,11 0-88-15,13 0-104 0,11 0-88 32,-7 0-112-32,-9 0 8 15,-10 0-72-15,-10 0 0 0,9 0 40 16,8 0-40-16,4 0-8 15,7-3 8-15,21-3 0 16,11 2 0 0,5-5-8-16,-12 6 8 0,-29-1 0 15,-27 4-8-15,-17-2 0 16,-2 2-128-16,-10-4-360 0,6 4-88 16,-14 0 104-16,-3-3 216 15,-12 3 15 1,-4-3-415-16,0 0-568 15,0 3-3625-15</inkml:trace>
  <inkml:trace contextRef="#ctx0" brushRef="#br0" timeOffset="-182346.29">16865 16294 7113 0,'0'0'2873'16,"0"0"-1497"-16,0 0-512 0,0 0-400 15,0 0-240-15,0 0-112 16,0 0 264-16,0 0 8 31,-24 86-127-31,20-55 127 0,1 1 48 16,3 6-184-16,0 0-48 16,0 4-80-16,0-1-56 15,0 0-16-15,0-3-48 0,0-3 56 16,0-3-56-16,0 0 0 15,0-7-16-15,0-3-64 0,0-3-48 16,0-6 8 0,3-7 48-16,-3 1 64 15,0-4 0-15,0 0-8 16,0-3 16-16,-8 3 0 0,-4 0 48 16,-12 0 64-1,-8 1 8-15,-3-1-48 16,-13-3-72-16,-8 3 64 0,-4-3-56 15,1 0 0-15,-9 0 0 16,-4 0 136-16,-11-3 88 16,7-4-32-16,-4 1 0 0,4 0-48 15,13 3 56-15,-9 0-64 16,5-1-40 0,2 4-56-16,5-3 32 15,5 3-80-15,3 0 0 16,-4 0 0-16,9 0 16 0,-1-3-8 15,8 3 0-15,-1-3 0 32,6-1 0-32,3 4-8 0,4-3 8 15,9 3 0-15,-5 0 0 16,3 0-8-16,-2 0-56 16,3 0-240-16,-4 0-408 0,0 0-536 15,-4 10-481-15,1-7-695 16,10 0-2177-16</inkml:trace>
  <inkml:trace contextRef="#ctx0" brushRef="#br0" timeOffset="-181899.49">15403 16443 7009 0,'0'0'2024'15,"0"0"-519"-15,0 0-465 0,0 0-40 16,0 0 288-16,0 0-39 15,0 0-321-15,12-28-320 0,-12 28-240 32,0 0-64-32,0 0-120 15,0 0-184-15,0 15 8 16,-5 4-8-16,-2 6 200 0,-5 7-24 16,3 3-32-16,6 4-24 15,-1-4 16-15,4-1-64 0,0 1-8 31,7-6-64-31,10-4 0 0,3-2-160 16,-1-11-344-16,9 1-368 16,4-10-792-16,-4-3-753 0,-4 0-1848 15</inkml:trace>
  <inkml:trace contextRef="#ctx0" brushRef="#br0" timeOffset="-181679.08">15216 16589 3544 0,'0'0'2249'0,"0"0"-1025"16,0 0-368-16,0 0 544 16,0 0-175-16,83 0-177 0,-39 0-384 15,4 0-192-15,-1 0-64 16,6 0-160-16,-10 0-248 0,5 0-968 31,-12 0-1400-31,-12 0-2281 0</inkml:trace>
  <inkml:trace contextRef="#ctx0" brushRef="#br0" timeOffset="-181221.3">15721 16608 488 0,'0'0'1832'0,"0"0"-216"16,0 0 361-16,0 0-209 0,0 0-440 16,0 0-271-16,0 0-377 15,13-45 104-15,-26 36-288 16,2 0 296 0,-5-1-104-16,-8 7-456 15,4 3-88-15,-8 0-128 16,-4 9 209-16,0 11 255 0,4 2 104 0,5 3-24 15,7 4-232-15,8-4-152 16,8 0-120 0,4-2-56-16,20-7-40 15,8-7 40-15,-1-6 16 16,9-3-8-16,-4-3-8 0,-4-13-72 16,-4-6-144-16,-8-3 72 31,-9-1 136-31,2 4 8 15,-9 3 48-15,0 3 200 0,-4 7 184 16,0 9 72-16,0 0-376 16,0 0-128-16,0 15-120 0,0 5 112 15,0 5 8-15,0 0-8 16,0 1 0-16,0-1-264 31,0-3-656-31,19 1-1273 0,-3-11-511 16,0-5-2609-16</inkml:trace>
  <inkml:trace contextRef="#ctx0" brushRef="#br0" timeOffset="-180854.28">15877 16589 8873 0,'0'0'1905'15,"0"0"-1545"-15,0 0-280 0,0 0 336 0,0 0-32 31,32 73-184-31,-28-48-120 16,0 1-72-16,0-4 8 16,-4-6-16-16,0-4-216 0,0-2-120 15,0-10-24-15,0 0 168 16,0-3 192-16,4-13-600 0,7-9-144 16,6 0 400-16,-1-7 264 31,3 6 80-31,2 7 328 0,-10 3 584 15,6 10-216-15,-10 6 16 16,-3 0-400-16,4 3-176 0,1 10 64 16,-6 3 104-16,1 3-16 15,0 3-112-15,0-3-88 32,4 0-88-32,-3 0-160 0,-2 0-680 15,1-6-1112-15,4-4-3785 0</inkml:trace>
  <inkml:trace contextRef="#ctx0" brushRef="#br0" timeOffset="-180427.42">16256 16529 8649 0,'0'0'2049'15,"0"0"-553"-15,0 0-104 16,0 0-567-16,0 0-393 0,0 0-432 16,11 12 0-16,-7 10 72 15,5 4-56-15,-9 6-8 0,0 3 0 32,0 3 8-32,0-3-8 15,0-3 40-15,0-4-48 0,0-9-168 16,0-3-312-16,0-6 15 15,0-10 153-15,0 0 312 0,7-10 0 16,9-12-344-16,0-4 136 31,8-5 152-31,4-4 48 16,-4 9 0-16,0 1 8 0,-4 9 128 16,-8 7 144-16,-5 9 112 15,6 0-264-15,-5 9-120 0,-5 13 24 16,1 4-16-16,-4 5-8 15,0 17-288 1,0-10-760-16,-7-9-2849 16</inkml:trace>
  <inkml:trace contextRef="#ctx0" brushRef="#br0" timeOffset="-178327.03">15112 17183 3040 0,'0'0'2369'0,"0"0"487"15,0 0-1063-15,0 0-529 0,0 0-192 16,4 0-64 0,4 0-456-16,-4 0-119 15,3 0-17-15,2 0 32 16,-5-3 96-16,4-4-160 0,-1-2-104 16,6-1-56-16,2-3-64 15,2-2-64-15,-2-5-32 16,6 1-56-16,-6-3 64 15,5 6 24-15,-3 4 32 16,-6 2-32-16,-3 4 32 16,4 3-80-16,0 3-40 0,0 0 0 15,0 6 0-15,4 7 0 16,8 9 40-16,-4 3 8 0,8 4-48 31,0-1 0-31,0 1-8 16,-1 0-40-16,1-4-712 0,-4-6-1712 15,-8-6-2393-15</inkml:trace>
  <inkml:trace contextRef="#ctx0" brushRef="#br0" timeOffset="-177032.49">15571 16319 2760 0,'0'0'2401'0,"0"0"-993"0,0 0-480 31,0 0-216-31,0 0-152 15,0 0-240-15,0 0 9 0,0 0-17 16,0 0-24-16,0 0 0 0,0 0-88 16,0 0-48-16,0 0 40 15,-5 0 168-15,5 0 24 16,0 0-56 0,0 0-48-16,0 0 0 15,0 0-16-15,0 0 88 0,0 0-64 16,0 0-32-16,0 0-56 0,0 0 313 15,0 0 207-15,-4 0-64 16,4 0-144-16,0 0-128 16,0 0-144-1,0-6-168-15,0-3-24 16,0-1 8-16,0-3-48 0,0-3 8 16,0 1-8-16,0-5 8 15,0-2-8-15,0 0-8 31,0-3 64-31,0-4-56 0,0 1 0 16,0-1 0-16,0 4 0 16,0 2 56-16,0 1 32 0,0 3 16 15,0 3-24-15,0-3-24 16,0 0-56-16,0 0-8 31,4-3 48-31,1-4-48 0,-5 1 0 16,0 0 8-16,0-1-8 15,3 0 0-15,-3 4-8 0,0 7-80 0,0 5-40 16,0 3 48-16,0 7-656 16,-8 4-1448-16,-4 12-625 15,-3 3-1160-15</inkml:trace>
  <inkml:trace contextRef="#ctx0" brushRef="#br0" timeOffset="-176129.9">15351 15802 2456 0,'0'0'1416'16,"0"0"-728"-16,0 0 521 16,0 0 295-16,0 6-432 31,0-6-296-31,0 3 33 0,0-3-121 16,0 0 8-16,0 0-96 15,0 0-24-15,0 0 96 0,0 0-112 16,0 0 97-16,12 0 55 15,4-6-128-15,0-4-264 0,4-9-168 16,-4 0 8-16,4-6-152 16,-5-1 40-1,-2-2-32-15,2 0 40 16,-7 5-48-16,-3 4 0 0,3 6 0 16,-8 7 128-16,3 6 24 15,5 0-160-15,0 0-56 0,12 16-16 16,0 6 64-1,8 1 8-15,8 5 8 16,0 0 80 0,0 1-80-16,-5-1-8 0,1 1-376 0,-8 3-1336 15,-3-4-753-15,-10-8-2544 16</inkml:trace>
  <inkml:trace contextRef="#ctx0" brushRef="#br0" timeOffset="-174892.22">16179 15798 6129 0,'0'0'1896'0,"0"0"-584"0,0 0 193 16,0 0-137-16,0 0-128 15,0 0-439-15,0-6-297 0,-11 6-160 32,-6 0-208-32,-2 0-40 15,-5 3 128-15,-4 7 64 0,0 3 56 16,0 2 64-16,5 2-64 16,3 5-144-16,3 0 56 0,6 6-16 15,7 1-40-15,0 3 8 16,4 3-16-16,8-3 0 0,8-4-184 31,7 0 48-31,9-5-8 16,9-4-40-16,2-6-8 15,0-4-400-15,17-9-632 0,-8 0-1776 16,-12-9-2938-16</inkml:trace>
  <inkml:trace contextRef="#ctx0" brushRef="#br0" timeOffset="-174089.35">16482 15719 3344 0,'0'0'3105'16,"0"0"-1401"-16,0 0-303 0,0 0-313 16,0 0-336-16,0 0-272 31,0 0-120-31,0 0-128 0,-15 10 80 15,2 5 704-15,-2 8-183 16,-1 5-169-16,4 1-112 0,-1 6 8 16,6 3-112-16,7 6-216 31,0-2 40-31,0 2 16 16,12-3-160-16,11-3-120 0,5-6-8 15,8-9-80-15,5-4-512 16,15-7-520-16,-13-6-1641 0,-7-6-4440 0</inkml:trace>
  <inkml:trace contextRef="#ctx0" brushRef="#br0" timeOffset="-173311.43">16770 15748 5537 0,'0'0'2984'0,"0"0"-1191"15,0 0-377-15,0 0-368 16,0 0-392-16,0 0-416 0,0 9-192 15,-9 10 377-15,-2 7 183 16,-2 2-176-16,2 7-72 31,3 0-80-31,4 3-56 0,0-3-112 16,4 0 0-16,0-3-64 16,8-7 0-16,3-3-40 0,10-3 64 15,-1-3-72-15,3-6-264 31,5-7-608-31,8-3-1041 0,-8 0-1247 16,0-9-6826-16</inkml:trace>
  <inkml:trace contextRef="#ctx0" brushRef="#br0" timeOffset="-173043.15">16598 15935 6601 0,'0'0'2688'0,"0"0"-935"0,0 0-545 16,0 0 240-16,0 0-271 15,0 0-401-15,96 0-112 16,-64 0-192-16,7 0-200 0,2 0-152 31,-2 0-120-31,5 0-544 16,-8 0-2065-16,-13-3-4216 0</inkml:trace>
  <inkml:trace contextRef="#ctx0" brushRef="#br0" timeOffset="-172579.39">17001 15627 7841 0,'0'0'2609'0,"0"0"-985"0,0 0 40 31,0 0-303-31,0 0-673 16,0 0-408-16,0 0-96 0,0 0 88 16,91 57 152-16,-51-25-48 15,-5 3-8-15,2 3-72 16,-5 3-144-16,-9 7-104 0,-10 3-32 16,-13 0-16-16,-4 2-144 31,-28-2-480-31,-28 13-472 0,0-17-1761 15,8-9-4936-15</inkml:trace>
  <inkml:trace contextRef="#ctx0" brushRef="#br0" timeOffset="-170077.08">15522 15709 1296 0,'0'0'4137'32,"0"0"-2305"-32,0 0-768 15,0 0 249-15,0 0 87 16,0 0-64-16,0 0 40 0,0 0-559 16,0 0-313-16,0-3-8 31,0-6-264-31,0-1-112 0,4-2-48 15,0-1 8-15,-4-6 24 0,4 0 8 16,5-3-40-16,-6-7-16 16,1 4-40-16,0-1-8 0,0 4 0 15,0 9 40-15,-4 4-40 16,0 3 48-16,0 2 64 16,0 1 40-1,0 3-24-15,0 0-8 0,0 0-72 16,0 0-8-16,0 0-40 15,0 0-8-15,0 0 8 0,0 0-8 16,0 0 0-16,0-3-64 16,0 3 16-16,-4 0 40 0,-4 0-40 31,1 0-72-31,-10-3 112 16,6 3 0-16,-6 0 0 0,2 0 8 15,-2-4-8-15,2 4 8 16,-1-3-8-16,0 3 8 0,0-2 0 31,4 2 0-31,-4 0 0 16,-4-4 0-16,4 4 0 15,1 0 0-15,-6-3 0 0,1 3 8 16,1 0-8-16,-1-3 8 16,-1 3-8-16,-2-3 0 0,-1 3 0 15,4-7 8-15,-4 4-8 31,0 0 8-31,-4-1-8 0,0 2 0 16,0-2 0-16,4 1 8 16,-4 0-8-1,4 0 0-15,-4 3-8 16,1-3 16-16,-1-1-8 16,0 4 0-16,0-6-8 0,0 3 0 15,4 3 0-15,-4-6 0 0,4 2 0 16,1 1 0-16,-1 3 0 0,0-3 8 15,0 3-8-15,0 0 0 32,4 0 0-32,-4 0 8 15,0 0 0-15,5-3-8 0,-5 3-56 16,-4-3-48-16,3-1 24 0,2 2 0 16,-5 2 40-16,4-4 0 15,4 4 48-15,1 0 0 16,-6 0-8-16,1 0-8 0,0 0 0 31,0 0 8-31,1 0-40 16,3 0-80-16,-1 0-16 0,2 0-32 15,-1 0 48-15,4 0 0 16,-4 0 80-16,0 0 48 31,4 0-8-31,0 0 0 0,-3 0 8 16,2 0-8-16,2 0 0 15,2 0 8-15,2 0 0 0,-2 0 0 0,6 0 0 16,-5 0-8-16,-4 0 8 16,4 0-8-1,-1 0 8 1,2 4 0-16,-1-4 0 0,4 0 0 16,-4 2-8-16,4-2 8 15,1 0-8-15,-2 0 8 0,-3 0 0 0,5 0 0 16,-6 0 0-16,5 4 0 15,1-4 0-15,-2 0-16 16,5 0-40 0,0 0 48-16,4 0-8 15,0 0-56-15,0 0-368 16,0 0 160-16,0 0 64 0,0 0-40 16,0 0-337-16,-4 0-343 31,0 0-64-31,-3 0-400 0,3 0-457 15,-1 0-999-15</inkml:trace>
  <inkml:trace contextRef="#ctx0" brushRef="#br0" timeOffset="-169530.54">13925 15208 5633 0,'0'0'2504'15,"0"0"-671"1,0 0-513-16,0 0-520 16,0 0-192-16,0 0-168 0,-16 0-232 15,0 3-136-15,0 4 24 0,-8-1 56 31,0 3 0-31,4 1 48 16,-8-1 17-16,5 1-25 0,-2 0-56 16,5-4-32-16,1 3-32 15,3-2 32-15,8-4-104 0,0 3 8 16,-1-2-8-16,6 2 8 31,-1-3 0-31,0 3 96 0,0 1 96 16,0-1-80-16,-5 3 0 15,6 1 32-15,-1-1 32 0,0 4-32 16,0 0-56-16,-4-4 0 16,8 4 64-16,0 0-32 15,0 0 176-15,0-4 8 0,12 0 16 32,8 4-24-32,-1 0 72 15,9 3-112-15,4-4-96 0,-4 5-96 16,4-2-16-16,0-2 0 15,-8 3-48-15,0-3-8 16,-8-4-120 0,-8 4-568-16,-4 0-408 0,0-4-1312 15,-4-3-2554-15</inkml:trace>
  <inkml:trace contextRef="#ctx0" brushRef="#br0" timeOffset="-167186.8">13100 15065 2512 0,'0'0'368'16,"0"0"-232"-1,0 0 2961-15,0 0-681 16,0 0-775-16,0 0-465 0,0 0-600 15,0 0-40-15,0 0 296 16,0 0-296-16,0-6-231 16,0 2 23-16,3-2-48 0,2 0-144 15,-1-4-40-15,-4 1-40 16,4-1-40-16,0-6-8 0,-4 1 40 31,4-2-32-31,0 2 72 16,-4-1 128-16,0 0-56 0,0 4-80 15,0-1 56-15,0 0-8 16,0 0 184-16,0 0-216 0,0 1 16 16,0-1 0-16,0-3-32 15,0 3 128-15,0-2-112 32,0-1 8-32,0 0-40 0,0 0 8 15,3-3 32-15,-3 0-24 16,9 3-8-16,-5-3-24 0,4 3-40 15,-1 3 16-15,-3-3 24 0,5 1-48 16,-5-1 16 0,4 3-8-1,-8 1 0-15,3 2 48 0,-3 4-40 16,4 2 40-16,-4 4 0 16,0 0-48-16,0 0-8 0,0 0 0 15,0 0-96 1,0 0-296-16,0 0-560 15,-4 16-976-15,-3 0 479 16,-5 3-2936-16</inkml:trace>
  <inkml:trace contextRef="#ctx0" brushRef="#br0" timeOffset="-165862.34">10582 14662 2880 0,'0'0'2689'0,"0"0"-793"16,0 0-824-1,0 0-584-15,0 0 513 16,0 0-89-16,0 0-136 16,60-19-64-16,-45 12-104 0,6 4-168 15,2 0-184-15,1 0-104 16,4 0-80-16,0 3-64 0,4-4 40 31,4 4-40-31,-1 0 17 16,6 0-17-16,2 0-8 0,2 0 16 15,-2 0-8-15,-3 0 0 16,0 0 0-16,0 0-8 16,-5 0 8-16,1 0 0 0,-4 0 8 31,4 0-8-31,0 0 0 15,0 0 48-15,0 0-40 0,3 0 40 0,-7 0-8 16,0 0-32-16,0 0 0 16,-4 0 0-16,0 0-8 15,0 0-8-15,0 4 8 16,3-4 0 0,1 3 0-16,8-3 0 15,4 0 0-15,0 3 8 0,4-3-8 0,3 0-8 16,5 3 16-1,-4 0-16-15,4 1 8 0,-5-1-8 16,1 3 8-16,0-6-8 0,-8 3 8 31,-8 0-8-31,-5-3 0 16,-10 0 0-16,-6 0 0 0,-10 0 8 16,-1 0 8-16,0 0 0 15,-4 0 104-15,0 0 72 0,3 0 48 31,1 0-128-31,4 0-96 16,-3 0-8-16,6 0 0 0,-3 0-8 16,5 0 0-16,-2-3 0 15,5 0-176-15,8 3-336 16,-4-3-377-16,8 0-407 0,-9 0-1600 31,-2-1-4426-31</inkml:trace>
  <inkml:trace contextRef="#ctx0" brushRef="#br0" timeOffset="-164706.42">13140 14275 4905 0,'0'0'1072'16,"0"0"152"-16,0 0-216 15,0 0 8-15,-44-32-247 0,28 29-321 16,0-1-112-16,-3 1 168 16,-2 3 144-1,-3-3-128-15,0 3 96 16,1 0-96-16,-1 0-136 0,0 6-23 16,3 1 39-16,-2 2-16 15,-1 4-112 1,0-1-64-16,4 5-56 15,0-2 40-15,0 1 8 0,5 3-40 16,-2 1-32-16,2-1-72 16,2-1-8-16,2 1 16 0,3 1-48 15,-1-1 32-15,6 3 40 16,-1-3-32-16,4 3 24 0,0-3-64 31,7 0-8-31,2-3 0 16,6 3 8-16,2-6-16 15,-2 3 16-15,9-4 24 0,-3 1-32 16,2 0-8-16,5 0 16 16,0-4-8-16,0 4 8 0,0-3 0 31,7-4-8-31,-3 3-8 16,0-6 0-16,4 1 0 15,4-4-8-15,-4 0 8 0,-4 0-8 16,4 0-40-16,-8-4 48 15,0 1 8-15,-4-3 0 0,-5-1 0 16,5-2 8 0,-4 3-8-16,7-4-8 15,-2 1 8-15,6-4-8 16,-3 0 0-16,4 0 8 0,-4-3-8 16,0 4 0-16,-8-4 0 15,0 3 8-15,-8 0 8 0,0 1 32 0,-4-4-48 31,-4 3 8-31,4-3 0 16,-4 4 0-16,0-4 0 16,-4 0 0-16,0-3 0 0,0 3 8 15,0-3 32-15,-4 0-32 16,-4-3-8 0,-8 3 0-16,0 0 40 15,-4-1 0-15,4 2-40 16,-4 1 88-16,-4 5 8 0,0-4-32 15,-4 7-64-15,0-4 40 16,-4 4-40-16,-3 2-8 0,-1 1 80 31,-7 6-72-31,-6 0-8 16,2 0 0-16,-1 9 0 16,4 4-8-16,4 3-384 0,4 3-440 31,-3 9-808-31,7 1-569 15,8-7-1720-15</inkml:trace>
  <inkml:trace contextRef="#ctx0" brushRef="#br0" timeOffset="-164027.25">12944 14494 7537 0,'0'0'2233'0,"0"0"-841"16,0 0-544-16,0 0-160 15,0 0-120-15,0 0-56 0,0 0 33 16,76 0 127-16,-56 0 8 16,12 0-80-16,-1 0-240 0,2 0-192 31,-1 0-88-31,0 0-64 31,-4 0-8-31,-5 0 8 0,-3 0-16 16,-4 0-88-16,-4 0-160 15,-4 0-168-15,-4 0-232 0,-4 0-200 16,4 0 55-16,-4 0-23 16,0 0-56-16,0 0-336 15,0 0-1585-15,-8 0-3640 0</inkml:trace>
  <inkml:trace contextRef="#ctx0" brushRef="#br0" timeOffset="-163597.39">13136 14401 4689 0,'0'0'1928'15,"0"0"-296"-15,0 0-31 32,0 0-353-32,0 0-248 15,0 0-136-15,0 0-128 0,0 0-71 16,0-3-129-16,0 3-128 0,0 0-136 16,0 0-152-16,0 3-112 15,0 7 48-15,0 6 360 31,0 3-104-31,0 6-40 0,0-2 8 16,0-1-104-16,0 0-72 16,0 0-88-16,4-6-8 0,-4 3-8 15,4-6 40-15,0-1-40 16,0-5 0-16,0-1-320 31,-4 1-464-31,3-4-1168 0,-3-3-985 16,4 0-5361-16</inkml:trace>
  <inkml:trace contextRef="#ctx0" brushRef="#br0" timeOffset="-153509.34">13737 14455 1592 0,'0'0'1320'15,"0"0"-920"-15,0 0-272 0,0 0 1753 16,0 0-97-16,0 0-688 31,0 0-312-31,0 0-39 0,-4 0-169 16,4 0-160-16,0 0-16 15,0 0-112-15,-3 4-112 0,3-4-96 16,-4 0-72-16,0 3 0 0,-5 0 8 16,-2 3-16-16,-1-2-8 15,3-2-152-15,2 5 8 16,-1-7 0 0,4 3 144-16,-5-3 0 15,9 0 8-15,0 0 0 0,0 0 0 16,0 0 8-16,0 0-8 0,0 0 280 15,0 0-32-15,0 0 8 32,0 0 56-32,0 0-48 15,0 0-16-15,0 0-152 0,0 0 8 16,0 0-96-16,9 0 48 16,-1 0-40-16,3 0-8 0,6 0-8 31,-2 0 8-31,2 0 120 15,2 0 112-15,5 0-24 0,0 0-8 16,4 0 73-16,-4 0-97 16,-1 0-32-16,2 0-32 0,-5 0-24 15,4 0 32-15,-1 0-16 16,5 0 8-16,-4 0-96 31,0 0 72-31,-3 0-96 0,2 3 96 16,1 1-48-16,0-1 56 15,0 0-8-15,4 0 8 0,-5 1-56 0,5-4-40 16,4 5 8-16,-4-1-8 16,4 2 0-1,0-3 0 1,0 4 0-16,-1-4 8 0,5 0-8 16,5 0 184-16,-2-3 104 15,1 3 72-15,8-3-136 0,-5 0-112 0,10 4-16 31,-5-4-48-31,-1 0-48 16,1 0-8-16,-4 0 0 16,4 3 8-16,-5-3 40 0,-3 0-40 15,4 0 8-15,0 3-8 16,0-3 0-16,-4 3 0 0,-1-3 0 31,2 0 0-31,-6 0 0 16,-3 0-8-16,0 0 0 0,0 0 40 15,0 0-40-15,0 0 8 16,-1 0 0-16,1 0 0 0,0 0-8 16,0 0 8-16,4 0 0 31,-4 0-8-31,-1 0 0 16,1 0 0-16,-4 0 0 0,-4 0-8 15,-8 0 8-15,0-3 16 16,-8 0 32-16,1 3 16 0,-2-3 72 15,-3 3-32-15,0 0-24 16,-4 0-80 0,4 0 40-16,-4 0-40 15,0 0-8-15,0 0 8 0,0 0-8 16,0 0 8-16,0 0 8 16,0 0 0-16,0 0-8 0,0 0 16 15,0 0-8 1,0 0 0-16,0 0-8 15,0 0-8-15,0 0 8 16,0 0 8-16,0 0 0 0,0 0 8 16,0 0-16-16,0 0 0 15,0 0 0-15,0 0 8 0,0 0-8 32,0 0 0-32,0 0-8 15,0 0 8-15,0 0 0 0,0 0 8 16,0 0 24-16,0 0-32 15,0 0 0-15,0 0 0 0,0 0-8 16,0 0 0-16,0 0 0 31,0 0 0-31,0 0-408 16,0 0-944-16,0 0-2425 0,0 0 592 0</inkml:trace>
  <inkml:trace contextRef="#ctx0" brushRef="#br0" timeOffset="-151461.81">15741 14509 2512 0,'0'0'768'0,"0"0"-480"15,0 0-192-15,0 0 2273 0,0 0-241 16,0 0-647-16,36 7-449 16,-20-7-360-16,0 0 24 0,-4 0-152 15,0 0 120-15,1 0-64 31,-6 0-215-31,1 3-233 0,8 0-40 16,4 4 24-16,0-1 32 16,8 0-72-16,8 1 0 15,7-1 0-15,5 0 16 0,4 0 32 32,0-2-8-32,4-1-24 15,3 3-32-15,1-2-8 0,0-1 112 16,0 0 168-16,4 3-80 15,11-3-40-15,20 0-8 0,21 4-24 16,11-1 24-16,1 4-48 0,-9-4-88 16,-7 0-80-1,0 1 64 1,-1-1-64-16,1-3 0 0,-5 4 0 16,-3-4 0-16,0 3 40 15,-5-2-40-15,1-1 0 0,0-1 0 16,-1 2 0-16,-3-1-8 0,-5-3 8 31,5 0-8-31,-1 0 0 16,6 0 8-16,-2 0-8 15,-3 0 16-15,-17 0-8 0,-19-3-8 16,-12-1 16-16,-9 2-8 0,10-1 48 31,11 3-48-31,3-4 64 16,1 1-24-16,0 0 16 15,-5 0-16-15,5-1-40 0,0 4 0 16,-1 0 0-16,5-3-8 16,-8 3 0-16,3 0 16 0,-7 0 0 31,4 0-8-31,0 0-8 16,0 0 8-16,0 0-8 15,0 0 0-15,3 3 0 0,-3 1 0 16,-8-4-8-16,-5 0 0 15,2 0 8-15,-14 0 0 0,1 0 0 16,-4 0-8 0,-4 0 8-16,-8-4-56 15,-4 1-200-15,0 3 16 16,-8 0-152-16,-1-3-256 0,-3 3-136 16,0 0-512-16,5-3-17 15,-9-7-271-15,0 4-216 16,0 0-2913-16</inkml:trace>
  <inkml:trace contextRef="#ctx0" brushRef="#br0" timeOffset="-151127.71">20443 14430 8785 0,'0'0'2441'0,"0"0"-473"16,0 0-343-16,0 0-409 0,0 0-64 31,0 0-168-31,0 0-440 16,12 0-319-16,8 13-177 16,12 3 24-16,7 2 48 0,10 5-56 15,-2 2-24-15,-3 1-40 16,-4-1-16-16,-12 0 16 0,-8 1 0 15,-12-4-16-15,-8 1 8 16,-4-1-48 0,-24 0 48-16,-13 0 8 15,-2 4-8-15,-9-1 0 0,-3 4-424 16,-17 8-681-16,12-5-1279 16,16-10-2713-16</inkml:trace>
  <inkml:trace contextRef="#ctx0" brushRef="#br0" timeOffset="-150245.06">22148 14376 3080 0,'0'0'7738'15,"0"0"-5946"-15,0 0-103 0,0 0-561 16,0 0 16-16,-11-79-416 0,-17 69-264 16,-8 0-216-16,-12 8-48 15,-24 2 88-15,1 0 281 16,-5 12-169-16,4 8 32 16,9 5-176-1,3 9-16-15,8 5-24 0,12 5-136 16,16 4 40-16,16-1-48 0,8 4-56 15,16 3 48-15,36 4-56 32,36 1 0-32,39-1 0 15,12-7-8-15,-3-19 0 0,-16-17-112 16,-38-12-368-16,-5-9-992 0,-21-10-2609 16,-17-9-3297-16</inkml:trace>
  <inkml:trace contextRef="#ctx0" brushRef="#br0" timeOffset="-147825.53">23145 14166 5801 0,'0'0'2704'16,"0"0"-663"-16,0 0-569 16,0 0-8-16,0 0 105 0,0 0-137 15,-5-34-408-15,-14 34-560 31,-13 12-280-31,-9 10-8 0,-10 7 329 16,-9 12 63-16,8 7-48 16,0 6-184-16,13 9-88 15,11 4-104-15,16 0 0 0,12-1-136 16,12 5 0-16,28-5-8 31,15-3 0-31,9-2-120 0,8-10-384 0,-4-7-552 16,20-9-633-1,-25-16-2120-15,-11-12-2008 0</inkml:trace>
  <inkml:trace contextRef="#ctx0" brushRef="#br0" timeOffset="-147321.87">23503 14271 7633 0,'0'0'2809'0,"0"0"-729"0,0 0 65 16,0 0-817-16,0 0-472 15,0 0-432-15,0 0-176 0,-32 54 696 16,17-13-375 0,-2 11-81-16,6 1-152 15,2 1-112-15,5-3-120 16,4 0-64-16,0-3-40 0,4-4 0 16,20-6-72-16,8-3-248 15,8-9-432-15,8-11-529 0,19-15-1047 0,-15-3-2297 31,-8-16-4129-31</inkml:trace>
  <inkml:trace contextRef="#ctx0" brushRef="#br0" timeOffset="-147089.49">23140 14497 6585 0,'0'0'5057'0,"0"0"-2833"16,0 0-1031-16,0 0-297 31,0 0-280-31,112 0 48 16,-45 0-192-16,29 0-192 0,-8 0-136 15,-4 0-144-15,-13 0-24 16,-7 0-1168-16,-4 0-2721 0,-8-10-3624 0</inkml:trace>
  <inkml:trace contextRef="#ctx0" brushRef="#br0" timeOffset="-146729.46">23858 14087 8857 0,'0'0'2009'16,"0"0"207"-16,0 0-439 15,0 0-777-15,0 0-120 0,51-10-128 16,-19 14-112-16,12 15-224 15,12 6 41-15,-1 14-65 0,5 5-120 16,0 13-64-16,-8 13 24 31,-9 19-72-31,-22 12-64 16,-21 1-48-16,-16-7-48 0,-36-9 0 16,-12-10-72-16,-12-3-368 15,-7-6-608-15,20-16-1441 0,10-19-3688 0</inkml:trace>
  <inkml:trace contextRef="#ctx0" brushRef="#br0" timeOffset="-143248.78">15977 15681 3080 0,'0'0'128'0,"0"0"80"16,0 0 2977-16,0 0-1137 15,0 0-615 1,0 0-201-16,0 0-256 16,0 0-176-16,0 0-48 15,0 0-7-15,0 0-137 0,0 0-112 16,0 0-72-16,0 0-104 0,0 0-144 15,0 0-80-15,0 0-24 32,0 0-16-32,0 0 8 15,0 0 56-15,0 0 160 0,0 0 136 16,0 0 8-16,0 0-8 0,0 0 33 16,0 0 15-16,11-9-240 15,-3-4-168-15,9 0 16 31,-6-3-64-31,5-6 40 0,-4 0-48 32,1 3 0-32,-2 0-8 15,-3 6 8-15,1 4 0 0,-9 2 0 16,0 7 0-16,3 0 0 16,-3 0 0-16,0 0 0 15,0 0-16-15,0 0-80 0,0 0 24 0,0 0-8 16,0 0-40-16,4 3 120 15,0 7 0-15,4-1 0 0,4 4 8 16,0 0-8-16,0 3 8 16,8-1-8-1,0 2-168 1,-1-2-601-16,6 1-943 0,-1 0-2065 16,-13-6-2888-16</inkml:trace>
  <inkml:trace contextRef="#ctx0" brushRef="#br0" timeOffset="-138765.06">22268 16681 9754 0,'0'0'3008'31,"0"0"-1928"-31,0 0-631 0,0 0 319 15,0 0 472-15,0 0-72 0,0 0-320 16,0 0-231-16,0 0-113 16,0-6-136-1,-4-7-288 1,-4-3 8-16,-4-6-80 0,-8-4-8 16,-4-5 0-16,-4-1 0 0,-7-3 0 15,-1 0 56-15,-9 3-56 0,6 7 48 16,-1 12-48-16,-4 7-48 15,1 6-8-15,-2 19 48 16,2 16 0 0,-2 13-64-16,13 9 8 15,9 6 56-15,11 1-40 16,12-1-88-16,4-6-144 0,24-12 40 16,16-10 88-16,7-13 136 15,5-15-96-15,8-7 104 0,-1-20-113 31,-3-15-231-31,0-9 32 16,-4-23 152-16,-8 1 72 0,-8-1-8 16,-8 3 96-16,-12 14 8 15,-5 5 72-15,-2 17 264 16,-9 12 272-16,-4 12-111 0,0 4-497 16,0 20-8-16,-4 11-8 31,-9 14 16-31,6 2 0 0,3 7 8 0,4 3 0 15,0-3 0-15,19 1 0 16,9-8-8-16,13 1 0 16,6-7-136-16,33-3-609 15,-12-12-1111 1,-12-14-3505-16</inkml:trace>
  <inkml:trace contextRef="#ctx0" brushRef="#br0" timeOffset="-138392.41">23160 16170 10122 0,'0'0'2576'0,"0"0"-295"16,0 0-1073-16,0 0-248 15,0 0-192-15,-95-29-272 0,63 49-135 32,-8 8 119-32,0 13-48 15,8 10-88-15,0 19-96 0,17 19-56 16,15 12-24-16,4 7-120 0,35-9 32 15,6-26-80-15,-6-19-56 16,4-16-240-16,-2-3-360 16,10-7-561-1,22-2-863-15,-10-7-2537 16,-8-16-4193-16</inkml:trace>
  <inkml:trace contextRef="#ctx0" brushRef="#br0" timeOffset="-137994.15">23778 16119 9097 0,'0'0'2273'0,"0"0"-513"16,0 0-159-16,0 0-97 16,0 0-168-16,0 0-640 0,-12-22-576 15,4 41 8-15,-4 13-48 32,-3 12 281-32,-6 4 31 31,5 9 8-31,4 3-80 0,1 1-128 0,-2-1-96 15,2-3 8-15,7-3-56 16,4-3-32-16,0-4-16 0,11-5 48 16,17-8-96-16,4-2 48 15,12-9-296-15,0-4-360 16,8-10-401-16,16-9-775 0,-17 0-2009 0,-7-19-1704 16</inkml:trace>
  <inkml:trace contextRef="#ctx0" brushRef="#br0" timeOffset="-137743.55">23304 16449 8009 0,'0'0'4985'0,"0"0"-3784"0,0 0-265 15,0 0-24-15,0 0-312 16,0 0 72-16,152 16 288 0,-38-9-455 31,-6-1-137-31,-16-3-216 16,-32-3-152-16,-13 0-248 16,26-7-961-16,-10-5-1607 0,-3-7-3362 0</inkml:trace>
  <inkml:trace contextRef="#ctx0" brushRef="#br0" timeOffset="-137415.68">24204 15938 10098 0,'0'0'2712'0,"0"0"-287"16,0 0-761-16,0 0-560 0,0 0-616 16,0 0-239-16,88 57 231 15,-37-15-104 1,5 5-104-16,4 10 40 16,-4 4 32-16,0 12-176 15,-24 15-96-15,-12-8-72 16,-20-7 8-16,-9-9 0 0,-23-14-8 15,-15 7-112-15,-21 17-136 0,-32 5-784 32,13-13-1705-32,11-11-5297 0</inkml:trace>
  <inkml:trace contextRef="#ctx0" brushRef="#br0" timeOffset="-130395.45">15371 17383 2456 0,'0'0'448'0,"0"0"904"0,0 0 833 32,0 0-1121-32,0 0-520 15,0 0-128-15,0 0 8 0,0 0 8 16,0 0-31-16,0 0-65 16,0 0-64-16,0 0-40 0,0 0-24 15,0 0 0-15,0 0 80 31,0 0 40-31,0 0 56 0,0 0-176 16,0 0-24-16,0 0-64 16,0 0-16-16,0 0 80 15,0 0 16-15,0 0-40 0,0 0-8 32,0 0-32-32,0 0-72 15,0 0 32-15,0 0 72 0,0 0 64 16,0 0-15-16,0 0-25 0,0 0-32 15,0 0-16-15,0 0 0 16,0 0 0-16,0 0-32 16,0 0-32-1,0 0 0-15,0 0 8 16,0 0 64-16,0 0-40 0,0 0-16 16,0 0-64-16,0 0 40 0,4 0-48 15,3 0 104-15,2 0-48 16,7 0-56 15,0 0 56-31,-1 0-56 16,10 0 40-16,-1 0-40 15,7 0 96-15,-3 0-32 0,8 0 144 16,4 0-48-16,-8 0-8 16,-1 0-32-16,1 0-120 0,-8 0 56 15,1 0-56-15,-10 0-8 16,5 0-8-16,-3 0 8 15,2 0 0-15,5 0 0 0,0 0 16 16,8-3-16-16,4 3 8 16,-4-4-8-16,7 4 0 0,-3-3 8 31,4-3-8-31,-4 6 8 16,0-3-8-16,-1-3 0 15,-3 2 8-15,4 1-8 0,-3-3 16 16,2 2-8-16,-3-2-8 0,4 3 16 15,0 0-16-15,-1 0 8 16,1-4-8 0,5 4 0-16,-2 0 8 15,1-4 0-15,-5 5 0 16,-3-2 0-16,-4 1-8 0,4 0 0 16,-4 0 40-16,4 0-32 0,0-1-8 15,-4 1 0 1,4 0 8-16,-1 3-8 15,-3-3 8-15,0 3-8 16,4-3-8-16,-4 3 8 16,0-3 0-16,4 3 0 0,0 0 0 15,-4-4 0-15,4 1 0 0,-4 0 0 32,0 0 0-32,0 3 0 15,0-4 0-15,0 1 0 16,-5 3 0-16,1-2 0 0,0-2 0 15,-5 4 8-15,5 0-8 16,1-3 0-16,-1 3 0 0,0-3 0 31,-1 3 0-31,5-3 0 16,0-1 0-16,0 4 8 16,-4-3-8-16,0 0 0 0,-1 0 0 15,1-1 8-15,-3 2 0 16,-1-2 8-16,-1 1 40 0,2 0-32 15,3 0-16 1,-5 0 56-16,5-1-64 16,0 2 8-16,0-2 0 15,-1 1 0-15,-2 0 0 0,3 0 40 16,-9-1 32-16,-2 1 40 16,2 0 40-16,-2 3 8 15,-5-3-96-15,3 3-24 16,5 0-48-16,0-3 8 15,0 3 0-15,0-3 0 16,-4 3 0-16,0-3 0 0,-4 3 8 16,0-4 24-16,-4 4-32 15,0 0-8 1,0 0 56-16,-4 0 8 16,0 0 16-16,4 0 32 15,0-3 16-15,-1 3-56 0,6-3-24 16,-9 3 0-16,4-3 129 15,0-1-57-15,-4 4 80 0,0 0 72 32,0 0 0-32,0-3-72 15,0 3-32-15,0-3-24 16,0-3-96-16,0 0-48 0,4-4 16 16,-4 3 32-16,0-5-48 15,4 2 0-15,-4-5 8 0,0 2 0 16,0-3 64-1,0 3 0-15,0-6 8 16,0 0-72-16,0 0 72 16,0 3-8-16,-4 0 64 0,4 1-32 15,0 2-40-15,0 3-64 16,0 1 8-16,0-1 8 16,0 4-16-16,0 0 16 15,0-1-8-15,0-3-8 16,0 7 0-16,0-3 0 15,0 0-8-15,0 3-48 0,0 3-112 16,0 0-288-16,0 0-528 16,-4 0-913-1,0 0-2464-15,-5 3-1312 0</inkml:trace>
  <inkml:trace contextRef="#ctx0" brushRef="#br0" timeOffset="-129906.74">17981 16919 9297 0,'0'0'1681'0,"0"0"-825"15,0 0-192-15,0 0 0 16,-4 0-136-16,4 0-248 0,0 0-63 16,0 4-73-16,0-4 80 15,0 0 104 1,0 0 48 0,0 0-48-16,0 0 32 0,4 0-8 0,7 0 56 15,2-7 32-15,6-3-192 16,5-5-152-16,1-4-32 0,-1-4 8 15,-5 1 56-15,1-3-32 32,0 9 56-32,-8 0 112 15,-4 7 24-15,-4 2 113 0,-1 4-25 16,-3 3-104-16,5 0-248 0,3 0-24 16,4 12-8-16,8 8 8 15,8-1 48-15,0 6 8 31,4-3 24-31,0 1-80 0,-8-1 0 16,-1-3-432-16,-7-6-1169 16,-8-4-3368-16</inkml:trace>
  <inkml:trace contextRef="#ctx0" brushRef="#br0" timeOffset="-128554.36">17786 16094 5049 0,'0'0'6537'0,"0"0"-4193"15,0 0-479-15,0 0-377 0,0 0-352 16,0 0-399-16,0 0-233 0,0-19-320 15,0 19-136-15,0 9-48 16,0 11-56 0,0 5 56-16,0 9 112 15,0 8 16-15,0-1-72 16,0 4-56-16,4-7 8 0,-4 0-8 16,0-3 16-1,0-7-16-15,0 1 0 16,4-7-352-16,-4-3-152 0,0-3-409 15,4-3-375-15,3-10-1216 16,-3 0-633-16,0-3-4273 16</inkml:trace>
  <inkml:trace contextRef="#ctx0" brushRef="#br0" timeOffset="-127672.71">17857 15938 5537 0,'0'0'4017'0,"0"0"-1881"16,0 0-592-16,0 0 497 16,0 0-545-16,0 0-456 0,0 0-520 15,12-25-376-15,16 18-40 16,16 4-96-1,20-3 40-15,28 0-40 0,19-4 56 16,4 4-15-16,1 3-49 16,-13-1 16-16,-26 4-16 15,-19 0 0-15,-13 0 0 0,-2 0 0 16,9 0 0 0,8 0 0-16,0 0-8 15,0 0-65-15,-8 0-55 0,-12 0-88 16,-5 0-160-16,1 0-40 15,-12 0-88-15,-4 0-240 16,0 0-472-16,-8 4-201 0,0-4 57 31,-8 3-312-31,-1 0-273 0,-3-3-671 16,0 3 455-16,0 0 1321 16,-3-3 552-16,-1 0 288 15,0 3 1352-15,0-3 873 0,4 0-313 16,0 0-447-16,0 0-153 31,0 4-240-31,0 2-528 0,0 3-184 16,0 4 681-16,0 6-153 15,0 6-56-15,-4 4-176 16,-1 3-128-16,5 6-224 0,-4 4-136 16,1-1-96-16,3-3-24 31,0 0 48-31,0-3-96 0,0 0 16 0,0-7-8 15,0 1 80-15,0-4-88 16,-4-5 0-16,0-2 8 16,0-2 0-16,-4-3-8 0,3-7-8 15,-2 0-144 1,-9-2 144 0,0-4 8-16,-8 0 8 0,-16 0 0 0,-3 0 56 15,-13 0-56-15,-17 3 48 16,-26 0-56-16,-24 0 0 15,-12 1 8-15,3-1 40 0,9-1-40 32,19-2 104-32,0 4 16 15,24-4 192-15,20 3 57 0,13 0-153 16,11 0-104-16,-4 4-48 16,0-1 0-16,5 0-72 0,7 1 0 15,4-1-8-15,12-3 8 31,-1 1-144-31,13-4-353 0,0 0-239 16,0 0-440-16,0 0-1320 16,13 0-777-16</inkml:trace>
  <inkml:trace contextRef="#ctx0" brushRef="#br0" timeOffset="-126899.78">18239 15986 7641 0,'0'0'2177'0,"0"0"-17"16,0 0-120-16,0 0-687 0,0 0-393 16,0 0-536-16,0 0-280 15,-24 12-88-15,9 11 160 31,-9 6 168-31,-4 2-16 0,5 1 56 16,2 3-112-16,1-3-183 16,9-4-57-16,7 1-56 0,4-7 24 15,4-3-40-15,15-6-128 32,9-4-1-32,8-9-15 15,0 0-224-15,4-3-248 0,-12-10 136 16,-4-6 232-16,-9 0 104 0,-11-3 144 15,-4 3 216-15,0 0 80 0,-8 3 176 16,-3 7-48 0,-9-1-280-1,-1 7-88-15,10 3-56 16,-1 0-8-16,12 0-80 0,0 3-336 16,0 3-192-16,4 0 384 0,11 1 136 15,6-4 96-15,3 4 16 0,4-7-16 31,-1 0 8-31,-3 0 0 16,0 0 8-16,-8 0-8 16,0 0 8-16,-8 0 112 0,-8 0 48 15,3 0-96-15,-3 0 0 0,0 0-80 16,0 9 0-16,-3 4 320 31,-5 6-64-31,0 0-184 16,-4 3 0-16,0 3 0 0,4-2-64 15,1-4-8-15,2 0-328 16,5-4-488-16,0-2-1168 0,5-3-721 16,6-7-1512-16,5-3-2040 0</inkml:trace>
  <inkml:trace contextRef="#ctx0" brushRef="#br0" timeOffset="-126576.64">18638 16180 6369 0,'0'0'2976'15,"0"0"-1439"-15,0 0-505 0,0 0-584 16,0 0 400-16,0 0-40 16,0 0-135-16,-56 70-129 0,48-51-208 0,8-4-120 31,0 1-112-31,0-3-104 15,17-10-32-15,2 0 32 16,1-3 72-16,4 0-72 0,-1-13 64 16,-2-6 0-16,-5-6 24 15,-8 0 352-15,-4-7 360 0,-4 3 40 32,0 7-95-32,-16 6-113 15,-8 10-264-15,0 6-368 0,-4 3-24 16,-8 25-832-16,8 1-1481 15,4 0-4080-15</inkml:trace>
  <inkml:trace contextRef="#ctx0" brushRef="#br0" timeOffset="-122370.89">18447 15900 1144 0,'0'0'696'16,"0"0"1480"-1,0 0 601 1,0 0-1025-16,0 0-231 0,0 3-201 16,0-3-248-16,0 3-272 0,0-3-136 15,0 0-191-15,0 0-113 0,0 0 96 16,0 0-24-16,0 0-56 31,0 0-144-31,0 0-64 16,0 0-96-16,0 0 8 0,0 0-80 15,0 0 8-15,0 0 8 16,0 0 0-16,0 0 0 0,0 0 40 16,0 0 8-16,0 0-8 31,0 0 24-31,0 0-8 0,0 0 32 15,0 0 40-15,0 0 96 16,0 0 72-16,0 0 72 0,0 0-152 16,0 0-120-16,-4 0-104 15,0-3 8-15,4-3 32 32,-4 3-40-32,4-4 8 0,-5 1-8 15,5 0 8-15,-3 3 32 16,3-4 57-16,0-2 15 0,0 3 48 0,0-1-88 15,-4-6-8-15,4 3-64 16,0 1 48 0,0-4 16-1,-4 4 0-15,4-4-56 0,-4 0 32 16,4 4-40-16,-4-7 8 16,4 7 40-16,0-1-48 0,-4-3 0 0,4 1 0 15,-4-4 8-15,4 3 96 31,0-2-104-31,0 2 48 16,0-4-8-16,0 2-40 0,-4 2 8 16,4 4-8-16,0-1 40 15,0 0-40-15,-4 4 8 0,4 3 56 16,0 0 32-16,0 3-48 31,0 0-48-31,0 0-8 0,0 0 0 16,0 0 0-16,0 0-8 15,0 0-88-15,0 0-32 0,0 0-16 16,0 0-40-16,0 0-48 16,-4 0-104-16,4 0-433 31,0 3-543-31,0 6 232 0,0 4-865 16,0 3-927-16,0-6-3546 0</inkml:trace>
  <inkml:trace contextRef="#ctx0" brushRef="#br0" timeOffset="-121663.77">18211 15602 128 0,'0'0'1752'0,"0"0"2657"16,0 0-2641-16,0 0-832 16,0 0-175-16,-3 0-41 15,3 0 56-15,0 0-184 0,0 0-104 16,0 0 0-16,0 0 88 15,0 0 16 1,0 0-7-16,0 0-9 0,0 0-104 16,0 0-168-16,0 0-56 15,0 0-64-15,3 0-96 16,1-4 8-16,9-5 0 0,2-1-24 16,-2-6-16-1,2-3 0-15,2-3-40 16,-6-3-8-16,6 0 8 0,-6 3-8 15,-3 2 40-15,-4 10 8 16,1 1 136-16,-1 6 104 16,-4 3-24-1,0 0-112-15,0 0-88 16,0 0-56-16,3 0-8 0,1 0 48 16,8 0-8-16,-4 0-48 15,8 0-8-15,0 3 0 16,7 6-40-16,2 8 48 0,-1 5 8 15,4 0-8-15,-4 0-416 32,-5 7-1072-32,-2-7-1649 0,-10-6-5841 0</inkml:trace>
  <inkml:trace contextRef="#ctx0" brushRef="#br0" timeOffset="-117689.39">18041 14684 728 0,'0'0'5953'16,"0"0"-4001"-16,0 0-1175 0,0 0-73 0,0 0 120 15,-45-9-32-15,38 9-248 16,-1 0-112-1,0 6 32-15,3 0-128 16,1 4 64-16,4 2-63 31,0-2 39-31,0 3-120 0,4-4-128 16,9 1-56-16,2-7-56 16,6 3 48-16,-5-6-64 0,3 0-176 15,-2 0-248-15,-6-9-121 16,1-7 217-16,-4-6 128 15,-8-4 80-15,0 1 120 0,-3-1 328 16,-14 8 457-16,2 5-377 16,-9 6-152-16,0 7-112 0,-4 3 16 31,3 16 160-31,2 7-64 16,3 3-104-16,7 5-40 15,13-2-104-15,0-3-8 0,5-7-152 16,11-9-96-16,4-10 64 0,4-3 128 15,3-16 56-15,-3-12 56 16,0-7 16 0,-7-7-64-16,-9 1 0 15,-8 3 120-15,0 6 88 16,-4 7 176-16,-17 9 256 0,1 13-376 16,-3 3-192-16,-5 6-80 0,4 16-88 15,0 13 24 1,3 3-512-16,10 13-1240 15,11-6-1169-15,0-10-4761 16</inkml:trace>
  <inkml:trace contextRef="#ctx0" brushRef="#br0" timeOffset="-116122.58">18005 14725 3752 0,'0'0'1849'0,"0"0"-697"16,0 0-136-16,0 0-88 0,0 0-127 15,0 0-361-15,0 0-200 32,0 0-88-32,0 0-56 15,0 0 88-15,0 0 96 0,0 0 80 16,0 0 24-16,0 0-88 0,0 0-104 16,0 0-88-16,0 0-56 15,0 4 224-15,-5 5 72 31,5-3-24-31,-4 4-120 0,0 0 48 16,4-1-64-16,-3 1-16 16,-1-1-15-16,4 0-73 0,-4 4 0 15,4 0 0-15,-4 0 40 16,0 2 40-16,4 5 32 31,-5-1-120-31,5 0 16 0,0-3-24 16,-4-1-56-16,4 2 48 0,0-5-8 15,0 1 16-15,0-1 16 0,0 1 24 16,0 0-24-16,0 3-16 16,0-4-56-1,0 1-8 1,0 0 16-16,0-1 0 0,0 1-8 16,-3 0 0-16,3-4 40 0,0-2-48 15,0 2 0-15,0-6 8 0,0 1 0 16,0-1-8-16,0-3 8 31,0 0 0-31,0 0 8 16,0 0 32-16,0 0 16 0,0 0-48 15,0 0 40-15,0 0-56 0,0 0-392 16,0 0-808-16,0 0-1209 16,0-3-7241-16</inkml:trace>
  <inkml:trace contextRef="#ctx0" brushRef="#br0" timeOffset="-115431.42">17212 15033 5129 0,'0'0'3176'0,"0"0"-687"16,0 0-585-16,0 0-375 0,0 0-569 15,0 0-584 1,-13 10-152 0,-2 15 312-16,-9 10-144 0,4 3-32 15,-4 4 88-15,8-1-64 16,4 3-160-16,5-5-104 0,7-2-56 16,0-8-16-16,7 0-48 0,14-7 0 31,6-3 0-31,4-10-208 15,14 1-424-15,11-10-776 0,-9 0-1473 16,-6-3-2864-16</inkml:trace>
  <inkml:trace contextRef="#ctx0" brushRef="#br0" timeOffset="-115201.03">17044 15262 4785 0,'0'0'6097'31,"0"0"-4841"-31,0 0-840 0,0 0-16 16,0 0 496-16,123 0-231 16,-74 3-265-16,-1 4-176 15,-5-4-224-15,-3 3-400 0,0-3-1417 16,-13 0-1175-16,-6-3-2738 0</inkml:trace>
  <inkml:trace contextRef="#ctx0" brushRef="#br0" timeOffset="-114547.78">17526 15211 6001 0,'0'0'2048'0,"0"0"-383"16,0 0-761-16,0 0-48 0,0 0 96 15,-103-3 144-15,83 19 65 16,-4 0-473-16,8-1-248 16,4 5-184-16,8-1-88 0,4 0-72 31,0-6-96-31,12-4 0 0,4-3 0 16,12-3 0-16,0-3-88 15,0-9-72-15,0-4 0 16,-9-9 144-16,-2 3 8 0,-10 3 8 15,-3 0 64-15,0 10 296 32,-4 6 96-32,0 0-200 0,0 3-240 15,-8 16 32-15,1 3-40 16,3 4-8-16,4-4 0 16,0-3-72-16,0-3-144 0,4-7-120 15,7-2-112-15,2-7 136 16,-2 0 136-1,6-7-280-15,-2-11-200 0,1-2 71 16,0 1 89-16,0-3 304 16,-4 6 192-16,-8 7 192 15,-4 6 312-15,0 3-207 0,0 0-241 16,0 15 168 0,0 5 8-16,0 2-72 15,0-3-72-15,0-6-32 0,0-1-48 16,0-6-8-16,0-2 16 15,0-4 144-15,12 0 336 16,0-13-176-16,8-6-320 0,3-3-192 31,1 0-80-31,1-1 120 0,-5 7 152 16,-12 3 136-16,-1 10 296 16,-7 3-128-16,0 0-304 15,0 13 8-15,0 6-8 0,0 6 96 16,0 1-56-16,-4 0-40 31,4-1-624-31,0-6-1497 0,0-6-1151 16,0-7-3266-16</inkml:trace>
  <inkml:trace contextRef="#ctx0" brushRef="#br0" timeOffset="-114196.72">17985 15154 7705 0,'0'0'4153'16,"0"0"-3297"-16,0 0-536 16,0 0 785-16,0 0-177 0,-17 95-376 15,10-60-344 1,-1 0-112 0,0-6-48-16,4-4-48 0,-4-6-176 15,8-9-176-15,0-4-112 0,0-6 24 16,3 0 160-16,14-13-25 15,7-9-431-15,4-10 24 0,4 4 504 16,-9-4 208-16,-3 6 352 16,-3 14 632-1,-10 2 249-15,-3 10-481 16,-4 4-512-16,4 11-128 16,-4 8 64-16,0 2-88 0,0 4-88 15,0-4-88-15,-12 7-944 31,0-7-1017-31,-3-6-1920 0</inkml:trace>
  <inkml:trace contextRef="#ctx0" brushRef="#br0" timeOffset="-113641.2">16873 15068 4216 0,'0'0'2201'16,"0"0"-617"-16,0 0-135 15,0 0-177-15,0 0-96 0,-24-19-232 16,24 19 112-16,0 0 177 0,0 0-65 16,0 0-368-16,0 0-360 31,4 0-216-31,12 0-32 15,8 0-88-15,12 0 16 0,28 0 64 16,27 0 104-16,29 6-15 16,15-6-57-16,0 4-8 0,-11-1-88 15,-28-3-48-15,-17 0-64 32,-19 0-8-32,-12 0-56 15,-8 0-88-15,3 0-24 0,6 0 72 16,3-3 24-16,-13-1 24 0,1 1-104 15,-4-3-169-15,-5 3-127 0,1 0-144 16,-8 3-312 0,4 0-232-1,-7 0-633-15,2 0-191 16,-3 0-689-16,-4 0-2688 0</inkml:trace>
  <inkml:trace contextRef="#ctx0" brushRef="#br0" timeOffset="-112474.33">18511 15002 7497 0,'0'0'3033'16,"0"0"-825"-16,0 0-415 31,0 0-745-31,0 0-464 16,0 0-344-16,0 0-168 0,0 0-72 15,-4 25 240-15,0-6 16 16,-9 3-88-16,6 0 32 0,-5 4-16 16,-4 2-48-16,4 4-88 31,-4 0-40-31,4 0 0 16,0 0 0-16,0-1 8 0,4-2-8 15,0 0 0-15,8-4 8 16,0-3-16-16,0-6-176 0,0-3-48 15,4 0 0 1,0-8-48-16,4 2-24 16,-8-4-24-16,0-3 184 15,0 0 0-15,0 0-32 0,0 0 16 16,0 0-72-16,0 0-96 16,0 0-216-16,0 0 56 0,0 0 63 0,0 0-7 15,0 3 56-15,-4-3 240 31,-4 4 120-31,-4-1 0 16,-4 0 8-16,4 3 8 0,-7-3 96 16,-2 1 112-16,-3-1 208 15,-3 0-144-15,-1 0-15 0,0-3-73 32,-8 3-88-32,0 1 0 15,-4-4 128-15,-3 0 144 0,2 0 16 16,-2 0-88-16,3 0 0 15,-4 0-64-15,1 0-72 0,3 0-48 16,-4 0-16-16,4 0-24 31,-1 0 48-31,-2 0-56 16,4 2 0-16,-2 2-64 0,1-4 80 16,1 3-8-16,-1 0 16 15,4 0-40-15,-4 1 32 0,4 2-88 16,-3 0 8-16,3-3 0 15,-1 4 16 1,2-1-16-16,-1-3-8 16,0 3 16-16,1 1-8 0,-6-1-8 15,5 4 8-15,-3-4 0 16,3 0-8-16,0 1 8 0,8-4 0 16,4 0 0-1,8-3 0-15,4 0-8 16,5 0 72-16,-1 0-8 15,3 0-64-15,1 0 120 0,4 0-72 16,-4 0-40-16,4 0 40 16,-3 0 104-16,-1-3 48 15,4 0 0 1,-4 0-24-16,4-4-79 16,0 1 71-16,0 0-48 0,-4-4-64 15,4-2-48-15,0-1 56 31,0-3-64-31,0-3 8 16,0 0 0-16,0-3 0 0,0-4 0 16,0-2 8-16,0-1-8 15,0-3 8-15,0 4-8 0,0-1 0 16,0 4 0-16,0 2 40 16,0 4-48-16,0 4 8 15,0-1 8-15,0 3-8 0,0 3-8 16,0-3 8-1,0 4-8-15,0 0 8 16,0 2-8-16,0 1 8 0,0 3-8 16,0 3 8-16,0 0-8 15,0 0-8-15,0 0 0 16,0 0-136-16,0 0-280 16,4 0-417-16,11 0-687 15,6 0-977-15,3 0-1943 16</inkml:trace>
  <inkml:trace contextRef="#ctx0" brushRef="#br0" timeOffset="-109880.25">18475 15538 1672 0,'0'0'2888'0,"0"0"-1383"16,0 0-849-16,0 0 120 16,0 0-176-16,15 19-56 15,2-15-72-15,3-4-31 16,-5 0-161-16,6 0-144 15,-6 0-56-15,-2-7-64 0,-2-6-16 16,-7 1 0-16,-4-4 0 16,0 0 0-1,-4 0 88-15,-11 3 336 16,2 7 248-16,-2 6-376 16,-2 0-120-16,2 3 32 0,2 10-8 15,10 3 80-15,-5 3-144 16,8-6-48-16,0-1-80 31,0 1 96-31,0-7-32 0,11 0-16 16,10-6 112-16,-6 0 72 15,2-2-96-15,-2-11-16 0,-2 0-40 16,-10-3 8-16,-3 0 24 16,0 4 113-16,0-1 79 31,-16 7 88-31,4-1-168 0,1 7-136 0,-2 0-96 15,6 0 0-15,3 10-320 16,0-1-577-16,4 1 65 0,0 3 8 16,0-4-384-16,11-3-505 15,-3-2-935 1,1-4-1401 0</inkml:trace>
  <inkml:trace contextRef="#ctx0" brushRef="#br0" timeOffset="-107880.59">18499 15529 1360 0,'0'0'1200'31,"0"0"-136"-31,0 0-304 0,0 0 49 16,0 0 63-16,0 0-312 16,0 0-144-16,0 0 40 0,0 0 144 15,0 0-8-15,0 0-120 16,0 0-183-16,0 0-33 31,0 0-48-31,0 0-8 0,0 0-112 16,0 0-40-16,0 0-32 0,0 0 32 15,0 0-48-15,0 0-8 0,0 0-104 16,0 0-224-16,0 0 24 16,0 0 216-1,4 0 88 1,-4 0-161-16,4 0-95 0,-4 0 0 16,0 0 104-16,0 3 64 0,0-3-8 15,0 0-464-15,0 0-184 0,0 0-104 16,0 0-96-16,0 0 255 31,0 0 329-31,0 0 240 16,0 0 128-16,0 0 304 0,0 0 369 15,0 0 135-15,0 0-80 0,0 0-24 16,0 0-120-16,0 0-152 16,0 0-128-16,0 0-32 31,0 0 136-31,0 0 33 0,0 0-97 15,0 0-72-15,0 0 128 16,0 0 8-16,0 0 72 0,0 0 64 16,0 0 16-16,0 0-144 15,0 0-144-15,0 0-64 32,0 0-72-32,0 0-24 0,0 0-104 15,0 0 72-15,0 0 25 16,0 0-9-16,0 0 0 0,4 0 104 0,3 0-8 15,6 0-40-15,6 0-136 16,1 0 32 0,5-3-48-1,-1 0 0-15,-1-1 8 0,-3 1 0 16,0 3 0-16,0-3 8 16,-4 0-8-16,3 3 0 0,-2-4-8 0,3 4 8 15,3-2-8-15,1 2 8 31,0 0-8-31,1 0 0 16,-2 0-80-16,-3 0-16 0,0 0 88 16,-4 0 0-16,4 0-8 15,-9 0 16-15,10-4-8 0,-1 4 8 16,3-3 0-16,5 3 0 31,0-3 0-31,0 3 0 0,4-3 8 16,-4 3-8-16,-4 0 0 15,-5 0 0-15,2 0 0 0,-10 0 0 16,2 0 8-16,2 0-8 16,2 0 0-16,3 0 8 31,3 0-8-31,5 0 0 0,0 3 16 16,8 0-16-16,-5 0 0 15,-3 3 8-15,-3-2 0 0,-5 2 0 16,-9 1 8-16,-7-4-8 0,0 3 0 15,0 0-8 1,-4 1 8 0,0 2-8-16,0 1 8 0,5 6 0 15,-5-1-8-15,0 2 8 16,0 1 0-16,0 1 40 16,0 4-48-16,-5-1 64 0,-3 0-48 0,4-3-8 31,1 4 0-31,-5-1 8 15,4 0-8-15,-5 0 0 0,5 1 8 16,4-1-8-16,-3 3 0 16,3-3 0-16,0 7-8 15,0-7 0-15,3 3 8 0,10 1-8 32,-5-7 8-32,-1 0 0 0,1-3-8 15,1 3 8-15,-1-4 0 16,-1 2 8-16,1-5 32 15,1 4 80-15,-2 0 40 0,1-3-40 16,0-1-48-16,-3 1-32 31,-1-3-40-31,-1-1 8 0,5 1-8 16,-8-1 8-16,8-3 56 16,-8 4-72-16,4 0 0 15,0-1 0-15,0 1 0 0,8-4 56 16,-1 3-56-16,6 1 8 15,-2 0-8 1,6-1 8-16,3 1-8 0,0-1 16 16,4 0-8-16,-5 1-8 15,9-3 8-15,0 2-8 16,-4 0 0-16,8-2 8 0,-4-1 0 16,4 1 0-1,-4-1 0-15,0 0-8 16,3 1 0-16,-3-1 16 0,0-3 0 15,0 3 120-15,0-2 0 16,-1 2 0-16,5-3 0 16,0 1-32-16,1-1-56 0,-2-1-48 31,1 2 16-31,-4-4-8 0,0 3 0 16,-4 0 0-16,-4-3 0 15,4 3 8-15,-5-3 88 16,5 0 0-16,-4 0-48 0,0 4-48 15,4-4-8-15,-4 0 8 32,3 0-8-32,-3 0 0 0,4 3 0 15,-4 0 0-15,4-3 0 16,-3 3 8-16,1 1-8 16,-1-2 8-16,3 2-8 0,-4-1 64 15,0 0 8-15,-1 0-16 16,1 0 16-1,-7 1-24-15,-6-4-40 0,-3 3 0 16,-3 0 0-16,2-3 8 16,-7 0 32-16,4 0-40 15,-4 0-8-15,4 3 0 0,0-3 0 16,0 3 8 0,0 0 8-16,4-3-8 15,0 0-8-15,0 4 8 0,-4-4 0 16,-1 0-8-16,-3 0 0 15,0 3-8-15,5-3-80 16,-5 0-176-16,0 0-160 0,0 0-256 31,0 0-352-31,0 3-545 0,0-3-311 16,-5 0-993-16,2 0-2032 0</inkml:trace>
  <inkml:trace contextRef="#ctx0" brushRef="#br0" timeOffset="-107333.06">20933 16313 6833 0,'0'0'3889'0,"0"0"-2993"16,0 0 184-16,0 0-40 16,0 0 289-16,-12-29-137 0,12 26-400 15,0 3-376 1,0 0-128 0,0 0-96-16,0 0 0 0,0 0-32 0,0 0 0 15,0 0 0-15,0 0 57 16,0 3 7-16,0 7 16 15,4 0-40-15,8 2-24 0,0 4-56 16,8 0-24-16,0-1 32 16,3 2-120-1,5-2 56-15,-3 5-56 16,3-8 0-16,-4 1 0 16,-5-1 0-16,-3-5 0 0,0-1-8 15,-12 1 8-15,4-1 0 31,-4-6 0-31,-4 3-8 0,0-3 0 16,0 3-72-16,0 4 72 16,0-1 0-16,-4 3 16 15,-8 4-16-15,-4 3 96 0,-4 3 112 32,-4 3 0-32,-4-3-72 15,1 1-88-15,-5-1-48 16,8-4-8-16,0 8-648 0,12-11-1545 0,4-2-4024 15</inkml:trace>
  <inkml:trace contextRef="#ctx0" brushRef="#br0" timeOffset="-103432.48">13438 16510 1584 0,'0'0'3969'0,"0"0"-2017"16,0 0-800-16,0 0 145 16,0 0 15-16,0 0-80 0,0 0-256 15,0 0-263-15,0 0-57 31,0 0-112-31,0 0 8 0,0 0-32 16,0 0-56-16,0 0-32 16,0 0-32-16,-4-6-280 15,1-1-24-15,-5-3-88 0,0-3-8 32,-1 1 0-32,2-4 0 0,-1 0 0 15,0 1 0-15,-4 2 0 16,0 0-8-16,0 0-104 0,-4 0 64 15,0 4 0-15,-4 0 48 16,4-1 0-16,-8 4-8 16,5-1-48-1,-6-2 48-15,5 2-8 16,-3 1 8-16,3 0 0 16,0 3 8-16,-5-4-16 0,6 1-32 0,-1 3 0 15,1-3 40-15,-2 2 8 16,-3 1-16-16,4 3 8 0,-7-3-64 31,-1 3 64-31,0 0 8 16,0 0-48-16,0 0 48 15,0 0 0-15,8 0 0 0,-3 3-8 16,2-3 8-16,1 7 8 0,1-4-8 31,2 0 8-31,-7 3-8 16,5 0 0-16,-5 1-8 15,0-1 8-15,0 4 0 0,4-1 0 16,-4-2-8-16,4 5 0 16,4-2 8-16,0 3 0 0,1-4 0 31,-2 7-8-31,2-4-40 16,-2 1 48-16,2 3 8 15,2 0 0-15,-2-3 0 0,2 3-8 16,2-4 8-16,-1 4 0 15,4 0 0-15,0 3 64 0,4 0-56 16,0 3 48 0,0-3-16-16,0 1-40 15,4-5 64-15,0 4-64 16,-3 1 40-16,3-5 32 0,0 7-72 16,0-2 0-16,0 2 40 0,0 3 24 15,0-3-56 1,0 1 40-16,3-1 16 15,1-3-24-15,4-3 0 16,0 3-40-16,8 0 0 16,-4-3 40-16,0 0-48 0,4 0 8 15,4-1 16-15,-1 4-16 0,5-3 0 32,8 0 48-32,-4 0-48 15,4 3 8-15,0-6-8 16,4-1 0-16,-5 1 0 0,1-3 8 15,0-4-16-15,0 4 8 16,1-1 0-16,-1-3 0 0,-1 1-8 31,1-1 0-31,0-2 0 16,0 2 0-16,4-3 0 16,-5-3-72-16,1 3-64 0,-4-3-32 15,0 0 48-15,0 0 64 16,-5 0-40-16,5 0 0 0,0 0-32 15,-4 0-24 1,-3 0-72-16,2 0-64 16,-3 0-16-16,0 0-40 15,0 0-16-15,0-3 152 0,0 0 88 16,0-7 112-16,-4 4-8 16,3-4 8-16,2-2 0 15,-5 2-8-15,3-2 8 16,1 2-16-16,1-3 24 15,-2 1-8-15,-3 2 8 16,-4 0 8-16,-4 1 96 0,4 3 0 16,-8-1-16-16,0-2-80 15,4-1 0 1,0 1-8-16,0-4 8 16,4 0-8-16,-5 1 8 15,6-4-8-15,-1 0-8 0,-9 0 8 16,6 3 0-16,-5 0 8 15,0 1 112-15,-4-1-112 0,0 0 56 32,0-2 0-32,0 2-16 15,0-6-48-15,0 3 0 16,0-7 0-16,0 5 0 0,0-8 64 16,0 4-8-16,0 3 8 15,-8-3 48-15,-4 3-56 0,0 3 48 16,-1 3-8-1,2 0 128-15,-1 1-168 16,-4-1 16-16,4 4-64 16,-4 2 0-16,0-2-8 0,-4-1 0 15,0 4 0-15,1-4 0 16,-6 1 0-16,1-4 8 16,0 3 0-16,-3-3-8 15,3 4 0-15,-4 0 0 16,0-1-168-16,-4 4-224 15,0 3-272-15,-12 3-856 0,12 0-1241 16,0 0-4497-16</inkml:trace>
  <inkml:trace contextRef="#ctx0" brushRef="#br0" timeOffset="-100867.33">4095 15198 2600 0,'0'0'10106'0,"0"0"-8129"0,0 0-1441 16,0 0-384-16,0 0 0 16,0 0 264-16,4 4-72 15,9-1-192-15,2 0-64 0,9 0 64 31,8 0 56-31,8 1 40 16,27-4-48-16,34 0 16 0,38-4 40 16,27-8 8-16,6 2-40 15,-9 1-80-15,-19 5-88 16,0 1 8-16,-5 0-56 0,-12 0 120 16,-3 3 17-16,-12-4-49 31,-13-1-16-31,-19 1 16 0,-16 1-80 0,-25-3-16 15,1 6 8-15,-3-7 0 16,-6 4-8-16,1 0 8 16,-16 3-8-16,-9 0 0 0,-2 0-288 15,-5 0-377 1,4 0-447 0,0 3-1152-16,0 7 399 0,0-1-2528 0</inkml:trace>
  <inkml:trace contextRef="#ctx0" brushRef="#br0" timeOffset="-98434.83">10650 16713 1608 0,'0'0'5817'0,"0"0"-3352"0,0 0-1569 32,0 0-408-32,0 0 264 15,0 0 560-15,0 0-575 0,-4 0-313 16,0-3 40-16,-1-1-24 15,5 2 0-15,-4-2 56 0,4-2-96 16,-4-1-248-16,-3 1-56 31,-1-3 40-31,-5-4-128 16,2 3 16-16,-9-2-16 0,0 2-8 16,0-2 8-16,0-1 0 15,1 0 0-15,-2 0 40 0,5 0 40 0,-3-2 160 16,2 2-152-1,-2 0-32 1,2 1 16-16,-3 2 24 16,-3-3-56-16,3 4-32 0,-4 0 112 15,1-1-56-15,-2 3-64 16,5-2 0-16,-4 6 64 0,5-4-72 16,-2 4-8-1,1-3 8-15,1 3 16 16,-1 0 0-16,-1 0-8 15,2 3-8-15,-5-4 8 0,4 4-8 16,-3-3 0-16,-2 0 0 16,1 0 0-16,0 3 0 0,0-4 0 31,1 4-8-31,-1-3 8 16,3 1 0-16,-3 2-8 0,5-4-8 15,-5 4 8-15,4 0 0 16,0 0 8-16,0 0-8 15,0 0-24-15,1 0 24 0,-2 4 0 32,2 1 8-32,-1-1 0 15,-1 2-48-15,2 1 40 0,-1 2 0 16,0-3 0-16,4 4 0 16,0-4-40-16,4 4 40 15,5-4-40-15,-2 1 40 0,5 2-48 16,0 0-64-1,-4 1 72-15,5 6 40 16,-1 3-64-16,-1 0 16 0,1 3-8 16,0 0 56-16,4 4 0 15,0-4-40-15,0 0-16 16,0 4 48-16,0-4-32 0,0 3 48 16,0-2-8-1,0 2 0-15,0-3 0 16,4 4-104-16,0-1-24 0,5-3 64 15,-2 3-32-15,5 1 32 32,0 0 64-32,8-4-96 0,0 3 104 15,0-3-16-15,8 3-24 16,-5-2 32-16,9 2 16 0,-4-6-8 16,4 3 0-16,0-2 0 15,0-1 0-15,0-6 0 16,4 2 0-16,-8-6 8 0,4 4-8 31,0-3 8-31,0-1 40 16,-4-2 8-16,4-1-40 0,-1 1-8 15,1-4 0-15,0 3 8 16,-4-6-8-16,-1 3 0 16,1 0-8-16,0 1-8 0,-8-4-80 15,4 3-72 1,-4-3 24-16,4 0 48 15,0 0-16-15,0 0 48 0,-1 0-48 16,5 0 32-16,0-3 16 16,0-1 0-16,0-2-16 15,0 3 24-15,0-3 32 16,0 2-96-16,-4-5 104 16,-5 5 0-16,2-5 8 15,-10 3-8-15,6-7 0 0,-6 0 8 16,6-5 40-16,-2-8-32 15,5 0 0-15,1-5 0 16,-2-4 0 0,-3-3 96-16,4 3 64 15,-8 0 136-15,0 6 48 0,-8 1 0 16,-4 5-56-16,0 1 72 16,-4 3-136-16,-16 0 56 15,-7 0-232-15,-5 4-56 0,-9-2 0 31,-23 2-488-31,9-1-1032 16,7 6-3249-16</inkml:trace>
  <inkml:trace contextRef="#ctx0" brushRef="#br0" timeOffset="-96390.29">5036 14141 4488 0,'0'0'6210'15,"0"0"-5066"-15,0 0-744 0,0 0 704 16,0 0 649-16,0-6-545 31,0 6-648-31,0 0-336 0,0 0-136 16,0 0-40-16,0 0-48 16,4 0-72-16,0 9-64 0,0 11 136 15,0 2 0-15,3 0 24 16,-3 3-16-16,5-3 40 31,-1-6-48-31,-1-6 8 0,6-1 40 16,-2-9 0-16,5 0 240 15,4 0 144-15,12-13 16 0,7-9-112 16,10-13-135-16,3-2-73 16,4-8 32-16,-1 1-24 15,-3-1-72 1,-4 10-16-16,-8 7-48 0,-12 8 8 15,-9 8-8-15,-6 5-48 16,-10 7-280-16,1 0-609 0,0 0-775 16,-4 19-897-16,-8 1-1279 15,-8-1-4106-15</inkml:trace>
  <inkml:trace contextRef="#ctx0" brushRef="#br0" timeOffset="-87693.66">21671 17313 3728 0,'-4'0'768'16,"4"0"1337"-16,0 0-857 15,0 0-152-15,0 0 9 0,0 0-41 16,0 0-192-16,0 0-128 31,0 0-56-31,0 0-7 0,0 0-73 16,0 0-96-16,0 0-136 16,0 0-48-16,0 0-16 15,0 0-120-15,0 0-64 0,0 0 16 0,0 0-16 16,0 0-48-1,7 0 48 1,5 0-32-16,12 0-8 0,8 3-24 16,7 0 24-16,10 7-8 15,3-4 24-15,3 4-56 16,5-1 48-16,-1 1-16 0,1-1-32 0,-4 1-32 31,-4-1 56-31,-1-6-64 16,-2 4 112-16,-2-1-24 0,1-6 32 15,8 4-8-15,-5-4-72 16,5 0-40-16,4 0-8 16,4 0 8-16,3 0 0 0,2 0 40 31,-2 0-40-31,1 0 0 0,-4 0 0 16,-5-4 0-16,-6 1 0 15,3 0 0-15,-5 0 0 16,5-1 8-16,7 1-8 0,5 0 0 15,4 0 0-15,0-3 8 32,-1 6-8-32,-7-4-8 0,-8 1 8 15,0 0-8-15,-4 0 8 16,-5-3 0-16,1 3 0 16,3-4-8-16,1 1 8 0,4-1 0 15,4 1-8-15,0 0 0 16,4-1-8-1,-1 1-64-15,-3 3 64 0,-8-1-16 16,-4 2 16-16,-9-2 8 16,-2 1-8-16,-5 0 0 15,-9 0 8-15,1 3-8 0,-4-3 16 16,-8-1-8 0,0 1 0-16,-4 3 0 15,-4 0 8-15,-4 0-8 0,0 0-160 16,0 0-432-16,0 0-872 15,0 0-1657-15,-8 0-1784 16</inkml:trace>
  <inkml:trace contextRef="#ctx0" brushRef="#br0" timeOffset="-79893.01">3753 13725 3288 0,'0'0'7458'0,"0"0"-5890"0,0 0-1080 15,0 0-280-15,0 0-200 16,4-3 304-16,3 0 425 16,6-7 223-1,-1-2-464-15,4-1 16 16,7 0-32-16,5 4-256 0,0-1-56 16,4 1-80-16,7-1-80 0,6 4-16 15,2 0-40-15,9-1 48 16,16 4 176-1,20-3-88-15,27-4-88 16,9-3 0-16,0 1 80 16,-5 2-24-16,-16 4-56 15,9-4 0-15,4 7 160 0,3-4-80 16,1 5 16-16,-1-1-48 0,4-4-32 31,8-3-16-31,9-2 0 16,4-4-16-16,7-3 32 15,1-3-16-15,-5-7 216 0,1 7-208 16,-14-1-8-16,-1 8-8 16,-18 2-112-16,-8 4 120 0,-7 2 0 31,-4 1-8-31,7-1-56 16,16 7 64-16,10-3 0 15,9 3 16-15,6 0-16 0,7 0-104 0,4 0-160 16,6 0-8-16,1-3 96 15,6 0 80-15,-1 0-56 16,1 3-88 0,-5-3 240-16,1 3 128 15,-5 0-120-15,-4 0-8 0,-4 0 96 16,-3 3-88-16,-1 0-16 0,4 3 16 16,5-3 32-16,8 4 16 15,2-1 120 1,2 1 24-16,-1-1-96 15,1 0-32-15,-2 1-8 16,-2 2-64-16,-5 0 48 0,-7 4-56 16,-5 0 16-16,1 3-8 15,3 0 0-15,4 0-104 0,4-4 104 32,5 1 80-32,4 0-56 15,3-1-24-15,0-2-8 16,-4 3 8-16,5-4-96 0,-5-2 96 15,0 2-8-15,1 4 8 16,-9-7-96-16,-4 4 96 0,0 2-176 31,-2-2 144-31,2-1-64 16,4 1 96-16,9-4 176 16,-2 0-8-16,10 1-168 0,-1-4-40 0,1 4 40 15,-6-4-80-15,2 0-72 16,-4 3 152-16,-5 0-64 15,-8 1 64 1,-4-1 56-16,1-2 56 16,-1 2-40-16,0-3-64 15,9 0-8-15,3 4 0 0,1-1 0 16,-1 0-8-16,0 4 8 0,-7-4-296 16,-5 4 96-1,-3 2 200-15,-5-2 0 16,-7 2-168-16,-2 1 168 15,-5 3 24-15,-6-3 32 16,0 2 32-16,8 2-160 0,2-5 192 16,-2 7-144-16,8-6 24 0,5 3 0 31,2-4 112-31,2 1-16 16,-4-3-96-16,3-1-96 15,4 1 24-15,1 0 72 0,3-1-160 16,9 4 160-16,3-4 0 15,0 4 0-15,0-3-320 0,-3 2-16 32,-13 1 152-32,-7-1 184 15,-9 1 112-15,-16-4 16 16,-3 1 32-16,-8-3-80 0,-5-1-80 16,-3-6 0-16,0 0 48 0,-1 0-48 15,5 0-16-15,3 0 16 0,5-6 120 16,7-4-120-1,1-3-320 1,-1 4 72-16,-3-7 248 16,-8 3 224-16,-5-2-216 0,-8-2 56 15,-7 5-64-15,0-4 208 0,-5 3-88 16,-3 0-120 0,-12 1-144-16,-12-1 136 15,-12 3-80-15,-5 1 80 16,9 0 8-16,4-4-416 15,0 0 168-15,-9 3 248 0,-7 1 8 16,-8 0 96-16,-4 2-24 31,-8 4-80-31,-3 0 0 0,-6-1-8 16,-3 4-80-16,-8 0 80 16,4 0 8-16,-4 0-8 0,4 0-128 15,0 7-104-15,0 3-48 16,4 5-128-16,0 1 312 31,-4 3-240-31,-1 3 183 0,2 7 161 16,-5 3-72-16,0 6 144 15,0 3-40-15,0 7 113 0,0 6-137 16,0 0 56-16,-5 6-56 16,2 4 64-16,-5 2-32 15,0 11-40 1,-8 14 0-16,0 18 48 0,-4 8-48 15,5-2 0-15,-2-14 160 16,2-6-152-16,2-3-8 0,5 0 8 16,-3 4-8-16,2-1 8 15,-2 6 48 1,-2-2 56-16,1 6-104 16,1 3 32-16,-9-1-40 0,4-1-96 15,-4-8 96-15,0-9 8 16,-3-4 88-16,-2 1-88 0,1-3 8 15,0 2-16-15,5-5-16 32,-1 3-72-32,3-4 88 15,2-3 8-15,-2 3-8 0,-2 0 0 16,-1-12-8-16,3-13 0 0,2-12 0 16,-1-7-8-16,-4 2-64 15,0 8 80-15,-4 3 0 31,5-4 8-31,2-3-8 0,9 1-8 16,1-1-8-16,-2 6-40 16,5 1-96-16,4 6-96 0,-4-3-9 15,0 3 153-15,-7-4 0 16,2-5 96-16,-6-7-64 16,3-6 72-1,-8-6 0-15,4-1 8 0,0-3-8 16,-4-3 8-16,1 0 40 15,2 3-40-15,-7-6-16 0,0 4 8 16,-3-5-64-16,-5 1-24 16,-9 0 80-1,-2 0-8-15,-9 0 8 16,-8-4-32-16,-4 4 32 0,-15 0 0 16,-21 3 0-16,-20 4-96 15,-7-5 96-15,7 1 8 0,6 1 56 16,13-8 112-16,2 4 8 31,-1 0-72-31,5-3-96 0,-4 2 144 16,-2 2-47-16,-2-5-9 15,0 4-96-15,2 3 8 0,-6-3-8 16,8 0 104-16,-1 0-56 16,4 3 16-16,4-3 48 31,1 2-48-31,4 2-64 0,-1-5 64 15,0 5 0-15,-3-4-48 16,-5 2 112-16,1-1-32 0,-1-5-88 16,-1 1 216-16,6 3-144 15,-5-4 64-15,-3-2-72 32,-4 3 80-32,-2 0 48 0,2-1-24 0,-4 1 48 15,3 3-8-15,-12-4-48 16,1 4-32-16,0-3-120 0,-1-7 80 15,-4 4-96-15,0-7-16 16,6 3-16 0,-6-2 16-1,0-1 16-15,5 0 0 0,-1 3 8 0,1-3 0 16,-1 0-8-16,0-3 8 16,5 0-8-16,-4 0-80 0,3 0 80 15,1 0 8-15,-1 0 0 31,9 0 32-31,-5-3-40 16,4-6-168-16,0-1 160 0,1-3-264 16,3 1 224-16,-4-4 48 0,5 3 0 15,-4 1 8-15,-2-4 40 16,-2 0 40-16,4 0-40 31,3 0 24-31,4-3-16 0,5 0-56 16,-1-3-72-16,4-4 64 15,1 4 0-15,-1-3 8 0,5-1-16 16,-13 1 16-16,0 0-8 16,-3-1-8-16,-9 0 16 31,1 4 0-31,-1-3 0 0,-4 3 0 16,9-3 0-16,-4-1 0 0,-1-2 0 15,4 2 0-15,0-2 0 16,1-4-72-16,-9 3 40 0,1 1 32 15,-5 2 112 1,-3 1 8 0,-5-1 24-16,1 1-144 0,-5 3 0 15,12 0 8-15,5 0 40 0,7 2-48 16,9-2 0-16,3 6 0 16,0 0 0-16,5 4 8 0,4 5 160 31,-5 1-112-31,0 3 112 15,-4 3-88-15,-3 0-72 0,3 0 56 16,4 0-56-16,13 0-8 16,10 0 0-16,18 0-40 0,4 0 40 15,-9 0 16-15,-12 6-8 32,-4 1-8-32,-4 2 8 0,1 4-8 15,-13 0-64-15,-12 6 56 16,4-4-8-16,17-2-32 15,-9 3 40-15,24-7 8 0,-7 1 0 16,-9 3 8-16,16-7-8 31,-8 6 0-31,1 1 0 0,7 4 0 16,0 1-8-16,0 5 8 16,-3 2-88-16,3 0 88 0,-4 4-8 15,4-4 0-15,4-2-112 0,1-4 64 16,-1-1 16-1,8-1 40 1,-4-5 0-16,1 4 8 0,3 0-8 16,-8 3 0-16,5-3 0 15,-9 6-8-15,0 3 8 0,0 1-248 16,-4 0-24 0,5-1-160-16,-1-3 224 15,0-3 144-15,0 0-48 16,0-6 96-16,4-4-40 0,-7 1 56 15,3 3 0-15,-4-7 24 16,-3 3-24-16,3-2 0 0,-4 2-104 16,5-2-40-16,-1 2 80 31,4-3 64-31,0 1 8 0,4 3-8 16,4-4 0-16,-4 0 0 15,-2 0 8-15,-2-2-8 16,-4-1 8-16,-1-3 40 0,-6 0-48 15,3 0 0-15,-3 0 40 32,3 0-32-32,-4 0-8 0,-3 0 16 15,6 0-8-15,-2-3 40 16,3-1 16-16,5 4 16 16,-5-3-80-16,0 0 0 0,0 0 0 0,-3 0 0 15,-1-3 0-15,0-1 0 16,-3 1 8-16,-2-4 0 15,6 1 88 1,-4-4-96-16,2 0 8 16,2 1 176-16,0-1-160 15,-2-3 72-15,10 4 16 0,-5-1 32 0,1 0 96 32,-1 3-80-32,-4-6-56 15,-4 4-104-15,-11-1-48 0,-13-6-80 16,-12-4 48-16,0-2 64 15,9 0 16-15,8 3 56 16,7 0-56-16,-4-1 0 0,0 1 0 31,-3 0 64-31,-1 0-64 0,1-4-80 16,-1 1 80-16,5 0 56 16,-5-4 16-16,5 0-48 15,-1 1 56-15,0-7-16 0,1 6-64 16,-1-3 0-16,4-3 16 31,12 7-16-31,17 2 0 0,11 4 128 16,-1 3-40-16,-6-6-88 15,-8-7 8-15,-10 1-16 16,2-5 16-16,4 8 48 0,-1-1-48 16,-1 4 8-16,2 0-8 15,3 3-8 1,1-1-80-16,3 7 40 0,4-3 40 15,5 3 72-15,2 1-64 16,6-2-8-16,-1 2 0 16,0 2-96-16,0 3 96 0,0 4-16 15,5-3 8 1,-2 5 8-16,9-2 48 16,1 0 40-16,11-1-24 0,-4 1-8 15,12-4-48-15,-4 1-8 16,5-4 8-16,-2-3 0 15,1 0 72-15,0-3 32 0,0-3-16 32,1 0 64-32,-2-7-16 15,6 1-40-15,-1-7-32 0,-1-3-56 16,1-6-16-16,5-8 16 16,-1-2 48-16,0-3-8 0,0-3-88 15,-1-3 104-15,-3 6 56 31,1-4-128-31,-1 4 104 16,-5-3-56-16,6-1-96 0,-5-2-8 16,3-4-96-16,-2-3 40 15,7 3 112-15,-4-5 8 0,8 2 40 16,0-13 8-16,0-12-56 16,0 12-8-1,0 7 8-15,0 16 32 16,0 16 16-16,0-4 8 0,4-3 40 15,0 0-48-15,0 1 24 16,4 2-120-16,0-6 96 16,0 3-48-1,4-6 0-15,0 0-24 0,4 3-144 16,-5 0 120-16,2 3 32 16,-2 10-32-16,-2 0-40 0,-1 6 80 15,-4 3 8-15,-4 0 8 16,3 3 0-16,-3 1 0 0,0-4 40 31,4 0-48-31,0-3 72 31,5-3-80-31,2 0 8 0,-3 0-208 16,5-3 208-16,-6 6 72 16,1-3-24-16,-4 9-48 0,-4-2-104 15,0-1-24-15,0 0 120 16,0-3-80-16,0 0 88 15,0 0-24-15,0-3 24 0,0 0 56 16,0 3-56-16,9 3 0 16,-6 0 16-16,1 4 48 0,0 6 16 15,0-1-80-15,0 5 16 32,0 1 104-32,0 2-72 0,-4-5 0 15,4 5-48-15,-4-11 16 0,8 1-16 16,0-13-136-16,0-10 16 15,4-2-128-15,4-8 0 0,0 1 32 16,-1 6-392 0,2 10 320-1,-2 3-560-15,-2 13-1153 0,-5 9-2880 16</inkml:trace>
  <inkml:trace contextRef="#ctx0" brushRef="#br0" timeOffset="-72845.83">10626 16259 4416 0,'0'-3'5202'15,"0"-1"-3810"-15,0 4-488 0,0-2-144 16,0 2 384-16,0 0 153 15,0 0-449-15,0 0-376 0,0 0-208 16,0 0-112 0,0 0-72-1,0 0-32-15,0 0-48 0,0 0 0 16,0 0-8-16,0 0-88 0,3 6 8 16,10 10 88-16,-5 3 120 15,7 3-24-15,2 3-40 0,-2 4-40 31,1-1-8-31,0-2 88 16,0-4-96-16,-4 0-8 0,-3-9 8 16,2 0-16-16,-7-10 8 15,0 0 8-15,0-3 0 0,0 0 8 16,8-6 216-16,7-13 24 31,6-13-104-31,6-10 8 16,18-18 120-16,14-19-32 0,13-19-144 15,-4 9-32-15,-12 15 8 16,-21 24 113-16,-7 21-81 0,0 1-96 31,-4 2 64-31,0 1-64 16,-9 5-8-16,-6 11-112 16,-9 6-145-16,-4 3-687 0,0 0-1400 0,-12 19-2745 15,-8 0 2976-15,0 3-5512 16</inkml:trace>
  <inkml:trace contextRef="#ctx0" brushRef="#br0" timeOffset="-67748.45">13829 16393 1256 0,'0'0'7441'0,"0"0"-4984"16,0 0-729-16,0-10-231 15,0 10-49-15,0 0-144 0,0 0-240 16,0 0-231-16,0 0-209 31,0 0-160-31,0 0-272 0,0 0-120 16,0 0-72-16,0 0-80 16,0 10-48-16,4 8 8 0,4 8 112 15,0 2-40-15,4 7 40 0,-4-3-80 16,4-1 80-1,-4-5-160 1,0-4 48-16,-1-6-24 0,-2-6-8 16,-1-7 56-16,0-3 96 15,0 0 128-15,7-6 336 0,10-17-232 16,3-8-96-16,11-17-128 0,9-6 40 31,8-9-40-31,12-1 0 16,-1 0 40-16,1 7-32 0,-4 13-8 15,-12 9 40-15,-16 13 16 16,-4 9-64-16,-13 6-184 16,-6 4-168-16,-1 3-376 0,-8 0-713 31,0 3-1663-31,-13 17 751 0,-6-1 145 16,-1-4-4178-16</inkml:trace>
  <inkml:trace contextRef="#ctx0" brushRef="#br0" timeOffset="-62844.09">18778 15951 1096 0,'0'0'4801'16,"0"0"-3025"-16,0 0-616 15,0 0-327 1,0 0-169-16,0 0 8 16,0 0-72-16,0 0-136 15,0 0-144-15,0 0-80 0,0 0 32 0,0 0 24 16,0 0-96 0,0 0-56-16,0 0-56 15,0 0 24-15,0 0 24 16,0 0 137-16,0 0 55 15,0 0 32-15,0 0 16 16,0 0-152-16,0 0-40 0,0 0-104 31,0 0-16-31,0 0 16 0,0 0 48 16,0-3 24-16,0-1-24 16,0 1-48-16,0 0-72 15,0 3 296-15,0-3 24 0,0 3-104 16,0 0-24-16,0 0-80 15,0 0-72-15,0 0-48 0,0 0 0 32,0 0-80-32,0 0 32 15,0 0-144-15,0 3-136 16,0 7-24-16,0 9 256 0,0 0 88 16,0 3 0-16,0 7 8 0,4-7 0 15,-4 3 0-15,0-9 8 16,0 0-8-1,4-3 0-15,-1-7 0 16,-3-3 0-16,0 0 0 16,0-3 8-16,4 0 48 0,-4 0-56 15,0 0 136-15,8 0 184 0,1-3 192 32,2-13-200-32,13-9-240 15,4-10 0-15,4-3-56 0,4-6-8 16,0-1 8-16,3 1 0 15,-2-4-8-15,2 10-8 0,-3 0 0 16,-4 9 0-16,-4 7-8 31,-4 3 8-31,-9 6-16 0,-2 7-40 16,-9 0 48-16,0 6-144 16,-4 0-376-16,0 0-648 0,0 0-1401 15,-32 19 1041-15,4-4 384 16,4-2-3169-16</inkml:trace>
  <inkml:trace contextRef="#ctx0" brushRef="#br0" timeOffset="-44769.3">5278 2946 1240 0,'0'0'1368'16,"0"0"1321"-1,0 0-697-15,0 0-1080 0,0 0-336 16,-4 0 113-16,4 0 127 15,0 0 32 1,0 0-80 0,0 0-256-16,0 0-232 0,0 0-168 15,0 0-24-15,0 0-80 0,0 0 48 16,0 0 32-16,-3 0 24 0,3 0 32 16,-4 0-8-16,0 0 32 15,-4 0 329-15,-4-3-177 16,0-3-320-16,-8-4-64 0,4 0 64 31,-4-2 192-31,0 2-144 0,1-3-16 16,-6-2-32-16,5 2-96 15,1-3 96-15,-1 0 72 16,4 0-16-16,0-3 40 0,4 3 48 16,0-6-64-16,4 7 296 31,-4-8-280-31,7 1 64 0,-2 0 8 15,-1-4-16-15,0-2-144 16,4-1 144-16,-4 1 88 16,0-1-120-16,4 4 8 0,0-4-56 15,-3-3 176-15,2 7-144 16,5-4-32 0,-4 1-64-16,0 2 40 15,0 4-40-15,4-3 64 0,-4 2 80 16,1-2-152-16,-1 0 0 15,-1 3 0-15,-3-7 24 0,8 6-24 16,-4-2 0 0,0 0 0-16,1-1 0 15,3 1 0-15,-4-4 0 16,0 1 0-16,-1 3-8 0,1-4 8 16,4 0 0-16,0 1-8 15,0-1-48-15,0 1 40 0,4-1-160 31,5 1 104-31,2-1-32 16,1 0 56-16,0 1-32 0,4-1-48 16,0 4-16-16,0-4 144 15,0 1 168-15,-1-1-56 0,6-3-112 16,-1 4-112-16,4-4 112 31,-5 3 104-31,6 4-104 16,-5 0-184-16,-5 3-280 0,6 2 456 31,-2 1-456-31,1 4 464 16,0-1-88-16,3 0 0 0,5 0 88 15,0 0 16-15,8 3-16 16,1-3-144-16,2 0 40 0,5 1 8 16,-4-1 40-16,-4 6 0 0,0-3 56 15,-8 1 104-15,0 2-32 16,-4 1-64-16,-5-1 72 0,9 1-80 15,-4 2 8 1,-5-2-8 0,9-1 8-16,-3 1 0 15,6 2 0-15,1-5-8 0,0 5-56 16,0 1 0-16,0-3 48 0,0-1 8 16,-8 4 0-1,4-1-8-15,-4 1 8 16,-5 0 0-16,5 2 0 15,0-2 0-15,4 3-8 16,4-1-88-16,0 2 32 0,4 2 56 16,-4 0-80-16,-1 0 32 0,1 0 48 15,0 0-48-15,-8 0 40 32,0 0 8-32,-3 0-32 15,2 0 40-15,1 0 8 0,4 0-8 16,4 0 8-16,0 0-8 15,7 0 16-15,2 2-16 0,-2 2 0 16,1-1 0-16,-8 3 0 31,3-2 0-31,-11 5-8 16,4-3-48-16,-3 1 56 0,-1 2-16 0,-1 1 8 16,5 3 0-1,0-1-40-15,7 1 40 0,-3 6 0 0,0-3-56 16,1 3 48-1,-1 3 8 1,-5 1-64-16,-3-5 64 16,0 5-120-16,-4-5-104 0,0 5 63 15,-4-4 161-15,3 3-40 16,5 3 40-16,1-2 0 0,-1-1 0 0,0 3 8 31,8 1-16-31,-9 2-40 31,1-2 48-31,0-1 8 16,-9 0-56-16,6 1-16 0,-10-4-16 16,2 4 88-16,2-4 16 15,2 0-16-15,-2 1 0 0,2 2 8 16,7-3-8-16,0 3 0 16,-1-3 0-16,1 1-8 0,0 2-88 15,-3-6 16-15,2 3 24 16,-7-3-16-16,-1-3 0 0,-6 3-16 15,3-2 24-15,-5-5 64 32,6 4 0-32,-5-3 0 15,3-1-8-15,-3 1 0 0,1 0 0 16,-2-1-16-16,1 4-24 0,1 0 48 16,-1 0-8-16,-1 0 0 15,1 3-48-15,-4-3 48 16,5-1 0-1,-2 5 8-15,-3-4-8 16,4-4 8-16,1 4-8 0,-2-3 8 16,5 3-8-16,-3 0 8 15,-2-1 0-15,1 2 0 0,-4 2 0 16,3-1 0 0,-2-1 8-16,-5 1-8 15,8-2 0-15,-8 3 0 16,0 0 0-16,4-2-8 0,-4 1 8 15,4 1-8-15,0 1 0 16,-4-1 0-16,3 3 8 0,1 0 0 31,1-3 0-31,-5 3 0 16,0 0-8-16,0-3 8 0,0 1-16 16,0-5 16-16,0 1-8 15,-5 0 0-15,1 0 8 0,1-3-16 16,-5 0 0-16,4-1 16 31,4 1-8-31,-8-1 8 16,8 1 0-16,-5-4-200 0,5 4-200 15,-3 6-1080-15,3-6 712 16,-4 0-1897-16</inkml:trace>
  <inkml:trace contextRef="#ctx0" brushRef="#br0" timeOffset="-37692.79">7028 1130 1032 0,'0'0'8289'0,"0"0"-6384"31,0 0-1241-31,0 0-448 16,0 0 16-16,0 0 248 0,0 0 408 15,0 0 9-15,0 0-217 16,0 0-280-16,0 0-216 0,0 0-184 16,0 0 0-16,0 0-128 15,0 3-64 1,0 1-120-16,0 5-368 15,12 7 560-15,0 6 112 0,8 3 8 16,-5 7 56-16,6 0 16 16,-2 0-64-16,-3-4-8 0,0 4 0 15,-4-7 0 1,0-2 0-16,1-8 8 16,-6-2-56-16,1-6-224 15,0-4-193-15,8-3 465 0,8 0 128 16,16-20 425-16,20-15-249 15,27-28 56-15,29-22-360 16,12-14-48 0,-9 1-200-16,-23 21 16 15,-36 27-272-15,-17 18 504 0,-15 10-137 16,0 0 290-16,-4 2-121 16,-9 8 192-16,-7 5-224 31,-8 7-601-31,0 0-1143 0,-15 13-1097 15,-6 3-1215-15,-3 0 1415 0</inkml:trace>
  <inkml:trace contextRef="#ctx0" brushRef="#br0" timeOffset="-34336.76">14797 2686 1040 0,'0'0'4841'16,"0"0"-3121"-16,0 0-1072 31,0 0-520-31,0 0-48 16,0 0 472-16,0 0 217 0,0 0-369 0,0 0-248 15,12 0-96-15,4 3 136 16,4-3 200-16,12 3-56 0,7 3 176 15,14 1-224-15,-1-1-80 16,4 4-40 0,2-4-8-1,7 4-16-15,-1-4 24 0,-1 0-80 0,1 1 16 16,4-1-16-16,-1-3 88 16,1 1-128-16,-5-2 48 0,10-2-88 15,-2 0 168-15,1 0 32 31,0 0-160-31,-1-6 33 16,-3 0-49-16,-4-4-24 0,-8 4-8 16,0 0 16-16,-4-1-16 0,-1 1 72 15,5-1-64-15,-4 1 48 16,8 0-56-16,3 3-8 31,-3-1 0-31,0 4 8 0,0-3 0 16,-5 3-64-16,5 0 48 15,-8 0-104-15,8 0 47 0,-1 0 73 32,1 0 0-32,4 0-176 15,0 0 128-15,-1 3-64 16,5 1-32-16,-1-1-240 0,2 0 376 16,-2-3 8-16,1 0 0 0,-4 0 64 15,-1 0-64-15,-3 0 96 0,-4 0 32 16,4-6 80-1,0 2-80 1,0-2 0-16,11 3-72 16,-4 0-48-16,10 3 0 0,-6 0-8 15,-3-4 8-15,-9 4 0 0,-3-2 0 16,-7-2 48-16,-10 1 129 0,1 3 39 16,-5-3-32-16,6 0-80 31,-5 3-64-31,7 0-32 15,2 0 0-15,2 0-16 0,-3 0 8 16,0 3 0-16,0 0-8 0,-12 0-8 16,0 3-48-16,-4-2 0 15,-5-4 48-15,-3 3-64 32,-5-3 24-32,-2 0-96 0,-5 3-16 15,-1-3-193-15,-3 0-175 16,1 0-752-16,-1 3-1481 0,-4-3-2296 0</inkml:trace>
  <inkml:trace contextRef="#ctx0" brushRef="#br0" timeOffset="32893.45">21678 10912 9313 0,'0'0'2321'31,"0"0"-745"-31,0 0-159 15,0 0-81-15,0 0-88 0,0 0-152 32,0 0-191-32,-4 0-209 15,4 0-64-15,0 0-112 0,0 0-48 16,0 0-128-16,0 0-152 16,0 0-112-16,12 0-72 15,24 0 40-15,36 0-32 0,43 0-16 16,17 0 8-16,-1 0-8 15,-31 0-72-15,-41 0-40 0,-19 0 32 16,-12 0-8-16,-8 0 32 16,1 0-32-16,-10 0 88 31,-3 0 8-31,-8 0-8 0,0 0-96 0,0 0-360 16,0 0-160-16,9 0-600 15,-2 0-1545-15,9 0-4144 0</inkml:trace>
  <inkml:trace contextRef="#ctx0" brushRef="#br0" timeOffset="33250.5">23104 11039 10234 0,'0'0'3833'15,"0"0"-2321"-15,0 0-40 0,0 0-168 16,0 0-415-16,0 0-401 0,13-6-96 16,2 6-64-16,13-3-184 15,24 3-96-15,27 0-48 32,30 0 0-32,10 0 0 0,-19 0 0 15,-29 6 8-15,-23-3-8 16,-12 0 0-16,3 1 0 0,-3-1 8 15,-8-3 0-15,-8 3 40 32,-12-3-48-32,-4 0 8 0,-4 0 0 15,0 0-8-15,0 0-216 0,0 0-224 16,0 0-736-16,4 0-1649 16,1 0-3520-16</inkml:trace>
  <inkml:trace contextRef="#ctx0" brushRef="#br0" timeOffset="33492.85">24343 11058 1064 0,'0'0'10994'31,"0"0"-8393"-31,0 0-889 16,0 0-352-16,0 0-367 0,0 0-329 15,0 0-272-15,0 0-224 0,69-6-168 16,-26 6 0-16,13 0-264 31,23 0-400-31,22 6-473 16,13-6-1159-16,-13 0-1841 0,-26 0-4993 16</inkml:trace>
  <inkml:trace contextRef="#ctx0" brushRef="#br0" timeOffset="33749.15">25451 10998 10682 0,'0'0'2696'16,"0"0"-1439"-16,0 0-137 0,104-3-16 16,-40 0-304-16,24 3-184 15,-5 0-264 1,-7 0-207-16,-9 0-73 15,-15 3-56-15,8 0-8 0,4 0-8 16,-8-3-64-16,-9 0-57 16,-11 0-151-16,-8 0-176 0,-8 0-248 15,-20-3-440 1,0-3-1033-16,0-1-4520 16</inkml:trace>
  <inkml:trace contextRef="#ctx0" brushRef="#br0" timeOffset="34663.71">24710 11471 312 0,'0'0'0'0,"0"0"0"31,0 0 0-31,0 0 0 0,0 0-296 0</inkml:trace>
  <inkml:trace contextRef="#ctx0" brushRef="#br0" timeOffset="35161.39">24666 11874 408 0,'0'0'1960'0,"0"0"-256"15,0 0-271-15,0 0-105 0,0 0-224 31,0 0 425-31,0 0-25 16,0 26-184-16,0-26-56 0,0 0 65 16,0 0-129-16,0 0 40 15,0-7-472-15,0-6-232 0,0-2 25 32,0-4-89-32,0-7-80 15,4-2-128-15,0-7-40 16,4-7-24-16,4-5-56 0,-4-1-48 15,4 0 8-15,-4 11 104 16,0 8-40-16,-4 7 32 0,-4 12-32 16,0 4 56-16,4 3-136 31,-4-1-88-31,0 4 0 0,0 0-248 16,0 0-384-16,0 0-392 0,0 10-593 15,-4 3 561-15,0 9-1328 16,-7-3-849-16,6-3-2048 0</inkml:trace>
  <inkml:trace contextRef="#ctx0" brushRef="#br0" timeOffset="35541.38">24595 11601 4016 0,'0'0'1353'16,"0"0"-369"-1,0 0-24-15,0 0-40 16,0 0 297-16,0 0-473 15,0 0 232-15,-37 48-344 0,37-42 80 16,0-3-280-16,0-3-80 16,0 0 312-16,0 0 225 0,0 0 39 15,5 0 160-15,7-15-72 32,12-11-672-32,0-6 32 15,3-9 49-15,-3-3-177 0,0 2-64 16,-8 4 16-16,-4 13 176 15,-8 6 8-15,0 9 24 0,-4 10-184 32,0 0-192-32,4 0-32 0,-4 0-152 15,9 3-16-15,-2 10 72 16,9 6 96-16,4 6 0 0,4 1 0 16,-1 2 0-16,1-2-160 15,0 3-696-15,-7-4-1321 16,-6-13-2928-1</inkml:trace>
  <inkml:trace contextRef="#ctx0" brushRef="#br0" timeOffset="37287.71">21228 10798 4945 0,'0'0'4993'0,"0"0"-3697"15,0 0-408-15,0 0-40 0,0 0 192 16,0 0-63-16,0-4-153 16,3 2-112-16,6-8-320 0,3 0-304 15,8 1-88-15,3-4-224 16,5-2-560 0,4 2-800-16,0-3-761 15,5 3-119-15,-9 0 87 0,-5 4 1113 16,-7-1 512-16,-4 7 752 15,0-3 568 1,-4 0 688 0,-4 2 224-16,7-5-191 0,2 5-457 0,6-5-72 15,1 3-232-15,5-4-360 16,6 7-120-16,1-4-48 0,4 7-608 16,3 0-880-16,2 0-305 31,-1 0-663-31,-5 0-1457 15,-3 4 2257-15,-4-4 1504 0,-11 3 152 16,-2-3 1496-16,-7 0 1801 0,0 0-993 16,0 0-1056-16,0-3 73 15,-4-3-337-15,8-1-176 16,0 4-312-16,8-3-208 0,-1 2-184 31,5 4-104-31,25 0-960 16,-6 0-1233-16,-7 0-2416 0</inkml:trace>
  <inkml:trace contextRef="#ctx0" brushRef="#br0" timeOffset="37435.32">22412 10572 5921 0,'0'0'3096'0,"0"0"-1799"16,0 0-833-16,0 0-360 0,0 0-96 15,87-44-8 1,-60 41-376-1,14 0-825-15,-5 3-1519 0,-8 0-2857 16</inkml:trace>
  <inkml:trace contextRef="#ctx0" brushRef="#br0" timeOffset="37556.99">22797 10547 7153 0,'0'0'1856'31,"0"0"-1199"-31,0 0-457 16,0 0-152-16,100-19-48 0,-60 19-641 15,-8 0-1327-15,-4 0-3057 0</inkml:trace>
  <inkml:trace contextRef="#ctx0" brushRef="#br0" timeOffset="37723.55">23184 10572 8409 0,'0'0'1385'0,"0"0"-833"16,0 0-376-16,0 0-72 0,0 0-104 15,0 0-8-15,0 0-312 16,96-37-657-16,-68 37-639 0,8 0-1312 31,-8 2-81-31,0 2 1242 0</inkml:trace>
  <inkml:trace contextRef="#ctx0" brushRef="#br0" timeOffset="38476.53">23456 10563 144 0,'0'0'2832'0,"0"0"193"15,0 0-1601 1,0 0-464-1,0 0-576-15,0 0-152 0,0 0-152 16,79-13-40-16,-63 13-40 16,3 0-120-16,-2 0-224 0,3 7-360 15,3 2-96-15,-6-3 0 0,-2 1 152 16,1-1 376-16,-4-3 272 16,-3 1 64-1,-2-4 424-15,-3 2 40 16,0-2-48-16,0 0 64 15,4 4-272-15,4-1-200 0,8 0-72 16,4 4 0-16,4-1-144 16,0 3-304-16,7 1-400 0,-7-4 16 31,-4 4 120-31,-3-4 431 16,-6 1 217-16,-7-1 64 15,-4-6 297-15,-4 0 503 0,0 0-8 16,5 0-304-16,-2 3-360 31,5 0-80-31,4 0-48 0,4 0-320 16,0 7-584-16,4-3-641 15,0 2 433-15,-1 0 360 16,-2-2-408-16,-6-1 1160 0,2-2 296 0,-5-2 896 16,-1 2 352-1,-3-1-239 1,5-3-369-16,-5 0-336 0,7 0-232 15,-3 3-264-15,5-3-40 0,-2 3-64 16,6 0-808 0,-2 4-880-16,-7-4 143 0,0 0 929 0,0 3 408 15,-4-2 208-15,0-1 176 16,-4-3 576 0,4 3 169-16,-4-3 31 15,0 0-192-15,0 0-208 16,4 3-320-16,-4-3-160 15,0 4-72-15,0 1 0 0,0-1-128 32,0 2-184-32,0 1-40 0,0 2-8 15,0-3 152-15,0 4 128 16,0-4 72-16,0 1 8 16,0 2 0-16,0-2 216 0,0 2 96 15,0 4 136-15,0 0-112 16,0-1-224-16,0-2-64 0,-4 5 8 31,4-2-56-31,-4 3 0 16,0 0-376-16,-4 0-368 0,4 0-817 15,-4 0-303-15,0 0-80 0</inkml:trace>
  <inkml:trace contextRef="#ctx0" brushRef="#br0" timeOffset="38900.4">24188 11119 392 0,'0'0'1328'16,"0"0"-440"-16,0 0 152 15,0 0 41-15,0 0 63 16,-44 73-496-16,41-64-184 0,-5 1-200 16,3-1-136-16,-7 1-72 0,1-1-56 15,-2 0-336 17,-2 1-912-32,-2 0-713 15,-2 0-39-15,3 2 944 16,-4-6 1056-16,4 4 480 15,5-7 528-15,-2 3 408 0,5-2 129 16,-3-4-257-16,6 3-264 0,-3 0-152 16,4-3-184-16,-3 0-207 15,-6 3-273-15,1-3-96 16,-4 3-112-16,-3 3-440 0,-5-2-497 16,-1 2-151-16,1 1 408 31,-3-1 568-31,-1 0 112 0,0-6 312 15,4 3 392-15,-4 0-32 16,4 1-96-16,1-4 97 16,3 3-177-16,3-3-208 0,2 3-160 15,-2-3-80-15,2 7-48 16,-5-4-608 0,4 0-929-16,-8 0-1039 15,-11 0-2385-15,-10-3 4050 0</inkml:trace>
  <inkml:trace contextRef="#ctx0" brushRef="#br0" timeOffset="39762.1">23291 11404 56 0,'0'0'464'0,"0"0"4321"0,0 0-2809 16,-91 0-568 0,68 0-351-16,-1 0-329 15,3 0-336-15,1 0-200 16,5 0-176-16,-2 0-16 0,-2 3-632 16,2 4-761-16,-7-1-375 15,1-3-448-15,-9 4 471 0,1-4 1129 16,-1 0 616-16,0 0 824 31,0-3 857-31,4 0-273 0,0 0-424 16,0 4-232-16,-4-4-256 15,8 0-240-15,-4 3-136 0,4-1-120 16,1 5-320-16,-5-4-376 16,0 0-160-16,0 1-344 31,-4-1-905-31,0 0 753 0,-3-3 16 15,3 0 1336-15,-9 0 680 16,5 0 544-16,1 0 673 0,-1 0-401 16,4-3-64-16,4-4-192 31,0 4-335-15,4-3-177-16,9-3-120 15,2 5-320-15,-2-2-40 0,6-1-168 16,-3 1-48-16,1 0-32 15,-6-1-496-15,-2 1-240 0,-5 0 248 16,-8 0 272-16,-8-1 200 16,4 1 16-16,-4-4 224 0,5 4 192 15,3 0 64-15,4-4-312 0,8 3-168 16,-5 5-40-16,14-2-152 16,-4 1-80-16,6 3 40 0,-3-3 88 15,5 0 144-15,-6 0 0 31,1-7 0-31,-8 4 8 0,5-4-8 16,-9-3-72-16,-4 4-424 16,0 3-585-16,-4-4 233 0,4 3 192 15,-4 1 520-15,4 0 136 32,4 3 136-32,5 0-8 15,2-4 0-15,9 1-16 0,-3 3 16 16,7-4 48-16,-5 1-48 15,2-3-72-15,-5-1-56 0,-1 0 16 16,2 1-16-16,-9-4 88 16,4 4 184-16,-4-4 184 31,3 4 17-31,6-1 63 0,3 1 136 0,4-4-456 16,4 4-168-16,0-8-48 15,0-2 0-15,4 1 120 0,4-2 240 16,0-2 112-16,0 3-40 15,0-3 136 1,-4-1 401 0,4 5-369-16,-5-5-192 0,-3 4-64 0,9 0-160 15,-5 0-88 1,8 3-96-16,4-6-832 0,3 6-1417 0,-2 0-3920 16</inkml:trace>
  <inkml:trace contextRef="#ctx0" brushRef="#br0" timeOffset="40961.89">24614 10433 1696 0,'0'0'6577'16,"0"0"-4584"-16,0 0-1289 15,0 0-24-15,0 0 432 0,0 0-144 31,0 3-231-31,0-3-89 16,0 0-144-16,0 0-96 0,0 0 144 16,0 0 248-16,0-10-176 15,0 1-424-15,-4-7-96 0,-7-6 16 16,2 0-32-16,-2-7 40 0,3 1 145 16,0-8-121-1,0-5 16 1,0-3 56-16,4-7-80 0,4-19-64 15,0-22-8-15,0-16 16 16,0 0-80-16,0 19 0 16,0 26 72-16,0 25-64 15,0 3 120-15,-4-4 320 16,0 2-256-16,-4-5 16 16,0 10-112-16,4 7-40 0,0 9-8 15,4 3-40-15,0 10-16 16,0 0 0-16,0 3-240 15,0 0-360 1,0 0-648-16,-4 0-1201 16,-8 16-296-16,4 0-127 0,-4-3-2569 15</inkml:trace>
  <inkml:trace contextRef="#ctx0" brushRef="#br0" timeOffset="41435.62">24156 9531 3792 0,'0'0'3137'0,"0"0"-1969"15,0 0-584-15,0 0 0 0,0 0 217 16,0 0-57-16,0 3-96 15,0 1-248-15,0-4-160 0,0 2-112 16,0 2-56-16,0-1-64 16,0 0 136-1,0-3-16-15,0 3 32 16,5-3 112-16,3 0 448 0,3 0 617 16,6-13-529-16,6-9-440 15,9-13-176-15,-1-6-112 16,6-13-24-16,-5 0-56 0,0-9 0 31,-4-1-64-31,-5 4 64 0,1 6 48 16,-8 6 48-16,0 13 32 15,-4 10 624-15,0 12-216 16,-4 7-240-16,4 6-72 0,11 0-224 31,5 9-48-31,9 13 48 16,6 7-8-16,-3 6 0 0,4 10-96 15,0 18-800-15,-9-6-1168 16,-7-12-2449-16</inkml:trace>
  <inkml:trace contextRef="#ctx0" brushRef="#br0" timeOffset="42568.93">26862 11074 11738 0,'0'0'2617'0,"0"0"-1721"31,0 0-584-31,0 0-192 16,0 0 152-16,0 0 224 0,0 0 48 15,0 0-168-15,80-3-256 16,-52 3-120-16,3 0-512 0,29 7-576 15,-9-2-1209-15,-2-5-2768 0</inkml:trace>
  <inkml:trace contextRef="#ctx0" brushRef="#br0" timeOffset="42715.21">27503 11096 9690 0,'0'0'2176'0,"0"0"-1592"16,0 0-472-16,80 0-64 0,-44 0-48 16,15 0-336-16,-7 0-1528 0,-4 0-2561 15</inkml:trace>
  <inkml:trace contextRef="#ctx0" brushRef="#br0" timeOffset="42876.91">28085 11096 3272 0,'0'0'7754'0,"0"0"-6170"0,0 0-984 16,0 0-360-16,0 0-88 31,84-25-136-31,-56 25-16 16,4 0-368-16,19 0-936 0,-7 7-920 16,4-2-3746-16</inkml:trace>
  <inkml:trace contextRef="#ctx0" brushRef="#br0" timeOffset="43018.09">28551 11128 9874 0,'0'0'3976'0,"0"0"-3415"15,0 0-361-15,0 0-200 16,0 0-136-16,76 0-649 16,-44 3-823-16,4 3-3089 0</inkml:trace>
  <inkml:trace contextRef="#ctx0" brushRef="#br0" timeOffset="43191.9">29133 11169 9634 0,'0'0'2240'0,"0"0"-1664"16,84 0-456-16,-41-6-64 15,5 6 0-15,0 0-56 0,-9 0 0 16,-6-3-488-16,-10-3-1232 31,-10-1-2785-31</inkml:trace>
  <inkml:trace contextRef="#ctx0" brushRef="#br0" timeOffset="44766.27">24348 11366 1432 0,'0'0'6921'16,"0"0"-5328"-16,0 0-817 0,0 0 32 15,0 0 304-15,0 0 64 16,0 0-367-16,0 0-257 0,0 0-144 31,0 0-56-31,0 0-152 0,0 0-64 16,0 3-128-16,0-3-8 16,4 0-176-16,11 0 176 0,2 0 0 15,11 0 120 1,7 0-104-1,5 0 40-15,4 0-40 0,4 0 40 16,0 0-48-16,7 0 8 0,-3 0-8 16,0 0 0-16,-1 0 0 15,-10 0 88-15,-9 0-24 0,-1-3 24 16,-10-3 128-16,-6 0 48 16,2-1-88-1,-6 4 32-15,5 0-136 16,-8-3-72-16,4 6 0 15,-1-4-8-15,-2 4 8 16,-1 0-16-16,-8 0-72 0,4 0-376 16,-1-3-160-16,-3 3-240 0,4 0-416 31,-4 0-273-31,5-3-207 16,-5 0-601-16,0 0-2520 15,0-4 2089-15</inkml:trace>
  <inkml:trace contextRef="#ctx0" brushRef="#br0" timeOffset="45100">25085 11306 104 0,'0'0'2832'0,"0"0"-663"0,0 0-289 16,0 0 8-16,0 0-311 15,0 0-417-15,0 0-264 0,19-6-104 16,-19 6-192-16,0 0-23 0,0 0-25 16,0 0-240-16,0 0-144 15,0 0-160-15,0 6 0 16,0 10 216-1,0 3-40-15,0 6 64 16,0 4-64-16,0 2-8 0,-3 4-56 16,-1 7-40-16,4-1 16 0,0 0-40 15,-4 4-40-15,4-4 32 16,0 0-40 0,0-6 8-16,0-3-8 15,0-7 48-15,0-3-40 16,0 1-16-16,0-7-192 0,0-3-368 15,0-7-472-15,-8-6-953 32,-4 0-631-32,-4-6-3738 0</inkml:trace>
  <inkml:trace contextRef="#ctx0" brushRef="#br0" timeOffset="45591.86">24423 11436 4544 0,'0'0'4785'0,"0"0"-3352"15,0 0-465-15,0 0 8 16,0 0 104-16,0 0-431 0,0 0-409 31,0 0-232-31,0 12 112 0,-7 5 184 16,-1 5-104-16,-5 3-24 15,6 7 80-15,-6 3 88 16,1 3-32-16,1 3-88 0,-2 4-72 16,6-7-32-16,3 0-112 15,0-6 40-15,4-4 16 0,0-2-64 31,0-7-56-31,0-3-240 16,4-4-304-16,0-2-512 16,-4-4-353-16,0-2-407 0,0-4-977 15,-4 0-191-15</inkml:trace>
  <inkml:trace contextRef="#ctx0" brushRef="#br0" timeOffset="45950.98">24283 11950 1608 0,'0'0'2880'16,"0"0"-1167"0,0 0-513-16,0 0 64 15,0 0-87-15,0 0-209 16,0 0-184-16,0 0-88 0,105 32-112 16,-70-32-232-16,14 0-88 15,6 0-88-15,8 0-72 0,6 0 8 16,2 0 0-16,1 0 209 31,-9-3 199-31,-11 0 104 16,-3-4 8-16,-10 4-104 0,-7 0-160 15,-8 0-88-15,0 0-24 0,-8 0-112 16,0 3-64-16,-8 0-72 31,3 0 8-31,-3 0-8 16,1 0-8-16,-2 0 8 0,1 0-8 15,0 0 0-15,1 0-144 16,-6 0-256-16,-3 0-568 0,4 0-1297 16,-4 0-1799-16</inkml:trace>
  <inkml:trace contextRef="#ctx0" brushRef="#br0" timeOffset="48834.24">29885 10709 9033 0,'0'0'2201'15,"0"0"-1465"-15,0 0-200 16,0 0 384-16,17-13 337 15,-17 13-225 1,0 0-344-16,0 0-400 16,0 0-288-16,0 0-376 0,0 0 128 15,-12 4-408-15,0 5 384 16,-12 4 272-16,-4 0-8 16,-4-1-304-16,-4-2 56 0,0-1 0 31,1-6 8-31,3-3-81 15,-4 0-47-15,4 0-72 0,0 0 120 16,4-12 0-16,0-1 152 16,4-3-40-16,-4-6 200 15,9 3 16-15,-1-3 168 0,0 3 64 0,0-1 8 16,0 5 168 0,-4 2-72-1,0 0-208-15,-4 0-128 0,1 1-8 16,-10 2 8-16,10-3 32 15,-10 1-16-15,2 2-16 16,-1-2-80-16,0-1 56 16,-3 0 24-16,7 4 152 15,-5-1-64-15,5 4-72 16,1 0 40-16,-1 2-56 0,0 4 16 16,-4 0-16-16,4 7-48 15,0 5-40-15,-3 4 80 16,-5 3-8-1,4 0 8-15,0 7 0 16,-4-4-8-16,5-3 24 0,-6 0-8 16,5-3 0-16,1 0 8 15,-1-7-8-15,0 1-40 16,1-4-160-16,-2-6-144 0,1 0 88 16,1 0-80-16,3-6 144 31,-4-10-24-31,8-3 160 0,0-10 48 15,4 1-88-15,5-4-88 16,-2 7 184-16,10 2 120 16,-6 4 64-16,6 7-176 0,-2 2 0 31,6 7 0-31,-5 0 0 0,3 3-8 16,-2 0 8-16,-10 0 0 15,6 0 0-15,-9 0 56 0,-4 0-48 16,-4 0-16-16,-4 0 0 15,-3 0 16-15,-2 0 32 16,2 0 168-16,-5 3-96 16,4 10-48-16,0-4-64 15,1 7 32-15,7-3-32 16,-4 3-8-16,8-4-8 0,0 1 8 16,-4 0 0-16,4-4-96 15,-4 1 24-15,4-4-112 0,-7 0-16 31,-1-2 8-31,-1-4 40 16,2 0 144-16,-5 0-40 0,1 0 40 16,3-7-56-16,4-2-40 15,4-1-40-15,0-3-128 0,8 1-136 32,0-4 224-32,4-3-16 15,5-6 0-15,-2-4 160 16,1 0 40-16,0-2 56 0,4 5 352 15,0 1-144-15,5 12 464 16,-10 1-264-16,9 12-216 0,-7 0-192 16,-6 0-56-16,-2 3-48 15,-5 12 48 1,0 2 0-16,-8-2 0 16,-4 4 8-16,0 0 0 0,1 0 0 15,-6-2 8-15,2-8-8 16,-5 0-8-16,4-2 8 0,0-7 0 15,1 0-8 1,2 0 0-16,5-13-16 16,0-3-32-16,4-3 48 15,9 0 0-15,-5 3 8 0,12 3 144 16,0 7 0-16,0 3-24 16,4 3-24-1,0 0-88-15,0 0-8 16,-4 0 0-16,0 6 0 15,4 1-8-15,0-1 0 0,1 0-8 16,-2-3-184-16,1-3-272 16,1 0-896-16,3 0-1737 0</inkml:trace>
  <inkml:trace contextRef="#ctx0" brushRef="#br0" timeOffset="49242.15">26292 10052 4120 0,'0'0'2841'0,"0"0"-2065"16,0 0-512-16,0 0-160 0,-91 47 208 16,50-31 280-16,1 4 137 15,-3 2-217-15,-1-3-200 16,0-1-184-1,0 5-120-15,4-4 16 16,1 0-16-16,3-3 0 0,8-4 168 16,4 5-120-16,12-8-56 0,0 0 0 15,8-2-8-15,0 3-48 16,4-4 0 0,0 3 48-16,0-2-8 15,0-1 16-15,8 0 152 16,1 1 128-16,-2 2-40 0,5 4-16 15,4 3-96-15,4-1-48 16,8 8-32-16,7 5 16 0,10 4-16 31,2 3-48-31,25 12-464 16,-17-8-1280-16,-7-11-3594 0</inkml:trace>
  <inkml:trace contextRef="#ctx0" brushRef="#br0" timeOffset="51754.44">23997 8023 6009 0,'0'0'1872'15,"0"0"-920"-15,0 0-39 0,0 0 247 31,0 0 40-31,0 0 168 16,0-13-367-16,0 13-465 0,0 0-376 16,0 0-160-16,0 13-24 15,0 6 24-15,0 10 208 0,0 12 56 16,0 7-56-16,0 9-112 0,0 3-48 16,0 6-40-16,0-2 64 15,0 0-64-15,0-7 0 16,0-6 0-1,0-4 0-15,0-9 0 16,4-3 0-16,0-13-8 0,0-3 0 16,0-9-56-16,-4-4-312 0,0-2-312 31,0-4-184-31,0-13 119 16,-8-9-815-16,0-4-6010 0</inkml:trace>
  <inkml:trace contextRef="#ctx0" brushRef="#br0" timeOffset="52182.28">23997 8032 6065 0,'0'0'912'0,"0"0"416"16,0 0-552-16,0 0 657 15,0 0-465-15,0 0-272 0,0 0-48 0,4-35-272 16,16 33-248 0,8 2-80-1,11 0 32-15,25 0 16 0,28 0 80 16,35 0 185-16,17 0 55 15,-9 0-64-15,-11 0-112 16,-37 6-56-16,-23 0-16 0,-20-3-64 0,-16 0-16 31,0-3-72-31,-4 4-8 16,-4-1 0-16,-9-3 32 0,-6 3-40 16,3-3-552-16,-4 3-536 31,3 3-33-31,-3 1-271 0,9 3-368 15,-5-5-937-15,-5-1-2728 0</inkml:trace>
  <inkml:trace contextRef="#ctx0" brushRef="#br0" timeOffset="52664.01">25168 8064 568 0,'0'0'5369'0,"0"0"-3825"15,0 0-944-15,0 0-328 31,0 0 40-31,0 0 401 0,0 0-41 16,0 0 128-16,4 83-248 16,0-52-32-16,1 8-320 0,-1-1-16 15,-1 6-56-15,5 0-56 0,-4 4 32 16,0-7-56 0,1 1-32-1,-1-8-8-15,-1 1 40 0,1-6-48 16,0-4 48-16,-4 1-48 15,0-7 0-15,0-3-8 0,0 0-64 16,0 0 72 0,0-3-72-16,0-4 64 15,-11 0 0-15,-10 1-56 16,-3-3 64-16,-8-5-8 0,-11 2 8 16,-9-4-16-16,-12 0 16 15,-11 0 0-15,-22-4 16 0,-10-2 0 16,-9 0 64-16,9-1 48 31,7 4 16-31,29 0 40 0,11 0-48 16,16 3-8-16,9 0-64 15,-2 0-56-15,-3 0 48 0,5 0-56 16,7 0 0-16,12 0 0 31,4 0-128-31,8 0-336 16,4 0-96-16,4-9-904 0,4-4-4353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4T20:12:19.56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16705 15440 2312 0,'0'0'0'0,"0"0"-88"0,0 0-136 32,0 0 224-32,0 0 624 15,0 0 816-15,52-32 2625 0,-48 26-2016 16,-4-1-585-16,9 4-232 16,-5-3 41-16,0 3-345 31,0-1-320-31,-1 1-160 0,-3 3-40 15,0 0-104-15,0 0-80 0,0 0 0 16,0 0-24-16,0 0 0 0,0 0-48 16,0 0-32-16,0 0 120 15,0-3-64-15,-7-3-72 16,-10-4-88-16,-2 1-8 16,-5-7 0-16,-4 6 0 15,-4-3-8-15,-4 4 0 16,1 3-16-16,-10-1 8 0,10 7 0 15,-5-3-8-15,4 3 8 16,3 0-40-16,2 0 40 16,-1 0-8-1,0 3 8-15,0 0 8 16,4 4-8-16,-4-4 8 16,4 4 0-16,1-1 0 0,-1 3-16 15,-4 1-40-15,1-1-16 31,-1 4 16-31,-5 0 40 0,5 3 8 16,0-4 0-16,1 4 0 16,3 0-40-16,1 0 48 0,2 0 0 15,1 0-8-15,0 0 0 16,5 2 8-16,-1-1-8 16,-1 5 8-16,10-3-8 0,-6 0-40 31,10 3 40-31,-1 0-8 0,0 0 8 15,3 4-40-15,-2 2 48 16,-1 4-48-16,4-3 48 16,0 2-8-1,4 1 8-15,0 3-104 16,0 0 96-16,8-3 8 0,4 6-8 16,4 0 0-16,3 0 8 15,2-3 0-15,-5 0 0 0,3-6-24 16,2-1-48-16,-1-3 64 0,-1-2 0 15,1-4 0-15,4 3 0 16,-4-6-56 0,4 3 56-16,0-3 0 15,0-3 0-15,4 2-120 16,-1-2-8-16,1 0 48 0,0 0 16 16,8-4 56-16,-4 4-64 15,-1-7 80-15,6 1-8 0,3 2 8 31,-5-3-8-31,-7 1-8 16,4-1 8-16,-4 3-40 16,0-5 48-16,0 2-8 0,4 1 8 15,0-4 0-15,4-1 0 16,3-2-16-16,2 0-96 0,-6 0-24 31,-3 0-16-31,0 0 96 16,-4 0-24-16,-5 0 64 15,-3 0 8-15,5 0 0 0,-1 0 0 0,4-5 0 16,0 1-64 0,3-5 0-1,1 2 0-15,0 1 64 0,0-4 0 16,-4 1-56-16,-1 3 64 16,-3-4 0-16,4 4 32 0,-8-3-32 15,4-1-16-15,-4 0 8 0,0-2 8 16,-1-1 0-16,2 0 0 15,3-3 0 1,-9 1 0-16,2-2 8 16,-2 2 0-16,-2-1-8 15,-2 0 48-15,2 3 0 16,-6-3 0-16,1 0 80 0,0 1 0 16,-3-4-48-16,-2 3-8 0,1-3-48 31,0-7 32-31,-4 7-48 15,0-3 48-15,0 0-48 32,0 0 8-32,0-1 48 0,0 1-56 15,0 0 0-15,0-7 0 16,0 4 0-16,-4-4 0 0,0 1-8 16,1-4 48-16,3 3 24 15,-9 4 120-15,5 0 16 16,-4 2 64-16,-3-2-80 0,2 3-40 0,-6-1-80 15,2 5-16-15,-2-5 16 16,-6 4 0-16,2 0-56 16,-5 0-8-1,-8 0-8-15,0 3 0 16,-8 3-80-16,-7-2 72 16,-6 5 0-16,-3-2 0 0,5 5 0 15,-1 1-216-15,4-1-376 0,-7 4-400 16,14 3-1649-1,6-3-3800-15</inkml:trace>
  <inkml:trace contextRef="#ctx0" brushRef="#br0" timeOffset="68839.42">16235 15227 1840 0,'0'0'6585'0,"0"0"-4608"0,0 0-953 16,0 0-328-16,0 0 712 16,0-51 81-16,0 45-353 31,0 2-280-31,0-1-192 0,0 1-32 0,0 4-15 15,0-3-161-15,0 3-112 16,0 0-120-16,0 0-32 0,0 0-96 16,0 0-40-16,0 0-56 15,0 3-8-15,0 10 0 16,0 3 8-16,4 6 8 16,0-3-8-16,9 0 8 15,-6 0 0-15,5-3 0 16,4-7 0-16,-4-2 8 0,4-4-8 15,5-3 8-15,-6-3-8 16,13-16 0 0,0-10-8-16,8-12 48 15,12-19-48-15,12-23 8 16,15-21 8-16,-7 8-16 0,-12 23 8 16,-21 32 0-16,-15 25 56 15,-8 3 40-15,4 4-40 31,-8-1-64-31,-4 7 8 0,0 0-8 16,-4 3 0-16,0 0 0 16,0 0-8-16,0 0-40 0,0 0-144 15,0 0-208-15,0 0-264 16,0 6-73-16,0 0-519 31,-4 4-1136-31,-4 0-1649 0,-4-4-3081 0</inkml:trace>
  <inkml:trace contextRef="#ctx0" brushRef="#br0" timeOffset="141061.17">23379 13655 6009 0,'0'0'3056'0,"0"0"-1095"16,0 0-489-16,0 0 409 0,0 0-209 31,4 0-296-31,-4 0-312 16,0 0-295-16,0 0-49 0,0-3-216 15,-4-9-224-15,-7-7-232 16,-6-4 24-16,-15-5-72 15,-7-4 8-15,-13 0 24 0,-4 1-24 32,-12 2 0-32,-3 6-8 15,-5 1 0-15,4 10-8 0,-3 5-40 16,7 4 48-16,-4 3 0 0,5 0 0 16,-5 13-8-16,0 3 8 15,-3 6 0-15,-9 10 0 16,-16 6 8-1,-12 9-16-15,1 4 8 16,20-6 0-16,22-11 0 0,22-5 0 16,2-3 0-16,-2 6 48 15,-9 2-48-15,-4 8 0 0,8-5 0 16,5-2 8 0,4-3 0-16,-2 0 16 15,6 3 56-15,-2 0 32 16,2 3-40-16,7 3-24 0,4 4 0 15,9-1-40-15,6 4 0 16,5 2 0-16,8-2 8 0,0 6-8 31,0-3 40-31,12 3-48 16,0 0 8-16,0 0-16 16,4 3 8-16,4-3-8 0,0 0-8 15,4 0-80-15,4 0 24 16,0-3-24-16,4 0 40 0,4-7 40 15,11 0-24-15,5 4 40 32,8-7 8-32,24 10 0 15,15 0 0-15,17 0 0 0,3 3 40 16,-8-10-48-16,-11-6 0 16,-24-9 0-16,-16-4 0 0,11 1-8 15,13-7 0 1,12 3-88-16,16-6-24 15,-13-6 48-15,-11-10-32 16,4 0 40-16,-6 0 64 0,6-4-8 16,-4-5-40-16,0-4-16 15,3-3 64-15,-3 4 0 16,0-5 0-16,0 5 0 16,-1 2 64-16,-4-3 64 15,1 1 8-15,0-4-8 16,-1 0-8-16,-3 1-64 0,-8-2-8 15,-12 2-48-15,-8 2 8 16,-9-6-8 0,13-6 8-16,8-4 0 15,7-6-8-15,-6-7 8 16,-6 1 0-16,-7-3-8 0,-4-1 8 16,-8 1 0-16,-5-4 8 15,-3-2 32-15,-4-1-40 0,0-3 0 31,0 0 40-31,0 0 0 16,4 3-40-16,-4 4 0 16,-4-1 40-16,-1 0 0 0,-3 1-32 15,-4 2 56-15,0-6-16 16,1 4-48-16,-6-4 0 0,-7 0 88 16,0 0-24-1,-4 1-16-15,0 5 16 16,-15 1 24-16,-10 2-48 15,-3 4-40-15,0-3-8 0,-3 3 0 16,-1-3 8-16,-4-1 0 16,-8-2-8-16,-7 6 0 15,-26-3 0-15,-30-1-8 16,-29 1 8-16,-19 3 0 16,-4 6-8-16,7 3-40 15,13 4 40-15,-8-4-56 0,-1 1-8 16,4-1-24-16,13 1-48 15,15 6 64 1,13 2-16-16,24 14 96 16,19 3-80-16,12 3-248 15,0 0-136-15,-4 16-448 0,-39 25-929 16,11-6-2368-16,12 0-3256 0</inkml:trace>
  <inkml:trace contextRef="#ctx0" brushRef="#br0" timeOffset="164882.12">23802 13529 7841 0,'0'0'3097'0,"0"0"-905"16,0 0-191-16,0 0-289 15,0 0-120 1,0 0-415-16,0-32-273 16,0 28-144-16,0 4-256 0,0 0-312 15,0 0-192-15,0 16-56 16,-4 13 56-16,0 12 16 16,-5 7 32-16,6 9-48 0,-1 0 56 15,4-3-48-15,0-3 32 16,16-10-40-16,11-12 0 0,10-13 56 15,34-16 8-15,36-13 0 32,50-44-56-32,21-16 0 15,9-16 0-15,-7 3 8 0,-33 16-16 16,-35 23 8-16,-40 18 0 0,-37 19-8 16,-18 7-8-16,-9 3-152 0,-8 0-416 15,0 7-320 1,-8 8 304-1,-20 8-384-15,-24 9-977 16,8-7-2376-16,0-6-4065 0</inkml:trace>
  <inkml:trace contextRef="#ctx0" brushRef="#br0" timeOffset="166961.84">24925 16357 3488 0,'0'0'3993'15,"0"0"-2953"1,0 0-224-16,0 0-55 16,0 0 367-16,16-82 32 0,-12 66-120 15,-4 0-15-15,0 0-25 16,0 0-336-16,-4 0-256 16,-8-3-8-16,-4 0-160 0,-4-6-160 31,1-1 40-31,-9-2-48 15,0-4-72-15,0 1 16 0,-8-4 40 16,1 6-48-16,-2 0-8 16,-7 7 8-16,1 0-8 15,-5 6 56-15,-4 4-56 0,1-1 0 16,-5 0 0 0,0 4 8-16,-8-1-8 15,0 3 8-15,-3-2-8 0,-17-1 0 16,9 4 48-16,-2 0-40 15,-3 2-8-15,17 4-48 16,-13-2 48-16,5 2 0 16,2 0 8-1,-2 0 0-15,3 0 56 0,5 0-64 16,-1 0 8-16,0 6 0 0,1 0-8 16,-1 0 0-16,-5 4 8 15,-2-1 0-15,-4-2 0 16,-1 3-8-1,4 2-8-15,-4-2 8 16,1-1-8-16,3 4 8 0,0 0 0 16,4 2 0-16,-3 1 8 15,4 0-8-15,2 3 0 16,5 0 0-16,1-3 0 0,-1 3 64 31,4 0-56-31,4 0 0 16,0 1-8-16,1 2 0 0,-1-3-40 15,0 3 32-15,1 3 8 16,-5 0 0-16,-4 4-16 16,-4 0 8-16,4 6 8 0,-3 0 0 31,7 0-8-31,0 2 8 0,5-2 0 16,6-3 72-16,2 3-72 15,11-3 0-15,0 3 0 0,8 0 0 16,8 0 0-16,4 3 0 15,4 0-8-15,8 3 8 16,0 3 48 0,8 4-40-16,16 3 8 0,8 0-16 15,4 3 72-15,16 0-24 16,8 3 8-16,15 0-56 0,28 3 0 16,26 1 8-16,9-7 0 15,-3-16 0 1,-6-10 40-16,-10-9-48 15,0-2 48-15,1-5-48 16,7-2-16-16,-3-10 8 0,-5 0-200 16,-3 0 16-16,-4-4 72 15,-9-5 112-15,0 0 0 0,2-1 8 32,-6 0 0-32,0-2 8 15,1 5 40-15,0-2-40 16,-21 3-8-16,-15-1 8 0,-16 4 64 15,-4-4-56-15,8-2 48 16,8 0-56-16,7-4-8 0,-3 0 8 31,8 0 0-31,-4-2-8 0,3 2 0 16,-3 0 8-16,4-3 40 16,-1 4 48-16,-3-8 64 0,-4 5-64 15,-5-7-96-15,-10-4 56 16,-2-2-40-16,-3-4 40 15,0 0-40 1,-1 0-8-16,5-3 8 0,1 0-8 16,2 1 40-1,-3 2 24-15,-8-3 129 0,-1 3 63 0,-7 3-8 16,-8-2-16-16,-4-4-16 16,-4 0-112-1,0-6 32-15,-4-4 128 16,4-3-152-16,0-6-16 15,0-3-104-15,0-3 8 16,-4 0 8-16,-4 2 32 0,-8 4-40 16,0-3 0-16,-20 7 0 0,-12 2-8 31,-8 3-8-31,-12 8-216 16,-44-8-584-16,9 10-1657 15,-5 0-8881-15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4T20:12:07.6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3091 4305 672 0,'0'0'6337'0,"0"0"-4561"15,0 0-847-15,0 0-185 16,0 0 64-16,0 0-8 0,0 0-168 16,0 0-280-16,0 0-144 31,0 0-48-31,0 0 8 0,0 0 216 15,0 0 97-15,0 0-49 0,-8 0-72 16,-7 0-56-16,-2 3-88 16,-3 0-32-16,-3 7 168 0,-5 0 0 15,4-1-48 1,-4 4 16 0,-4 2-72-16,4 5 72 0,0 2-40 15,0 0-64-15,5 6 0 0,-1 4-7 16,7 3-33-16,6 4 32 15,-2-2-56-15,9 2-72 0,4-1-16 32,0-4 8-32,13 1 16 15,2-6-16-15,13-4-24 16,8-3 24-16,8-9 0 0,12-6 24 16,3-7 48-16,21-7-144 31,-3-15-568-31,18-28-1105 0,-16-2-2256 15,-27 2-4824-15</inkml:trace>
  <inkml:trace contextRef="#ctx0" brushRef="#br0" timeOffset="852.72">2844 4060 5673 0,'0'0'4729'0,"0"0"-3569"0,0 0-448 15,0 0 8 1,0 0-32-16,0 0-103 15,0 0-201-15,-4 7-112 16,4-4-136-16,0-3-16 16,0 0 8-16,0 0 16 0,0 0 160 15,0 0 304-15,0 0 248 16,0-3 176-16,8-10 9 16,4-9-505-1,4-7-352-15,0-9-112 16,4 0-24-16,-8 3-48 0,0 7 88 15,-9 9-32-15,2 9 184 16,-5 4-64-16,0 6-176 16,0 0-48-16,4 0-184 0,0 9-48 31,0 4 8-31,7 13 272 16,2 2 96-16,2 7-96 0,10 0 0 15,10 6-832-15,-7-3-817 16,0-12-3304-16</inkml:trace>
  <inkml:trace contextRef="#ctx0" brushRef="#br0" timeOffset="1519.93">3817 4045 11442 0,'0'0'2649'16,"0"0"-633"-16,0 0-528 15,0 0-456-15,0 0-311 16,0 0-217-16,0 0-256 15,0 0-168-15,-28 15-64 16,3 14 56-16,-3 9 80 0,0 6-32 31,1 10-24-31,3 7 0 16,0 12 8-16,13 16-8 0,2-10-88 16,9-3 56-16,4-15-64 15,24-7-88-15,8 3 72 0,12 0-152 16,12-6-200-16,3-13-288 15,25-28-1017-15,-13-10-1207 0,-11-7-4594 16</inkml:trace>
  <inkml:trace contextRef="#ctx0" brushRef="#br0" timeOffset="1978.71">4275 4118 9578 0,'0'0'2656'0,"0"0"-1360"16,0 0-143-16,0 0-249 16,0 0-312-16,0 0-296 0,-4 12-104 15,-5 7 232-15,5 10 176 16,-7 3-176-16,-2 9-64 0,6 3 9 31,3 4-145-31,-4 3-80 16,8 0-64-16,0-4-32 15,0 1-48-15,12-7 8 0,0-6-8 16,7-3-176-16,9-10-385 16,4-3-335-16,24-16-992 0,-4-3-721 31,-8 0-3032-31</inkml:trace>
  <inkml:trace contextRef="#ctx0" brushRef="#br0" timeOffset="2241.02">3864 4445 9794 0,'0'0'3976'16,"0"0"-3183"-16,0 0-17 15,0 0 208-15,80 0-24 16,0 0-48-16,27-3-271 16,-4-7-305-16,-23 1-176 0,-24-1-160 31,-4-3-825-31,-12 4-1655 0,-4-7-3169 15</inkml:trace>
  <inkml:trace contextRef="#ctx0" brushRef="#br0" timeOffset="3067.8">4649 4019 4384 0,'0'0'6154'0,"0"0"-4402"16,0 0-24-16,0 0-455 15,0 0-233-15,0 0-248 0,4-9-320 16,20 12-168-16,12 9 16 31,7 8 120-31,9 2-143 0,-3 6-97 16,-2 11-96-16,-3-2-16 15,-8 15-32-15,-8-2 64 0,-4 11 32 16,-8 2 8-16,-16 17-80 16,0 9-16-16,-36 12-64 31,-16 7-360-31,1-28-889 0,2-27-4120 0</inkml:trace>
  <inkml:trace contextRef="#ctx0" brushRef="#br1" timeOffset="15592.23">5506 4473 5721 0,'0'0'328'15,"0"0"3689"-15,0 0-2705 0,0 0-152 16,0 0-144-16,0 0-119 16,0 0-73-16,4 0-232 0,7 0-120 31,6-3-24-31,-2 0-112 15,6 0-96-15,3-1-120 0,4-1-32 16,7 1-16-16,1 1-24 0,4 0-48 16,0-4 0-16,0 7-72 15,-5-3-416-15,5 0-568 16,1 0-936 0,-10-1-545-16,-11 4-1872 15</inkml:trace>
  <inkml:trace contextRef="#ctx0" brushRef="#br1" timeOffset="15853.54">5581 4664 6753 0,'0'0'2256'31,"0"0"-855"-31,0 0-553 16,0 0 336-16,0 0 16 16,88 0-191-16,-48 0-233 0,4 0-136 15,3-7-240-15,5 5-216 16,1-2-72-16,-6 4-112 0,-3 0-808 31,16 0-1457-31,-13 0-431 16,-7-3-4458-16</inkml:trace>
  <inkml:trace contextRef="#ctx0" brushRef="#br1" timeOffset="17764.43">7108 3648 7665 0,'0'0'2321'0,"0"0"-817"31,0 0 48-31,0 0-23 0,0 0-161 16,0-60 88-16,0 60-400 15,0 0-551-15,0 0-289 16,-4 0-216-16,0 3-32 0,-5 16-152 16,-2 12 104-16,-17 27 80 15,-4 27 16-15,-4 23-8 0,4 3-8 16,12-22 0-16,12-22 8 16,8-29-8-16,0 0-56 31,4 0 56-31,20 3-8 0,8 1-80 0,15-10-809 15,34-7-623-15,-10-9-656 16,-7-7-1049-16</inkml:trace>
  <inkml:trace contextRef="#ctx0" brushRef="#br1" timeOffset="18002.8">6848 4077 6953 0,'0'0'2136'0,"0"0"-615"0,0 0-921 16,0 0-328-16,0 0-88 16,88-10 256-16,-4 0 320 0,0-2-376 15,-5 5-200-15,16 1-184 31,-31 6-568-31,-8 0-2072 0</inkml:trace>
  <inkml:trace contextRef="#ctx0" brushRef="#br1" timeOffset="18529.39">7718 4200 8313 0,'0'0'1905'15,"0"0"-849"1,0 0-312-16,-13-73 80 0,1 48 0 16,-4-4-143-16,-3 1-25 15,-2-1-128-15,-7 10-224 0,-3 6-96 16,3 10-120-16,-4 3-80 0,0 16-8 31,-4 12-8-31,8 7-64 16,8 10 16-16,1 6 56 0,10-4 0 15,9 1-16-15,0-7-40 16,13-6-8-16,11-9-40 0,8-11-80 31,7-8 136-31,1-7 48 16,4-13 88-16,-4-13-24 0,-5-8 32 15,-3-4-24-15,-12-1 8 16,-4 5 88-16,-7 5 320 16,-6 10 440-16,-3 6 120 0,0 10-255 15,0 3-537-15,0 0-256 32,0 10-264-32,0 12 216 0,4 10 48 15,4 0 16-15,5 2-16 16,-2 1-280-16,1-3-737 15,0-10-447-15,4 0-616 0,4-15-417 0,-5-7-1616 16,6 0-1256-16</inkml:trace>
  <inkml:trace contextRef="#ctx0" brushRef="#br1" timeOffset="18902.39">7928 4146 6209 0,'0'0'2488'0,"0"0"-367"0,0 0-529 0,0 0-776 31,0 0-552-31,0 0-264 16,0 0 8-16,44 45 112 0,-32-17-48 16,-3 7-64-16,-9 0 8 15,0 0-16-15,0-3-56 0,-5-4-152 16,-7-9-96-16,4-3 72 31,0-12 136-31,4-4 96 0,4 0 176 16,0-23-64-16,4-9-104 15,20-9-8-15,8-6-8 16,3 2 8-16,2 4 152 0,-1 9 296 16,-8 13 113-16,-5 6 79 31,-3 13-56-31,-3 0-392 0,-2 4-192 16,5 18 0-16,-4 0 120 15,0 10 112-15,3-4-96 16,-6 7-72-16,-2 3-64 0,-3-3-56 15,1 7-568 1,-5 2-1145-16,-4-6-919 16,4-9-6594-16</inkml:trace>
  <inkml:trace contextRef="#ctx0" brushRef="#br1" timeOffset="19491.8">8717 3682 7457 0,'0'0'2337'15,"0"0"-745"-15,0 0 128 16,0 0-271-16,0 0-113 0,-28-34-232 16,28 34-528-16,0 0-424 15,0 6-152-15,0 17-368 0,4 24 288 16,9 32 72-16,-2 23 8 15,1 9 8 1,-7-9 0-16,-5-23 0 16,0-31 0-16,0-7-8 0,0-9-8 15,0 3-696-15,0-7 296 16,0-2 184-16,0-14-56 0,0-12 152 16,7 0 128-1,9-22 696-15,4-13-608 16,4-9-8-16,8-7-72 15,4 0 48-15,-5 3 56 0,1 7 0 16,0 13-24-16,-8 9 48 16,0 12-8-16,0 7-112 0,-4 4-16 31,0 18-80-31,-5 13 0 16,-2 2 80-16,-5 11 8 0,-8 3-8 15,0 3-72-15,0 0-496 16,0 16-544-16,0-16-1545 0,0-13-5032 15</inkml:trace>
  <inkml:trace contextRef="#ctx0" brushRef="#br1" timeOffset="20165.02">9658 3495 7865 0,'0'0'2025'0,"0"0"-281"0,0 0-464 15,0 0 577-15,0 0-441 0,0 0-560 16,0 0-512 0,0-35-344-16,-9 51-72 0,-14 25-32 0,-21 30 104 15,-8 40 0 1,0 19 72 0,12 6 8-16,17-9 88 0,23-19-72 15,4-3-16-15,35 3 0 0,21-7-72 16,16 1 8-16,11-13 32 15,5-13-48-15,-12-15-128 0,0-17-784 32,-25-16-1136-32,-15-21-2457 15</inkml:trace>
  <inkml:trace contextRef="#ctx0" brushRef="#br1" timeOffset="48166.57">10347 3664 800 0,'0'0'6833'15,"0"0"-5177"1,0 0-871-16,0-7 63 16,0 4 32-16,0 3 368 0,0 0 169 0,0 0-505 15,0 0-376-15,0 0-184 31,0 0-80-31,0 0-48 16,0 0-88-16,0 0-64 0,0 0-64 16,0 0-8-16,0 0-48 15,0 6-80-15,0 11 120 0,0 8 8 16,0 10 8-16,0 6 48 16,0 19-48-16,0 4 8 0,0 2-8 31,-8 1 8-31,-1-10-8 15,2 10 40-15,3-3-48 0,-4-7 0 16,4-3 0-16,4-13 8 16,0-6 56-16,0-7-64 15,0-9 0-15,0-9 0 0,0-4 0 32,0-6 0-32,0 0 8 15,0 0 112-15,12-16 48 0,4-12-168 16,3-10-192-16,9-13 88 0,-3-3-72 15,3 0-128-15,-4 0 128 16,-1 6 64-16,1 4 104 16,-4 9 8-1,-4 3 56-15,0 10 72 16,-4 6 128-16,-5 3 256 0,2 10-288 16,-5 0-152-16,7 3-72 0,2 0-144 15,10 9 48-15,5 11-88 16,4 5-232-1,0 10 256-15,0 6 96 16,0 4 64-16,-4 6 8 16,0-1 56-16,-4 1-64 0,0-6-120 15,-5-1-24-15,-3-9 0 16,1-6-80-16,-6-7-80 0,-3-6-64 31,0-7 136-31,-3-9 216 16,2 0 16-16,1-6 440 0,0-20 192 15,4-8-328-15,-4-14 224 16,0-13-120-16,-4-5-240 31,0-4 80-31,-4-13 16 0,0-15-112 16,0 13-72-16,0 8-8 16,0 17-56-16,0 19 64 0,0-4 144 15,4 7 49-15,0 10-97 16,0 5-56-16,0 11-56 15,-4 5-56 1,0 4-8-16,0 3-464 0,0 3-1409 16,0 29-2696-16,-12 0 2089 15,0 0-3810-15</inkml:trace>
  <inkml:trace contextRef="#ctx0" brushRef="#br1" timeOffset="48875.67">11391 4156 7345 0,'0'0'2873'16,"0"0"-1385"-16,0 0-584 15,0 0-16-15,0 0 161 0,0-3-345 16,-13 3-448-16,-2 13-160 15,-9 2 56-15,-4 11 64 0,5-1-16 32,2 7-88-32,5-1-104 15,8-2 0-15,4 3-8 16,4-4-8-16,4-2-96 0,16-7-120 16,8 0-24-16,8-10 200 31,8-2 48-31,4-7 24 0,19-9-24 0,-7-11-2057 15,-16-8-1919-15</inkml:trace>
  <inkml:trace contextRef="#ctx0" brushRef="#br1" timeOffset="50771.61">12375 3467 5881 0,'0'0'4561'0,"0"0"-3641"16,0 0-192-16,0 0-144 0,0 0-24 15,0 0-256 1,0 0 569 0,-88-38-297-16,52 28-152 0,-3 7-136 15,-2-3-192-15,2 2-24 16,-1 4-64-16,4 0 0 0,4 0 0 16,9 0 56-1,6 0-56-15,9 0-8 16,5 0 8-16,3 0-8 15,0 0 0-15,-4 0-112 0,4 4-40 16,-9 9 152-16,5 2 72 16,-4 4-56-16,1 0 48 0,-2 4 24 31,5 5-80-31,-4 4 96 16,5 3 56-16,3 6 16 0,0 4-8 15,0 2 32-15,0 7 8 16,0 0-88-16,0 0-120 0,0 0 176 15,0 0 48-15,0 0 0 16,7-3-80-16,1 3-24 31,5 0-32-31,6 6-24 0,1-6-56 16,8 3 56-16,-4-3-16 16,4-3 40-16,-5 0-72 0,2-7 24 15,-9-2-32-15,3-10-16 31,-2-4-112-31,3-9-392 0,-1-3-560 16,29-16-1000-16,0-10-753 0,-4-12-5001 16</inkml:trace>
  <inkml:trace contextRef="#ctx0" brushRef="#br1" timeOffset="51478.71">12897 4149 6001 0,'0'0'3112'0,"0"0"-1535"0,0 0-593 16,0 0-160-16,-16-82 777 31,8 57-737-31,0-7-440 0,-8 3 184 15,0-3 72-15,-4 1-112 0,0 5-392 16,0 11 96-16,-4 2-24 16,0 13-136-16,0 0 0 0,-3 9-80 15,-6 20-32-15,1 6-176 16,9 9 72 0,3 7-32-16,12-3 80 15,4-4-72-15,4-6-224 0,12-6-32 16,8-10 24-16,8-9 48 15,4-10 40-15,0-3 272 0,7-7-88 32,-3-15 208-32,-4-6-40 15,-4-10-56-15,-4-4 112 0,-8-5-48 16,0 2 16-16,-8 4 248 16,-4 6 200-16,-1 16 208 15,-3 6-168-15,0 13-215 0,0 0-377 16,0 4-96-16,0 18-225 31,-3 6 249-31,-5 11 64 0,8-2-72 16,0 2 72-16,0-4-48 15,11-4 48-15,14-5-40 16,6-1-176-16,14-6-408 0,2-9 248 31,21-10-1280-31,-12 0-1513 16,-8-16-3752-16</inkml:trace>
  <inkml:trace contextRef="#ctx0" brushRef="#br1" timeOffset="52154.91">13451 3753 8009 0,'0'0'2529'0,"0"0"-553"16,0 0-736-16,0 0 393 0,0 0-169 31,0 0-736-31,0 0-432 16,0-16-296-16,-13 25 0 0,-6 13 0 15,-9 13 64-15,0 7 184 16,0 5-136-16,4 4-64 0,8 0-48 31,8-3 0-31,4 2 0 16,4-2-8-16,16-4 8 0,8 1-16 15,12-4-256-15,0-6-376 16,11-6-1064-16,18-10-689 16,-14-6-303-16,-3-11-1945 0</inkml:trace>
  <inkml:trace contextRef="#ctx0" brushRef="#br1" timeOffset="52472.06">13917 3727 9778 0,'0'0'2696'16,"0"0"-879"-16,0 0-1105 0,0 0-440 15,0 0-152 1,0 0 216-16,-80 105 88 15,60-51-136-15,8 3-88 16,4 0-112 0,8 0 0-16,0-6-24 15,4-3-56-15,12-4 64 16,8-6-72-16,0-3-272 0,0-9-192 16,8-4-904-16,11-16-2689 15,-2-2 2408-15,-6-4-4000 0</inkml:trace>
  <inkml:trace contextRef="#ctx0" brushRef="#br1" timeOffset="52700.45">13606 4127 9434 0,'0'0'2920'15,"0"0"-1488"1,0 0-1151-16,0 0 95 16,0 0 760-16,92 0-304 15,-41 0-256-15,14 0-256 0,-7 0-320 16,2 0-16-16,4-3-1400 16,-16 0-3473-16,-12-6-3393 0</inkml:trace>
  <inkml:trace contextRef="#ctx0" brushRef="#br1" timeOffset="52878.98">14267 4038 10114 0,'0'0'2328'15,"0"0"-1944"-15,0 0 48 0,88-9 0 16,-56 9-312-16,16-4-120 15,-8 2-1664-15,-13 2-3113 0</inkml:trace>
  <inkml:trace contextRef="#ctx0" brushRef="#br1" timeOffset="53098.39">14658 3825 10442 0,'0'0'2696'16,"0"0"-1503"-16,0 0-897 15,0 0-288 1,0 0 112-16,0 74 640 16,0-30-128-16,0 7-248 0,0 0-216 15,0 3-32-15,4 0-48 16,0-7-88-16,3 1-368 0,6-4-1504 16,-5-15-2161-1,-1-10-4977-15</inkml:trace>
  <inkml:trace contextRef="#ctx0" brushRef="#br1" timeOffset="53779.57">14825 3635 9153 0,'0'0'2689'0,"0"0"-272"31,0 0-641-31,0 0-824 16,0 0 240-16,0 0-351 0,0 0-841 15,0 0-80-15,20-16-441 16,12 35 521-16,16 13 232 0,7 12 57 31,1 4-25-31,4 9-136 16,-16 7-128-16,-12-1-80 0,-20 4-24 15,-12-3 104-15,-8-1 8 0,-20 0-8 16,-12-6-400-16,-19 17-913 16,6-17-1727-16,14-16-3130 0</inkml:trace>
  <inkml:trace contextRef="#ctx0" brushRef="#br1" timeOffset="54034.89">15590 4331 10402 0,'0'0'2344'0,"0"0"-1432"16,0 0 153-16,0 0-161 0,0 0-568 31,0 0 104-31,64 88-272 15,-64-59 8-15,0 0-8 16,-20 5-168-16,-12 1-424 0,-24 3-928 16,4-12-1409-16,5-7-7185 0</inkml:trace>
  <inkml:trace contextRef="#ctx0" brushRef="#br1" timeOffset="55625.64">16710 3749 9337 0,'0'0'4649'16,"0"0"-3760"-16,0 0-49 0,0 0-104 15,0 0-264-15,-16 10-280 16,-8 15-112-16,-8 14 72 0,-8 8 72 16,-8 10-80-16,5 10-24 15,-6-1 8-15,6 1 16 16,-1 0-136-16,13-7 8 0,-6-6 40 16,14-6-56-16,3-7-208 15,3-9-312-15,9-6-392 0,5-11-704 16,3-8-881-1,0-7-2992-15</inkml:trace>
  <inkml:trace contextRef="#ctx0" brushRef="#br1" timeOffset="55927.83">16280 3781 9129 0,'0'0'2921'32,"0"0"-1233"-32,0 0-375 15,0 0-297-15,0 0-432 0,0 0-568 16,0 0-16-16,0 0 0 16,47 92 304-16,-19-35-32 0,8 7-80 15,4-1 32-15,0 4-88 16,-1-3 48-16,1-4-176 0,-3 0 48 31,-6-6 56-31,-4-6-112 16,-6-7-312-16,-5-6-336 15,-4-7-504-15,-5-8-1457 0,-3-8-2472 0</inkml:trace>
  <inkml:trace contextRef="#ctx0" brushRef="#br1" timeOffset="57450.75">17188 3664 7737 0,'0'0'2369'0,"0"0"-897"16,0 0-64-16,0 0-311 0,0 0 55 31,0 0-296-31,0 0-320 16,-8-13-368-16,-12 26-96 15,-8 12-64-15,-12 13 208 0,-8 19 224 16,5 4-184-16,7 6-136 0,8-1-24 15,16-6-40-15,12 4-56 16,0-4-8-16,27-3-128 31,14-3 16-31,10-9 72 0,14-7-576 16,-2-10-432-16,24-12-632 16,-18-6-529-16,-14-10-2872 0</inkml:trace>
  <inkml:trace contextRef="#ctx0" brushRef="#br1" timeOffset="57762.93">17562 3667 9193 0,'0'0'1889'0,"0"0"39"16,0 0-151-16,0 0-601 0,0 0-584 15,0 0-376 1,-15 10-160-16,-6 18 64 0,-3 13 64 0,-4 7 88 16,5 12-104-16,3 0-72 31,0 7-8-31,8-3 24 0,8-7-40 16,4-3-72-16,4-7 24 31,16-5-24-31,7-1-264 0,14-9-680 15,26-7-520-15,-11-9-977 16,0-9-591-16</inkml:trace>
  <inkml:trace contextRef="#ctx0" brushRef="#br1" timeOffset="57992.32">17272 4045 4961 0,'0'0'7137'0,"0"0"-5985"15,0 0-1152-15,0 0 0 16,0 0 825 0,84 12 511-16,-21-9-664 15,29 1-328-15,19-1-344 0,5-3-464 16,-36 0-1881-16,-25-7-4176 15</inkml:trace>
  <inkml:trace contextRef="#ctx0" brushRef="#br1" timeOffset="58727.35">17901 3521 8809 0,'0'0'2249'0,"0"0"-113"32,0 0-439-32,0 0-161 15,0 0-496-15,0 0-568 0,0 0-392 16,0-4-80-16,12 21-576 0,8 11 576 15,11 10 24-15,14 26 552 16,6 21-248-16,-3 17-208 0,-4 6-72 16,-24-10 32-1,-16-12-64 1,-4-22-16-16,-8-14 16 0,-8-2 40 16,-4-7-56-16,-8 7-336 0,-28 25-688 15,4-9-1592-15,9-17-3242 16</inkml:trace>
  <inkml:trace contextRef="#ctx0" brushRef="#br1" timeOffset="65476.32">21343 3521 680 0,'0'0'8257'0,"0"0"-6088"16,0 0-601-16,-7-7 161 16,7 5-169-16,0 2-296 15,0 0-352 1,0 0-263-16,0 0-233 16,0 0-184-16,0 0-232 0,7 0-256 0,5-4 16 15,12 4 72-15,8-3 312 16,4 3-152-16,4 0 16 15,0 0 72 1,-1 0-72-16,2 0-16 16,-9 0-48-16,-9 3 56 15,-7 1-8-15,-4 1-160 0,-3 2-177 16,-9 6 249-16,3 3 32 16,1 2 64-16,-4 8 56 0,4 6 16 15,-4 3-24-15,0 3-40 31,0 9 40-31,0 7-40 0,0 3 0 16,-4 4 48-16,-3 2-40 16,-2-2-8-16,5-1 137 15,-4-3-17-15,4 4-24 0,1-4 16 32,3-1-24-32,-4-1 8 15,4-4-8-15,0-7-88 0,0-3 56 16,0-9-8-16,-5-3-56 0,1-7-8 15,0-3 0-15,-4 3 0 16,-4-6 8-16,-7 3 16 16,-2 0 32-1,-11 0-40-15,1 0 48 16,-9 0 0-16,1-6 8 0,7 0-64 16,4-4 0-16,11-6-552 0,25-9-905 15,12-13-735-15,16-3-7898 16</inkml:trace>
  <inkml:trace contextRef="#ctx0" brushRef="#br1" timeOffset="65795.47">22176 4645 10474 0,'0'0'1984'32,"0"0"-1368"-32,0 0-32 0,0 0 81 15,0 0-65-15,0 0 136 16,0 0-120-16,12 76-248 0,-20-54-120 15,-7 7-96-15,-2 2-72 0,-11-2-80 16,-4 6 0 0,-19-3-624-1,7-4-1760-15,0-12-2049 0</inkml:trace>
  <inkml:trace contextRef="#ctx0" brushRef="#br1" timeOffset="67250.58">22264 4619 8345 0,'0'0'2497'16,"0"0"-1505"-16,0 0-680 0,0 0-104 16,0 0 816-16,0 0 9 15,-76 99-425-15,60-68-296 16,0-2-136 0,4-4-56-16,5-5-64 0,7-5-48 15,0-5-8-15,0-3-72 16,19-7-312-16,1 0 368 0,4-7-136 15,4-9-768-15,0-6 183 16,-9 0 313-16,-2 2 264 0,-13 11 160 31,-4 6 592-31,-8 3-424 16,-16 3 192-16,-8 16 305 0,0 0-33 16,8 0-328-16,4-3-176 15,12-3-128-15,4-3 0 0,4-4-136 31,0-6-240-31,12 0 280 16,8 0 96-16,0-13 112 16,0-6-112-16,-4-3 0 0,-4-1 48 15,-4 5 88-15,-8 5 632 16,0 9-160-16,-16 4-376 0,-12 10-152 16,-4 12 56-16,0 7-64 31,8 3-72-31,13-4-136 0,11 1-1160 15,11-7-1353-15,9-16-3664 0</inkml:trace>
  <inkml:trace contextRef="#ctx0" brushRef="#br1" timeOffset="67767.22">22550 4073 3568 0,'0'0'2897'0,"0"0"-1129"16,0 0-351-16,0 0-41 0,0 0-72 31,0 0-128-31,0 0-439 16,-59-9-377-16,59 9-184 0,0 0-104 0,0 0-64 15,3 0-8-15,14 6 0 16,11-3 672 0,8 4 336-1,16-1-256-15,-1-3-352 0,5 0-72 16,-8-3-88-16,-1 0-232 16,-6 0-8-16,-9 0-24 0,-9 0-304 0,-3 0-280 15,-3 0 152-15,-6 0-64 16,1 0-976-16,-8-9-161 15,0 3-775 1,-4-1-2449-16</inkml:trace>
  <inkml:trace contextRef="#ctx0" brushRef="#br1" timeOffset="68081.36">22730 3838 10242 0,'0'0'2880'31,"0"0"-1063"-31,0 0-361 0,0 0-64 16,0 0-383-16,0 0-369 15,0 0-352-15,0-22-288 0,0 25-72 16,0 16-104-16,0 16 120 0,0 6 56 15,0 13 64-15,0 7-16 16,0 2 8-16,0-2-48 16,4-1 0-1,4-3 0-15,4-6-8 16,0-4-152-16,4-5-825 0,-1-1-1079 16,-2-15-1833-16,-1-14-2408 0</inkml:trace>
  <inkml:trace contextRef="#ctx0" brushRef="#br1" timeOffset="68772.5">23591 3223 8665 0,'0'0'3257'15,"0"0"-1321"1,0 0-1175-16,0 0-577 0,0 0-184 16,0 0-376-16,0 0 376 15,-4 146 40-15,-9-45 352 0,5 13-96 16,1-3-176-16,7-6-32 16,0-16-40-1,0-16 0-15,0-16-48 16,0-19-8-16,0-9-136 0,0-3-240 15,0-1-272-15,0-6 39 16,0-7 137-16,4-12-56 0,-4 0 536 16,0-9-80-16,7-16 80 15,-3-10-176-15,5-10 176 0,6-9 96 32,9-6 312-32,4 0 80 15,8-4 8-15,0 10-135 0,0 13 167 16,4 9 384-16,-4 16-536 15,3 10-48-15,1 6 24 16,0 6-280-16,4 20-72 0,-8 9-48 31,-5 6-40-31,-14 3 88 16,-6 7-160-16,-11-3 88 0,-7-4 72 16,-21-3 152-16,-12-6-56 15,-12-6 32-15,-8-7 24 16,-7-3 24-16,3-6-160 0,0 0-16 15,4-10-1256 1,21 0-1225-16,15-3-2624 16</inkml:trace>
  <inkml:trace contextRef="#ctx0" brushRef="#br1" timeOffset="69091.66">24567 3899 9554 0,'0'0'2048'0,"0"0"-752"15,0 0-320-15,0 0-31 0,0 0-65 31,-84-7-104-31,52 29-248 16,0 4-88-16,-3 12-208 0,7 0-40 16,11 0-112-16,10 0-80 15,7-3 0-15,20 0-264 16,23 0 168-16,6-9 96 0,10-7-608 16,1-13 272-16,8-9-608 15,-12-19-1913-15,-17-10-5849 0</inkml:trace>
  <inkml:trace contextRef="#ctx0" brushRef="#br1" timeOffset="70021.17">25017 3200 9626 0,'0'0'1992'16,"0"0"48"-16,0 0-495 0,0 0-329 31,0 0-264-31,0 0-336 16,0 0-616-16,4-9-408 0,12 21 256 15,12 17 152-15,15 21 368 0,21 33-160 16,16 28 136-16,-8 16-224 16,-13 10 0-16,-27-4-120 15,-15-6 0 1,-14 3 8-16,-3-3 0 16,-28-6 0-16,-11-7 64 0,-9-6-23 15,-16-9-1-15,-4-7-48 0,-12-10-8 31,-7-6-441-31,-13-18-815 16,25-23-2569-16,7-20-8505 0</inkml:trace>
  <inkml:trace contextRef="#ctx0" brushRef="#br1" timeOffset="85878.81">2976 5588 6481 0,'0'0'3049'0,"0"0"-1121"16,0-35-512-16,0 25-95 0,0 10-201 0,0-3-8 15,0 3-128-15,0 0-456 16,0 0-312-16,-16 13-120 0,-8 9-88 15,-12 16 48-15,-8 6 8 32,-11 26 32-32,-13 23 32 0,-4 24-80 15,4 10 57-15,17-10 7 16,18-15-104-16,18-29 72 0,15-16-72 16,0-16 8-16,4-9-8 15,20 3 0-15,11 0 40 31,29-6-48-31,20-14 0 0,32-15-152 16,2-15-121-16,2-24-143 16,-24 4 0-16,-32 7 256 0,-20 3 112 15,-16 6 48-15,-4 2-48 32,-9-1-8-32,-11-1 56 15,-4 6 136-15,-32 4-48 0,-15 2-80 0,-13 4 8 16,-4 3-8-16,1 0-8 15,7 3 16-15,8 0-8 0,12 4-8 16,20-4 0-16,12 3-152 16,4-3-1072-1,31-3 464 1,10 0 448-16,10 0 0 0,9 0-16 0,4-9 200 16,-8 3 120-16,-8-1 8 15,-5 1 80-15,-11 2 544 0,-4 1 16 16,-8 3-88-16,-4 0-128 31,-4 0-48-31,-4 13 24 16,0 3 40-16,-4 6 48 0,-4 10-7 15,0 6-97-15,0 9-160 0,-4 5-72 16,-4 2-16-16,0 6-8 31,0-3-120-31,0 0-8 16,0 0-152-16,4-9-776 0,4-4-1073 15,0-9-1200-15,0-16-2856 0</inkml:trace>
  <inkml:trace contextRef="#ctx0" brushRef="#br1" timeOffset="86402.4">3708 6496 6449 0,'0'0'2520'0,"0"0"-271"0,0 0-417 16,0 0 129-16,0 0-417 0,0 0-704 31,0 0-568-31,0 0-272 15,-23 3 48-15,11 29 56 16,0 9 8-16,1 4 0 0,2-1-24 16,9-3-80-16,0-6 0 0,0-7 64 31,12-8-72-31,8-11-112 16,0-6 32-16,4-3 0 15,4-15 80-15,-1-14-8 0,1-9 8 16,-8-3 0-16,-3-4 0 15,-6 4 48-15,-7 6 96 16,-4 13 248-16,0 6 497 0,0 12-57 16,0 4-456-16,0 0-352 31,0 17-24-31,-4 11 0 0,1 7 8 16,3 6 0-16,0 4 56 15,0-1-64-15,7-2 16 0,14-8-16 16,10-2-432-16,1-7-432 15,28-9-513 1,-9-6-2864-16,-6-10-5505 16</inkml:trace>
  <inkml:trace contextRef="#ctx0" brushRef="#br1" timeOffset="87215.24">5613 6422 9378 0,'0'0'2760'0,"0"0"-968"16,0 0-463-16,0 0 71 0,0 0-112 15,0 0-295-15,0 0-361 16,-4 0-184-1,21 0-144-15,-2 0-80 0,13 0-96 16,0 0-32-16,12-2-48 16,0-5-40-16,4 4-8 15,-5-7-8-15,2 4-280 16,-9 0-384-16,-9-1-424 16,-3 4-841-16,-12-3-1224 15,-5 3-1976-15</inkml:trace>
  <inkml:trace contextRef="#ctx0" brushRef="#br1" timeOffset="87453.6">5570 6607 6489 0,'0'0'2160'0,"0"0"-463"16,0 0 311-16,0 0 169 31,0 0-705-31,107 3-384 0,-55-9-264 16,4-7-288-16,4 0-288 15,-4 0-119-15,-5 4-129 16,1-7-761-16,-16 0-2247 0,-12 3-4730 0</inkml:trace>
  <inkml:trace contextRef="#ctx0" brushRef="#br1" timeOffset="88908.71">7203 6143 9618 0,'0'0'1712'0,"0"0"32"15,0 0 81-15,0 0-169 0,0 0-384 32,0 0-472-32,-35-38-463 15,18 54-233-15,-2 13-40 16,-9 12 48-16,4 7 8 0,0 6 16 15,3 6 24-15,10 4-48 16,7-4-56-16,4-3 8 0,15-6-64 16,13-10 0-16,9-9-128 31,6-13-88-31,6-7 72 16,-2-12-80-16,1 0-120 0,-4-15 119 0,-13-11 97 15,-6-9 120-15,-10-6 0 16,-15-7 8-16,0-6 0 0,-12 4-8 15,-16-1-80 1,-7 3 80 0,-5 7 8-16,-4 13 0 15,4 2 0-15,5 7 8 0,10 6 40 16,5 7-48-16,9-1 0 0,11 7-8 16,0 0-64-1,20 0-72-15,12 0 144 16,11 0 48-16,13 0 32 15,8 0-72-15,7 0 8 16,5-3 64-16,-8-3 168 0,-1-3 97 16,-11 2-49-16,-16 4-104 0,-12 0-64 15,-15-1-32-15,-10 4 264 32,1-3 64-32,-4 0-88 15,0 0-40-15,4 0-112 0,-4-3-128 16,8-1-56-16,-8 1 0 15,4 2-104-15,-1 2-336 16,6 2-656-16,-1 0-1689 0,-4 0-3760 0</inkml:trace>
  <inkml:trace contextRef="#ctx0" brushRef="#br1" timeOffset="89502.13">8725 5403 11858 0,'0'0'1672'0,"0"0"-1047"16,0 0-449-1,-96 42-120-15,36 15 384 16,-22 35 512-16,-15 48 448 0,-6 28-456 16,15 16-207-16,24 0-65 15,29-9-208-15,18-3-224 16,17 2-32-16,24-6-120 16,32-12-40-16,28-23-48 15,12-22-56-15,11-31-360 16,5-30-592-16,-9-31-977 0,-23-15-2360 15,-24-4-3929-15</inkml:trace>
  <inkml:trace contextRef="#ctx0" brushRef="#br1" timeOffset="90672">9183 5661 8481 0,'0'0'1569'16,"0"0"759"-1,0 0-607-15,0 0-409 0,0 0-24 16,0 0-528-16,-11-35-448 0,-2 63-304 16,-6 23 136-16,-9 29 152 15,0 37-112-15,0 20 32 0,8-7 9 16,4-13-121-16,5-22 8 15,2-18-104 1,1-20 8-16,8-19 32 31,0-13-40-31,0 1 0 16,8-8-8-16,8-5-64 16,8-13 0-16,8-9 64 0,8-23 8 15,16-28-8-15,15-29 0 0,9-32-136 16,-8-9-73-16,-16 22 33 15,-17 26 64-15,-22 41 104 16,-6 15 8-16,-3 4 56 0,-4 9 168 16,0 7 113-16,0 6-337 31,0 15-96-31,8 30 24 0,-1 28 72 16,10 26 0-16,-1 5 8 0,4-2 8 15,-1-29-8-15,-6-19-8 16,2-10 8-16,1-9-8 0,4 0 24 15,8 0-24 1,-4-3 0 0,4-16-8-16,0-16-16 0,-4-6 24 15,0-26 8-15,4-29 64 16,-4-31-64-16,3-41 0 0,-3-20 0 16,-8 4 64-16,-8 19-24 0,-8 48-32 15,0 25 64-15,-4 18 64 16,0 14 32-1,0 0-80-15,0 8-40 16,0 11-56-16,0 6-120 16,0 19-1281-16,-4 51 177 0,0-3-1753 15,-4 0-3064-15</inkml:trace>
  <inkml:trace contextRef="#ctx0" brushRef="#br1" timeOffset="91991.47">10184 6493 7281 0,'0'0'2649'0,"0"0"-1009"16,0 0-224-16,0 0 161 0,0 0-569 15,0-10-584-15,0 10-280 16,-9 10-136 0,-3 8 128-16,1 5 40 15,-2 8 40-15,2 1-16 0,3 0-40 16,8-3-24-16,0-4-88 15,0-6-40-15,8-3-8 0,7-6-72 32,5-10-88-32,5 0 40 15,3-4-24-15,0-15 48 16,0-9 32-16,-5-4 64 0,-3-6 0 16,-8 0 0-16,0 3 8 0,-8 3 56 15,0 13 96-15,-4 6 392 16,0 7 344-16,0 6-399 31,0 0-409-31,-8 16-88 0,-4 13 0 16,4 2 80-16,0 10 56 15,0 4 8-15,8-4-80 0,0 1 8 16,0-1-24-16,16-6 8 16,8-3-56-16,8-7-144 15,28-13-352 1,-13-5-1657-16,-3-7-5137 0</inkml:trace>
  <inkml:trace contextRef="#ctx0" brushRef="#br1" timeOffset="93768.73">11359 5648 7961 0,'0'0'1561'16,"0"0"-425"-16,0 0-392 15,0 0 688-15,0 0 585 0,0 0-553 16,43-35-392-16,-43 35-288 31,-11 0-416-31,-17 0-240 0,-8 0-55 16,-16 3-65-16,-4 4 0 16,-8 2 8-16,1 4-8 0,7-7 40 15,5 4-40-15,15-4-8 16,8-3 0-1,15-3 16-15,9 0-16 16,4 4 0-16,0-4 0 0,0 6-137 16,0 3 41-16,4 4 96 15,4 6 16-15,-3 0 56 16,3 7 33-16,3 2-1 0,-7 7-88 0,5 10 128 31,2 15 40-31,-7 26-48 16,0 22-16-16,-4 12 104 0,0 1 240 15,-4-7-160-15,-7-12-48 16,-2-1-32-16,5-2-96 16,1-1-80-1,7-6 32-15,0-3-80 16,3-16 0-16,9-19 0 0,4-16 0 16,9-9 0-16,3-1-80 15,15-6 72-15,9-6-168 16,23-16-48-16,21-16-216 0,16-44-576 15,-24 7-1345-15,-17-8-4640 0</inkml:trace>
  <inkml:trace contextRef="#ctx0" brushRef="#br1" timeOffset="95253.76">11988 6413 6361 0,'0'0'4097'0,"0"0"-2921"0,0 0-552 16,0 0 672-16,0 0 305 31,0 0-385-31,0 0-344 15,0 0-224-15,0-3-88 0,0-3-304 16,0-10-159-16,0-3-49 16,-4-4-32-16,-7-5-8 0,-2-4-8 15,-2 0 16-15,-6-2-8 32,-7 2 0-32,0 7 0 0,-3 15 0 15,-5 10 0-15,0 10-8 0,-3 24 0 16,3 17 48-1,4 6 40 1,16 7-80-16,4-4 64 0,12 0-72 16,0-9 48-16,15-6-48 15,10-13-40-15,3-14 32 16,0-11-32-16,7-7 40 0,-3-20 8 0,4-11 40 16,-4-10-32-16,-4-4-8 15,-4-2 48-15,-5 2-40 0,-10 13 32 31,-2 7 8-31,-7 15 408 16,0 10 16-16,0 0-456 16,-3 26-16-16,-5 15-8 0,-1 7 64 15,9 9-56-15,0 0 48 0,17-3-8 32,11-6-40-32,11-7 0 15,1-13 56-15,8-11-64 16,-1-11-136-16,-6-6-624 0,2-29-1249 15,-15-9-2512-15,-8-3-4017 0</inkml:trace>
  <inkml:trace contextRef="#ctx0" brushRef="#br1" timeOffset="95794.31">12662 6092 9898 0,'0'0'2464'0,"0"0"-223"0,0 0-729 15,0 0-496-15,0 0-352 16,-64-6-200-16,24 38 185 0,0 9-81 16,-4 13-184-16,1 7-32 15,11 11-80-15,8-1-56 0,11-2-120 16,13-2-48-16,13-10-40 15,19 3-8 1,11-6-96-16,9-15-344 16,8-8-520-16,28-21-769 0,-13-10-2144 15,-11 0-1872-15</inkml:trace>
  <inkml:trace contextRef="#ctx0" brushRef="#br1" timeOffset="96049.63">13028 6099 11058 0,'0'0'2856'0,"0"0"-1615"0,0 0-737 31,0 0-192-31,0 0 920 16,-43 108 64-16,30-51-343 0,-6 7-489 15,10-1-120-15,1-2-216 16,8 2-32-16,0-6-48 15,0-7-48-15,12-8 0 0,12-7-192 32,0-6-272-32,4-14-160 15,24-15-369-15,-12 0-1223 0,3-15-3481 0</inkml:trace>
  <inkml:trace contextRef="#ctx0" brushRef="#br1" timeOffset="96275.03">12793 6445 7817 0,'0'0'2857'15,"0"0"-913"1,0 0-263-16,0 0-393 16,0 0-416-1,0 0-408-15,44 3 192 16,16 7-112-16,28-7-280 15,-9-3-168-15,-3 0-96 0,7-3-1160 16,-31-10-2705-16,-8 0-4712 16</inkml:trace>
  <inkml:trace contextRef="#ctx0" brushRef="#br1" timeOffset="96412.66">13359 6439 9418 0,'0'0'1680'0,"0"0"-1192"0,0 0-32 16,0 0 40-16,103 0-176 16,-43 0-320-16,-8-4-1328 0,-8-9-6074 0</inkml:trace>
  <inkml:trace contextRef="#ctx0" brushRef="#br1" timeOffset="96613.13">13786 6257 10426 0,'0'0'2840'0,"0"0"-1103"16,0 0-745-16,0 0-400 16,0 0-216-16,0 0 520 15,3 74 33-15,-3-30-329 16,0 10-256-16,4 3-160 16,0 0-104-16,0 0 0 15,0 1-80-15,5 8-664 0,2-15-1185 16,-7-16-3208-16</inkml:trace>
  <inkml:trace contextRef="#ctx0" brushRef="#br1" timeOffset="97205.54">13949 5902 11626 0,'0'0'2449'31,"0"0"-609"-31,0 0-1000 0,0 0-104 16,103 13 120-16,-47 31 73 15,11 32-185-15,1 29-392 16,-12 9-128-16,-20 1-128 0,-28-17-48 16,-12-15-40-16,-24-16-8 31,0-14-128-31,-3-12-432 0,-33 7-600 16,12-7-2025-16,4-12-8682 0</inkml:trace>
  <inkml:trace contextRef="#ctx0" brushRef="#br1" timeOffset="97594.5">14897 6664 9738 0,'0'0'4609'0,"0"0"-4129"31,0 0-408-31,0 0 64 0,-9 76-8 16,-10-44 248-16,-9 0 248 16,-4 3-288-16,-12 0-336 0,-11 2-568 15,7-8-2321-15,12-10-5809 0</inkml:trace>
  <inkml:trace contextRef="#ctx0" brushRef="#br1" timeOffset="98224.82">15865 6086 10850 0,'0'0'2992'16,"0"0"-727"-1,0 0-681-15,0 0-295 16,0 0-601-16,0 0-384 15,0 0-216-15,-72 105 176 16,13-3 56-16,-13 15-104 0,4 1-40 31,13-11-56-31,10-11-56 0,14-20-64 16,6-19-8-16,10-15-384 16,7-11-520-16,-4 4-929 15,0-10-2208-15,8-5-2184 0</inkml:trace>
  <inkml:trace contextRef="#ctx0" brushRef="#br1" timeOffset="98461.19">15419 6264 10138 0,'0'0'3832'0,"0"0"-1623"0,0 0-1153 15,0 0-480 1,0 0-296-1,0 0 721-15,88 79-57 0,-41-28-272 16,13 19-88-16,8 16-168 16,-9-7-152-16,-7-9-184 0,-16-10-64 15,-8-15-16 1,4 5-576-16,8 11-504 16,-12-20-1345-16,-4-12-3944 15</inkml:trace>
  <inkml:trace contextRef="#ctx0" brushRef="#br1" timeOffset="99212.18">16634 6013 10906 0,'0'0'1672'0,"0"0"-256"16,0 0-751-1,-92-19-209-15,40 47 664 0,-7 30 136 16,-5 25-232-16,5 34-287 15,22 13-297-15,29-3-144 0,16-6-120 16,40-16-56 0,16-10-24-1,7-6-16-15,-7-23-80 0,-12-18-504 16,-12-16-448-16,16-23-1249 0,-12-2-2688 16,0-7-2913-16</inkml:trace>
  <inkml:trace contextRef="#ctx0" brushRef="#br1" timeOffset="99470.5">17272 6032 12706 0,'0'0'1953'16,"0"0"-721"-16,0 0-824 31,0 0-296-31,0 0 528 0,-112 137 296 15,68-36 65-15,4 7-345 16,21-3-280-16,11-10-184 0,8-15-128 16,15-10-16-16,5-20 24 31,5-8-72-31,-2-10-208 16,9 2-432-16,8-5-313 0,28-7-855 15,-12-12-1409-15,-5-10-4272 0</inkml:trace>
  <inkml:trace contextRef="#ctx0" brushRef="#br1" timeOffset="99694.9">16913 6452 9450 0,'0'0'2768'0,"0"0"-1552"31,0 0-672-31,0 0 673 16,140 18-113-16,-49-2-472 0,24-6-336 16,-7-1-144-16,-24-3-152 15,-9-6-272-15,-35-9-3841 0,0-7-8473 16</inkml:trace>
  <inkml:trace contextRef="#ctx0" brushRef="#br1" timeOffset="100173.61">17638 5991 9642 0,'0'0'2464'0,"0"0"-367"16,0 0-705-16,0 0-32 0,0 0-392 31,0 0-432-31,28 19-191 16,16 32 351-16,16 25-184 0,11 22-240 15,-7 13 24-15,-20-3-56 16,-25-6-88-16,-19-6-64 15,-15-8-80-15,-30-2 72 0,-10-6-80 16,-4-14-40-16,-21 7-480 31,16-22-648-31,8-13-3385 0</inkml:trace>
  <inkml:trace contextRef="#ctx0" brushRef="#br1" timeOffset="101561.82">21523 5870 6617 0,'0'0'1712'0,"0"0"97"15,0 0-569-15,0 0 168 0,0 0 17 16,0 0 359-16,0 0-392 15,-20-31-360-15,20 31-383 0,0 0-265 32,0 0-112-32,0 0-32 15,0 0-16-15,7 0-72 0,14 0-80 16,10 0-16-16,18 9-8 16,-2 0-48-16,-3 1 0 0,-4 0-128 31,-12-1 40-31,-8 1 80 15,-8-4-8-15,-8 1-64 16,-1 5 8-16,-3 4 64 0,0 10 0 16,-3 5 8-16,-9 10 0 15,3 10 8-15,-2 3-8 0,-1 10 16 32,3-1 128-32,2 1 56 0,3 2-80 15,0 1 8-15,4 0-32 16,-4-1-80-16,4 1 56 0,0-7-64 15,0 1 0-15,0-7 0 16,0 0-8-16,0-4 16 16,0 1 0-1,0-6-8-15,0-1 0 16,0-6 8-16,0 4-8 0,0-10 8 16,-9 5-8-16,-6-5-8 0,-9 0 8 15,-8 0 0-15,-11-7 0 16,-9-3 0-1,-12-6 0-15,-4-3 8 16,-4-7 24-16,1-6-40 31,3-3-288-31,-16-48-736 0,20 1-3089 16,21-8-9522-16</inkml:trace>
  <inkml:trace contextRef="#ctx0" brushRef="#br1" timeOffset="102492.88">22511 6486 11106 0,'0'0'2832'0,"0"0"-1167"15,0 0-249-15,0 0-104 0,0 0-367 16,-4 0-241-16,28 0-168 15,12 0-272-15,31 0-112 16,29 0-32-16,16 7-64 0,-5-4-48 31,-27 0 8-31,-33 0-16 16,-19-3-96-16,-4 0-264 0,-3 0-208 16,-10 0-288-16,-11 0-201 0,-20-13-1527 15,-12 4-3009 1,0-4-2857-1</inkml:trace>
  <inkml:trace contextRef="#ctx0" brushRef="#br1" timeOffset="102732.11">22818 6216 10082 0,'0'0'3112'0,"0"0"-559"16,0 0-497-16,0 0-727 15,0 0-521-15,0 0-416 0,0 0-144 16,28 51 336-16,-9-7-144 16,1 23-104-16,1 16-128 0,3 19-128 31,-1 2-24-31,-3-18-40 16,-4-22-16-16,-8-29-192 0,4-1-520 15,-5 14-384-15,6-10-1201 16,-5-3-3504-16</inkml:trace>
  <inkml:trace contextRef="#ctx0" brushRef="#br1" timeOffset="103709.93">23886 5832 10098 0,'0'0'1544'0,"0"0"328"16,0 0-415-16,0 0-169 15,0 0-600-15,0 0-352 0,0 0 8 16,-37 57 288-16,26 29-135 15,-1 25-265-15,-4 7-136 16,4-4-48 0,-1-19-40-16,2-22 32 15,3-16-32-15,4-15-16 0,-4-10-368 16,4 3-73-16,0-7-135 16,0-3-48-16,4-15-32 15,0-10 0-15,12-4 512 0,12-21 152 31,8-9 0-31,12-11 0 16,11-9 0-16,1 0 0 0,8-3 8 16,-5 9-8-16,-6 10 0 15,-10 13 96-15,-7 9 344 32,-12 16 160-32,0 0-296 0,0 19-216 15,-5 13-24-15,-6 9-16 0,-9 4 24 16,-4 5 16-16,-8-2 144 0,-20-1 72 15,-8-5 40-15,-12-7 16 16,-8-10-87 0,-8-6-57-1,1-9-80-15,-1-7-72 0,4-3-64 16,13-3-216-16,23-29-793 16,15 3-1535-16,9 1-4786 0</inkml:trace>
  <inkml:trace contextRef="#ctx0" brushRef="#br1" timeOffset="104251.7">24666 6439 9450 0,'0'0'3120'0,"0"0"-975"16,0 0-481-16,0 0-440 0,0 0-464 15,0 0-528-15,-28 13-168 16,4 21 153-16,5 8-113 0,-1 5-56 15,3 0 0 1,10 5-40 0,3-5-8-16,4-9-56 0,0-9-136 15,16-10-209-15,0-9 137 16,8-10 160-16,0-7 40 0,8-21 48 16,-4-11 8-16,-1-8 8 0,6-7 8 31,-6 0 8-31,-3 0 96 15,-8 13 168-15,-4 12 473 0,-9 10 119 16,-3 13-168-16,0 6-392 16,0 6-312-16,0 19-96 0,-7 10 96 15,-1 10 112-15,4 5-48 32,4 4-16-32,0 1-40 0,8-5 0 15,16-5-8-15,8-4-8 16,7-9-336-16,25-13-552 15,-8-13-1889-15,-9-6-6121 0</inkml:trace>
  <inkml:trace contextRef="#ctx0" brushRef="#br1" timeOffset="105258.5">25192 5750 1064 0,'0'0'5473'0,"0"0"-3265"0,0 0-167 16,0 0-449-16,0 0-304 15,0 0-295 1,0 0-337-16,0 0-64 15,40 35 192-15,-4 2-88 0,16 18-176 16,24 31 8-16,19 25 9 16,5 12-169-16,-5 1-48 0,-15-3-24 15,-28-13-56 1,-17 6-40-16,-18-6 40 16,-17-3-144-16,-21 0-48 15,-22-4-48-15,-17-2 8 0,-7-4-8 16,3-22 0-16,8-16-232 15,-15-6-688-15,18-16-1233 0,5-10-3600 16</inkml:trace>
  <inkml:trace contextRef="#ctx0" brushRef="#br1" timeOffset="110553.38">2995 8185 7161 0,'0'0'1832'15,"0"0"185"-15,36-73-681 16,-23 57 232-16,-9 6 1 0,-4 10-417 16,0 0-384-16,-8 7-416 15,-20 18-232-15,-17 26-48 0,-14 31-8 16,-17 23 24-16,5 10-40 31,15-14 0-31,16-22-40 0,24-24 64 16,12-17-56-16,4-3 32 15,0 3 0-15,28-4-48 0,8 1 48 16,31-9-40-16,21-10 0 16,24-16 32-16,-9-10-40 31,-23-9-104-31,-25 3 40 0,-23-3 56 15,-8 4-168-15,-3-11 24 16,-14 0 144-16,-7 1 0 0,-15 0-40 16,-22-1 48-16,-10 8-8 15,-1 1 0-15,4 2-8 32,0 5 16-32,12 0-8 0,13 4 8 0,11 0 0 15,8-1-8 1,16-2-600-1,15-4-16-15,21-2 256 0,4-5 208 16,12 5 64-16,-4-2 96 16,-1 2-16-16,-7 2 16 15,-16 4 256-15,-8-1 200 0,-12 10-32 16,-12 0-184-16,-8 3 104 0,0 13 264 16,0 12 305-16,-8 4-233 15,-5 10-216-15,6 2-104 0,-5 7-40 16,3 0-72-16,-2 3-128 15,7 0-56 1,0-4 0-16,4 1-64 16,0-3-176-16,0-4-640 15,0 13-680-15,0-9-1281 0,0-10-2912 16</inkml:trace>
  <inkml:trace contextRef="#ctx0" brushRef="#br1" timeOffset="111056.03">3908 9128 8705 0,'0'0'1737'0,"0"0"-913"0,0 0 248 0,0 0 825 15,0 0-217-15,28-86-520 16,-28 70-192-1,-8 0-159-15,-12-2-257 16,0 5-280-16,-8 0-112 16,5 7-56-16,-1 6-24 0,3 0-16 15,1 3-64-15,5 9 8 32,3 10 40-32,3 10 24 0,6 3 0 31,3 7 24-31,0 9 8 15,3 2-40-15,10 8-16 16,-5 2-40-16,-8 1 8 0,0-1-16 16,0-2 0-16,-12-14-168 15,-4-2-544-15,-16-10-617 0,4-13-1271 16,4-10-4202-16</inkml:trace>
  <inkml:trace contextRef="#ctx0" brushRef="#br1" timeOffset="111237.55">3601 9321 11722 0,'0'0'2993'15,"0"0"-1817"-15,0 0-408 0,0 0-48 16,0 0 264-16,104-3-335 0,-48 3-353 31,11 0-160-31,21 0-136 16,-17 0-344-16,-15-9-4321 0</inkml:trace>
  <inkml:trace contextRef="#ctx0" brushRef="#br1" timeOffset="112033.42">5824 8785 8873 0,'0'0'4793'0,"0"0"-3920"15,0 0-345-15,0 0 432 0,0 0 536 32,0 0-384-32,0 0-391 15,88-6-145-15,-40-4-296 0,7 1-120 16,5-4-112-16,0 4-48 15,-4 2-296-15,-8-3-1129 0,-12 7-2367 32,-17 0-2514-32</inkml:trace>
  <inkml:trace contextRef="#ctx0" brushRef="#br1" timeOffset="112204.96">5772 8921 7497 0,'0'0'2465'16,"0"0"-1401"-16,0 0 520 0,0 0 617 16,92 26-665-16,-16-26-664 15,35 0-480-15,33-7-216 0,7-12-176 32,-31 4-1224-32,-32-5-6074 0</inkml:trace>
  <inkml:trace contextRef="#ctx0" brushRef="#br1" timeOffset="112856.22">7439 8442 12826 0,'0'0'2489'0,"0"0"-1281"31,0 0-216-31,-101-13-144 15,58 16 177-15,-9 20-217 0,5 8-336 16,-2 14-88-16,6 19-160 16,15 15-176-16,15 0 24 0,13-9-64 15,9-13 48-15,27-12-56 32,27-1-160-32,25 1-128 0,15-26-72 15,1-13-272-15,-24-9-40 0,-28-23 31 16,-20-5 145-16,-8-10 272 15,-5-20 224-15,-11-6 16 0,-8 4 80 16,-27-4 120-16,-21 13 104 16,-8 0 57-1,-12 10-57-15,-3 12-48 16,7 7-160-16,4 12-104 0,16 4 8 16,20 9-16-16,24 0-80 15,0 0-440-15,44 12 424 0,35 1 96 31,29-1 72-31,20-8 16 16,3-4 0-16,-12-4 24 0,-31-8 32 16,-20 2 64-16,-20 4 64 15,-24-1-40-15,-8 5-136 0,0-2-48 16,-8 1-48-16,-8 3-48 16,-17 0-736-16,-11 0-969 31,1 0-5024-31</inkml:trace>
  <inkml:trace contextRef="#ctx0" brushRef="#br1" timeOffset="113499.51">9020 7960 10626 0,'0'0'1864'0,"0"0"177"15,0 0-897-15,0 0-440 16,-103-13 136-16,51 54 136 15,-16 35 9 1,-12 45-57-16,5 22-336 16,6 12-160-16,30 1-120 0,23-13-8 15,16 3-88-15,36 3-56 0,32-6-112 16,31-6-48-16,21-23-8 16,11-25-112-1,1-32-224-15,3-23-264 16,-19-24-264-16,-28-10-1153 15,-28-3-4392-15</inkml:trace>
  <inkml:trace contextRef="#ctx0" brushRef="#br1" timeOffset="114345.25">9725 8188 8953 0,'0'0'1889'16,"0"0"423"-16,0 0-463 0,0 0-385 16,0 0-496-16,0 0-608 31,-63 73-16-31,27 29 144 0,-5 15-15 16,10 0-177-16,11-8-152 15,8-21-88-15,8-14 16 16,4-21-8-16,0-18-56 0,4-12-8 31,4-5 0-31,12-8-8 16,0-7-48-16,12-6 56 0,7-35 40 15,14-32-24-15,10-32-16 16,1-9-72-16,-17 4-16 16,-10 21-8-16,-18 38 96 0,-10 17 8 15,-5 12 0 1,0 9 208-16,-1 7 152 15,1 3-216-15,0 15-152 0,0 24 0 16,5 24 8-16,6 20 40 16,-3-1-48-16,4-12 8 15,1-10 0-15,2-15 40 16,9-1-48-16,0-2 0 16,4-17-48-16,-1-12 48 15,1-13 0-15,4-16 56 0,0-32-8 16,4-31 56-16,0-35 40 15,-8-23 40-15,-8-6 16 16,-13 16-24 0,-7 35-32-16,-4 32 96 15,0 28 144-15,0 19 32 0,0 4-104 16,0 6-312-16,0 3-352 16,-4 31-944-16,-11 45-144 15,2-9-3129-15,2 3-7018 0</inkml:trace>
  <inkml:trace contextRef="#ctx0" brushRef="#br1" timeOffset="115158.07">10689 8988 5513 0,'0'0'2448'0,"0"0"-1432"0,0 0-319 15,0 0 743-15,0 0 584 16,-4-85-439-1,-12 68-449-15,1 8-480 16,-2 0-80-16,-2 2 32 16,-1 7-200-16,4 0-208 0,-4 13 56 15,-4 9 97-15,8 10 47 32,-4 9-32-32,9 7 72 0,2 9-176 15,5 0-160-15,0 6 32 16,4 1-64-16,0 3-24 15,-4 0-40-15,-3-4-8 0,-2-6-48 16,-3-6-64-16,-8-7-560 16,-16-9-480-16,4-6-1081 0,5-17-3096 0</inkml:trace>
  <inkml:trace contextRef="#ctx0" brushRef="#br1" timeOffset="115336.6">10259 9321 9233 0,'0'0'3145'0,"0"0"-1993"15,0 0-215-15,127-3 327 0,-67 3-216 16,0 3-288-16,8 4-376 0,8-7-384 16,-13 0-1608-16,-15-10-8218 15</inkml:trace>
  <inkml:trace contextRef="#ctx0" brushRef="#br1" timeOffset="116411.72">11625 8160 6905 0,'0'0'2144'0,"0"0"-167"0,0 0-305 15,0 0 41-15,0 0-25 0,0 0-592 32,0 0-688-32,0 0-256 15,-71-48-8-15,31 48 56 0,-8 0-40 16,-3 3-96-16,-1 7 0 15,4-4-56-15,8 3 0 0,8-2-8 16,8-1 64-16,9 1-64 31,7-4 8-31,3 3-8 0,5 3 8 16,0 4 40-16,0 6 16 16,0 3 8-16,0 4 1 0,0 6 15 15,0 3 88-15,-4 6 40 16,4 3 16-16,0 7 32 15,-4 3 32-15,4 16-104 0,-7 16-16 32,-1 18 0-32,-1 7-64 15,1-9 88-15,5-7 0 0,-1-15-56 16,-4 2-136-16,3 4-8 16,5-16 0-16,0-10 8 15,0-15 8 1,0-11-16-16,20 5 8 0,12-4 0 15,8 2 0-15,28-11-8 16,32-13-104-16,19-10-280 0,5-6-552 16,-29-16-1305-16,-27-6-4448 15</inkml:trace>
  <inkml:trace contextRef="#ctx0" brushRef="#br1" timeOffset="116988.19">12454 8903 9329 0,'0'0'2041'0,"0"0"-681"0,9-118-7 16,-9 64 167-16,0-3-216 16,-4 3-424-16,-9 3-88 0,-7 10-167 15,-7 9-129-15,-5 13-144 16,-12 13-216-16,-8 6-88 16,-3 28-48-16,-5 26 48 0,0 29 24 15,12 12-56 1,16-3 40-16,24-16-32 15,8-25-24-15,4-16 0 0,20-3 0 16,4 0-8-16,8-4-120 16,4-19 32-1,4-9 48-15,-1-12-16 16,-3-20-16-16,-3-16 72 0,-6-6 0 16,-11-6-88-16,0-3 88 15,-8 2 8-15,-9 11 0 0,1 11 184 16,-4 17 328-16,0 13-24 15,0 9-368-15,0 13-120 16,0 21-56 0,0 11 56-16,0 12 80 15,0 7-32-15,0-1-48 0,13 0 16 16,11-5-8-16,-1-5-8 16,9-11-168-16,0-4-416 15,20-16-840-15,-13-9-1729 0,-2-13-4265 16</inkml:trace>
  <inkml:trace contextRef="#ctx0" brushRef="#br1" timeOffset="117341.24">13195 8458 12218 0,'0'0'2761'0,"0"0"-1401"16,0 0-736-16,0 0 200 16,-92-7 104-16,53 30-15 15,-1 11-249-15,-4 14-208 0,4 19-112 31,5 22-8-31,14 9-56 16,18-2-72-16,3-20-112 0,20-25-88 16,8-13-8-16,7 0-16 15,9 0-304-15,8-3-168 0,4-10-208 16,15-25-584-16,-15 0-1785 31,-4-13-3624-31</inkml:trace>
  <inkml:trace contextRef="#ctx0" brushRef="#br1" timeOffset="117604.54">13625 8401 11666 0,'0'0'3937'0,"0"0"-2161"15,0 0-1024-15,0 0-392 16,0 0 465-16,-75 82 143 0,39-18-256 15,1 15-280 1,7 16-152 0,11-6-88-16,14-16-104 0,3-22-32 15,3-13-48-15,14 4-8 0,11-5-232 16,4 5-256-16,3-10-216 16,25-17-544-16,-9-8-1505 0,-6-7-3848 15</inkml:trace>
  <inkml:trace contextRef="#ctx0" brushRef="#br1" timeOffset="117806.99">13359 8868 6665 0,'0'0'4833'16,"0"0"-3697"-16,0 0-752 15,0 0-208-15,83 0 464 0,-31 0 201 16,8 0-449-16,11 0-288 31,2 0-104-31,26-7-712 0,-19-3-1401 16,-16 1-5176-16</inkml:trace>
  <inkml:trace contextRef="#ctx0" brushRef="#br1" timeOffset="117974.55">14064 8779 9273 0,'0'0'1921'0,"0"0"-1113"15,0 0 48-15,0 0 280 0,108 0-271 16,-73 0-433-16,6 0-432 0,10-4-832 31,-7 1-3033-31,-8-6-5089 16</inkml:trace>
  <inkml:trace contextRef="#ctx0" brushRef="#br1" timeOffset="118156.06">14527 8569 12658 0,'0'0'3017'0,"0"0"-1489"16,0 0-896-16,0 0-312 15,0 0-96-15,0 0 529 16,-9 102-329-16,1-48-248 0,-7 18-176 15,-2-5-96-15,-11 22-849 32,9-16-2823-32,3-25-5578 0</inkml:trace>
  <inkml:trace contextRef="#ctx0" brushRef="#br1" timeOffset="118782.39">14646 8296 10882 0,'0'0'3096'16,"0"0"-1479"-16,0 0-697 16,0 0-248-16,0 0 272 0,79 51 41 15,-34-10-185 1,-2 10-352-16,9 16-160 16,-1 18-168-16,-14 17 0 15,-21 6-72-15,-16-6-40 0,-21-23 8 16,-11-25-16-16,1-13-312 15,3-6-592-15,-20 16-729 0,9-7-2920 32,11-9-4312-32</inkml:trace>
  <inkml:trace contextRef="#ctx0" brushRef="#br1" timeOffset="118968.89">15299 9096 12218 0,'0'0'2505'0,"0"0"-1753"16,0 0-200-16,0 0 8 15,0 0-56-15,32 86 232 0,-60-48-360 16,-11 3-376-16,-37 10-528 16,8-10-1488-1,4-12-4354-15</inkml:trace>
  <inkml:trace contextRef="#ctx0" brushRef="#br1" timeOffset="120844.88">16327 8718 12338 0,'0'0'2297'0,"0"0"-1017"16,0 0-872-16,0 0-272 15,0 0 232-15,0 0 728 16,-111 70-87-16,59-32-417 0,-4 13-104 31,-4 3-128-31,0 7-112 16,-3-2-56-16,-1 5-88 0,4-7-32 15,8-3-64-15,13-6-8 16,3-10-264-16,16-6-504 16,12-23-977-16,8-5-2327 0,0-4-738 0</inkml:trace>
  <inkml:trace contextRef="#ctx0" brushRef="#br1" timeOffset="121076.26">15846 8699 9394 0,'0'0'2136'16,"0"0"753"-16,0 0-1057 16,0 0-688-16,0 0-608 15,0 0-328-15,0 0 176 0,27 89 553 16,13-6-337-16,20 18-248 31,0 4-128-31,0-3 0 16,-17-17-120-16,-11-21-48 0,-12-10-56 15,-8-16 0-15,-8-9-304 0,-4 3-552 16,0-1-889-16,0-9-2392 16,-4-9-3832-16</inkml:trace>
  <inkml:trace contextRef="#ctx0" brushRef="#br1" timeOffset="121864.16">17064 8556 7361 0,'0'0'1912'0,"0"0"-1207"32,0 0-33-32,0 0 424 0,-84-22 272 15,52 19-127-15,1 0-361 16,-1 3-272-16,4-3-144 0,5 3-120 15,6 0-120-15,9 0-40 16,1 0-40-16,7 0-16 16,0 0-64-1,-5 0 16-15,5 0 96 0,0 0 192 16,-4 0 104-16,0 0 17 16,0 0-113-16,1 0 40 0,-1 0-104 15,0 0-72-15,4 0-64 16,0 0-48-1,0 0 16-15,0 0 24 16,0 0 48-16,0 0 8 16,0 0 48-16,0 0-32 0,0 0-128 15,0 0-64-15,0 0-40 16,0 0-8-16,0 0-8 0,0 0-336 31,0 0-328-31,-9 3-680 16,5 3-817-16,-3 3-3624 0</inkml:trace>
  <inkml:trace contextRef="#ctx0" brushRef="#br1" timeOffset="122276.06">16969 8582 7865 0,'0'0'2177'15,"0"0"-889"-15,0 0-368 0,0 0 432 16,0 0 233-16,0 0-233 0,-52-61-480 16,32 58-272-16,-8-3-152 15,-4 6 65 1,-3 0-49-16,-6 6-88 15,2 16 8-15,-5 7-128 16,-8 28 56-16,0 25 0 0,5 27-96 16,10 14-24-16,26-5-40 15,11-7-24-15,16-12 32 0,24-7-104 32,3-16-40-32,1-19-8 31,20-3 0-31,24-13-8 15,11-12-288-15,8-7-80 0,-15-22-72 16,-12-13-752-16,-20-6-1961 16,-17-9-4393-16</inkml:trace>
  <inkml:trace contextRef="#ctx0" brushRef="#br1" timeOffset="122569.27">17571 8636 12778 0,'0'0'3097'0,"0"0"-1353"0,0 0-744 16,0 0-295-16,0 0-361 16,0 0 216-1,-69 98-40-15,46-18-152 16,7 18-88-16,12 7-152 15,4-19-48-15,11-26-8 16,10-19-72-16,3-3-56 0,8 0-184 16,11-3-96-16,9 0-336 15,23-19-600-15,-11-13-1129 0,-8-3-3448 16</inkml:trace>
  <inkml:trace contextRef="#ctx0" brushRef="#br1" timeOffset="122771.73">17144 9010 8089 0,'0'0'3273'16,"0"0"-1929"-16,0 0-680 0,83 16 569 15,1-3-73 1,36-1-568-1,7-2-320-15,-19-3-224 0,-12-7-48 16,-45 0-440-16,-19 0-4217 16</inkml:trace>
  <inkml:trace contextRef="#ctx0" brushRef="#br1" timeOffset="123293.34">17957 8483 10866 0,'0'0'3064'0,"0"0"-1263"16,0 0-977-16,0 0-192 0,0 0-208 16,0 0 312-16,91 96 401 15,-11-24-425 1,16 21-272-16,0 5-200 16,-21-6-72-16,-27-6-72 0,-29-7-24 15,-14-3-24-15,-10 0-40 16,-22 1 48-16,-9-13-48 0,-8-11 40 15,9-15-48-15,-21 1-120 32,-28 5-504-32,8-9-1297 0,0-7-5176 15</inkml:trace>
  <inkml:trace contextRef="#ctx0" brushRef="#br1" timeOffset="125221.19">21431 8283 10266 0,'0'0'2248'0,"0"0"57"16,0 0-937-16,0 0-328 0,0 0-48 15,0 0-103-15,0 0-89 32,-20-34-248-32,29 34-176 0,14 0-168 15,17 0-160-15,15 2-40 16,5 8-8-16,4 6-8 16,-12 3-168-16,-16 3 8 0,-8 7 40 0,-21 3 80 15,-7 3 40 1,0 6 8-1,-15 3 0-15,-2 4 8 0,-2 6 0 16,-1 12 40-16,8 17-40 16,9 18 0-16,3 11 96 15,11-4-56-15,4-10 72 0,10-3-112 0,-9 1-8 16,-4-17 0-16,0-15 8 16,-4-17 0-1,-4-9-8-15,0 0 8 16,-4 7-8-16,0-4-8 15,-4 0 0-15,-20-9 0 16,-12-6 8-16,-24-8 8 0,-24-8 0 31,-23-10 16-31,3 0 32 0,25-13-56 16,19-6-8-16,24-3 0 16,8-10-264-16,24-31-1008 15,4 6-2521-15,20-1-7057 0</inkml:trace>
  <inkml:trace contextRef="#ctx0" brushRef="#br1" timeOffset="125539.34">22610 9026 13178 0,'0'0'2257'0,"0"0"-593"0,0 0-528 15,0 0-303 1,0 0-465-16,0 0 24 16,128-16-64-16,-65 16-120 15,6 10-160-15,6-1-40 0,-11-2 16 16,-8-1-24-16,-13-3-96 15,-15-3-440-15,-15 0-296 0,-22-12-465 32,-10-4-3048-32,-13-9-2160 0</inkml:trace>
  <inkml:trace contextRef="#ctx0" brushRef="#br1" timeOffset="125761.74">22769 8629 11138 0,'0'0'3841'0,"0"0"-2305"0,0 0-520 16,0 0-416-16,0 0 105 15,0 0 503-15,25 131-384 0,-9-52-88 16,12 32-296-16,4 7-128 16,-5 2-184-1,-3-5-40-15,-8-20-88 16,-8-12-72-16,0-26-624 0,1-16-232 15,2-6-1104-15,1-7-2481 16,0-9-3681-16</inkml:trace>
  <inkml:trace contextRef="#ctx0" brushRef="#br1" timeOffset="126213.53">23710 8458 9690 0,'0'0'4361'0,"0"0"-2225"0,0 0-536 15,0 0-487-15,0 0-473 16,0 0-448-16,0 0-144 0,48 60 120 16,-36 36-104-16,-4 11 48 31,-4-14-104-31,-4-27-8 15,0-25-248-15,0-12-152 0,0 0-232 16,0-7 15-16,-4-6 153 16,4-13 352-16,0-3 112 0,20-16 360 15,12-16-360-15,11-6-144 32,13-6 88-32,4-1 56 0,-4 7 112 15,0 10 136-15,-13 9 184 0,-7 9 49 16,-8 10 15-16,-4 10-256 15,-16 18-144-15,-8 13-24 0,0 7-56 16,-32 3 104 0,-11-4 40-1,-30 1-80-15,-18-7-72 0,3-12 56 16,9-7-64-16,11-16-56 0,20-6-488 16,12-6-921-16,1-10-3488 15,31-6-5089-15</inkml:trace>
  <inkml:trace contextRef="#ctx0" brushRef="#br1" timeOffset="126573.57">24638 8960 8225 0,'0'0'2225'0,"0"0"-1289"15,0 0-368-15,60-102 728 16,-56 73 401-16,-4 1-297 0,-8 6-608 16,-16 6-392-16,-8 6-128 31,-3 10 24-31,-10 3 24 16,6 20 121-16,-1 8-161 0,8 14 32 0,4 6-80 15,12 9 32-15,8 3-88 16,8 11-56-16,0-8-24 0,13 4 24 15,6 3-16 1,-2-13-104 0,-2 7 48-16,-7-3-48 15,-8-7-8-15,0-3-304 0,-20-10-320 0,-32 7-745 16,0-13-1231-16,5-13-3145 16</inkml:trace>
  <inkml:trace contextRef="#ctx0" brushRef="#br1" timeOffset="126747.11">24204 9392 11586 0,'0'0'2248'0,"0"0"-1311"32,0 0-593-32,112-7 320 15,-48 10 264-15,23 13-296 0,21 3-384 16,-1-6-248-16,-23 0-768 15,-28-13-3713-15</inkml:trace>
  <inkml:trace contextRef="#ctx0" brushRef="#br1" timeOffset="127393.38">25224 8366 9378 0,'0'0'2688'16,"0"0"-527"-1,0 0-953-15,0 0-160 16,0 0 136-16,120 51-111 0,-73-10-89 16,22 29-288-16,6 22-208 15,1 28-216-15,-12 11-8 0,-17-8-40 16,-23-8-96-16,-20-14 32 0,-4 4-152 31,-28-3-8-31,-15-7 0 16,-25-3-8-16,-24-9-384 0,-23-7-576 15,19-22-1489-15,4-16-5168 16</inkml:trace>
  <inkml:trace contextRef="#ctx0" brushRef="#br1" timeOffset="130307.6">2976 10372 11058 0,'0'0'2512'16,"0"0"-655"-16,0 0-1113 15,0 0 288-15,-12-76 32 0,8 73-87 32,-4 3-473-32,-5 3-352 0,-6 23-152 15,-29 21 8-15,-20 42 128 16,-27 32 0-16,3 15-16 0,8 1 8 15,24-13 24-15,29-22-64 16,15-17-80-16,16-18 56 0,0-23 0 16,28-9-64-16,23 3-8 15,33-6 8 1,36-16 8-16,15-16 0 16,1-29 56-16,-33-9-56 0,-31 3-8 15,-24 3-8-15,-20 1 8 16,0-4-48-16,-13-3 48 0,-11-7-8 15,-8 11 0-15,-31 5 8 32,-13 6-8-32,-8 11 0 0,0 5 8 15,0 7-8-15,9 4 0 16,10 9 0-16,10-1-40 0,15 4-40 16,12 0-240-16,12-4-160 15,40-5 200-15,24-4 168 31,27-3 48-31,0-16 64 0,-19-3-184 16,-28 3 88-16,-24 7 104 16,-8 3-8-16,-5 2 8 0,-6 1 160 15,-5 3-56-15,-8 3 64 16,0 19-72-16,-4 16 600 16,-8 10-280-1,-8 22-96-15,-4 19-80 0,-8 25-128 16,-4 7-8-16,5-4-88 15,6-21-8-15,5-33-8 0,12-22-240 16,5-9-616-16,3 0-921 16,0-10-2551-1,11-6-2506-15</inkml:trace>
  <inkml:trace contextRef="#ctx0" brushRef="#br1" timeOffset="130722.49">3570 11592 9217 0,'0'0'4377'0,"0"0"-3216"16,0 0-193-16,0 0 104 0,0 0 80 16,0 0-359-16,0 0-233 15,-72 82-240-15,67-56-144 32,5-1-64-32,0-6-32 0,21 0-24 0,3-6-56 15,8-10-8-15,7-3-120 16,2 0 0-16,-2-10-120 15,-7-9 56-15,-13-6 64 0,-2-7 128 16,-13-3 8 0,-4 0 208-1,-12 1 128-15,-12 5 152 0,-12 6-184 0,0 14-216 16,-4 6-40-16,4 3-56 16,8 10-8-16,17 22-920 15,3-4-1561-15,8-6-4648 0</inkml:trace>
  <inkml:trace contextRef="#ctx0" brushRef="#br1" timeOffset="131791.63">5877 11248 8553 0,'0'0'4009'15,"0"0"-2504"-15,0 0-33 16,0 0 160-16,0 0-248 16,0 0-375-16,0 4-401 0,0-4-304 0,0 3-48 15,19 0-40 1,9 0 272-1,12 1-144-15,11-4-224 0,5 0-120 16,0 0-16-16,-3 0-648 16,-10 0-680-16,-11 0-2649 15,-21 0-3089-15</inkml:trace>
  <inkml:trace contextRef="#ctx0" brushRef="#br1" timeOffset="131976.14">5733 11560 9313 0,'0'0'5722'16,"0"0"-5018"-16,0 0-192 31,0 0 776-31,123 9-176 0,-27-9-423 16,23-15-361-16,13 2-192 15,-9 0-136-15,-35 4-928 0,-32-4-6122 16</inkml:trace>
  <inkml:trace contextRef="#ctx0" brushRef="#br1" timeOffset="132606.44">7183 10931 14683 0,'0'0'2776'16,"0"0"-1704"-16,0 0-679 16,0 0-49-16,0 0-48 0,-99 6 216 15,59 23-72 1,-4 12-176-16,8 10-120 16,0 6 8-16,12 7-56 15,9 3-96-15,11-4 32 0,4-3-32 16,15-6-72-16,21-9-32 15,8-13-72 1,4-13-8-16,8-13-16 16,3-6 72-16,1-16-56 15,-4-13-16-15,-9-8 128 0,-6-8 72 16,-14-9 0-16,-18-3 0 16,-9-4 0-16,-9-2 0 0,-23 3 0 15,-11 3 16-15,-9 6-8 31,-3 10 56-31,3 9 24 16,7 10 0-16,13 9-32 0,17 9 16 16,7 4-72-16,8 0-64 15,12 4 48-15,20 9 16 0,31 5 160 16,25 1-32-16,28-6-72 16,7-6-56-1,-3-7 16-15,-28 0 40 16,-32-10 64-16,-17 4 64 0,-15 0 0 15,-4-4 32-15,-1 3-48 16,-6 1 0-16,-10 3 72 0,-3 0-24 16,-4 3-136-16,0 0-40 15,0 0-40 1,0 0-200-16,0 0-312 16,0 3-336-16,-8 10-320 0,-3 2-857 15,-6-5-4408-15</inkml:trace>
  <inkml:trace contextRef="#ctx0" brushRef="#br1" timeOffset="133858.1">8717 10392 6969 0,'0'0'2465'15,"0"0"-425"-15,0 0 8 0,0 0 313 16,0 0-385-16,0 0-887 16,12-51-697-1,-44 60-224-15,-19 17 8 16,-17 27 280-16,-20 33 16 15,-7 32-40-15,7 18-112 0,24 7-72 16,36-6-32-16,28-14-56 16,40 1 40-16,31-9-72 0,21-7-40 31,16-16-40-31,3-19-48 16,5-22-88-16,0-13-256 15,-25-22-248-15,-11-10-472 0,-25-6-3753 16,-23 0-8250-16</inkml:trace>
  <inkml:trace contextRef="#ctx0" brushRef="#br1" timeOffset="134865.41">9506 10474 8305 0,'0'0'1217'0,"0"0"-265"0,8-73-168 16,-8 54 400-16,0 3 945 16,0 7-185-16,0 5-424 15,0 4-848-15,-16 26-447 16,-16 44-209-16,-15 34 592 16,-6 23-88-16,6 10-208 15,15-13-160-15,12-16 24 0,12-10-88 16,5-22-40-16,3-19-40 15,0-18-8-15,11-17-264 16,9 3-16-16,3-9 48 0,13-13-48 31,5-6 120-31,15-38 24 0,7-32-32 16,16-32-8-16,-6-12-8 16,-13 2-16-16,-17 23 79 15,-19 35 113-15,-8 22 8 0,-9 13 249 16,2 6 287-16,-1 7 16 31,-4 9-224-31,-1 3-328 16,6 29-64-16,-5 25 64 0,4 25 64 15,3 4-64-15,2-10 56 16,-2-12-56-16,10-14 0 0,7-2-144 16,7 0-136-1,1-16 120-15,8-17-40 16,0-15 120-16,3-6 80 15,-6-29 16-15,2-28 32 0,-3-33 16 16,0-37-48-16,-4-20 112 16,-8 4-80-16,-13 13 24 15,-6 43 0-15,-5 27 8 16,-4 28 296-16,0 16-72 16,0 6-56-16,-4 10-176 15,-5 6-72-15,-6 31-984 0,-9 61-16 16,4-3-2017-16,0 0-4097 15</inkml:trace>
  <inkml:trace contextRef="#ctx0" brushRef="#br1" timeOffset="135376.04">10414 11312 10122 0,'0'0'3240'0,"0"0"-1679"0,0 0-841 16,0 0-256-16,0 0 368 16,0 0-200-16,-67 95-272 0,63-63-208 15,4 0-48-15,0-7-104 16,11-2-80-1,10-11-128-15,7-8-32 16,4-4-64-16,-4-7-144 16,7-15 256-16,-14-6 192 0,-2-7 0 15,-11-7 424-15,-8 1 160 16,0 0 120-16,-8 9 161 0,-16 10-113 31,4 5-304-31,-11 11-304 16,3 6-144-16,0 23-320 15,0 5-1264-15,11 1-3314 0</inkml:trace>
  <inkml:trace contextRef="#ctx0" brushRef="#br1" timeOffset="136504.73">11582 10525 8345 0,'0'0'3257'0,"0"0"-1505"15,0 0-1096-15,0 0-247 16,0 0 479-16,0 0-440 0,-92-13-256 16,40 13-32-16,-8 0-8 0,-7 0-32 15,3 3-32 1,0 0 0-1,8 4 48-15,13-1 112 0,15 0 16 16,8-2-64-16,16-1-72 16,4 3-24-16,0 7-8 0,0 6 272 15,4 10 48-15,8 2-63 0,-4 1-81 32,-4 3-32-32,0 6-8 15,-4 3 0-15,0 20 72 0,-4 15 8 31,-8 23-40-31,-12 16-32 16,0-1-88-16,0-2 40 0,1-4-120 16,10-3 144-16,2-16-160 15,11-25-40-15,0-20-8 0,11-12-8 16,17 6-8-16,12-6-192 16,32 0-72-16,31-19-168 0,29-16-232 15,15-26-368-15,-7-24-465 16,-44 5-303-16,-37 4-2561 0</inkml:trace>
  <inkml:trace contextRef="#ctx0" brushRef="#br1" timeOffset="137059.6">11964 11280 10802 0,'0'0'2816'0,"0"0"-1223"15,0 0-529-15,0-101 256 16,-12 66-376-16,-8 0-63 0,-3 4-257 15,-5 5-192-15,-8 10-120 32,0 13-168-32,-4 3-80 0,-3 19 0 15,-2 16 8-15,2 9 8 16,11 10 32-16,4 0-112 0,16 0 0 16,4-3-8-16,8-10-48 15,8-6-8-15,16-9-80 31,7-14-32-31,14-9 80 0,2-3 0 16,5-18-96-16,0-14-128 16,-1-13 112-16,-2-2-72 0,-10-7 168 15,-7 3 112-15,-12 6 0 16,-12 13 312-16,-4 10 264 31,-4 19 80-31,0 3-392 0,-8 10-264 0,-7 18 0 16,2 11 8-16,2 5-8 15,7 3 0-15,4 1 8 0,7 0-8 16,21-7 0-16,8-3-136 16,11-9 40-1,18-7-376-15,-14-13-1120 16,-3-9-3978-16</inkml:trace>
  <inkml:trace contextRef="#ctx0" brushRef="#br1" timeOffset="138057.04">12829 10883 4456 0,'0'0'5490'0,"0"0"-3026"16,0 0-271-16,0 0-257 16,0 0-72-16,0 0-655 0,-28-37-769 15,0 52-272-15,-16 11 80 32,-3 15 112-32,-1 23-40 0,0 22 16 15,8 15-128-15,24 7 24 16,16-6 32-16,4-23-136 15,20-22-72-15,4-13-48 0,4-9-16 16,12 0-144-16,8 0-392 31,7-6-96-31,21-29-656 0,-12 0-2489 16,-13-16-4905-16</inkml:trace>
  <inkml:trace contextRef="#ctx0" brushRef="#br1" timeOffset="138374.25">13255 10807 10898 0,'0'0'2408'15,"0"0"-271"1,0 0-1273-16,0 0-152 15,0 0-152-15,0 0 769 16,-71 93-497-16,39-30-240 0,0 20-224 16,4-7-80-16,16-6-40 31,4-10-104-31,8-12-104 0,8 6-32 16,12 6-16-16,11-6 0 15,6-13-312-15,3-9-120 16,3-13-440-16,21-16-921 0,-12-3-2600 15,-9-9-3696-15</inkml:trace>
  <inkml:trace contextRef="#ctx0" brushRef="#br1" timeOffset="138581.51">12929 11265 928 0,'0'0'12074'0,"0"0"-10049"16,0 0-1513-16,123 0-184 15,-31 0 24-15,31 3-104 0,1 3-248 0,-29-2-488 32,-35-4-4873-32</inkml:trace>
  <inkml:trace contextRef="#ctx0" brushRef="#br1" timeOffset="138732.16">13638 11265 11090 0,'0'0'3809'0,"0"0"-3057"0,0 0-424 16,0 0 280-16,116 0-56 15,-65 0-264-15,21-4-288 0,-12-2-1528 16,-9-3-4321-16</inkml:trace>
  <inkml:trace contextRef="#ctx0" brushRef="#br1" timeOffset="138943.59">14179 11024 10562 0,'0'0'3873'0,"0"0"-2089"15,0 0-304 1,0 0-383-16,0 0-505 15,0 0 96-15,5 82-16 0,-5-16-304 16,-5 20-224-16,5 22-104 16,-7 4-40-16,7-21-232 0,0-17-904 0,0-33-3441 31,0-16-7218-31</inkml:trace>
  <inkml:trace contextRef="#ctx0" brushRef="#br1" timeOffset="139324.2">14527 10871 7945 0,'0'0'7034'0,"0"0"-4754"16,0 0-936-16,0 0-639 16,0 0-121-16,0 0-232 15,31 25 64 1,9 14-24-16,3 11-200 0,21 17-96 15,-12 0-48-15,0 3-32 16,-16-1 32-16,-20-8-8 0,-8 2-40 16,-12 1 0-1,-24-4 0-15,-52 13-40 16,13-16-696-16,-5-9-2281 16</inkml:trace>
  <inkml:trace contextRef="#ctx0" brushRef="#br1" timeOffset="140059.28">15251 11519 9458 0,'0'0'1928'0,"0"0"-616"0,0 0 473 15,0 0-249-15,0 0-584 16,0 0-120-16,56 53 201 15,-76-17-297-15,-8 5-352 16,-8 3-64 0,-3-2-136-16,-5-4-184 15,4-3-32-15,8 3-792 0,9-10-1681 0,14-9-3832 16</inkml:trace>
  <inkml:trace contextRef="#ctx0" brushRef="#br1" timeOffset="140435.13">16518 11078 12874 0,'0'0'2953'0,"0"0"-1033"0,0 0-775 16,0 0-153-16,0 0-400 0,0 0-328 15,0 0 64-15,-103 72-16 16,47-21-24-16,-8 16-168 15,-7 22-32 1,-13 12-80-16,9-2-16 16,19-23-152-16,20-25-368 0,16-20-544 0,-8 4-1105 15,4-9-2120 1,4-4-2416-16</inkml:trace>
  <inkml:trace contextRef="#ctx0" brushRef="#br1" timeOffset="140667.69">15973 11163 10386 0,'0'0'3040'0,"0"0"-735"0,0 0-1113 31,0 0-552-31,0 0-184 16,0 0 737-16,79 85-177 0,-23-21-432 15,19 19-168-15,9 18-200 16,0 4-24-16,-20-22-96 15,-21-20-24-15,-19-28-72 0,-7-6-432 32,-9 9-640-32,-1-7-1521 15,-3-5-4376-15</inkml:trace>
  <inkml:trace contextRef="#ctx0" brushRef="#br1" timeOffset="141042.21">17307 10890 10114 0,'0'0'2344'15,"0"0"353"-15,0 0-1089 16,0 0-432-16,0 0-239 0,-87-57-25 31,39 57-176-31,-8 22-160 16,-3 13-8-16,-5 25-112 0,0 26-16 16,16 22-160-16,16 9-104 15,32 1-120-15,13-10-56 16,26-10-8-16,12-3 0 0,5-21-136 31,-7-17-376-31,-6-22-440 16,1-13 120-16,28-3-712 0,-9-6-2233 15,1-13-2625-15</inkml:trace>
  <inkml:trace contextRef="#ctx0" brushRef="#br1" timeOffset="141317">17710 10982 9794 0,'0'0'2296'15,"0"0"-632"-15,0 0-247 0,0 0-97 0,0 0-80 32,0 0 369-32,-88 108-665 15,60-44-328-15,-4 18-248 0,13 17-32 16,6 5-112-16,13-8-152 15,13-20 24-15,6-26-88 16,5-11 24 0,8-14-32-16,4 4-320 15,8-7-384-15,20-9-472 16,-13-10-1553-16,-11-3-3480 0</inkml:trace>
  <inkml:trace contextRef="#ctx0" brushRef="#br1" timeOffset="141514.51">17351 11287 8481 0,'0'0'3193'0,"0"0"-1849"16,0 0 345-1,147 19-393-15,-55-16-304 16,24-3-280-16,-13 0-264 15,-19 0-288-15,-13 0-160 0,-35-6-1048 16,-8-7-5409-16</inkml:trace>
  <inkml:trace contextRef="#ctx0" brushRef="#br1" timeOffset="141975.31">18028 10753 11202 0,'0'0'2945'15,"0"0"-929"-15,0 0-1032 16,0 0-192-16,0 0-56 0,0 0-23 15,112 61-49-15,-48-1-200 16,12 23-120-16,-5 21-104 16,-11 11-40-1,-32-8-32-15,-24-5-104 16,-12-7-48-16,-28-3-16 0,-12-12 8 16,-23 0-8-16,-17-14-248 0,4-18-656 15,9-4-1737-15,27-28-6601 16</inkml:trace>
  <inkml:trace contextRef="#ctx0" brushRef="#br1" timeOffset="142954.01">21725 10550 10490 0,'0'0'2584'0,"0"0"-383"15,0 0-625-15,0 0-296 16,0 0-439-16,0 0-281 15,120-50-184 1,-64 43-80-16,4 7-112 16,0 0-96-16,-8 0-40 15,-9 13-40-15,-11 6-8 0,-12 6 8 0,-12 10-8 16,-4 4 48-16,-4 8-48 31,0 4 136-31,-4 16 56 16,4 15-40-16,0 23 120 0,20 6-8 15,12-6-72-15,4-4-48 16,0-12-24-16,3 0-56 0,-2 0-56 16,-14-13-8-16,-3-12 8 15,-8-20-8-15,-8-6-88 0,1 0 40 32,-5 0-72-32,0 4 72 15,-5-7 32-15,-18-7 8 0,-9-2 8 16,-13-1 8-16,-26-6 0 15,-17-3 88-15,-4-10-8 47,17-3 8-47,3-3-48 0,25 0-48 16,-6-15-40-16,10-8-320 16,27-28-432-16,16 4-1897 0,12-1-7625 0</inkml:trace>
  <inkml:trace contextRef="#ctx0" brushRef="#br1" timeOffset="143224.29">23041 11337 11722 0,'0'0'4017'0,"0"0"-2737"0,0 0-368 16,0 0-23-16,115-18-17 31,-62 14-336-31,6 1-288 0,5 3-152 16,-4 0-88-16,-5-3-8 16,-11 0-536-16,-12 0-592 0,-17-17-921 15,-11 5-2008-15,-4-1-3752 0</inkml:trace>
  <inkml:trace contextRef="#ctx0" brushRef="#br1" timeOffset="143444.71">23149 11024 10778 0,'0'0'3056'16,"0"0"-1295"-16,0 0-97 0,0 0-63 15,0 0-609-15,0 0 176 16,7 91-296-1,9-30-352-15,12 28-88 16,0 28-264-16,0 16-120 0,-16-5-48 16,-12-14-56-16,0-35-1008 15,-4-15-1008 1,0-17-3513-16,4-21-6362 16</inkml:trace>
  <inkml:trace contextRef="#ctx0" brushRef="#br1" timeOffset="143981.26">24176 10741 9722 0,'0'0'1800'31,"0"0"624"-31,0 0-727 16,0 0-17-16,0 0-175 0,0 0-489 15,0 0-648-15,0 0-272 16,12 44 24-16,0 42 32 16,8 28-56-1,0-12-32-15,-4-20-8 0,-4-25 0 16,-4-22-56-16,-1 0-216 15,-2-3-296-15,-1-6 120 0,0-17 224 16,-4-9 168-16,4-6 352 16,3-20-240-1,14-9-112-15,3-9-80 16,8-7-64-16,11 0 0 0,5 7-80 16,0 6 136-16,0 12 88 15,-5 14 136-15,-7 12 80 0,5 6-72 16,-6 26-16-16,-3 12-24 15,-8 7-32-15,-8 3-24 16,-16 0-48 0,0-3 0-16,-28-7 8 15,-12-3 0-15,-12-15 8 0,-8-4 64 16,-7-6-80-16,-1-9 0 16,-3-7-664-16,15 0-1657 31,24 0-3712-31</inkml:trace>
  <inkml:trace contextRef="#ctx0" brushRef="#br1" timeOffset="144387.18">25080 11369 6737 0,'0'0'2641'0,"0"0"-249"0,0 0-31 0,0 0-193 16,0 0-624-16,-4-6-824 16,-7 6-447-16,-9 16 47 15,0 3 96-15,0 9-168 0,0 4-152 31,8 3 24-31,8 3-48 16,4 0-72-16,4-6 0 0,20-3-144 16,8-10-8-16,4-10 56 15,3-9 88-15,-7 0 8 0,0-22 8 16,-12-10 80-16,-12-9 40 31,-8-3 160-31,-4-4 16 0,-20 7-112 16,-8 6-128-16,-7 9-64 15,-21 26-248-15,12 0-1184 16,8 10-4122-16</inkml:trace>
  <inkml:trace contextRef="#ctx0" brushRef="#br1" timeOffset="145083.31">25415 10652 8873 0,'0'0'2369'16,"0"0"215"-16,0 0-751 0,0 0-513 15,0 0-32-15,0 0-439 16,120 28-121-16,-60 27-80 0,16 24-216 31,11 32-96-31,4 13-144 16,-11 6-56-16,-8-6 24 0,-24-7-16 15,-12 0-144-15,-21-2 64 16,-15-10-64-16,-19-13 0 16,-25-9 8-16,4-14-8 0,-3-12 8 31,7-12-8-31,-9-4-104 0,-30 16-648 16,7-6-864-16,0-10-3497 0</inkml:trace>
  <inkml:trace contextRef="#ctx0" brushRef="#br1" timeOffset="147768.15">2844 13500 8665 0,'0'0'2377'16,"0"0"-553"-16,0 0-639 15,0 0 47-15,-15-70 248 0,11 54-360 16,-9 3-368 0,5 7-135-16,-7 0-137 15,-1 3-176-15,-16 3-168 16,-8 0-88-16,-4 12 0 0,-12 11-48 15,-3 8 48-15,3 10 24 16,-8 17 24-16,12 18 8 0,9 19 32 31,19 6-8-31,16-15-40 16,8-25-32-16,19-20 24 0,9-6 88 16,24 6-8-16,31 1-80 15,49-5 40-15,16-24-48 16,7-13-64-16,-8-15-8 0,-31-24-312 31,-32 8-1104-31,-28-8-5498 0</inkml:trace>
  <inkml:trace contextRef="#ctx0" brushRef="#br1" timeOffset="148618.87">3860 13414 9554 0,'0'0'2560'0,"0"0"-1568"0,0 0-384 16,0 0 665-16,0 0 399 16,0 0 104-16,0 0-911 0,-36-41-513 31,4 41-168-31,-7 16 112 15,-6 6 176-15,2 10-88 16,0 6-64-16,2 13 0 0,9 18-56 16,8 24-24-16,24 18-120 15,9 0-40-15,27-19 88 0,7-25-56 16,21-13-56 0,-8-17-56-16,3 2-72 15,9-1-392-15,-12-19-656 16,20-16-544-16,-8 0-1449 0,-12-6-5825 15</inkml:trace>
  <inkml:trace contextRef="#ctx0" brushRef="#br1" timeOffset="148894.14">4449 13300 12322 0,'0'0'2393'0,"0"0"-1057"16,0 0-528-16,0 0-16 16,0 0 353-16,-63 101 103 0,31-21-584 15,9 18-104-15,3-6-128 16,12-16-168-16,8-22 0 0,0-12-128 31,11-1-64-31,14 4-64 16,6-1-8-16,9-12-232 15,4-14-312-15,4-5-216 0,19-13-664 16,-11-9-1609-16,-12-10-3480 0</inkml:trace>
  <inkml:trace contextRef="#ctx0" brushRef="#br1" timeOffset="149119.54">4139 13716 10898 0,'0'0'4257'0,"0"0"-3481"0,0 0 0 15,0 0 216-15,0 0-88 16,95 31 49-16,-3-21-537 0,24-7-248 16,0-3-88-16,-25 0-80 15,-7-16-320 1,-33 4-2145-16,-6-14-5721 15</inkml:trace>
  <inkml:trace contextRef="#ctx0" brushRef="#br1" timeOffset="149372.84">4976 13163 11778 0,'0'0'4385'16,"0"0"-3441"-16,0 0-376 0,0 0-32 15,0 0 457-15,119 77-89 16,-59-33-288-16,8 4-160 0,4 21 40 31,-16 11-88-31,-17 37-216 16,-27 17-96-16,-24-4-40 0,-48-10 32 16,-15-18-40-16,-9-10-48 0,-4-13-376 15,4-18-592-15,25-20-1328 16,11-19-5938-16</inkml:trace>
  <inkml:trace contextRef="#ctx0" brushRef="#br1" timeOffset="156057.01">5852 13700 9514 0,'0'0'5009'0,"0"0"-3649"16,0 0-680-16,0 0 136 15,0 0 32-15,0 0-175 0,0 0-145 32,-3 0-160-32,27 0-96 15,4 0-80-15,7-6-24 0,13 2 16 16,8-5-112-16,3-1-72 15,5 1 0-15,0-1-8 16,-1 1-328-16,-3 2-640 0,-11 4-1081 31,-14 3-2160-31,-14 0-96 16,-21 7-2432-16</inkml:trace>
  <inkml:trace contextRef="#ctx0" brushRef="#br1" timeOffset="156311.31">5984 13941 1040 0,'0'0'7857'15,"0"0"-5888"-15,0 0-225 0,0 0 241 16,0 0-497-16,0 0-584 16,0 0-352-1,-40 35 136-15,68-32 105 16,12 0-41-16,19-3-240 15,29-3-192-15,-4-10-144 0,-5 1-80 16,-6 2-96-16,-22 4-8 16,5 3-776-16,11-3-1313 0,-22 2-2576 31,-17 1-3848-31</inkml:trace>
  <inkml:trace contextRef="#ctx0" brushRef="#br1" timeOffset="158425.68">8569 12957 6385 0,'0'0'2912'0,"0"0"-1239"16,0 0-209-16,0 0 24 31,0 0 305-31,0 0-369 0,-3-60-632 0,-13 60-392 16,-8 0-176-16,-8 9 41 15,-12 13 55-15,-7 10 104 0,-18 29-16 16,-14 24-80-16,-5 26-80 15,1 13-88-15,27-10-32 16,28-9-48-16,28-22-80 16,4-14 0-1,32-17 0-15,24-8 0 0,32-16 8 16,23-12-8-16,21-13-168 0,-5-15 0 16,-12-30-56-16,-23 1 96 31,-24 0-64-31,-28 9 176 15,-12 0 8-15,-13-2 8 0,-11-1 16 16,-4 0 64-16,-27 3 80 0,-17 10 40 16,-12 6-56-16,-4 10-72 15,-4-1 8-15,13 7-16 32,7 0-56-32,16 3-8 0,12 3 0 15,16 1-64-15,4 2-32 16,28 1 0-16,28-7 16 0,24 0-88 15,-1-3 64-15,-7 0 16 16,-12 0 88-16,-12 0 8 31,-5 0 40-31,5 0-32 0,-16 0 112 16,-8 10 40-16,-13 9-160 16,-10 7 136-16,-5 11 184 0,0 11 96 0,-13 25-80 15,-11 26-96-15,-8 15-152 16,1 0 120-1,8-16-136 1,10-31-32-16,9-26-48 0,4-9-80 16,0 0-408-16,4 0-448 15,28-19-912-15,0-13-3346 0,-4-7-5416 0</inkml:trace>
  <inkml:trace contextRef="#ctx0" brushRef="#br1" timeOffset="159070.94">9295 13875 312 0,'0'0'9890'0,"0"0"-7442"16,0 0-543-16,0 0-81 16,0 0-408-16,-8-20-744 0,0 27-424 0,4 15-199 15,-4 6 263-15,0 11-8 16,0 2-88-16,0 3-16 16,4-3-64-1,4-2-88-15,0-4-48 16,4-7 0-16,16-12-48 15,4-10-296-15,16-6 96 0,-1 0-136 16,6-22-161-16,2-13 25 31,1-9-128-31,-8-7 352 0,-8-3 120 16,-8-3 176-16,-13 6 0 16,-3 10 544-16,-8 12 648 0,0 17-135 15,-11 12-305-15,-1 3-376 16,-4 22-280-16,0 13 80 31,4 7-8-31,4 5-8 0,0 7 8 16,8-3-32-16,0-2-88 15,16-2-48-15,4-5-184 0,4-10-448 16,12-10-1088-16,-8-9-3241 0,-5-16-5122 16</inkml:trace>
  <inkml:trace contextRef="#ctx0" brushRef="#br1" timeOffset="162357.51">10367 13643 4640 0,'0'0'5714'0,"0"0"-3930"16,0 0-232-16,0 0-23 15,0 0 111-15,0 0-424 16,-5-32-624-1,-10 42-351-15,-9 15-89 16,-4 10 280-16,-8 6-80 0,-4 13-136 16,1 0-88-16,-6 0-80 15,6-3 24-15,7-7-64 16,0-5-8-16,12-8-376 0,8-5-728 31,9-17-1265-31,3-6-2272 16,0-3-2440-16</inkml:trace>
  <inkml:trace contextRef="#ctx0" brushRef="#br1" timeOffset="162572.94">10083 13652 7417 0,'0'0'2929'0,"0"0"-585"16,0 0-207-16,0 0 79 0,0 0-992 15,0 0-792-15,0 3-287 16,0 29 567-16,5 13-104 15,-1 2-256-15,4 7-208 16,-1-3-32 0,6 0-64-16,-5-7-48 0,-1-2 0 15,1-11-232-15,5-6-504 0,-6-5-809 16,1-8-2335-16,1-9-2778 16</inkml:trace>
  <inkml:trace contextRef="#ctx0" brushRef="#br1" timeOffset="162813.31">9849 13877 9706 0,'0'0'3256'0,"0"0"-951"15,0 0-305-15,0 0-552 0,0 0-807 16,0 0-265-16,120 4-32 15,-64 9-32-15,2-1-48 16,2 1-136-16,0 0-40 0,-12-1-88 31,-12-2-344-31,-4 6-824 16,-8-7-1353-16,-13-2-2904 0</inkml:trace>
  <inkml:trace contextRef="#ctx0" brushRef="#br1" timeOffset="163301">11479 13566 9177 0,'0'0'2265'0,"0"0"-729"0,0 0 249 32,-84-28-17-32,44 28-208 15,-4 0-431-15,-4 16-233 16,4 9-248-16,-3 13-176 0,6 20-8 0,2 24-112 16,18 19-32-16,18 1-96 15,11-3-88-15,24-26-16 16,0-26-72-1,4-8-48-15,3-11 0 16,9 1-248-16,8-7-184 16,12-10 24-16,-4-12-152 0,11-22-296 15,-11-16-1337-15,-16-6-3112 0</inkml:trace>
  <inkml:trace contextRef="#ctx0" brushRef="#br1" timeOffset="163833.57">11215 13182 8481 0,'0'0'3857'0,"0"0"-2048"16,0 0-9-16,0 0-24 15,0 0-695 1,-15-6-633-16,15 12-224 15,-4 4 288-15,4-1-200 16,0 1-216-16,0-4 56 0,0 0-96 16,0-6 16-16,0 0 96 0,0 0 128 15,0-15 192 1,11-4-280-16,1-13-160 16,1-3-48-16,2-3 88 15,-2-3-88-15,-6 9 0 16,1 3 48-16,-4 7-40 0,0 9 40 15,1 10 48-15,2 3-96 0,5 3-168 32,4 19 160-32,12 10 8 15,4 10 56-15,4 5-40 16,3 4-16-16,-3 3-136 0,5 9-1008 16,-6-15-2601-16,-7-10-7793 0</inkml:trace>
  <inkml:trace contextRef="#ctx0" brushRef="#br1" timeOffset="164309.31">12387 13281 10122 0,'0'0'2776'16,"0"0"-447"-16,0 0-281 16,0 0-303-16,0 0-609 15,0 0-440-15,0 0-400 0,-72-29-176 16,48 64 184-16,-12 25 8 16,1 23-48-16,3 25-16 0,8 12-104 31,12 1-24-31,12-16-72 15,15-16-40-15,13-19-8 16,0-19-56-16,0-16-432 0,4-10-8 16,12-6-392-16,23-3 64 15,34-16-232-15,-14 0-945 0,-11-16-2792 0</inkml:trace>
  <inkml:trace contextRef="#ctx0" brushRef="#br1" timeOffset="164599.53">12901 13293 11090 0,'0'0'3985'16,"0"0"-2697"-16,0 0 112 0,0 0 169 15,-80 80-473-15,52-32-208 16,8 6-240-1,0 5-224-15,5 5-72 16,6 13-152-16,9-8-88 16,0-2-56-16,20-1-40 0,8-18-16 15,8 0-272-15,4-10-280 16,8-16-152-16,4-9-112 31,19-13-528-31,-11-6-1417 0,-8-11-3624 0</inkml:trace>
  <inkml:trace contextRef="#ctx0" brushRef="#br1" timeOffset="164809.97">12534 13690 2480 0,'0'0'8458'0,"0"0"-6242"16,0 0-591-16,0 0-345 15,88 0 128 1,-21-3-600 0,25-3-384-16,24-4-127 0,-13 1-193 0,-15-1-56 15,0-2-48-15,-41-1-1537 16,-3 0-4928-16</inkml:trace>
  <inkml:trace contextRef="#ctx0" brushRef="#br1" timeOffset="165166.01">13359 13141 11946 0,'0'0'3929'0,"0"0"-2473"31,0 0 65-31,92-19-145 0,-60 19-344 16,-1 16-240-16,5 12-176 0,0 14-160 16,12 18-143-16,-1 23-97 0,-2 24-72 15,-6 11-24-15,-18 3-72 16,-21-10-40-1,-5-19-8 1,-18-6 0-16,-9-20-144 0,4-15-465 16,-17 0-887-16,17-16-1152 0,-3-13-8547 15</inkml:trace>
  <inkml:trace contextRef="#ctx0" brushRef="#br1" timeOffset="167126.78">14172 13744 10458 0,'0'0'4065'0,"0"0"-3073"16,0 0-264-16,0 0 376 0,-4 0-48 15,4 0-63 1,11 3-305 0,13 1-56-16,16 2-32 0,28 1-200 0,24-5-136 15,-4 2-120-15,-9-1-96 16,-15-3-32-16,-20 3-16 16,3 0-176-16,-11 0-528 0,-12 1-272 31,-16-4-641-31,-8 0-863 15,-19-7-2057-15,-9-6-6185 0</inkml:trace>
  <inkml:trace contextRef="#ctx0" brushRef="#br1" timeOffset="167380.1">14419 13458 9858 0,'0'0'3136'0,"0"0"-415"15,0 0-969-15,0 0-415 0,0 0-289 16,0 0-384-16,0 0 112 16,0 0 200-16,28 108-256 31,-12-60-303-31,3 13-121 0,1-1-88 0,1 3-152 16,-6-3-40-16,5 1-16 15,-4-7-72-15,-4-4-697 0,4 4-703 16,0-15-1216-1,-4-8-6194 1</inkml:trace>
  <inkml:trace contextRef="#ctx0" brushRef="#br1" timeOffset="168370.46">15837 13071 8857 0,'0'0'2169'16,"0"0"-273"-16,0 0-247 15,0 0-57-15,0 0-208 16,0 0-480-16,0 0-399 0,-75-19-137 15,30 38 48-15,-6 16 0 0,-5 6-72 16,-8 23-104-16,1 18 48 31,7 20-96-31,11 0-48 16,26-4-136-16,15-12 80 0,4-20-88 16,20-12 0-16,0-12-8 15,12-4-112-15,11-7-48 0,29 4-64 16,24-9-128-16,-4-10 112 31,-5-16-64-31,-19 0-56 16,-25-16 152-16,-6-10 160 0,-5-9 56 15,-20-9 0-15,-12-3 48 16,-21-4 136-16,-18 3-16 0,-17 10-48 0,-4 6 0 16,-4 10-72-1,12 13 8 1,9 5-48-16,11 4 8 15,15 6-16-15,17 11-8 0,0-2-80 16,25 5-48-16,10-1 40 16,17-7 48-16,8-2-72 0,8-10 40 0,4 0 64 31,-4-10 8-31,-5-6 8 16,-7-3 88-16,-8 0 416 15,-13 3 40-15,-14 3 88 0,-10 4 72 16,-6 6-48-16,-5 3-80 15,0 0-407-15,0 12-169 0,0 14 0 32,-5 15 56-32,1 10 88 15,0 16-48-15,4 0-48 0,0 2-48 16,0 1 48-16,4-9-48 16,5 5-8-16,-1-6-641 0,3-6-247 15,9 3-712-15,-4-18-2233 31,0-11-4745-31</inkml:trace>
  <inkml:trace contextRef="#ctx0" brushRef="#br1" timeOffset="168884.08">16825 14033 6065 0,'0'0'5761'15,"0"0"-4161"1,0 0 185-16,0 0 23 16,0 0-128-16,40-86-671 0,-40 71-513 15,0-1-160-15,-8-3-112 16,-12 6-8-16,-8 0-24 16,-3 4-96-16,-1 9 0 0,-4 0 32 31,4 13 136-31,4 9 8 15,4 6-24-15,8 7-104 0,4 10 64 16,12-1-64-16,0 7 0 16,12 3-40-16,4 0 0 15,3-3-88-15,6-3-8 0,-9-4 8 16,3-3-8 0,2-3 8-16,-14-3 56 15,2-3-72-15,-9-4-152 0,0 1-112 16,-9-7-280-16,-6-3-360 15,-17-3-312-15,0-3-1569 16,8-7-4592-16</inkml:trace>
  <inkml:trace contextRef="#ctx0" brushRef="#br1" timeOffset="169083.55">16507 14366 11986 0,'0'0'3121'15,"0"0"-1073"-15,0 0-327 16,0 0-617-16,115-54-360 0,-67 51-304 16,8 1-248-16,11-2-104 15,5 1-88-15,0 0-240 16,12-10-648-16,-17-3-2929 0,-15 0-9850 16</inkml:trace>
  <inkml:trace contextRef="#ctx0" brushRef="#br1" timeOffset="170458.87">18224 13623 2784 0,'0'0'6786'0,"0"0"-4586"31,0 0 40-31,4-82-271 16,-4 63 87-16,-8 3-623 15,-8 3-657-15,-12 4-232 0,-4 2-16 16,-8 7-16-16,-12 0-88 0,-11 13-16 16,-5 13-8-16,0 9-23 15,-4 22-113 1,12 25-24-16,17 14-120 15,26-1-48-15,17-19-24 16,21-25-32-16,35-4-8 0,32 4 56 16,43 0-64-16,20-7-336 15,-3-27-305-15,-21-17-87 16,-35-23-400-16,-28-6-1056 16,-25 1-4818-16</inkml:trace>
  <inkml:trace contextRef="#ctx0" brushRef="#br1" timeOffset="171205.87">19199 13243 6769 0,'0'0'5313'0,"0"0"-2864"0,0 0-657 16,0 0-248 0,0 0-399-16,-95-35-273 15,44 60-152-15,-1 17-120 16,-12 21-32-16,4 29-240 0,8 25 16 15,16 11-192-15,25-8-80 16,11-12-24-16,23-35-40 16,5-19-8-16,0-16-48 15,8-9-384-15,12-1-312 16,8-2-56-16,32-11-520 16,-17-11-1481-16,-11-4-4392 0</inkml:trace>
  <inkml:trace contextRef="#ctx0" brushRef="#br1" timeOffset="171542.98">19511 13357 9482 0,'0'0'3128'0,"0"0"-407"0,0 0-777 16,0 0-119-16,0 0-561 16,0 0-568-16,-28-3-432 31,8 38 336-31,-8 16 32 0,0 28-248 0,4 16-80 16,12 7-23-16,12-7-161 15,4-19-48-15,12-25-24 0,4-16-48 16,4-7 0-16,8 1-72 15,3-4-216 1,14-3-249 0,3-5-263-16,15-17-352 0,-7-4-816 0,-13-9-3818 15</inkml:trace>
  <inkml:trace contextRef="#ctx0" brushRef="#br1" timeOffset="171754.42">19156 13690 9498 0,'0'0'6817'0,"0"0"-5601"32,0 0-544-32,124 4 393 0,-37 2-161 15,37 0-296-15,-1 0-120 16,-19 1-200-16,-24-1-288 0,-24-2-288 15,-17-4-1480-15,-7 0-4898 0</inkml:trace>
  <inkml:trace contextRef="#ctx0" brushRef="#br1" timeOffset="171934.93">20108 13776 4016 0,'0'0'8498'0,"0"0"-7162"16,92-16-271-16,-45 7-9 0,2 2-528 15,10-5-528-15,-6-1-1768 0,-14 0-4130 16</inkml:trace>
  <inkml:trace contextRef="#ctx0" brushRef="#br1" timeOffset="172165.31">20702 13398 9554 0,'0'0'5657'0,"0"0"-3817"31,0 0-456-31,0 0-519 0,0 0-233 16,0 0 336-16,-44 105-232 15,37-38-224-15,2 21-152 0,5 18-120 16,0-12-120-16,9-14-40 15,2-29-80-15,-7-17-96 32,4 5-856-32,4 8-728 0,0-5-3833 15,0-14-6930-15</inkml:trace>
  <inkml:trace contextRef="#ctx0" brushRef="#br1" timeOffset="172612.12">21048 13192 8209 0,'0'0'5994'0,"0"0"-4058"0,0 0-696 15,0 0-160-15,0 0-239 16,0 0 239-16,84 95-248 31,-32-25-248-31,16 22-176 0,3 23-208 16,-11 8-40-16,-32-9-40 15,-19-21 0-15,-18-30-112 0,-15-19 0 16,-23 7 32-16,-37 16-40 0,-51 9-72 16,-25 6-456-1,24-27-864 1,25-21-4273-16</inkml:trace>
  <inkml:trace contextRef="#ctx0" brushRef="#br1" timeOffset="181706.34">3103 16033 9946 0,'0'0'2712'0,"0"0"-535"0,0 0-417 15,0 0-296 1,0 0-311-1,-12-63-257-15,12 50-192 0,0-6-104 16,-4 3-256-16,4-3-152 16,-4 0-72-16,4-3-72 0,-7-3-40 15,-1-4 0-15,-9-3 0 0,-7-3-8 32,-11 0-48-32,-13-6-72 15,-15 6-56-15,-6 7-32 0,-6 15 48 16,-1 13 40-16,4 13 104 15,-12 37-88-15,-4 33 56 16,17 38 32-16,24 12-80 0,27-6 16 31,20-16 72-31,16-34-40 16,7-18 48-16,9-20-72 0,8-11 64 16,8-6-256-16,15-12-56 15,10-10 152-15,2-16 168 0,5-37 48 16,-1-34 88-16,-11-27-56 31,-16-16 16-31,-28 9-24 0,-20 23 24 16,-4 38 0-16,0 18-48 15,-4 20 168-15,0 3-128 0,0 6 176 16,-1 4-80-16,5 9-184 16,0 13-184-1,0 22 104-15,5 22 80 16,3 25 0-16,7 26 0 15,-2-9 0-15,-1-17 48 0,0-21-48 16,4-20 0-16,12 13-8 0,7 6 0 16,17 3-216-16,4-12-512 15,12-13-304 1,35-28-617-16,-15-10-2120 16,-4-16-1712-16</inkml:trace>
  <inkml:trace contextRef="#ctx0" brushRef="#br1" timeOffset="182002.56">4230 15484 9450 0,'0'0'2040'0,"0"0"-728"31,17-108-464-31,-17 73 713 0,0 10-249 16,-8 9 56-16,-8 13-431 15,-16 3-481-15,-4 12-288 16,-12 20-72-16,-12 29 104 0,-4 28 136 16,5 35 40-16,15 9-24 15,28 6-128-15,16-11-56 0,24-17-88 16,36-10-32-16,16-15-48 16,20-10 0-1,7-16 0-15,-4-18-296 16,1-17-608-16,-4-25-424 0,-28 0-1313 15,-16-22-3776-15</inkml:trace>
  <inkml:trace contextRef="#ctx0" brushRef="#br1" timeOffset="182278.81">5139 15309 8057 0,'0'0'4921'15,"0"0"-2888"-15,0 0-577 32,0 0-432-32,0 0-408 0,0 0-88 15,-103 99 449-15,59-7-321 16,0 38-48-16,9 16-112 0,18-3-104 16,17-16 88-16,24-28-288 31,12-23-160-31,4-22-32 15,-5-16-8-15,2-13-344 0,10 0-248 16,9-8-248-16,36-17-264 16,-17-13-833-16,-11-19-3200 0</inkml:trace>
  <inkml:trace contextRef="#ctx0" brushRef="#br1" timeOffset="182502.23">5008 15751 304 0,'0'0'8065'16,"-88"12"-7000"0,44 1-473-1,4 3 848-15,16-3 256 0,20 0-399 16,8-1-497 0,45 1-136-16,38-10-152 15,45-3-392-15,15-19-120 16,5-10-808-16,-29-8-528 0,-48 8-1297 15,-22 0-4665-15</inkml:trace>
  <inkml:trace contextRef="#ctx0" brushRef="#br1" timeOffset="182740.59">5570 15170 10698 0,'0'0'2520'16,"0"0"-335"-16,0 0-233 0,0 0-632 15,0 0-711-15,56 19-73 16,7 19 72-16,29 22-208 0,23 26-64 31,4 16-72-31,-18 6 152 0,-26 6 0 16,-43 4-288-16,-21 8-128 16,-11 1 0-16,-39-6-16 0,-25-10-280 15,-11-16-192-15,3-18-368 16,-4-17-688-16,20-22-3193 0,13-19-9090 15</inkml:trace>
  <inkml:trace contextRef="#ctx0" brushRef="#br1" timeOffset="183267.18">6765 15906 10490 0,'0'0'4265'0,"0"0"-3049"16,0 0-384-16,0 0 192 0,0 0 41 15,0 0-537-15,0 0-88 16,159 3 120-16,-24-3-216 16,13-3-120-1,-24-6-48 1,-37 6-168-16,-43 3-8 0,-12 0-608 15,-8 0-864-15,-24 19-1601 0,0-3-2840 16,-12 3-3273-16</inkml:trace>
  <inkml:trace contextRef="#ctx0" brushRef="#br1" timeOffset="183445.71">6765 16221 10418 0,'0'0'2680'15,"0"0"-1343"-15,0 0 383 0,0 0 352 32,163 3-695-32,-35-3-697 15,12-3-328-15,-2-7-208 0,-26 1-96 0,-29-4-48 16,-23 4-1296-16,-23-4-5626 16</inkml:trace>
  <inkml:trace contextRef="#ctx0" brushRef="#br1" timeOffset="186881.53">9067 15297 6425 0,'0'0'2520'0,"0"0"-351"15,0 0 119-15,0 0-191 0,0 0-433 16,-15-48-648 0,-5 48-552-1,-12 23-263-15,-15 21-9 0,-17 32 224 16,0 29-24-16,8 16-112 15,16-1 0-15,20-6-104 0,20-18-24 16,0-17-64-16,25-22-40 16,-2-15-48-1,9-17-56-15,12 0-56 16,12-9 8-16,23-6-32 0,-7-10-64 16,4-13-24-16,-5-22-160 15,-19-10 16-15,-8-12-8 0,-17-3 79 16,-18-3 177-16,-14 6 120 31,-30 9 96-31,-13 7 145 0,-11 12-17 16,-1 13 32-16,8 7 80 15,12 6-40-15,16 3-144 0,16 0-152 16,8 6-104-16,24 6-224 16,40-2 72-16,28-3 240 31,27-7-80-31,-4 0-8 0,-27-10-24 15,-32 0 56-15,-28 4 72 16,0 0 208-16,-9 6 208 0,-6 0-120 16,-9 0-104-16,-4 19-88 15,-4 16 360-15,-17 12 120 16,-3 23-176 0,5-3-208-16,-5 6-104 0,4 9-80 15,8 1-16-15,1 3 0 16,2-16-264-16,9-16-696 0,16-7-680 15,4-9-2489-15,8-9-3905 16</inkml:trace>
  <inkml:trace contextRef="#ctx0" brushRef="#br1" timeOffset="187211.65">9976 16119 11570 0,'0'0'4305'16,"0"0"-3289"-16,0 0-496 0,0 0 424 16,-80 73-63-16,69-35-273 15,11 4-400-15,0-4-144 0,7 0-64 16,17-10-384-16,12-9-64 31,4-9 80-31,4-10 216 0,0-3 87 16,-9-16 65-16,-11-10 73 15,-11-6 487-15,-13 0 128 16,-9 1 88-16,-23 2-112 0,-11 9-136 31,-9 4-152-31,5 13-232 0,2 6-144 16,9 3-8-16,12 13-744 0,24 10-760 16,4-4-3313-16,16-3-8450 15</inkml:trace>
  <inkml:trace contextRef="#ctx0" brushRef="#br1" timeOffset="187961.64">11140 15789 11842 0,'0'0'3801'0,"0"0"-2169"0,0 0-151 15,0 0-321-15,0 0-256 16,0 0-352-16,0 0-320 0,-20 0-136 31,-8 35 88-31,-4 13 32 16,-4 9-96-16,0 3-64 0,1 1-48 15,7-7-8-15,4-7-176 32,-1-6-512-32,10-9-376 0,6-10-649 15,2-9-935-15,3-13-1393 16,4-3 2049-16,0-23-2913 0,8-24 3176 16,8-33 1729-16,3-22 1385 15,1 7 735-15,-3 22 136 16,-13 34 321-16,-4 29 416 0,0 7-489 15,0 6-711-15,0 4-1033 32,4 33-640-32,-1 33 152 0,14 23 8 15,-2-4-152-15,2-20-48 0,-2-21-80 16,-7-20-144-16,1 1-664 16,-6 6-1241-16,1-7-2144 0,-4-15-432 15</inkml:trace>
  <inkml:trace contextRef="#ctx0" brushRef="#br1" timeOffset="188142.16">10558 15961 5777 0,'0'0'4969'32,"0"0"-3281"-32,0 0-920 15,0 0 681-15,143 44 351 0,-35-16-568 16,12-5-704-16,-21-7-312 15,-28-7-168-15,-7-6-48 0,-20-3-1256 16,-4 0-5241-16</inkml:trace>
  <inkml:trace contextRef="#ctx0" brushRef="#br1" timeOffset="188537.1">12052 15246 13098 0,'0'0'1809'0,"0"0"-345"16,0 0-120 0,0 0-231-16,0 0-305 15,0 0-448-15,-8 9-232 0,-4 52 360 0,0 31-48 16,-7 41-96-16,2 23-24 16,2 3-88-16,2-13-136 15,13-26-16-15,0-15-8 0,20-22-64 16,8-26-8-16,0-13-168 0,8-12-520 15,24 3-304-15,32-19-608 32,-13-4-2649-32,-3-12-5529 0</inkml:trace>
  <inkml:trace contextRef="#ctx0" brushRef="#br1" timeOffset="188733.58">11602 15859 11442 0,'0'0'4353'15,"0"0"-3001"-15,0 0-528 0,155-3-128 0,-7 3 177 16,23 0-369 0,1 12-312-1,-26-2-192-15,-38-1-104 16,-36-2-1657-16,-24-4-7048 0</inkml:trace>
  <inkml:trace contextRef="#ctx0" brushRef="#br1" timeOffset="189198.34">12837 16148 9722 0,'0'0'2384'16,"0"0"-1552"-16,0 0 248 0,64-83 297 31,-53 42-249-31,-7-3-128 16,-4-1-376-16,-4 4-184 0,-20-1-47 15,-11 8-1-15,-9 14-120 16,-8 14-96-16,-4 6-64 0,1 26-32 16,-13 31 24-16,4 29-16 46,17-1 56-46,15-5-40 16,19-14-48-16,13-18-48 0,9-1-8 16,23 1 0-16,7-16-8 15,10-13-8-15,6-19-56 0,8-6 72 0,1-26 8 16,-4-16 96-16,8-19-96 16,-13-3 8-16,-14 1 32 15,-6 5-40-15,-23 20 40 0,4 9 256 16,-12 19 320-16,0 16-456 15,-4 13-168-15,0 22-8 0,0 12 0 16,4 10 0 0,4 4-64-16,0 2-168 15,4-5-376-15,0 5-704 16,-4-15-2465-16,0-13-3225 0</inkml:trace>
  <inkml:trace contextRef="#ctx0" brushRef="#br1" timeOffset="189550.4">13287 16037 11802 0,'0'0'3065'16,"0"0"-1273"-16,0 0-208 15,88-42-791-15,-60 55-457 0,-4 22-256 16,-4 13 40-16,-9 9-40 31,-11 6-72-31,0 1 0 16,-20-7-8-16,-3-3-56 0,-5-10-224 15,0-12-184-15,12-13-57 16,4-9-15-16,8-10 280 0,4-17 248 31,20-17-192-31,28-26 112 0,27-23 88 16,17-19 0-16,-4 11 72 16,-16 24 448-16,-29 28 288 0,-15 30-159 15,0 9-97-15,4 0-104 16,-4 19-224-16,0 19-176 0,-9 13 96 15,-6 9-72 1,-5 4-24 0,-4 2-48-16,-4 1-240 0,0 19-920 15,-4-16-2921-15,-4-19-6257 0</inkml:trace>
  <inkml:trace contextRef="#ctx0" brushRef="#br1" timeOffset="189977.26">14458 15411 13986 0,'0'0'1817'32,"0"0"-273"-32,0 0 9 15,0 0-473-15,0 0-592 0,0 0-384 16,20 137 496-16,-20-7-264 15,0 16-112-15,0-3-176 16,0-19-48-16,4-17 8 0,-4-24-8 31,0-26-48-31,0-19-144 0,0-12-176 16,0-7 0-16,0-3 56 16,0-10 80-16,9-6 232 0,10-25 0 15,9-13-64-15,17-7-88 16,6-9-16-16,5 0 64 15,3 3 104 1,1 10 8-16,-4 15 56 0,-5 17 32 16,-6 9 88-16,-6 26-48 0,-7 11 48 15,-4 15-40-15,-8 2-56 16,-12 3-40-16,-4 6-48 16,-4 17-344-1,-15-17-1945-15,-2-15-6585 16</inkml:trace>
  <inkml:trace contextRef="#ctx0" brushRef="#br1" timeOffset="190623.53">16068 15500 11466 0,'0'0'3153'0,"0"0"-1409"16,0 0-392-16,0 0-191 0,-95-63-161 31,47 63-192-31,-12 13-72 16,-12 34 8-16,-4 51-224 0,9 48-56 15,23 32-79-15,36 7-145 0,20-11-80 16,40-25-112-16,16-13-48 16,11-15 0-16,13-19-32 15,8-23-585 1,3-28-287-16,-7-29-472 15,-25-19-985-15,-19-6-7193 0</inkml:trace>
  <inkml:trace contextRef="#ctx0" brushRef="#br1" timeOffset="191050.39">17291 15538 11226 0,'0'0'2929'16,"0"0"-1353"-16,-103-6-304 15,11 37 176-15,-20 33-47 0,-3 22-409 16,16 16-128-16,27 5-192 16,32-5-232-1,24 0-128-15,16-4-120 16,24-6-63-16,32-3-17 15,24-7-112-15,15-12 0 0,12-19-16 16,1-22-393-16,-8-20-471 16,-8-12-376-16,-29-16-912 15,-19-7-5242-15</inkml:trace>
  <inkml:trace contextRef="#ctx0" brushRef="#br1" timeOffset="191613.87">18020 15865 9297 0,'0'0'2881'16,"0"0"24"-16,0 0-593 0,0 0-519 15,0 0-321-15,0 0-352 16,0 0-528-1,-15-22-448-15,-1 63-80 16,-9 32 224-16,2 22 8 16,3 7-96-16,16-13-87 0,4-22-33 15,0-26-80-15,16-3 0 16,8 6-120-16,8 1-177 0,12-1-327 16,3-9-232-16,33-19-240 31,-12-6-1041-31,-8-10-3792 0</inkml:trace>
  <inkml:trace contextRef="#ctx0" brushRef="#br1" timeOffset="191944">17638 16161 7665 0,'0'0'7506'16,"0"0"-5146"-16,0 0-735 15,0 0-937-15,100 0-128 16,-9 9-48-16,33 7-192 0,7-4-184 16,-19-2-88-16,-37-7-48 15,-19-3-792-15,-20 0-1809 0,-16-9-5456 16</inkml:trace>
  <inkml:trace contextRef="#ctx0" brushRef="#br1" timeOffset="192296.06">17805 15776 9514 0,'0'0'3144'15,"0"0"-711"1,0 0-481-16,0 0-520 0,-88-57-359 16,57 57-377-16,-5 7-280 15,-4 18-48-15,-4 22 112 0,4 33-24 16,12 28-8-16,17 12-96 16,11 4-208-1,15-16-88-15,21-13-48 16,8-2 8-16,0-24-16 15,-4-12-432-15,0-15-464 16,3-14-296-16,45-2-1137 0,-8-7-2616 31,3-6-3432-31</inkml:trace>
  <inkml:trace contextRef="#ctx0" brushRef="#br1" timeOffset="192550.37">18542 15792 10778 0,'0'0'2464'0,"0"0"-591"0,0 0-473 16,0 0-504-16,0 0 344 0,60 92-47 16,-8-28-473-16,16 18-216 15,16 17-160 1,-9 2 136-1,-23-9-40-15,-28-19-176 0,-24-19-184 16,-12-9-80-16,-24-7-88 16,-24 13-280-16,-24 9-136 0,-19 3-480 0,15-15-2041 15,21-19-9337-15</inkml:trace>
  <inkml:trace contextRef="#ctx0" brushRef="#br1" timeOffset="192896.46">19016 15497 6649 0,'0'0'7778'16,"0"0"-5618"-16,0 0-1160 15,160 57-352-15,-36 32 337 0,11 35 15 0,-4 28-144 16,-27 1-296 0,-36-17-192-1,-36-9-160-15,-32-16-104 16,-32-6-96-16,-36-13-8 0,-32-6-48 15,-27-13-576-15,-16-16-376 16,23-19-1353-16,21-12-6176 0</inkml:trace>
  <inkml:trace contextRef="#ctx0" brushRef="#br1" timeOffset="195272.11">5055 14179 7041 0,'0'0'2385'16,"0"0"-1321"-16,0 0-744 16,0 0 16-16,0 0 544 0,8 80-208 31,5-42-144-31,6 6-136 16,9 1 33-16,13 2 463 0,10 4-360 15,5-3-328-15,3-1-80 16,5-2-64-16,0-4 0 15,3-3-56-15,17-3 0 0,19-9-184 16,34-7 80-16,6-10 0 31,0-6 104-31,-7-3-56 0,-12 0-120 16,-1-3 64 0,1-3-72-16,-1-1-24 15,-3 1 32-15,-2-1 56 16,-2 1-40-16,-4 0 88 0,4 3-8 15,-1-4 80-15,1-2-104 16,3-1 31-16,1-2 41 0,0 2-48 16,3 1 32-16,1-1 48 0,-1 1 40 15,1-4-40-15,-1 0 0 16,1 0-88-16,-5-3-144 0,-4 4 32 31,1 5 40-31,-4 1 160 16,-5 6-8-16,1-3 0 0,-9 3 8 15,5 0 64-15,-4 0-48 16,-1 0 88-16,1 0-56 0,-5 0 64 16,1 0-40-16,-1 3-16 31,-3 7-40-31,3-4-8 0,-3 3 8 16,5 1 32-16,-2-4 8 15,1 1-8-15,3-1 0 16,0-6 8-16,1 0 24 0,0 0 41 15,-4 0-41-15,-1 0-8 32,-3 0-24-32,7 0 32 0,1-3 56 15,4 3 8-15,3 0 16 0,1 3-16 16,3 7-88-16,-3-4-40 16,-1 4-8-16,-3-1 8 0,-8-3 40 15,-5 1-56 1,1 3 8-1,-13-4 0-15,5 0-8 0,4 0 8 16,0-2 0-16,3-1-8 0,9 0 0 16,3-3 8-1,1 3-8-15,-1 0 0 0,1 0-16 0,0 4 8 32,3-4 0-32,-3 3 8 15,3-2-8-15,-7 2 8 0,-9 0 0 16,-3 1-8-16,0-1 16 15,0 6-8-15,11-2 8 0,1-1 0 16,0-2 0-16,-5 3-8 47,-19-4 8-47,-16 0-8 0,-12 0 0 16,-5 1 0-16,5 3 0 15,7-1 8-15,5 0-8 16,-4 8 8-16,-4-5-8 0,-4 4 0 15,8 3 0-15,0 0 0 16,-1 0 0-16,5 0-64 16,4 3-264-16,0-3 64 0,-5 1 144 15,-3-2 72-15,-1 5 40 0,-2-4 0 16,-5-3 8-16,3 2 0 16,1 2 0-16,0-1 0 15,-5 0 0 1,2 0 0-16,-6 3 0 15,-2-3 0-15,-10 0 0 0,5 0 0 16,-4 0 0-16,-4 1 8 0,4-2-8 16,-9 5 8-16,1-5-8 0,0-1 8 31,-7-2-8-31,-2 1 0 16,-3-6 0-16,-4-4 0 15,-4-3 0-15,0 1 8 0,0-4 0 16,0 0 64-16,-4 0-72 0,0 0-88 15,0-10-1801-15,0 1-3672 16</inkml:trace>
  <inkml:trace contextRef="#ctx0" brushRef="#br1" timeOffset="195551.36">16216 15357 6617 0,'0'0'2584'15,"0"0"-1471"-15,0 0-121 0,0 0 568 0,0 0 113 16,0 0-681 0,40 70-440-1,-12-47-272-15,3 2-104 16,9-3-96-16,-4 7-32 0,4-7-48 15,-4 0-104-15,0-3-272 16,-8-6-400-16,0-4-384 16,-5-9-505-1,-7 0-415-15,-4-9-5018 0</inkml:trace>
  <inkml:trace contextRef="#ctx0" brushRef="#br1" timeOffset="195775.76">16678 15183 9938 0,'0'0'2960'15,"0"0"-983"-15,0 0-713 16,0 0-256-16,0 0-464 0,0 0 96 16,-12 76-15-16,8-32-281 31,0 7-160-31,-4 3-104 15,3 3-24-15,2 0-56 0,-5-6-232 16,4 6-1265-16,0-15-2808 16,4-17-5073-16</inkml:trace>
  <inkml:trace contextRef="#ctx0" brushRef="#br0" timeOffset="203485.16">10454 4775 1320 0,'0'0'1600'0,"0"0"1257"31,0 0-1369-31,0 0-296 16,0 0 105-16,0 0-25 15,-83-41-88 1,70 34-32-16,-2 1 9 0,7 3-257 16,-4-1-240-16,4 4-56 15,4 0-32-15,0 0-192 16,4 0-112-16,0 0-136 0,0 0-48 16,0 0 48-16,0 0 56 15,0 0-24-15,0 0-71 0,8 0 7 16,12 0 24-16,12 7 168 15,28 3 72-15,27-1 0 16,45-6-88-16,15-3-72 0,9 0 24 31,-13 0-80-31,-20 0 16 0,-3-3 8 16,-8 3-16-16,-9-3-64 0,-23-3-48 16,-16 2-32-16,-21 4-8 15,-11-3 0-15,-4 0 0 16,-4 3 0-16,0-3 8 15,-12 3-8 1,-8 0 8-16,0 0-8 16,-4 0-8-16,0 0 0 0,0 0-8 0,0 0-80 15,0 0-120-15,0 0-80 16,0 0-176-16,0 0-368 16,0 0-473-1,-16 0-1071-15,0-4-2345 16,0-2-5753-16</inkml:trace>
  <inkml:trace contextRef="#ctx0" brushRef="#br0" timeOffset="205060.95">23838 4540 1800 0,'0'0'6657'0,"0"0"-4344"0,0 0-777 16,0 0-176-16,0 0 73 15,0 0-161-15,-12 0-128 0,12 0-304 16,0 0-223 0,0 0-129-16,0 0-136 15,0 0-80-15,0 0 32 16,0 0-120-16,8 0 56 0,20 0-48 15,23 0-40-15,41-3-32 16,44-3-48-16,23 2 48 16,0 1-40-16,-11 0-80 15,-36 0 8-15,-29-1-8 16,-28 1 200-16,-23 3-88 16,-15-3 88-1,-6 3-56-15,-3-3 32 16,-4 0 64-16,-4 3 16 0,0 0-112 15,0 0-144-15,0 0 0 16,0 0-96-16,0 0-240 16,-4 0-240-16,0 0-208 0,0 3-96 15,-11 6-736-15,6 4-1249 16,-2-3-3168-16</inkml:trace>
  <inkml:trace contextRef="#ctx0" brushRef="#br0" timeOffset="207854.49">8996 7054 776 0,'0'0'1288'0,"0"0"1601"16,0 0-1505-16,0 0-896 15,0 0-280-15,0 4 184 0,0-4 200 16,0 0-200-16,-4 0-232 31,4 0-40-31,0 0 72 0,0 0 248 16,0 3 105-16,0-3 15 15,0 0 40-15,0 0-64 16,0 0-80-16,0 0-40 0,0 0 0 16,0 0 72-16,0 0-40 15,0 0 9 1,0 0-1-16,0 0-72 0,0 0-64 16,0 0-32-16,0 0-72 15,4 0-56-15,4 3 48 16,0 0 64-16,8 1-24 0,0-1-56 15,3 3 32 1,9-3 152-16,8 0-8 16,5 0-8-16,6 1-72 0,9-4-63 15,4 0-73-15,3 3-40 16,5-3-8-16,0 0-48 16,0 0 8-16,0 0-56 0,-9 0 80 31,-7 0-80-31,-4 3 8 15,-5-3 40-15,-6 0-40 0,-5 3 32 16,-4-3-48-16,4 0 80 16,-1 0-32-16,5 0-40 0,0 0 0 15,3 0 0-15,-3 0 0 32,1 0 0-32,-5 0 0 0,-4 0 0 15,-5 0 0-15,-7 0-8 16,-4 0 8-16,-5 0-8 15,-2 0 8-15,-5 0-8 0,4 0 0 16,-4 0 8-16,0 0-8 31,4 0 0-31,0 0 0 0,0 0-56 0,-1 0-208 16,1 0-296-16,-4 0-609 16,0 0-887-1,-4 4-2377 1,-7 2-976-16</inkml:trace>
  <inkml:trace contextRef="#ctx0" brushRef="#br0" timeOffset="211315.29">23810 7058 2984 0,'0'0'2713'16,"0"0"-1441"-16,0 0-392 16,0 0 136-16,0 0 33 0,-12-4 39 15,12 4-8 1,0 0-72-16,0 0-272 16,0 0-111-16,0 0-169 15,0 0-144-15,0 0-32 0,0 0-64 16,0 0-56-16,0 0 16 15,0 0 0-15,0 0-24 0,0 0 152 32,0 0-32-32,0 0 48 15,8 0-16-15,16 0 80 0,12 0-24 16,31 0-40-16,36 0-103 16,37 0 55-16,19 0-24 15,-3 4-32-15,-16-4 0 0,-29 0-72 31,-24 0-40-31,-19 0-8 16,-20 0-16-16,-12-4 32 16,8-5 0-16,-4-1-16 0,3 1 16 15,-11-4 32-15,-8 0-24 0,-7 4 80 16,-6 3-56-16,-3-1 0 16,-4 7-64-1,-4-3-24-15,0 3-56 16,0 0-8-16,0 0-8 15,0 0-72-15,0 0 16 0,0 0-200 16,0 0-144-16,0 3-120 0,-12 7 32 16,-4 2-537-1,-11 8-1095-15,-1-5-2329 16,0-2-4465-16</inkml:trace>
  <inkml:trace contextRef="#ctx0" brushRef="#br0" timeOffset="213145.76">9669 9842 6361 0,'0'0'2368'0,"0"0"-1223"16,0 0-753-16,0 0-264 15,0 0 120-15,-3 0 392 0,3 0 168 32,0 0-72-32,0 0-280 15,0 4-192-15,0-4-8 0,0 0 73 16,11 3 255-16,9 0 264 16,12 0-248-16,12-3-232 0,24 0-48 15,28 0 48-15,31 0-120 16,16 0 56-16,-3 0-24 31,-13 0-32-31,-27 0-40 0,-20 0-56 16,-17-3-47-16,-27 3 23 15,-8 0-80-15,0 0-48 0,-4-3 8 0,-8 3 48 16,-8 0 8-16,-4 0-8 16,-4 0 64-1,0 0-24 1,0 0-16-16,0 0-72 0,0 0-8 15,0 0-88-15,0 0-665 16,0 0-1263-16,8 0-3265 0,-1 0-2241 0</inkml:trace>
  <inkml:trace contextRef="#ctx0" brushRef="#br0" timeOffset="214679.52">23838 10029 7721 0,'0'0'2529'0,"0"0"-1257"15,0 0-528-15,0 0 528 16,0 0 353-16,0 0-289 15,3 0-192-15,18 0-376 0,11-6-472 16,27 0-71-16,33 0 79 31,39 2-40-31,21 1-40 0,-5 3 16 0,-8 0-112 16,-27-3 8-16,-24 0-40 16,-24-1 0-16,-25 4 32 15,-11-6-56-15,-7 3 8 0,-6 0 80 16,-7 0 160-1,-3-1-48 1,-5 4-152-16,0-3-120 0,-5 3-112 0,-7 0-296 16,1 0-376-16,-6 20-1209 15,9-1-2215-15,-4-4-1754 16</inkml:trace>
  <inkml:trace contextRef="#ctx0" brushRef="#br0" timeOffset="-212609.11">9235 11757 6785 0,'0'0'2136'0,"0"0"-615"0,0 0-617 16,0 0 160-16,0 0 633 16,0 0-257-16,-7 0-408 15,7 0-304-15,0 0-208 0,11 0-24 32,13-3-95-32,36-7-129 15,47 1 16-15,45-7 128 0,31 0-40 16,-4 3-88-16,-19 7-72 15,-33 0-72-15,-35 6 8 16,-29 0-8-16,-27 0-16 0,-16 0-40 31,-8 0-80-31,-3 0 32 0,-2 0-32 16,-7 0 32-16,0 0-32 0,0 0 0 16,0 0 0-16,-4 0-8 15,-3 2-72-15,-2 2-176 16,1 2-256-16,8 7-648 15,0-4-1745 1,0-6-3248-16</inkml:trace>
  <inkml:trace contextRef="#ctx0" brushRef="#br0" timeOffset="-211266.7">24511 12065 5153 0,'0'0'3904'15,"0"0"-2431"-15,0 0-529 16,0 0 16-16,0 0 360 15,-16 0 57-15,16 0-145 0,0 0-64 16,0 0-272-16,0 0-183 0,5 0-201 16,14 0-120-1,33 0-120-15,36 0-184 16,39 0-88-16,12 0 0 16,-7 0 96-16,-36 0-88 15,-40 0-8-15,-21 0 16 0,-11 0 80 16,-8-4-88-16,-1 4 56 0,-2-3 16 31,-9 3 56-31,-4 0-24 16,0 0-24-16,0 0-88 15,0 0-8-15,0 0-40 0,0 0-272 16,0 0-216-16,0 0-416 16,-8 10-209-16,-1 9-583 0,-2-3-2121 31,-1-4-1904-31</inkml:trace>
  <inkml:trace contextRef="#ctx0" brushRef="#br0" timeOffset="-198719.22">14486 2854 4536 0,'-4'0'2721'0,"0"0"-1169"0,4 0-831 31,-3 0-297-31,3 0 208 16,-4 0 376-16,4 0 96 0,0 0-176 16,0 0-247-16,0 0-201 15,0 0-152-15,0-6 32 0,0 3-96 16,4-10-112-16,7-3-152 31,5-6 0-31,9-3-16 16,3-7-136-16,3 0 48 0,1-3-24 15,4 3-80-15,-4 7 120 16,0 3 8-16,-4 6 72 0,3 6-80 16,-6 4 40-16,6 6-32 15,1 0 32 1,4 0-8-16,7 0 48 16,-2 10-40-16,6 2 32 0,5 4-80 15,-1 3 88-15,-2 0 8 16,3 6 0-16,-1 1 8 15,1-1 0-15,4 1 64 16,0-1-72 0,0 0 0-16,3-2 0 0,4-5 0 15,2-1 48-15,3-5-40 0,-5 1 0 16,5-7 64-16,-8 0-72 16,0-6 0-16,-5 0 0 15,-7-9 0 1,-4-7 8-16,-4-6 0 15,-12-10 88-15,0-6-80 0,-9-6 48 16,1-4-56-16,-7-3 56 16,2 4-8-16,-3 2 0 15,-4 7-48-15,-4 9 80 0,0 7 8 32,0 9 8-32,-4 4 16 15,0 6 8-15,4 3-128 0,-4 0 0 16,0 0-200-16,4 3-200 15,0 10 192-15,4 6 136 16,0 10 64-16,0-1 0 0,4 3 8 31,-4 5-8-31,4-1 8 0,-4 0 8 16,4 0-8-16,-1-1-8 0,2-5-56 16,2-1-48-16,-2-5 48 15,-1-7 56 1,-5-1-8-1,1-2-40-15,-3-3-72 0,-1-7 24 16,-4 0 96-16,4-3 8 0,-4 0 104 16,0-3 160-16,3-13 80 0,5-9-216 15,5-4-128-15,2-9 16 16,9-3-16-16,8-1 0 16,8 1-8-1,4 6-48-15,3 3 48 16,1 7-40-16,5 6-40 0,2 6 24 15,4 10 56-15,1 3-96 16,4 0 32-16,3 6-8 16,6 10 72-16,-2 7-32 0,5 2 40 31,4 7 0-31,11 6-8 16,12 6 0-16,13 4 0 0,4 3 8 15,-8-10-64-15,-17-9-128 16,-11-7 192-16,-1-9 8 15,-10-6 0-15,-14-1 0 0,-11-9 0 32,-4 0-8-32,7 0 8 15,13 0 48-15,3-16-48 0,6-9 0 0,-6-10 56 16,1-3-56-16,-8-7 0 16,-8 1 48-16,-9-1-8 15,-7 7 48-15,-8 7-88 16,-12 5 208-1,0 4-104-15,-11 6-48 16,2 10-64-16,-7 2-328 0,0 1-1377 0,0 3-3968 16</inkml:trace>
  <inkml:trace contextRef="#ctx0" brushRef="#br0" timeOffset="-190453.31">18415 4327 2480 0,'0'0'6473'0,"0"0"-5208"31,0 0-561-31,0 0 8 16,-32-25 496-16,28 22 73 15,0-1-193-15,4 1-56 0,0 3-200 16,0 0-312-16,0 0-176 31,0 0-128-31,0 0 8 0,0 0-72 0,4 0-32 16,4 0-23-16,4 0-17 16,0 0 48-16,-4 0-64 15,-4 3-64-15,-4 1-8 0,0 5 0 16,0 1-8-16,-12 6 16 15,-8 6 0-15,-4 0 56 16,1 7-56-16,2 15-1185 16,10-9-2920-16,6-10-5209 15</inkml:trace>
  <inkml:trace contextRef="#ctx0" brushRef="#br0" timeOffset="-189479.91">18152 6654 10522 0,'0'0'3264'0,"0"0"-1399"15,0 0-537-15,0 0-248 32,0 0-191-32,0 0-265 15,-12-19-208-15,12 19-136 0,8 0-120 16,4 4-80-16,0 9-80 16,-4 2 8-16,-5 4-8 0,-3 0 8 15,0 7-8-15,-23 2-40 16,-5 1-384-16,-24 9-808 31,9-6-1769-31,2-7-7913 0</inkml:trace>
  <inkml:trace contextRef="#ctx0" brushRef="#br0" timeOffset="-188525.46">18626 9398 4424 0,'0'0'6682'0,"0"0"-4538"16,0 0-415-16,0 0-433 15,0 0-80-15,0 0-296 0,0 0-287 16,4-13-233 0,-4 16-208-16,0 13 24 15,0 3 80-15,0 3-80 0,0 1-88 16,0 2-120-16,-8 0 40 16,-4 1-48-16,-7 5-256 15,2-8-888-15,-3-4-3281 0</inkml:trace>
  <inkml:trace contextRef="#ctx0" brushRef="#br0" timeOffset="-187456.32">18654 11426 416 0,'0'0'10578'32,"0"0"-7938"-32,0 0-1471 0,0 0-145 15,0 0 208-15,0 0-40 0,0 0-335 16,0 0-361-16,48 26-224 16,-40-17-160-16,0 4-8 0,-4 0-48 15,0 6 16 1,-4 3-64-1,0 4 0-15,-12-1 0 0,-8 4-8 16,-8-4-56-16,-12 0-192 0,-12-3-560 16,9-6-2105-16,11-9-8497 15</inkml:trace>
  <inkml:trace contextRef="#ctx0" brushRef="#br0" timeOffset="-184814.38">22962 15605 13658 0,'0'0'2921'16,"0"0"-1369"-16,0 0-567 0,11-26-353 15,-7 26-336-15,4 23-120 0,4 15 120 16,0 13-8-16,8 21-72 16,-1 21-144-16,-2 18 0 15,-2 0-72 1,-6-22 8-16,-5-23 0 15,-4-21 40-15,0-10-48 0,0 6-248 16,0 0-264-16,-4 1-320 0,-5-10-641 16,-10-10-1103-16,6-13-2241 15,-2-9-5153-15</inkml:trace>
  <inkml:trace contextRef="#ctx0" brushRef="#br0" timeOffset="-184573.02">22985 15509 10866 0,'0'0'1848'0,"0"0"-800"15,80-85-159-15,-41 72 31 16,10 10 40-16,10 3-40 0,9 6-144 16,-1 20-215-16,-7 9-289 15,-11 9-152-15,-26 10-56 0,-23 6-64 31,-8 4 0-31,-48 9 8 16,-27 3-16-16,3-13-40 16,5-11-64-16,19-18-265 0,32-14-703 15,12-5-1256-15,12-5-3009 0</inkml:trace>
  <inkml:trace contextRef="#ctx0" brushRef="#br0" timeOffset="-184235.92">23746 15862 1408 0,'0'0'8098'0,"0"0"-5842"0,0 0-1248 16,0 0 32-16,0 0-407 16,103-16-65-16,-55 0-296 15,5-6-144-15,-2-3-128 0,-3-4-304 31,-16-3-120-31,-8 1 216 0,-16-1 208 16,-8 3 48-16,-25 10 344 16,-14 10 224-16,-17 9-224 15,-8 0 400-15,4 22 96 0,4 6-240 16,17 7-256-16,19 7-215 16,16-4-105-16,8 3-72 0,31-6-225 31,25-6-519-31,28-7-392 15,24-19-1264-15,-20-3-1681 16,-21 0-1304-16</inkml:trace>
  <inkml:trace contextRef="#ctx0" brushRef="#br0" timeOffset="-183890.84">24343 15779 1136 0,'0'0'6537'0,"0"0"-5689"16,0 0 41-16,0 0 31 0,0 0-40 15,0 0-176-15,80 23-384 16,-44-23-160-16,5-10-160 16,2-6-192-16,-4-6-344 15,-3-6-208-15,-8-4 0 16,-8-3 144-16,-8 0 600 16,-12 3 72-16,-4 7 1216 0,-20 12 64 15,-16 3 24-15,-7 10 337 16,-5 4-305-1,0 15-464-15,9 6-176 16,7 10-191-16,12 3-289 16,11 3-136-16,13 4-24 0,9-1-80 15,19 1-48-15,15-7-80 32,6-7-344-32,22-5-369 0,24-13-399 15,9-13 248-15,-17-4-848 16,-23-18-2673-16</inkml:trace>
  <inkml:trace contextRef="#ctx0" brushRef="#br0" timeOffset="-183696.36">25052 15472 9602 0,'0'0'3000'15,"0"0"-839"1,0 0-681-16,0 0-808 16,0 0 216-16,-47 76-48 15,39-9-367-15,5 27-273 0,3 24-88 16,11 9-56-16,17-9-8 15,-4-27-40-15,-8-33-8 16,-4-20-40-16,0-6-304 16,8 3-1081-16,-1-4-1335 15,2-5-2433-15</inkml:trace>
  <inkml:trace contextRef="#ctx0" brushRef="#br0" timeOffset="-183456">24865 15478 9634 0,'0'0'3240'0,"-8"-117"-1335"0,12 88-401 16,20 10-280-16,16 0-496 15,20 9-280-15,31 16-255 0,18 42-105 32,-10 6-80-32,-19 4 0 15,-40-14 0-15,-33-9-8 16,-7 3-8-16,0 10-192 0,-28-4-81 15,-19 0 41-15,-9-9 184 16,-8-3 8-16,-16 0-344 0,20-14-1056 31,17-5-3049-31</inkml:trace>
  <inkml:trace contextRef="#ctx0" brushRef="#br0" timeOffset="-183052.08">25587 14897 12562 0,'0'0'2889'0,"0"0"-977"31,0 0-295-31,0 0-449 16,0 0-656-16,0 0-416 0,67 152 80 15,-46-25-8-15,-2 4-88 0,-10-18-80 16,-5-24-96-16,-4-19-616 16,0-22-192-16,0-19 376 31,0-13-361-31,0-7-183 0,0-6 640 31,0-3 432-31,11-28 328 16,13-26-272-16,4-26-40 0,4 1 56 15,-4 9-56-15,0 16 256 16,-13 29 320-16,2 9 200 16,-2 10-375-16,2 12-361 0,-2 29-48 15,2 9 0-15,-2 13-8 0,9 4-272 16,8 8-1089-16,0-11-1575 0,0-17-2570 16</inkml:trace>
  <inkml:trace contextRef="#ctx0" brushRef="#br0" timeOffset="-182732.94">26343 15332 13178 0,'0'0'2825'0,"0"0"-2065"15,0 0-304-15,-19 76 88 32,15-32-56-32,4 11-288 15,0-1-72-15,12-7-128 0,8-5-672 16,8-8-216-16,4-15 56 0,7-9 528 15,-7-10 184-15,-4-16 120 32,-8-19 88-32,-8-12 696 15,-12-20 376-15,-20 3-47 0,-16-6-225 16,-11 7-152-16,-5 19-256 16,-8-1-184-16,4 16-152 0,13 10-144 15,11 10-408-15,15 6-720 16,17 3-1353-16,36-7-1640 31,8 1 1089-31,8-7-3146 0</inkml:trace>
  <inkml:trace contextRef="#ctx0" brushRef="#br0" timeOffset="-182570.37">26562 14859 5937 0,'0'0'4865'0,"33"-83"-72"0,-21 58-1897 16,-4 6-727-16,-5 19-1001 16,-3 32-880-1,0 53-176 1,0 45 288-16,4 23-120 0,13 2-160 15,3-15-120-15,3-29-160 16,-7-29-712-16,0-24-184 0,4-17-1096 0,-3-16-2970 31,-2-15-3896-31</inkml:trace>
  <inkml:trace contextRef="#ctx0" brushRef="#br0" timeOffset="-182239.26">26886 15361 1880 0,'0'0'5649'0,"0"0"-3961"0,0 0-87 15,0 0-473-15,0 0-352 16,71 72-96-16,-47-62-216 0,4-3-255 16,4-7-209-16,0 0-369 15,0-20-423-15,-8-8 184 31,0-11 24-31,-9-8 248 0,-11-10 336 16,-4 6 160-16,-4 4 1144 16,-20 11 745-16,-8 20-545 0,-3 16-608 15,-5 10-16-15,4 37-151 0,5 24-273 16,22 21-184 0,9-3-120-1,12-16-80-15,16-23-72 0,8-15-240 16,28 4-248-16,24-8-281 15,31-21-967-15,-16-10-1497 0,-19-10-3176 16</inkml:trace>
  <inkml:trace contextRef="#ctx0" brushRef="#br0" timeOffset="-182105.61">27961 14907 5089 0,'0'0'5465'0,"0"0"-4769"0,0 0-432 31,0 0-104-31,-31 101-160 16,14-72-856-16</inkml:trace>
  <inkml:trace contextRef="#ctx0" brushRef="#br0" timeOffset="-180980.62">23538 16865 11378 0,'0'0'3881'16,"0"0"-3089"-16,9-72 232 31,10 30-112-31,6-9-7 0,10-15-193 16,1-1-304-16,8 0-280 15,8 4 16-15,0 19 0 16,24 2 0-16,19 20 80 0,33 19-104 16,7 12 48-16,5 26 56 15,-13 13-80 1,-24 6-40-16,-15 0-104 0,-24-10 8 16,-12-6-8-16,-16-3-96 15,3 0-288-15,9 0-160 16,-4-3-96-16,0-10 184 0,-8-13 312 15,7-9 136 1,9-6 8-16,1-19-8 16,6-14 8-16,13-24 0 0,-12 0 0 15,-8-4 48-15,-9 0-40 16,-23 23 96-16,-4 5 288 16,-8 17 168-16,-8 13-88 0,0 9-328 31,0 6-144-31,-4 19-8 0,4 7 8 15,0 6-8-15,0 1-176 16,12-1-96-16,11-7-136 16,5-5-200-16,0-7-489 0,8-10-383 15,1-9-608-15,-2 0 87 32,1-25 633-32,-4-10 928 0,-8-9 448 15,-1-4 568-15,-10 3 792 16,-6 10 697-16,1 10 79 15,-8 13-544-15,0 8-639 0,0 4-633 16,9 0-208-16,6 0-112 31,9 0 0-31,16 10 0 0,12-4-88 0,23-6-256 16,21 0 8-16,32-16 248 16,3-9 80-16,-3-3 0 15,-29 9 8-15,-35 2 0 0,-24 11 8 16,-12 6 128-1,-4 0 56 1,0 10-64-16,0 9-80 0,-4 0 24 0,3 3-64 16,1-6 64-16,4-3 24 15,8-7 24-15,8-6 0 16,4-3-64-16,-4-16 16 0,3-10 16 31,-7-6-80-31,0-9-16 16,-8-20-96-16,-9 1-112 0,2-7-176 15,-5-13-504-15,-5 26-1025 16,2 7-3728-16</inkml:trace>
  <inkml:trace contextRef="#ctx0" brushRef="#br0" timeOffset="-180839">27950 15656 13362 0,'0'0'2825'0,"0"0"-1281"16,0 0-503-16,0 0-681 16,0 0-360-16,-84-61-1577 0,52 42-5920 0</inkml:trace>
  <inkml:trace contextRef="#ctx0" brushRef="#br0" timeOffset="-173794.82">12729 4657 1584 0,'0'0'2512'0,"0"0"249"0,0 0-1289 15,-4 0-480-15,4 0-71 0,0 0 7 16,0 0-40-16,0 0-144 16,0 0-144-16,0 0-208 15,0 0-143 1,0 0 7-16,0 0-32 15,4 0 0-15,16 0 88 16,16 0 16-16,12 0 0 0,20-2-56 0,31-8 8 16,29-6-80-16,4 3 8 15,-1 4-40-15,-28 2 8 0,-39 4-8 32,-16 0-112-32,-8 0 16 15,-5 3 8-15,6-3-32 16,-2 3 0-16,-11-4-48 0,-3 1 16 15,-10 0 56-15,5-3-24 0,-4 0-40 16,0-1 48-16,0 4-56 31,-4-4-48-31,-4 4-352 16,0-3-800-16,-5 3-1721 0,1-3-4624 16</inkml:trace>
  <inkml:trace contextRef="#ctx0" brushRef="#br0" timeOffset="-172889.25">16355 4797 6649 0,'0'0'3121'0,"0"0"-1729"16,0 0-720-16,0 0 16 16,0 0 264-16,0 0-95 0,48 0-369 15,3-9-192-15,37 2 8 16,24 1 16-16,19 3 8 0,-3-1-160 16,-12 4-72-16,-33 0-24 31,-19 0-24-31,-17 0 0 15,-11 0 0-15,1-2 0 0,-2-2 104 16,-3-2 136-16,-8 3 104 16,-4-4-104-16,-8 4-160 0,4 0-56 15,-5-3-24 1,6 3-48-16,-1-1 0 16,0 4-80-16,4 0-336 15,-9 0-384-15,-11 0-904 0,0 0-2201 16,0 0-3761-16</inkml:trace>
  <inkml:trace contextRef="#ctx0" brushRef="#br0" timeOffset="-170332.07">19388 3978 2600 0,'0'0'4033'0,"0"0"-3081"16,0 0 376-16,0 0-111 0,0 0-153 15,0 0-24-15,-56-76-240 16,28 73-112-1,-8 3 65-15,-8 3 15 16,-4 9-16-16,-4 14-168 16,4 9-112-16,5 3-56 0,3 6-80 15,8 4-64-15,12 0-56 16,12 2-112-16,8-2-16 0,12 0-8 31,16-4-8-31,15-3 8 16,9-9-15-16,4-6-65 15,8-8-233-15,0-8-271 0,-5-10-696 16,9-10-944-16,-16-12-2273 31,-16-6-3553-31</inkml:trace>
  <inkml:trace contextRef="#ctx0" brushRef="#br0" timeOffset="-169948.1">19913 3727 7089 0,'0'0'1720'0,"0"0"329"16,0 0-433-16,0 0-320 0,0 0-279 16,0 0-385-16,-59 0-88 31,31 35 48-31,4 9 24 0,-4 14-192 16,7 2-80-16,10 7-136 15,3-7-88-15,8-3-24 16,0-3-24-16,15-3-24 0,10-7-40 15,6-6-8-15,1-6-248 16,8-6-488-16,-4-11-240 31,19-8-632-31,-10-7-857 0,-6 0-1896 0</inkml:trace>
  <inkml:trace contextRef="#ctx0" brushRef="#br0" timeOffset="-169581.08">20307 3705 7313 0,'0'0'2393'0,"0"0"-153"0,0 0-624 15,0 0-631-15,0 0-353 0,0 0 80 16,-67 57 48-16,51-13-96 31,0 10-136-31,4 0-136 16,4 7 32-16,4-1-231 0,4-6-65 16,0 0-56-16,0-6-24 15,4-4-32-15,8-2-8 0,3-11-8 31,6-5-224-31,-1-4-417 16,3-10-303-16,1-2-120 16,0-10-376-16,8-3-761 0,-8-10-879 15,-3-6-5690-15</inkml:trace>
  <inkml:trace contextRef="#ctx0" brushRef="#br0" timeOffset="-169318.78">19953 4105 8025 0,'0'0'2585'32,"0"0"-649"-32,0 0-568 15,0 0-183-15,0 0-393 0,0 0-240 16,0 0-48-16,0 0-16 0,112 7-128 15,-57-5-192-15,5 2-96 16,0-4-72-16,-4 0-192 31,3 0-1056-31,-15 0-1473 0,-12-4-1968 16</inkml:trace>
  <inkml:trace contextRef="#ctx0" brushRef="#br0" timeOffset="-169097.37">20591 4105 7161 0,'0'0'2689'16,"0"0"-1337"-1,0 0-120-15,0 0-440 16,87 0-16-16,-59 0-183 0,3 0-369 15,6 0-224-15,10-6-1297 16,-7-1-815-16,-8 1-2513 0</inkml:trace>
  <inkml:trace contextRef="#ctx0" brushRef="#br0" timeOffset="-168861">21009 3806 6937 0,'0'0'2200'16,"0"0"49"-16,0 0 23 16,0 0-719-16,0 0-761 0,0 10-400 15,0 12 304-15,-4 7 168 16,0 6-296-16,4 3-39 0,0 6-241 16,0 1-136-16,0-4-80 15,0 7-72-15,4-4-32 31,3 1-752-31,-3 5-1113 0,1-8-2168 16,-1-10-720-16</inkml:trace>
  <inkml:trace contextRef="#ctx0" brushRef="#br0" timeOffset="-168241.65">21180 3686 1136 0,'0'0'4745'0,"0"0"-2729"16,0 0-175-16,0 0-585 16,0 0-360-16,0 0-128 0,0 0-64 15,0 0-144 1,0-4-55-16,0 8 119 16,12 5 232-16,4 4 32 0,0 0-248 15,-4-4-168-15,4 1-168 16,-5-1-64-16,6 1 177 15,-6-1 79-15,2 4-192 16,-2 0-112-16,2 3-56 16,-1 6-32-16,-1 6-48 15,6 11-48-15,-6 5 48 0,2 7 8 16,-6 0-56-16,1 9 8 16,-8 1 32-16,0-2-48 15,-11 5-56-15,-17-4-680 0,-40 16-841 31,4-15-2319-31,-4-13-2938 0</inkml:trace>
  <inkml:trace contextRef="#ctx0" brushRef="#br0" timeOffset="-166950.12">19008 6413 5601 0,'0'0'6273'15,"0"0"-4649"-15,0 0-791 16,0 0-153-16,0 0 432 0,-3-60-64 15,-5 53-128-15,-5-2-175 0,-2 6-273 16,-9 3-160-16,-4 0-96 31,-8 0-40-31,-7 16 24 16,-9 12 64-16,-1 11 0 0,6 11-8 16,7 7-48-16,13 7-64 15,14 0-72-15,13-1-16 0,16-6 40 16,24-3-88-16,24-6 0 31,27-11-8-31,-3-11-120 16,-9-13-352-16,-10-13-440 0,-2-32-1305 15,-11 0-3192-15,-8-9-4153 0</inkml:trace>
  <inkml:trace contextRef="#ctx0" brushRef="#br0" timeOffset="-166537.22">19781 6254 9754 0,'0'0'3112'0,"0"0"-1223"16,0 0-713-16,-83-12-336 16,35 24 368-16,-8 14-159 0,-8 15-201 15,-3 19-232-15,-1 23-224 31,16 12-96-31,20-6-112 16,21-19-128-16,11-19-8 0,28-13 0 0,8 7-32 16,15-1-16-1,29 3-40-15,-5-12-392 0,1-9-216 16,31-23-472 0,-34-3-1257-16,-2-10-3568 15</inkml:trace>
  <inkml:trace contextRef="#ctx0" brushRef="#br0" timeOffset="-166246.99">20240 6216 10018 0,'0'0'2368'15,"0"0"-23"-15,0 0-673 16,0 0-584-16,0 0-328 0,0 0 201 31,-76 73-65-31,48-16-296 16,-3 19-232-16,10 20-128 0,10-4-24 15,11-22-64-15,0-16-96 16,15-19 32-16,5 6-88 0,8 1-64 31,8-5-280-31,4-5-144 16,8-13-408-16,16-16-1025 15,-8-3-3176-15,-9-3-5521 0</inkml:trace>
  <inkml:trace contextRef="#ctx0" brushRef="#br0" timeOffset="-166048.52">19893 6600 4352 0,'0'0'8266'0,"0"0"-6281"0,0 0-825 16,0 0-352 0,120 20 16-16,-60-14-176 15,11 3-192-15,0-2-183 16,21 3-273-16,-16-8-1409 0,-20-2-5200 16</inkml:trace>
  <inkml:trace contextRef="#ctx0" brushRef="#br0" timeOffset="-165887.95">20582 6622 7985 0,'0'0'2585'0,"0"0"-1777"0,80 0-392 31,-36-2-192-31,15-8-224 16,-10 0-2032-16,-10-2-7594 0</inkml:trace>
  <inkml:trace contextRef="#ctx0" brushRef="#br0" timeOffset="-165695.47">20969 6388 10338 0,'0'0'4049'0,"0"0"-2993"0,0 0-712 15,0 0 168-15,0 0 816 16,-39 111-240-1,26-60-287 1,-2 9-361-16,6 0-240 0,5 1-104 0,0-4-96 16,4-3-600-16,0 3-841 15,8-16-1079-15,4-12-2649 0</inkml:trace>
  <inkml:trace contextRef="#ctx0" brushRef="#br0" timeOffset="-165359.37">21068 6197 4913 0,'0'0'7329'15,"0"0"-5112"-15,0 0-449 32,0 0-664-32,0 0-200 0,0 0-135 15,109 55 63-15,-55-2-144 0,19 27-240 16,-6 18-88-16,-3 7-144 0,-32-7-96 16,-24-21-24-16,-8-23-8 15,-12-13-88-15,-16-3-56 16,-20 16-360-16,-44 13-624 15,5-10-1841 1,3-13-8753-16</inkml:trace>
  <inkml:trace contextRef="#ctx0" brushRef="#br0" timeOffset="-164293.22">19555 9299 968 0,'0'0'9378'32,"0"0"-8050"-32,0 0 144 15,-72-82 233-15,32 69-537 16,-8 10-216-16,-8 3 40 0,-3 9-159 16,3 23-233-16,0 9-160 31,1 20-120-31,14-1-64 0,13 4-80 15,17-1-96-15,11-6 8 16,7 1-40-16,29-5 0 16,8-2 8-16,8-9-56 0,7-11-64 15,6-12-104-15,3-9-208 16,27-13-544 0,-20-17-1865-16,-11-8-6649 0</inkml:trace>
  <inkml:trace contextRef="#ctx0" brushRef="#br0" timeOffset="-163724.75">20080 9249 9898 0,'0'0'2936'0,"0"0"-1135"15,0 0-409-15,0 0-560 0,0 0-240 16,-84 15 296 0,41 20-167-16,-13 26-113 15,4-4-192-15,9 9-80 16,3 4-64-16,20-6-120 16,3 9-104-16,17-6-32 0,9-1 48 15,27-6 16-15,11-6-80 16,9-12-280-1,0-10-224-15,28-23-608 16,-13-9-1153-16,-11 0-3368 0</inkml:trace>
  <inkml:trace contextRef="#ctx0" brushRef="#br0" timeOffset="-163475.4">20404 9217 7281 0,'0'0'5769'16,"0"0"-4000"-16,0 0-777 0,0 0-8 16,0 0 392-16,-97 86-471 15,74-39-145 1,-1 10-272-16,4 7-112 16,4-1-112-16,4 4-160 15,8-7-96-15,4 1-8 0,7-8 0 16,14-5-496-16,7-7-608 15,15-15-769-15,-2-10-2184 16,-6-13-2072-16</inkml:trace>
  <inkml:trace contextRef="#ctx0" brushRef="#br0" timeOffset="-163279.92">20088 9629 7881 0,'0'0'3161'0,"0"0"-1825"0,0 0-232 16,0 0 529-16,100 32-569 31,-45-25-440-31,5 2-248 0,4-5-168 16,0 2-208-16,-12-6-1816 15,-17 0-3921-15</inkml:trace>
  <inkml:trace contextRef="#ctx0" brushRef="#br0" timeOffset="-163114.37">20518 9617 8481 0,'0'0'2489'0,"0"0"-1385"16,0 0-280-16,0 0 48 0,84 9-351 15,-48-6-217-15,12 1-304 16,-4-1-1369-1,-9-3-3112 1</inkml:trace>
  <inkml:trace contextRef="#ctx0" brushRef="#br0" timeOffset="-162920.89">20917 9385 10162 0,'0'0'4001'0,"0"0"-2857"15,0 0-520-15,0 0-328 0,0 0 496 16,-43 89 56-16,30-35-360 31,1 0-240-31,1 0-248 16,2 6-96-16,1 13-1144 0,1-19-1928 16,3-13-2882-16</inkml:trace>
  <inkml:trace contextRef="#ctx0" brushRef="#br0" timeOffset="-162584.78">21068 9109 9025 0,'0'0'4841'0,"0"0"-3600"0,0 0-585 15,0 0-256-15,0 0 848 32,49 85 65-32,-14-21-377 15,9 22-280-15,-4-4-288 0,-8-5-264 16,-13-11 8-16,-15-15-112 0,-4 6 0 15,-15 6-336-15,-45 17-624 16,4-17-1257-16,-4-12-4504 0</inkml:trace>
  <inkml:trace contextRef="#ctx0" brushRef="#br0" timeOffset="-161194.74">19598 11439 9498 0,'0'0'2168'0,"0"0"-1016"0,0 0 121 16,0 0-137-16,-83-41-40 15,42 41 24 1,-6 0-88-16,-9 0-311 0,-4 19-113 16,1 7-96-16,6 11-168 15,14 5-120-15,7 5-80 16,17 4-88-16,15 0 8 0,11 0 32 15,37-4-96 1,32-2 0-16,32-7-72 16,2-12-248-16,-2-17-584 0,-36-9-1433 15,-28 0-4568-15</inkml:trace>
  <inkml:trace contextRef="#ctx0" brushRef="#br0" timeOffset="-160776.18">20144 11303 9882 0,'0'0'2576'0,"0"0"-767"16,0 0-129-16,0 0-448 15,0 0-232-15,-120-3-23 16,73 34-145-1,-1 14-312-15,5 22-200 0,2 15-96 16,18 1-32-16,10-11-96 0,13-11-80 16,17-17-16-16,15 7 0 15,11-3-192-15,13-7-192 16,4-12-56-16,31-10-392 0,-15-13-1345 31,-13-6-3608-31</inkml:trace>
  <inkml:trace contextRef="#ctx0" brushRef="#br0" timeOffset="-160475.22">20595 11315 7721 0,'0'0'6033'16,"0"0"-4496"-16,0 0-297 0,0 0-104 0,-84 10-168 15,60 19-111-15,4 15-257 16,12 19-144-16,8 20-240 16,0-4-88-16,8-9-48 0,12-13-64 15,0-12 64 1,4-4-80-1,4 7-208-15,-1-13-488 0,10-7-632 16,-9-9-1025-16,-5-9-2792 0</inkml:trace>
  <inkml:trace contextRef="#ctx0" brushRef="#br0" timeOffset="-160259.54">20299 11614 10642 0,'0'0'4289'0,"0"0"-3305"16,0 0-424-16,92 22 136 0,-40-15 56 16,-1 2-232-16,9-3-256 15,13 4-264-15,-14-4-1960 0,-15-2-5193 0</inkml:trace>
  <inkml:trace contextRef="#ctx0" brushRef="#br0" timeOffset="-159486.04">20861 11735 3912 0,'0'0'9450'15,"0"0"-7049"-15,0 0-849 16,0 0-512-16,0 0-103 0,0 0-145 31,0 0-424-31,92-7-152 16,-44 7-120-16,8 0-96 15,-5 0-144-15,9 0-840 0,-8 4-1465 16,-20-4-3352-16</inkml:trace>
  <inkml:trace contextRef="#ctx0" brushRef="#br0" timeOffset="-159132.6">21439 11385 9554 0,'0'0'5889'0,"0"0"-4297"16,0 0-360-16,0 0-583 0,0 0-305 16,0 0 384-16,-4 73 32 15,4-25-296-15,-4 13-224 32,4 2-192-32,0 3-32 0,0-2-16 15,0-7-440-15,0-3-536 16,4 0-1241-16,0-16-2680 0,-4-12-2584 0</inkml:trace>
  <inkml:trace contextRef="#ctx0" brushRef="#br0" timeOffset="-158421.05">21407 11176 8193 0,'0'0'2633'0,"0"0"-1137"15,0 0 257-15,0 0-289 32,0 0-496-32,0 0-296 15,0 0 96-15,0 0 393 0,20 89-385 16,16-26-328-16,11 20-184 0,5 12-144 15,-7-3-72-15,-13-16-40 16,-17-22 40-16,-15-15-40 16,0 5-8-16,0 6-8 0,-24 4-528 31,-19 16-728-31,-2-19-2577 16,6-9-6930-16</inkml:trace>
  <inkml:trace contextRef="#ctx0" brushRef="#br0" timeOffset="-147330.03">7497 12722 2680 0,'0'0'2841'15,"0"0"-1833"-15,0-86 120 32,5 54-104-32,-1 7 201 0,0 3 63 15,0 9 272-15,0 4 81 16,-4 2-329-16,0 7-512 0,0 4-520 15,0 30-280-15,0 46 0 32,-4 43 256-32,-8 40 64 0,4 24 64 15,-4 6-24-15,8 4 184 0,0 10-175 16,4-7-169-16,0-13-8 16,8-19-120-16,0-19-24 0,-1-18-40 15,-2-14 48-15,-1-19-56 16,4-24 0-1,-8-20-8-15,4-26-48 16,0-12-392-16,-1-6-681 0,6-26-847 16,-5-9-905-16,0-27-3224 15</inkml:trace>
  <inkml:trace contextRef="#ctx0" brushRef="#br0" timeOffset="-144487.65">7589 12690 4152 0,'0'0'5266'16,"0"0"-4106"-16,0 0-112 0,-27-89-248 31,27 74-232-31,8 2-368 16,11 3-96-16,13 4 80 0,9-1-8 0,10-2 48 15,25 6 57-15,23 3-57 16,29 0-64-16,15 0 8 16,1 0-80-16,-5 0-24 0,-8 0-16 15,5 3-40 1,3-3 8-1,5 0 40-15,4 0-56 0,15-9 16 0,12-8-8 16,5 2 48-16,7 5 72 16,-7 4 176-16,2 6-128 15,10 0-160 1,10 3 80-16,10 10 312 16,7 2 120-16,-8 5-256 15,-3-1-136-15,7-4-120 0,0 2-8 16,4-8 8-16,4-3-16 15,-4 1 0-15,5-4 8 0,-5 3 0 16,-4 0-8-16,-16 4 8 31,-12 3 8-31,-12-1-8 0,-11 4 0 16,-5-3-8-16,0 3 8 16,5-4 56-16,7-2-64 15,4-3 8-15,1-1-8 0,7-3 16 16,-8-3-8-16,4 0 0 31,-11 0 0-31,-9 0 0 0,-11 0-8 16,-9 0-16-16,-3 0 16 0,-5 0 0 15,1-3 0-15,-1-7 0 16,5 4 0-16,-5-4 8 16,0 4 0-1,-3-3-8-15,-5-1 0 16,-3 1 0-16,-4-4 0 0,-5 6 0 15,-3-2 0-15,-4-4 0 0,-1 4 0 16,0-1-48-16,-2 1-88 16,-2 2-40-16,-3 1 56 0,-9 2 56 31,-4 2 48-31,-10-1 8 16,-10-1 0-16,-15 1 0 0,11 0 0 15,1 0 0-15,13-4 8 16,6 1 8-16,-8 0-8 0,5-1 0 15,-4 1 0-15,4 3 0 32,12-7 0-32,15 4 8 0,17-4-8 15,11 1 0-15,-11-4 0 16,-5 7 0-16,-15-7 0 16,-1 7 8-16,0-4-8 0,2-2 0 31,-9 2 0-31,3 0 8 15,1 1-8-15,-1-1 8 0,1 1-8 16,-5 0-8-16,5-1 8 16,-8 0-8-16,-17 4 8 0,-11 0-8 15,-12 2 8-15,-8 4 0 16,4-3 0 0,7 3 0-16,5 0 0 15,-4 0 0-15,3 0 0 0,-7 0 0 16,5 0 0-16,-6 0 16 15,1 0-16-15,-5 7 0 0,-2-1-8 16,-5-3 8-16,-4 3-16 0,-1 1 8 31,-3-1 0-31,-4 1 0 16,-4 2-8-16,-4 1-40 0,-4 5 8 16,-5 1 40-16,6 7 0 15,-5 5-8-15,-1 7 0 0,6 6 8 31,-1 7 0-31,-5 6 8 16,10 6 0-16,-2 4 0 0,2-1 8 16,-2 1-8-16,-6 12 80 15,-5 7-32-15,-4 12 56 16,0 10 48-16,-9-10-32 0,5 0-24 16,4-9-40-16,0 9-48 31,0 3 0-31,9-2 16 0,-2-4 40 15,-3-6-56-15,0-7-8 16,-4-13 16-16,0-12-8 16,0-9 160-16,0-3 24 0,-4 5-64 0,-7 7-48 15,2 3-32 1,-3-3 16 0,5-3-64-16,3-1 0 15,4-5 8-15,0 3 0 0,0-4-8 16,4 0-48-16,-4 1-32 15,4-4 64-15,-4 1-64 0,0-5 8 16,-13-1-32 0,-2-8 8-16,-2-6 24 15,-6-6-72-15,-5-3-16 16,-4 0 96-16,-8-4 64 0,-4-3-8 16,-12 1 8-16,-4-4 48 15,-24 0-48-15,-15-3 0 0,-32 0-8 31,-13 0-8-31,5 0 8 16,3-6 8-16,13 3 0 0,-1-3 0 16,-3 2 0-16,3-5 0 15,5 5 64-15,-1-5-64 0,-4 3 0 16,10-1 48-16,-10 1 56 31,5-1 32-31,-1-2-24 16,-4-4-16-16,5 0 8 0,-5-5-32 15,1 2 24-15,3-4-24 16,0-2-64-16,9 3-8 0,3 7 48 16,1-1-48-1,-1 3 0-15,1 1 0 16,-1 3 0-16,-3-1 0 16,3 4 8-16,-12 0 40 0,1 0-48 15,-5-1 8-15,5-2-8 16,8 3-8-16,6-3 8 0,10-1-8 15,3 1 8 1,4-3 0-16,-3 2 0 16,-9 1 8-16,1 2 0 15,-8 1 8-15,-5 3-16 0,4-3-8 16,1 3 8-16,4 0 0 16,2 0 0-16,6 0 0 0,-1 0 0 31,8 0 0-31,-3 0 0 15,3 0 0-15,1 0 8 16,-1 0 40-16,-3 6-48 0,-1-2 0 16,-4 2-16-16,5-3 8 0,-5 3 0 31,-4 1 8-31,1-1 0 16,-1 1 0-16,-3-1-8 15,3 0 8-15,-4 4-8 0,9 0 8 16,-5-4 8-16,9 3-8 15,-5-2 0-15,5-4 0 0,-6 0 0 16,-2 0 0-16,3 1-8 16,-3 2 8-1,3 0 0-15,-3 0 8 16,-5 1-8-16,4-1 0 0,-3-3 48 16,7 4-48-16,0-4-40 15,4-3 40-15,1 0 0 16,-9 0 0-1,1 0 0-15,-4 0 8 0,2 0-8 16,-2 3 0-16,0-3-8 16,3 3 8-16,-4 3 8 0,5-3 24 15,3 4-32-15,5-1-8 16,-1 1 8-16,4-1-8 0,0-3 8 31,1 0 0-31,3-3-8 16,12 0 16-16,9 0-8 0,-5 0 0 15,8 0 0-15,0 0-8 16,-7 0 16-16,15 0-8 0,-12 4 0 16,-7-4 0-16,-2 3 0 31,2 0 0-31,0-3 8 16,-2 0-8-16,-2 0 8 0,-9 0-8 15,5 0-8-15,3 0 8 16,-3 0 0-16,10 0 0 0,-2 0-8 31,-1 0 8-31,0-6 0 16,4 6 48-16,5-7-48 0,-9 7 0 15,5-3-8-15,-2 3 8 0,2 0 0 16,3 0 0-16,4 0 0 16,0 6-8-16,0-2 0 0,9 2 8 15,-1-3 0 1,0 0 0-1,5 3 0-15,-1-2 0 0,4-1 0 16,-4 0 0-16,5 0 0 0,-2 1 8 16,2-4-8-16,-6 0-8 15,-2 0 8-15,-1-7 8 0,-4-3 0 32,4-2 8-32,1-1-16 15,3 4 0-15,1-1-8 0,2 4 8 16,6 2 0-16,-1-1-8 15,4 1 8-15,5 1 0 32,-6-3 0-32,1-1 0 0,-3-2 0 15,-14 2 0-15,2-5 0 16,-8-1 0-16,-5-3 0 0,4-3 0 16,12-3 0-16,4 3 8 15,20 3-8-15,8 0-112 16,12 3-464-16,12 0-1152 0,16 1-3001 31,4-1-3225-31</inkml:trace>
  <inkml:trace contextRef="#ctx0" brushRef="#br0" timeOffset="-139168.85">26260 6867 8889 0,'0'0'2417'31,"0"0"-65"-31,0 0-687 16,0 0-481-16,0 0-288 0,0 0-96 15,0 0-135-15,12-25-153 16,12 18-240-16,23 1-136 16,41 3-136-16,40 3-48 0,27 6 40 0,5 14-56 15,-33 2-736 1,-39 0-1449 0,-33-7-2016-16,-35-5-2016 0</inkml:trace>
  <inkml:trace contextRef="#ctx0" brushRef="#br0" timeOffset="-138628.29">26412 9471 824 0,'0'0'7441'16,"0"0"-5120"-16,0 0-521 0,0 0-103 15,0 0-369 1,0 0-208-16,0 0-144 16,0 0-112-16,-28-20-55 15,32 18-217-15,20-8-592 0,31-6 16 16,40 3-16-16,49 1 88 16,15 6-88-1,-23 6-416-15,-40 2-1033 16,-49 8-1639-16,-30 0-4042 0</inkml:trace>
  <inkml:trace contextRef="#ctx0" brushRef="#br0" timeOffset="-138110.68">26706 11230 1672 0,'0'0'9154'0,"0"0"-6954"0,0 0-1055 15,0 0-409-15,0 0-24 16,0 0 240-16,-4 0-32 0,12 0-224 16,28 0-352-16,44 3-111 31,43 3 55-31,29 3-160 16,3-2-128-16,-20-1-248 0,-47-2-489 15,-32-1-655-15,-28-3-264 16,-16 3-425-16,-12 4-647 0,-4-7-2313 31,-16 0 568-31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4T20:33:03.7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4279 7007 4352 0,'-4'-7'2713'0,"4"1"-1129"0,-4-3-1016 16,4-1 185-16,0 4-201 16,0 2 808-16,0 2-264 15,0-2-144-15,0 1-167 0,0 3-241 16,0 0-192-16,0 0-64 15,0 0-88 1,0 0-16-16,0 0-32 16,0 0-40-16,0 0 0 15,0 0 8-15,0 0-120 0,0 0-144 16,0 0-48-16,12-3 192 16,12-3 0-16,23-4 440 0,37-9 56 31,36 0-200-31,11-3-88 15,-4 3-56-15,-7 3 56 16,-20 3-8-16,-4 4-24 0,-10-1 41 16,-2 0-41-16,-11 1-24 31,-14 3-56-31,13-4-88 0,16-2-8 16,-5-1 144-16,1 0-96 0,-24 4-32 15,-17 2-16-15,5-3-64 16,0 4 56-16,4-3 8 0,-13-1-8 15,-6 1-104 1,-1-1-72 0,-17 4-8-16,2-1-161 0,-10 1-527 15,-3 3-896-15,-4 0-2033 0,0 0-272 16</inkml:trace>
  <inkml:trace contextRef="#ctx0" brushRef="#br0" timeOffset="701.12">4000 6994 656 0,'0'0'6945'0,"0"0"-4432"15,0 0-1665-15,0 0-536 16,0 0-112-16,0 0-120 0,0 0-80 16,0 0-96-16,0 41 96 15,0-5 304-15,0 8-48 0,0 19 192 32,0 20 136-32,0 19-200 15,8 6 0-15,-5-7-39 16,1-6-129-16,1-6 152 0,3-16-112 15,-4-13-152-15,-4-12 0 16,4-10-96-16,-4 10 0 0,3 12 0 31,-3 17 72-31,0-8-72 16,0 4 0-16,0-6-8 16,0-13 8-16,0 3-8 0,0-9 0 0,0-7-136 15,4-9-448 1,0-7-377-1,-4 7 89-15,0-10-896 16,0-3-1457-16</inkml:trace>
  <inkml:trace contextRef="#ctx0" brushRef="#br0" timeOffset="1088.08">3964 8851 3880 0,'0'0'5433'0,"0"0"-3648"16,0 0-1297-16,0 0-232 15,88-19 472-15,-24 1 408 0,31-8-63 16,40-2-417-16,17-4-88 31,-5 3-24-31,-8 7 8 16,-27 6-208-16,-9 0-128 0,-2 0-216 15,-22 7 136-15,-15-4-16 16,-16 3 0-16,-5 4 8 0,6-3-16 16,6-4-96-16,9 4 32 15,-9-1-48 1,-3 0 0-16,-3 4-96 15,-6 0-272-15,-4-1-752 0,-2 1-616 16,-10-1-529-16,-7 2-2152 16</inkml:trace>
  <inkml:trace contextRef="#ctx0" brushRef="#br0" timeOffset="1807.16">6116 6581 3688 0,'0'0'2225'0,"0"0"599"16,0 0-1247-16,0 0-689 0,0 0-336 31,0 0-216-31,0 0-240 16,0 0-96-16,0 32 0 0,0 3 72 15,0 6 64-15,-5 23 64 16,-7 22 232-16,-3 22 16 0,-1 22-104 16,-1 0-15-16,6-6-65 31,-1-7-40-31,-1-9-144 15,10 3 88-15,-5-3 8 0,4-3-40 16,0-7 16-16,0-2-24 16,-1-7 48-16,5-1-56 0,0-18-104 15,0-9 32-15,0-20-48 32,0-3-56-32,0 4 48 0,0 2 16 15,0-3-16-15,0-9-256 0,0-16-880 16,5-7-401-16,-1-9-2384 15</inkml:trace>
  <inkml:trace contextRef="#ctx0" brushRef="#br0" timeOffset="3014.94">4589 7359 2536 0,'0'0'4033'0,"0"0"-1873"16,0 0-1287-16,0 0-561 0,0 0 176 16,0 0 336-16,-7-3-232 31,-10 10-352-31,2 5-24 0,-9 8 48 16,0 8-56-16,-4 3 88 0,0 8-56 15,4 5-88-15,4 4-32 16,4 3-72-16,8-4 8 15,8 4-8 1,0-7-48 0,8-5 0-1,12-7-104-15,4-7 16 0,8-10-328 0,4-5 312 16,-1-7 104-16,6-3 48 16,-5 0 32-16,-4-16-56 15,-5-6 56-15,-7-3 0 0,-4-4-80 16,-12 1-32-16,-4-1-88 15,0 10 120-15,0 0 584 0,-13 6-183 16,-2 7-249-16,-1 3-72 16,-4-1-48-16,4 4-32 0,4 0-112 31,5 0-40-31,3 0-273 16,4 0-271-16,0 0-16 0,0 0 328 15,0 0 152-15,11-3-608 16,10-6 840-16,2 3 200 15,5-4 208-15,0 1-200 0,0 2 24 32,-4-2-80-32,-5 5 112 15,1 1 40-15,-7 3-104 0,-1 0-64 16,-5 0-136-16,1 0-440 16,-3 13 416-16,-1 3 24 0,0 6 320 15,-1 10 128-15,-3 3 8 0,4 3-95 16,-4 0-73-1,0 0-144 1,0 0-40-16,0-3-24 0,0-3-32 16,0-3-48-16,0-1-168 15,4-6-1033-15,0-6-743 0,5-10-1081 16,-5-6-2560-16</inkml:trace>
  <inkml:trace contextRef="#ctx0" brushRef="#br0" timeOffset="3325.11">5095 7521 9762 0,'0'0'1800'16,"0"0"-384"-16,0 0 201 0,0 0-209 31,0 0-696-31,0 0-576 16,0-13-136-16,-4 26-80 0,-4 6 80 15,5 6 0-15,-1 5 0 16,-4 4 0-16,3 1 0 16,1 7 8-16,4-1 8 0,-4 0-16 15,1-3-200 1,3-3-456-16,0-7-856 15,0 1-433-15,0-10-703 0,0-9-2938 16</inkml:trace>
  <inkml:trace contextRef="#ctx0" brushRef="#br0" timeOffset="3862.67">5052 7413 1632 0,'0'0'4729'0,"0"0"-3177"16,0 0-504 0,48-76-327-16,-33 57-49 15,6 3 208-15,7 7-376 16,-5 2-120-16,5 7-296 0,0 0-88 16,-4 7-48-16,0 12-120 15,-9 6-8-15,2 3 104 0,-10 11 64 31,-7-4-40-31,0 3 48 16,0 0 64-16,-7 0 40 16,-10 0 32-16,-2 0-32 0,-9-6 0 15,0-4-8-15,0-2-40 16,0-7 64-16,4-6-120 0,9-7 40 16,2-6-32-1,5 0-16-15,8-10 8 16,0-2-96-16,0-4 96 15,12 0 56-15,0 3 144 0,4 4-40 16,4 6 16-16,-4 3-64 16,0 0-112-16,0 0 0 0,0 6-80 15,-5 10 8 1,-2 3 64-16,3 3-48 16,-5 4 56-16,6 2 80 15,-9 1 0-15,-4 3-72 0,4-1 56 16,-4-2 8-16,0-1-64 15,0-2-8-15,0-4 0 0,0-6-80 32,0 0-376-32,0-7-776 15,0-6-1961-15</inkml:trace>
  <inkml:trace contextRef="#ctx0" brushRef="#br0" timeOffset="4347.37">5470 7397 7801 0,'0'0'2241'16,"0"0"-1113"-16,0 0-632 0,0 0-216 15,0 0-112-15,0 0-88 16,-20 35 96-16,16-9 56 16,-4 5-72-1,4 4 96-15,0 6 40 0,4 1-64 16,0 3-80-16,0-4-72 16,0 3-80-16,0-6 16 0,8 0 56 15,0-6-72-15,4-6 0 16,0-4 0-1,0-9-48-15,-1-7-80 16,2-6-320-16,-1 0 448 16,0-6 192-16,0-14 40 0,-5-8 56 15,1-10-87-15,-3-7 311 16,-1-9-72-16,-4-3-104 0,0-3-32 16,0-1 16-16,0 7 208 31,0 4-120-31,-9 8 40 15,9 8 88-15,-4 8-336 0,4 10-96 16,0 3-104-16,0 13-288 16,0 0-1592-16,4 0-3545 0</inkml:trace>
  <inkml:trace contextRef="#ctx0" brushRef="#br0" timeOffset="5986.99">4610 10246 1584 0,'0'0'7978'0,"0"0"-6634"31,0 0-1008-31,0 0-216 0,0 0 400 16,0 0 280-16,-45 63-96 16,26-31-39-16,-1 3-89 0,-1 6 40 15,-2 7-184-15,-1-1-184 16,0 1-104-16,-4 3-64 16,4-4 72-16,1-2-24 0,-1-7-128 15,3-3 64 1,6-7-56-16,2-6-8 15,6-6-104-15,3-6-536 0,0-4-568 16,4-6-489-16,-4 0-743 16,-1 0-2481-16</inkml:trace>
  <inkml:trace contextRef="#ctx0" brushRef="#br0" timeOffset="6315.11">4275 10392 4520 0,'0'0'6866'0,"0"0"-4594"16,0 0-1551-16,0 0-481 15,0 0 120-15,0 0 200 0,0 0 248 31,15 57-80-31,2-26-360 16,-2 7-128-16,2 1-64 16,-2 2 80-16,5-6-112 0,-3 0 0 15,2-3-144-15,-3-1 48 32,4-5 8-32,-8-1-56 0,4-3-8 0,-4-2-248 15,-4-2-152-15,0-5-272 16,-5 0-440-16,-3-10-568 15,4 0-569-15,-4-3-2384 0</inkml:trace>
  <inkml:trace contextRef="#ctx0" brushRef="#br0" timeOffset="7012.25">4908 10233 1456 0,'0'0'8154'15,"0"0"-6418"-15,0 0-784 16,0 0 8-16,0 0 57 0,0 0-233 15,0-4-400 1,0 11-176 0,0 12 16-16,-12 3 256 0,-4 7-136 15,-3 6-48-15,-6 0 8 0,-6 6-48 16,-1-3-64-16,0 0 32 16,0-6-56-16,4 0-96 0,4-7-24 31,9-6-40-31,2-6 0 15,9-7 16-15,0-2-16 0,4-2-8 16,0-2-8-16,0 3 0 16,0 4 8-16,8-1 16 0,5-2 104 15,-2 5-40-15,5-6 48 32,0 4-7-32,4-1-49 0,-1 3 8 15,2 1-64-15,-1 0-8 16,-1 2 0-16,5 4 0 15,-3 0 0-15,-6 0 0 0,5 0-8 16,-8 0 0-16,1-4-240 31,-6-2-113-31,1 0-183 0,-4-8-264 16,-4 2-704-16,0-4-937 16,0 0-1728-16</inkml:trace>
  <inkml:trace contextRef="#ctx0" brushRef="#br0" timeOffset="7819.09">5119 10372 1192 0,'0'0'5049'0,"0"0"-2425"15,0 0-1271-15,0 0-345 16,0 0-88 0,0 0 72-16,0 0-248 15,0 0-279-15,0 0-89 16,0 0-24-16,0 0 0 0,0 0 0 15,0 0 152-15,0 0-72 32,0 0 32-32,0 0-32 0,0 0-168 15,0 0-160-15,0 0-24 16,0 0-8-16,0 0-64 16,0 0 0-16,0 0-8 0,0 0 8 0,0 0 8 15,0 0-8-15,0 0-8 16,0 0 8-1,0 0 0 1,0 0-8-16,0 0 8 0,0 0 0 16,0 0-8-16,0 0 0 15,0 0 8-15,0 0 64 0,0 0-64 0,0 0 64 16,0 0 24-16,0-6 80 31,0-3 89-31,4-7-193 16,0 0-64-16,1 0 40 0,-1 0-40 15,-4 6 0-15,0 1 40 16,0 6 88-16,0 3 8 0,0 0-8 31,0 0-48-31,0 0-40 16,0 0-32-16,0 3-16 0,0 10-48 16,0 12 48-16,0 4-8 15,0 6 8-15,0 6 8 0,0 3-8 16,0 1 8-16,0-4-8 31,0-3 8-31,0-6 0 16,0-3 0-16,0-4-8 0,0-6 8 15,0-3 0-15,0-7-8 16,0-2-64-16,0-1-216 0,0-6-232 16,0 0 39-16,0 0 25 15,0-10-664 1,-4-21-2665-16,-5 2 849 15,1 0-2738-15</inkml:trace>
  <inkml:trace contextRef="#ctx0" brushRef="#br0" timeOffset="8070.42">5087 10252 8329 0,'0'0'3169'0,"0"0"-1657"0,0 0 201 16,0 0-73-16,-7-10-776 15,-1 10-328-15,-5 0-352 0,2 0-120 16,-1 10-48-16,-8 2-8 16,3 5 0-16,-2 5 0 0,3 0-8 15,-4 6-504-15,4 7-1016 31,1-3-1345-31,6-6-2632 0</inkml:trace>
  <inkml:trace contextRef="#ctx0" brushRef="#br0" timeOffset="8290.83">4889 10757 1280 0,'0'0'2504'0,"0"0"1689"16,0 0-3313-16,0 0 281 0,0 0 23 16,82 0-256-16,-54-4-232 15,9-2-288 1,-5-4-208-16,4 4-200 16,-4 0 0-16,-4-1-544 0,7 4-576 15,-7-3-1000-15,-9 3-3698 16</inkml:trace>
  <inkml:trace contextRef="#ctx0" brushRef="#br0" timeOffset="8962.04">5379 10109 7313 0,'0'0'4673'0,"0"0"-3345"16,0 0-431-16,0 0 215 15,0 0-200-15,0 0-376 16,0 0-200-16,0 31 256 0,11-14-128 31,6 2-136-31,-2-1-79 16,9 5-97-16,0-4-32 0,4 6-56 15,-1-5-56-15,1 2 0 16,-7-3-8-16,3 0-48 16,-13 0-24-16,2 0-24 0,-5 0 24 31,-5 0-8-31,-3-3 7 16,0 6 65-16,-11 0-88 0,-6 4 96 0,-11 2 0 15,0 1 8-15,-3 3 0 16,-5-7-8-16,0 0 0 15,-3 4-752-15,7-7-1304 16,4-9-3017 0</inkml:trace>
  <inkml:trace contextRef="#ctx0" brushRef="#br0" timeOffset="9824.73">4924 9811 1040 0,'0'0'5169'16,"0"0"-3817"-16,0 0-568 0,0 0 152 15,0 0 121-15,0 0-233 16,0 15-112-16,0-15-88 15,0 0 216-15,0 0 273 0,0 0 55 16,0 0 8-16,0-12-224 31,0-10-632-31,-4-10-216 0,4-3-8 16,-4-13-16-16,4-3 8 16,0-15-80-16,0 5 0 0,0-9 8 15,0 4 120-15,0 15-48 16,0 0 65-1,0 13-57-15,0 9 24 16,0 4 88-16,-3 6-24 0,3 7-64 16,0 2-104-16,0 3 72 15,0 4-16-15,0 3-24 16,0 0-40-16,0 0-8 16,0 0 0-16,0 0-72 15,0 0-200-15,-5 0-312 16,5 0-209-16,0 0-375 0,-8 0-688 15,4 0-1041-15,-3 3-2496 16</inkml:trace>
  <inkml:trace contextRef="#ctx0" brushRef="#br0" timeOffset="10269.54">4657 9474 1824 0,'0'0'4481'0,"0"0"-3313"16,0 0-184-16,0 0 361 16,0 0 111-16,0 0-200 0,0 0-104 0,0 0-47 15,0 0 15 1,0 7-48-1,0-7-216-15,0-4-296 0,0-9-312 16,8-2-127-16,-4-11-65 16,8-3-8-16,0-5 8 15,0-8-48-15,4-5 0 16,0 2-8-16,-1 1 0 16,-2 9-8-16,-5 9 8 15,-1 11 8-15,-3 8 0 16,-4 1 40-1,0 6 56-15,4 0-104 16,1 0 0-16,3 0-144 0,7 6 16 16,9 4 80-16,4 2 48 15,8 5 0-15,4-5 0 16,-4 4-40-16,11 0-969 0,-11-6-1631 16,-8-5-3690-16</inkml:trace>
  <inkml:trace contextRef="#ctx0" brushRef="#br0" timeOffset="11459.35">2657 8064 1400 0,'0'0'1040'0,"0"0"1673"0,0 0-1193 15,0 0-280-15,0 0 369 0,-23 0-241 16,23 0-384-16,0 0-240 15,0 0-8-15,0 0 57 0,0 0-57 16,0 0-104 0,3 0-288-1,5 0-344-15,12 0 0 0,4 0 120 16,11 0 16-16,14 0 48 0,3 0-56 16,4 0-128-16,2 0 88 15,-2 3-16 1,8 1-64-16,-4 2 8 15,4 0-16-15,-8-3-72 16,0 1 0-16,-4-4-112 0,-9 0 48 16,-7 3 16-16,-4-3 48 15,-12 0 16-15,-9 3-112 0,-2-3 32 32,-9 0-168-32,4 3-8 31,0-3 56-31,0 0-457 15,0 0 177-15,-1 3-400 0,1-3 152 16,-4 0-1200-16,0 0-2193 0</inkml:trace>
  <inkml:trace contextRef="#ctx0" brushRef="#br0" timeOffset="11798.46">3347 7956 6009 0,'0'0'4569'0,"0"0"-3321"15,0 0-32-15,0 0 121 0,0 0-353 0,0 0-440 16,-9-9-384-16,9 9-160 31,5 0-184-31,10 6 168 16,2 4 16-16,6 5 72 0,1 2-64 15,4-2 72-15,-4 4-72 16,0 1 0-16,-5-5-8 0,-2 4 0 16,-9-3-48-16,-1 3 48 31,-7 3 8-31,0-2-8 0,0 2 16 16,-7 3-16-16,-18-3-16 15,-3 7-88-15,-35 9-600 0,7-6-1289 16,1-7-4048-16</inkml:trace>
  <inkml:trace contextRef="#ctx0" brushRef="#br0" timeOffset="13223.65">1414 8054 3952 0,'0'0'5345'15,"0"0"-4256"-15,0 0-481 16,0 0 272-16,0 0 736 0,0 0-183 16,0 0-401-16,0 0-224 15,15-37-352-15,-15 30-208 16,0 1 104-16,0-3-288 0,0-4-56 31,-7 0-8-31,-9-6-8 16,0 3-144-16,-12 0-64 0,0 6 56 15,-4 4 112-15,4 3 32 16,-8 3-120-16,1 13 64 0,3 9-8 16,0 7-40-16,4 5 40 31,8 8 16-31,8 2-8 0,8 4 24 15,4-4-32-15,4 1 32 16,20-10-224-16,8-10-344 16,0-9 88-16,8-10 368 0,-5-6 152 15,2-9 8-15,-10-10 16 32,-3-6 40-32,-4-7 120 0,-8-7-128 0,-8 1-48 15,1-6 0-15,-2 2 0 16,-3 8 128-16,0 2 224 15,0 13-136-15,0 6-16 0,0 7 64 16,0 6-192 0,0 0-72-1,0 0-200-15,0 13 0 0,0 6 192 0,0 6 8 16,0 4 16-16,0 6 40 16,0 2 16-16,0 5 32 15,0-4-96-15,0 3 0 0,0 1 0 31,0-5-8-31,12-2-168 16,4-3-1016-16,24-10-1001 0,-4-9-559 16,-1-13-2714-16</inkml:trace>
  <inkml:trace contextRef="#ctx0" brushRef="#br0" timeOffset="13545.79">1773 7823 280 0,'0'0'8641'0,"0"0"-6672"0,0 0-1009 16,0 0-352-16,0 0 64 0,0 0-40 15,-44 9-71-15,23 17-161 16,6 2-24-16,3 7 40 0,0 7-168 15,0 2 80 1,8 0-16 0,0 4-128-16,4 3-48 0,0-6-72 15,8-1-56-15,4-3 40 0,4-6-48 16,3-7-544-16,6-5-1032 16,10-20-457-16,-3-3-439 0,0 0-3850 15</inkml:trace>
  <inkml:trace contextRef="#ctx0" brushRef="#br0" timeOffset="13867.92">1936 7969 6633 0,'0'0'3057'0,"0"0"-1401"0,0 0-704 31,0 0-368-31,0 0-160 16,0 0-88-16,0 0-160 15,-40 76-72-15,32-35-8 0,4 1-15 16,4-1-73-16,0 0 40 31,4-6-48-31,12-9 0 0,3-7-305 16,-2-13-39-16,3-6 272 16,-1-3 72-16,-2-16 88 0,-6-13-16 15,-3-3 256-15,-8-3-143 0,0 0 551 16,-11 3 8-1,-5 3-144 1,-8 10 8-16,0 9-296 0,0 7-296 16,4 6-16-16,-4 9-1160 15,4 10-1153-15,8-6-2152 0</inkml:trace>
  <inkml:trace contextRef="#ctx0" brushRef="#br0" timeOffset="14185.08">2000 7782 9874 0,'0'0'2584'16,"0"0"-1264"-16,0 0-359 15,0 0-505-15,7-7-328 16,1 14-120-16,12 6 152 0,5 12 64 15,2 0 64-15,1 7-128 32,0 3-32-32,4 0 8 0,-9 6 8 15,2 3 8-15,-5 4-8 16,-5 3-64-16,-6 3-32 16,-1-3 32-16,-8 3-72 0,0-6-8 0,-21 5-280 15,-3-8-1032 1,1-14-2729-1</inkml:trace>
  <inkml:trace contextRef="#ctx0" brushRef="#br0" timeOffset="16627.55">4984 6740 1592 0,'0'0'728'0,"0"0"-280"15,0 0 2561-15,0 0-1209 0,0 0-864 16,0 0-264-16,0 0-79 31,0 6-97-31,0-6-208 0,0 0-8 16,0 0 88-16,0 0-112 16,0 0-8-16,0 0 312 0,0 0 296 15,0 0 337-15,0 0-9 16,0 0-168-1,0-6-16-15,0-6-440 16,0-7-440-16,0-7-48 0,0-9-72 16,0-6 24-16,0-7-16 15,12-9 0-15,-5-16 48 0,6-22-8 16,2-19-40 0,2 12 56-16,-10 26-8 15,-3 31-40-15,-4 26 161 16,0 4-17-16,0-2-24 0,0 8 8 15,0 3-136-15,0 2 48 16,0 4-56-16,0 0-689 0,0 4-1071 31,-7 24-968-31,-9-2 431 16,4-1-2168-16</inkml:trace>
  <inkml:trace contextRef="#ctx0" brushRef="#br0" timeOffset="17062.39">4769 6252 7481 0,'0'0'1296'15,"0"0"-960"-15,0 0-160 16,0 0 609-16,0 0 455 0,0 0-192 16,0 0 128-16,0 0 209 15,4 0-177-15,7-13-344 16,2-4-448-16,6-8-208 16,5-3 8-16,0-13-208 15,8-4 16-15,-4-6-24 16,8-9-136-16,-4-7-176 0,0 1 8 15,-4 2 304-15,-8 10 24 16,-9 19 160-16,-3 10 240 0,-4 12-184 31,1 10-112-31,-5 3-128 16,0 0-336-16,8 22-408 0,-1 7 496 16,14 9 248-16,3 9 0 15,7 4-176-15,13 16-672 0,-8-10-1297 31,-5-13-1815-31</inkml:trace>
  <inkml:trace contextRef="#ctx0" brushRef="#br0" timeOffset="19499.87">5036 5318 5825 0,'0'0'5921'0,"0"0"-4753"0,0 0-752 16,0 0-288-16,0 0 200 16,0 0-63-1,0 0-265-15,0-7-929 16,0 1-1687-16</inkml:trace>
  <inkml:trace contextRef="#ctx0" brushRef="#br0" timeOffset="19664.43">4999 5140 7329 0,'0'0'1904'16,"0"0"-1407"-16,0 0-497 0,0 0-601 16,0 0-1159-16,0 0-3649 0</inkml:trace>
  <inkml:trace contextRef="#ctx0" brushRef="#br0" timeOffset="19808.05">5016 5000 8913 0,'0'0'1705'0,"0"0"-937"0,0 0-328 0,0 0 72 15,0 0 0-15,0 0-512 16,0 0-976-16,0 0-4977 15</inkml:trace>
  <inkml:trace contextRef="#ctx0" brushRef="#br0" timeOffset="20934.03">4505 4273 7721 0,'0'0'2401'16,"0"0"-713"-16,0 0-192 15,0 0-23-15,0 0-305 0,0 0-520 16,0-16-384-16,0 16-264 31,0 10-56-31,0 9 8 0,0 6 48 16,0 4 8-16,0 3 0 16,0-1 0-16,9-5 0 0,7-4-8 15,4-3-256-15,-1-9-376 0,9-7-120 16,4-3 296-1,0-6 128 1,0-14-233-16,-4-8-71 0,-8-4 456 16,-9-3 176-16,-7-3 0 15,-4 6 208-15,0 4 184 0,0 6 329 16,0 5 295-16,0 11 64 0,0 3-424 31,0 3-408-31,0 0-248 16,0 0-48-16,0 7-152 0,0 5 136 15,0 13 64-15,0 4 0 16,0 6 8-16,0 9 0 0,5 4-8 16,-5 3 16-16,4 9-8 31,-4 1 0-31,4 2-8 0,-4 7-8 16,0-3-96-16,0 0-72 15,-13-8-152-15,-2-5 128 16,-2-12 184-16,6-17 16 0,-1-9 56 15,4-13 344-15,-4-3 632 32,0-12 193-32,-4-17-785 15,1-12-168-15,2-10 120 0,5-6 48 16,8-16-152-16,12 3-40 16,12 0-248-16,4 0-160 0,8 16-328 0,3-9-456 15,-2 18-1089 1,-14 10-3136-1</inkml:trace>
  <inkml:trace contextRef="#ctx0" brushRef="#br0" timeOffset="21428.71">4673 4051 8673 0,'0'0'2761'16,"0"0"-1329"-16,0 0-560 15,0 0-183-15,0 0 39 0,0 0-240 16,-4-3-288-16,4 3-152 31,0 0-48-31,0 0 0 16,0 0 8-16,0 0 0 0,0 0 32 15,0 0 136-15,0-3 312 0,4-4 24 16,0-2-144-16,8-4-208 16,-5-6-64-16,6-3-24 15,-1-7-64 1,-4-3 8-16,4 4 32 15,-8 2-40-15,0 4 48 0,-1 7 16 16,1 5 168-16,-4 7-64 16,0-1-24-16,5 4-152 0,-5 4-216 15,4 11-40 1,4 11 192-16,3 3 64 16,2 12 0-16,6 0 0 15,5 0-400-15,16 10-896 0,-7-13-1713 16,-2-9-3864-16</inkml:trace>
  <inkml:trace contextRef="#ctx0" brushRef="#br0" timeOffset="21952.31">5263 4070 8369 0,'0'0'1945'0,"0"0"-401"16,0 0-248-16,0 0 129 0,0 0-305 15,0 0-488-15,0 0-384 16,0 0-176-16,-20 7-72 0,0 11 64 31,-4 8 16-31,-8 9 40 16,1 6 64-16,-5 7 40 0,4 9-64 15,4 0 0-15,4 3-8 16,7 1-80-16,14-1 16 0,3-6-88 16,0-3 0-16,24-4-8 31,8-5 0-31,3-10-264 15,14-10-288-15,18-16-136 0,-11-6-472 16,-9 0-2801-16</inkml:trace>
  <inkml:trace contextRef="#ctx0" brushRef="#br0" timeOffset="22748.19">5574 4210 7769 0,'0'0'2137'16,"0"0"-841"-16,0 0-112 15,0 0-184-15,0 0-368 0,0 0-383 32,-4 15-241-32,-4 11 304 15,3 6 88-15,1 3 0 0,0 6-144 16,1 0-88-16,3-3-88 15,0 4-72-15,0-8 40 16,0 1-40-16,0-6-8 0,0-7-432 31,0-6-1105-31,0-3-607 0,0-13-2953 16</inkml:trace>
  <inkml:trace contextRef="#ctx0" brushRef="#br0" timeOffset="22975.58">5514 4219 9538 0,'0'0'2104'32,"0"0"-8"-32,0 0-639 15,0 0-465-15,0 0-328 0,0 0-360 16,0 0-160-16,-68 16-72 15,40 6-24-15,4 4-40 0,5-1-8 16,-1 3-232-16,-1 17-1096 16,6-7-1585-16,11-9-1928 0</inkml:trace>
  <inkml:trace contextRef="#ctx0" brushRef="#br0" timeOffset="23190">5342 4657 4656 0,'0'0'3209'15,"0"0"-2273"-15,0 0-624 0,0 0 481 16,0 0 583-16,0 0-608 16,60 0-208-16,-28 0-200 0,12-6-224 15,-1-3-136-15,17 2-216 16,-15-3-1320-1,-10 4-3289-15</inkml:trace>
  <inkml:trace contextRef="#ctx0" brushRef="#br0" timeOffset="23784.42">5721 4054 10218 0,'0'0'1784'15,"0"0"-584"-15,0 0-440 16,0 0-503-16,0 0-73 0,0 0 472 15,100 26 176-15,-57-1-232 16,5 4-224-16,-4 8-104 0,-4 5-72 31,-8 5-72-31,-13 4-48 16,-6 4-32-16,-13 2-48 0,0 6-88 16,-36 19-440-16,4-12-1704 15,-8-16-4450-15</inkml:trace>
  <inkml:trace contextRef="#ctx0" brushRef="#br0" timeOffset="25010.14">6116 7632 2568 0,'0'0'232'15,"0"0"1608"-15,0 0-719 0,0 0-97 16,0 0-216-16,91 16 120 15,-59-16-128-15,0 0-23 0,12 0-153 16,-1 0-128 0,9 0-120-1,4 0-56-15,4 0 8 0,11 0 0 16,25 0-48-16,20 0-16 0,15-3 112 31,-8 3-72-31,1 0-39 16,-8 0 7-16,3 0-152 0,1-3 8 15,3 3-40-15,5-3 88 16,-5 3 200-16,-3 0 80 16,-4 0 8-16,-5 0-80 0,-7 0-80 15,-1 0-72-15,-11 0-72 32,-1 0-48-32,-15 0-48 0,-16 0-56 15,-12 0 8-15,-1 0 40 16,5 0-40-16,-4 0 0 0,0 0-16 15,-13 0-96-15,-7 0-24 16,-15 0 0-16,-5 0-280 31,-8 0-304-31,0 0-552 0,0 0-785 16,-12 0-1944-16</inkml:trace>
  <inkml:trace contextRef="#ctx0" brushRef="#br0" timeOffset="25305.35">8844 7461 10322 0,'0'0'2848'0,"0"0"-1479"31,0 0-817-31,0 0-48 16,0 0 256-16,0 0-128 0,0 0-216 15,64 19-192-15,-19 0 72 16,6 0-72-16,-3 3-128 0,-1 3-40 16,-14-5-48-16,-6-1 8 31,-11 0-8-31,-12 0-8 0,-4 0 0 16,-15 3 8-16,-17 3 40 15,-16 4-40-15,-8-3-8 0,-44 15-488 16,20-13-1520-16,5-2-3817 0</inkml:trace>
  <inkml:trace contextRef="#ctx0" brushRef="#br0" timeOffset="26337.59">7430 7143 6913 0,'0'0'4513'0,"0"0"-3849"16,0 0-448-16,0 0-40 15,0 0 744 1,0 0 273-16,0-57-561 16,0 42-112-16,-4-8-232 0,-4-2-120 15,1-4-80-15,-14 0 88 16,1-2 72-16,-3 3 40 0,-1 2 192 15,0 10-184-15,0 4 24 32,-1 5-192-32,2 7-120 0,-5 3 0 15,0 13-8-15,0 13-16 16,4 6-88-16,5 9 56 0,10 1 32 16,9 2-32-16,0-5-80 15,13-1-144-15,6-13-32 31,13-6-344-31,0-9 304 0,5-10 336 16,-2-3-40-16,1-16 48 16,0-6 8-16,-8-6 56 0,-4-7 0 15,-9 0-48-15,2-3 88 16,-10-1-104-16,1 4 8 16,-4 4 296-1,1 6 40-15,-5 9 344 0,0 3-232 16,0 10-88-16,0 3-247 15,0 0-121-15,0 9-89 0,0 11 17 16,-9 11 72-16,1 4 56 16,1 6-7-1,3 4-41-15,4-1 0 16,0-3 0-16,15-2 0 0,9-1 40 16,12-10-48-16,0-9 0 15,8-6-8-15,-1-13-113 16,-3 0-135-16,-8-19-336 0,-4-25-720 31,-8 5-1136-31,-12 1-2089 16</inkml:trace>
  <inkml:trace contextRef="#ctx0" brushRef="#br0" timeOffset="26983.86">8056 6753 1296 0,'0'0'9386'15,"0"0"-7546"-15,0 0-1008 16,0 0-464-16,0 0-7 0,0 0 583 16,-91 12 8-16,54 8-216 15,1 5-288-15,4 7-104 0,4 3-48 32,5 6 24-32,7 4-16 0,8-1-128 15,8 7-64-15,0-7-63 16,15 1-1-16,10-1-48 0,6-6 0 15,5-9-233 1,5-7-71 0,2-9-336-16,13-13-584 0,-9-7-1833 15,-10-15-5657-15</inkml:trace>
  <inkml:trace contextRef="#ctx0" brushRef="#br0" timeOffset="27270.1">8223 6839 1424 0,'0'0'10426'0,"0"0"-8121"15,0 0-873-15,0 0-384 16,0 0-264-16,0 0-400 15,0 0-240-15,-20 44 152 0,12-9-8 16,0 6-136-16,5 7-71 31,3-3-33-31,0-1-40 0,0-3-8 16,3-3-569-16,13-3-959 0,-7-10-1457 16,2-15-2320-16</inkml:trace>
  <inkml:trace contextRef="#ctx0" brushRef="#br0" timeOffset="27833.59">8382 6731 7961 0,'0'0'2689'0,"0"0"-577"16,0 0-359-16,0 0-513 0,0 0-352 16,0 0-392-16,-4-7-176 15,12 20-200-15,9 6-24 0,7 7 56 0,4 5-8 32,-1 8 8-32,-3 2-104 15,-4 0-40-15,-8 3 0 16,-9 4 0-16,-3-3 56 0,0-1-64 15,-7-3-168-15,-21 10-352 16,0-10-1184-16,0-15-3633 0</inkml:trace>
  <inkml:trace contextRef="#ctx0" brushRef="#br0" timeOffset="28762.1">9494 6635 9674 0,'0'0'2560'16,"0"0"-1560"-16,0 0-656 0,0 0-336 31,0 0 208-31,0 0 521 31,-47 118-9-31,30-32-32 0,6 31-88 16,-2 26-200-16,9 0-40 16,0-7-40-16,0-15-104 0,1-3-104 15,3-1-24-15,-8-2 80 16,8-8-32-16,0-5 16 15,-4-10-152-15,4-16 8 0,-5-22-8 16,5-16-8-16,0-13-80 16,0 1-288-16,-4-10-296 0,4 0-488 15,-4-16-1120-15,1-16 455 32,-1-9-2640-32</inkml:trace>
  <inkml:trace contextRef="#ctx0" brushRef="#br0" timeOffset="29256.79">9506 6635 6305 0,'0'0'4233'0,"0"0"-3273"16,0 0-584-16,0 0-40 0,96-6 440 15,-32 3 521-15,27-3-313 16,33-1-264-16,20-2-224 16,6 2-232-16,2 1-80 0,-13 3-80 15,9 0-88 1,-1-4 40 0,-4 4-48-16,-11-3 96 0,-13 0-96 0,-11-1-8 15,-25-3 0-15,-18 7 8 16,-18-3-8-16,-7 0-8 15,4-1-56-15,4 4 56 16,0-7-64 0,-5 8-48-16,-7-2-160 15,-8 1-272-15,-4 3-856 0,-4 0-537 0,-8 0-1143 16,-8 0-3722-16</inkml:trace>
  <inkml:trace contextRef="#ctx0" brushRef="#br0" timeOffset="29924">11809 6499 8425 0,'0'0'2865'0,"0"0"-2065"0,0 0-752 32,0 0 8-32,0 0 504 15,0 79 336-15,0-37 65 0,0 5-169 16,0 10-200-16,0 13-248 15,0 22-16-15,0 22-40 16,-12 20-104-16,-3-4 128 0,-6-3-136 16,1-16-104-16,1-6-16 31,6 3 0-31,9-3 8 0,4-4 16 16,0-2-64-16,4-4 40 0,9 0-56 15,-2-3-8-15,-3-19 0 16,1-12-184-16,-5-20-136 15,3-6-16 1,-7 3 64-16,8 0-88 16,-4 0-24-16,0-6-72 0,-4-13-168 15,5-3 128-15,-5-10 48 0,0 1 143 16,0-5-143-16,-9-2 176 16,-10 0 272-16,-13 0 0 0,-5-12 8 31,-10-1 40-31,-5-6 272 15,-8 0-120-15,-19-6-64 0,-25 0-16 16,-24-7-24-16,-16 7-80 16,2 2 8-16,10 4 193 0,17 6 175 31,3 7 192-31,8 0-112 16,9-1 24-16,-1 4-64 0,20 0-136 15,12 3-184-15,17 0 0 16,3 0-88-16,-8 0 88 15,-3 0-96-15,-9 0 40 0,8 0-40 32,4 0-8-32,5 0 0 15,6 0 8-15,2 0 8 0,3 0-16 16,4 0 0-16,0-7-136 16,4 1-360-16,4-7-240 0,4-12-856 15,12 3-1497-15,0 0-6169 0</inkml:trace>
  <inkml:trace contextRef="#ctx0" brushRef="#br0" timeOffset="30682.98">10056 7099 4721 0,'0'0'5273'15,"0"0"-4257"-15,0 0-168 16,0 0-336-16,0 0 104 0,-87-16 176 16,55 39 137-16,-5 5-97 15,5 13-320 1,0 7-128-16,9 6-112 15,7 3-176-15,4-3 24 16,12-3-80-16,0-1-32 0,16-5-16 16,12-4-88-16,7-12-184 15,6-4-48-15,-2-9 96 16,5-13-96-16,-7-3-40 16,-6 0-200-16,-7-3-40 15,-8-6 391-15,-8-4 217 16,-8 0 0-16,0-2 105 0,-8-2-1 15,-12 2-32-15,-4 2-64 16,4 3 48 0,-4 1-48-16,8 2-8 15,12 4 0-15,4-3-8 16,4-1-409-16,20-2-1007 0,12-4 368 16,8-2 752-16,-5 2 152 15,-3 3 144-15,-4 1 8 0,-12 2 664 16,-8 4 392-16,-3 0 64 31,-6 3-207-31,-3 0-249 16,0 0-296-16,0 16-160 0,0 9 296 15,-8 10-152-15,4 10-112 16,0 3-64-16,0 2-48 0,0 7-24 16,4-3-88-1,0 0-16-15,0 7-224 16,0-14-1600-16,0-15-2217 15</inkml:trace>
  <inkml:trace contextRef="#ctx0" brushRef="#br0" timeOffset="31305.31">10526 7321 9394 0,'0'0'2832'15,"0"0"-807"-15,0 0-665 16,0 0-424-1,0 0-296-15,0 0-392 16,0 0-72-16,-28 42 144 16,17-5-96-16,6 5-40 0,-3 5-64 15,0 4-72-15,1 0-48 16,2 3 72-16,1-6-72 0,-4-1-256 31,1-5-872-31,-6-4-1456 16,5-9-1353-16,-3-14-3073 0</inkml:trace>
  <inkml:trace contextRef="#ctx0" brushRef="#br0" timeOffset="31744.14">10502 7178 7945 0,'0'0'1665'0,"0"0"-65"16,0 0-704-16,56-85-152 15,-37 72-32-15,5 7-288 16,4 6-207 0,0 0-145-1,0 19-72-15,-7 9 0 16,-6 7 0-16,-7 6-8 16,-8 7 8-16,-4-4-8 0,-11 1 8 15,-13-7-8-15,-4-6 8 16,0-7 16-16,-4-2 64 0,0-8-8 15,4-2 64-15,5-4-120 16,10-5 96-16,10-1-24 0,3-3-24 16,4 0 88-16,0 0 120 15,4 0 176-15,7 0-320 16,6 3-48-16,2 4-72 0,1 2 0 31,4 4-8-31,-4 6 0 16,0 3 0-16,0 6 0 0,-1 4 0 15,-2 3 8-15,-6 7 0 16,2-5-8-16,-9 2-216 31,7 8-904-31,-7-15-601 0,-4-7-2424 0</inkml:trace>
  <inkml:trace contextRef="#ctx0" brushRef="#br0" timeOffset="32230.84">10857 7252 8849 0,'0'0'2121'0,"0"0"-505"16,0 0-31-16,0 0 87 31,0 0-504-31,0 0-688 0,0 0-480 16,0 0-48-16,0 37 8 15,0 11 40-15,0 3 8 0,0 13 40 16,0-4-40-16,12 0 56 15,3-3-56-15,5-9-16 32,1-7-144-32,3-12-120 0,-1-16-48 15,5-13 216-15,-8 0 104 16,4-26 40-16,-8-15 32 0,4-23 152 0,-8-18 136 16,-8-26-16-16,4 0 176 15,-4 16-176 1,-4 25-23-1,0 29-105-15,0 10 80 0,0 5 8 16,0 7-160-16,0 7-144 16,0 18-960-16,0 17-4002 0,-12-1-2159 0</inkml:trace>
  <inkml:trace contextRef="#ctx0" brushRef="#br0" timeOffset="33382.75">10347 9594 7889 0,'0'0'4633'0,"0"0"-2392"16,0 0-721 0,0 0-624-16,0 0-24 0,0 0-416 15,-20-6-256-15,0 32-143 16,-15 11 95-1,-6 11 64 1,1 10-40-16,-4 5-168 0,4 0 0 16,5 1 56-16,-1 0-64 0,8-14-144 15,4-5-889-15,5-11-807 0,10-14-1297 16,1-11-2672-16</inkml:trace>
  <inkml:trace contextRef="#ctx0" brushRef="#br0" timeOffset="33631.08">10008 9598 10202 0,'0'0'2584'0,"0"0"-1432"16,0 0-791-16,0 0-161 31,0 0 656-31,0 0 616 0,40 108-168 16,-12-61-487-16,3 11-169 15,9 2-232-15,4 0-208 16,-4 1-128-16,-8-1-64 0,0-9-16 16,-8-7-368-16,-8-6-464 31,-4-6-793-31,-8-10-1247 0,-4-9-1761 0</inkml:trace>
  <inkml:trace contextRef="#ctx0" brushRef="#br0" timeOffset="34122.78">10781 9614 2496 0,'0'0'7378'0,"0"0"-5642"16,0 0 224-16,0 0-551 0,0 0 279 15,0 0-544-15,0 0-432 32,-20-20-399-32,4 24-137 0,-4 8 48 15,1 4-80-15,-5 4 104 31,3 5-80-31,-3 3 24 16,1 1 16-16,7 3 8 0,-5-4 24 16,14-2-88-16,-5-4-16 15,8-6-32-15,4-7-8 0,0-2-16 16,0-7 88-16,0 0 168 0,0 0-16 16,0 0-8-16,0 0-48 15,0 0-64-15,0 0-88 0,0 0-104 16,0 0 56-1,0 0-64 1,0 0 0-16,0 0-144 0,-4 0-240 0,4 0-280 16,-4 0-184-16,-8 0-760 15,4 0-2249-15,1 0-3553 16</inkml:trace>
  <inkml:trace contextRef="#ctx0" brushRef="#br0" timeOffset="34623.44">10753 9579 2896 0,'0'0'4089'15,"0"0"-2113"1,0 0-527-1,0 0-313-15,0 0-448 16,0 0-168-16,0 0 312 0,0 0 425 16,-60 41-289-16,36-19-184 0,-3 7 88 15,-10 3-16-15,6 5-151 0,3 5-217 32,1 5-48-32,6 1-192 15,14 3-24-15,7 3-96 16,3-7-40-16,25 5-80 0,8-8-8 15,7-6-64-15,10-3-224 0,-6-10-344 16,9-9-953-16,-16-6-2279 31,-8-10-2258-31</inkml:trace>
  <inkml:trace contextRef="#ctx0" brushRef="#br0" timeOffset="35018.39">10929 9731 7177 0,'0'0'2945'0,"0"0"-1785"16,0 0-280-16,0 0 496 0,0 0 1 0,71 0-505 31,-55 16-376-31,-4 3-248 16,-8 3-144-16,0 4-8 15,-4 2 56-15,-8 4 112 0,-12 0 112 16,0-4-96-16,-4-2 88 15,0-4 0-15,9-3-216 0,6-9-103 32,9-1-33-32,0 0-16 15,24-5-89-15,12-1 73 0,16-3-464 16,32-7-1384-16,-9-11-2753 16,-11-5-6601-16</inkml:trace>
  <inkml:trace contextRef="#ctx0" brushRef="#br0" timeOffset="35445.24">11339 9525 928 0,'0'0'10338'0,"0"0"-7578"15,0 0-1343-15,0 0-505 16,0 0 136-16,0 0-112 0,0 0-495 31,12-7-329-31,11 20-24 16,9 6-40-16,9 6 128 0,-2 7-96 15,1 7 32-15,0 5 56 16,-13 3 8-16,-2 10-56 0,-13 4-64 16,-12 2 8-16,0 1-64 31,-32 3 0-31,-12-4-80 15,-35 10-728-15,6-16-3425 0,6-16-5809 0</inkml:trace>
  <inkml:trace contextRef="#ctx0" brushRef="#br0" timeOffset="37161.65">10678 9483 3136 0,'0'0'6041'0,"0"0"-4416"0,0 0-1089 31,0 0 264-31,0 0 1056 16,0 0 121-16,0 0-569 15,-9-6-304-15,9-7-335 0,-4-2-225 16,4-8-104-16,0-9-32 0,0-2-120 16,0-14-40-16,9-15-104 15,6-20-64 1,9-19 16-16,-3 10-80 15,-6 19-8-15,-3 25-8 16,-7 20 0-16,-5 2-88 0,3 4 88 16,1 0 8-16,-4 13-8 0,0 5-80 15,0 4-216 1,0 0-480-16,0 4-897 16,-20 27-263-16,5-2-688 15,2-1-2434-15</inkml:trace>
  <inkml:trace contextRef="#ctx0" brushRef="#br0" timeOffset="37537.65">10487 9090 3440 0,'0'0'2881'0,"0"0"-857"0,0 0-631 31,0 0-233-31,0 0 0 16,0 0-256-16,0 0-192 16,-37 54-7-16,37-54 63 0,0 0 80 15,0 0 208-15,0 0-16 0,13-6-223 16,2-14-153-16,5-8-376 0,8-11-160 16,4-5-24-1,0-10-88 1,0-6-16-16,0 3-24 15,-4 9-40-15,-9 7 64 0,-3 15 0 16,-8 13 8-16,-4 8 0 16,5 5-8-16,2 3 0 15,6 12-56-15,10 11 56 16,1 9 48-16,8 3-48 16,-9 3 0-16,10 10-680 15,-5-10-1377-15,-17-9-3144 0</inkml:trace>
  <inkml:trace contextRef="#ctx0" brushRef="#br0" timeOffset="38695.56">10522 6607 3264 0,'0'0'4737'16,"0"0"-2640"-16,0 0-1217 0,0 0-232 15,0 3 168-15,0-3 328 16,0 0 81-16,0 0-121 31,0 0-88-31,0 0-96 0,0 0-176 16,0 0-87-16,0-3-233 0,0-10 56 16,0-3-280-16,0-6-96 0,0-6-16 15,0-4-16-15,4-12-24 16,8-17 24-1,0-25-24 1,8-31-40-16,4-7 104 0,-9 6 0 16,-2 26-104-16,-6 38 40 0,-7 20 56 15,4 11-96-15,-4 4 96 0,0 4 16 32,0 5-112-32,0 3-8 15,0 7-48-15,0 0-192 16,0 0-576-16,0 7-1185 0,0 21-575 15,-4 1 319-15,-3 0-2208 0</inkml:trace>
  <inkml:trace contextRef="#ctx0" brushRef="#br0" timeOffset="39148.35">10335 6039 16 0,'0'0'7929'0,"0"0"-6040"15,0 0-937 1,0 0 216-1,0 0 640-15,0 0-31 0,0 0-217 16,0 0-448-16,16-19-664 0,0-1-231 16,7-5-201-16,5-10 80 0,4-6-40 15,0-4-8-15,5-5-48 32,2-4-56-32,-7 3 56 15,4-3 8-15,-5 9 104 0,1 7 120 16,-8 10-72-16,4 9-56 15,-3 6-104-15,-2 10-176 0,5 3 176 16,-4 12-120-16,4 17-64 31,4 9 168-31,-8 13-80 0,-5 6-345 16,-6 3-759-16,-13 20-1160 16,0-14-1721-16,-13-18-6601 0</inkml:trace>
  <inkml:trace contextRef="#ctx0" brushRef="#br0" timeOffset="40426.93">10418 4137 9754 0,'0'0'2072'16,"0"0"-872"0,0 0-232-16,0 0-255 0,0 0-321 15,0 0-184-15,0 0-208 16,-8 31-16-16,-3 4 16 15,2 7 16-15,1 8-8 0,8-2 8 16,0-7-8 0,4-2 40-16,13-14-48 15,2-9-56-15,5-13 56 0,0-3 8 16,4-16 136-16,0-19-136 16,0-6 40-16,-8-10-40 15,-4-3 48-15,-5 0 136 0,-3 6 296 31,-3 14 168-31,-5 5 8 0,0 16 176 16,0 7-271-16,0 6-569 16,0 9-120-16,0 20-105 15,0 15 121-15,0 20 104 0,8 15 16 16,-1 23 0-16,1-1-16 31,-8-2 0-31,0-23-104 0,-11-25-232 16,-1-13-184-16,-4-9 224 15,0-4 64-15,-4 0 144 16,-4-5 88-16,0-14 56 0,4-6 272 16,4-6 256-16,1-23 64 15,2-6-159 1,13-12-169-16,0-5-48 0,9-7 24 16,19 1-296-16,4-2-72 15,11 0-496-15,13-17-641 16,-13 13-1559-16,-7 14-2577 0</inkml:trace>
  <inkml:trace contextRef="#ctx0" brushRef="#br0" timeOffset="40944.55">10371 3921 8265 0,'0'0'3017'0,"0"0"-2001"16,0 0-712-16,0 0-160 31,0 0 48-31,0 0 64 0,0 0-32 0,0 3-96 16,0-3 104-16,0 0 113 16,0 0 311-16,0 0 280 15,0-3 184-15,11-10-112 0,10-9-416 16,-2-13-432-1,9-3 9 1,-4-10-161-16,0 1 64 0,-3-1-24 16,-6 7-40-16,-3 9 80 0,-4 10 32 15,-4 6 8-15,0 13-128 16,-4 3-80-16,4 19-665 0,0 16 105 31,12 22 440-31,12 22 48 16,8 17-560-16,11-8-1056 0,-6-24-1273 15,-13-26-5057-15</inkml:trace>
  <inkml:trace contextRef="#ctx0" brushRef="#br0" timeOffset="41321.54">11092 3914 9946 0,'0'0'2288'0,"0"0"-471"16,0 0-921-16,0 0-464 0,0 0-24 16,-56 13 80-16,33 19-96 0,-2 12-72 15,1 7 8-15,4 3-152 0,8 9-32 32,9 11-72-32,3-8 40 15,3 4-64-15,22-6-48 16,10-13-64-16,9-1-456 0,32-8-760 15,-9-11-865-15,-7-15-2392 0</inkml:trace>
  <inkml:trace contextRef="#ctx0" brushRef="#br0" timeOffset="42503.38">11247 4168 3264 0,'0'0'5001'0,"0"0"-3392"15,0 0-241-15,0 0 88 16,0 0 233 0,0 0-433-16,0 0-120 15,0 0-264-15,0 0-208 0,-8-25-288 16,16 25-311-16,5 0-65 15,2 0 8-15,1 0-8 0,4 10-97 16,-8 5 81 0,-8 5-56-16,-4 2 56 15,0 3-120-15,-8 4 64 16,-12 2 72-16,-4-5 56 0,0-1-56 16,1-5 56-16,6-8-40 15,10-2-8-15,3-1-8 16,4-6-8-1,0-3 8-15,15 0-112 16,13 0 112-16,8 0 192 0,12 0-192 16,-1 0-192-16,5-12-376 15,12-8-688-15,-16 1-1697 16,-12-3-3560-16</inkml:trace>
  <inkml:trace contextRef="#ctx0" brushRef="#br0" timeOffset="42865.41">11562 3892 9618 0,'0'0'1712'0,"0"0"-720"16,0 0-528 0,0 0 248-16,0 0 289 0,0 0-913 15,0 0 152 1,31 20-240-16,-6-2 680 16,10 8-160-16,2 2-192 15,6 4 152-15,-3 6-152 16,4 0-104-16,-12 4-208 0,-8 2-16 15,-8 3 152-15,-9 5-80 0,-7 5-8 16,-19-3-8-16,-13 9-56 16,-16-3 0-16,-32 20-440 15,12-16-1752-15,9-14-3570 0</inkml:trace>
  <inkml:trace contextRef="#ctx0" brushRef="#br0" timeOffset="43650.31">11984 7477 7313 0,'0'0'6689'15,"0"0"-4968"-15,0 0-1161 16,0 0-136-16,0 0 32 0,8 0 80 31,1 0-200-31,-2 0-192 16,9 0-144-16,0 0-424 0,20 0-1496 16,-8 0-2233-16,-4 0-4009 0</inkml:trace>
  <inkml:trace contextRef="#ctx0" brushRef="#br0" timeOffset="43825.84">12498 7454 3912 0,'0'0'7074'0,"0"0"-5970"0,0 0-768 16,0 0 120-16,88-9 32 15,-65 6-288 1,2 3-200-16,19 0-760 15,-5 0-1288-15,1 3-3649 16</inkml:trace>
  <inkml:trace contextRef="#ctx0" brushRef="#br0" timeOffset="43965.47">13120 7445 5697 0,'0'0'4705'15,"0"0"-3945"-15,0 0-520 16,0 0-160-16,0 0 64 0,91-22-64 15,-47 22-80-15,-4 0-544 0,4 0-2385 16</inkml:trace>
  <inkml:trace contextRef="#ctx0" brushRef="#br0" timeOffset="44119.07">13674 7432 5449 0,'0'0'5449'0,"0"0"-4641"31,0 0-656-31,0 0-152 16,0 0-8-16,107-22-40 16,-63 19-8-16,28 3-472 0,-13 0-1080 15,-7 0-3097-15</inkml:trace>
  <inkml:trace contextRef="#ctx0" brushRef="#br0" timeOffset="44243.73">14243 7388 6177 0,'0'0'2600'0,"0"0"-879"0,0 0-1081 16,0 0-464-16,100-3-176 16,-17 3-312-16,-3 10-1128 15,0-1-3193-15</inkml:trace>
  <inkml:trace contextRef="#ctx0" brushRef="#br0" timeOffset="44371.38">14985 7439 4200 0,'0'0'6962'16,"0"0"-4730"-16,0 0-1047 15,0 0-721 1,0 0-112-16,79-22-32 16,-51 22-112-16,0 0-208 15,8 0-448-15,-8 0-2169 0,-4 3-6537 16</inkml:trace>
  <inkml:trace contextRef="#ctx0" brushRef="#br0" timeOffset="45826.49">19252 6486 6977 0,'0'0'2080'32,"0"0"-463"-32,0 0-73 0,0 0 112 15,0 0-135-15,0 0-457 16,0-22-408-16,0 22-296 0,0 0-192 0,-4 16-168 16,0 13 0-16,0 21 328 15,0 30 8-15,4 24-16 16,0 17 73-16,0 12-73 15,4 1-128 1,4-7 48-16,-1 0-120 16,-3-13 8-16,0-3-80 0,1-9 0 0,-5-7-40 15,4-25 40-15,-4-16 16 32,0-22-64-32,0-10 0 15,4-3-48-15,-4 0-192 0,0-10-272 16,0-2-88-16,0-7-305 15,4-16-23-15,-1-10-656 0,-3-5-4313 0</inkml:trace>
  <inkml:trace contextRef="#ctx0" brushRef="#br0" timeOffset="46347.1">19332 6531 2904 0,'0'0'1064'0,"0"0"1873"0,0 0-985 16,0 0-239-16,0 0-353 0,0 0 120 31,0 0-79-31,-4-20-449 16,4 20-256-16,0 0-104 0,8 0 0 15,11 0-296-15,14 0-112 16,30 0-96-16,29 0-80 0,39 0 72 15,21 4-72-15,7-4 56 32,0 0-56-32,-7 0-8 0,-1 0 48 15,-7-4-32-15,-13-5 40 16,-11-4-48-16,-25 4-8 0,-27-1 0 16,-20 7 0-16,-16-3 0 15,0 3 0-15,-9-3 0 31,-7 2-168-31,-4 1-360 0,-8 3-592 16,4 0-760-16,24 0-473 16,-8 0-167-16,8 3-1681 0</inkml:trace>
  <inkml:trace contextRef="#ctx0" brushRef="#br0" timeOffset="47040.25">21399 6445 5353 0,'0'0'3032'15,"0"0"-1591"-15,0 0-569 16,0 0 160-16,0 0-184 0,0 0-312 16,0 0-536-1,4 7 0-15,-4 8 0 16,0 7 128-16,0 7 224 0,0 6-72 16,0 9-15-16,-4 4 231 15,-3 18 64-15,-2 20-136 16,-6 23-120-16,-2 8 128 0,6 7-80 31,3-7-24-31,4-9-96 0,-1-6-48 16,5-1-104-16,0-2-72 15,0-1 72-15,0 1-32 16,0-4-40-16,9-10-8 0,-9-18 8 16,4-13-8-16,0-16-104 31,-1-6-72-31,1 6-16 0,0-3-184 15,5 3-128-15,-5-9 128 16,0-10 168-16,-4-10 120 16,3-2 24-16,-3-7 64 0,0 0 96 15,0 0 24-15,-3-3 472 16,-10-10-400 0,-6-6-192-16,-5-3 56 0,-8 2-48 15,-8-2 48-15,-4 0 32 16,-12 0-8-16,-16-3-80 15,-19-4 64-15,-33 4-56 0,-15-4 80 16,-1 10-24 0,1 3 16-16,3 6 120 15,1 1-32-15,-5 3 8 0,2-1 40 16,5 4-112-16,6 0 96 16,7 0-56-16,13 3-64 15,19 0 24-15,25 0-16 0,19 0 17 31,12 3-97-31,1 0-8 16,-2 0 8-16,1 0 0 0,13-3 0 16,6 0-8-16,5 0 16 15,5 0 64-15,-1 0-72 0,4 0 56 16,0 0-64-16,0-3-72 31,0-6-1193-31,0-4-6360 16</inkml:trace>
  <inkml:trace contextRef="#ctx0" brushRef="#br0" timeOffset="47924.89">19981 6934 9153 0,'0'0'2585'0,"0"0"-753"15,0 0-711-15,0 0-585 0,0 0-256 0,0 0-136 16,-68 25 136-16,32 4 184 16,-8 12-168-16,5 7-56 15,3 9-80-15,3 4-24 0,10-2-8 16,7-1-120-1,12-7 56 1,4-7-56-16,8-9-8 0,16-6 0 16,8-11-40-16,3-5 40 0,10-7 96 15,-6-6-96-15,-3 0 0 16,-4-9 16-16,-12-4-16 0,-8-6 8 31,-12 0 128-31,0-3 0 16,0 3 232-16,-20 3-200 0,0 0-64 15,4 4-32-15,-4 2-72 16,8 4 0-16,8 2 0 0,4 4-8 16,0 0-240-16,0-3-288 31,16 3-80-31,8-3 408 16,8-6 128-16,4-1 72 0,0-2 8 15,-8 2 64-15,-4 0-16 16,-13 4 520-16,-3 6-120 0,-4 0-224 15,-4 0-224-15,5 9-88 32,-5 14 88-32,4 2 72 15,0 10 48-15,3 0 32 0,-3 3-80 0,-4 3 32 16,4 1-96-16,-4-1-8 16,0-3-344-16,-12 9-600 0,1-12-1616 15,2-12-2401-15</inkml:trace>
  <inkml:trace contextRef="#ctx0" brushRef="#br0" timeOffset="48402.62">20312 7077 5881 0,'0'0'3961'0,"0"0"-2209"31,0 0 136-31,0 0 273 16,0 0-593-16,0 0-696 0,0 0-456 15,0 0-159-15,0 0-57 0,-9-13-88 16,9 13-40-16,0 0 32 0,-4 3-48 16,4 10 32-1,-3 3 80 1,-5 12 80-16,-1 7-56 15,1 6-40-15,1 7-56 0,3 3-48 16,-4-3-40-16,-1 5 0 16,6-5-8-16,-5 0-72 0,0-10-496 0,-1-3-465 31,2-13-471-31,-1-12-1112 16,0-7-489-16,0-3-1624 15</inkml:trace>
  <inkml:trace contextRef="#ctx0" brushRef="#br0" timeOffset="48834.46">20371 7007 6065 0,'0'0'3056'0,"0"0"-599"16,0 0-921-16,0 0 289 16,48-76-905-16,-36 73-336 0,4 3-344 15,4 3-160-15,3 13-80 16,2 6 0-16,-5 9-48 31,-12 4 40-31,-8 7-72 0,0-4-48 16,-25 0-24-16,-6-3 104 15,-9-6 48-15,-3-7 56 0,-2-7 48 0,6-5 32 16,11-3-8 0,7-4-56-1,14 0-64-15,7-3 48 16,0 3-56-16,0 0-8 0,4 0-112 15,12 7 120-15,3 0 8 16,2 2 0-16,-6-2 96 0,1 5-96 16,0 1-8-1,-4 0 8-15,0 6-8 16,-3 4 0-16,-2 3 16 16,5-1 88-16,-4 7-48 0,-4 3-48 15,8-3 0-15,-8-3-8 16,-4-7-576-16,0-6-1368 0,0-9-1209 31,0-10-3841-31</inkml:trace>
  <inkml:trace contextRef="#ctx0" brushRef="#br0" timeOffset="49255.34">20646 7052 616 0,'0'0'9538'0,"0"0"-7146"15,0 0-1416-15,0 0-576 16,0 0-151 0,0 0 391-16,0 0 120 15,-40 82-384-15,33-34-88 0,-1-1-88 16,3 4-56-16,5 3 8 15,0-6-56-15,9-4-40 16,2-6-40-16,6-9-16 16,-2-4-8-16,2-9 8 15,-6-10-8-15,5-6 8 16,4 0 168-16,0-6 40 0,4-16-16 16,4-10 56-16,-1-6 248 15,1-9 0-15,4-17 121 16,-8-3-89-1,-4 0-184-15,0-2 0 16,-8 15-56-16,-4-3-16 0,-4 15-56 16,-4 14-48-16,0 9-32 15,0 15-136-15,0 8-464 16,-8 18-1688-16,-3-3-3962 0</inkml:trace>
  <inkml:trace contextRef="#ctx0" brushRef="#br0" timeOffset="50580.78">19913 9538 3344 0,'0'0'9034'0,"0"0"-7329"16,0 0-1097-16,0 0-456 15,0 0-16-15,-63 44 360 0,22-6 64 0,2 6 48 16,-6 7-112 0,2 6-200-16,0 0-104 0,2 1-112 15,-2-5-72 1,7-1-8-16,0-11-392 15,4-6-1016-15,0-13-977 16,12-9-1591-16,9-10-3018 0</inkml:trace>
  <inkml:trace contextRef="#ctx0" brushRef="#br0" timeOffset="50848.08">19495 9579 3808 0,'0'0'5001'0,"0"0"-3136"15,0 0-89-15,0 0 233 0,0 0-345 32,0 0-560-32,0 0-584 15,0 0-328-15,11-10-128 16,-2 39 528-16,3 9-39 0,-1 9-161 16,6 7-48-16,11 3-88 15,3 7-40-15,5-4-72 0,4 4-40 31,-5-10-104-31,-7-3-56 16,-4-7-968-16,-11-12-825 16,-9-10-2680-16,-4-13-3920 0</inkml:trace>
  <inkml:trace contextRef="#ctx0" brushRef="#br0" timeOffset="52573.47">20320 9642 6633 0,'0'0'4849'0,"0"0"-3849"16,0 0 224-16,0 0 441 0,0 0-417 16,0-13-256-16,0 13-400 15,-4 0-256 1,-5 0-224-1,-14 0 9-15,-1 7-105 0,-12 6 160 16,-8 6 96-16,0 9 64 0,0 4 32 16,-3 12 32-16,2 1-160 0,10 9-96 15,7 0 0-15,12 3-72 32,12-3-16-32,4 0-48 15,12-4 0-15,16-2-8 0,11-7-128 16,10-6 0-16,7-3-264 15,19-13-784-15,-8-6-1545 0,-14-10-4184 0</inkml:trace>
  <inkml:trace contextRef="#ctx0" brushRef="#br0" timeOffset="54621.99">20655 9683 4705 0,'0'0'4648'0,"0"0"-2607"15,0 0-353 1,0 0-87-16,0 0-161 15,0 0-432-15,0 0-312 16,0 0-360-16,0-6-176 0,0 22-48 16,-4 6 289-16,-1 10 119 31,1 3-112-31,0 9-40 16,-4 1-80-16,1 6-64 0,2-1 0 15,1-2-128-15,0 3-48 16,4-10-40-16,-4-3-8 0,0-6-8 15,1-7-144-15,-1-6-288 32,-5-3-616-32,1-6-1185 31,1-10-2904-31</inkml:trace>
  <inkml:trace contextRef="#ctx0" brushRef="#br0" timeOffset="55665.2">20408 9683 1200 0,'0'0'7417'16,"0"0"-5688"-16,0 0-625 0,0 0-80 0,0 0 200 31,0 0-151-31,-4-2-161 16,4 2-200-16,7 0-400 16,9 0-56-16,4 0 256 0,8 0 88 15,8-4-48-15,3 1-183 16,6-3-49-16,2-4-112 0,-3 3-32 15,4-2-72-15,-13 3-32 32,-3-1-24-32,-4 1 0 0,-11 3-40 15,-2 0-8-15,-6 0-40 16,-5 3-312-16,-1 0-585 0,1 0-1231 16,0 9-1729-16,0 1-1408 0</inkml:trace>
  <inkml:trace contextRef="#ctx0" brushRef="#br0" timeOffset="56256.62">21089 9522 8009 0,'0'0'3049'0,"0"0"-1361"16,0 0-592-16,0 0-151 0,0 0-137 31,0 0-168-31,-9 6-248 0,22 13 152 16,7 9 184-16,7 11-256 0,1-2-136 15,4 11-55-15,-4 6-193 16,-4 0-8-16,-8 7-16 15,-12-1-48-15,-4 0-16 16,-13 1 8-16,-15-4-8 16,-11-3-96-16,-13-3-72 15,-8-4-257-15,-31 4-719 0,15-13-1760 16,9-16-3658-16</inkml:trace>
  <inkml:trace contextRef="#ctx0" brushRef="#br0" timeOffset="59098.02">20367 9306 5881 0,'0'0'6049'0,"0"0"-4161"31,0 0-1175-31,0 0-321 0,0 0 488 0,0 0 104 16,0 0-280-16,0 0-264 16,0 0-136-16,0 0-32 0,0 0 73 15,0 0 95-15,0 0-24 16,0 0-96-1,0 0-48 1,0-13-152-16,0-6-48 0,-8 0-64 16,1-10 184-16,3-3-184 0,0-9 40 15,-1 0 0-15,1-10 0 0,4-3-48 16,0 0 8-16,0-6-8 31,0-1-8-31,0 4 0 16,4 0-8-16,1 3 8 0,3 4 0 15,-5 5 0-15,1 4 8 0,0 6 0 16,0 13 0-16,-4 2 0 16,0 8 0-16,0 2 8 31,0 7 64-31,0 0-64 0,0 0 0 16,0 3 0-16,0 0-8 15,0 0-136-15,0 0-136 0,0 0-192 16,0 0-200-16,0 0-545 15,0 9-983-15,-12 13 352 32,-4-2-873-32,4 2-4353 0</inkml:trace>
  <inkml:trace contextRef="#ctx0" brushRef="#br0" timeOffset="59556.8">19993 8775 1800 0,'0'0'5961'15,"0"0"-4537"-15,0 0-311 0,0 0 71 16,0 0 192-16,0 0 9 15,0 0-361 1,0 0-184-16,0 0-16 16,0 0 128-16,0 0 89 15,3-3-313-15,10-9-336 0,6-8-224 16,5-8-160-16,4-7 40 16,8-6-48-16,0-7 8 0,4-9-8 15,4 0-72-15,-5 0-112 16,-2 0 96-16,-14 12 88 31,-3 16 40-31,-4 7 64 0,-7 13 16 16,-6 5 16-16,1 4-136 15,8 13-64-15,8 13-72 0,4 12 136 0,8 6 0 16,4 4 0-16,3 3 48 16,-3-4-48-1,-4-2-208 1,-4 9-992-16,-12-13-2545 0,-8-13-3721 15</inkml:trace>
  <inkml:trace contextRef="#ctx0" brushRef="#br0" timeOffset="61133.58">20129 6575 1096 0,'0'0'5833'32,"0"0"-4457"-32,0 0-704 0,0 0 489 15,0 0 319-15,0 0 504 16,0 0-335-16,0-25-457 15,0 15-624-15,0-6 80 0,0 1-128 16,0-8-120-16,0-2 17 31,0-4-1-31,-5-6-72 0,5-3-64 0,0-3 8 16,0-10-72-16,0-16-120 16,5-18-16-16,14-20-8 15,1 10-24-15,-4 22 40 16,-8 28-24-1,-4 29 48-15,0 3-40 16,-4 4-64-16,0 3 64 0,0 6-72 16,0 0-512-16,0 10-880 0,-12 15 247 15,0 7-63-15,-8 22-1336 16,0-10-497-16,8-9-3873 0</inkml:trace>
  <inkml:trace contextRef="#ctx0" brushRef="#br0" timeOffset="61536.51">19909 6051 4304 0,'0'0'7146'16,"0"0"-5402"-16,0 0-1248 0,0 0-360 15,0 0 225-15,0 0 663 32,0 0-48-32,0 0-32 15,4 0 24-15,12-6-55 0,12-10-521 0,8-6-272 16,12-10-24-16,3-6 24 16,9-7-64-16,-4-2-8 0,-4-4-48 15,-9 7-48 1,-7 9 48-1,-12 6 48-15,-7 13-40 16,-14 10 112-16,1 3-56 0,-4 3-64 0,4 3-256 16,-4 16-272-16,4 7 320 15,5 11 16-15,-2 11-185 0,1 3-455 32,-4 15-1056-32,0-14-1233 15,-4-15-4768-15</inkml:trace>
  <inkml:trace contextRef="#ctx0" brushRef="#br0" timeOffset="62548.8">19996 4477 10490 0,'0'0'3985'0,"0"0"-3169"15,0 0-408-15,0 0-88 0,0 0 8 0,0 0-128 16,0 0-120 0,-7 22-32-1,-5 3 72-15,8 4 8 16,-4 2-80-16,8-2 16 0,0-4-64 15,8-6 16 1,4-3-8 0,8-9 0-16,7-7 64 0,6 0 104 0,-1-10-56 15,4-12-16-15,-1-10-104 16,-7-9 72-16,-4 0 0 16,-4-1 120-16,-13 1 328 0,2 13 105 15,-5 5 79-15,-4 11-144 16,0 5-216-16,0 7-320 0,0 0-24 31,0 19-208-31,0 13 80 16,0 9 128-16,4 13 8 0,7 16 48 15,2 13-56-15,-5 18-64 16,-1 1-40-16,-7-19 16 0,0-20-88 16,-11-22-88-16,-10-9 32 31,-3 0-80-31,-8-7 184 15,-3 1 56-15,-5-14 72 0,1-6 80 16,7-6 96-16,0 0 192 16,12-12 176-16,3-7 8 0,10-13-264 15,7-9-16-15,7-20-104 16,34-21-88 0,-2 3-80-16,5 9-280 15,-4 9-456-15,0 4-608 0,-8 6-2513 16,-4 1-3825-16</inkml:trace>
  <inkml:trace contextRef="#ctx0" brushRef="#br0" timeOffset="63068.41">19953 4080 6889 0,'0'0'5489'0,"0"0"-3696"0,0 0-1001 31,0 0-624-31,0 0-168 16,0 0 0-16,0 0 144 15,-16 22 40-15,12-12-56 0,4-1-48 0,0-3-72 16,0-3 120-16,0-3 216 16,0 0 376-16,0 0 368 0,12-3-119 15,4-16-505-15,4-6-168 16,-1-7-224-16,2-6 0 15,-5-7-8-15,-1 4 32 16,-7 6 32 0,-3 10 24-16,-1 9 88 0,0 7 24 15,-4 5-144-15,0 4-120 0,4 4-176 16,-1 18-360-16,9 9 192 16,1 17 224-16,11 9-216 15,-1 3-457 1,13 26-1111-16,-4-19-2353 15,-5-13-4457-15</inkml:trace>
  <inkml:trace contextRef="#ctx0" brushRef="#br0" timeOffset="63996.93">20786 4289 8665 0,'0'0'2649'16,"0"0"-881"-16,0 0-551 0,0 0 111 31,0 0 32-31,0 0-440 16,-8-22-536-16,-12 32-240 16,-12 12 0-16,-12 10 33 0,0 9 23 15,1 10 112-15,7 6-120 16,12 3-64-16,11 16 0 0,13-12-128 31,9 5 8-31,27-2 8 16,7-10-16-16,13 4-152 15,8-17-480-15,12-9-393 0,-12-13-975 0,-17-19-2705 16</inkml:trace>
  <inkml:trace contextRef="#ctx0" brushRef="#br0" timeOffset="64462.68">21096 4340 184 0,'0'0'9730'0,"0"0"-7754"0,0 0-8 15,0 0-599-15,0 0 319 16,0 0-448-16,0-41-591 16,0 41-409-16,0 0-240 0,0 15-136 15,0 7 72-15,-7 14 64 0,-2 8 104 16,-3 10 56-16,5 3-24 16,-1 0-48-1,3 1-48-15,1-8-40 16,4 1 0-16,0-6 0 15,0-8-152-15,0-5-481 0,0-3-759 16,0-10-1400-16,0-10-1769 16</inkml:trace>
  <inkml:trace contextRef="#ctx0" brushRef="#br0" timeOffset="64915.47">20754 4366 2776 0,'0'0'2785'16,"0"0"-1081"-16,0 0-200 15,0 0 1-15,0 0 79 0,0 0-40 16,0 0-95-16,-17-20-217 16,17 20-208-1,0 0-272-15,13-3-360 16,2 0-120-16,10-1-144 0,10-1-39 15,14 1-81-15,7-2 88 16,15-1 16-16,-4 4-24 16,1 0-32-16,-12 0-40 15,-4 0-8-15,-20 0-8 16,-8 3-216-16,-12-4-337 16,-9 4-407-16,-6 0-1224 0,-22 0-2009 15,1 0-3097-15</inkml:trace>
  <inkml:trace contextRef="#ctx0" brushRef="#br0" timeOffset="65353.3">21542 4102 8937 0,'0'0'3265'15,"0"0"-1176"-15,0 0-769 16,0 0-656-16,0 0-424 16,0 0-128-16,0 0 304 15,84 44 0-15,-48-9-104 16,8 7-120-16,0 2 0 0,-4 10-120 31,-4 6 64-31,-8 14-72 16,-20 17-16-16,-8 14-40 15,-32 10-8-15,-17-8 0 0,-7-8 0 16,5-23 0-16,3-15-104 0,-16 5-1056 16,12-21-2665-16,5-11-5561 0</inkml:trace>
  <inkml:trace contextRef="#ctx0" brushRef="#br1" timeOffset="79819.13">2936 8629 1016 0,'0'0'544'0,"0"0"-336"15,0 0-136-15,-8 0 544 0,8 0 992 31,-4 0-359-31,4 0-281 16,0 0-168-16,0-3 112 0,0 3-24 16,0 0 17-16,0 0-113 15,0 0-216-15,0 0-120 16,0 0-96-16,0 0-200 0,0 0 24 31,0 0-40-31,0 0-8 16,0 0-16-16,0 0-32 0,0 0 32 15,0 0-48-15,0 0-64 16,4 0-8-16,7 0 48 16,-2 0-32-16,3 0-16 0,-1 0 0 15,2 0 72 1,-2 0-64-16,-2 0 0 16,3 0 48-16,-1 0-56 0,6 0 0 15,-6 0 8-15,6 0 0 16,2-3-8-16,-3 3 8 15,5-3 0-15,-6 3 0 16,5-3 0-16,0 0 0 16,0 3-8-16,0 0-8 15,-1 0-120-15,-2-4 48 0,-2 4 72 16,6 0-8-16,-6 0 8 16,5-3 8-16,1 0-8 15,-6 0 8 1,9 3-16-16,-4-4 16 15,3 2-8-15,-6 2 0 0,7-4-8 16,-9 4-96-16,6 0-56 16,-6 0 32-16,2 0-64 15,-1 0 24-15,-1 0 88 0,6 0-16 32,-6 0 88-32,9 0-32 15,0 0 48-15,8 0 0 0,0 0 0 16,4 0-16-16,-1 0-32 15,1 0 48-15,-4 0-104 32,0 0-16-32,-8 0 16 0,0 0 32 0,-4 0 16 15,3 0 48 1,-2 0 8-16,7 0-8 0,-4 0 8 0,8-3 0 16,0 0 0-16,3 0 0 15,5 0 0-15,-1-4 8 16,6 4 0-16,-10 0 48 15,5 0-8 1,-3 3-48-16,-10-3 0 16,1 3 8-16,-4 0-8 0,0 0 0 0,0 0 0 15,4-4-8-15,0 4 8 16,4-6 0-16,0 3 8 16,3-1-8-1,-3-1 0-15,4 1 0 16,-4 1 0-16,0 0 0 15,-4 0 0-15,0 3-8 0,0-4 8 16,3 4 8-16,5-3-8 16,0 0 0-16,-1 0 0 0,1-3 8 31,5 6-8-31,-6-7 8 16,5 4-8-16,-4 0 24 0,-5 3 24 15,1-3-40-15,-4 3 0 16,-4-4 0-16,4 4 0 15,-3-3-8-15,3 3 0 0,-1-3 8 32,5 3 0-32,0-3-8 0,0 0 0 15,4 0 8-15,-1-4-8 0,5 4 16 16,-4 0-16-16,0 0 0 16,0-3 8-16,-4 2-8 15,0 4 0-15,0-3 48 16,-4 0-48-1,-4 3-8-15,4-3 8 0,-5-1-8 16,5 1 8-16,0 0 0 0,4 0 0 16,-4-3 8-16,7 6-8 15,-7-7 0 1,4 4 0-16,0-3 0 16,0 2 8-16,0 2 0 15,-1-2-8-15,1 4 0 0,0-3 0 16,-4 3 8-16,4-3 0 15,0 3-8-15,-4-3 16 16,0 0 40-16,4-1-8 0,-4 1 32 31,-4 0-24-31,4-3 16 16,0-1-16-16,0 4-40 16,-1-3 48-16,1 2-56 0,0 1 40 15,3 1-24-15,-3-2 24 16,8-2 0-16,1 6-40 0,-1-7 56 31,7 4-64-31,1 0 8 16,0 0-8-16,4-1 8 0,-5 4-8 15,6-2 8-15,-6 2-8 0,0 0 0 16,2 0 0-16,-6 0 16 16,5 0-16-16,0 0 0 15,0 2 0 1,0-2 16-1,3 0-8-15,2 0 8 16,3 4-16-16,3-4 120 16,1 3 0-16,3 0-64 0,-3 0-56 15,8 1 48-15,-4-1-40 16,4 3-8-16,-5 0 0 0,9-3 8 16,-4 4-8-16,-1-4 16 15,1 4-16-15,-4-4 8 16,3 0-8-16,-3 0 16 0,4-3-8 15,0 3-8-15,-4 0 0 0,-1 1 0 32,1-1 0-32,-4-3 8 15,0 3-8-15,0 3 0 16,4-6 0-16,-5 6 0 0,10-2 8 16,-7-1-8-16,7 0 0 15,-1 4 0-15,-1-4 8 0,1 0-8 16,0-3 8-16,-4 3-8 31,-4 0 8-31,2-3 72 16,2 3-72-16,0-3 0 0,0 0 8 0,0 0-8 15,3 0 40-15,-3 0-40 16,4 0 8-16,0 0 40 16,-5 0-8-1,-3 0 32-15,4 0 56 16,-8 0-40-16,4 0 24 15,-1 0-64-15,1 0 0 0,0-3-40 16,0 3 48-16,4 0-48 0,4-3-16 16,-1 0 64-1,1 0-56-15,3 0 0 16,6-4 57-16,-6 4-57 16,-3 0 40-16,0 3 48 15,-4-4 40-15,-1 4 16 0,-3-2-56 16,3 2-24-16,1-4 0 0,0 4-64 31,4-6 0-31,4 3 48 16,0 3-48-16,3-3-8 15,0-1 8-15,-2 1 0 0,-2 3 0 16,-3 0-8-16,0 0 0 16,-4-3 8-16,-1 3-8 0,5-3 16 31,0 3-16-31,3-3 0 15,17-4 32-15,8 4-24 16,15 0 0-16,-3-4-8 0,-28 4 0 16,-20 3-8-16,-12 0 8 15,7 0 0-15,1 0 8 0,8 0-8 16,-4 0 0 0,-1-2 8-16,-3-2-8 15,0 1 0-15,-1 0-8 16,1-4 16-16,0 4-8 0,1 0 0 15,-6 0 8 1,1-1-8-16,-1 2 8 16,2-2-8-16,-6 1 0 0,1 0 16 15,-4 0-16-15,-4 0 0 16,3-4 0-16,2 1 0 16,2 0 0-16,1-1 0 0,4 1 0 15,4-3 0-15,4 2 0 16,-1 1 8-1,5-1-8-15,0 1 16 16,3 0-8-16,1 3-8 16,8-4-8-16,-4 4 0 0,7 0 8 15,-3-3 16-15,0 2-16 16,-1 1 8-16,5 0 0 0,0 0 0 31,8-1-8-31,11 1 0 16,-3 0 0-16,-17-3 0 15,-3 6 8-15,-16-3-8 0,4 3 0 16,8 0-64-16,-5 0-216 16,-10-3 16-16,-2 3 160 0,-3 0 88 15,-5 0-56 1,-3-4 64-16,0 1-24 16,4 0 16-16,4 0 32 15,-1-1-16-15,2 1 0 0,-2 0-56 16,-3-3 48-16,4 3-8 15,-8-4 16 1,4 1 0-16,-9-1 0 16,10-2 8-16,-6 3-8 0,5-1 0 15,4-2 0-15,4 3 0 16,-1-1 0-16,9 1 0 0,0-1-64 16,-4 1 64-16,0 0 56 31,-4-1-56-31,-1 1 56 0,1 3-56 15,0-3-8-15,-1-1 8 16,1 1 0-16,0 3 0 0,0-3-48 16,-4 2 32-16,-5 1-24 15,-2 0 40-15,-2 0 48 32,1-1 24-32,-4 1 64 0,-1 3-16 15,2 0-48-15,-5-3-64 16,4 3-8-16,-1 0 0 0,1 0-8 15,0 0-88-15,-1-3-16 16,-2 3 96-16,-1 0 8 31,-5 0 0-31,-3 0-40 0,0 0 40 0,-4 0 8 16,4 0 0-16,0 0-8 16,-4 0 8-16,-1 0-8 0,9 0 8 15,-4 0 0 1,1 0 16-1,3-3-16-15,-4 3 64 16,-5-3-56-16,1 3 72 0,0 0-64 0,-4 0 80 16,0 0-40-16,0 0 0 15,0 0-8-15,0 0-24 0,4 0 32 16,-1 0-48-16,1 0 0 31,1 0 0-31,3 0 0 16,-9 0 0-16,6 0 120 0,-6 0 64 15,1 0-40-15,4 0-144 0,-4 0 80 16,-1 0-40-16,6 0-32 16,-1 0 88-16,-1 0-96 31,2 0 0-31,-1 0 0 0,-5 0-8 16,6 0 8-16,-6 0 0 15,1 0-8-15,0 0 0 0,4 0 8 16,-4 0 0-16,4 0 32 31,0 0-32-31,-5 0-8 16,10 0 8-16,-9 0 56 0,3 3-48 15,-2 0-16-15,-6-3 0 0,6 3 8 16,-2-3-8-16,-2 0 0 0,-2 3 0 16,1-3 0-16,4 0 0 15,0 0 0 1,0 3 0-1,4-3 48-15,-4 0 16 0,4 0-56 16,-8 0 48-16,0 0 8 0,0 0-56 16,-5 0 96-16,1 0-40 0,-3 0-16 15,3 0-40-15,-1 0 56 32,-3 0-56-32,9 0-8 15,-5 0 0-15,-1 0 8 0,10 0-8 16,-10 0 8-16,5 0-8 0,1 0 0 15,-2 0 0-15,-3-3 8 16,0 3 8-16,4-3-16 31,-4 3 8-31,-1-6 0 0,6 3 40 16,-9 0 0-16,4-4-48 16,-5 1 0-16,6-1-8 0,-5 1 8 15,0-3-8-15,0 2 8 16,0-3 0-16,-1 4-8 31,1 0-8-31,-4-4 8 0,0 4-64 16,5 0 64-16,-5-1 8 15,0 1-16-15,0-1-48 0,0 2 64 0,0 1-8 16,0 1-40-16,0 0 48 16,0 0-176-1,0-1-240 1,-12-2-784-16,0 0-393 0,-4-4-1351 15</inkml:trace>
  <inkml:trace contextRef="#ctx0" brushRef="#br1" timeOffset="82791.19">11288 6867 2936 0,'0'0'224'0,"0"0"3817"0,0 3-3105 15,0-3-384-15,0 0 401 16,0 0 447-16,0 0 40 0,0 0-120 0,0 0-351 31,0 0-361-31,0 0-216 16,0 0-56-16,0 0-64 16,0 0-8-16,0 0 152 0,0 0 136 15,0-6-184-15,0-4-192 16,0-2 40-16,0-4-48 0,0-6-32 31,0-7-15-31,0-3 343 16,0-6-344-16,7-9-64 0,1-14-8 15,0 4 0-15,8-9-32 16,3-1 40-16,-2 6-48 0,-2-5 80 16,2-1-16-16,-6 4-16 31,2 5 8-31,-2 5 8 15,-3 11-16-15,5 4-8 0,-10 6-48 16,5 4 8-16,-4 6 0 16,-4 9 0-16,0 0-8 15,0 7 0-15,0 3-8 0,0 3-312 16,0 0-656 0,0 3-1065-16,-12 9-623 15,-16 27 1007-15,4-8-535 0,0 1-2833 16</inkml:trace>
  <inkml:trace contextRef="#ctx0" brushRef="#br1" timeOffset="83248.97">11155 6239 5801 0,'0'0'2944'0,"0"0"-1647"0,0 0-761 16,0 0-152-16,0 0 384 15,0 0 56-15,0 0-80 16,0 0-288-16,0 0-224 0,0 0-31 31,0 0 151-31,0 0 288 16,0 0 184-16,8-10-8 0,8-3-592 15,5-9-128-15,2-6-8 16,5-10-80-16,9-4 112 31,-2-5-112-31,-7 2 64 0,4 1-24 0,-9 9 152 16,-3 9 288-16,-8 11 265 16,1 2-313-16,-10 6-200 0,1 7 8 15,0 0-176-15,0 0-72 16,9 0-144-16,2 13 40 15,13 6 32-15,4 10 72 16,12 2 8-16,0 8-8 16,4 5-48-16,-5 1-384 15,-3 18-833-15,-8-12-1007 0,-16-10-2513 16</inkml:trace>
  <inkml:trace contextRef="#ctx0" brushRef="#br1" timeOffset="84584.4">9952 3594 4624 0,'0'0'1433'16,"0"0"959"-16,0 0-1431 15,0 0-793 1,0 0 16-16,0 0 176 15,0 0 368-15,4 0-64 16,-4 0-152-16,0 0-240 0,0 0-184 0,0 3-88 16,0 13 0-16,-4 9 8 15,0 4 80 1,-3 12 16-16,3 7 96 16,4 15 8-16,-4-2 0 15,-1 5 112-15,5 1-88 16,-4-7-24-16,4 7 97 0,0 12 15 15,0-12-136-15,0 6-40 0,0-7-40 32,0-8 24-32,0 2-120 15,0-3-8-15,0-2 48 16,0-8 0-16,0 0-48 0,0-5 0 16,0-4 32-16,0-3-32 15,0-3-8-15,0-7-192 0,0 0-584 31,0-3-361-31,0 1-391 16,0-7-1273-16,-4-7-3776 0</inkml:trace>
  <inkml:trace contextRef="#ctx0" brushRef="#br1" timeOffset="86038.51">9853 5020 1768 0,'0'0'6401'0,"0"0"-4480"16,0 0-817-1,0 0-280-15,0 0-64 16,0 0-16-16,0 0 329 16,84-4-289-16,-52 1-192 15,7-3-224-15,5 2-240 0,0-2-112 16,7 3 88-16,5 0-96 0,0 0 48 31,8-4-8-31,8 7-48 16,-4-6 56-16,3 3-56 15,0-1 64-15,2 2-64 0,-6-2 8 16,1 1-8-16,-1 0-8 16,-3-4-80-16,8 1 0 0,8-3 88 31,15-1-56-31,21-6-56 15,0 4 40-15,-4 2 64 16,-26 4-232-16,-26 3 232 0,-12-1 8 16,-8 1 0-16,4 3 56 15,0-3-40-15,4 0 0 0,-8 0 32 16,-12-1 24 0,-4-2 32-16,-5 3 48 15,-6 0-56-15,-2 3-40 16,-7-3 0-16,0 3-56 0,-4 0 48 15,4-4-48-15,-4 4-128 16,4 0 32-16,-4 0-96 16,0 0 56-16,0 0 64 15,0 0 64-15,0 0 8 16,0 0 8-16,4-3 0 16,0 0 48-16,0 0-56 0,0-1 0 15,4 2 0-15,-4-1 0 16,-1-1 8-1,2-2 96-15,-5-1-40 16,0-2 120-16,4-4-88 16,-4-2-16-16,0-5-64 0,0-2 32 15,0-3-48-15,4-7 8 16,-4 0 56-16,4-6-64 0,0-6 8 31,3-7-8-31,-2-3 0 16,-1-3-8-16,0-3 0 15,0-1 8-15,-4 1 0 0,0 6 80 32,0 3 0-32,0 0 32 15,4 0 24-15,3 1 8 0,2-4-88 0,-1 0 8 16,3 3-56-16,2 6-8 16,-9 8 8-16,3 2 40 15,-3 9 8-15,-4 4-56 0,0 6 56 16,0 6 112-16,0 4-96 15,0 3-64 1,0 0 40-16,0 3-40 16,0-3-8-16,0 3 0 0,0 0 0 15,0 0-48-15,0 0-48 16,0 0 40-16,0 0 48 0,0 0 8 16,0-4 0-16,0 1-8 31,0-3-120-31,0 2-240 0,0-2 224 15,0 3 32-15,0-3-56 16,0 6 16-16,0-3-16 0,-4 3 168 16,1 0 0-16,-5 0-80 15,-1 0 0-15,-14 0-32 32,-1 0 56-32,-8 0-24 0,-4 0 80 15,-4-4 0-15,-7 1 8 16,-2 3-8-16,-2-3 16 0,-1 0-8 15,-8 0-8-15,4 0-8 16,0-1-40-16,-3 4 48 31,-1-3 0-31,-4 0-80 0,4 0 80 0,-3 3 0 16,3-4 0-16,0 1 0 16,0 1 8-16,1-2-8 0,3 4 0 15,0-6 8-15,0 3 0 16,0-1-8-1,5 1 0 1,-1 3 0-16,4-3 0 0,4 3 0 0,1 0-8 16,-1 0 0-16,4 0-72 15,1 3 72-15,2 0 0 0,1 1 0 16,-7-1 0-16,2 0-64 31,-2-3-8-31,-4 0-40 16,2 3 112-16,6-3 0 0,-2 0 0 15,5 0-8-15,1 0 8 16,3 0-96-16,4 0 96 0,4 0-8 16,4 0 8-16,8 0-40 31,4 0-168-31,4 0 128 0,0 0 80 16,1 0 8-16,3 0-176 15,-4 0-889-15,-5 0-1159 0,-3 0-2993 0</inkml:trace>
  <inkml:trace contextRef="#ctx0" brushRef="#br1" timeOffset="92323.71">15247 4416 9602 0,'0'0'3208'15,"0"0"-1879"-15,0 0-769 16,0 0-256-16,0 0 88 16,0 0-56-16,0 7-120 15,0 5-104-15,-3 10 64 16,-1 4 32-16,4 2-96 16,0 1-104-16,0-3 88 0,11-4-88 31,6-3 0-31,7-3 80 0,8-10-8 15,-1-3-80-15,1-3 48 16,4 0-40-16,-8-16 8 16,-5-3-8-16,-3-10 48 0,1-2 16 15,-10-4-24-15,2 0-40 16,-6 6 0-16,1 4 176 0,-8 12 136 31,4 4 240-31,-4 6-104 16,0 3-247-16,0 0-209 15,0 9-185-15,0 13 57 0,0 10 128 16,0 16 0-16,0 19 0 16,0 24 56-16,0 33-56 15,-4 19-8 1,-7-3 8-16,-14-1-24 0,1-18 24 16,-7 0-144-16,-9-4 32 15,4-25 48-15,4-22 64 0,4-26 0 16,4-15 0-16,-8 0 72 15,-3-7 144 1,-1-6 241-16,-1-16 543 16,6-10 56-16,-1-37-136 0,0-36-272 15,20-41-104-15,12-22-167 16,21-3-161-16,22 6-216 0,9 19-144 16,-1 10-193-16,1 25-151 31,-12 22-192-31,-4 26-336 0,0-9-528 15,-4 5-2281-15,-13 4-6697 0</inkml:trace>
  <inkml:trace contextRef="#ctx0" brushRef="#br1" timeOffset="92887.2">15399 4095 5281 0,'0'0'5161'0,"0"0"-4113"16,0 0-736-16,0 0-200 31,0 0 56-31,0 0 264 16,0 0 32-16,-8 23-208 0,8-20 24 15,0 0-56-15,0 0-96 0,0-3 32 16,0 0 225-16,0 0 375 16,0 0 192-16,4-3 128 31,8-9-136-31,4-11-496 0,3-9-255 16,5-6-49-16,1 0 0 15,-9-3 0-15,-1 9 112 0,-7 10 64 16,1 6-80-16,-5 10-120 15,-4 2 80-15,3 4-200 32,1 0-136-32,8 17-128 0,0 11 184 15,8 7 80-15,0 16-96 0,4 0-248 16,8 28-617-16,-8-12-1239 0,-1-13-3153 16</inkml:trace>
  <inkml:trace contextRef="#ctx0" brushRef="#br1" timeOffset="93385.87">16256 4105 9754 0,'0'0'1968'16,"0"0"-512"-16,0 0-616 15,0 0-255-15,-100-3 87 0,68 25-56 0,-4 10-40 16,-4 12-72-16,8 10-80 16,1 13-48-1,6 19-128 1,10-7-32-16,6-9-40 0,9-10-64 15,17-12-32-15,15 6-72 16,7 0 0-16,13-6-8 0,8-11-200 0,-4-5-440 16,8-13-240-16,-1-19-1456 31,-7 0-2065-31,-16-19-3585 16</inkml:trace>
  <inkml:trace contextRef="#ctx0" brushRef="#br1" timeOffset="93698.03">16590 4213 8849 0,'0'0'2617'0,"0"0"-225"0,0 0-887 31,0 0-545-31,0 0-432 15,0 0-336-15,0 0 88 0,0 0 408 16,-68 108-288-16,49-63-136 16,2 5-31-16,6 4 7 15,3-3-16-15,8-4-128 0,0 1-24 0,12-9-64 16,8-2 0 0,8-5-8-1,7-10 0-15,1-2-256 0,8-8-192 16,0-9-521-16,12-12-1271 15,-9-14-2777-15,-15-5-3193 16</inkml:trace>
  <inkml:trace contextRef="#ctx0" brushRef="#br1" timeOffset="93927.42">16263 4489 3144 0,'0'0'5705'31,"0"0"-3640"-31,0 0-961 16,0 0-256-16,0 0 272 0,0 0 209 15,0 0-305-15,108 7-128 16,-21-7-496-16,25 0-216 0,-9 0-96 16,-15-7-88-16,0-5-344 31,-36-1-1888-31,-1-6-2793 0</inkml:trace>
  <inkml:trace contextRef="#ctx0" brushRef="#br1" timeOffset="94183.73">17140 3867 9209 0,'0'0'2601'0,"0"0"-473"16,0 0-615-16,0 0-721 15,0 0-480-15,0 0-48 0,87 51 304 16,-46-10 56 0,6 10-120-16,5 9-231 15,-5 13-137-15,2 16-64 0,-14 15-8 16,-18 8-64-16,-17-11 0 31,-20-12-72-31,-29-6-361 16,-14-1-279-16,8-21-1520 0,3-11-4146 0</inkml:trace>
  <inkml:trace contextRef="#ctx0" brushRef="#br1" timeOffset="95368.57">14638 4166 4689 0,'0'0'4985'16,"0"0"-3033"-16,0 0-1184 0,0 0-456 15,0 0-200 1,0 0-24-1,0 0-80-15,0 0 0 16,-16 50 248-16,8-12 96 0,-4 10-24 0,-4 18-39 16,-4 21-41-16,0 24 80 15,1 15-16-15,-2 7-32 0,14 4-16 32,-1-7-88-32,8-6-40 15,0-3-8-15,0-10-120 16,0-3 40-16,0-7-32 0,0-8 48 15,0-21-64-15,0-17-528 0,-5-5-1153 16,5-14-183-16,-8-11-1425 0</inkml:trace>
  <inkml:trace contextRef="#ctx0" brushRef="#br1" timeOffset="96455.66">14458 6064 1824 0,'0'0'6081'0,"0"0"-4705"15,0 0-551-15,0 0 175 0,0 0-80 16,56 0 56-16,-15 0-104 0,26 0-159 16,29-13-313-1,23 1-128 1,16-5-88-16,1 5-8 15,-4-1-24-15,-1 1-32 0,5-1-40 16,3 0-24-16,-4-3-40 0,9 0 64 16,-1 0-72-1,5-3-8-15,7 1 0 16,5-2 0-16,-5 5 8 16,-7-4 40-16,-6 6 32 15,-14 0-24-15,-9 0 64 0,-11 4-48 16,-25 0 128-16,-23 2-40 0,-15 1-24 15,-13-1 16-15,7 1 32 32,1 0-16-32,4-1-16 15,-4 1-56-15,-5-3 8 0,-7 5-88 16,0-2 56-16,-7 3-64 16,-10-4 72-16,-3 4 80 0,-8 0 240 15,0 0-135-15,0-3 87 31,0-1-16-31,0-3-208 16,0-2-80-16,0-1-48 0,0-3 0 16,0 0 0-16,0-3 0 15,0 0 0-15,0-3-72 0,8-3 24 0,-8-7 40 16,8-3 8 0,-8-6-8-1,8-4 0-15,-4-8 8 16,8-18-16-16,4-27-104 0,12-29-128 15,0-6-24-15,-4 6 152 16,-9 16 112-16,-11 22-64 0,-4 3-25 0,-8 7 81 31,1 9-48-31,-5 12 0 16,3 14 64-16,2 3 72 16,3-7-48-16,-4-9-16 0,4-7 40 15,4-2-48-15,0 3-40 16,0-1 32-16,0 4-104 0,4 2 104 31,0 8-40-31,0 2 48 16,-4 10 0-16,0 3 0 0,0 3-88 15,-8 4 88-15,4 2-176 16,4 4 96-16,-5 6 8 16,2 0-8-16,-1 10 72 0,4-3 0 31,0 5 0-31,-4 1 0 15,4 0 8-15,-4 0 0 0,0 3 0 16,0 0-8-16,-4 0-48 16,-8 0-160-16,-4 0-56 15,-8 0-8-15,-8 0 88 0,-3 0 112 16,-10 0-16 0,-7-4 88-16,-19 1 0 15,-24-3-8-15,-29 3 8 0,-19 3 0 16,-8 0 8-16,-1 3 8 15,1 3 0-15,-9 4 0 16,-7 0 0-16,-1 2 48 16,-2-2-40-16,6 2 32 15,5 4 40-15,15-3-72 16,13 3-16-16,11 0 0 0,9-4-8 16,15-2-48-16,20-1-120 15,20-5-96-15,25-1-240 16,7 0-136-1,0 4-873-15,8 2-583 16,8-3-3113-16</inkml:trace>
  <inkml:trace contextRef="#ctx0" brushRef="#br1" timeOffset="99516.48">15634 6045 2480 0,'0'0'184'16,"0"0"3857"-16,0 0-2193 0,0 0-831 15,0 0-417-15,0 0 16 16,0 0 80-16,0 0-136 16,0 0-296-16,0 0-136 0,0 0-120 31,0 0 0-31,-5 6-8 16,-2 7 8-16,-5 3-8 0,0 9 8 15,-4 1 0-15,5 6 0 16,-6-4 0-16,2 3 0 15,2-1 0-15,-2 1-8 0,-2-3 8 16,-3 7-8 0,5-6 8-1,-6 6 8-15,6-3-8 0,-5 3-8 0,-4-1 8 16,4 5 8-16,-4-1-16 16,-4 0 8-16,0 3 0 15,0 1-8-15,-4-5 8 16,4-1-8-1,-3-1 0-15,3 0 0 16,-8-7-8-16,4 7-40 0,0 0-16 0,-7 0 56 16,-1 6-48-16,-4 4-8 31,0-1 64-31,0 4 0 16,0-1-8-16,0-5 8 0,5-5-16 15,-5-5-48-15,4-6 48 16,-4-8 8-16,5-1 0 0,-6-4-88 15,2-1 96-15,3-6 0 16,0 4-80-16,0-7-152 0,1 0-40 31,-2-3 128-31,-2 0 80 16,3-6 56-16,0-7 0 16,0-6 8-16,4 3 24 0,-3-9-24 15,7 3-8-15,0-7-240 31,-5 1-200-31,-2-1 144 0,-1 4 296 16,-8 3 8-16,1 5 216 16,-1 8-96-16,4-1-56 15,-4 4-16-15,8 3 24 0,-4 3-64 0,4 0 144 16,1 0-48-16,-1 9-88 16,0 4-8-16,4 0 8 15,-7 6-8 1,-2 0-8-16,2 6 8 15,-5 1-8-15,4 2 0 16,0 4 8-16,4-1 56 0,4 8-48 0,-3-4-8 16,2 6 0-16,-2 3 0 15,3 1 48 1,-4 3-48-16,-4-4 72 16,1 1-72-16,-2-1 56 15,-2-3-64-15,-5-3 56 16,1-3-48-16,-1-3 40 0,3-3 48 15,2-1-40-15,-1 1-48 0,4-4 0 32,-4 0 48-32,1-3-40 15,-1 4-8-15,0-7 48 16,0 3-48-16,0-3 8 0,1-9-16 16,-2 0 8-16,-2-4 56 15,-1-6-64-15,-4 0 56 0,5-13-40 31,-1-12-16-31,0-7 0 16,0-6-8-16,1-3-176 16,2 2-24-16,2 4 128 0,-1 7 80 15,-4 9 64-15,4 3-56 16,0 7 8 0,1-1-8-16,-5 7-8 0,5-1 8 15,-2 2 0-15,-3 2-8 16,5 0 48-16,-5 0 88 15,0 6-8-15,1 7-24 0,-5 2 40 16,3 7-88-16,2 4-8 0,-1 0-40 16,0 5 64-1,1 4-64-15,3 3 0 16,4 0 0-16,0 3 0 16,1 1 48-16,-6-1-56 15,6 4 0-15,-1-1 8 0,0-6 40 16,0 4 24-16,0-5-64 0,1-5 64 31,-2 0-56-31,2-7 40 16,-1 1 16-16,0-4-8 15,0-3-56-15,-3-3 0 0,3 0-8 16,-4-7 48-16,0-2-40 16,0-1-8-16,4-3 8 0,-3-3 0 31,2 0 8-31,2-3-16 15,0-10 8-15,-6-2-8 16,6-4 0-16,-5-7-8 0,-4-5 8 16,0-1-56-16,-7-3 56 15,3 3 0-15,0-3 0 0,0 6 8 16,5 1 96 0,2 6 192-16,2 3-112 15,3 3 40-15,4 3 9 16,1 10-73-16,2 0-72 0,-7 3-80 15,5 0 0-15,-2 12 16 16,-2 7-24-16,0 0-16 16,-6 7 16-16,6 2-8 15,-5-2 8-15,8-1 0 16,-8 4 8-16,8-4 80 16,-4 1-24-16,4 6-48 0,1-1-8 15,-6 1 56-15,6-1 24 16,-5-2-80-1,4-4 136-15,0-3 40 16,1-5 64-16,3-4-96 16,-5-1 0-16,6-6-48 0,-1-2-56 15,-3-4 40-15,3 0-32 16,-5-4 16-16,2-8-64 0,3-4 40 31,-3 0 24-31,-2 0-72 16,1 0 0-16,5 3 0 15,-10 4 0-15,2 2 0 0,-9 1 0 16,1 0 8-16,-1 3 0 31,-8-4 40-31,4 1 104 0,-4 6-16 16,0-3 56-16,0 3-40 0,-7 0 16 16,-1 6-32-16,-3 7 24 15,-2 3-80-15,2 0 96 0,4 9-104 16,-6 0-16-16,6 1-48 15,3 2 56 1,0 7-56-16,4-3 40 16,4 3-40-16,5-3-8 0,3-3 24 15,9-1-16-15,-2-2-8 16,5-4-8-16,4-7 8 0,9 1 8 16,-5-3-8-16,8-3 0 31,0-4 0-31,4-3 48 0,-4-3-40 15,1 0 56-15,-1 0 8 16,-8-9-16-16,-4-10-8 0,-8-4-40 16,3-6 56-16,-2 4-56 15,3 3-8-15,4 6 8 32,1 7 56-32,-1 5-56 0,-4 4-8 15,-5 0 0-15,2 7 0 16,-4 3 0-16,-6 2 48 0,2-2-48 15,-9 2-8-15,0-2 0 16,-4 2-80-16,0-2 8 31,1 0 16-31,-1 2 0 0,0-2-24 0,0 5-8 16,0-2 88-16,5 6-64 16,-5 1 64-16,5 2-48 0,-1-3 48 15,3 3-40-15,6 0 40 16,3-3-88-1,4-6 88 1,5 3 0-16,-1-7 0 0,8 1 0 0,-4-4 8 16,4-3 0-16,0 1 0 15,4-4 0-15,-4 0 0 0,0 0 8 16,1-10 64-16,-1 1-64 31,0 2 0-31,4-2-8 16,0 5 0-16,3 4 0 0,2 0 0 15,-1 0-72-15,4 0 72 0,0 0-16 16,8 4-208-16,5-1-144 31,-1-3-1208-31,0 0-57 16,4 0 265-16,0 0-264 0,0-7-649 16,0-5-3080-16</inkml:trace>
  <inkml:trace contextRef="#ctx0" brushRef="#br1" timeOffset="99910.43">3446 8912 6025 0,'0'0'1744'16,"0"0"-632"-16,0 0-111 0,0 0-265 16,0 0 368-16,0 0-64 15,0 0-160 1,15-51-199-1,-18 64-433-15,-17 9-120 0,0 10-64 16,-8 3-56-16,0 6 0 0,-4 4 72 16,0-4 48-16,1-3 128 0,3-3 48 15,0-4-104-15,8-5-48 32,4-4-80-32,4 0-56 15,4-3-8-15,8-6 48 0,0 0-56 16,0-4-8-16,4 7-64 0,8-3 72 15,3 6 8-15,6 0 8 32,7 3 48-32,4 0-64 15,7 0 56-15,13 4-56 0,4-4-72 16,8 1-384-16,28 2-1008 16,-17-9-761-16,-12-4-2784 0</inkml:trace>
  <inkml:trace contextRef="#ctx0" brushRef="#br1" timeOffset="106483.21">17188 5927 1408 0,'0'0'6401'0,"0"0"-4929"16,0 0-999-16,4 0-241 15,-4 0 160-15,0 0 120 0,0 4-160 16,0-4-320-16,0 6-32 0,0 0-128 31,3 7 56-31,1 9 72 16,1 7 0-16,7 6 8 15,-5 9 56-15,6 1-64 0,2 5 0 16,2-2-8-16,6 0 8 16,1-4-144-16,4-6 104 0,0 0 40 31,4-6 0-31,4-7 0 15,-1-2-32-15,6-7-72 16,2-4 104-16,9-2 0 0,-1-4 0 16,9-6 8-16,5 0 88 0,2 0-96 15,1-3 0-15,3-6-144 16,6-1-120 0,-2-6 256-16,1 0 8 15,-1-6 48-15,2-1 136 16,-2-2-176-16,0-3-16 0,1-4-272 15,-4-3-360 1,0 0 640-16,0-3 88 16,-5-3-80-16,1-1 216 0,-5 1-40 15,1 3-8-15,-4 3 256 16,0 7-216-16,-4-1 88 16,0 10-224-16,0 3 144 0,-5 3-112 15,5 7-112-15,-8 3 96 16,-1 3-96-1,-2 0 0-15,-6 0 0 16,-3 9 48-16,-4 4-40 16,3 0-16-16,-3 6 40 0,5 3-32 15,-1 4 0-15,3 2 104 16,1 4-56-16,0-1 8 0,0-2-56 31,-1 0 8-31,-3-4 0 16,1-3-8-16,-2-3 0 15,1-2-8-15,0-5 0 0,-1-6 0 16,6 1 8-16,-1-4-8 16,-5-3 80-16,5 0-128 15,0 0 112 1,0 0 48-16,-1-6 24 0,1-7-32 16,-3-3 72-16,6-7-80 15,-3-2-24-15,8-6-64 0,-1-7-136 16,1-1-192-16,5-5 192 15,1 3-72 1,6-4-40-16,4 1 72 16,1 3-216-16,-2-4 376 0,5 7 16 15,-8 3 248-15,-4 6 192 16,-9 7-208-16,-11 9-232 0,-1 7 0 16,-7 3 0-16,0 3 0 31,-4 0 0-31,1 6-8 0,-6 10-176 15,1 6 16-15,4 7 40 16,-3 3-104-16,2 9 232 0,5 4-32 16,0 2 32-16,0 4 0 31,3-1 72-31,1 2-64 16,4-5 64-16,-4 1-72 0,4-10 8 15,4 0-8-15,-4-6 0 16,11-7-16-16,-3-3 8 0,4-3 8 15,0-3-136-15,-9-6 96 32,6-4 40-32,-2-6 0 0,-7 0-64 15,8-6 64-15,0-10 232 0,4-6-232 16,3-7-96 0,5-3-40-1,0-9 48-15,4 3 80 0,4 0-40 16,-1 0 48-16,1 3-24 15,-4 6 24-15,0 10 152 0,-1 3-104 16,1 7 152-16,-8 2-96 0,3 4-104 16,-6 3-8-16,3 0 8 15,-9 7 48-15,2 5-48 0,-6 11-104 16,-3 2 48-16,-4 3-128 31,-1 8 176-31,-3-1-280 0,4 6 280 16,0-3 8-16,4 3 72 15,8-3-16-15,-4 0-56 0,7-3-8 16,-3-7 8-16,4-5 128 16,-4-7-128-16,3-3 112 31,-6-7 88-31,6-3-48 0,-2-3 256 16,-2 0-64-16,-3-13-88 15,4-5-80-15,-1-8-56 0,-2 0 16 16,6-2 96-16,-2 2-224 15,2 1 160-15,1 0-168 32,-1 6-144-32,-2 3-160 0,-2 7 8 0,-3 2 296 15,-5 7 16-15,-11 0 184 16,-3 0-192-16,-6 0 64 0,-2 3-72 16,-2 6-8-16,2 1-128 15,2 6 136 1,9 3 8-1,-3 0 40-15,6 6-48 0,5-2 0 16,-4-4-8-16,3 3-96 0,-3-10-136 16,8 1-472-16,-4-3-1112 0,-8-7-777 15</inkml:trace>
  <inkml:trace contextRef="#ctx0" brushRef="#br1" timeOffset="106873.18">24941 6051 4184 0,'0'0'3241'0,"0"0"-568"0,0 0-1817 15,0 0-848-15,0 0 312 16,0 0-8-16,0 0-88 31,40 38 8-31,-12-12 24 0,0 5-96 16,8 4 8-16,-1 4 88 0,1-2-120 15,-4-1-48-15,1-1-80 0,2-7 656 16,-11 1-391-16,-4-4 31 16,-9-9-128-1,-2 0-176 1,-9 0-80-16,0-4 80 0,-16 7 120 15,-28 7-16-15,-36 5 48 0,-27 4 48 16,-13 1-200-16,5-1-760 0,23-10-1033 16,32-6-1031-16,21-10-5066 15</inkml:trace>
  <inkml:trace contextRef="#ctx0" brushRef="#br1" timeOffset="120503.36">16308 6613 1168 0,'0'0'1464'0,"0"0"1145"16,0 0-1697-16,0 0-424 31,-9 19-88-31,9-16 168 15,-4 1 256-15,4-1-248 0,-4 0-207 16,4 0 71-16,0-3-264 16,0 0 0-16,0 4 88 0,0-4 176 0,0 0 152 15,0 0 216-15,0 0 168 16,0 0 89-16,-4 0-1 16,4-7 24-16,0-9-336 15,0-6-488 1,0-7-80-16,0-3 16 15,0-9-56-15,4-3-48 16,4-7 0-16,1 0 8 0,-2-3 24 0,1 3-8 16,0 1-24-16,1 2 33 15,-6 10 87 1,5 9-88-16,-8 4-8 16,4 6 24-16,0 6-24 15,-4 7-32-15,4 0 72 16,-4 2-32-16,0 4-56 0,0 0-72 15,0 0-8-15,0 0-120 0,0 6-408 32,0 14-73-32,-8 5-215 15,-7 23-824-15,-6-10-2217 16,1-3-1280-16</inkml:trace>
  <inkml:trace contextRef="#ctx0" brushRef="#br1" timeOffset="120956.15">16088 6296 5937 0,'0'0'4001'16,"0"0"-2553"-1,0 0-936-15,0 0-304 16,0 0 120-16,0 0 336 0,0 0-56 15,-4 0-111-15,4 0-17 0,0 0 16 16,0 0-96-16,0 0 64 16,0 0 144-1,4 0 136-15,12-7-8 16,8-8-528-16,4-7-96 16,4-10-104-16,0-7 40 0,-4-8-40 15,4-1-8-15,-9 1 0 31,-7 8 0-31,0 5 0 0,-8 11 8 16,0 11 80-16,-4 5 73 16,-4 4 95-16,0 3-88 15,4 0-168-15,0 6-88 0,4 10 16 16,0 16 72-16,11 3 0 16,6 6 8-16,3 7 40 0,3-4-40 31,5 1 0-31,1-4-8 15,-10-6-328-15,-15 3-1305 16,-8-6-2656-16,-4-16-4345 0</inkml:trace>
  <inkml:trace contextRef="#ctx0" brushRef="#br1" timeOffset="143199.69">20408 10766 6145 0,'0'-9'2640'0,"0"-1"-1415"31,0 0 7-31,0 1 280 16,0-1-135-16,0 4 39 0,0 3-208 15,0 0-256-15,0 3-264 0,0 0-287 16,0 0-177-16,0 0-136 31,0 0-40-31,0 9-48 16,0 11 0-16,0 8 80 0,0 7-24 15,0 6 32-15,-9 3-32 16,5 4 32-16,4 0 0 0,-4 3 72 16,4-1-40-16,0 5-24 15,0-5-32-15,0 4 8 31,4-3-8-31,-4 0-16 0,0 3-48 16,0-3 8-16,0 3-8 0,0 0 8 16,-12-4 0-16,9 1 0 0,-6-6 0 15,5-8 0-15,-4-5 0 16,4-3 0 0,4-7 0-1,0-3-8-15,0-3 0 0,0-3-240 16,0-3-376-16,0-4-721 0,0-6-543 15,0 0-1937-15,0 0-1168 16</inkml:trace>
  <inkml:trace contextRef="#ctx0" brushRef="#br1" timeOffset="143511.84">20013 11715 8889 0,'0'0'3281'0,"0"0"-2153"16,0 0-704-16,0 0 73 0,0 0 503 31,0 0 360-31,47 52-400 16,-23-30-368-16,8 3-232 0,0 4-111 15,0-1-97-15,3-3-80 16,-3 1-64-16,0-4 56 0,-4-3-64 16,-8-3-200-16,-3-6-529 0,-2-8-815 15,-3-2-1185 1,-3 0-1543 0</inkml:trace>
  <inkml:trace contextRef="#ctx0" brushRef="#br1" timeOffset="143713.31">20602 11649 10362 0,'0'0'2408'0,"0"0"-695"0,0 0-585 16,0 0 96-16,0 0-88 16,0 0-464-16,-3 0-359 15,-5 16-209-15,-12 9 120 0,-5 10-136 31,-3 7-48-31,-3 2-40 0,-25 25-809 16,8-8-3263-16,4-4-6235 0</inkml:trace>
  <inkml:trace contextRef="#ctx0" brushRef="#br1" timeOffset="144448.34">19176 12423 10538 0,'0'0'2856'0,"0"0"-639"0,0 0-1057 16,0 0-560-16,0 0-216 16,0 0-48-16,-28 83 697 15,16 0-273-15,-4 28-184 16,9 10-152-16,-2-1-72 15,1-6-16-15,4-9-64 16,1 0-112-16,-1-4-64 0,0-2-24 16,-1-7-64-16,5-19 72 15,0-16-72-15,0-12-8 16,-4-11 8-16,0 1 0 0,0 0-8 31,-3 0-56-31,3-12-224 0,4-11-184 16,-4-9-240-16,-1-9-544 15,1-13-657-15,0-10-2960 0</inkml:trace>
  <inkml:trace contextRef="#ctx0" brushRef="#br1" timeOffset="144987.91">19367 12398 4368 0,'0'0'5290'16,"0"0"-3386"-16,0 0-520 15,0 0-167-15,0 0-145 0,0 0-152 32,0 0-200-32,12-7-80 15,20 11-216-15,31 5-56 0,33 4 32 16,40 0-55-16,16 0-97 15,-1-7-88-15,-12 0-80 0,-16 1-24 32,-3-1 16-32,-4-3-56 15,-13 4 32-15,-7-7 0 16,-16 2-48-16,-24-2 8 0,-9 0 0 16,-11 0-8-16,4 0 0 15,0 0 0-15,8 0-32 0,-8 0 32 16,-1 0 0-16,-3 0-8 31,4 0-112-31,-4-2-176 0,0-2-272 16,-4 1-521-16,-1-10-743 0,-6 1-1369 15,-6-4-4897-15</inkml:trace>
  <inkml:trace contextRef="#ctx0" brushRef="#br1" timeOffset="145809.71">21336 12376 1504 0,'0'0'8938'0,"0"0"-7210"16,0 0-928-16,0 0-16 16,0 0 25-16,0 0-121 0,0 22 8 15,0-6 392-15,0 9-448 16,0 7-216-16,0 6-128 0,0 7 257 15,-4 5-233-15,-5 20-112 32,-2 10-96-32,-1 18 24 15,-1 4 16-15,2-7 64 0,-2-10-96 16,9-8-40-16,1-1 8 16,3-12-24-16,-4-14-16 0,4-8 24 15,0-4-72-15,0 3-8 31,0 7 8-31,0 3 0 16,0-4 0-16,7-6 0 0,-3 4 8 0,5-4 0 16,-1-3 0-16,-1 0-8 15,1-3 0-15,-3-3 0 16,-1-4-8 0,-4-2-88-16,0-4-8 15,0 0 8-15,0-6-72 16,0 0-56-16,-9 0-16 0,1-6-8 15,1-1-40-15,-10 0 32 0,6-5 71 16,-5-1 137-16,0-3-104 0,-1 0 144 31,-2 0 0-31,-5-3-104 16,0-7 112-16,-4 4-16 16,-8-4 8-16,1-3 8 0,-5 1 0 15,-4-4 0-15,-4 3 80 0,-4 0-16 31,-4 1 96-31,-4-1 1 16,-3 4-25-16,-1 2 0 16,0 1-8-16,-3 3 64 0,-1 3-72 15,-4 0 16-15,4 0 56 16,-3 0-56-16,0 0-8 0,2 6-48 31,-2 1 8-31,3-1 8 16,5 0-16-16,-1-3-24 15,4 4-40-15,4-1 64 0,0-2-72 16,9-4 0-16,-1 3 8 0,-1-3-8 16,6 0 0-16,-1 0 0 0,4 0 0 15,0-3 0 1,12-1-8 0,0 4 8-16,9-3-8 15,3 3 0-15,0 0-96 0,0-3-384 16,-4 0-512-16,0-1-1185 0,8-2-3664 15</inkml:trace>
  <inkml:trace contextRef="#ctx0" brushRef="#br1" timeOffset="150080.29">19706 13014 4905 0,'0'0'4000'0,"0"0"-1895"0,0 0-345 15,0 0 9-15,0-13-185 16,0 13-288 0,0 0-600-16,0 0-376 15,0 0-144-15,0 7-104 0,0 12 49 16,0 6 199-16,-8 7-40 15,-4 6-16-15,4 0-112 0,-4 0-16 16,0 4 64-16,0-1-96 0,5 3 8 31,-6-5-56-31,5-5-8 16,1-2-48-16,3-4-8 0,4-5 0 16,0-7 0-16,0-4-120 15,0-5-256-15,8-4-296 0,3-3-185 16,9 0-559-16,-4-10-1472 31,-8 1-1994-31</inkml:trace>
  <inkml:trace contextRef="#ctx0" brushRef="#br1" timeOffset="150306.69">19662 13500 6649 0,'0'0'4497'16,"0"0"-3193"-16,0 0-528 0,0 0 969 15,0 0-321-15,100-3-312 16,-57-4-440-16,2 1-176 0,2-1-79 16,-4 5-201-16,-6-2-160 15,-9 4-56 1,-9 0 0 0,-2 0-344-1,-13 0-321-15,0 0-359 0,-4-6-432 16,-12-1-1073-16,-4-2-3104 0</inkml:trace>
  <inkml:trace contextRef="#ctx0" brushRef="#br1" timeOffset="151251.17">20339 13097 4416 0,'0'0'2849'0,"0"0"-624"15,0 0-721-15,0 0 40 0,0 0 433 16,32-80-233 0,-40 74-712-16,-11 3-600 15,-13 3-176-15,-5 0 96 0,2 0 16 16,3 3-23-16,4 9-177 16,4 8-72-16,8-1-88 15,5 6 48-15,6 4-48 0,5 2 0 16,0-2-8-1,5 3 0-15,10-4-144 16,5 1-56-16,4-4-72 0,0 1-1 16,4-4 73-16,3-3 32 15,-6-3-16-15,-1 3 48 16,-9 0 56-16,-2-3 32 0,-9 0 40 31,-4-1-48-31,0-2 56 0,-17-3 160 16,-6-1 136-16,-5-2 184 15,-4-4 17-15,-5-3-129 16,6 0-168-16,3 0-128 0,5-10-72 16,19-22-512-16,4 4-1737 31,0-4-5120-31</inkml:trace>
  <inkml:trace contextRef="#ctx0" brushRef="#br1" timeOffset="151814.66">20539 13093 6633 0,'0'0'5489'0,"0"0"-3248"31,0 0-545-31,0 0-224 16,0 0-488-16,0 0-527 0,0 0-273 16,-12 23-24-16,3 5 296 0,-2 10-208 15,-2 3-56-15,6 1-64 16,-1 2-56-16,0-2-56 0,4-4-16 16,-1-4-48-1,2-5-408 1,3-4-472-16,0 1-785 0,0-10-1159 15,0-10-2218-15</inkml:trace>
  <inkml:trace contextRef="#ctx0" brushRef="#br1" timeOffset="152053.03">20243 13084 5049 0,'0'0'3920'16,"0"0"-2047"-16,0 0-1129 15,0 0-136-15,92-26 640 0,-44 23 137 16,12 3-457-16,4 0-272 16,-4 0-304-16,-4 0-184 0,-5 3-168 15,-11 7-1608-15,-13 0-3129 0</inkml:trace>
  <inkml:trace contextRef="#ctx0" brushRef="#br1" timeOffset="152511.79">20754 13240 968 0,'0'0'9938'15,"0"0"-7442"-15,0 0-551 16,0 0-585-16,0 0-392 0,0 0-568 16,0 0-280-16,-28 38 16 31,16-10 80-31,-4 10-112 15,0-3-88-15,4 0 32 0,4-3-48 16,-3-3-256-16,6-11-488 0,-3-5-216 16,8-3-512-16,0-7-721 0,0-10-47 15,4-8-289 1,5-7-5208 0</inkml:trace>
  <inkml:trace contextRef="#ctx0" brushRef="#br1" timeOffset="153058.34">20722 13249 3544 0,'0'0'4801'15,"0"0"-2264"-15,0 0-609 0,0 0-599 16,0 0-569 0,0 0-464-16,0 0 184 15,0 0-72-15,32 54-224 16,-12-35-184-16,-4 0-88 0,0-6-472 16,3-7-696-16,-2-2-569 15,-2-4-447-15,2-4-105 0,-2-12-391 31,-6-9 1727-31,2-4 1041 32,-3 1 1593-32,-4-4 335 0,0 10 137 15,1 6-81-15,-5 10-32 16,0 6-943-16,0 0-745 16,0 22-192-16,-5 6 224 0,-7 7-96 15,-8 6-120-15,4-2 16 16,0-1-96-16,-3-6-40 0,2-4-208 15,2-9-216-15,6-3-360 16,1-10-129-16,5-6 209 0,3-3 520 16,0-16-736-16,16-6 136 15,3-13 656 1,5-7 168-16,4-3 48 16,4-6 192-16,-8 7 528 0,4 5 280 15,-12 11 512-15,0 12-55 16,-4 9-321-16,-8 7-160 0,-1 3-336 15,6 0-320 1,-1 16-15-16,-4 3 207 16,3 9-80-16,-3 4-208 15,-4 3 0-15,0 7-56 0,0-4-48 16,0 6-56-16,0-3-104 31,-4 1-8-31,1-1-104 16,-1 7-728-16,4-10-1993 0,-4-13-5857 0</inkml:trace>
  <inkml:trace contextRef="#ctx0" brushRef="#br1" timeOffset="154452.94">23570 13208 6409 0,'0'0'4409'0,"0"0"-3417"0,0 0-464 16,0 0 240-16,0 0 0 15,-28-4-127-15,5 4 7 0,-1-3-160 16,-8 3-120-16,-3 0-16 16,-6 0-64-16,-6 0-88 15,-5 0-56 1,1 0-40-16,-9 0-16 0,-5 0-24 15,1 0 32-15,1 0-96 16,-1 0 8-16,4 0 0 0,0 7 40 16,1-1-40-16,0-3 0 15,-1 3 0 1,-5-2 40-16,6-1-32 16,0 0-8-16,-1-3 40 15,4 0 40-15,4 0 40 0,4 0 72 16,0 0-80-16,5 0-40 15,2 0-32-15,-2 0-32 0,7 0 48 32,-8 3-48-32,4 1-8 15,-3-1 0-15,-2 0 8 16,6-3 64-16,-6 3-80 0,6-3 0 16,3 0 0-16,4 0 8 31,-3 0 0-31,7 0 0 0,0 0 0 15,3 0 0-15,1 0 0 16,9 0-8-16,-2 0 8 16,10 0-8-16,-1 0 0 0,4 0 0 0,-3 0-48 15,-2 0-16-15,1 0 8 16,-3 0-24-16,2 0-8 16,-3 0-32-1,5 0-40-15,-2 0-64 16,9 0 8-16,0 0-64 0,0 0-240 15,12-9-1000-15,13-1-1633 16,-6-3-944-16</inkml:trace>
  <inkml:trace contextRef="#ctx0" brushRef="#br1" timeOffset="155064.31">21854 13062 4689 0,'0'0'2384'0,"0"0"-792"0,0 0-151 16,0 0 207-16,0 0 168 16,0 0-719-16,0 0-633 0,0 0-272 31,-24-13-32-31,3 16 16 15,-3 10 88-15,-8 0 56 16,1 2-56-16,-5 4-80 0,-4-3-56 0,-4 0 112 16,-3-3-8-1,-2 3-136 1,2-7-32-16,8 1 0 0,2-4-48 16,14 0 32-16,6-2-48 15,6-4 8-15,11 0 0 16,-4 3 40-16,4-3 40 0,0 0 264 15,0 0 88-15,0 0-87 0,0 0-57 16,0 0-32 0,0 0-32-16,4 0-40 15,-4 3 8-15,8 0-80 16,3 3 40-16,6 7-24 16,-2 0 0-16,5 3-80 0,4 3 8 15,1 6-56-15,10 4 88 0,-3-1-8 31,8 7-8-31,-1 4-32 16,-7-2 0-16,5-2-40 31,-10 0-8-31,-7-3 0 0,-4-3 0 16,-4-7 0-16,-8-6 0 16,0-4-8-16,-4-5-64 0,0-4-32 15,3 0-8-15,-3-3-32 16,0 0-152-16,13 0-272 15,-9-9-785-15,4-1-2951 0</inkml:trace>
  <inkml:trace contextRef="#ctx0" brushRef="#br1" timeOffset="163678.06">24440 12934 6241 0,'0'-9'2880'0,"0"0"-711"0,0-1-745 16,0-3-664-16,0 4 281 0,0-4-9 15,-9 4-144-15,-3-4-280 16,-4 3-176-16,-3 1-56 0,-9-4 0 31,0 7-88-31,-8-1-31 16,-4 7 15-16,-4 0-48 0,-3 0 40 16,-1 13 80-16,-1 9 64 15,2 4-136-15,3 9-8 16,8 9-80-16,4 7 48 0,8 6-88 31,16 7-24-31,8-1-32 0,4-2-16 16,28-1 16-16,12-6-40 15,20-7 48-15,32-12-88 16,19-16 64-16,-11-9-24 0,-17-10-48 31,-39-10-304-31,-20-12-360 16,-4-38-824-16,-4 6-3113 0,-12-3-6482 0</inkml:trace>
  <inkml:trace contextRef="#ctx0" brushRef="#br1" timeOffset="167570.65">1175 8642 6513 0,'0'0'2776'15,"0"0"-1775"-15,0 0-481 16,0 0 200-16,0 0 248 0,-12 0 184 31,12 0-79-31,0 0-265 16,0 3-288-16,0-3-176 16,0 0-72-16,0 0 24 0,0 0-72 15,0 0 16-15,8 4 40 31,8 2 88-31,11-3 184 0,14-3-95 16,22 0-17-16,25-7 0 0,-5-8-160 16,-3-1-96-16,-12-3-96 15,-12 6-72-15,0 0 32 0,7-2-48 16,-10 2-64 0,-10 4-208-1,-11 2-240-15,-12 4-152 0,-12 3-345 16,-4 0-623-16,-12 6-1001 0,-12 7 809 15,-8 0-2657-15</inkml:trace>
  <inkml:trace contextRef="#ctx0" brushRef="#br1" timeOffset="167885.81">1251 8836 1176 0,'0'0'8169'31,"0"0"-6608"-31,0 0-897 0,0 0 520 16,0 0 537-16,0 0-737 15,0 0-344-15,0 6-56 16,28-6 88-16,8 0 88 0,11 0-232 16,5 0-111-16,8-6-121 15,4-7-48-15,3-3-64 0,-3-3-88 31,3 0-16-31,-7-3-64 16,-8 9-8-16,-12 0-8 16,-16 7-184-16,-13 3-344 0,-6 3-369 0,-5 0-431 15,0 3-1304 1,-8 3-1505 0</inkml:trace>
  <inkml:trace contextRef="#ctx0" brushRef="#br1" timeOffset="172762.78">25069 12617 9313 0,'0'0'2217'0,"0"0"-649"31,0 0-880-31,0 0-127 16,0 0 343-16,-80-19 96 0,40 32-112 15,-7 12-112-15,2 13-104 16,-7 20-135-16,1 21-177 0,11 19-8 16,13 10-16-16,18-9-160 31,9-20-56-31,13-25-72 15,6-13-40-15,5-3 8 0,12 3-8 16,8 1-8-16,12-4-296 0,3-6-48 16,1-10 80-1,0-13-384 1,12-9-1257-16,-12-9-1920 0,-17-13-648 16</inkml:trace>
  <inkml:trace contextRef="#ctx0" brushRef="#br1" timeOffset="173097.87">25419 12839 9378 0,'0'0'2920'0,"0"0"-399"0,0 0-785 31,0 0-176-31,0 0-495 16,0 0-457-16,0 0-328 0,-12-3-160 16,5 29 200-16,3 9-16 15,-5 9-80-15,5 7-56 32,4 3 48-32,0 0-64 0,0 0-72 15,0-7-64-15,4-5 32 16,5-4-48-16,-9-7-112 0,4-5-360 15,0-4-240-15,3-9-920 16,-7-4-2177-16,4-9-1849 0</inkml:trace>
  <inkml:trace contextRef="#ctx0" brushRef="#br1" timeOffset="173338.24">25224 12782 10186 0,'0'0'2584'0,"0"0"-719"15,0 0-225-15,0 0-112 0,0 0-247 16,0 0-353-16,8-28-408 31,28 28-312-31,12 0-128 0,12 0-72 16,11 3 40-16,-2 9-48 15,-11 1-48-15,-9 0-680 0,-1 6-1041 16,-16-6-2552-16,-13-4-3168 0</inkml:trace>
  <inkml:trace contextRef="#ctx0" brushRef="#br1" timeOffset="173608.52">25647 13109 11602 0,'0'0'3065'16,"0"0"-1609"-16,0 0-192 0,0 0-592 16,0 0-232-16,95-19-71 15,-55 13-169 1,8 6-128-16,-1-3-72 15,-2 0-248-15,-2 0-529 0,-3-1-479 16,-8-5-688-16,-8 2-865 16,-17-12-464-16,-7 6-1256 0,0-2 226 15</inkml:trace>
  <inkml:trace contextRef="#ctx0" brushRef="#br1" timeOffset="173858.84">25898 12878 6065 0,'0'0'3993'16,"0"0"-2569"-16,0 0-96 16,0 0 257-16,0 0-233 0,0 0-584 31,0 0-80-31,-12 47 280 16,12-12-215-16,0 3-217 0,0 7-104 15,0-4-160-15,4 3-96 16,0-3-112-16,7-2-56 31,-7-4-8-31,5-3-72 0,-1-4-504 0,-1-6-553 16,5 0-855-16,0-5-2025 15,0-12-2680-15</inkml:trace>
  <inkml:trace contextRef="#ctx0" brushRef="#br1" timeOffset="174112.17">26212 12912 11858 0,'0'0'3017'0,"0"0"-905"15,0 0-728-15,0 0-671 16,0 0-433 0,0 0-88-16,0 0 320 15,-15 89-152-15,10-44-136 16,1 9-120-16,4-3-32 0,0 2-56 15,0-2-16-15,13-3 0 32,-10-4-472-32,9 1-496 0,-3-10-1601 15,-2-10-2720-15</inkml:trace>
  <inkml:trace contextRef="#ctx0" brushRef="#br1" timeOffset="174477.19">26455 12630 10338 0,'0'0'2992'16,"0"0"-1071"-16,0 0-777 0,0 0-448 31,0 0-376-31,0 0 176 16,116 73 160-16,-69-22-79 0,13 22-161 16,-4 12-176-16,0 17-112 15,-16 6-56-15,-24-13-56 0,-16-15 56 16,0-26-64-16,-16-13-8 15,-8-3 0-15,-16 3-248 0,-39 22-440 32,3-8-1049-32,0-14-3672 0</inkml:trace>
  <inkml:trace contextRef="#ctx0" brushRef="#br1" timeOffset="178198.25">20268 14046 1464 0,'0'0'4353'0,"0"0"-2225"16,0 0-1208-1,0 0-279-15,0 0 215 0,0-3 96 16,0 3-200-16,0 0-168 16,0 0-184-16,0 0-104 15,0 0-96-15,0 0-24 0,0 0 0 16,0 0 1-1,0 0-1-15,0 0 24 16,0 0-24-16,0 0 16 0,0 0 48 16,0 0-16-16,0 0-64 15,0 0-56-15,0 0-8 16,0 0-48 0,0 0-40-16,0 0 64 15,0 0-72-15,0 0 8 16,0 0-8-16,0 0-8 0,0 0-896 15,0 0-1689-15,0 0-2472 0</inkml:trace>
  <inkml:trace contextRef="#ctx0" brushRef="#br1" timeOffset="179884.74">20439 14036 1168 0,'0'0'5033'16,"0"0"-3073"-16,0 0-391 15,0 0-33-15,0 0-248 16,-12-47 32-16,12 44-191 0,0-1-337 16,0 4-208-16,0 0-56 31,0 0-224-31,0 0-80 0,-4 0-80 15,0 7-136-15,0 12 104 16,-3 9 320-16,-6 11 64 0,5 11-103 16,1 14 39-16,7 22-32 15,-4 15-8-15,4 7-80 16,0-6-120-16,0-4-64 0,4-6-120 31,-1-3 40-31,5-16-40 16,-4-16 0-16,0-15 8 0,-4-11-8 15,5 4 0-15,-5 0-8 16,0-3-8-16,0-7-208 0,0-6-176 16,0-9-384-16,0-7-481 15,0-3-631 1,-9-13-2097-16,-3-6-3112 16</inkml:trace>
  <inkml:trace contextRef="#ctx0" brushRef="#br1" timeOffset="180144.05">20060 14944 4176 0,'0'0'7162'0,"0"0"-4746"16,0 0-935-16,0 0-481 16,0 0-280-16,0 0 72 0,0 0 273 31,9 61-361-31,14-29-336 15,9 3-192-15,0-4-96 0,4 1-64 16,-4-1-16-16,0-5-216 16,4-4-392-16,-8-3-457 15,4-9-311-15,11-10-824 0,-7 0-985 32,-5-6-3576-32</inkml:trace>
  <inkml:trace contextRef="#ctx0" brushRef="#br1" timeOffset="180351.49">20778 14881 10098 0,'0'0'4657'15,"0"0"-2977"-15,0 0-168 16,0 0-479-16,0 0-241 0,0 0-336 16,-37 0-160-16,5 26 88 15,-3 5-8-15,-5 7-56 16,1 4-128-16,-6-5-80 15,13-2-112-15,4 0-48 16,5-6-528-16,11-4-456 16,8-6-1353-16,0-9-3992 0</inkml:trace>
  <inkml:trace contextRef="#ctx0" brushRef="#br1" timeOffset="182787.98">20475 15513 288 0,'0'0'8873'0,"0"0"-6352"0,0 0-1641 16,0 0-664-16,0 0 200 15,-95 44 521 1,59-15-129-16,8 0-264 16,4 2-320-16,7-2-136 15,6-7-80-15,11-3-8 0,0-9 0 16,4-4-216-16,16-6 160 0,8 0-24 31,8-10-192-31,-1-9-208 16,1-9-48-16,-12-4 279 0,-12 4 241 15,-4-1 8-15,-8 6 657 16,-8 11 295-16,-16 5-520 0,-7 7-240 31,-10 13 80-31,2 9 144 16,7 4-88-16,4 2-184 0,4-2-144 15,16-4 8-15,4 0-8 16,4-9-272-16,4-7-160 0,16-2 80 16,7-4 240-16,6-7-8 31,-1-12-360-31,-5-6 0 16,-3 0 184-16,-8-5 240 0,-8 12 56 15,-8 5 272-15,-4 13 328 16,-16 0-416-16,-12 16 40 0,0 9 232 15,0 7-184-15,8 0-160 16,5 0-64-16,10-7-48 16,9-9-32-1,0-4-248-15,9-12-32 0,10 0 120 16,5-3 88-16,4-16-88 16,-3-6-208-16,-1-4 16 0,-9-6 208 15,-7 10 120 1,-8 6 56-16,-4 13 256 15,-20 6-128-15,-8 22 168 16,-4 10 264-16,1 9-184 0,10 0-176 16,10 0-96-16,11-9-56 15,4-7-48-15,8-12-56 0,12-6-48 16,7-7 104-16,1-10 0 31,4-15-72-31,0-7-56 0,-8-6-8 16,-4-3 72-16,-12 2 64 15,-4 8 0-15,-4 12 0 0,-8 12 200 16,-16 7-136-16,0 13 0 16,-3 12 136-16,3 7-48 31,7-3-144-31,10-1 0 0,7-6-8 16,0-6-200-16,11-6-272 15,13-10-224-15,-3 0-1129 0,-2-10-4344 0</inkml:trace>
  <inkml:trace contextRef="#ctx0" brushRef="#br1" timeOffset="187040.61">20818 3575 4745 0,'0'0'4584'0,"0"0"-3871"16,0 0-457-16,0 0-152 15,-44-38 88-15,32 28 416 0,4 0 440 47,-5 1 104-47,2 0-471 16,3-1-217-16,-8 1-72 0,4 2-176 15,0-2-48-15,-8-1-88 16,0 1-64-16,-4 2 64 0,-3 1-72 16,-1-1 0-16,-4 1 0 15,4 6 0-15,0-3 0 16,-4 3-8-16,-3 0 8 0,-2 0 0 16,1 0 0-16,-3 0-8 15,3 0 40-15,4 0-32 0,-4 3 0 31,5 1-8-31,3 2 8 16,-4 0-8-16,0 4 16 0,0-1-16 16,-5 1 16-16,2 2-8 0,-1 4 0 15,-7 0 104-15,2 0-48 16,-6 6 24-16,2-3 48 0,2 0 48 16,-1 3-8-1,8 1-64 1,4-1-64-16,4-3-32 0,1 0 0 15,3 6 56-15,0 1 32 0,0-1-8 16,4 7-48-16,0 3 0 16,0 3-40-1,-3 4 48-15,2 2-48 16,1 0 64-16,-4 1-56 16,5-1 32-16,2-3-40 15,6-3 8-15,-2 4-8 0,5-1 16 16,1 0 32-16,3 1 8 0,0 2-56 31,4 1 88-31,0-1-40 16,0 3 16-16,0-5 16 15,0-4-24-15,4 0 8 0,4-3 24 16,8 0 56-16,-4 0-40 16,8-4-40-16,-1 4 8 0,1-6-72 15,1 3 48-15,-2-4-48 31,1 1 0-31,0-1 0 16,4-2-8-16,0 2 8 0,-4-5 8 0,4 2-16 16,-1-3 16-16,1 1-16 15,-3-5 8-15,3-1 8 16,-5-2-8 0,1-2 0-16,0 0 64 15,0 0-72-15,-4-4 8 16,4 4-8-16,0-4 16 0,0 4-8 0,-1 0 0 15,2-1 0-15,3 1 0 16,-1-1 0-16,9 5 0 0,0-4-8 31,4-1 89-31,8 4-81 16,-9-7 0-16,6 4 8 16,-5-4-8-16,-4 1 0 0,-1 0 0 15,-3-1-8-15,0 1 8 0,-1-1 0 16,1-2-8-16,-4-1 8 31,4 0-8-31,0 1 8 16,4-1-8-16,4 0 8 0,3-3 0 15,6 1 0-15,-2-1 0 16,-2 3-8-16,-2-2 8 0,-3-1-8 31,-8-1 16-31,0-2-16 16,0 4 0-16,-4-1-56 15,-1-3 48-15,5 0 8 0,4 0 8 16,4 0-8-16,1 0 8 0,2 0-8 16,1 0 0-16,-1 0 8 15,-2 0-8-15,-1 0 8 16,-1 0-16 0,1-3 16-16,-8-1-8 15,4 4 0-15,-4-5 8 0,4-2-8 16,-1 4 8-1,1-4-8-15,8 1 16 16,-3-3-16-16,6-4 0 16,4 4 0-16,1-1-104 0,1 0 56 15,-2-2-129-15,-8 2 41 16,2 4 88-16,-9-4 40 0,-4-2 8 16,0-1 0-16,0 0-8 15,-1-6-8-15,5 3 8 0,0-6 8 31,-5 3-104-31,1-3 8 16,0 3 24-16,-3-3 16 0,-5-4 48 16,-1 1 8-16,-6 0 0 15,-2-7 0-15,1 0 0 16,-3-3 8-16,2 3-8 0,-3-3 8 31,4 0 0-31,-4 4 0 16,0-1 104-16,1 3-16 0,-6-3-32 15,1 4 8-15,0-4 40 16,-4 4-56-16,0-4 64 16,0 3-23-1,0-3-1-15,-4-3-40 0,0 4-8 16,1-7-48-16,-6 3 0 16,5-4 16-16,0 5-8 0,-4 2 0 15,-4 0 40-15,0 0-48 16,-4 1 16-16,-3 2 40 0,2-3 16 15,-7 4-64 1,1-1 0-16,-1 1-8 16,0-1 8-16,-4 4 0 15,4-4 8-15,0 4-16 0,0-4 8 16,0 4 0-16,-4-4-8 16,4 4 0-16,-3 0 8 0,-1 2 0 31,0 1 0-31,-8 0-8 15,0 0-8-15,0-1 8 0,-4 1-8 16,5 0 0-16,-6 0 8 16,2-4-8-16,-1 4 8 31,-8-6-8-31,4 2 8 0,-4-3-16 16,1 7 16-16,2-3-8 15,2 9 8-15,0-3 0 0,-2 6-8 31,6 4 0-31,-1-1-40 16,-4 7 48-16,4 0-8 0,-4 3 0 16,0 0 8-16,1 0-16 0,-1 0 8 15,4 0 0-15,0 3-168 16,4 3-121-16,0 4-191 0,0-1-536 16,1 7-512-16,-10 6-633 15,6-2-247-15,7-5-2865 16</inkml:trace>
  <inkml:trace contextRef="#ctx0" brushRef="#br1" timeOffset="191418.69">20152 15519 3672 0,'0'0'5185'16,"0"0"-2576"-16,-4-3-1633 0,4 3-344 31,0 0 465-31,0 0-33 15,0 0-344-15,0 0-224 16,0 0-160-16,0 0-80 0,4-3-64 16,0 3-40-16,4 0 96 15,0-4 32-15,4 2 64 0,0-2-48 16,4 1-47-16,8 0-25 31,4 3 0-31,4-6-32 0,7 2-48 16,6-2-40-16,2 3 16 15,1 3-24-15,-1 0-8 0,-2 0-72 16,-6 0 40-16,-3 0-56 16,-8 0 0-1,-8 0-48-15,-8 0-40 16,-5 0-8-16,-7 0 88 0,0 0-104 16,0 0-40-16,0 0-64 15,0 0-16-15,-7 0-337 16,3 0-359-16,4 0-72 0,-4 0-312 0,4 0-129 31,0 0 377-31,-4 0 536 16,0 0 352-16,4 0 176 0,-4 6 160 15,-4 1 504-15,4 2 312 16,0 4 41-16,0 6-81 16,0 0-112-16,4 6-72 0,0 7 16 31,-3 3-111-31,-1 3-153 0,-1 7-216 15,1-1-96-15,0 4-120 16,0-4-16-16,0 0 0 16,1-6-48-16,-1-6 0 0,4-3-8 31,0-10-128-31,0-3-160 16,0-6-400-16,-5-8-601 0,1-2-863 15,0-2-1977-15,0-11-4449 0</inkml:trace>
  <inkml:trace contextRef="#ctx0" brushRef="#br1" timeOffset="191860.66">20133 15579 864 0,'0'0'6737'0,"0"0"-4680"0,0 0-1241 15,0 0-208-15,0 0 200 16,0 0 320-16,0 0 25 0,0 26-137 16,0-7-312-16,-4 3-104 31,-1 7 80-31,-3 2 160 16,4 1-55-16,-3 6-281 0,3 1-88 15,-5-4-96-15,5 2-160 16,0-5-152-16,4 0 40 0,0-3-24 15,0-4-24 1,0-6-568-16,0-3-681 16,0-4-839-16,4-5-1905 15,-4-7-1488-15</inkml:trace>
  <inkml:trace contextRef="#ctx0" brushRef="#br1" timeOffset="192252.7">20077 16037 1632 0,'0'0'144'16,"0"0"5257"-16,0 0-3873 0,0 0-375 16,0 0 31-16,0 0-232 15,0 0-184-15,-8 41 0 0,12-32-215 32,11-2-113-32,-2-1-16 15,10 0-80-15,5-3-152 16,8 1-16-16,8-4-80 0,3 0-48 15,5 0-40-15,0 0 16 0,0-4-16 32,-4 1 40-32,0-3-32 15,-8 3-16-15,-1-3 0 16,-7-1 16-16,-8 1-8 0,-4 0 0 16,-4 2 72-16,-4 1 152 15,-4 0 40-15,0 3-72 0,-4-3-72 16,-4 3-24-16,0 0-104 15,0 0 8 1,0 0-8-16,0 0-40 16,0 0-440-16,3-3-960 0,-3-3-1313 15,0-1-4152-15</inkml:trace>
  <inkml:trace contextRef="#ctx0" brushRef="#br1" timeOffset="195502.66">19124 13417 1016 0,'0'0'5921'0,"0"0"-3649"16,0 0-1183-16,0 0-465 15,0 0 144-15,0 0 184 0,0 0 240 16,0 0-63-16,0-3-353 0,-7 3-248 16,-6 0-224-1,-6-3-176 1,-5 3-40-16,-4-3 64 0,-4 3 24 16,-8 0-24-16,-8 0-24 15,-4-3 24-15,-8-1 8 0,-4 1 40 16,-7-3-72-16,-17-4 72 15,13 1 16 1,-5-4-16-16,1 0 73 16,10-2-97-16,-2-1 16 0,-1 0 8 15,9 0-104-15,-1 0 8 16,8 0 16-16,8 4 16 0,12 2-56 16,8 3-24-16,13 5-40 31,2-2-8-31,9 4-8 0,4 0-80 15,0 0-216-15,0 0-176 16,0 0-185-16,0 0-247 16,0 0 8-16,8 0-48 0,5 4-568 15,2-4-689-15,1 0-896 16,0 0-3440-16</inkml:trace>
  <inkml:trace contextRef="#ctx0" brushRef="#br1" timeOffset="196541.86">17721 13043 2560 0,'0'0'5545'31,"0"0"-4545"-31,0 0-639 16,0 0 423-16,0 0 736 0,0 0 112 16,0 0-463-16,0 0-361 15,0-13-152-15,0 13-176 0,-15 3-200 16,-9 10-136-16,-12 3 184 15,-12 3-104-15,-16 0-24 16,0-3-72 0,-11 0 120-16,8-1 0 0,3-2 16 15,8-4 9-15,15-5-49 16,14-1-32-16,11-3 0 0,12 3 16 16,4-3 8-16,0 0 24 15,8 3-168 1,12 4-64-16,8 2 64 15,0 1-56-15,0 5 32 0,-1 5-40 16,1 2 0-16,0 0 0 16,0 7 0-16,0 2 72 0,8 1-80 31,-1 0 0-31,2-3 0 16,3-4 0-16,-8-6-520 0,-8-6-801 15,-13-4-2511-15,-7-9-3426 0</inkml:trace>
  <inkml:trace contextRef="#ctx0" brushRef="#br1" timeOffset="197916.18">17279 11991 6225 0,'0'0'2624'0,"0"0"-1119"16,0 0-689-16,0 0-456 15,0 0 312-15,-91-37 512 0,51 37 33 32,-8 0-217-32,-8 0-184 15,-4 15-112-15,-4 5-16 0,1 8-136 16,-1 10-7-16,8 7-65 15,13 9-136-15,7 3-152 0,20 10-88 16,16-4-32-16,3 0-64 0,30-2 64 16,26 2-64-1,25-5 0 1,28-17-8-16,-9-16-96 0,-19-19-152 16,-9-12-432-16,-30-13-1249 15,-9-6-3072-15</inkml:trace>
  <inkml:trace contextRef="#ctx0" brushRef="#br1" timeOffset="198492.64">17698 12023 7033 0,'0'0'2184'0,"0"0"-815"15,0 0-601-15,0 0 416 16,0 0 329-16,-84-15-401 16,60 18-384-16,0 16-176 0,-4 6-144 15,5 13 208-15,-5 13-96 16,8 3-104-16,-1 6-112 0,14 1-31 31,3-4-161-31,4 0-16 16,20-6-32-16,12-7-48 0,4-6-16 15,7-9-56-15,1-10-264 16,0-10-441-16,-9-9-479 0,14-19-1240 16,-21-6-1553-16,0-7-3217 0</inkml:trace>
  <inkml:trace contextRef="#ctx0" brushRef="#br1" timeOffset="198808.79">17973 12115 8041 0,'0'0'2625'0,"0"0"-489"16,0 0-319-16,0 0-305 0,0 0-352 15,0 0-584 1,0 0-328-16,-5 23-72 15,-2 8 481-15,-1 11-193 16,-4 5-144-16,7 4-72 0,-2 0-56 16,7 0-96-16,-4-4-40 15,4-5-56-15,0-1 0 0,0-9-40 32,0-7-392-32,0-9-432 31,0-9-721-31,0-5-1527 0,0-2-1994 15</inkml:trace>
  <inkml:trace contextRef="#ctx0" brushRef="#br1" timeOffset="199062.12">17717 12128 8489 0,'0'0'2297'0,"0"0"-697"16,0 0-104-16,0 0 105 0,0 0-761 15,0 0-440-15,88-28-80 16,-32 21 104-16,8 4 152 0,3 3-120 16,-3 0-231-1,-8 0-169-15,-8 0-56 16,-12 3-809-16,-12 4-1615 15,-8-4-3177-15</inkml:trace>
  <inkml:trace contextRef="#ctx0" brushRef="#br1" timeOffset="199541.83">18407 11966 10050 0,'0'0'2304'0,"0"0"-1000"0,0 0-135 16,0 0-33-16,0 0-256 0,0 0-408 16,0 0-240-16,0 0 200 15,0 23 64-15,4-14-223 16,0 1-25 0,4-1 56-1,-4-6-8-15,-1 0-104 16,-3 4-8-16,5-4-8 15,-5 0-72-15,4 7 8 0,0-1-32 16,4 10 48-16,-1 7-40 16,10 6-16-16,-6 5 0 0,2 11-64 15,-1 3 0-15,-12 3 80 16,0 6-88-16,-8-3-8 0,-24 4-48 16,-28 5-304-16,-35 4-664 15,11-13-929-15,0-16-3600 16</inkml:trace>
  <inkml:trace contextRef="#ctx0" brushRef="#br1" timeOffset="200577.07">14514 12627 6873 0,'0'0'2513'0,"0"0"-825"32,0 0-328-32,0 0 232 15,0 0-87-15,0 0-329 0,0 0-408 16,0 0-272-16,-28 6-296 15,17 45 296-15,-10 25 177 16,2 32-265 0,-1 13-8-16,4-1-56 0,4-6-104 15,8-12-48-15,0-6-48 16,4-5-88-16,-4-8-40 0,4-10-8 16,0-19 0-16,0-16-8 15,0-9-104-15,0-4-264 16,0-3-360-16,0-12-729 15,0-10-1455-15,0 0-1769 16</inkml:trace>
  <inkml:trace contextRef="#ctx0" brushRef="#br1" timeOffset="201327.06">14471 12719 6913 0,'0'0'4897'0,"0"0"-3313"31,0 0-463-31,0 0-225 0,0 0 128 16,0 0-128-16,0 0-384 16,71-67-288-16,-11 70-96 0,35 16-8 15,38 4-40-15,26-5 8 16,12-1-40-16,4-8 32 15,-12-6-72-15,9 0 0 0,-13 1 40 16,-28-1-40 0,-31 0 0-16,-36-3-8 15,-28 3-224-15,-17-3-344 0,2 0-48 16,-14 0-16-16,-7 0-192 16,0 0-344-1,-24 0-977 1,-8-3-791-16,5-3-281 0,-4 2 432 0,6 1 1425 15,5 0 1360-15,9 3 992 16,2 0 1017-16,5 0-1 16,4 0-120-16,0 0-463 0,0 0-417 15,0 13-312-15,0 2 928 16,0 11-319 0,0 6-177-16,4-1-272 15,-4 11-168-15,5 2-144 16,-5 7 49-16,0 22-129 0,4 16-64 15,-1 19-136-15,5 3-64 16,9-6-80-16,-2-10 96 0,5-16-216 31,-8-9 8-31,0-16-8 16,0-16 0-16,-4-6 0 16,-1 0-168-16,2-1 24 0,-5-5 40 15,-4-10 16-15,0-6 40 31,0-4 48-31,-8-3 0 0,-20-3 0 0,-12 0 8 16,-24 0 40-16,-31 0 16 16,-53 0-56-16,-19 3-8 15,-16 0 16-15,-1 4-8 0,25-4-8 16,8 0 88-16,19 0 24 16,28 0-24-16,33-3-88 15,27 0 72-15,13 0-72 16,6 0 0-16,9-6-296 15,12-16-512-15,4 3-1769 16,13-7-3112-16</inkml:trace>
  <inkml:trace contextRef="#ctx0" brushRef="#br1" timeOffset="201833.71">14877 12906 8009 0,'0'0'4489'16,"0"0"-2856"-16,0 0-1073 16,0 0-464-16,0 0 568 0,-16 80 224 15,8-33-272-15,0 7-184 16,-4 3-40-16,4 0-224 16,-8 4-8-1,4-7-48 1,4-6-56-16,-4-4-8 15,9-9-48-15,3-10 0 16,0-3 0-16,7-9 8 0,14-4 0 16,10-2 64-16,13-7-24 15,4 0-32-15,7 0-8 0,-3-10 40 16,-4 4-40-16,-8-4-8 16,-8 4-48-16,-8-4-232 0,-12 8-176 15,-5-2-56-15,-7 1 0 31,0 0-424-31,-4-4-1553 0,-11 4-15 16,6-3-1785-16</inkml:trace>
  <inkml:trace contextRef="#ctx0" brushRef="#br1" timeOffset="202213.69">15431 13160 7217 0,'0'0'3009'0,"0"0"-1185"0,0 0-664 16,0 0-231-1,0 0 87 1,0 0-280-16,-92-19-104 0,64 35-264 16,9 3 32-16,2 3-104 15,6 1-64-15,11 5-96 0,0 1-48 16,11-1 0-16,17 0-80 0,4 2 0 31,0-8-8-31,4 0-48 16,-4-3-168-16,-4-6-8 0,-12-1-48 15,-4-6 96-15,-9 1 120 16,-3-4 40-16,-3 4 16 16,-22-5 144-16,-10 5 112 0,-5-1-96 15,-12 1-80-15,9-4-32 0,-2 0-48 31,10-3-320-31,7 0-768 16,12-6-1657-16,11-4-2528 0</inkml:trace>
  <inkml:trace contextRef="#ctx0" brushRef="#br1" timeOffset="202541.81">15626 13116 8937 0,'0'0'4073'15,"0"0"-2432"-15,0 0-497 0,0 0-320 0,0 0-328 16,0 0-152-16,0 0 528 31,-16 82-479-31,12-40-81 16,4 2-136-16,-4-3-80 0,4-2 8 15,0-2-104-15,0-8-248 16,0-4-505-16,4-5-463 0,0-14-848 31,0-3-1857-31,0-3-3049 16</inkml:trace>
  <inkml:trace contextRef="#ctx0" brushRef="#br1" timeOffset="202735.3">15395 13097 7865 0,'0'0'2673'15,"0"0"-937"-15,0 0-728 16,0 0-143-16,0 0 47 0,112-74-240 15,-69 65-312-15,1 6-152 0,-4 3-192 16,4 0-16 0,-9 6-1688-1,-10 4-2425-15</inkml:trace>
  <inkml:trace contextRef="#ctx0" brushRef="#br1" timeOffset="203637.89">15781 13284 7865 0,'0'0'3025'16,"0"0"-841"-16,0 0-359 0,0 0-857 15,0 0-496-15,0 0 288 16,0 0-88-16,-71 98-384 0,55-63-192 16,7 0-24-16,6-3-72 15,3-7-344 1,0-5-376-16,0-8-384 15,0-9-760-15,3-3-57 0,10-12 369 16,2-14-937-16,2-12 73 16,-2-3 1111-16,2-7 1305 0,-2 10 985 15,-6 6 1311-15,-2 13 129 32,-3 16-209-32,-4 3-1296 0,8 10-760 15,0 12 248-15,4 6-135 16,4 1-177-16,0 3-96 0,0-7-609 15,-4-6-655-15,4-13-624 32,-4-2-97-32,-4-4-199 15,-4-13 231-15,3-13 1321 0,-7-2 632 16,0-3 1441-16,0-5 527 16,0 11-400-16,0 6 257 0,0 10 15 15,0 9-568-15,-3 0-863 16,-5 15-337-16,-4 11 80 15,0 2-72 1,-4 4-24-16,4-7-56 0,0-3-112 16,8-5-281-16,4-14-247 15,0-3 232-15,0-3 312 0,16-20-232 16,8-5 112 0,0-7 208-1,4-10 0-15,0 4 0 0,0-4-8 16,-5 14 16-16,-7 5 144 0,-4 14 520 15,-4 9-24-15,-3 3-512 16,-2 22 233-16,-3 9 415 0,4 5-312 31,-4 2-264-31,0 3-200 16,-4 9-48-16,-4-8-1296 0,-4-10-1545 16</inkml:trace>
  <inkml:trace contextRef="#ctx0" brushRef="#br1" timeOffset="205452.04">14957 10122 3088 0,'0'0'2337'16,"0"0"-641"-16,0 0-344 0,0 0 1 15,23-64 271-15,-18 55 40 16,-5 2-119-16,4 4-177 0,-4 0-240 15,0 3-432 1,-9 3-328-16,-10 13-224 16,-13 12-64-16,-9 14 16 15,-14 21 72-15,-13 20-23 0,0 18-41 16,-3 4-56-16,19-19 0 16,16-25-48-16,16-24 8 0,1-8-8 15,-2 3-449 1,6-4-671-16,-1 1-224 15,4-19-1185-15,8-7-1551 16,-1-3-1338-16</inkml:trace>
  <inkml:trace contextRef="#ctx0" brushRef="#br1" timeOffset="205723.31">14447 10233 7281 0,'0'0'1944'16,"0"0"-711"-16,0 0-321 0,0 0 592 15,0 0 353-15,0 0-521 0,0 0-528 16,0 0-488-16,11-48-256 31,9 70 24-31,12 13 136 16,4 13 96-16,8 9-24 0,7 7-48 16,2 5-72-16,2 1-55 15,1-6-65-15,-4-7-48 0,-8-10-8 16,-12-8 0-16,-8-14-289 15,-9-3-439 1,-11-9-248-16,-4-6-608 16,-7-7-905-16,-5 0-703 0</inkml:trace>
  <inkml:trace contextRef="#ctx0" brushRef="#br1" timeOffset="206437.4">15466 9982 8313 0,'0'0'2625'15,"0"0"-1233"-15,0 0-960 0,0 0 112 31,-91 38 833-31,47-3-177 16,5 9-240-16,2 10-56 16,5 16-288-16,17 19-207 0,15 16-177 15,0-10-112-15,19-19-48 16,9-22-56-16,4-16-16 16,8 0-40-16,8 1-280 0,8 2-529 31,4-9-631-31,-21-13-2385 15,-3-10-1952-15</inkml:trace>
  <inkml:trace contextRef="#ctx0" brushRef="#br1" timeOffset="206765.53">15721 10153 10098 0,'0'0'2192'15,"0"0"33"-15,0 0-993 16,0 0-568-16,0 0-320 0,0 0-176 16,0 45 464-16,0-1-64 15,0 4-208-15,0 9-87 0,0 0-89 31,0 4-96-31,0-8-80 16,9-2-8-16,-5-6 0 0,0-10-88 16,-1-10-409-16,-3-9-519 15,0-6-496-15,0-7-1185 32,0-3-2616-32</inkml:trace>
  <inkml:trace contextRef="#ctx0" brushRef="#br1" timeOffset="207321.04">15435 10150 7849 0,'0'0'1713'0,"0"0"-689"15,0 0 16-15,0 0 544 0,0 0-239 16,0 0-409-16,0 0-504 15,7-10-232-15,25 10 0 16,20 0 224 0,20 0 128-16,0 0-24 0,3-5-136 15,1-2-120-15,-16 4-104 16,-9-4-95-16,-6 7-73 0,-21-3 8 16,-9 3-16-16,-7 0-361 15,-8 0-599 1,0 7-616-16,-15 8-176 15,-6 1-1249-15,6-3-5601 0</inkml:trace>
  <inkml:trace contextRef="#ctx0" brushRef="#br1" timeOffset="207657.14">16020 10449 11018 0,'0'0'3249'0,"0"0"-1265"16,0 0-616-16,0 0-231 15,0 0-377 1,0 0-376-16,0 0-272 0,84-32-64 16,-44 29 0-1,8 3-48 1,-5 0 0-16,2 0-336 0,-10 0-624 16,5 0-785-16,-4 0-2088 15,-16 0-1640-15</inkml:trace>
  <inkml:trace contextRef="#ctx0" brushRef="#br1" timeOffset="207895.51">16638 10112 12018 0,'0'0'2857'15,"0"0"-1137"-15,0 0-1096 16,0 0-384-16,0 0-64 0,0 0 696 15,0 76-167-15,0-35-321 32,0 7-176-32,0 6-128 0,0 0-32 15,0 3-48-15,0 1-48 16,0-5-464-16,-8 8-921 16,4-14-1343-16,0-15-3058 0</inkml:trace>
  <inkml:trace contextRef="#ctx0" brushRef="#br1" timeOffset="208272.5">16802 9957 9642 0,'0'0'2040'16,"0"0"-480"-16,0 0-776 15,0 0-383-15,0 0 231 0,115 37 72 16,-63-2 184-16,8 10-184 31,-5 3-96-31,-7 9-312 0,-8 13-96 31,-20 16-192-31,-20 12 0 16,-4-6-8-16,-28-16-560 16,-28-3-568-16,8-29-1128 0,1 1-2954 0</inkml:trace>
  <inkml:trace contextRef="#ctx0" brushRef="#br1" timeOffset="208924.75">15283 11128 7257 0,'0'0'2449'0,"0"0"-345"16,0 0-264-16,0 0-287 0,0 0-553 16,0 0-536-16,0 0-312 15,0 48 216-15,0-7 144 16,-4 22-160 0,-4 23-128-16,5 26 64 15,-10 5-15-15,5 0-65 0,-3-6-8 16,-2-19 144-16,6-3-88 0,3-3-160 15,0-7-8-15,4-12-40 16,0-13-40 0,0-12 48-16,0-5-56 15,0 5-40-15,0-1-64 16,0 0-296-16,4-9-264 0,0-7-409 16,-1-15-295-16,1-7-1417 31,-4-3-1568-31</inkml:trace>
  <inkml:trace contextRef="#ctx0" brushRef="#br1" timeOffset="209151.15">14913 12109 8793 0,'0'0'4385'15,"0"0"-3496"-15,0 0-401 0,0 0 240 0,0 0 328 16,59 80-232-16,-19-46-304 16,8 5-264-1,0-4-256 1,0-4-208-16,0-9-880 0,12-9-1288 16,-13-7-1873-16,-7-6-2297 15</inkml:trace>
  <inkml:trace contextRef="#ctx0" brushRef="#br1" timeOffset="209330.67">15646 11912 6481 0,'0'0'5481'15,"0"0"-2528"-15,0 0-1121 16,0 0-1056-16,0 0 112 0,0 0 121 16,-112 102-345-16,76-55-264 31,1 7-232-31,-1 0-80 0,0 3-88 15,-8 17-136-15,8-14-1064 16,8-12-3945-16</inkml:trace>
  <inkml:trace contextRef="#ctx0" brushRef="#br1" timeOffset="211209.64">15208 14052 5473 0,'0'0'3072'16,"0"0"-1495"-16,0 0-449 0,0 0 624 15,0 0 505-15,15-51-241 0,-15 51-511 16,0 0-457-16,0 0-504 15,0 0-296 1,0 17-184-16,-4 11-16 16,-3 13 224-16,-1 10-8 15,-1 19-72-15,2 16-80 0,3-4 0 16,4-6-104-16,0-3 8 16,0-19 24-16,0 7-40 0,7 2-120 15,-3-12-272-15,5-4-136 31,-1-8-456-31,-1-7-961 0,-3-14-2008 16,0-8-2072-16</inkml:trace>
  <inkml:trace contextRef="#ctx0" brushRef="#br1" timeOffset="211420.08">14845 14672 9618 0,'0'0'5001'0,"0"0"-3697"16,0 0-448-1,0 0-352-15,0 0 384 16,0 0-239-16,112 92-265 0,-73-48-248 16,5 3-136-16,0 1-256 15,4 6-1201-15,-8-9-1503 0,-12-17-2466 16</inkml:trace>
  <inkml:trace contextRef="#ctx0" brushRef="#br1" timeOffset="211617.56">15515 14611 984 0,'0'0'12666'0,"0"0"-10153"16,0 0-897-16,0 0-607 31,0 0-465-31,0 0-104 0,0 0 288 15,-108 92-296-15,64-38-280 16,-4 9-120-16,8 1-32 16,-16 18-688-16,13-18-1777 0,7-16-6249 0</inkml:trace>
  <inkml:trace contextRef="#ctx0" brushRef="#br1" timeOffset="212396.47">14929 15472 10042 0,'0'0'3872'0,"0"0"-2743"0,0 0-465 32,0 0-8-32,0 0 560 15,-16 76 121-15,16-32-401 0,0 14-304 16,0 14-288-16,3-2-120 31,1 0-32-31,5 3-56 0,-5-13-80 16,0 4-40-16,0-7-16 15,-1-10-144-15,-3-8-248 16,4-11-320-16,-4-8-560 0,0-11-913 16,0-9-2672-16,-4 0-2937 0</inkml:trace>
  <inkml:trace contextRef="#ctx0" brushRef="#br1" timeOffset="213035.76">15000 15554 984 0,'0'0'8954'0,"0"0"-7130"15,0 0-624-15,0 0-360 0,0 0-55 16,0 0-145-16,0 0 56 16,88-28-176-16,-41 21-96 0,13 1-80 31,4 0-104-31,4-1-160 16,8 4 0-16,-9 0-80 0,-3 3-184 15,-8 0-528-15,-12 0-296 16,-12 0-336-16,-9 0 375 0,-6 0 569 31,-10 0 296-31,-3 0 104 16,-4 0 248-16,0 0 368 15,0 0 217-15,0 0 7 0,0 0-232 16,0 0-80-16,0 3-152 16,0 9-128-16,-4 8 464 0,1 5-120 15,-1 10-95-15,0 6-153 31,0 1-120-31,0 8-24 0,4 1-40 16,-5 6-104-16,5 0 0 0,0 4-56 16,0-1 8-16,0 0-8 15,0-6 0-15,0-6-8 0,5-10-96 16,-5-6-24 0,0-10-40-1,0 0 72-15,0-9 0 0,0-4 96 16,-16-2-16-1,-12-1 16-15,-8-3 8 16,-16-3 112-16,-19 4 48 16,-29-4 8-16,-16 0 0 0,4 3 16 15,26-3-48-15,33 0-136 16,25 0 0-16,1 0-8 0,11 3-256 16,11-3-832-16,5 0-1561 15,9 0-3456-15</inkml:trace>
  <inkml:trace contextRef="#ctx0" brushRef="#br1" timeOffset="213949.31">15347 15732 1224 0,'0'0'7353'16,"0"0"-5184"-1,0 0-337 1,0 0 201-16,0 0-473 0,0 0-376 16,0 0-512-16,-48 9-376 15,20 17 113-15,1 2-161 0,2 7-120 0,6-6-16 16,7-1-112-16,8-9-168 15,4-3-289-15,0-6-439 16,16-7 104 0,11-3-392-16,5-6-1081 15,5-17-495-15,-2-2-1169 16,-7-10 984-16,-5 4 1457 0,-10 2 1488 16,-5 10 2849-16,-8 6 1263 15,-16 13-1911-15,-12 3-385 0,-4 16 129 31,-8 10-593-31,4-1-320 16,8 4-264-16,5-3-343 0,11-1-233 16,8-2-192-16,4-11-24 15,11 2-289-15,17-8-439 32,8-9-352-32,4 0-616 0,-4-3-393 15,4-13-71-15,-8-6 487 31,-12 3 913-31,-9-1 784 0,-7 8 888 0,-4 9 1281 16,-15 3 79-16,-13 0-575 16,-8 12-289-16,0 11-192 15,5 2-416-15,3 4-335 0,11-4-169 16,6 4-184-16,11-7-88 16,0 0-248-16,11-6-537 0,17-7-415 15,0-6-352-15,4-3-529 0,-4-3 409 16,-4-9 272-16,-8-4 504 15,-8 3 896 1,-8 7 1256-16,-12 3 528 16,-12 3 121-16,-12 3-369 15,4 10-304-15,0 6-272 0,8-4-439 16,9 5-273-16,15-8-208 31,0-2-40-31,11-1-264 0,13-5-273 16,4-4-367-16,8 0-240 15,-4-4-120-15,-8-12 55 0,-4 1 337 16,-12-5 496-16,-4 5 376 16,-4 5 608-16,-12 10 553 15,-12 0-49-15,4 6-112 0,0 13-184 32,4 1-440-32,8-1-224 15,8-1-152-15,4-5-504 0,16 0-248 16,4-7-1032-16,4-6-361 15,4-3-655-15,-8-9-1393 0,-9-5-96 16</inkml:trace>
  <inkml:trace contextRef="#ctx0" brushRef="#br1" timeOffset="-214675.75">14295 13373 1272 0,'0'0'11122'15,"0"0"-9586"-15,0 0-1031 0,0 0-505 0,0 0-64 16,-103-48-529-16,63 42-863 15,0-1-1456-15</inkml:trace>
  <inkml:trace contextRef="#ctx0" brushRef="#br1" timeOffset="-214512.18">13486 13290 9570 0,'0'0'2968'0,"0"0"-1872"16,0 0-768-16,0 0-223 31,0 0 79-31,0 0 32 0,-87-9-216 16,47 9-449-16,0 9-1439 15,4 1-2617-15</inkml:trace>
  <inkml:trace contextRef="#ctx0" brushRef="#br1" timeOffset="-214360.58">12590 13322 7961 0,'0'0'1977'0,"0"0"-1001"16,-104-13-416-16,77 4-144 16,3 2 152-16,7 1-568 0,-11 0 0 15,0 3-1928 1,1 3-3873 0</inkml:trace>
  <inkml:trace contextRef="#ctx0" brushRef="#br1" timeOffset="-214009.52">11621 13157 9978 0,'0'0'2240'0,"-86"-35"-936"32,37 22-872-32,6-6-295 15,6 7-41-15,9 5-48 0,5 1-48 16,-5 6-473-16,-8 0-1199 16,-4 0-584-16,-4 0-233 0,-4 3 849 15,-7 0 768-15,-1-3 415 16,0 0 249-16,-7 0 160 0,3-3 48 31,4-10 312-31,4 1 449 16,1-1-337-16,-2 4-272 15,5 2-152-15,-3 4-440 0,-5 3-601 16,0 0-351-16,-4 0 864 16,1 0 528-16,-5 0 832 0,0 0 616 31,-3-3 41-31,-5 3-321 15,0-4-440-15,0 1-224 0,9 0-120 16,-1 3-104-16,-12 0-280 0,16 0-896 16,9-3-4529-16</inkml:trace>
  <inkml:trace contextRef="#ctx0" brushRef="#br1" timeOffset="-213879.87">8857 13017 11778 0,'0'0'2817'0,"0"0"-1889"15,-96-16-928-15,69 13-752 16,10 0-265 0,-7 3-383-16,9 0-1729 15,-10 0-2992-15</inkml:trace>
  <inkml:trace contextRef="#ctx0" brushRef="#br1" timeOffset="-213762.18">8096 12966 10474 0,'0'0'3112'16,"0"0"-1839"-16,-88-15-1233 16,64 11-40-16,0 4-1473 0,8 0-751 15,5 0-2289-15</inkml:trace>
  <inkml:trace contextRef="#ctx0" brushRef="#br1" timeOffset="-213572.69">7355 12951 11386 0,'0'0'2729'0,"0"0"-1361"16,-96-17-864 0,72 15-336-1,13-2-168-15,2 1-88 16,5 3-768-16,0 0-1129 0,-4 0 113 16,-4 0 632-16,-4 0 439 15,-4 0 257-15,1 0 56 0,2-3-816 0,6-3-3441 16</inkml:trace>
  <inkml:trace contextRef="#ctx0" brushRef="#br1" timeOffset="-212419.77">4864 11007 4600 0,'0'0'4834'15,"0"0"-2898"-15,0 0-40 0,0 0-175 16,0 0-481-16,0-9-464 16,0 9-304-16,0 9-272 0,0 14-192 15,0 8 360-15,-3 14 184 16,-1 6-71-16,4 9-81 15,0 6-88 1,0 17-168-16,0 22-88 0,0 3 24 16,0-7-32-16,0-21 0 15,0-23 0-15,0-16-40 16,0-9 0 0,0 3 0-1,0 3-8 1,0-6-144-16,0-10-488 0,0-9-681 15,-13-13-951-15,2-4-1689 0,-1-11-2688 16</inkml:trace>
  <inkml:trace contextRef="#ctx0" brushRef="#br1" timeOffset="-212238.25">4514 11773 7097 0,'0'0'2481'15,"0"0"-1185"-15,0 0-232 16,0 0-248-16,0 0 48 0,0 0 953 31,0 0-577-31,47 95-544 16,-22-63-272-16,6 3-232 0,5-4-192 15,4 1-64-15,16-10-1088 16,-12-3-1721-16,-4-12-2264 0</inkml:trace>
  <inkml:trace contextRef="#ctx0" brushRef="#br1" timeOffset="-212065.08">5076 11712 12722 0,'0'0'4241'16,"0"0"-2897"-16,0 0-895 15,0 0-209-15,0 0 592 16,-68 89-344 0,40-47-216-16,-4 5-144 15,4 0-64-15,0 7-64 0,-16 29-288 16,8-13-1456-16,4-6-2849 0</inkml:trace>
  <inkml:trace contextRef="#ctx0" brushRef="#br1" timeOffset="-211301.12">4267 12665 3080 0,'0'0'7258'15,"0"0"-5362"-15,0 0 145 0,0 0-369 16,0 0-72-16,0 0-528 31,-33-38-439-31,29 54-313 0,-3 25-104 16,-1 29 320-16,-5 28-136 0,6 16-32 15,-1 7-16-15,8-4-48 16,0-12-24-16,0 3-80 0,0-6-24 16,0-10-104-1,0-16-72 1,0-19 0-16,0-19 0 0,0-9-8 16,0-4-120-16,0-3-160 15,0-9-200-15,0-13-216 0,8-22-280 16,4-16-1185-1,-8-9-5832-15</inkml:trace>
  <inkml:trace contextRef="#ctx0" brushRef="#br1" timeOffset="-210889.22">4275 12639 1456 0,'0'0'7849'15,"0"0"-5824"-15,0 0-1033 16,0 0-120-16,0 0 25 15,0 0-49-15,11-9-264 0,17 15-8 16,12 4 128 0,28-1 80-16,28 1-72 15,31-10-119-15,12 0-201 16,9 0-192-16,-12-10-24 0,-17-2-32 16,-11 5 24-16,-20-2-16 0,-29 9-104 15,-15-4-40-15,-12 2-8 16,-4 2-56-1,-4-4-200-15,-5 4-200 16,-6 0-265-16,-10 0-439 16,1-3-264-16,-4 0-985 0,8 0-1487 15</inkml:trace>
  <inkml:trace contextRef="#ctx0" brushRef="#br1" timeOffset="-210304.78">5737 12582 7721 0,'0'0'4241'0,"0"0"-2641"15,0 0-303-15,0 0-593 16,0 0-376-16,0 0 256 0,0 0 584 31,0 111-592-31,0-53-152 16,0 12-15-16,0 15 15 16,-4 17-64-16,4 9-176 0,-4-7-24 15,4-2 8-15,0-13-64 16,0 0-32-16,-4-6-64 0,0-1-8 31,4-18 0-31,-4-10 0 0,4-13 8 16,-5-10-8-16,5 8 0 15,-3-4 0-15,3-3-8 16,-4-7-80 0,4-9-16-16,0-7-136 0,0 0 56 15,0-5-32-15,0-1 24 16,-4-3 16-16,0 0 112 0,0 0 8 15,-3 0 56-15,-10 0 8 16,-3 0-8-16,-3-3 64 0,-9-3-64 16,-13-1 0-16,-2 4 72 15,-25 3 104 1,-28 0 112-16,-27 0-8 16,-8 0-16-16,3 0-16 15,8 3 80-15,21 4-8 0,19-5 8 16,17-2-72-16,23 0-16 15,7 4-112-15,2-4 0 0,-1 3-64 32,8-3-16-32,9 0-40 15,6 0 0-15,9 0 40 16,4 0-40-16,0 0 8 0,0 0 24 16,0 0-40-16,0 0-8 15,0-3-224-15,-3-1-120 0,3-1-352 16,-8 1-832-16,3-5-3849 0</inkml:trace>
  <inkml:trace contextRef="#ctx0" brushRef="#br1" timeOffset="-209442.09">4398 13258 24 0,'0'0'1536'16,"0"0"1288"-16,0-79-487 0,0 44-681 15,0 7 89-15,0 2 55 31,0 11 288-31,0 5-167 0,0 7-361 16,0 3-496-16,0 0-519 16,0 0-321-16,0 16-152 0,-3 9 40 15,-1 10 160-15,-9 9 24 16,5 4-32-16,-3 6-16 31,-2 0-32-31,2-3-56 0,-2 0-88 16,5-7-64-16,5-9 0 0,3-7 0 15,0-9 0-15,0-3-8 0,3-3 8 16,9-10 0-16,8 0-8 16,4-3 8-1,4 0 0 1,8 0-8-16,-4-9-104 0,4-1-120 16,-8 1-264-16,0 0-160 0,0 2-425 15,-4 1-303-15,-1-7-608 16,1 4-969-16,-8-1-2048 0</inkml:trace>
  <inkml:trace contextRef="#ctx0" brushRef="#br1" timeOffset="-209030.19">4861 13186 4849 0,'0'0'5145'0,"0"0"-3361"15,0 0-200-15,0 0 313 16,0 0-497-16,0 0-264 0,-40-39-568 16,20 39-376-16,-8 13-15 15,-8 6 199-15,4 3 16 32,4 0-168-32,8 7-104 0,8-3-32 15,9-4-80-15,3 0 80 16,7-3-80-16,21-3 0 0,12-4 0 0,4 1-8 15,3 0-152-15,2-3-96 16,-10 2-72 0,-3 1 224-1,-16 0 40-15,-8-1 8 0,-12 1 40 16,0 3 8-16,-8 3 80 16,-12-3 96-16,-12 3 40 0,0 0 8 0,-7-3-56 15,3-3-48 1,4-4-120-16,0-9-192 0,12 0-544 15,12-25-1313 1,4-4-2880-16,4-3-4457 16</inkml:trace>
  <inkml:trace contextRef="#ctx0" brushRef="#br1" timeOffset="-208818.76">5083 13141 5281 0,'0'0'7025'15,"0"0"-5016"-15,0 0-1001 0,0 0-504 16,0 0 408-16,0 0 744 16,4 89-847-16,0-48-457 31,-4 0-176-31,0 4-40 0,0-4-128 16,0-3-8-16,0-3 0 15,0-3-448-15,-4-10-737 0,0-9-751 16,1-7-2545-16,-1-6-3433 0</inkml:trace>
  <inkml:trace contextRef="#ctx0" brushRef="#br1" timeOffset="-208631.25">4932 13157 1040 0,'0'0'10130'0,"0"0"-7930"0,0 0-655 16,0 0-785-1,0 0-488-15,80-32-136 16,-33 29 0-16,5 3-88 16,1 0-48-16,-2 3-704 0,-11 13-3137 15,-12-3-3729-15</inkml:trace>
  <inkml:trace contextRef="#ctx0" brushRef="#br1" timeOffset="-207835.38">5330 13236 1744 0,'0'0'5193'0,"0"0"-288"16,0 0-2704-16,0 0-697 0,0 0-568 15,0 0-536-15,0 0 192 16,-39 76 128-16,22-34-416 0,-7 5-160 15,9 4-63-15,-5-3-81 16,4-7 8 0,4-3-8-16,4-12-145 15,0-8-423-15,8-8-208 0,0-10 184 16,0-10 208-16,12-18-424 16,4-16-80-1,8-7 255 1,-1-6 33-16,-2 0 80 0,-1 5 448 0,-8 11 72 15,-5 16 656-15,-3 12 601 16,-4 10-233-16,5 3-568 16,-5 10-320-16,0 12 208 0,4 3-88 15,4 0-168-15,-5 1-8 16,9-4-80 0,-3-3-8-16,2-6-392 15,6-10-296-15,-6-3-160 16,6 0-361-16,2-16 33 0,-3-6 104 15,-4-3 488-15,-1-13 256 16,-2 3 280-16,-5 3 56 0,-4 4 536 31,0 11 960-31,0 14 457 16,0 3-993-16,-8 22-648 16,-4 10 112-16,0 6-168 0,0 10-32 15,-4-3-80-15,5-1-136 31,-2-6 40-31,2-6-48 0,-2-10-8 16,5-6 8-16,4-13-8 0,4-3-80 16,0 0 80-16,0-16-288 15,12-12-160-15,8-11 144 0,4-5 192 16,0-6 0 0,3-2 72-1,-2 8 40-15,-5 9 8 0,-9 10 368 16,-2 15 216-16,-5 7-64 0,4 3-168 15,-4 0-176-15,-4 16 296 16,7 9 48-16,-7 4-119 0,0 9-121 16,0 3 64-16,0 4-24 15,0-1-216 1,-4 0-104-16,-3-2 0 16,-10 5-864-16,10-5-1681 15,-9-14-4889-15</inkml:trace>
  <inkml:trace contextRef="#ctx0" brushRef="#br1" timeOffset="-202834.75">6880 13147 7209 0,'0'0'4217'16,"0"0"-3041"-16,0 0-688 15,0 0-240-15,-8 0 440 16,-3 0 17 0,-2 0-201-16,-6 0-176 0,-5 0-120 15,0 0-64-15,-4 7-64 16,-8-1-24-16,0 3-8 0,-7-2-32 15,-9 3-8-15,-8-4 8 16,-4 0 72-16,1-3-80 0,3 0 40 31,4 1 48-31,0-4 8 16,12 3 80-16,4-3-64 16,4 3 24-16,8 4-32 0,0-5-24 15,5 5-88-15,-1-1 8 16,4-2 0-16,0 5 56 0,4-6-64 31,1 0 0-31,2 0 8 16,5-3-8-16,4 0 16 0,4 0 64 15,0 0-80-15,0 0-24 16,4 0-496-16,8-3-512 31,8-9-1529-31,-4 2-311 0,0 0-2850 0</inkml:trace>
  <inkml:trace contextRef="#ctx0" brushRef="#br1" timeOffset="-202511.62">6266 13021 8057 0,'0'0'4121'0,"0"0"-3417"15,0 0-704-15,0 0 0 0,0 0 128 0,0 0 520 16,-103 69-23-16,60-37-121 15,-13 3-120-15,0-3-72 16,-4 0-64 0,8-4 56-16,5-6 24 15,15-6-80-15,4-3-16 0,11-4-144 16,13-6-40-16,4 7-40 16,0 0 0-16,21 9 168 31,7 3 88-31,7 3-40 0,5 0-120 15,8 1-8-15,4 0-88 16,3-4 0-16,-3 0-8 0,4 0-264 16,16 7-800-16,-9-7-1649 15,-10-9-3168-15</inkml:trace>
  <inkml:trace contextRef="#ctx0" brushRef="#br1" timeOffset="-200780.25">4745 14033 8601 0,'0'0'3089'0,"0"0"-1297"15,0 0-863-15,0 0-33 16,0 0-176-16,0 0-216 16,0 16-200-16,11 12 24 0,-2 27 432 15,-1 21-104-15,-8 23-247 16,0 2-89-16,0-6-40 16,0-19-72-16,0-22-136 15,0-12-72-15,0-4 0 16,0 0-224-16,0 6-520 15,0 4-769-15,0-10-1527 0,0-16-2538 16</inkml:trace>
  <inkml:trace contextRef="#ctx0" brushRef="#br1" timeOffset="-200558.84">4442 14697 5337 0,'0'0'5545'16,"0"0"-4585"-16,0 0 136 15,40 89 73-15,-8-55-297 0,4 5-456 16,7-8-192-16,2-5-120 31,-6-4-104-31,5-6-272 0,-9-4-984 16,6-12-617-16,-9-5-1368 0,-4-12-3760 15</inkml:trace>
  <inkml:trace contextRef="#ctx0" brushRef="#br1" timeOffset="-200409.25">4936 14672 4993 0,'0'0'5785'16,"0"0"-1512"-16,0 0-2417 0,0 0-912 16,0 0-416-16,0 0 377 15,0 0-241-15,-103 117-320 0,78-66-216 16,1 9-128-16,5 16-608 0,3-9-1385 31,0-16-2536-31</inkml:trace>
  <inkml:trace contextRef="#ctx0" brushRef="#br1" timeOffset="-200032.25">4402 15414 10202 0,'0'0'4881'16,"0"0"-3409"-16,0 0-472 16,0 0-136-1,0 0-351 1,0 0-249-16,0 83 456 0,0-29-288 16,0 6-200-16,0 1-168 0,0 2-64 15,0-3 8-15,0-3-8 0,0-6-40 16,0-13-520-16,0-6-833 31,0-10-1207-31,0-15-2801 16</inkml:trace>
  <inkml:trace contextRef="#ctx0" brushRef="#br1" timeOffset="-199509.64">4374 15402 7465 0,'0'0'6858'16,"0"0"-5378"-16,0 0-512 0,0 0 56 16,0 0-464-16,0 0-312 15,72-41-144-15,-13 28-87 32,29 0 31-32,24-6-40 0,-1 0 0 15,-14 6-8-15,-26 4 0 16,-31 6-145-16,-12 3-23 0,3 0 72 0,-6 0 88 15,-1 0 0 1,-13 0 8 0,-7 0 128-16,0 6 105 15,0 3 39-15,-4 7 216 0,0 10 80 16,5 6-264-16,-1 2-192 16,-4 8-48-16,3-1-56 0,1 7 0 15,0-4 40 1,4 1-48-16,0-1 0 15,0-3-56-15,4-3-120 16,-5 0-40-16,2-3-96 0,3-3-152 16,-8-7 40-16,-4-6 256 15,0-3 160-15,0-6-8 0,-12 3 16 32,-16-4 112-32,-11 4 120 15,-25 6 104-15,-28 3 40 0,-20 4-64 16,9-8-136-16,19-1-80 15,28-15-24-15,24-2-72 0,0 0-456 16,-3-12-824-16,7-7-2825 31,16 0-5785-31</inkml:trace>
  <inkml:trace contextRef="#ctx0" brushRef="#br1" timeOffset="-199068.82">4737 15602 9514 0,'0'0'4208'15,"0"0"-3487"-15,0 0-89 32,0 0 464-32,0 0-104 15,-95 70-480-15,78-42-312 0,9 1-200 16,5-7-152-16,3-3-656 16,0-6-728-16,3-7-425 0,29-6 233 15,-4-16-448-15,0-3-2489 0</inkml:trace>
  <inkml:trace contextRef="#ctx0" brushRef="#br1" timeOffset="-198926.2">4801 15665 6601 0,'0'0'5001'0,"0"0"-3593"15,0 0 145-15,0 0-217 0,-72 73-432 16,56-50-336 0,8-5-336-1,4-2-232-15,4-3-376 16,12-6-448-16,12-7-592 0,16-7-737 0,-5-9-1015 15,-7-3-3874-15</inkml:trace>
  <inkml:trace contextRef="#ctx0" brushRef="#br1" timeOffset="-198791.56">4801 15665 8265 0,'47'70'3857'16,"-66"-51"-1744"-16,-2 3-473 0,-3 4-680 16,13 2-488-16,3-6-304 15,8-2-168-15,0-8-544 16,15-2-616-16,17-10-825 0,-4-7-583 31,-4-5-2169-31</inkml:trace>
  <inkml:trace contextRef="#ctx0" brushRef="#br1" timeOffset="-198677.86">4908 15751 8481 0,'0'0'3113'0,"0"0"-1089"16,0 0-239-16,0 0-665 0,-92 38-656 31,88-25-464-31,4-4-344 15,4-5-1240-15,16-4-737 0,1 0-1728 0</inkml:trace>
  <inkml:trace contextRef="#ctx0" brushRef="#br1" timeOffset="-198572.15">4908 15751 4424 0,'-40'-60'5842'0,"12"72"-3938"0,4 7-1304 15,1 7-600-15,10-4-472 0,6-3-3977 16</inkml:trace>
  <inkml:trace contextRef="#ctx0" brushRef="#br1" timeOffset="-187752.06">23682 12423 808 0,'-16'0'6985'16,"0"0"-4936"-16,5 0-913 0,-2 0-312 15,6 0 200-15,3 0 321 16,0 0-97-16,4 0-240 16,0 0-240-16,0 0 0 0,0 0-168 31,8 0-127-31,7 0-177 0,13 0-88 16,16 0-56-16,28-2-48 15,36-5-8-15,51 1 0 16,28-1 24-16,21 1-112 0,-2 0 88 15,-15 3-48-15,-3-4-40 32,-13 4 8-32,-16-4 56 0,-15 1-64 15,-13 0 56-15,-15-4-64 16,-8 1 16-16,-12 3-8 16,-1-1-8-16,-3 1 16 0,3-1-8 15,-3 1 0-15,-4 3 0 16,-17 0 0-1,-11 3 0-15,-17 0-8 0,-11 0-8 16,0 0-192-16,5 0-256 16,-9 0-528-16,-13 0-601 15,-15-3-671-15,0-4-825 0,0-3-4969 16</inkml:trace>
  <inkml:trace contextRef="#ctx0" brushRef="#br1" timeOffset="-187384.05">26786 12255 7905 0,'0'0'2361'0,"0"0"-1073"0,0 0-136 16,0 0 401-16,0 0-89 16,0 0-264-16,0 0-272 15,88-6-240-15,-76 9-247 0,-5 10-241 16,2 6-104-16,-1 9-16 31,-4 7 16-31,-1 22 0 0,1 23 48 16,-4 31 32-16,0 9 168 15,4-5-96-15,0-13-128 16,1-17 16-16,6 1-64 0,1-13 48 16,-3-13-112-16,-2-15 72 31,1-7-64-31,0 3 24 0,1 0-40 0,-6 4-8 15,-3-10-160-15,0-4-224 16,0-11-264-16,0-1-352 16,-16-10-633-16,4 1-1247 0,-4-10-2626 15</inkml:trace>
  <inkml:trace contextRef="#ctx0" brushRef="#br1" timeOffset="-186761.72">23830 12528 6633 0,'0'0'1248'0,"0"0"-456"15,0 0 257-15,0 0 159 0,0 0-136 16,-28-79 264-16,24 79-167 0,4-3-465 31,-4 3-344-31,-1 3-168 16,1 19-104-16,-11 32 408 0,-5 35 192 15,-4 25-120-15,1 16-96 16,6-9-128-16,9-16 49 0,8-13 95 16,0-3-88-16,4-3-160 31,8-4-72-31,0-15-24 15,0-10-136-15,-4-13 0 0,0-5-8 16,-4 5 0-16,4 4-352 16,-4-1-424-16,-4-3-681 0,0-12-1071 15,0-12-2921-15</inkml:trace>
  <inkml:trace contextRef="#ctx0" brushRef="#br1" timeOffset="-186154.34">23662 13982 5145 0,'0'0'7337'0,"0"0"-5576"16,0 0-1161-16,0 0-64 0,0 0 208 15,0 0-128-15,0 0-344 0,96 13-144 31,-44-3-32-31,11-1-96 16,21 0 24-16,28 1-16 16,31 3 8-16,20 0-8 0,5-4 64 15,-5 4-24-15,-12-4 112 16,1 7 184-16,-1-3 56 0,1 0 9 31,-8-4-113-31,-13 1 8 16,-15-4-184-16,-17-6-72 0,-7 0-48 15,-17 0-168-15,-15-3-128 16,-12-7 72-16,8 1 103 0,3-1 25 16,9-3-80-16,12-2-80 31,-13 5 136-31,9 0 104 16,0 1 16-16,-4 6 8 0,-1-3-8 15,-3-1 8-15,-4 4-8 16,-5 0 8-16,-3 0 64 0,0 3-64 15,0-3 0-15,-5 3 0 0,1 0-8 16,-8-4 8 0,0 4-8-1,-8 0 0-15,0-3 8 0,-12 0 0 16,-4 0 0-16,-8-1 40 16,-5 4-40-16,-3-2 40 0,-4 2-32 0,0-3 0 31,0 3-16-31,0-4-80 15,-11 1-424-15,-1 0-784 16,-16-4-856-16,4 4-337 0,0 0-2048 16</inkml:trace>
  <inkml:trace contextRef="#ctx0" brushRef="#br1" timeOffset="-183157.35">685 7645 5169 0,'0'0'3944'0,"0"0"-2335"15,0 0-873-15,0 0-432 0,0 0 16 16,-8-9 336-16,8 9 248 15,0 0-15-15,0 0-169 0,0 0-288 32,0 0-176-32,0 0-80 15,0 0-48-15,8-4-48 16,16 1 40-16,15-6 64 0,30-7 160 16,34-10-16-16,36-9-80 15,12 4-8-15,-11 2-88 0,-33 10-48 16,-38 7-8-1,-18 8-48-15,-10 1-48 16,2 0 16-16,4 0-8 16,5 0 0-16,-7-1-8 0,-6 1 8 15,-3 0-8-15,-4 0-8 16,4 3 8-16,-1-6 0 16,6 2 0-16,10-5 48 15,1 0-48-15,4-1-8 16,0 0-400-16,-13 0-520 15,-11 4-536-15,-12 3-473 0,-20 3-95 16,-16 0-1121-16,-7 0-3568 16</inkml:trace>
  <inkml:trace contextRef="#ctx0" brushRef="#br1" timeOffset="-182629.76">2251 7312 5297 0,'0'0'2808'0,"0"0"-1135"15,0 0-689-15,0 0 120 32,0 0 128-32,0 0-31 15,0 0-313-15,0 0-488 0,20-32-328 16,-20 45-64-16,4 12-8 16,0 7 96-16,-1 9-8 0,1 7 24 31,0 6 64-31,1 3-16 0,-5 0-24 15,4 7 0-15,4 2-80 16,-5 4 16-16,1-3 200 0,0-1-168 16,0-2-56-16,1-1 0 15,-1 1-40-15,-1 0 48 0,1-1-56 16,-4-3 56 0,4 1 40-16,-4-8-88 15,4-5 56-15,0-3-56 16,5-4 40-16,-6 0-48 0,5-3 0 15,0 3 8-15,0-2-8 16,0-4 0-16,-4-1 8 16,0-5-8-1,-4-10 0-15,0-6 0 16,4-4 0-16,-4-5 0 0,0-4 0 16,0 0 8-16,0 0 0 15,0 0 104-15,0 0-40 31,0 0 8-31,0 0 176 0,-4 3-120 16,-12 0-96-16,-8 6-40 16,-11 1-192-16,-10 6-280 0,-34 9-664 15,7-3-1905-15,4-6-3368 0</inkml:trace>
  <inkml:trace contextRef="#ctx0" brushRef="#br1" timeOffset="-182134.09">737 7712 5033 0,'0'0'2072'0,"0"0"-816"31,0 0-215-31,0 0-17 0,0 0 120 15,0 0-152-15,-28-29-256 16,28 29-200-16,0 0-175 0,-4 10-161 16,0 18-144-16,-5 26 424 15,5 32 200-15,4 28-136 32,0 13-8-32,4 3-280 0,13-12-128 15,-6-17 96-15,10-5-32 16,-5-11-96-16,-1-18-48 0,2-10-40 0,-6-12 64 15,-3-7-72-15,5 3-120 16,-2 7-512 0,-3 9-1096-1,-4-13-969-15,-4-12-2848 0</inkml:trace>
  <inkml:trace contextRef="#ctx0" brushRef="#br1" timeOffset="-181812.95">828 9150 2720 0,'0'0'4009'16,"0"0"-3249"-16,0 0 304 15,0 0 41-15,104 57-65 0,-56-47-112 16,23-4-112-16,29-6-320 31,43-6-40-31,20-17-128 0,5-5 249 16,-8 0 415-16,-29 5-312 15,-12 7-216-15,-27 7-328 0,-24 2-24 16,-24 1-112-16,-8 6 0 16,-4-3-256-16,-8 0-80 31,-1 0 136-31,-11 3 152 0,-8 0 48 16,-4 0 8-16,0 0 64 15,0 0-24-15,0 0-48 0,0 0 0 16,0-7-1200-16,4 1-2673 0,-4-4-6521 15</inkml:trace>
  <inkml:trace contextRef="#ctx0" brushRef="#br1" timeOffset="-174848.68">20327 16345 8481 0,'0'0'2433'0,"0"0"-497"31,0 0-103-31,-7-7-289 0,7 7-288 31,0 0-408-31,0 0-351 16,-4 0-225-16,4 13-176 0,-4 6-40 16,-5 13 56-16,5 9-8 15,1 7-32-15,-1-4-56 16,4 1 64-16,0-4-80 0,0-10 0 16,0-5-112-16,0-7-120 15,0-10 24-15,0-2-16 0,0-7 136 0,0 0 88 16,0-3 40-16,4-13 8 15,7-6-40 1,6-10 40 0,7 0-48-16,4-3 0 0,4 7 0 15,-1 5 0-15,5 14 0 16,-4 6 0-16,-4 3 16 0,0 9-16 0,-9 10-8 16,-6 6 0-16,-9 5-56 31,-4-2 64-31,-8 0 48 15,-16 1-40-15,-8-3 0 0,-13-4 0 16,-2-3 40-16,-1-3-48 16,5-4-72-16,11-5-401 0,8-7-775 15,24-4-864-15,7-11-2017 32,14-11-3689-32</inkml:trace>
  <inkml:trace contextRef="#ctx0" brushRef="#br1" timeOffset="-174670.16">20737 16580 3872 0,'0'0'8762'0,"0"0"-6081"31,0 0-1753-31,0 0-296 0,0 0 704 16,0 0-199-16,0 0-361 16,-7 104-232-16,3-69-336 15,4-3-136-15,0 3-72 0,0-3-648 0,4 2-1097 16,0-5-1231-1,3-13-7690 1</inkml:trace>
  <inkml:trace contextRef="#ctx0" brushRef="#br1" timeOffset="-172400.23">20260 16716 1424 0,'0'0'1624'16,"0"0"2713"-16,0 0-2473 15,0 0-215-15,-4 0 95 0,4 0 153 16,0 0-337-16,0 0-192 31,0 0-272-31,0 0-311 16,15 0-265-16,13-3-160 0,28-4-240 16,36 1-8-16,28 0-96 15,11 3-8-15,-28 3-8 0,-27 0-80 16,-40 0-216-16,-19 0-360 15,-2 3-537-15,-15 3-559 16,-24 10-1217 0,-20 0 489-16,-8-7-1625 0</inkml:trace>
  <inkml:trace contextRef="#ctx0" brushRef="#br1" timeOffset="-172158.87">20133 16881 6937 0,'0'0'3105'0,"0"0"-1665"16,0 0-1032-16,0 0-176 16,114 3 648-16,-54-3 257 0,16-6-417 31,0 3-320-31,0 0-168 16,-1 3-64-16,-19 0-112 0,0 0-48 15,-13 0-8-15,-11 0-432 16,-15 9-1081-16,-13-3-599 0,-12 4-168 15,-16-3-217-15,-8-5-752 0</inkml:trace>
  <inkml:trace contextRef="#ctx0" brushRef="#br1" timeOffset="-171612.33">20383 16656 1040 0,'0'0'6705'16,"0"0"-5297"-16,0 0-799 15,0 0-369-15,96-73-56 16,-53 63-32-16,6 4 104 16,3 0-56-16,-1 2-96 15,-11 4-64-15,-4 0-40 16,-12 0 0-16,-20 0 0 0,-4 0-184 15,-16 4 184-15,-20-2 72 16,-12-2 200-16,-7 0 0 16,-5 0 40-1,-4 0 72-15,8 0-120 16,8-2 56-16,20-2-88 0,9 1-48 16,19 3-128-16,0-3-56 15,19 3-256-15,13-3-24 16,8 3 72-16,8 0-56 0,0 0-88 31,-5 0 48-31,-3 0 200 16,-7 0 56-16,-10 0 48 0,-15 3 48 15,-8-3-48-15,-16 3 72 16,-16-3 24-16,-16 3 88 16,-3-3-56-16,-5 0-48 0,8 0 96 15,0 0 88-15,17 0-56 16,14 0-136-1,13 0-8-15,4 4-64 0,32 2-8 16,28 3 8-16,0-2 0 16,11 3-8-16,-2-8-304 15,-2-2-552-15,-7-6-816 16,-20-7-3602-16</inkml:trace>
  <inkml:trace contextRef="#ctx0" brushRef="#br1" timeOffset="-167097.4">20666 15818 1408 0,'0'0'5737'0,"0"0"-3336"16,0 0-1305-16,0 0-376 0,0 0 152 15,0 0 304-15,0 0-39 16,0 0-425-16,0 0-256 0,0 0-128 31,0 0-8-31,0 0 80 0,0 0 48 16,0 2-96-16,0-2-32 16,0 0-88-16,16 0-56 15,4 4 32-15,4-1-24 0,12 0-15 16,3 4 7-16,6 2 48 31,7 4-56-31,-1 0-32 0,5-1-48 16,-4-2 8-16,-1 2-24 15,-3 1 0-15,-1-3 16 16,-6-1-88-16,-1 1 8 0,-9-1 64 16,-3-3-72-16,-3 1 0 15,-6-4 48-15,-7 4-40 0,-4-7 0 31,-4 0-8-31,0 0 8 0,-4 0-16 16,0 0 8-16,0 0-176 16,0 0-96-16,0 0-176 0,0 0-305 15,0 0-407 1,0 0-280-16,-12 0-905 16,1-10-767-16,-2 3-2337 0</inkml:trace>
  <inkml:trace contextRef="#ctx0" brushRef="#br1" timeOffset="-166715.42">21300 15811 800 0,'0'0'4545'16,"0"0"-2625"-16,0 0-488 0,0 0-15 15,0 0-97-15,0 0 88 16,0 0-87-16,-28-41-425 0,28 41-312 31,0 0-192-31,0 0 0 16,0 0-96-16,0 0 0 15,0 0 0-15,0 9 32 0,0 7 184 16,12 4-64-16,12-2-47 31,8 5-113-31,7-1-112 0,6-3-104 0,-10 0-56 16,-7-3-8-1,-9-4 16-15,-10 5-24 0,-9-5-16 16,-9 4 16-16,-19 0 16 0,-11 3 72 16,-8 0 8-1,-5 0-40 1,3 0-56-16,6 0 0 0,7 3-72 0,8 1-944 16,12-5-2121-16,12-1-6561 15</inkml:trace>
  <inkml:trace contextRef="#ctx0" brushRef="#br1" timeOffset="-165612.37">21781 15919 9738 0,'0'0'4192'0,"0"0"-2615"15,0 0-305-15,0 0-176 0,0 0-183 16,0 0-313-16,9-16-280 15,14 16-200-15,13 6-24 0,5 14-96 16,-2-1 0-16,-11 9-8 31,-16 4 8-31,-12 3-72 16,-4 3 72-16,-28-3 8 0,-8 0 96 16,-8-3 96-16,5-7 16 15,7-3-88-15,8-2-8 0,12-5-72 0,12 1-40 16,4-3 40-1,12-1-40 1,24 1 40-16,7-3-40 16,17-1-8-16,8 1-160 0,4-7-48 15,-8 0-376-15,-4-3-593 16,-13-3-1255-16,-15-10-2697 0,-16 4-2929 0</inkml:trace>
  <inkml:trace contextRef="#ctx0" brushRef="#br1" timeOffset="-165400.95">21538 16186 1032 0,'0'0'8305'0,"0"0"-5952"0,92-6-625 15,0 6-71-15,23 0-609 16,-3 0-384-16,-24 0-240 0,-29 3-320 15,-7 3-104-15,-12-3-2040 32,-4-3-3289-32</inkml:trace>
  <inkml:trace contextRef="#ctx0" brushRef="#br1" timeOffset="-165246.35">22399 16161 9033 0,'0'0'6234'16,"0"0"-4274"-1,0 0-792-15,0 0-87 16,0 0-57-16,52 76-312 0,-40-38-272 16,0 3-280-16,-8 6-160 15,-4 20-336-15,-8-6-1176 16,-8-14-4570-16</inkml:trace>
  <inkml:trace contextRef="#ctx0" brushRef="#br1" timeOffset="-164202.15">15530 16068 1144 0,'0'0'8690'0,"0"0"-6002"0,0 0-1143 16,0 0-441-16,0 0-128 16,0 0 8-16,48 45-168 0,-32-10-88 31,4 6-287-31,4 3-241 15,-5 4-104-15,6 3-80 0,-1 0 40 16,-4-1-48-16,3-5 0 16,-3-4 8-16,1-6-8 15,-6-9-8-15,1-8-152 0,-8-5-144 16,0-6-137-16,-4-4-183 31,1-3-264-31,-2-6-456 0,1-11-1881 0,0 2-4737 16</inkml:trace>
  <inkml:trace contextRef="#ctx0" brushRef="#br1" timeOffset="-163541.91">16144 16583 10234 0,'0'0'3168'0,"0"0"-1543"0,0 0-873 0,0 0-384 16,0 0-32-16,108-35 312 15,-65 35-168 1,-3 6-160-16,-8 20-176 15,-16 5-88-15,-8 7-48 16,-8 7 240-16,-24 2 321 16,-16 5-9-16,-3-2-112 0,2-2-56 15,5-7-80-15,8-6-144 0,17-7-96 32,11-5-64-32,11-4-8 15,26-4-8-15,31-5-64 16,19-10-88-16,-4 0-304 0,-2 0-648 15,2-13-913-15,-31 1-2280 16,-4-4-3240-16</inkml:trace>
  <inkml:trace contextRef="#ctx0" brushRef="#br1" timeOffset="-160969.78">22256 16132 1432 0,'0'0'4681'0,"0"0"-2313"15,0 0-839-15,0 0-169 0,0 0 24 0,0 0-7 16,0 0-353-1,0 0-296 1,0 0-192-16,0 0-112 0,0 0-32 16,0 0 32-16,0 0 16 15,0 0 0-15,0 0-87 16,0 0-9-16,16 0-80 0,12 0 8 0,20-3-104 16,7 0-56-16,5-1-24 15,8-2-16 1,-8-1-24-16,-9 2 48 15,-10-2-40-15,-9 7-40 16,-17-3 0-16,-7 0 0 16,-4 3-8-16,-4 0 40 0,0 0-48 31,0 0-344-31,0 0-616 0,0 9-1257 16,-4 4-1688-16,0-4-3728 0</inkml:trace>
  <inkml:trace contextRef="#ctx0" brushRef="#br1" timeOffset="-159686.22">16869 16910 984 0,'0'0'9650'15,"0"0"-6666"-15,0 0-1543 0,0 0-665 16,0 0-424-16,-12 31 248 16,4-2 0-16,4 6-192 0,4 7-216 15,-4-2-64-15,4 2-80 32,-4-4 0-32,4-3-48 15,-3-3-8-15,-2-10-560 0,5-3-296 0,0-3-744 16,0-7-1201-16,0-5-3000 15</inkml:trace>
  <inkml:trace contextRef="#ctx0" brushRef="#br1" timeOffset="-159443.86">16742 16849 7073 0,'0'0'5113'16,"0"0"-3200"-16,0 0-481 16,0 0-400-16,0 0-304 0,0 0-304 15,0 0-272-15,43-12-56 0,-3 9-24 16,8-1-72-16,4 1 0 31,-1 0-496-31,5 3-808 16,-12 0-1713-16,-16 6-2640 0</inkml:trace>
  <inkml:trace contextRef="#ctx0" brushRef="#br1" timeOffset="-159265.34">17076 17027 4096 0,'0'0'4025'15,"0"0"-1920"-15,0 0-561 0,0 0 112 16,0 0-639-16,0 0-321 0,88 20-480 15,-60-20-216 1,20 0-1777 0,-9-10-2055-16,1-3-2922 15</inkml:trace>
  <inkml:trace contextRef="#ctx0" brushRef="#br1" timeOffset="-159079.83">17551 16805 8241 0,'0'0'6498'0,"0"0"-4218"16,0 0-760-16,0 0-663 0,0 0-577 16,0 0-24-16,-13 82 16 15,5-31-168-15,1 0-104 0,-5 7-240 32,-1-1-832-32,-2 9-721 15,2-12-2304-15,2-16-4449 0</inkml:trace>
  <inkml:trace contextRef="#ctx0" brushRef="#br1" timeOffset="-158448.52">13419 16430 10682 0,'0'0'4169'15,"0"0"-3129"-15,0 0-528 16,0 0-296-16,0 0-112 16,0 0-104-1,0 0-344-15,-56-22-1144 0,24 29-1625 16,-4-1-4241-16</inkml:trace>
  <inkml:trace contextRef="#ctx0" brushRef="#br1" timeOffset="-158271.98">12602 16456 7841 0,'0'0'5633'0,"0"0"-4088"0,-84-29-1033 15,57 20-336-15,3 2-112 31,3 1-56-31,1 3-8 0,-3 3-504 16,-5 0-1113-16,-20 13-631 16,4-1-833-16,0-2-2280 0</inkml:trace>
  <inkml:trace contextRef="#ctx0" brushRef="#br1" timeOffset="-158141.34">11849 16452 2712 0,'0'0'2593'15,"0"0"-513"1,-104 0-584-16,64 0-743 15,8 0-489-15,1 0-264 0,7 0-168 16,-1 0-321-16,-10 4-551 16,7-4-824-16,0 0-953 15</inkml:trace>
  <inkml:trace contextRef="#ctx0" brushRef="#br1" timeOffset="-157908.97">10263 16516 11898 0,'0'0'4177'0,"0"0"-2825"16,-88-6-856-16,56 6-336 0,4 0-160 15,5 6-360-15,-1-3-224 16,-4 0-296-16,4-3-1649 0,0 0-2976 0</inkml:trace>
  <inkml:trace contextRef="#ctx0" brushRef="#br1" timeOffset="-156836.83">4908 15805 9209 0,'0'0'3945'16,"0"0"-2984"-16,0 0-329 0,0 0 104 0,0 0-200 16,0 0-232-16,0 0 288 15,63 73 104 1,-31-29-56-16,1 7-432 15,7 3-40-15,-5 0-88 16,5-3-15-16,0 0-57 16,-4-7 40-16,-4-2-48 0,0-5-153 15,-13-5-215-15,1 0-248 0,-3-9-184 32,-2-1-664-32,-2-4-1121 15,-5-8-1800-15</inkml:trace>
  <inkml:trace contextRef="#ctx0" brushRef="#br1" timeOffset="-156574.53">5083 16443 9722 0,'0'0'4032'0,"0"0"-3527"16,0 0-337-16,81 13 32 15,-42-7 208-15,8 4-72 0,-2-1-120 16,-6 4-136-16,2-3-80 0,-9 2-456 16,-1-6-1089-1,-7 1-751-15,-8-4-2401 16</inkml:trace>
  <inkml:trace contextRef="#ctx0" brushRef="#br1" timeOffset="-156372.08">5442 16215 10018 0,'0'0'4665'0,"0"0"-3049"15,0 0-144-15,0 0-487 0,0 0-473 16,0 0-320-16,0 0-40 15,0 0 64-15,-28 98-112 0,25-57-64 32,3 3-40-32,0 1-520 15,0 16-1025-15,0-11-2680 16,0-15-4744-16</inkml:trace>
  <inkml:trace contextRef="#ctx0" brushRef="#br1" timeOffset="-155735.78">5250 16859 11922 0,'0'0'4129'0,"0"0"-3001"0,0 0-240 16,0 0-119-16,0 0-305 16,0 0-240-16,0 0 24 0,108-41-64 15,-68 41-104 1,0 0-24-16,0 12-40 15,-12 7-8-15,-4 10 8 16,-12 3-8-16,-8 6 112 0,-4 3 48 16,0 7 80-16,-8 2 16 15,-9-2-88 1,6-3-104 0,3-8-64-16,4-2 8 0,4-12-8 0,8-4-8 15,11-3 8-15,13-10 0 16,13-3-8-16,7-3 0 0,6-3-56 15,7-13-136-15,7-6-160 32,-5-7-248-32,-3-3-384 15,3-12-993-15,-18 9-3080 0,-18 1-3353 16</inkml:trace>
  <inkml:trace contextRef="#ctx0" brushRef="#br1" timeOffset="-155494.42">5366 17126 568 0,'0'0'13699'0,"0"0"-9731"0,0 0-3239 0,0 0-241 16,0 0-96-16,0 0-128 15,56-29-168-15,-16 23 0 0,4-4-88 16,3 1-8-16,5-1-88 16,1-3-432-1,14-9-985 1,-15 3-3416-16,-16 0-6873 0</inkml:trace>
  <inkml:trace contextRef="#ctx0" brushRef="#br1" timeOffset="-155142.36">6231 17015 4640 0,'0'0'12603'32,"0"0"-10402"-32,0 0-1497 0,0 0-488 15,0 0 104-15,3 82 152 0,6-34-208 16,3 2-136-16,4 4-128 0,0-6-200 15,4-7-432-15,-1-3-784 16,1-9-2377 0,-8-13-3521-1</inkml:trace>
  <inkml:trace contextRef="#ctx0" brushRef="#br1" timeOffset="-153350.15">19682 5600 3392 0,'0'0'4665'0,"0"0"-3152"0,0 0 111 15,0 0-368-15,8-85-56 16,-5 62-47-16,-3 8-177 15,5 2 48-15,-5 0-48 0,4 7-160 32,-4 3-151-32,0 3-273 0,0 0-256 15,0 3-136-15,0 16-104 16,0 6 104-16,0 10 16 16,0 7 32-16,0 2-40 0,8-3-8 15,-4 4 8-15,3-4 0 31,2-3 40-31,-5-9-40 0,0-4-8 16,-4-6-160-16,0-6-240 16,0 0-185-16,0-7-407 15,0-3-384-15,0 0-616 0,-4-6-17 16,0-10-311-16,-1-6-3834 0</inkml:trace>
  <inkml:trace contextRef="#ctx0" brushRef="#br1" timeOffset="-152720.83">19738 5566 6001 0,'0'0'1696'0,"0"0"-944"16,0 0-168-16,0 0 41 0,0 0 335 16,0 0 176-16,0 0 64 0,47-67-248 15,-34 64-471-15,-2 3-305 16,13 0-80-16,8 0-96 0,8 0 8 31,8 0 0-31,12 0 0 16,0 0-8-16,3 0-104 0,-3 0-32 15,-9-4-16-15,-10 1 24 16,-13-3 64-16,-13 2 64 0,-2 2 8 16,-9-1 88-16,-4-1-24 31,4 4 104-31,-4-3 216 15,0 3 104-15,0 0-144 0,0 0-144 16,0 0-120-16,0 0-32 16,3 0-56-16,1 0 8 0,4 0-8 15,-4 3 8-15,5 4 0 32,-2 2-8-32,1 1 0 15,-4 5 8-15,5 5 0 0,-6 2 0 0,5 3 0 16,4 4-8-16,-4 3 48 15,4-1-40-15,-4 1-8 0,0-7-8 16,0-6-88-16,-4-2-8 16,-4-5 40-1,0-9 8 1,0-3-24-16,-17 0 80 0,-10 0 160 16,-4-3-72-16,-10-4 24 0,-6-2 24 15,-1 3 56-15,-8-1-16 0,0 7-56 31,-3 0-8-31,3 0-40 16,4 0-24-16,8 4 0 16,8 2-40-16,13 1-8 0,6-2-16 15,9-1-360-15,8-4-480 16,0 0-808-16,12 0-617 0,8 0-888 0</inkml:trace>
  <inkml:trace contextRef="#ctx0" brushRef="#br1" timeOffset="-151947.9">20252 5721 4256 0,'0'0'2449'32,"0"0"-1001"-32,0 0-143 15,0 0-145-15,0 0-96 0,0 0 56 16,0 0-256-16,0 0-431 15,0 0-305-15,55 0-56 0,-14 0-72 16,6 0 56-16,25 0-8 31,24 0-40-31,31-6 88 16,21 0-16-16,-5 2 88 0,-3-2 184 16,-13 6 0-16,-4 0-112 15,1 0-64-15,7-7-80 0,5 4-80 0,7-6 48 16,5-7-56-1,-1-3-8 1,5-3 64-16,3-3-64 16,-7 2 8-16,3 1 0 0,-8 3 0 15,-3 6 0-15,-17 1 0 16,-8 2 0-16,-7 3 0 0,-12-2-8 0,3 3 0 31,-7-1 24-31,-1 1 64 16,-10-4 64-16,-18 7-40 15,-19-3-56-15,0-1-48 0,-1 1 80 16,6-3-88-16,-6-1 16 16,-7 0-8-16,-8-2 8 0,-8 6-8 31,-8-1-8-31,-8 1-64 16,-4 2-264-16,0-5-704 0,0 3-345 15,-4-7-487-15,-8 4-600 16,-4 2-2161-16</inkml:trace>
  <inkml:trace contextRef="#ctx0" brushRef="#br1" timeOffset="-151595.84">23950 5159 6729 0,'0'0'1792'16,"0"0"-399"-16,0 0-97 0,0 0-112 16,0 0 136-16,0 0-199 15,0-9-457-15,11 9-416 16,13 3-152-16,8 6-88 16,11 7 64-16,2 6-56 15,2-2-8-15,-2 5 8 16,-10 3 24-16,-11 1-40 0,-12-4-8 15,-12 4-40-15,0 0 48 16,-20-1 16-16,-12 1 144 16,-4 3 24-1,0-1-112-15,-3-2-48 16,3 3-24-16,3-4-240 0,6 4-1072 16,7-7-841-16,9-6-2344 0</inkml:trace>
  <inkml:trace contextRef="#ctx0" brushRef="#br1" timeOffset="-149120.46">25085 5159 7209 0,'0'0'2104'0,"0"0"-855"15,0 0-401-15,0 0 440 0,0 0-216 16,0-41-159-16,0 28-209 15,0-3-48-15,0-3-360 0,0 0-160 32,0-3 8-32,0 0 8 15,-9-7-56-15,-2 0-40 16,-9-2 32-16,-4-1-24 0,-12 3-16 16,-4 4-40-16,-3 13-8 15,-5 8 0-15,-1 4-48 0,-2 19 40 16,-1 16 8-1,9 9 0-15,7 14 48 16,12 2 0-16,15 4-32 16,9-7-8-16,9-7-8 0,19-5-48 15,11-14 40-15,5-8 8 16,0-14 8-16,-4-9 40 16,-1 0 0-16,-7-12 32 15,-4-17-64-15,-4-3 56 16,-7-9-16-16,-2-6 0 15,2-4-48-15,-6 0 56 0,1 0 16 16,0 10 288-16,-4 6-200 16,-4 16-80-1,4 6 56-15,-8 10-48 16,0 3-96-16,0 10-192 16,-4 18 88-16,-8 10 104 0,1 10 0 15,-2-1 16-15,5 7 48 16,4-6-56-16,1-4 0 0,3-2-8 31,3-8 8-31,13-2 0 16,8-9 0-16,0-4 40 15,8-13 0-15,-8-3 0 0,-1-3 32 16,-3 0 8-16,-8-16 9 16,1-3-41-16,-2-6 16 0,-3 0-64 15,-3 2 96 1,-1 4-32-1,-1 7 64 1,-3 2-32-16,0 10-104 16,4 0 0-16,-4 0-304 0,0 0-985 15,0 0-1455-15,0 10-1169 16,-4-4-3425-16</inkml:trace>
  <inkml:trace contextRef="#ctx0" brushRef="#br1" timeOffset="-148242.8">25132 4911 5705 0,'0'0'4153'0,"0"0"-3137"0,0 0-328 16,0 0-448-16,0 0 120 31,-99 13 608-31,63 22-152 16,1 6 73-16,2 7-369 0,10 0-272 15,2-1-160-15,10-5-16 0,2-11-72 16,9-2-64-16,0-7-192 16,9-10-176-16,10-2 176 31,5-10 112-31,8 0 136 0,0-19-288 15,0-9-113-15,-8-11 73 16,0-5 120-16,-12-6 216 0,-9-2 0 16,-3 5 280-16,-3 15 609 15,-21 13-89-15,-16 19-520 16,-7 3-24-16,-9 32 96 0,7 13-48 31,2 6-152-31,15 0-80 0,8 0-56 16,20-4-8-16,4-8-8 0,0-10-136 15,12-10-168-15,12-9 64 16,4-13 120 0,4-7 112-1,0-18-64-15,-4-17-80 0,-5-18 80 16,1-29-8-16,-8 3-48 16,-12 10-48-16,-4 16 88 0,-7 22 88 0,-18 12 416 15,-10 7-128-15,-14 19-176 31,-3 17 176-31,-6 33 120 16,5 7-192-16,9 7-80 0,12 6-88 16,24-10-48-16,1 7-208 15,7-7-672-15,28 3-728 0,7-18-2289 16,-3-16-4825-16</inkml:trace>
  <inkml:trace contextRef="#ctx0" brushRef="#br1" timeOffset="-143964">25543 4981 832 0,'0'0'2504'16,"0"0"-295"-16,0 0-745 15,0 0 360 1,0-44 89-16,0 38-201 16,0-4 1-16,0 7-433 15,0-1-64-15,0 1-200 0,0 3-320 16,0 0-319-16,0 0-185 16,0 3-160-16,0 14-24 0,0 8-8 31,0 10 56-31,0 9 40 15,0 7-32-15,0-3-56 0,0-1 16 16,0-5-16-16,4-1 8 16,-4-3-16-16,0-6-136 15,0-4-353-15,0-5-455 0,0-1-344 32,-16-6-920-32,4-4-521 15,-4-5-1576-15</inkml:trace>
  <inkml:trace contextRef="#ctx0" brushRef="#br1" timeOffset="-143660.29">25491 4905 5401 0,'0'0'1264'16,"0"0"192"-16,20-89-256 15,-12 54 161-15,0 13-113 16,0 3 0-16,0 6-335 15,0 7-345-15,0 3 0 0,7 3-192 16,2 0-224-16,3 0-48 16,-1 9-56-16,5 4-48 15,-7 6 0-15,-2 0 8 0,-7 3-8 16,1 3 8-16,-5-2 0 0,-4 2 0 31,0 1 8-31,-17-1-8 16,-7-3 8-16,-4 0-8 15,-8 1-8-15,1 2-328 0,-5 4-1377 16,8-7-1263-16,12-3-4458 0</inkml:trace>
  <inkml:trace contextRef="#ctx0" brushRef="#br1" timeOffset="-141533.54">25913 5229 8361 0,'0'0'1401'0,"0"0"-73"16,0 0-24-16,0 0 280 0,0 0-247 15,0-16-625-15,0 16-440 16,0 3-264 0,0 16 136-1,0 0 136-15,5 10 40 0,-1-1-48 16,7 4-64-16,-3 3-64 16,8-3-24-16,-4 0-64 0,4-7-48 0,-8 0-8 15,4-6-80-15,-7-3-488 31,-5-3-544-15,-9 0-728-16,-7-4-889 0,-4-3-1944 0</inkml:trace>
  <inkml:trace contextRef="#ctx0" brushRef="#br1" timeOffset="-141334.72">25718 5159 10066 0,'0'0'1488'0,"0"0"328"16,0 0-295-16,0 0-689 16,0 0-264-16,103-41 32 31,-23 41-136-31,1 0-184 0,-6 6-136 16,-8 7-144-16,-18-4-16 15,-2 7-1408-15,-7-6-2361 0,-16-4-1856 0</inkml:trace>
  <inkml:trace contextRef="#ctx0" brushRef="#br1" timeOffset="-137802.29">10693 5220 9434 0,'0'0'2048'0,"0"0"-488"31,0 0-439-31,0 0 23 0,0 0-112 15,0-13-184-15,0 13-136 0,0 0-216 16,0 0-264-16,0 9-232 16,0 10 8-16,0 10-8 15,0 6 48-15,-8 6 1 16,1 0-33 0,-2-2-8-16,1-5-8 0,1-5-105 15,3-7-599-15,0 0-528 0,0-9-832 16,-1-10-721-16,1-3-1696 15,-3 0-1640-15</inkml:trace>
  <inkml:trace contextRef="#ctx0" brushRef="#br1" timeOffset="-137315.59">10637 5257 7889 0,'0'0'1961'15,"0"0"-673"-15,0 0-176 0,0 0 136 31,0 0-183-31,0 0-361 16,37-37-288-16,-14 30-264 0,14 1-80 16,10-1-8-16,5 1-56 15,4 0-8-15,-1 3 0 16,-3-4-64-16,-16 7-8 0,-8 0-64 31,-8 0-8-31,-16 0-16 16,0 0 32-16,-4 0 56 0,0 0 64 0,0 3 8 15,-4 4 8-15,-4 5 112 16,3-2-72-16,2 6-40 16,-1 0 0-16,4 6 0 15,0 0 72 1,0 1-32-16,4-1-40 16,4 3-8-16,0 0 8 0,0-3 0 0,-4 1 56 15,-1-4-64-15,2-7-48 16,-1 1 40-16,-4-4 8 15,0-2 0 1,-16-1 0-16,-8 1 104 16,-12-1 16-16,-8 4-40 15,-8-4-72-15,-4-3 64 0,5-3-72 16,7 0 0-16,8 0-280 16,16 0-568-16,12-3-793 15,8 0-1407-15</inkml:trace>
  <inkml:trace contextRef="#ctx0" brushRef="#br1" timeOffset="-136909.68">11346 5270 7057 0,'0'0'4081'16,"0"0"-3001"-16,0 0-520 16,0 0-304-16,0 0-200 15,0 0 728-15,0 67 233 0,0-36-313 16,0 4-296-16,0-3-96 0,0 0-184 31,0-3-120-31,0-1 88 16,5-6-96-16,-1-2-80 15,0-5-584-15,0-5-728 0,4-3-513 16,-8-5-799-16,0-2-3130 0</inkml:trace>
  <inkml:trace contextRef="#ctx0" brushRef="#br1" timeOffset="-136654.36">11311 5200 8145 0,'0'0'2065'15,"0"0"-225"-15,0 0-288 16,0 0-287 0,0 0-385-16,0 0-184 15,63-73-384-15,-22 73-104 16,-2 0-80-16,1 13-80 0,-8 9-40 16,-8 4-8-16,-16 9 0 0,-8-1-8 15,-4 1-160 1,-20 4-104-16,-12-4 80 15,-4-1-192-15,1-5-728 16,11-4-865-16,4-5-999 16,16-8-4274-16</inkml:trace>
  <inkml:trace contextRef="#ctx0" brushRef="#br1" timeOffset="-136388.08">11642 5378 9057 0,'0'0'2145'0,"0"0"-1121"16,0 0 0-16,0 0-167 0,91-16-369 31,-87 26-344-31,-4 9-8 16,-4 6 608-16,-16 4 32 16,-8 5-208-16,1-4-264 0,-1-5-56 15,4-3-112-15,11-6-80 16,13-7-40-16,0 1-16 0,21-7-8 15,23-3-56 1,7 0 56-16,13-9-616 16,31-17-256-16,-22 1-496 15,-10 2-2617-15</inkml:trace>
  <inkml:trace contextRef="#ctx0" brushRef="#br1" timeOffset="-135934.29">8917 5540 12442 0,'0'0'2545'16,"0"0"-1665"-16,0 0-624 16,0 0-152-16,0 0-104 15,0 0-288-15,-108-19-392 16,56 41-801-16,1-3-775 15,-2 0-1849-15</inkml:trace>
  <inkml:trace contextRef="#ctx0" brushRef="#br1" timeOffset="-135775.72">8083 5626 5905 0,'0'0'1864'0,"0"0"-600"16,-115 0-447-16,71 0-401 0,12 0-240 15,-4 0-80-15,8-3-96 16,-3 3 0-16,-1-3-80 0,-8 3-728 31,1 0-721-31,-34 0-631 16,17 0-433-16</inkml:trace>
  <inkml:trace contextRef="#ctx0" brushRef="#br1" timeOffset="-135581.24">7035 5664 2760 0,'0'0'3017'0,"-83"0"-1497"0,43 0-1024 0,13 0-376 15,3 0-72-15,16 0 32 16,-1 0-24-16,9 0-48 0,0 0 40 16,-4 0 120-16,4 0 376 15,0 0 353 1,-3 0 143 0,3 0-344-16,-8 0-448 0,8 0-248 0,0 0-1688 15,0 0-6202-15</inkml:trace>
  <inkml:trace contextRef="#ctx0" brushRef="#br1" timeOffset="-133538.71">25774 8302 6793 0,'0'0'5433'15,"0"0"-3801"-15,0 0-799 16,0 0-521-16,0 0-136 16,-20-6 64-16,8 28 200 0,5 10-16 31,-2 6-240-31,9 0-32 0,0 3-64 16,20-5-80-16,8-5-8 15,4-5-40-15,4-4-72 16,3-13 0-16,2-5 56 0,2-4 40 31,2-13 8-31,-10-9 8 16,1-7 0-16,-8-9 24 0,-9 0 24 15,-2-3 56-15,-10-4 224 16,-3 7 208-16,-4 6 328 16,0 10-47-16,0 9-105 0,0 10-176 15,0 0-264-15,0 3-272 16,0 9 0-1,0 17-120-15,0 19 120 0,4 8 8 16,12 17 48-16,0 22-48 16,4 19 0-16,-3 10 40 15,-6 6-48-15,-7-3-8 0,-4-7-248 16,-4 7 144-16,-7-7 16 16,-14-8 88-16,1-20-56 15,0-26-40-15,1-19 48 16,-1-9 8-16,-4 0 48 15,-4-3 0-15,-4-7 0 16,5-12 48-16,3-13 216 0,0-10 160 31,3-21-56-31,-3-30 88 0,8-37-64 16,9-42-16-16,11-19-152 16,11-2-120-16,22 15-40 15,7 31-64-15,3 29-168 0,-2 26-232 16,-6 22-160-16,20-3-328 31,-10 6-1001-31,-10 6-3784 0</inkml:trace>
  <inkml:trace contextRef="#ctx0" brushRef="#br1" timeOffset="-132874.47">25898 8039 8849 0,'0'0'2657'0,"0"0"-1361"15,0 0-648-15,0 0-136 0,0 0 97 16,0 0-49-16,0 0-128 16,-4 10-56-1,4-10-88-15,0 0 72 16,0 0 392-16,0-4 272 0,11-12-263 15,6-6-513-15,2-10-160 16,1-9-88-16,1-7 64 0,-6-6-64 16,-2 4 8-1,-6-1 48 1,-3 6 16-16,0 13 96 16,-4 7 272-16,0 13-120 0,4 12-88 0,-4 0-232 15,8 12-88-15,0 17 32 16,8 15 56-16,4 7 56 0,4 9-48 31,4 4-8-31,-1-4-240 16,1 4-784-16,20 12-1057 15,-12-13-2488-15,0-15-4089 0</inkml:trace>
  <inkml:trace contextRef="#ctx0" brushRef="#br1" timeOffset="-132447.62">26869 8023 10018 0,'0'0'1704'0,"0"0"32"0,0 0 137 16,0 0-465 0,0 0-480-16,-19-26-416 15,-1 52-264-15,-12 5 345 16,-8 27-145-16,1 25-128 0,-6 18 48 15,6 7-136-15,15-6-8 16,3-13-144-16,21-10-8 16,0-3-8-16,5-9-64 0,15-13 0 15,0-13-128-15,8-3-288 0,11 0-48 16,10 3 32-16,10-2-601 31,24-17-407-31,-15-9-1617 16,-8-13-3376-16</inkml:trace>
  <inkml:trace contextRef="#ctx0" brushRef="#br1" timeOffset="-132146.41">27316 8251 8409 0,'0'0'1833'0,"0"0"-185"0,0 0 360 15,0 0-263 1,0 0-473 0,0 0-640-16,0 0-360 15,0 0 160-15,0 0 41 0,-84 121-121 16,69-61-8-16,2 4-32 16,9 0-160-16,4-1-24 0,0-6-40 0,17-6-80 31,7-3-8-31,3-10 0 15,9-4-152-15,4-8-184 16,7-10-368-16,17-13-681 0,-12-3-1383 16,-4 0-2882-16</inkml:trace>
  <inkml:trace contextRef="#ctx0" brushRef="#br1" timeOffset="-131891.09">27089 8521 6449 0,'0'0'4569'0,"0"0"-3073"0,0 0-272 0,0 0-103 15,0 0-169 1,-36 0 24-16,80 7-272 0,31-1-88 0,33-6-296 15,-4 0-160-15,-17 0-72 16,-27 0-48-16,-28-6-40 16,16-10-1224-16,-8 0-1488 0,-8-3-2521 15</inkml:trace>
  <inkml:trace contextRef="#ctx0" brushRef="#br1" timeOffset="-131615.83">27647 7950 9458 0,'0'0'2376'16,"0"0"-240"-16,0 0-431 0,0 0-233 31,0 0-408-31,0 0-247 16,92-29-345-16,-45 51-56 0,9 10-104 15,15 22-80-15,5 29-72 16,4 28-104-16,-8 9-48 15,-21-2 8-15,-23-10-8 0,-24-19 40 32,-4 6-48-32,-16-3-232 15,-15-6-248-15,-9-16-312 0,-16-3-913 16,4-23-2552-16,12-16-4969 0</inkml:trace>
  <inkml:trace contextRef="#ctx0" brushRef="#br1" timeOffset="-128479.21">28467 8572 7273 0,'0'0'5225'0,"0"0"-3697"16,0 0 9-16,-8-3-345 0,8 0-192 15,0 3 9-15,21-6-281 0,7 2-480 16,11-5-168-16,5 5-80 16,8-1-64-1,-9 5-488 1,-2 0-825-16,-22 0-855 0,-7 2-1921 16,-12 5-1776-16</inkml:trace>
  <inkml:trace contextRef="#ctx0" brushRef="#br1" timeOffset="-128277.75">28320 8756 4456 0,'0'0'1929'0,"0"0"-17"0,0 0-55 16,0 0-329-16,0 0-80 16,0 0-367-16,111 67-177 31,-66-64-304-31,-2-3-272 0,5 0-152 15,0 0-176-15,4-12-1368 16,-13-5-1705-16,-7-1-4553 0</inkml:trace>
  <inkml:trace contextRef="#ctx0" brushRef="#br1" timeOffset="-127644.45">29165 8217 7393 0,'0'0'4449'0,"0"0"-3273"0,0 0 705 16,0 0-577 0,0 0-392-16,-8-64-176 0,-8 64-392 0,-4 7-184 15,-4 18 48-15,-4 10-56 31,0 12-31-31,4 11 63 16,9 2-96-16,11 0-40 0,4-9-40 16,0-4-8-16,19-8-32 15,13-4-80-15,4-13 8 0,8-6 48 16,-1-13 56-16,-2-3 0 31,-2 0 8-31,-7-16 0 0,-8-9 48 16,-12-7-48-16,-8-6 40 15,-4-3 48-15,-8-7-48 0,-20-3-40 16,-8 0 56-16,-3 7-56 16,-2 6-8-16,10 6 0 31,3 13 8-31,12 6 8 0,12 7-8 16,4 3 0-16,0 3-8 0,8 0-8 15,12 0-112-15,16 0 112 0,7 0 8 16,9 0-8-16,4-4 8 15,4-5 0 1,0 3-8 0,-9-4 8-16,-6 1 0 0,-14 2 8 15,-15 4 104-15,-8 0 64 16,-8 3 144-16,0 0 8 0,0 0 0 16,0 0-200-16,0 0-48 0,-4 0-80 31,-4 0-8-31,4 0-136 15,0 0-120-15,4 0-296 0,0 0-377 16,0 0-607-16,4 0-920 16,8 0-513-16,-4 0-2672 15</inkml:trace>
  <inkml:trace contextRef="#ctx0" brushRef="#br1" timeOffset="-127103.89">30025 7680 7617 0,'0'0'1736'15,"0"0"337"-15,0 0 79 0,0 0-207 16,0 0-857-16,0 0-720 0,-52 0-240 16,1 51 248-16,-21 28 344 15,-11 36-103-15,7 24-169 16,16 4-88-16,28-7-144 0,24-15-88 15,8-10-56-15,28-3-72 32,19 0 0-32,26 0 0 0,10-13-80 15,17-12 0-15,3-13-136 16,-3-23-344-16,-9-18-409 16,-31-13-871-16,-20-16-4449 0</inkml:trace>
  <inkml:trace contextRef="#ctx0" brushRef="#br1" timeOffset="-123807.7">30707 7921 7761 0,'0'0'2825'0,"0"0"-737"16,0 0-295-16,0 0-505 0,0 0-496 0,-8-9-264 15,8 18-216 1,0 17 32-16,0 12 312 0,0 22-175 15,8 23-137-15,-1 15-112 0,6-3-112 32,-5-21-16-32,-5-24-88 15,1-15 32-15,0 0-48 0,-4 3 0 16,0 0 0-16,0-6-96 16,0-10-280-16,0-3-305 0,-4-6-359 31,-11-4-752-31,-2-9-2217 15,2 0-3089-15</inkml:trace>
  <inkml:trace contextRef="#ctx0" brushRef="#br1" timeOffset="-123500.52">30619 7807 9217 0,'0'0'1449'15,"0"0"143"-15,12-73 273 16,0 47-673-16,3 11-352 16,13-1-144-1,4 10-248-15,16 6-200 0,8 3-176 16,8 19-56 0,0 7-8-16,-8 9 40 0,-21 3-40 0,-11 4-8 15,-16 2-8-15,-8-3-8 16,-24-2 8-1,-12-4 8-15,-3-4 0 16,-13-2 0-16,0-6 0 16,0-1-120-16,4 4-376 15,13 9-1096-15,10-3-2673 0,14-7-3329 0</inkml:trace>
  <inkml:trace contextRef="#ctx0" brushRef="#br1" timeOffset="-123071.68">31125 8356 9978 0,'0'0'4217'16,"0"0"-3193"-16,0 0 192 0,0 0-344 15,0 0-544 1,0 0-152-16,0 0-56 31,0 29 192-31,0 3 96 16,0 2-159-16,0 5-57 15,0 2-72-15,0-3-48 0,0 3-16 16,0-2 32-16,0-2-88 0,0-8-8 16,0 0-520-16,0-7-561 15,0-3-871-15,-8-7-1953 16,-4-8-2392-16</inkml:trace>
  <inkml:trace contextRef="#ctx0" brushRef="#br1" timeOffset="-122858.24">30866 8274 10162 0,'0'0'1576'0,"0"0"544"0,0 0-103 15,0 0-441 1,0 0-752-16,104-57-480 16,-21 57-191-16,1 0-89 15,-4 6 16-15,-20 0-80 0,-21 1-369 16,5-1-1175-16,-12-3-2521 16,-16-3-1696-16</inkml:trace>
  <inkml:trace contextRef="#ctx0" brushRef="#br1" timeOffset="-121041.1">26308 4502 7041 0,'0'0'1168'0,"0"0"-104"31,0 0-471-31,0 0-73 15,-60-77 96-15,48 62-176 0,1 2 176 16,-6 0-88-16,1 4-144 16,0-4-176-16,-8 7-128 0,-8-4-32 15,1 7-40-15,-9 3 72 16,1-3-72-16,-10 3 8 16,6 0-16-1,-5 0 8-15,-1 6 0 0,6 4 64 16,3 0-64-16,-4 2 0 15,4 4 40-15,1 3-40 0,-2 0 0 16,-2 4 48-16,0 2-8 16,-2 3 48-1,6 4 56 1,3 0-80-16,4 6-64 0,0 0 57 0,4 3-57 16,4 1 8-16,0 5 72 15,5 4 32-15,-2 0-64 0,5 3 40 16,4 3-16-16,1-3 40 31,6 0 40-31,5-3-48 16,0-4-8-16,16 1 0 0,5 3-32 15,7-1 32-15,7 1 0 0,-3 3-24 16,4 0-32-16,0-3 16 16,-5 0-56-16,1-7 40 31,-4 1-40-31,0-4-8 0,0-3 0 15,0-3 0-15,4 0 8 16,0-6 8-16,7-4 64 0,6-3 48 16,2-6-24-16,5-3-16 15,-1 0-32-15,1-8-48 32,1-1 56-32,3-1-16 0,-5-3-40 15,5 0 0-15,0-9 40 0,3-7 8 16,-3-7-48-16,-1-5 56 0,1-1-56 15,0-6 56-15,-4-6-64 16,-4 3 8 0,-8-7 48-1,0 4 40-15,-12-6-8 0,0 5 192 16,-9-2-112-16,-3-1 112 0,-4 4-8 16,1-7-144-16,-2 4-64 15,-3-6-48-15,1-2 32 0,-6 2 16 31,1-4-56-31,-4 0 0 16,0 3 40-16,-7 0-40 0,-10 0 96 16,2 1-96-16,-6 5 56 0,5 1-64 15,-3 3 8-15,6-1 56 16,2 4-56-16,-1 3 40 31,0 3 56-31,0 1-56 0,-4-1-40 16,-4 3 0-16,-4 1-8 15,-12-1-8-15,-4 7 0 0,-7-3 0 16,-2 5 0-16,2 5 0 16,-5-1 8-16,0 6 0 31,5-3-8-31,-6 7 0 0,-2-1 8 16,-5 5-8-16,-19 2 8 0,-13 0 0 15,4 0-80-15,4 0-224 0,17 9-328 16,-12 14-464-16,6-1-1232 15,6 0-1993-15</inkml:trace>
  <inkml:trace contextRef="#ctx0" brushRef="#br1" timeOffset="-120011.84">20642 6839 4488 0,'0'0'2617'0,"0"0"-1033"16,0 0-439-16,0 0-105 16,0-7-64-16,0 1 408 15,0-3-471-15,0 2-305 0,0-6-112 16,0 1 8 0,0-4-200-16,0-3-48 15,0-3-32-15,4-10 0 0,1-6-48 16,-1-10 56-16,-1-19 64 15,5-22-152-15,0-31-72 16,0-17 64-16,0 7 32 0,4 13 0 31,0 18-112-31,0 26 64 0,-4 16-112 16,-5 22 144-16,-3 10-80 16,4 9 97-16,1 0 159 15,-5 3-192-15,4 7-136 0,-4 6-8 16,4 0-705-16,0 13-535 31,3 6 552-31,2 9-992 0,-1 1-553 16,-4 15-423-16,0-12-1321 15,-4-3-1096-15</inkml:trace>
  <inkml:trace contextRef="#ctx0" brushRef="#br1" timeOffset="-119575.02">20574 6074 3136 0,'0'0'1048'15,"0"0"289"-15,0 0-9 16,0 0-224-16,0 0-136 16,0 0 273-16,0 0-305 0,0 0-176 15,-11 72-168-15,11-72 160 16,0 0 377-16,0 0 271 15,4-9-16-15,11-13-672 0,-2-10-480 32,6-6-144-32,1-10-80 0,1-6 64 15,-2-3-72-15,1 0 8 16,-5 0 0-16,-2 3-8 16,-1 6 8-16,-5 10 48 0,2 13 104 15,-5 9 265-15,0 10-105 31,0 6-128-31,3 0-192 0,6 13-64 16,6 9 64-16,5 6 16 16,4 1-8-16,4 3 0 15,4-4 0-15,-1 1-8 0,6-1 0 16,-9-2-544-16,0-1-809 31,-4 0-647-31,-9-3-2465 0,-6-9-5193 16</inkml:trace>
  <inkml:trace contextRef="#ctx0" brushRef="#br1" timeOffset="-117064.73">31563 8740 1032 0,'0'0'7353'0,"0"0"-4776"15,0 0-889-15,0 0 217 16,0 0-633-16,0-15-624 15,0 15-248 1,0 3-72-16,8 13 72 16,5 3 264-16,2 6-199 0,1 1-193 15,-4 2-152-15,-4 1-40 16,-8-1-72-16,-4 1 0 16,-20-1-8-16,-27 4-240 0,-41 9-1033 31,12-6-3256-31,0-6-5473 0</inkml:trace>
  <inkml:trace contextRef="#ctx0" brushRef="#br1" timeOffset="-115505.9">22459 15602 2576 0,'0'0'7386'0,"0"0"-5098"16,0 0-1368-16,0 0-136 0,0 0 441 31,0 0 87-31,0 0-296 16,32-76-424-16,-32 69-64 16,0 1-47-16,0 0-129 0,0-4-104 0,0 4-112 15,-16-1-80-15,-4-2-48 16,-8-1-8-16,-8-3 0 15,-7 4 0 1,-5 3 0-16,-8-1-8 16,-4 4 8-16,0 3 0 15,-4 0 48-15,1 13-40 0,-1 6-8 16,4 3 0-16,0 10 0 0,0-1-8 16,6 8 8-1,1 5-8-15,5 1-32 16,1 2 40-16,2 7 8 15,10 3-8-15,3 4 0 16,4 2 0-16,4-2 48 0,5-1-32 16,6 0 40-16,1-3 0 15,5 1-40 1,7-2-8-16,-4 5 40 16,4 2 24-16,0 1-56 15,8-1-16-15,16 1 8 0,8-4-8 16,7-3 0-16,9-6 0 31,3-3 0-31,13-7-8 0,0-6 8 16,16-7-8-16,19-2-8 15,21-4 16-15,0-3 0 16,-1-9 0-16,-16-4 0 0,-7-3 8 16,-4-3 56-16,3 0-56 15,-7 0 80-15,0-16-80 0,-4-2 64 16,-9-2-64-1,-15-2 64-15,-12-3-64 16,-8-7 40-16,16-22-48 16,7-32-96-16,5-22-56 0,-12 7 8 15,-24 21 72-15,-17 23 64 16,-10 16-16-16,-1-4 24 16,-4-8 96-16,0-21 72 15,-4-12-48-15,-20-12 80 16,-4-4-80-16,-4 17 0 15,4 22-48-15,4 21 72 0,-4 4-88 16,-8-3-8-16,-11-7 24 16,-9 0-64-1,-4 4 0-15,0 9-8 16,-7 7-8-16,-1 5 0 16,-4 7 8-16,4 10 0 0,1 6 0 15,-1 0-32-15,0 16 24 16,-4 6 8-16,5 7-216 31,-5 6 8-31,4 3-128 0,4 3-248 16,4 1-352-16,4-1-649 15,-2 3-639-15,13-12-809 0,13-7-2032 0</inkml:trace>
  <inkml:trace contextRef="#ctx0" brushRef="#br1" timeOffset="-114282.16">31786 8172 3224 0,'0'0'7026'0,"0"0"-5146"15,0 0-168-15,0 0-215 31,0 0-329-31,0 0-368 16,13-57-104-16,10 54-280 0,9-1-216 16,16 4-128-16,4 0-56 0,-1 4-8 15,1 12 9-15,-12-1-17 16,-16 11 0-16,-12 6-81 31,-12 3 33-31,-8 12 48 0,-24 4 0 16,-15 3 64-16,-1-3 105 15,-1-4 63-15,2-5-120 0,11-1 16 16,8-6-80-16,12-3-40 31,12-1 0-31,4 1-8 32,8-3 0-32,20-1 88 0,7-5-40 15,6-5-40-15,10-1 72 0,1-8-80 16,4-9-8-16,-4 0 8 0,-1 0-224 15,-6-19-360-15,2-19-753 16,-15 3-1223-16,-16-3-2801 16</inkml:trace>
  <inkml:trace contextRef="#ctx0" brushRef="#br1" timeOffset="-114052.78">31726 8467 9418 0,'0'0'2400'0,"0"0"-744"0,0 0-383 15,0 0-217-15,0 0-328 32,0 0-424-32,136 0-104 0,-64 0 24 15,3 0-56-15,-3 0-120 16,-20 0-48-16,11 0-1240 15,-18 0-1601-15,-17 0-2344 0</inkml:trace>
  <inkml:trace contextRef="#ctx0" brushRef="#br1" timeOffset="-113603.98">32563 8531 4136 0,'0'0'6066'0,"0"0"-4338"0,0 0 393 31,0 0-105-31,0 0-424 0,0 0-800 16,9-28-495-16,-9 33-217 15,0 15-72-15,0 8 208 16,0 11 56-16,0 2-120 0,0 0-56 15,0 3 8-15,3-5-56 32,9-2-48-32,-8-8 8 0,5-4 8 15,-6-2-16-15,1-11-400 16,-4 1-633-16,0-3-775 16,0-7-1977-16,0-3-632 0</inkml:trace>
  <inkml:trace contextRef="#ctx0" brushRef="#br1" timeOffset="-113365.63">32189 8429 10338 0,'0'0'2288'0,"0"0"-263"16,0 0-641-16,0 0-840 15,80-6-368-15,-13 6 136 16,-3 3 160-16,7 0-256 0,-2 7-216 31,-26-4 0-31,9 0-1400 0,-20 1-1625 16,-13-7-1848-16</inkml:trace>
  <inkml:trace contextRef="#ctx0" brushRef="#br1" timeOffset="-112932.77">32791 7743 10234 0,'0'0'2040'0,"0"0"-79"15,0 0-577-15,0 0-264 16,0 0-272-16,0 0-376 15,0 0-336-15,87 52-56 0,-11 17 0 32,15 33 64-32,9 15-16 0,-20 4-40 15,-20 3-15-15,-32-16-17 16,-17-4-48-16,-11-5 0 16,-32-10-8-16,-24-7-337 0,-19-6-503 15,-24-6-296-15,19-22-1344 31,8-13-2554-31</inkml:trace>
  <inkml:trace contextRef="#ctx0" brushRef="#br1" timeOffset="-111884.58">30515 8001 2480 0,'0'0'2553'0,"0"0"-1705"15,0 0-56-15,0 0 248 16,-99 0-288-16,71 0 120 0,4 0-7 16,0-4-257-16,-4-5 88 31,4-1-104-31,1-2-48 16,-1-7 392-16,-1 0-119 0,1-10-161 15,5-3-200-15,-1-6-56 0,4-6 264 16,4-7-264-16,-4-19-152 0,4-25-72 15,4-22 48 1,4-14-56 0,4 5 0-16,0 14-16 15,0 23 48-15,0 16-96 0,4 16 64 16,0 16-15-16,0 6 87 0,0 0-120 16,0 3-64-16,0 0-48 0,0 13 40 31,-4 10-48-31,0 6-56 31,4 3-985-31,-4 3-1559 16,0 22 399-16,0 4-439 0,0-4-2625 0</inkml:trace>
  <inkml:trace contextRef="#ctx0" brushRef="#br1" timeOffset="-111429.79">29790 6943 8737 0,'0'0'1369'0,"0"0"-649"15,0 0-440-15,0 0-224 0,0 0-48 16,0 0 112-1,0 0 24 1,0 4 48-16,0-4 64 16,0 0 8-16,0 0 88 0,0 0 392 15,0 0 449-15,9-7 71 16,10-9-728-16,1-6-336 0,4-10-128 0,-1-9 0 31,5-6-64-31,-3-7 0 16,-1-10 8-16,0 0-16 15,-9-2 8-15,2 6 0 0,-6 8 216 16,1 15 24-16,-4 11 184 16,0 13 40-16,4 13-304 0,4 0-168 31,12 23 0-31,12 5 0 16,8 7 0-16,12 3 0 0,3 7 8 15,1-4 0-15,-4 3-8 16,-13-5-480-16,-15 8-904 15,-19-9-1529-15,-13-9-3968 0</inkml:trace>
  <inkml:trace contextRef="#ctx0" brushRef="#br1" timeOffset="-109865.97">32009 7972 7417 0,'0'0'1448'0,"0"0"-855"15,0 0 79 1,0 0 160 0,0 0-144-16,0 0 144 0,-19-41 232 15,15 35-415-15,-12-1-329 0,0-3-200 16,-4 1-56-16,-8-1 0 16,0-2 120-16,-4-1 112 0,0-2-56 15,0-2-40-15,1-2 96 16,-1-3 120-1,0-6 8-15,8-1 40 16,0-9-96-16,8-4 152 16,8-5 8-16,8-7-159 0,0-6-121 15,12-20-88-15,12-18 40 16,-1-10-96-16,1 7-40 0,-7 24-8 31,-9 33 64-31,-5 18-24 16,1 4 56-16,-4 6-40 15,4 1-104-15,-4 8-8 0,0 7 0 16,0 0-496-16,0 0-448 16,0 0-873-16,-11 10-463 0,-5 15-161 31,-4-6-431-31,7 3-2786 0</inkml:trace>
  <inkml:trace contextRef="#ctx0" brushRef="#br1" timeOffset="-109387.25">31268 7210 7329 0,'0'0'2169'0,"0"0"-1449"16,0 0-392-16,0 0 32 16,0 0 264-16,0 0 224 0,0 3 120 31,0-3-71-31,4 0 55 0,5 0-368 16,6-9-328-16,1-7-136 15,9-3 32-15,-2-7-144 16,9-5 136-16,3-7-96 0,2-7 0 15,-5-2-48-15,4-1 8 16,-9 3 96-16,-2 4-8 0,-6 6 56 31,-3 10 96-31,-8 9 48 16,-4 7 328-16,0 5-192 16,0 4-432-16,4 6-24 0,4 17 16 0,3 2 8 15,9 7 8 1,4 3 0-1,8 3 48-15,-4-3-48 0,5 3-16 16,-6 0 8-16,-11 13-1008 16,-8-10-1128-16,-12-9-2881 15</inkml:trace>
  <inkml:trace contextRef="#ctx0" brushRef="#br1" timeOffset="-101001.68">24535 16180 5033 0,'0'0'4176'0,"0"0"-3583"16,0 0-9-1,-4-7 336-15,4 7-96 16,0 0 128-16,0-3-496 16,4 0-56-16,4-1-223 0,4 2-97 15,0-2-32-15,-4 4 88 16,3-3 208-16,2 3-64 31,2-3-32-31,6 3-120 0,3-3-48 16,-1 3 40-16,9 0-16 15,4-3 0-15,-4-1 88 0,4 1 8 16,3 0 16-16,-3 0 16 16,5 0 40-16,-2 0-24 15,-3-1-96 1,0 1-64-16,-5 0-80 0,1 0 64 15,4-1-64-15,-4 1 8 16,8 1 40-16,0-5-48 0,3 4 0 16,6-4 40-16,-1 4-48 15,3-3 0 1,-3 0 16-16,0 2-8 16,-4 1 40-16,-5 0-32 0,1 0-8 15,-3 3 56-15,2 0-56 16,-3 0 0-16,4 0 48 0,4 0-40 15,-1 0-8-15,-3 0 8 32,4 3 32-32,0 3-48 0,4-2 8 15,-5-1 0-15,6 0 0 16,-6 0 0-16,1 0 0 0,-4-3 0 16,0 3-8-16,4 4 0 15,-1-7 8-15,6 3 8 31,6-3-16-31,1 0 8 0,3 0 0 16,1 0 0-16,-4 0 0 16,-4 0-8-16,-8 0 8 0,-5 0-8 15,-7 0 8-15,0 0-8 32,-4 0 0-32,4 0 0 0,0 0 0 15,4 0 8-15,0 3-8 0,7-3 0 16,2 4 8-16,2-2 0 15,1-2-8-15,0 3 8 0,-4 1-8 16,-5-1 8-16,-3 0 0 16,0-3-8-1,0 3 8 1,0-3 0-16,0 4 0 0,7-4 0 0,2 0 0 16,2 0 0-16,5 0 0 15,-5 0 8-15,6 0-8 0,-9 0 40 16,-5-4 128-16,-3-2 64 31,-4 3-47-31,-4-4-33 16,0 5-64-16,-4-2-8 0,8 1-80 15,0 3 48-15,3-3-48 0,1 0 0 16,0 3 0-16,3 0-8 16,-7 0 0-16,5 0 8 31,-5 0-8-31,-4 0 16 0,0 0-8 15,-5 0 0-15,5 0-8 16,0 3 8-16,0 0-8 0,4 0 8 31,0-3-8-31,3 4 8 16,-3-2 0-16,0-2 0 16,0 0 0-16,-4 3-8 0,-4-3 8 0,0 0-8 15,0 0 0-15,3 0 8 16,1 0-8-16,4 0 8 0,0 4 0 15,1-4-8-15,2 0 0 16,-3 3 8 0,0-3-8-1,-8 0 0-15,-5 3 8 0,2-3-8 0,-6 0 0 16,-2 0 0-16,-2 0 0 16,6 0 8-16,-6 0 0 0,6-3-8 31,-6 0 0-31,1 3-8 15,-4 0-96-15,0 0-264 16,-4 0-401-16,0 0-335 0,-4 0-312 16,0 0-425-16,0 0-103 0,0 0-536 15,0 0-169-15,0 0-3816 0</inkml:trace>
  <inkml:trace contextRef="#ctx0" brushRef="#br1" timeOffset="-100401.27">29148 15903 6489 0,'0'0'1840'15,"0"0"-327"-15,0 0-17 0,0 0-176 0,-7-31 337 16,7 31-89-1,0 0-536 1,0 0-304-16,0 0-192 16,0 0-216-16,0 0-168 0,0 0-7 15,0 0-65-15,12 6-8 16,7 3 0-16,9 10 32 0,4-3-16 16,4 6 48-16,4 1-88 0,0-4 24 31,0 3 24-31,-9-3-88 15,-3-3 8-15,-7 0 24 0,-6-7-40 16,-6-2 8-16,-5-4-8 16,-4 0 8-16,0 0-8 15,0-3 8-15,0 7-8 0,-9-1 0 32,-3 10 8-32,-8-3 40 0,-7 2 16 15,-6 5-56-15,-6 5 112 16,-9 0-72-16,-11 4-32 15,-1 0 40-15,4 2-48 0,4-5 0 16,12 2 8-16,8-9-16 31,16-3 8-31,8-10-8 0,4 1 0 16,4-7-8-16,0 0 8 16,0 0 48-16,0 0 16 15,0 0 16-15,0 0 16 0,0 0-32 0,0 0-56 16,0 0-8-1,0 0-64 1,0 0-536-16,0 0-1081 0,0 0-3112 16,0 0-3416-16</inkml:trace>
  <inkml:trace contextRef="#ctx0" brushRef="#br1" timeOffset="-97405.28">29552 17056 2472 0,'0'0'2369'0,"0"0"-1417"16,0 0-280-16,0 0 184 0,0 0 96 15,0 0 153-15,0 0-465 0,-5 0-144 16,1 0-56-16,0 0-32 31,0 0-160-31,-7 0-16 16,2-4 184-16,-3 1-40 0,1 3-192 15,-6 0-48-15,-3 0-48 16,1-2-8-16,-5 2 56 0,0 0-56 16,-1-4 64-16,-2 4-72 31,-1 0 32-31,0 0-32 16,-3 0-64-16,3 0 88 0,-4 0-88 0,0 0 0 15,0 0 72-15,0 0-32 16,0 0 0-16,1 0-48 0,-6 0 25 15,5 0-17 1,-4 0 8 0,5 0 32-16,-1 0-40 15,-4 4-8-15,0-2 64 0,4-2-64 16,1 3 0-16,-1-3 0 0,-4 0 8 16,4 4 48-16,4-4-40 0,-4 0-16 31,4 3 8-31,0 0-8 15,0-3 0-15,0 3 48 16,4 1-48-16,-4-1 0 0,0 0 16 31,-3 0-8-31,-1-3 0 0,4 0 0 16,-8 3-8-16,4-3 0 16,0 3 0-16,1-3 8 15,-5 0 120-15,0 0-8 0,0 0-8 16,5 0-32-16,-10 3 96 15,5-3-104-15,-3 0 32 0,3 0-8 16,-8 0-24-16,8 0-64 31,-7 0 0-31,7 4 64 16,-5-4-56-16,10 0 40 0,-1 3-56 16,4 0 8-16,-4-3 0 15,0 3-8-15,0 1 8 0,0-4 0 0,-3 0-8 16,-5 0 16-1,3 0 40 1,-6 0-56-16,0 0 0 16,-2 0 8-16,6-4-8 0,-1 1 0 15,3 0 8-15,6 3 16 0,-1 0-24 16,4 0 8-16,1 0-8 0,3 0 8 31,-4 0-8-31,0 0 8 16,0 0-8-16,-8 0 8 15,4 0 0-15,-4 0-8 0,1 0 0 16,-2 0 0-16,-3 0 0 16,5 0 8-16,-1 0-8 0,0 0 0 31,5 0-8-31,-6 0 8 16,5 0-8-16,0 0 8 0,-3 0 0 15,3 0 8-15,-4-3 0 16,4 3 0-16,-4-4 40 15,5 1-32-15,-5 0 88 0,4 0-8 32,-1 0 32-32,-2-3-120 15,3-1 120-15,0 4-56 0,0-4 40 16,-4 4 48-16,1 1-8 16,3-2-72-16,-4 4-24 0,0-3 40 15,0 3-88-15,4-3 96 16,0 3-40-1,4 0-56-15,0-3 40 16,5-1 24-16,-5 1 0 16,0 3 24-1,4-3-40-15,-4 3-32 16,-4-3-16-16,4 3 8 0,-4 0-16 16,0 0 0-16,0-3 8 0,1 3-8 15,-1-3 8-15,0 3 0 16,4-4 40-16,0 1-40 0,4 0 40 15,1 0 48-15,2 3-16 16,1-3 40-16,1-1 24 16,-5 2-48-1,4-2-40-15,-8 4 0 16,1 0-40-16,-1 0 40 0,-4 0-48 16,4-3 0-16,-4 3-8 15,0 0 8-15,4 0 8 16,-4-3-8-16,4 3 40 0,4-3 0 31,4 3-32-31,4-4 40 16,4 4-48-16,4 0 80 0,8 0-80 15,0 0 81-15,0-3-33 16,0 3 24-16,0 0 8 16,0 0-32-16,0 0-48 0,0 0-8 15,0 0-8 1,0 0-136-16,0 0-241 15,0 0-495-15,0 0-520 0,13-6-1257 16,2 0-1263-16,-3-4-4330 16</inkml:trace>
  <inkml:trace contextRef="#ctx0" brushRef="#br1" timeOffset="-96831.81">25033 16761 7481 0,'0'0'1352'0,"0"0"-759"16,0 0 471-16,0 0-96 0,0 0-192 16,0 0-248-16,-12-10-376 15,4 10-96-15,0 0-8 0,-8 3 32 31,0 1 272-31,-8 1 208 32,-4 2 33-32,-4-1-57 0,-7 4-96 15,-6-1-40-15,2 1-56 16,-5 3-16-16,8 3-104 16,1-4-48-16,7 4-32 0,4 0-16 0,11 0-80 15,2 0 24-15,7 0-72 16,8 3 80-16,0 0 16 0,0 3 32 15,0-3 16-15,8 3-16 16,4 0 8-16,-4 4 48 16,8-1-64-16,4 1 0 15,4 2-24 1,-1 4-23-16,9-3-1 0,4-4-64 16,8 0 120-16,-4-2-80 0,-5-5-32 15,-3-1 32-15,-12-5 8 16,-3-2-48-16,-9-1-8 15,-1-5 0 1,-3 2 8-16,0-3 0 16,0-3 8-16,-4 3-8 0,0 0 96 15,0-3-104-15,0 0 0 16,0 0-56-16,0 0-304 16,0-3-849-16,-4-9-1407 0,-4-5-7202 15</inkml:trace>
  <inkml:trace contextRef="#ctx0" brushRef="#br2" timeOffset="-83367.8">24941 16145 2784 0,'0'0'16'0,"0"0"4529"15,0 0-2264-15,0-4-745 16,0 4-192-16,0 0-40 16,0 0-119-1,0 0-409-15,0 0-168 0,0 0-232 16,0 0-128-16,0 0-72 15,0 0 0-15,0 0-16 0,0 0-16 16,0 0-24-16,0 0-40 16,-3 0 40-16,3 0 56 15,0 0 88-15,0 0 81 16,0-3 47-16,0-3 80 16,-4-4-200-16,4-3-152 15,0-5 0-15,0-5 56 0,0-2-24 16,0 0-88-16,7-4-16 15,5 1-40-15,-3-1 40 16,2 3-40 0,-3 4 40-16,5 3-32 15,-6-3 56-15,-3 6-72 0,4 0 0 16,0 0 0-16,0 0 8 16,4 0 0-16,-4-3-8 15,4 4 0-15,0-8 8 0,0 8 0 31,-4-4-8-31,3-1 16 16,2 5 40-16,-5-4-40 0,-1-1-16 16,5 1 8-16,-3 3 8 15,-2 1-8-15,5-1 0 16,1-3-8-16,-2 3 8 0,2 0-8 16,-2 0 0-1,1 1 0-15,0-2 0 16,-4 4 0-16,0 4 16 0,4 0-8 15,-8 2 0-15,4 1-8 16,4-4 8-16,-4 4-8 16,8-4 0-16,-4 4-8 15,4-3 8-15,0-1-8 16,-4 4 8-16,-1 0 0 16,-2 2 0-16,-5 1 0 0,-4 0 8 15,0 3-8-15,0 0 0 16,0 0 0-16,0 0-16 15,0 0-160 1,0 0-96-16,0 0-216 16,0 0-192-16,0 0-441 0,0 3-631 15,0 10 104-15,0 3-865 16,0-7-2680-16</inkml:trace>
  <inkml:trace contextRef="#ctx0" brushRef="#br2" timeOffset="-82602.86">25200 15348 2760 0,'0'0'2561'0,"0"0"-1025"15,0 0-272-15,0 0 97 16,0 0 31-1,0 0-240-15,0 0 48 32,0-4-159-32,-4 4-201 15,4 0-192-15,0 0-104 0,0 0-104 16,0 0-160-16,0 0-8 16,0 0 32-16,0 0-64 0,0 0 8 15,0 0 0-15,0 0-96 16,0 0-24-16,4 0-32 15,5 0-31-15,14 0 31 0,1 0-40 16,4-3-48-16,4-3 0 31,0 0-8-31,-8-4-16 0,0 0-72 16,-5-2 80-16,-2 2 8 16,-6 1 0-16,-3 3 0 0,-3 2 64 15,-1 1-64-15,-1 0 0 0,-3 3-16 16,0 0 16-16,0 0 0 15,0 0 0-15,0 0 16 16,0 0-16 0,0 0 16-16,0 0 88 15,0 0 40-15,0 0-24 0,0 0-16 16,0 0-56-16,0 0-48 0,0 3 0 16,4 4 0-16,4 8 96 15,0 1 80 1,0 3-8-16,0 7-56 15,0-1-48-15,1-3-16 16,-2 1-32-16,-7-1-8 16,4 0 0-16,0-3 0 0,-4-3-8 31,4-4-376-31,4 1-576 0,0-6-1305 16,4-4-3288-16</inkml:trace>
  <inkml:trace contextRef="#ctx0" brushRef="#br2" timeOffset="-81596.54">25842 16033 7377 0,'0'0'2257'0,"0"0"-1265"15,0 0-224-15,0 0 72 16,0 0 136-16,0 0-184 15,0 0-183-15,0-3-1 0,0 3 120 16,0-3 152-16,0 0-56 31,0-3-208-31,0-7-368 0,0-3 1 16,4-3-25-16,3-3-88 16,6-7-40-16,-2 1-16 0,6-7-32 15,2-6-48-15,5-1 8 31,0-2-8-31,4-4 8 16,-4 7 40-16,0-1-48 0,0 7 8 16,0 4-8-16,-4 6 8 15,3 5 0-15,1 1 40 0,0 3-48 16,4 1 0-16,0 2-8 16,4 0 0-16,0 0 8 15,-4 4 0 1,0-1 0-16,-9 4 40 0,-6 0-40 15,-5 2 0-15,-5 4 0 16,-3-2 8-16,0 2-8 0,0 0-48 16,0 0-184-16,0 0-737 15,-3 9-143 1,-9 4 336-16,-4 6-1224 16,0-1-985-16,0-5-1936 0</inkml:trace>
  <inkml:trace contextRef="#ctx0" brushRef="#br2" timeOffset="-81170.69">26100 15386 7905 0,'0'0'2201'31,"0"0"-625"-31,0 0-224 0,0 0-111 16,0 0-81-16,0 0-264 16,0 0-392-16,0-3-192 0,0 3-136 15,0-4-8-15,13-2-32 16,2 3-88-16,9-4-40 16,4-2 0-1,4 3-8-15,8-7 8 0,0 0-8 16,-4 4 8-16,-4-4-8 15,-12 7 8-15,-8-1 0 0,-5 4 104 16,-7 3 224-16,0 0-56 16,0 0-136-1,0 13-144-15,-11 6 0 16,-2 6 40-16,6 7-32 0,3 0 8 16,0 0-8-16,4-1 8 15,0 1-16-15,8 0-640 0,8 9-1000 16,3-12-2433-16,-6-1-3841 15</inkml:trace>
  <inkml:trace contextRef="#ctx0" brushRef="#br2" timeOffset="-80352.86">26822 16037 6385 0,'0'0'2128'31,"0"0"-759"-31,0 0-129 0,0 0 48 16,0 0 88-16,0 0-215 15,0 0-265-15,0-7-416 0,0 1-184 16,0-3 48-16,0-4-88 16,0 0 40-16,4-3 0 31,-4 0 8-31,4-3-184 0,0-3 8 16,4-7 16-16,0 1-72 15,4-4-64 1,0 0 0-16,3-2 0 15,2 2 0-15,-2 0 8 0,2 3-8 16,-2 1 0-16,-2-1 0 16,2 1 0-16,2 2 0 0,-6 4 0 15,6 0 65-15,-2 6-1 0,-3 6-72 16,4-2 8-16,-1 2 32 16,2 0-40-16,-2 5-8 0,2-2 8 31,-10 1 0-31,2 2-40 15,-5 4 32-15,-4-3 0 0,0 3-97 16,0 0-263-16,0 0-376 16,0 0-304-16,0 0-464 0,0 0-281 15,-4 13 433-15,-5-4-1096 32,-6 1-3466-32</inkml:trace>
  <inkml:trace contextRef="#ctx0" brushRef="#br2" timeOffset="-79987.84">26818 15452 3792 0,'0'0'6954'0,"0"0"-5130"0,0 0 329 0,0 0-873 16,0 0-336-1,0 0-160 1,0 0-456-16,56-66-208 0,-33 63-112 16,9-1 80-16,0-2-88 15,5 6 0-15,-2-6 16 0,1 0 0 16,0-4-16-16,-8 0 16 0,-4 1-8 31,-9 3 8-31,-2 2 40 16,-9 4 8-16,-4 0-64 0,0 0 0 15,0 16-288-15,0 9 280 16,3 10 8-16,5 4 0 0,5 5 0 16,6 1-256-16,13 8-800 31,-4-8-1520-31,-4-13-3378 0</inkml:trace>
  <inkml:trace contextRef="#ctx0" brushRef="#br2" timeOffset="-79257.79">27894 16151 7585 0,'0'0'2633'0,"0"0"-1577"15,0 0-304-15,0 0-296 0,0 0 240 16,0 0 521-16,-20-16-329 31,20 16-280-31,0-3-184 0,-4-3 176 16,4-4-224-16,0-6-24 15,0-3 160-15,0-10-240 16,0-2-72-16,4-4-23 0,7-3-81 16,2-7-24-16,2-2-64 15,5-4 0 1,5 0 80-16,6 3-80 0,-3-2-8 15,0 2 0-15,0 7 8 16,-1 3 0-16,1 3 8 16,-3 6-8-16,-1-3-8 0,0 7 8 15,-5 3-8 1,5-1 8 0,-7 8 0-16,-6 5 0 0,-3 4 0 0,-4 3 40 15,-4 0-40-15,0 3-8 16,0 0-96-16,0 0-433 15,0 0-735-15,0 9 72 0,-8 4-112 32,-7 9-1169-32,-2-3-696 15,2-6-5208-15</inkml:trace>
  <inkml:trace contextRef="#ctx0" brushRef="#br2" timeOffset="-78873.83">27898 15522 5825 0,'0'0'2744'16,"0"0"-1703"-16,0 0-233 16,0 0 184-1,0 0 296-15,0 0 8 16,0 0-375-16,24 0-593 0,-9-3-224 15,6-3-8-15,-2-4 128 16,5-2-48-16,0-4-72 0,4-7-32 16,0-2 0-1,0 0-16-15,-5-4-48 16,5 4 0-16,-4 3 128 16,-3 5 72-16,-10 8 16 0,6 6-56 15,-6 3-112-15,6 10-48 16,-6 5-8-1,9 11 0-15,4 5 72 16,0 1-64-16,0 7 80 16,4-5-88-16,-8 1 0 0,-1 7-600 15,-2-11-1977-15,-13-8-2888 0</inkml:trace>
  <inkml:trace contextRef="#ctx0" brushRef="#br3" timeOffset="-71738.89">25308 17078 1800 0,'0'0'864'32,"0"0"-488"-32,0 0 2129 15,0 0-497-15,0 0-656 0,4 0-239 16,-4 0 79-16,0 0 56 16,0 0-64-16,0 0-207 0,0 0-265 15,0 0-240-15,0 0-192 31,0 0-120-31,0 0-64 16,0 0-8-16,0 0 72 0,8-6 120 16,-4-4-80-16,4-3-120 31,4-2-64-31,-1-4-8 0,2-1 0 0,2-2 0 16,-2-3 40-16,-2 0-40 15,-3-1 8-15,1 1 48 16,-1-1-56-16,-1 1 88 0,-3-1 64 15,4 4-40-15,-3-3 8 16,6 3-80-16,-3-4 16 0,5 4-64 16,-6-4 8-1,1 4 0-15,5-3-8 16,-6 0 0-16,-3-1-8 16,0 4 16-16,0-4 0 0,0 1 0 15,-4 0-8-15,4-1 8 16,-4 4-8-16,0-3 16 0,0-1-8 31,4 1 0-31,0 3-8 16,-4-4 0-16,4 4 8 0,0 3-8 15,0-3 8-15,0 6-8 16,0 0 0-16,-1-3 8 0,2 0-8 16,-5 3 8-16,0-3 0 31,0 0-8-31,0 0 0 15,0 0 8-15,0-3-8 0,0 3 16 16,0-1-8-16,0 2 0 16,0-1-8-16,0 2 0 0,0 2-8 15,0-1 16-15,0 0 0 16,0 0 0 0,-5 0 0-16,2-3 0 15,-1 0-8-15,0 0 8 0,0 3-8 16,0-3 8-16,0 0 0 15,0 0-8-15,0 3 8 0,0-3 0 16,0 3 0 0,0 0-8-16,0 4 0 15,4 2 8-15,0 1 32 16,0 2-40-16,0 4-16 0,0 0 16 16,0-1-8-16,0 4 0 15,0 0-48 1,0 0-184-16,0 0-40 15,0 0 64-15,0-2-16 16,-4-1-440-16,4 3 16 16,0 0-424-1,-7 0-657-15,-2 0-951 16,-3 3-401-16,5 3-2264 0</inkml:trace>
  <inkml:trace contextRef="#ctx0" brushRef="#br3" timeOffset="-71300.06">25288 15729 1192 0,'0'0'1576'0,"0"0"449"16,0 0-177-16,0 0-344 0,0 0-408 15,11 34-119-15,-6-30-121 16,3-4-64-16,-4 3-112 0,4-3 72 15,-5 0 1 1,6 0-153 0,3 0-152-16,-5-3-112 0,6-3-128 15,-2-7 32-15,-3 0 32 0,5-3-8 16,-2-3-120-16,2-3-16 16,-2 3-56-16,1-3 16 0,1 3-40 31,-2-1-32-31,1 5 56 15,-4-1-16-15,4 3-48 0,1 0 64 16,-6 1 72-16,5 2-16 16,-4 4-32-16,0 0-72 0,4-1 32 15,-8 4 8-15,3 3-56 32,6 0 40-32,-5 0-48 15,8 0-48-15,3 16 40 0,2 3 0 16,3 10 0-16,-5 2-336 15,17 23-968-15,-12-6-1305 0,0-10-2680 0</inkml:trace>
  <inkml:trace contextRef="#ctx0" brushRef="#br3" timeOffset="-69291.43">26216 17138 2480 0,'0'0'1632'16,"0"0"-407"-16,0 0-145 16,0 0-360-16,0 0-192 15,0 0 8-15,0 0-168 16,0 0-112-16,0 0-144 16,0 0-40-16,0 0 0 0,0 3 144 15,0 4 33-15,0-4 199 31,0-3-136-31,0 3-56 0,0-3 96 16,0 0 8-16,0 0 160 16,0 0 72-16,9 0 144 0,2-6-272 15,-3-4 17-15,8 1-25 16,-4-4-200-16,0 1 192 16,4-8-192-16,-1-2-8 0,2-3 0 31,-1-1 48-31,4-5-56 15,-8-4-88-15,3-4-80 16,-7 5-24-16,5-8 32 0,-9 5 24 16,3-5 72-16,-3 1 24 15,0 6 40-15,1 0-136 0,-1 3 168 16,0 4-104 0,-1-4-128-16,5 3-32 15,0 1-8-15,1-1 0 16,-2-3 8-16,-3 4-8 0,0 2 64 15,0-2-64-15,0 2 0 16,-4 1 8-16,0 3-8 16,0-3 8-16,5-1-8 15,-5 0 8-15,3 1 8 16,-3 0-8-16,0 3 0 16,0-4 8-16,0 1-16 0,0 0 8 15,0-4 0-15,0 3-8 16,-8 1 8-1,0-1 0-15,-4 1 0 16,0-3-8-16,0 2 0 16,5 4 8-16,-1-3 0 0,-1 5 0 15,5 1 40-15,0 7-32 16,1-1-8-16,3 0-8 0,-4 1 8 31,0 2-8-31,-5 0 0 16,5-2 0-16,0-1 0 15,1 4 0-15,-5-7 8 0,4 3 0 16,4 0-8-16,-5 4 8 16,5 0-8-16,-4 2 0 0,1 1-16 31,3 6-80-31,-4-4-64 16,0 1-152-16,-4 0-64 0,4 3-112 15,-1 0-64-15,2 0-32 0,-5 0-424 16,4 0-729-16,-9 6-327 15,2 7-289-15,-1 0-1864 0</inkml:trace>
  <inkml:trace contextRef="#ctx0" brushRef="#br3" timeOffset="-68870.06">26133 15833 5049 0,'0'0'2136'16,"0"0"-376"-16,0 0-463 16,0 0-233-16,0 0-328 0,12 0-304 15,-1 0-176-15,9 0 8 0,-4 0 112 32,4-3 16-32,-3-3-47 15,2-3-137-15,-3-4 0 16,0-3-56-16,0-3-56 0,3-7-80 15,-6 1 40-15,2-4-48 16,-2 1 0-16,-5-1 40 0,-1 7 80 31,-3 3 240-31,1 6 72 16,-5 4-176-16,4 5-120 16,-4 2 32-16,0 2-40 0,4 0-48 0,-4 0-88 15,4 0 0-15,3 0-80 16,10 6 80-16,-2 3 0 15,13 4 8 1,0 3-8-16,4 6 0 16,0 3-112-16,12 26-744 15,-8-6-1097-15,-4-4-1143 0</inkml:trace>
  <inkml:trace contextRef="#ctx0" brushRef="#br3" timeOffset="-67394.36">27436 17269 2472 0,'0'0'3217'15,"0"0"-1553"-15,0 0 192 16,0 0-327-16,0 0-273 0,0 0-72 15,0 0-239-15,0-7-145 32,0 7-336-32,0 0-160 0,0 0-184 15,0 0-40-15,0 0-72 16,0 0-8-16,7-3 0 0,-3 0 168 16,13-4 224-16,-2-5-216 15,9-8-128-15,-4-4 24 31,4-11-72-31,-8-7 8 0,-1-2 96 16,-6-4-88-16,3-3-8 16,-5-3 40-16,2-3 16 0,-5 3-56 15,4 4 48-15,-8 2-48 16,0 7 48-16,0 6 72 16,0 3-32-1,0 6-32-15,0 1-16 0,0 0-40 16,0-1 0-16,0 4-8 15,0 0 0-15,0 3 0 0,-4-3 0 16,0 2 8-16,4 1-8 16,-4 0 16-1,-5 0-16-15,2-3-48 16,-1 3 40-16,0 0-40 0,0-3 48 16,-4 3 0-16,4 0 0 15,0-1-8-15,0 2 8 0,0-1 0 16,0-1 0-16,0 1 8 31,-4 1-8-31,1-5 0 0,-10 1 48 16,1-4-48-16,-3-2 8 15,-1-1 0-15,-4 1 0 0,4 2 8 16,0 4 0-16,4 0-8 16,0 3 0-16,8 3 0 31,-4 0 0-31,8 4 0 0,1-1 0 15,3 3 40-15,-1-3-40 16,-3 1 56-16,4-4 24 0,-3 0-24 16,3-3-56-16,-5 0 0 15,5 3 8-15,0 3-8 32,0 4 88-32,4 6 8 0,0-1-104 0,0 4 0 15,0 0-16-15,0 0-544 16,0 0-480-16,0 4-320 0,0 5 87 15,0 4-359 1,0 6-552 0,0-3-745-16,-3-3-1600 15</inkml:trace>
  <inkml:trace contextRef="#ctx0" brushRef="#br3" timeOffset="-66950.9">27005 15954 5881 0,'0'0'1712'15,"0"0"-480"-15,0 0 129 16,0 0-177-16,0 0 104 31,0 0 241-31,0 0-745 0,-4-45-232 16,8 39-304-16,4-3-112 15,0-1-72-15,0 1-56 0,0-4 0 16,0 3 88-16,0-5-88 16,0-2 40-16,0 2-32 31,0-7-8-31,-4-4 64 0,4-2-56 0,0-4 32 16,0 0-48-16,-1 0 8 15,2 4 56-15,-5 2 88 16,4 8 104-16,-4 5 24 15,-4 6-8 1,3 7-184-16,6 0-88 16,-5 3-176-16,11 10 176 0,9 3 0 15,4 9 0-15,8-3 0 0,4 4 0 16,4 3 0-16,0-1-312 16,11 13-856-1,-11-2-1441-15,-12-4-1592 16</inkml:trace>
  <inkml:trace contextRef="#ctx0" brushRef="#br3" timeOffset="-65619.11">28324 17230 544 0,'0'0'6265'0,"0"0"-4865"16,0 0-592-1,0 0-439-15,0 0-65 0,0 0 0 16,0 0-144-16,0 0-112 16,4 0 64-16,0 0 64 15,0 0 112-15,4 0 144 0,4 0 296 0,-4 0 88 32,7-3-352-32,2-7-64 15,3-5-168-15,-1-4 1 0,-2-3-89 16,2-7 64-16,-3-3 192 15,1-3-24-15,-10 0-48 16,1 0 8 0,-4-2-144-16,0 2 0 15,0-4 80-15,-4 4-80 0,0 4-16 16,0-1 8-16,0 4-88 16,-4-1-48-16,0 0-32 15,0 4 0-15,0-1-8 0,0 1 40 16,-3-1-48-16,-2-2 0 31,1-1-48-31,4 1 48 0,-3-1 8 16,2 1-8-16,-3 2 8 15,4-2-8-15,0 2 8 16,1 4-8-16,-1 0 8 0,-9 3 0 0,9-3 0 16,-3 3 0-1,3 3 8 1,-4-3-8-16,3 3 0 0,1 0 0 15,1 0 0-15,-1 0 0 16,4-3 0-16,-4-3-8 16,0 3 8-16,-5-7 0 15,2 1 0 1,-1 3 40-16,0 3-48 0,-4-4 0 16,4 5 8-16,0 1-8 0,4 2 0 15,0-4 0-15,0-4 8 16,4 4 0-16,0-3 0 15,-4 0 48-15,4 3-56 0,0 0 0 32,0 3 0-32,-4 3 0 15,0 0 0-15,4 4 0 0,-4-4 8 16,0 1-8-16,4-1 0 16,-4 0 0-16,4-6 0 0,0 3 8 15,0 0-8-15,0 4 0 31,0-1 0-31,0 1 0 16,0 8 0-16,0 1-48 0,0 0-120 16,0 3-240-16,0 0-824 15,-3 0-1065-15,-10 13 225 0,5 2 47 16,1 2-2087-16</inkml:trace>
  <inkml:trace contextRef="#ctx0" brushRef="#br3" timeOffset="-65165.17">28053 15850 3504 0,'0'0'2945'0,"0"0"-1529"16,0 0-440-16,0 0-63 0,0 0 7 31,0 0-88-31,0 0-112 16,0 0 72-16,0 0-136 0,4 0 33 15,8 0-305-15,0-7-240 16,7-6-96-16,2 1 0 0,-1-1-40 16,-1-6 72-16,1-4-72 31,1-2 88-31,-2 0-88 15,-3-7 0-15,5 3 0 0,-10 4 64 16,5 3 8-16,-8 6 80 16,0 3 40-16,-4 10-8 0,-4 0 88 15,4 3-120-15,0 0-160 47,4 13-120-47,4 6 120 0,8 6 0 16,0 0 32-16,4 4-32 0,0 3-8 15,0-1-416-15,8 14-1120 16,-4-10-1041-16,-1-9-3096 0</inkml:trace>
  <inkml:trace contextRef="#ctx0" brushRef="#br3" timeOffset="-64030.14">25475 15170 6825 0,'0'0'1448'16,"0"0"-63"-16,0 0-617 0,0 0-72 15,24-35 32-15,-12 22-168 16,0 0-72-16,0 1 176 31,4-4-159-31,-4 0-41 0,8-3-136 16,-1-3-24-16,2-7-104 15,-1 0-80-15,-1-2-64 0,-2 3-40 16,-2-4 40-16,1 3-40 16,-4 7 0-16,1 6 0 0,-6 3-8 15,-3 7 0-15,-4 3-8 16,4 0 0-1,-4 3-472-15,0 0-1497 16,-4 3-519-16,-7 3 55 0,2 0-2016 16</inkml:trace>
  <inkml:trace contextRef="#ctx0" brushRef="#br3" timeOffset="-63703.62">25563 14643 6177 0,'0'0'2056'31,"0"0"-415"-31,0 0-297 16,0 0-400-16,0 0-272 0,0 0-192 16,0 0-96-16,0 0-56 15,112-29-79-15,-69 35-17 16,9-2 24-16,-1 2 0 0,9 0-160 31,-12 1-24-31,-12-4-64 16,-16 0 8-16,-8 3-16 0,-12 1 0 15,0 3 0-15,-4 5 0 16,-7 5 80-16,-6 8-80 16,6 3 0-16,7 23-912 0,4-6-1049 15,0-3-2416 1</inkml:trace>
  <inkml:trace contextRef="#ctx0" brushRef="#br3" timeOffset="-62691.61">26073 14325 8129 0,'0'0'1377'0,"0"0"135"0,0 0-400 16,0 0-608-16,0 0-480 15,0 4 40-15,0 8-48 0,8 7 96 16,0 0-16-16,3 0-24 16,-2 1-16-16,2-8-48 0,2 1 0 31,2-1 40-31,6-5-40 15,-2-4 0-15,5-3-8 16,4 0 0-16,-4-3 0 0,0-10-8 16,-12-3 8-16,0 1 8 15,-12-8 48-15,0 4-48 0,0 0 40 32,-4 6 160-32,-4 4 272 0,4 6 25 15,0 3-249-15,4 0-256 16,-4 9-64-16,4 7 64 0,0 10 16 15,0-1 32-15,0 7 24 16,12-1 8-16,3 5-72 16,-2 1 8-1,2 2-8-15,2-2 56 0,-6 2-64 16,-2-1 8-16,-5 0-8 16,-4-7 8-16,0-2 0 0,-9-6-8 15,-2-8 8-15,-10-8 40 16,2-4 56-1,-5-3 168-15,-4 0 168 16,4-13-32-16,5-6 88 16,-2-3-24-16,14-10 48 0,3 0-152 15,4-3-168-15,4-3-96 16,15 4-96-16,5-5-8 0,0 8-360 31,-4 8-496-31,0 5-840 16,-8 8-1209-16,-4 3-4576 0</inkml:trace>
  <inkml:trace contextRef="#ctx0" brushRef="#br3" timeOffset="-62135.1">26128 14230 6649 0,'0'0'2024'0,"0"0"-535"15,0 0-369-15,0 0-360 0,0 0-184 32,0 0-112-32,0 0-232 15,0 0-136-15,0 0-88 16,-4 0 8-16,4 0 88 0,0 0 80 15,0 0 449-15,0-10 351 16,0 1-336-16,0-4-432 0,0-6-136 31,0 0-64-31,0-6-8 16,9 2 8-16,-5-2-8 16,4 6 0-16,-1 3 72 0,-3 7 216 0,0 2 128 15,1 7-240-15,3 0-184 16,3 10-136-16,6 6 136 15,2 6 0 1,9 3 8-16,4 4-8 16,0-1-80-16,20 14-904 15,-17-7-1361-15,-3-10-1551 0</inkml:trace>
  <inkml:trace contextRef="#ctx0" brushRef="#br3" timeOffset="-61333.24">26587 14265 7033 0,'0'0'1840'16,"0"0"-951"-16,0 0-193 16,0 0-24-1,0 0-104-15,0 0-104 16,-76 6-80-16,64 17 96 0,0 2 72 15,4 7-79-15,5 0-129 16,3 3-112-16,0-4-56 0,15 1-80 16,5-4-32-16,4 1-64 15,3-7 0 1,1-6-352-16,0-3-289 16,4-4-135-16,5-9-480 0,-10 0-888 15,-3 0-1793-15</inkml:trace>
  <inkml:trace contextRef="#ctx0" brushRef="#br3" timeOffset="-61086.9">26702 14357 5417 0,'0'0'2720'15,"0"0"-719"-15,0 0-585 31,0 0-448-31,0 0-392 0,0 0-384 16,0 0-88-16,0 0 264 16,0 48-15-16,8-26-121 0,1-3-112 15,-2 6-40-15,1-6-64 32,0 3-16-32,1-2-593 0,2 2-775 15,-3-6-560-15,4-10-2201 0</inkml:trace>
  <inkml:trace contextRef="#ctx0" brushRef="#br3" timeOffset="-60851.53">26810 14198 5353 0,'0'0'2776'15,"0"0"-639"-15,0 0-17 0,0 0-552 31,0 0-935-31,0 0-481 16,0 0-56-16,72 29-48 0,-48-1 0 16,-5 1-40-16,-2 3-8 15,-14 0 0-15,-3 3-96 0,0 0-761 16,-20 9-607-16,1-9-1288 16,-5-3-6618-16</inkml:trace>
  <inkml:trace contextRef="#ctx0" brushRef="#br3" timeOffset="-60111.51">26491 15233 4080 0,'0'0'2265'0,"0"0"-601"16,0 0-320-16,0 0-359 0,0 0-185 15,0 0-128 1,84-67 72 0,-52 49-216-16,11-8 144 0,5 1-199 15,12-10 167-15,16-16-96 0,-4 1-184 16,3-4-104-16,1-1-120 16,-21 11-128-16,5-4 80 0,-12 10-40 31,-12 3 120-31,-12 13-32 15,-8 6-16-15,-8 7 8 0,-4 5-64 16,-4 1-64-16,0 3-48 16,0 0-984-16,0 3-1041 0,-4 7 601 31,-4-4-808-31,0 1-2553 0</inkml:trace>
  <inkml:trace contextRef="#ctx0" brushRef="#br3" timeOffset="-59285.71">27432 14243 6481 0,'0'0'1512'0,"0"0"-216"16,0 0-719-16,0 0-369 0,0 0-8 15,0 0 568-15,0 0-248 32,15 54-152-32,-7-35-64 0,1-3-128 15,2-4-128-15,2-2-40 0,2 0 96 16,5-8 48-16,0-2-32 16,4 0-112-16,-4-9 56 0,-1-7-56 15,-6-3-8 1,-1-3 24-1,-5-3 24-15,-2 2 0 0,-1 1 40 16,-4 6 312-16,0 3 209 16,0 10 7-16,0 3-288 15,0 0-328-15,0 3-208 0,0 16 136 0,0 7 72 32,0 3 8-32,0 3 0 15,4 5 40-15,7 2-40 0,-3 2-8 16,-3 0 8-16,-5-3 8 15,0-3-8-15,-13-3 0 16,-6-7 0-16,-1-6 0 0,0-9 0 31,0-7 64-31,0-3 88 0,4 0 128 16,0-13-104-16,8-9 192 16,5-4-144-16,3-8-32 15,0-1-56-15,15-7-16 0,5-2-128 31,0-1-48-31,0 4-552 16,-4-3-1352-16,-8 12-1297 0,-4 10-4161 0</inkml:trace>
  <inkml:trace contextRef="#ctx0" brushRef="#br3" timeOffset="-58794.03">27408 14052 7137 0,'0'0'2128'0,"0"0"-519"15,0 0-433-15,0 0 0 0,0 0-31 16,0 0-361-16,0-3-336 16,0 0-72-16,0 0-248 0,7-4-72 31,6 1 8-31,-2-6-48 15,1-1-8-15,4-3 40 16,0-7-40-16,0 1 0 0,-4-6 0 16,0-1 8-16,-4 4 64 15,-4 3-32-15,0 9 184 0,0 7 120 16,0 6-352-16,-4 2 0 16,4 24-104-1,0 2 104-15,8 11 0 16,4-1 0-16,0 3 0 0,4-3-184 15,12 6-776-15,-8-5-1545 16,-5-11-2272-16</inkml:trace>
  <inkml:trace contextRef="#ctx0" brushRef="#br3" timeOffset="-58377.14">28009 14001 5449 0,'0'0'2264'16,"0"0"-295"-16,0 0-257 16,0 0-256-16,0 0-103 0,0 0-745 15,0 0-552-15,-44-9 48 32,16 40 216-32,0 8 80 0,0 2-72 15,9 3-184-15,10 1-72 0,9-1-8 16,0-3-56-16,13 1-8 15,15-7-256-15,11-6-376 0,5-4-272 16,16-13-497 0,-8-2-639-1,-13-10-3489-15</inkml:trace>
  <inkml:trace contextRef="#ctx0" brushRef="#br3" timeOffset="-58106.87">28100 14138 2784 0,'0'0'4849'16,"0"0"-3185"-16,0 0-575 15,0 0-337-15,0 0-64 0,0 0-216 16,0 0-168-16,84 0-80 31,-76 16-48-31,-8 0-72 16,0 3 152-16,0 3 80 0,-12-3-64 15,5-3-159-15,-1-3-41 16,3-4-16-16,5 0-56 0,13-5-425 16,11-1 145-16,15-3-360 15,21-7-448 1,-9-5-1040-16,-2-10-3346 16</inkml:trace>
  <inkml:trace contextRef="#ctx0" brushRef="#br3" timeOffset="-57861.52">28455 13935 6225 0,'0'0'2336'0,"0"0"-495"16,0 0-417-16,0 0-552 16,0 0-400-1,0 0 16-15,81 9 153 16,-46 7 63-16,5 6-200 15,-1 4-120-15,-11 2-136 16,0 4-64-16,-20 6-88 0,-8 3-88 16,-4 1-8-16,-28 5-160 0,-27 24-624 15,7-18-1505-15,0-5-3144 0</inkml:trace>
  <inkml:trace contextRef="#ctx0" brushRef="#br3" timeOffset="-57076.62">27356 15341 4280 0,'0'0'1313'15,"0"0"103"-15,80-28 224 16,-33 12-439-1,21-9-169-15,28-10-232 16,31-16-40-16,16-6 256 0,9-13-239 16,-13-3-145-16,-19-4-280 15,-9 5 40 1,-11 5 120-16,-12 10-224 16,-13 12-16-16,-15 13 16 0,-8 4-56 15,-8 9 144-15,8-6-104 16,8-1-80-16,3 0-40 0,5 1-24 15,0 6-80-15,-5 0-48 16,1 3-8-16,-8 3 0 0,-8 4-120 31,-16-1-72-31,-13 4 72 16,-6 0 16-16,-9 3-312 0,-4-4-280 16,-8 1-736-16,-12 3-1129 15,-4-3-1944-15</inkml:trace>
  <inkml:trace contextRef="#ctx0" brushRef="#br3" timeOffset="-55750.16">29571 13941 8265 0,'0'0'2505'16,"0"0"-145"0,0 0-279-16,0 0-761 0,0 0-72 15,8-25-712-15,-8 28-536 0,4 13-8 16,-4 6 8-16,4 7 80 16,4 3-72-16,4-1-8 0,0-3 0 15,0-5-72-15,0-7-264 16,4-7 16-1,-5-5 96-15,6-4 208 16,-2-7 16-16,2-15 48 16,-6-1-32-16,5-8 40 0,0-1-8 15,0 0 72-15,-4 4 112 16,0 6 8-16,0 2 56 0,-4 11-23 31,-4 9-217-31,0 0-56 16,0 19-185-16,4 10 177 15,0 9 8-15,-1 9 0 0,2 7 0 16,-1 3 8-16,0 7-8 31,-8-4 0-31,3 1-176 0,-3-10-168 0,0-4-176 16,-11-12-56 0,-6-13 352-16,6-6 104 0,-5-10 120 15,-4-6 128-15,0 0 256 0,-3-12 16 16,-1-14-80-16,3-5 0 15,6-8-96-15,2-5-112 16,13-4-104 0,0 1-8-16,21-4-496 15,14-16-624-15,-3 13-2017 0,-4 10-2680 16</inkml:trace>
  <inkml:trace contextRef="#ctx0" brushRef="#br3" timeOffset="-55333.28">29631 13592 7089 0,'0'0'2032'0,"0"0"-127"16,0 0-801-16,0 0-432 0,0 0-264 15,0 0 176-15,7 19 257 16,-2-9-409-16,-1-1-232 0,0-6-24 31,-4-3 152-31,4 0 248 0,4 0 304 16,-1-10-144 0,6-8-464-16,-2-8-160 0,2-6-40 0,-5 1-24 15,-1-4-32-15,-3 6 32 16,-4 0 40-16,0 11-16 15,4 5-7 1,-4 10 15-16,4 3-80 16,5 0-233-16,2 16 33 15,6 9 192-15,6 10 0 0,13 3 0 0,0 0 0 16,8 10-336-16,8 12-832 16,-13-9-1544-1,-7-10-2658-15</inkml:trace>
  <inkml:trace contextRef="#ctx0" brushRef="#br3" timeOffset="-55030.09">30420 13757 6585 0,'0'0'1800'32,"0"0"473"-32,0 0-185 15,0 0-407-15,0 0-1001 16,0 0-144-16,-112-3 64 0,69 41-168 16,2 10-112-16,2 9-24 0,11 3-144 15,8 4-48-15,12 2-104 16,8-2-160-1,16-4-128-15,16-6-448 16,28-7-1176-16,-9-15-25 16,-11-16-1936-16</inkml:trace>
  <inkml:trace contextRef="#ctx0" brushRef="#br3" timeOffset="-54568.32">30491 13922 5857 0,'0'0'5465'0,"0"0"-4057"0,0 0-376 15,0 0-199-15,112-67-97 31,-76 64-320-31,-8 3-280 16,-4 0-120-16,-12 6-16 0,-8 7-8 16,-4-3-48-16,0 6 56 15,-16-4 0-15,-4 4 96 0,3-3 24 16,2 3-112-16,2 3 40 16,10-3-40-16,3 9 0 15,12-3 0 1,11 7 8-16,10-4-16 0,-1 1-112 15,-5-1-176-15,-7-6-32 16,-3-3-64-16,-10-3 64 0,-7-1 96 16,0 1 120-16,-11 0 80 15,-17-4 24 1,-4-2 48-16,0 2 56 16,-1-6-104-16,1-3-945 0,13 0-2143 31,7-12-7218-31</inkml:trace>
  <inkml:trace contextRef="#ctx0" brushRef="#br3" timeOffset="-54402.77">30922 13579 10698 0,'0'0'2080'0,"0"0"145"0,0 0-993 16,95-15-648-16,-50 43-224 15,6 20-152-15,1 31-56 31,-24 19-64-31,-24 10-88 0,-21-19-624 16,-50-13-1432-16,3-25-1025 16,4-16-3160-16</inkml:trace>
  <inkml:trace contextRef="#ctx0" brushRef="#br3" timeOffset="-53456.3">28495 15411 5945 0,'0'0'2384'31,"0"0"-975"-31,0 0-401 16,0 0 16-16,0 0 72 0,112-19-120 16,-48 13-119-16,23-10-97 0,29-6 8 15,15-4 24-15,5-6-240 32,-5-3-304-32,-3-2-32 15,-1-5-144-15,1 4 24 0,-1 0 128 16,4 0 0-16,5 3-103 15,16-3-49-15,3 3-16 16,8-3 16-16,0 6-64 0,1 3-8 16,0 7 0-16,-1 3 0 31,-12 3 16-31,-7 4-8 0,-21-4-8 16,-27 3 0-16,-32 4 56 0,-21-1-56 15,-15 1 0-15,0 2 0 16,0-2 16-16,-4-1 24 0,-9 4-32 15,-2 3-8 1,-5-1 8 0,-8 1-8-16,4 3-8 0,-4 0-344 15,0 0-649-15,0 0-431 0,0 0 296 16,-8 10 0-16,-9-7-745 16,2 0-807-1,-1-3-3746 1</inkml:trace>
  <inkml:trace contextRef="#ctx0" brushRef="#br3" timeOffset="-52566.67">31942 14290 1168 0,'0'0'9762'0,"0"0"-7674"16,0 0-639-16,0 0-537 15,0 0-432-15,0 0-368 16,12 17-104-16,-8 5 112 0,0 3 24 31,4 4-128-31,-1 2 88 16,6-5-32-16,2-1-64 0,6-6-8 15,-1-6-240-15,3-7 56 0,5-6 64 16,0-3 120-16,-4-16-8 16,-4-7 16-16,0-2 32 0,-8-4 24 15,-4 1 200 1,0 8 336-1,-5 4-96-15,-3 9 160 0,0 10-336 16,0 0-328-16,0 17-208 16,0 8 136-16,0 16 72 15,0 4 0-15,0 9 8 0,0 3-8 0,4 3-80 32,5 4-96-32,-5 2 88 15,-4-2 32-15,-4-4-16 0,-12-9-128 16,-9-6-48-16,2-17 240 15,3-9 8-15,0-9 0 16,0-10 192 0,4 0 280-16,1-23 32 15,-2-9-184-15,10-6-151 0,7-12-73 16,0-1-96-16,11-7-104 16,13 1-217-16,4-3-295 15,16-19-616-15,-9 12-2713 0,-11 10-328 16</inkml:trace>
  <inkml:trace contextRef="#ctx0" brushRef="#br3" timeOffset="-52137.82">31934 14189 2816 0,'0'0'6073'15,"0"0"-4048"-15,0 0-225 16,0 0 9-16,0 0-505 16,0 0-520-16,0 0-408 15,0 0-184-15,0 0-64 0,0 0 40 31,0 0 360-31,0-3 160 16,8-4 73-16,8-6-465 0,3-2-200 16,5-7-56-16,4-4-32 15,0 0 32-15,-4-2-32 0,-4 2 0 16,-8 4 8-16,0 3-8 16,-8 10 216-16,-4 6-56 0,0 3-168 15,0 9-184-15,4 17 96 31,-1 5 88-31,10 10 8 16,7 7-8-16,3 3-216 0,9 0-360 16,17 9-857-16,-10-15-2656 15,-7-11-1816-15</inkml:trace>
  <inkml:trace contextRef="#ctx0" brushRef="#br3" timeOffset="-51808.7">32862 14277 7769 0,'0'0'2473'15,"0"0"-785"1,0 0 216-16,0 0-503 0,0 0-897 0,0 0-352 31,-67 13-40-31,31 9 232 16,0 10-104-16,-1 7-80 0,14 5-8 15,3 4-8-15,8 2-136 16,8 1-8-16,4 6-112 0,12-6-656 31,16 3-808-31,0-13 295 16,23-6-295-16,-6-12-416 15,-6-17-3306-15</inkml:trace>
  <inkml:trace contextRef="#ctx0" brushRef="#br3" timeOffset="-51440.68">32930 14297 7241 0,'0'0'2609'0,"0"0"-2033"16,0 0-8-16,-16 73 40 15,12-35 272-15,4-3-296 0,0 6-224 16,4-6-80-16,4-6-24 0,8-4-23 16,0-12-81-16,4-7-40 15,-1-6 192-15,5 0-72 0,1-13-80 31,3-6-80-31,-4-3 40 16,-1-4 304-16,-3 8 8 0,-8 1 448 16,-4 8-152-16,-4 6-400 15,-4 3-320-15,0 12-360 0,0 14 248 16,0 12 112-16,0 4 0 31,0 2-80-31,-4 4-744 16,-8 2-1168-16,4-9-945 0,0-12-1304 0</inkml:trace>
  <inkml:trace contextRef="#ctx0" brushRef="#br3" timeOffset="-51235.23">33277 14205 5209 0,'0'0'6393'0,"0"0"-4561"0,0 0-527 15,0 0-673 1,0 0-440 0,0 0-88-16,75 92-8 15,-55-29-32-15,-8 23 8 0,-12 22-72 0,-32 3-24 16,-3-28-1825-16,-10-26-2695 16</inkml:trace>
  <inkml:trace contextRef="#ctx0" brushRef="#br3" timeOffset="-50697.67">30033 15963 9602 0,'0'0'1440'0,"0"0"-1440"15,0 0-768-15,0 0-1025 16,0 0-2816-16</inkml:trace>
  <inkml:trace contextRef="#ctx0" brushRef="#br3" timeOffset="-50549.07">30667 15881 7761 0,'0'0'2001'0,"0"0"-1249"16,0 0-600-1,0 0-152-15,0 0-4129 16</inkml:trace>
  <inkml:trace contextRef="#ctx0" brushRef="#br3" timeOffset="-50404.45">31077 15856 12106 0,'0'0'1704'15,"0"0"-863"-15,0 0 135 0,0 0-960 16,40-26-16-16,-44 26-4305 0</inkml:trace>
  <inkml:trace contextRef="#ctx0" brushRef="#br3" timeOffset="-49806.05">24607 15941 12050 0,'0'0'2265'0,"0"0"-1433"15,0 0-504-15,0 0-328 16,0 0-48-16,0 0-1216 0,0 0-1529 15,-88 16-3496-15</inkml:trace>
  <inkml:trace contextRef="#ctx0" brushRef="#br3" timeOffset="-49626.53">24077 15938 4560 0,'0'0'3097'16,"0"0"-1641"-16,-84-9-751 15,56 6-353 1,4 3-200-16,8 0-88 16,9 0-64-16,-2 0-408 15,9-4-729-15,0 4-591 0,0-3-977 16</inkml:trace>
  <inkml:trace contextRef="#ctx0" brushRef="#br3" timeOffset="-35662.86">20889 2626 5033 0,'0'0'1928'15,"0"0"-872"-15,0 0-320 16,0 0-47-16,0 0-89 16,0 0-56-16,0 0-176 0,0 0-176 15,0 0-88-15,4 0-40 16,12 0 0-16,8 0 64 0,8 0 40 15,4 0 0-15,0 0-64 32,-1 2-24-32,6 2 40 0,-2-4 8 15,1 3-40-15,-4 3 8 16,4-2-88-16,0-1 144 0,-1 0 48 16,6-3 104-16,2 3-48 15,5-3-80-15,4 0-48 31,-1 0-24-31,1 0-8 0,-8 0 16 16,-4 0 9-16,0 0 55 16,-4-3-24-16,-1 3 32 0,-3-3-32 15,4 3-24-15,0-3-8 32,-1 3-48-32,6 0 8 15,2 0-72 1,5 0 40-16,4 0-40 0,0 0 40 15,-1 0-48-15,1 0 16 16,-4 0 32-16,4 0-32 0,-9 0-8 16,2 0 56-16,-2 0-8 15,-3 0 40-15,0 0-32 0,4 0-56 16,-1 3 40 0,5-3-40-16,1 0 40 15,2 0-40-15,4 0 0 16,-3 0 8-16,0 0 40 15,0 0 0-15,4 0-40 0,-4 0 40 16,-5-3 24-16,1-4-32 16,-8 4-40-16,-4-4 96 0,-4 5-96 15,0-2 56-15,-1 1-64 16,-3 0 16-16,0 3-16 0,0 0 16 31,4 0-8-31,-5-3-8 16,1 0 8-16,1 3 8 0,-6-4-16 15,1 4 16-15,-4 0 0 16,0-3-8-16,-3 3 40 16,2-3-40-16,1 3 8 0,4 0 32 15,4 0-48-15,7 0 8 16,2 0-8 0,10 0 8-16,1 3 0 0,-4 0-8 15,-1 4 0-15,-2-4 0 16,-6 0 0-16,-3 0-8 15,0 1 8-15,-8-2 0 16,7-2 0 0,-3 4 0-16,4-4 8 15,5 3 0-15,2 3-8 0,-3-2 0 0,0-4 0 16,0 3 8-16,-5 0-8 16,1 0 16-16,-4-3-8 15,5 3 0-15,-2-3 8 0,1 0-16 31,3 0 8-31,1 3-8 16,-3-3 0-16,-5 0 8 0,-1 0 0 16,-3 0-8-16,-4 0 0 15,-4 0-8-15,0 0 8 0,3 0 0 16,-3 0-8-16,1 0 0 31,3 0-56-31,-5 0 56 0,1 0-40 16,-4 0-48-16,0 0-80 15,-4-3-384-15,-3-9-392 16,-2-5-1137-16,-7-5-3360 0</inkml:trace>
  <inkml:trace contextRef="#ctx0" brushRef="#br3" timeOffset="-30126.66">9677 3464 2896 0,'0'0'4945'0,"0"0"-3056"16,0 0-1393-16,4 0-400 15,-4 0-96-15,0 0 112 16,0 0 176-16,0 0 144 16,4 0-24-16,-4 0-408 15,9 0-128-15,-6 0 48 0,13 0 80 31,4 0 192-31,16-4 0 16,12 1-64-16,23-6 8 0,33 2-136 16,28-2-8-16,3 6 8 31,-8-3 80-31,-19 2 104 0,-32 1-184 16,-20 0 0-16,-13 3 0 15,-2-3 152-15,2-1-144 0,9 1 0 16,12-3 56-16,-4 0 0 15,3-1 88-15,1-2-152 16,0 3 8-16,3-4 24 0,1 0-32 16,4 4-64-16,-4-3 0 15,-1 5-40-15,-3-5 104 0,-4 5-96 16,-4-2 88 0,0 0-48-16,0-4 24 15,7 4 16-15,1-3-120 16,0-1 112-16,3 4-288 0,-7-1 216 15,-4 1-368 1,-9 3 456 0,-2 0 16-16,-14 3 64 0,-3 0-72 15,-8 0 48-15,-4 0-40 0,-4 0-8 16,0 0 8-16,0 0 72 16,4 0-8-16,4 0 0 0,4 0-16 15,4 0 72-15,0 3-128 16,0-3 96-1,-5 3-96-15,-3 0 8 16,-4 0 64-16,-8-3-16 16,-4 0-56-16,-4 0 0 0,4 3 0 15,0 1 16-15,0-1 136 16,4 0-40-16,0 3-104 0,0 4 48 31,-1-1-56-31,2 4-8 16,-5 3-80-16,0 3 80 15,-4 7 16-15,0 2 0 0,0 4 40 16,0 3-48-16,-8 3 72 31,-1 3-32-31,2 0-32 0,-1 7-8 0,0 2 8 16,4 5 0 0,0-1 0-16,0 0 0 0,0 0-8 15,0 0 8-15,0-4 16 0,0 1-16 16,0-3 64-1,1-1-72 1,-2 1 8-16,1-3 64 0,0 2-72 16,4 0 0-1,0 5 8-15,0 2 0 16,0 0 40-16,0 3-40 16,0-3-8-16,0-4 0 0,0 4 0 15,0-3 0-15,0-3 0 16,0-3-8-16,-4-4 8 0,4-3 0 15,-4-6 0-15,4-7 0 16,0-6 0-16,0-6 0 0,0-4 8 16,0-3-8-16,0-2 0 15,0-4 0-15,0 3 8 0,-4-3-8 32,-4 0-72-32,-4 0 72 15,-8 0 72-15,-3 0 48 16,-9 0-120-16,-5 0 16 0,-2 0 176 15,-1 0-64-15,-8 0-8 16,-3 0-64-16,-5 0 24 31,-4 0-72-31,0 0-8 0,0 0 0 16,0 6-8-16,1 4-136 16,-1-1 144-16,0 4-48 0,0-4 40 0,0-2-32 15,5 3 40-15,-4-8 8 16,3 1 0-1,0 1 0 1,0-4 8-16,5 0 64 0,-2 0-72 16,1 0 0-16,0 0 8 15,-3 0 96-15,-1 0-104 0,-4 0 56 0,1 0-56 32,-5 3-16-32,0 3 64 15,1-2-40-15,-5 2-16 16,12-3 0-16,-4 3 0 0,8-2 72 15,0 2-64-15,5-3 168 16,-5 0-72-16,8 1-79 0,-4-4-17 16,5 2 232-16,-2 2-56 31,6-4-8-31,3 0-56 0,0 0-64 16,4 0 16-16,1 0 16 15,-1 0-80-15,0 0 96 0,4-4-56 16,0 2 48-16,0-2 104 15,4 1-48-15,4-3-40 32,4-1 112-32,5-5 16 0,2-8-96 15,1-8-8-15,8-10-128 16,-4-10 24-16,4-18-32 0,-4-23 0 16,-3-10 272-16,-14-5 32 15,1 5-152 1,1 7 112-16,-1 13 16 15,3-7-128-15,-2 10-136 0,2 0 64 16,6-4 40-16,-2-3-112 16,6-2-8-16,-1-1-64 0,4 16-24 15,0 17-32 1,4 14 8-16,-4 7 112 16,0 1 48-16,4-1 8 15,-4 3 64-15,0 14-24 0,4 2-48 16,0 3 0-16,0 7-40 15,0 3 8-15,0 0-8 0,0 0 0 16,0 0-8-16,0 0-136 31,0 0-1688-31,-4 9-1345 0,-4 1-1152 16</inkml:trace>
  <inkml:trace contextRef="#ctx0" brushRef="#br3" timeOffset="-25394.31">3489 10296 4536 0,'0'0'3889'15,"0"0"-1896"1,0 0-1009-16,0 0-312 0,0 0 248 16,-3 0 273-16,3 0-1 15,0 0-368-15,0 0-336 0,0 0-248 0,0 0-136 16,0 0-56-16,16 0-48 16,7-3-8-16,10 0 8 15,10-6 8-15,25-1-8 0,24-9-8 31,23 0-120-31,5-3-24 16,-4 3 56-16,-26 3 48 0,-30 9-56 16,-8 1 8-16,-3 0 16 15,6-1 8-15,21 1 72 0,27-7-32 16,21-3 32-16,3 0 40 31,-4 0-40-31,-11 1-8 0,-16-1 8 16,-1 0 0-16,-14 6 16 15,-22 1-16-15,-8 3 48 16,-6 2-40-16,7-2-8 0,12-1 24 16,7-2-16-16,-3 3 40 31,4-1-48-31,-1 1-8 0,-3 0 8 16,3-1 0-16,-2-2 0 0,-2-1 0 15,5-2-8-15,-9-1 0 16,5 0 0-16,1-2 8 0,-2-2-8 15,-3 5 8 1,3-7 0 0,-3 3 0-16,3 0 0 0,2 0 0 15,6 3 8-15,28-2-8 0,34-2 48 16,14 8 360-16,4 3 112 16,5 3-256-1,-9 3-192-15,12 0-16 16,5 0-8-16,3 0 0 0,1 3 24 15,-9 3 8-15,-4 3-72 16,-12 1 40-16,-3-3-40 16,-13 2 0-16,-3-3 0 0,-16 1 0 15,-9-7-8-15,-4 0-8 32,-7 0-104-32,-8-4 0 0,-13-8-8 15,-11-4-32-15,-15 0-16 31,-2 0 16-31,5-3 48 16,-1-3 104-16,2-3 0 0,-10 2 80 16,-7 4 72-16,-4 0 112 15,-4 3-104-15,-1 1-48 0,-2-2 64 16,7-1-80-16,3-1-16 16,5-3-80-16,12-1 0 0,16 1 8 15,28-7 0-15,15-3-8 16,9 4 8-1,3 2 40-15,1 8-48 16,7 1-48-16,12 5 48 0,13 2 88 16,-1 7 88-16,1 3-80 0,7 0-23 15,1 0-65-15,3 7 0 16,0-4-8 0,-4 0 8-16,-3-3-8 15,-1 0 8-15,-11 0-8 16,-17 0 8-16,-7 0-8 0,-17 0 0 15,-6 0-8-15,-2 0-113 16,-7 0 17-16,-5 0-24 0,1 0 16 16,4 0 48-16,-9-6-32 31,-7-4 8-31,-16 3-16 0,-9-2 32 16,-7 3 16-16,4-1 56 15,7-5-8-15,5-1 8 16,-3 3 0-16,-1-2 0 0,4-1 0 31,2 1-8-31,19-1 16 16,26-3-8-16,33-3 0 15,19 3 0-15,12 3-8 0,1 10 0 0,-9 3 8 16,1 3 0-16,-1 10-8 16,-8 0-8-16,1 2 8 0,-13-2-40 15,-3 0 48 1,-5 0 0-1,0-4 8-15,-3-3 8 16,0-2-8-16,-1 2 40 0,-7-3-48 16,-5 3 0-16,-15-3-8 15,-17 1 8-15,-19-1 0 0,-12 0 0 0,-8-3 0 32,3 0 0-32,9 0 8 15,0 0-8-15,0 0 0 16,-5 0 0-16,-2-6 8 0,2-3-8 15,5-4 0-15,0 0-72 16,4-3-32-16,3 4-24 0,1-1 32 31,0 6 88-31,8 1-48 16,-4 3 48-16,14 3-64 0,27 0 16 16,14 0-88-16,12 6-64 15,-7-3 32-15,-9 0-16 0,-11-3-64 16,-1 0-176-16,-2 0 80 31,-10 0 128-31,-20 0 96 16,-19 0 72-16,-7 0 8 0,-10-3 40 15,4 3 0-15,13-6 8 16,4 3 0-16,0-3-8 0,0-1-32 16,4 1-288-16,-1-1 104 15,5 1-161 1,0 3-103-16,0-3-48 15,-1 2 280-15,-3 4 184 0,-4-3 56 16,-4 3 16-16,0 0-8 0,-5 0 8 16,1 0 0-1,0 0-8-15,-1 3 16 16,5-3-8-16,-7 4 0 16,-6-4 0-16,-7 3 8 15,-5-3-8-15,-6 0 0 0,-1 3 24 16,-9 0-16-16,5 3 0 15,-3 4 8-15,6 0-8 0,1 2 0 32,4 4 0-32,0 0 0 15,0 3-8-15,0 0 0 0,-5 3 0 16,-6 0 8-16,-1 7-8 16,-8-4 0-16,-1 4 0 0,-7 3 0 15,0 3 8-15,0 3 0 31,0 3 0-31,0 7 0 16,0-1 8-16,-7 1-16 0,3 2 8 16,-5 5 40-16,5 2-48 15,0-3 48-15,1 6 8 0,-1-3 48 16,0 1-40 0,0-4 16-1,-1-1-8-15,5-2-64 0,0 0 96 16,0 0-96-16,0-3 8 0,5 2-16 15,7-6 80-15,-1-5-64 16,2-4-8-16,-6-3-8 0,1-10 8 16,1-7 0-1,-9-2-8 1,0-6 0-16,0-1 0 0,-13-6 16 16,-11 0 168-16,-12 0 72 0,-7 0-87 15,-13 0-89-15,-8-6-32 16,-7-1-40-16,-13 1 0 0,-15 3 0 31,-17 3 0-31,-8 0 0 16,9 0 8-16,8 3-8 0,11 0 0 15,-8 3 0-15,4-2 32 16,1 2-40-16,-5 0 0 0,-3-3 8 31,-1 1 0-31,-3-4 40 16,-5 0-40-16,-11-13-8 15,-1-3 16-15,1-3 0 0,-2 3-8 16,11 4 48-16,6-1-56 16,4 0 0-16,12 4-8 0,21 2 8 31,15 1 0-31,12 3 0 16,5-4 0-16,-10 1 0 0,-18-1 8 15,-24 2 0-15,-14-2 0 0,-5 1 0 16,6-4 64-16,4 1-72 15,13 2-8-15,3-2 8 0,4-1 0 16,13 4 0 0,7-1 0-16,16 4 0 15,4-3 0-15,-12 3 0 16,-4-1 0-16,-7-2 0 0,-1 0 8 16,0-1-8-16,-4 1 0 15,5-3 8-15,-5-1 56 16,4 0-64-1,4-2 0-15,1 2 0 16,3 1 8-16,0-4-8 0,5 3 8 16,-9-2 0-16,4 2 0 15,-3 1 0-15,-2-1 16 16,-2 4-16-16,3-4 64 0,-8 4-72 31,5-3 0-31,-2 2 48 16,-2 1-48-16,4 2 0 0,-5-1 8 15,7 5-8-15,-6-4 0 16,4 4 16-16,-5 0-16 16,4 0 8-16,-4 0-8 0,1 0 0 15,-13 0 0 1,-8 4-8-16,-20-4 8 16,-6 0 0-16,2 0 8 0,4 0 0 15,13 0 0-15,-1 0-8 16,-4 0 0-1,5 0 0 1,-5 2 0-16,0 1 0 0,1 1-40 16,3-1 40-16,-4-3 16 15,5 3 80-15,-4 0 128 0,-2 1 32 0,-2-1-64 16,-5-3-8-16,-2 0-8 31,2 0-16-31,0 3-16 16,1 0-88-16,7 3 16 0,0-2 32 15,5 2-88-15,3 0-16 16,1 0 48-16,-2 1-40 0,-2-1 8 16,0-2-8-16,3 2 0 15,1-3-8-15,-1 0 8 0,8 3-8 32,-3 1 8-32,7-4-8 15,8 4 8-15,17-1-8 0,6-3 0 16,6 0 8-16,-9 0-8 31,-11 0 8-31,-21 4-8 16,-12-4-8-16,-11 0 8 0,-5 1 0 15,4-2-8-15,9 2 8 16,11 2-8-16,0 1 8 0,1 2-8 16,3-3 8-16,16 1 0 0,9-4 0 15,15 0 0 1,0 0 8-1,-24 3-8-15,-19 1 8 0,-28-1-8 16,-1 4 8-16,8-1-8 16,13 1 0-16,7 3 0 0,0-4 0 15,1 4-8-15,-5-1 0 0,1 1 8 16,-1 0 8-16,-4-4-8 16,4 1 0-1,-7-4 0-15,4 7 0 16,-6-3 0-16,2-1-8 15,8-3 8-15,-1 4 0 0,4-4 0 16,20 0-8-16,13-2 8 16,11-1 0-16,0 3 0 0,-7 1 0 31,-9 2-96-31,-28 7 40 16,-8 3-8-16,-20 0 56 0,2 3 8 15,6-3-8-15,12 0 8 16,13-3-16-16,10-3 16 15,17-4 0-15,13 1 0 0,-1-3 0 32,-3 2 0-32,-9 4-8 15,-12-4 8-15,4 7 8 0,1-4-8 16,-5 5 0-16,5 2 0 16,-6-7 0-16,6 7 0 0,-1-3 0 15,5 0 8-15,-1 0-8 16,0 0 0-1,4 0-8-15,1 3 8 16,-5-3 0-16,0 6-8 0,-1-3 0 16,-2 3-40-16,-1 0 48 15,1-3-8 1,3 1 8-16,1-8 0 16,3 1 0-16,0-1 0 0,0-5 16 15,0-4-16-15,4 0 0 16,0-3 0-1,5 0 8-15,-1 0-8 16,4 0 8-16,1 0-8 16,2 0 0-16,2 4 8 15,-1-1-8-15,-4 3 0 0,5-3 8 16,-6 3-8-16,6-2 8 0,-1-4 0 16,0 0 168-16,5 0-32 15,-2 0-72-15,5 0 24 16,1-7-16-16,3-5-72 0,0-1 64 31,4-3 0-31,0-6-64 16,4-4 96-16,0-5-8 0,1-7-48 15,6-7-32-15,6-6 48 0,-2-6-16 16,2-3-48 0,7-13 16-1,-4-19-8-15,-1 6 0 0,5 10-8 16,-3 9-8-16,-5 16-88 15,0 1 8-15,0-1-72 16,-4 13-544-16,4 16 96 0,-1 15-152 0,2 7-1441 16,7 0-3744-16</inkml:trace>
  <inkml:trace contextRef="#ctx0" brushRef="#br3" timeOffset="-14563.26">21575 9433 928 0,'0'0'8425'16,"0"0"-6600"-16,0 0-1193 15,0 0-632-15,0 0 624 16,0 0 520-1,0 0-263-15,0 0-265 16,0 0-272-16,0 0-160 0,0 0-104 0,0 0-32 16,0 0 24-16,0 0-16 15,0 0-48-15,0 0 56 16,0 0-64 0,0 0-8-16,0 0-40 15,0 3-88-15,0 10 72 16,0 2 64-16,4 7 48 0,-4 7-32 15,4-4-8-15,0 1 0 16,3 0 8-16,1-4-8 0,1-3 0 16,-5-3 0-16,3-4-8 31,1-5-64-31,1-1 64 0,2-3 128 16,6-3 776-16,10 0 232 15,13-9-215-15,11-10-265 16,13-7-376-16,5-9-192 0,17-13 136 31,19-11-216-31,-14 1 72 16,-7 10-72-16,-16 11-8 15,-21 11-40-15,1 4 40 0,-4 3 0 0,-13 6-88 16,-14 4 16-16,-13 5-120 16,-4 4-1065-16,0 0-1343 15,-49 26-2393 1,6-4 2048-16,-5 0-3736 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5T15:24:33.5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25714 1149 2472 0,'0'-6'7362'0,"0"-4"-5666"16,0 4-656-16,0-1-336 16,-7 1-160-16,3 0 569 0,-1 6-129 15,1-3-160-15,0 3-288 31,4 0-248-31,0 0-160 0,-4 0-24 16,-3 0-40-16,-6 0-56 16,-10 9 0-16,-5 10 0 15,-4 3 0-15,-4 13-8 0,5 6 16 0,-6 7-16 16,5 6-16-16,4 7 16 16,5 2-8-16,3 0-48 15,3 1 56 1,13 0 48-16,4-7-40 15,0-6 144-15,13-4-48 16,15-6 72-16,8-5 56 0,7-8-23 16,9-3 15-16,8-9-56 0,4-6-168 15,-1-10-312 1,-3 0-553-16,12-29-831 31,-17-6-1545-31,-11 0-5393 16</inkml:trace>
  <inkml:trace contextRef="#ctx0" brushRef="#br0" timeOffset="416.27">25969 1324 10098 0,'0'0'4145'16,"0"0"-3073"-16,0 0-400 16,0 0 8-16,0 0 48 0,0 0-56 15,16-19-336-15,12 19-336 16,12 3 0-16,3 6-8 0,2 7-40 16,-13 0 48-1,-13 3-224-15,-10 3-280 16,-9 4 336-16,-13 6 168 15,-19 3 416-15,-4 2 152 0,-11-2-39 16,7-3-193 0,4-6-88-1,12-7-200-15,12-3-48 0,5-10-80 16,7 3-32-16,3-2-168 0,25 2 144 16,8-5 128-16,32-2 0 15,19-2-192-15,1-12-169 0,-9-4-351 31,-10-9-760-31,2-11-1297 16,-15 2-455-16,0 2-1449 0</inkml:trace>
  <inkml:trace contextRef="#ctx0" brushRef="#br0" timeOffset="765.94">26837 1231 4905 0,'0'0'2368'0,"0"0"-7"0,0 0-625 15,0 0 136-15,0 0-879 16,0 0-537-16,0 0-152 0,-71 48 296 16,43-10-280-16,4 4-240 31,8 2 24-31,9 4-104 0,7-10-176 16,4 0 160-16,15-10-40 0,13-9-320 15,1-2 72-15,2-17 304 0,-3 0 248 16,0-20 168-16,-8-8 32 15,-12-7 360 1,-9-10 248 0,-3 1-239-16,-3-1-257 0,-22 8-96 15,1 5 8-15,-7 10-136 0,-1 9-240 16,0 10-96-16,4 3-88 16,-8 18-376-16,8 17-656 0,0 23-1081 31,9-5-2488-31,10-11-3905 15</inkml:trace>
  <inkml:trace contextRef="#ctx0" brushRef="#br0" timeOffset="1064.83">27112 1035 9602 0,'0'0'2216'0,"0"0"-248"16,0 0-447-16,0 0 87 0,0 0-328 16,0 0-415 15,0 0-417-31,4-13-320 0,-4 29-128 0,0 12 0 16,0 14 40-16,0 5 24 15,0 14-16-15,0 6 8 0,0-1-48 16,0-2 0-1,0-7 0 1,5-10-8-16,-1-5-336 16,0-7-432-16,0-7-953 0,0-6-2280 0,-4-12-1768 15</inkml:trace>
  <inkml:trace contextRef="#ctx0" brushRef="#br0" timeOffset="1447.13">27404 898 10938 0,'0'0'3977'0,"0"0"-3105"15,0 0-408-15,0 0-240 16,0 0-88-16,0 0-40 0,-4 19-80 15,-9 6 144-15,-2 14 376 32,-5 5-328-32,-1 7-80 15,6-3-80-15,-1 2-32 0,-4-2 16 0,8 0-32 16,0-4-8-16,4-6 8 16,1-6-8-16,7-3-96 0,0-4 88 15,0-9-312 1,11 0 80-1,17-3-320-15,4-7 368 16,15-3 144-16,5-3-80 0,8 0-80 0,4-16-384 16,-8 0-817-16,12-18-863 15,-16 4-153-15,-17 8-2128 0</inkml:trace>
  <inkml:trace contextRef="#ctx0" brushRef="#br0" timeOffset="1762.05">27599 1194 936 0,'0'0'7073'0,"0"0"-2840"16,0 0-2809-16,0 0-559 15,0 0-337-15,0 0-224 0,0 0-72 16,-16 41 432-16,11-6 8 31,5 3-200-31,0 9-104 16,0 4-64-16,5 3-112 0,3 0-48 15,0 3-88-15,-1 0-40 0,-2-6 40 16,-1 0-48-16,4-3-8 16,-4-7-360-16,0-3-520 15,-1-3-776 1,-3-6-1569-16,0-13-3224 15</inkml:trace>
  <inkml:trace contextRef="#ctx0" brushRef="#br0" timeOffset="2317.67">27802 813 512 0,'0'0'7441'0,"0"0"-5776"16,0 0-969-16,0 0-80 0,0 0 8 15,0 0-152-15,0-4-240 16,0 14-224-16,12 6 728 16,4 9 240-16,7 7-111 15,9 6-193-15,5 6-192 16,2 7-144-16,1 7-144 0,-8 2-64 16,-4 6-80-16,-8 1-48 15,-8 12-40-15,-12-8 40 16,0 1 0-16,-4-5 8 15,-16-10-8 1,-4 4-160-16,-4-11-576 16,0-5-584-16,-7-10-385 0,7-13-815 15,8-9-4530-15</inkml:trace>
  <inkml:trace contextRef="#ctx0" brushRef="#br0" timeOffset="2579.86">28491 1460 10306 0,'0'0'3841'15,"0"0"-3153"-15,0 0-184 16,0 0 48-16,0 0-80 16,0 0-248-16,0 0-224 15,0 0-1008-15,0 0-3465 16,-28 0-6257-16</inkml:trace>
  <inkml:trace contextRef="#ctx0" brushRef="#br0" timeOffset="56998.65">5442 10506 856 0,'0'0'4401'16,"-4"-3"-2609"-16,4 3-992 16,-4-3-528-16,4-1 560 15,-4 4 345-15,4 0-449 16,0 0-336-16,0 0-112 0,0 0 48 16,0 0 40-16,0 0-72 15,0 0-104-15,0 0-88 16,0 0 16-1,0 0 40-15,0 0 8 16,0 0 8-16,0 0 32 0,0 0-96 16,0 0-16-16,0 0 32 15,0 0-31-15,0 0-97 16,0 0 0-16,0 0-65 0,0 0-111 31,0 0 72-31,4 0-144 16,8-3 168-16,7 3 80 15,14-3 544-15,3-4 265 0,7 1-705 16,6 3 568-16,2-6-240 16,-3 2-120-16,8 1-248 0,-5 0 72 31,5-1-136-31,0 1 0 0,4-3 224 16,4 2-88-16,-1-6-128 15,1 3 16-15,0-2 24 0,3 2-40 16,-2-2 0-16,-6 2 48 15,-7 1-56-15,0-4 0 16,-9 7-8-16,-2-4 16 16,-5 7 96-16,-5-3-104 15,1 3-136-15,-8-1-232 16,-1 4-144-16,-2-3-16 0,-10 3-1041 16,-7 0-271-16,-4 0-1217 15,0 0-1584-15</inkml:trace>
  <inkml:trace contextRef="#ctx0" brushRef="#br0" timeOffset="57801.03">5271 10579 208 0,'0'0'5961'0,"0"0"-4473"16,0 0-544-16,0 0 225 15,0 0 95-15,0-16-80 0,0 16-240 32,0 0-376-32,0 0-368 0,0 0-200 15,0 13-104-15,-4 5 56 16,-4 14 48-16,4 13 192 0,-5 2-87 16,6 11 95-16,-5 12-144 15,4 15 72-15,0 10 24 16,4-6 200-1,0-12-144-15,0-23 120 0,0-7-176 16,0 7-16-16,0 6 24 16,0 11-88-16,0-12-16 0,0-1-8 15,0-7-48-15,0-10-8 16,0-6 8 0,0-10 8-16,0 1-8 15,0-10 8-15,0 3 0 16,0-4-8-16,0-2 0 0,4 0-376 15,0 6-1120-15,-4-7-929 16,4-2-2056-16</inkml:trace>
  <inkml:trace contextRef="#ctx0" brushRef="#br0" timeOffset="58179.91">5267 11880 7329 0,'0'0'2024'0,"0"0"-1671"0,0 0-289 16,0 0 776-16,0 0 80 16,84 0-144-16,-41 0-40 15,9-2-104 1,23-8-23-16,17-9-89 15,28 0 48-15,-4-3-240 16,-13 3 24-16,-31 6-120 0,-21 4-56 0,-2 2-176 16,3-3 16-16,11 1 56 15,1 3-24-15,0-4-48 16,-1 0-8 0,-7 4 0-16,4-3 8 15,-9 2-120-15,1 1-168 0,-8-1 176 16,-9 5-48-16,-2-5-488 15,-10 7-745-15,-2-13-119 32,-14 7-1160-32,-3-3-5890 0</inkml:trace>
  <inkml:trace contextRef="#ctx0" brushRef="#br0" timeOffset="59091.71">6741 10217 3472 0,'0'0'4041'15,"0"0"-3049"1,0 0-712 0,0 0-152-16,0 0 296 0,0 0 121 15,0 0-193-15,0 16-16 16,0-3 0-16,0 5 64 0,0 5-144 15,-4 5 72-15,4 7-120 16,0 3 152 0,0 10-40-16,0-1-88 15,0 7-40-15,0 3-24 0,0 1 112 16,0-4 56-16,4 3-15 16,4 0-17-16,-4 0-96 0,4 3 40 15,-4 1 280-15,0-4-272 31,4 3-32-31,-8-3-32 0,0 1 8 16,0-8 24-16,0 5-136 16,0-5 88-16,-4 1-64 0,0-3 0 15,0-4-104-15,4-3 8 16,-4-9-8-16,4 0 8 31,-5-7-8-31,5-3 0 0,0-2-8 16,0-8 24-16,0 1-24 15,0-6 0-15,0-2 0 0,0-1 0 16,0 2 0-16,0-6-104 16,5 7 32-16,-5-4-200 15,4 0-288-15,0-3-696 0,-4 0-1609 16,0 0-4176 0</inkml:trace>
  <inkml:trace contextRef="#ctx0" brushRef="#br0" timeOffset="70258.39">5729 13468 1384 0,'-8'0'8802'16,"4"0"-6338"-16,-4 0-1248 16,4-3 417-16,4 0-305 0,-4-1-184 15,4 1-424-15,0 0-255 16,0 0-49-16,0-3-144 0,0-7-160 31,8 4-56-31,0-7-16 16,12 3-40-16,0 0-56 0,4 3 56 15,-1 5-48-15,5 1-16 16,0 4-80-16,0 6-128 16,-4 14-120-16,-7 5 112 0,-10 7 143 31,-7 9 57-31,0 4 56 15,-16 2 24-15,-12 7 0 0,-4-3 56 16,-4 0-56-16,1-10 8 16,3-6 48-16,8-7-48 0,3-9-16 15,14-12-64-15,7-7-128 16,0 0 104 0,16-26-200-16,12-15-976 15,16-7-16-15,4-12 720 0,3-6-176 16,1 2-545-16,-9 4 617 15,-2 3 376-15,-9 6 288 0,-13 13-104 16,-2 3 0 0,-14 12 112-16,1 8 624 15,-4 2 584-15,0 10-79 16,-7 3-57-16,-14 0-696 0,2 0-200 16,-5 13-96-16,0 2 88 15,0 11 32-15,4 5 32 16,0 8-40-1,9-2 136-15,2 5-136 16,9-1-136-16,0-3 16 16,0 0-16-16,12-9 0 0,4-4-56 15,0-3 0-15,3-5 48 16,6-8-48-16,-5 1 0 0,4-10-160 31,4 0-576-31,12 0-744 16,-9-13-1337-16,1 0-2960 0</inkml:trace>
  <inkml:trace contextRef="#ctx0" brushRef="#br0" timeOffset="70633.86">6450 13160 7497 0,'0'0'2641'0,"0"0"-1185"0,0 0 304 16,0 0 225-16,0 0-729 15,0 0-504 1,0 0-328-16,-51 6 80 15,23 17 89-15,0 9-137 16,3 9-112-16,-3 3-64 0,9 7-104 16,3 0-32-16,12 3-88 15,4-4-56-15,0-5-48 0,24-1 32 32,12-9-40-32,7-6-80 15,9-10-304-15,0-6-296 16,16-13-1673-16,-16-7-512 0,-9-12-3944 0</inkml:trace>
  <inkml:trace contextRef="#ctx0" brushRef="#br0" timeOffset="71602.17">6661 13227 7641 0,'0'0'2897'15,"0"0"-1409"-15,0 0-104 0,0 0 417 16,0 0-505-16,0 0-624 16,0 0-528-16,0 0-144 15,0 22 0 1,0 10 256-16,0 3 104 15,0 9-128-15,0 1-8 0,0 2-32 16,0-6-72-16,0-2-71 0,0-5-1 16,0-5-40-16,0-7-8 31,0 1-257-31,0-8-927 16,0-2-1760-16,0-10-2626 0</inkml:trace>
  <inkml:trace contextRef="#ctx0" brushRef="#br0" timeOffset="71909.31">6812 13112 7377 0,'0'0'4185'0,"0"0"-2905"31,0 0 153-31,0 0 79 0,0 0-624 16,0 0-712-16,0 0-176 16,25-9-184-16,-5 28 184 0,3 6 120 0,1 10 112 15,0 0-80-15,0 6 24 16,1 1 24 0,-10 2 64-1,-4 1-184-15,-6 2 64 0,-5-2-136 16,-5 3 88-16,-18 2-96 15,-5-2-536-15,-31 9-704 0,3-9-3265 16,7-16-4137-16</inkml:trace>
  <inkml:trace contextRef="#ctx0" brushRef="#br0" timeOffset="73705.71">3183 11436 7377 0,'0'0'4481'0,"0"0"-3217"15,0 0-223-15,0 0 367 16,0 0-64-16,0 0-472 0,0 0-336 15,0 0-184-15,0 0-39 32,0-3 31-32,0 0-72 0,0-7-168 15,0 1-56-15,0-7-48 0,-4 0 0 16,-8-3-104-16,0 0-184 16,-4 0 88-16,-4 3 8 0,-3 3 136 15,-1 3-64 1,0 10 39-16,-1 0 81 15,-3 10-16-15,4 16 8 16,5 2-56-16,-1 10 56 0,4 7-112 16,12 5 72-16,4-2-8 15,0 0-40-15,8-7-120 0,11-9-104 32,6-13-40-32,3-13 112 15,0-6-48-15,7-9 176 0,-3-20-56 16,0-9 48-16,-8-3 120 15,-4-7-176-15,-8 0-24 0,-4 4 208 16,-8 3 0-16,0 9 48 31,0 7 72-31,0 12 432 0,0 10-240 16,0 3-168-16,0 0-144 16,0 0-8-16,0 12-184 15,0 8 192-15,0 8 8 0,0 4 8 0,0 6-8 16,0 0 0 15,0 0 0-31,0 3-8 0,0-2 8 16,8-2-8-16,4-2-144 0,4-3-1096 15,16-6-1137-15,0-10-271 16,-5-14-2049-16</inkml:trace>
  <inkml:trace contextRef="#ctx0" brushRef="#br0" timeOffset="74022.05">3598 11093 6633 0,'0'0'4265'0,"0"0"-3161"15,0 0-608-15,0 0 112 16,0 0 345-16,-84 22-25 0,63 7-168 15,-2 3-232-15,3 9-128 16,3 0-24-16,6 10-96 0,7 0-56 31,4 3-136-31,0 0 32 16,12 0-112-16,8-4-8 16,12 1 0-16,3-9 0 0,10-11-168 15,-2-8-488-15,25-17-744 31,-16-6-1209-31,-9-3-3344 0</inkml:trace>
  <inkml:trace contextRef="#ctx0" brushRef="#br0" timeOffset="74467.38">3852 11242 8905 0,'0'0'2273'16,"0"0"-1369"-16,0 0-280 15,0 0 576-15,0 0-223 16,0 0-385-16,-80 51-176 0,72-22-256 31,1 3-64-31,7 9-88 16,0-3 40-16,7 0-48 0,10-3-16 15,7-4-152-15,3-8-192 16,5-11-312-16,1-12-529 0,2 0 289 16,-7-12 696-16,-8-13 216 31,-13-10 704-31,-7-4-15 15,0-2 183-15,-15 3-16 0,-9-3-96 16,-4 9-128-16,0 6-112 0,0 8-200 16,1 11-192-16,3 7-128 0,0 22-912 15,3 7-1576 1,10-1-2337 0</inkml:trace>
  <inkml:trace contextRef="#ctx0" brushRef="#br0" timeOffset="74773.94">3940 11004 10578 0,'0'0'2904'0,"0"0"-1687"0,0 0-1041 31,0 0-176-31,0 0-248 16,0 0 248-16,0 0 448 0,92 86-16 16,-64-45-200-16,4 0-88 15,-4 4-48-15,-4-4-40 0,-9 7-8 16,1 0-40-16,-12 2 0 31,-4 4 0-31,0 0 40 16,-16 3-48-16,-12 0 0 0,-4-5-552 15,0-18-1345-15,13-11-2560 0</inkml:trace>
  <inkml:trace contextRef="#ctx0" brushRef="#br0" timeOffset="75462.83">4255 11306 6729 0,'0'0'1840'16,"0"0"-951"-1,0 0 7-15,0 0-120 16,0 0-288-16,0 0-296 0,0 0-128 16,20 3 768-16,-1-3 216 15,1 3 9-15,12-3-353 0,0 0 56 16,12-3-232-1,8-6-56-15,4-1 0 16,3-2-200-16,-3-1-272 16,0 3 240-16,-5 1-136 0,-6 2-104 15,-9 1 0-15,-5 3 48 16,-6-1-48-16,-14 1 8 0,-3 0 0 31,-3 3-8-31,-5 0 8 16,0 0 32-16,0 0-40 0,0 0-352 15,0 0-216-15,0 0-104 16,0 0 72-16,0 6 144 0,-5 4 280 16,-3 0-1032-16,-3 2-425 31,-6-5-831-31,9-1-4186 0</inkml:trace>
  <inkml:trace contextRef="#ctx0" brushRef="#br0" timeOffset="75844.12">4780 11090 5817 0,'0'0'2552'0,"0"0"-903"15,0 0-73-15,0 0 240 16,0 0-343-1,0 0-617-15,-19-7-424 16,19 7-296-16,0 0-136 0,0 4 0 0,0 5 48 16,8 4-40-16,3-3 24 15,10 2-32-15,3-2 0 16,4-4 344 0,4 1-16-16,-4-1-88 15,-5-3-144-15,-3 3-56 16,-8 1-40-16,-9-4-96 0,2 3 48 15,-5 1 48-15,0 5 128 16,-8 7 120-16,-12 4 48 0,-8 9-160 31,-3 5-16-31,-5 2-120 16,-12 14-472-16,12-12-2176 0,4-5-6922 0</inkml:trace>
  <inkml:trace contextRef="#ctx0" brushRef="#br0" timeOffset="81147.86">6183 12639 2800 0,'0'0'5425'0,"0"0"-2552"16,0 0-1153-16,-3 0-279 0,3 0 183 15,0 0-248-15,0 0-552 0,0 0-368 16,0 0-175 0,0 0 31-1,0 0 16-15,0 0-56 0,0 0-56 16,0 0 0-1,-4 0-40-15,-1-9-64 16,1-4-104 0,0-9-8-16,-4-7 72 0,5-5-64 0,-6-5 56 15,1-5-16-15,0-7-48 16,1 0 8-16,-2 1 0 16,1-1 0-16,1 9 8 0,-1 4 40 15,-1 10-48-15,1 5 0 0,5 1 0 16,-1 7-8-16,0-2 0 31,4-1 0-31,0-2-16 16,-4-2-56-16,4 0-48 0,0 3 48 15,-5 0 32-15,5 10 40 16,-4 2 0-16,4 4 0 0,0 3-144 16,0 0-208-16,-4 0-328 31,1 3-825-31,-5 9-519 15,0 14-505-15,-1-4-479 0,6-3-2161 0</inkml:trace>
  <inkml:trace contextRef="#ctx0" brushRef="#br0" timeOffset="81600.17">5980 12169 3392 0,'0'0'2465'32,"0"0"-1289"-32,0 0-336 15,0 0 160-15,0 0-119 16,0 0-49-16,0 0-136 0,-12 26-136 16,12-26 32-16,0 0 120 15,0 0 0-15,0 0 25 0,0 0-25 31,0 0-152-31,0 0 16 16,0-4 80-16,0-14-24 0,8-8-496 16,0-9-128-16,4-6-8 15,0-7-80-15,-5 4-72 0,6 0 152 16,-9 9 0-16,4 9 152 31,-8 10-48-31,3 7 136 16,1 3 16-16,-4 6-160 0,0 0-88 0,0 0-8 15,4 0-72 1,1 0-104-16,7 9-136 0,4 7 304 16,3 6 8-16,9 0 48 15,0 3-48 1,4 1 0-16,4 2-176 16,-8-2-1400-16,-12-13-3257 0</inkml:trace>
  <inkml:trace contextRef="#ctx0" brushRef="#br0" timeOffset="82768.25">6784 11020 1856 0,'0'0'4473'0,"0"0"-3201"15,0 0-416-15,0 0 137 16,0 0 95-16,0 0-312 15,0 0-320-15,0 0-168 0,0 0-72 32,0 0-48-32,0 0-24 15,0 0-32-15,0 0-8 0,0 0-32 0,0 0-72 16,4 0-152-16,9 0 88 16,-2 0 64-16,14 0 448 15,3 0-40-15,3 0-160 16,5-3-192-1,4-3-56-15,4-1 64 0,-1 1 105 16,2 0 247-16,6-1-24 0,1-2-64 16,4-1 48-16,8 1-80 15,-1-4-96-15,1 0-96 16,0 4 80 0,-4-1-88-16,-4 4 96 15,0 3-192-15,-5 0 0 16,1-1 96-16,0 1-88 0,8-3 8 15,15-4-8-15,17-6 88 16,16-3 0-16,-9 1-48 0,-24 1 0 31,-23 4-48-31,-16 4 0 16,4 0 32-16,8-7-24 0,0 3 72 16,-1-3 144-16,6 0-128 15,-2-3 72-15,5 3-56 16,0 4-104-16,3-1 56 0,-3 0-64 31,-8 0 8-31,-4 4 0 16,-8 3 136-16,-8-4-144 0,-8 7 8 0,-5 0 0 15,-7 3 0-15,-4-4-8 16,1 4-72 0,-5 0-72-1,0 0-528-15,0 0-288 0,4 0-64 16,-4 0-817-16,0 0-327 15,0 0-985-15,-9-2-3248 0</inkml:trace>
  <inkml:trace contextRef="#ctx0" brushRef="#br0" timeOffset="83077.84">8889 10455 7041 0,'0'0'2529'0,"0"0"-745"15,0 0-296-15,0 0 97 0,0 0-177 32,0 0-472-32,0 0-736 15,-5-3-200-15,18 3-200 0,11 3 200 16,4 7 168-16,7 2-160 16,5 4 120-16,-1-3-120 15,2-1 104-15,-5 5-64 0,-8-5-48 16,-5 1 16-1,-11 3-16 1,-4 0-88-16,-8-1 88 0,-4 7 40 16,-16 1-40-16,-20 5-72 0,-51 23-912 15,7-10-1481-15,1-6-3528 16</inkml:trace>
  <inkml:trace contextRef="#ctx0" brushRef="#br0" timeOffset="83905.78">7510 10471 8185 0,'0'0'2697'15,"0"0"-1753"-15,0 0 40 0,0 0-16 16,0 0-39-16,0 0 111 0,0 0-672 15,4-79-224-15,-4 63-128 16,-12 0 56 0,0 3-64-16,-4-3-8 15,-8 7-192-15,0-1 192 16,-4 7 136-16,0 3-136 0,-4 9-112 16,4 14-56-16,0 5 168 15,5 4 0-15,3 6-16 16,12 3 8-1,4 1-88-15,4-7-40 16,12-7-40-16,12-9-168 16,12-9 40-16,-1-10-232 0,10 0 79 15,-6-20 457-15,-7-5 113 16,0-9-113-16,-8-5 168 0,-8 1-120 31,-4-3-48-31,-4 3 48 16,-8 3 208-16,0 6 160 15,0 14 32-15,0 2 224 0,0 9-8 16,0 4-664-16,0 0-32 16,0 13-384-16,-8 13 408 0,-1 9 8 15,6 6 8 1,-1 3 40-16,4 4 0 16,0-3-48-16,7-4 0 15,10-6 0-15,7-7-280 0,4-9-464 16,4-6-376-16,11-13-601 15,-3 0-1455-15,-8 0-4666 0</inkml:trace>
  <inkml:trace contextRef="#ctx0" brushRef="#br0" timeOffset="84187.53">7965 10140 6833 0,'0'0'2937'0,"0"0"-1529"0,0 0-296 16,0 0 600-16,0 0-1047 15,0 0-321-15,0 0-40 0,-101 36-72 32,82-8-80-32,2 7 64 15,2 7-40-15,6-1-176 16,9-3 0-16,0 3-48 0,13-6-16 15,11-6-48-15,12-4-40 16,3-9-752-16,13-16-705 0,-4 0-807 16,-13-3-2545-1</inkml:trace>
  <inkml:trace contextRef="#ctx0" brushRef="#br0" timeOffset="84589.85">8131 10172 8433 0,'0'0'2713'31,"0"0"-1553"-31,0 0 296 16,0 0-319-16,0 0-313 15,0 0-464-15,0 0-360 0,0 10 48 16,0 6 0-16,0 6 40 15,0 0 0-15,0 7 0 0,0 0 0 32,0 6 0-32,4-1-40 15,4 1 16-15,-3 0-64 0,-1 3-816 16,-4-6-1617-16,0-13-2896 0</inkml:trace>
  <inkml:trace contextRef="#ctx0" brushRef="#br0" timeOffset="84908.26">8307 9922 7217 0,'0'0'4889'0,"0"0"-4129"15,0 0-760-15,0 0 0 16,0 0 224-16,0 0 40 0,0 0 336 31,60 41 513-31,-37-19-657 16,5 4-272-16,-4 2 64 16,0 1-144-16,-12 2-56 0,-3 1-32 15,-9 6-16-15,0-3 80 16,-25 7-64-16,-23 15-16 0,1-10-904 31,6-5-1969-31</inkml:trace>
  <inkml:trace contextRef="#ctx0" brushRef="#br0" timeOffset="85749.38">9263 10131 7465 0,'0'0'2409'0,"0"0"-705"0,0 0-248 16,0 0 297-16,0 0-257 31,0 0-680-31,0-3-520 0,4 3-296 16,-4 7-120-16,0 5 48 15,4 17 72-15,-4 2 104 0,4 11 56 16,0 18 0-16,4 23 16 31,0 28 48-31,4 3 16 16,4 4-24-16,3-14-64 0,2-12-96 15,3 1 17-15,-5-2 71 16,-6-2-96-16,2-6-48 0,-11-13 8 0,1-16-8 16,-1-13-8-16,-1-9 8 15,1 3-80 1,0 0 80 0,-4-7-377-16,8-9-439 0,-8-9-520 15,0-13-392-15,5-16 335 16,-5-10-4200-16</inkml:trace>
  <inkml:trace contextRef="#ctx0" brushRef="#br0" timeOffset="86443.51">9211 10083 5217 0,'0'0'2408'16,"0"0"-1952"-16,0 0-280 0,0 0 128 15,0 0 849-15,0 0-145 16,56-6-320-16,-28 3-200 0,4 0-48 16,7-4-120-16,6 4-24 31,6 0 152-31,9 0-288 0,3 0 224 15,25-7 41-15,12 1-225 16,23-4 80-16,1-3 104 16,-9 4 40-16,-23 2-16 0,-32 3-200 15,-12 4-8-15,-4 0-192 32,8-3-8-32,-1 3 0 0,9-4 0 15,-8 7 168-15,-4-6-128 16,-1 3-32-16,-7-1 40 15,8-2-48-15,-8 3-200 0,4-3-120 16,-4 3-304-16,-5-1-1041 16,-3-2-1503-1,-8 0 191-15,-8-1-3984 0</inkml:trace>
  <inkml:trace contextRef="#ctx0" brushRef="#br0" timeOffset="87172.06">10972 9861 6105 0,'0'0'3993'15,"0"0"-2897"-15,0 0-584 16,0 0-176-16,0 0 8 0,0 0-80 31,0 0-264-31,16 22 208 16,-8-2 168-16,0 2 184 0,4 3 73 15,-4 7-249-15,4 3-104 16,-4 3 88-16,0 6-104 0,0 1-40 16,0 5-8-16,-5 20 24 31,6 16-48-31,-5 16-64 0,8 3-72 16,-4-20 24-16,0-18-72 15,0-23 8-15,3-3 32 16,-2 11 8-16,2 2 24 0,1 6-32 15,1-9-48-15,-2-1 72 32,-7-8-72-32,5-4 48 0,-5-7-40 15,-1-2-8-15,1-7 16 0,4-3-16 16,-4-9 0-16,5 3-16 16,-6-7 16-16,1 1 0 0,-4-7-88 15,0 0-64 1,0 0 88-1,0 0-96-15,-7 2 32 0,-14 1 128 0,-7 1 48 16,-7-1 24-16,-9 3-64 16,-4 1 0-16,-4 2 0 15,-8 1-8-15,-4-1 8 0,-7 4-8 32,0 0 72-32,-2 2-72 15,-2 5-8-15,-5-1 8 0,5 0 0 16,-2 3 8-16,2 0 0 15,-5-3 0-15,5-3 56 0,-1 0-56 16,8-4-8-16,0-2 96 31,5 0-88-31,3 0 112 0,4-5-16 16,-4 5 16-16,9 0-24 16,-1-1-48-16,8 4-40 15,4 3 40-15,4-3-48 0,8-1 8 16,8-2-8-16,5-4 0 31,11-3-240-31,4-3-280 0,7 0-800 0,14-9-1617 16</inkml:trace>
  <inkml:trace contextRef="#ctx0" brushRef="#br0" timeOffset="88857.77">9885 12998 4544 0,'0'0'5994'0,"0"0"-3522"31,0 0-999-31,0 0-217 16,0 0-72-16,0 0-192 15,0 0-143-15,-32-82-481 0,36 69-8 16,12-3-232-16,-1 4-128 16,10-1 0-16,-1 0 0 0,8 7-120 31,-1 6 112-31,1 0-248 15,0 3-48-15,-4 19-97 0,0 3-63 16,-13 10 112-16,-7 3 112 16,-8 7 168-16,0-1 32 0,-19-2 40 15,-9-5 48-15,-4-2 0 32,-4-6 72-32,5-6 8 15,10-11-8-15,5-5-72 0,8-7 8 16,8-4-56-16,4-21-144 15,24-13-824-15,24-23 320 0,19-18-24 16,2 3-1201-16,-9 6 497 16,-17 13-8-1,-15 22 1384-15,-1 6 568 16,-10 1 176-16,-10 15-8 0,-2 7 961 16,-9 6-201-16,-5 0-616 15,-10 9-160-15,-13 14-248 16,0 8 16-1,-4 8-183-15,4 2-89 0,4 3-120 16,12 1-48-16,5-1-48 16,7 1 8-16,7-7-8 0,21-4-64 15,12-5-288-15,12-10-361 16,23-13-575-16,-11-6-704 0,-8 0-2809 16</inkml:trace>
  <inkml:trace contextRef="#ctx0" brushRef="#br0" timeOffset="89155.22">10738 12519 8913 0,'0'0'4225'16,"0"0"-2952"-16,0 0-225 15,0 0 272-15,0 0-184 0,-88 67-344 32,64-26-303-32,3 12-185 0,6 5 80 15,7 2-152-15,8-3-72 0,0-3-56 16,12-3-56-16,16-7-32 16,11-8-8-16,1-5-8 15,12-12-280-15,4-6-56 16,0-7-208-1,19-15-729-15,-15-7-3192 0,-12-10-6273 16</inkml:trace>
  <inkml:trace contextRef="#ctx0" brushRef="#br0" timeOffset="90234.35">11040 12535 7345 0,'0'0'4057'0,"0"0"-1825"15,0 0-287-15,0 0-393 16,0 0-440-16,0 0 73 16,0 0-489-16,0-26-360 0,0 26-216 31,0 0-120-31,0 0-72 15,0 16-24-15,0 6 96 0,0 10 112 16,0 10-112-16,4 5 72 0,4 0 8 16,-4 4-72-16,4-6 40 15,-1-1-40-15,2-9-16 16,-5 0-264 0,-4-6-1024-16,0-7-2497 15,0-12-4113-15</inkml:trace>
  <inkml:trace contextRef="#ctx0" brushRef="#br0" timeOffset="91809.05">11080 12515 7177 0,'0'0'3033'15,"0"0"-1673"-15,0 0-568 0,0 0-24 32,0 0-104-32,0 0-488 0,0 4-168 15,0 15 73-15,0 3 295 16,-12 4 32-16,0 2-56 0,-8-6 16 16,0 4-40-16,-4-8 80 15,0-1-112-15,0-8-16 16,1-3-160-1,6-6 56-15,6 0-40 16,2-6 24-16,9-16-160 0,0-7-312 16,13-5 64-16,6-5 176 0,5 7 72 15,4 1 8-15,0 9 104 16,-4 9-72 0,-4 9-40-16,4 4-56 15,0 7-64-15,0 18-112 16,-5 7-8-16,1 13 240 15,1-1 8-15,-10 10 184 0,2-3-88 16,-13 3-48-16,0-3-56 0,0-1 0 31,-13-2 0-31,-15-7 0 16,-4-2 56-16,-3-8 24 16,-1-5 8-16,0-7-16 0,1-7 8 15,7-5 24-15,7-7-8 16,10 0 104-16,2-13-200 0,9-6 0 31,9-13-104-31,14 1 88 0,9-4-32 16,8 0 0-16,-4 6-16 15,0 10 64-15,-4 3 0 0,-1 7 136 16,1 9-136-16,-4 0 0 16,-4 2 0-1,1 15-152 1,-10 2 96-16,5 3 56 0,-4 3 8 15,0 1-8-15,-4-4-240 0,4 0-256 16,-4-6-728-16,-1 0-697 0,2-10-903 16,-6 1-2962-16</inkml:trace>
  <inkml:trace contextRef="#ctx0" brushRef="#br0" timeOffset="92143.75">11303 12376 7073 0,'0'0'2729'0,"0"0"-1153"15,0 0-520-15,0 0 16 31,0 0-359-31,0 0-473 0,0 0-152 0,43 25 520 16,-15 7-104 0,4 3-80-16,5 6 160 0,-1 4-16 0,-1 5-152 15,-7 1 32-15,0 3-192 16,-8 0-144 0,-4-3-56-1,-8-7 0-15,-8-5-56 0,0-2 0 16,-8-2-376-16,-32 7-792 15,-4-10-1656-15,1-7-3834 0</inkml:trace>
  <inkml:trace contextRef="#ctx0" brushRef="#br0" timeOffset="94146.15">10629 12274 3952 0,'0'0'5922'0,"0"0"-3362"0,0 0-1416 16,0 0-135-16,0 0 311 31,0 0-136-31,-3 0-488 0,3 0-304 16,0 0-48-16,0 0 81 0,0 0-9 15,0 0-56-15,0 0-64 16,-4 0-8-16,0-9-104 0,0-7-120 16,-5-7-8-1,2-2 16 1,-1-7-24-16,-5-5 40 0,6-8 40 15,-5-3 0-15,4-2-40 16,-4 2-32-16,4 3-8 0,4 10-40 16,-3 4 0-16,2 12 0 0,1 6 48 31,4 4-16-31,0 9-40 16,0-4-144-16,0 4 0 0,0 0-112 15,0 0-104-15,0 0-368 16,0 0-633-16,-8 10-1255 0,4 6-153 15,-3-4-2000-15</inkml:trace>
  <inkml:trace contextRef="#ctx0" brushRef="#br0" timeOffset="94569.4">10315 11985 5025 0,'0'0'2240'0,"0"0"-1584"15,0 0 168-15,0 0 57 0,0 0 215 16,0 6-152 0,0-6-200-1,0 0 272-15,0 0 441 0,0-2-73 16,4-11-504-16,0-3-544 15,0-9-88-15,4-4 80 0,0-6-112 16,3-3-80-16,-3-6-88 0,5-1-40 31,-2 1 0-31,-2 2 0 16,-5 14 184-16,4 12-119 16,-8 6-73-16,0 10-41 0,3 0-47 15,1 0-160-15,4 10-120 16,5 9 240-1,11 3 128-15,-1 7 64 16,9-1 24-16,8 4-88 16,-4-3-456-16,11 2-1192 0,-6-9-1505 15,-9-5-4456-15</inkml:trace>
  <inkml:trace contextRef="#ctx0" brushRef="#br0" timeOffset="95562.76">11148 10604 1792 0,'0'0'2176'0,"0"0"161"0,0 0-1185 16,0 0-456-16,0 0-24 16,0 0 113-16,-8 7-97 0,8-7-16 31,0 0-80-31,0 0-80 15,0 0 112-15,0 0-96 0,0 0-264 16,8 0-112-16,12 0 425 16,8 0 79-16,8 0-320 0,3 0-216 15,13 0 0-15,3-7-112 32,5 1 48-32,9 0 72 15,2-1 8-15,0 1-48 0,13-7 152 16,16 4 96-16,8-4 88 15,3 0 152-15,-7 0-224 0,-9 4-208 16,-27 3 168-16,-8-1-136 16,-8 4-120-1,-5 0-16-15,5 0-40 16,4-4 0-16,4 4 32 0,-13 3-24 16,-7-3-8-16,-16 3 56 15,-8 0-56-15,-8 0-80 0,-4 0-240 16,-4 0-512-1,0 0 80 1,0 0 168-16,-12 0-248 0,0 0-657 16,-7 3-407-16,2-3-1361 0,2 0-3848 15</inkml:trace>
  <inkml:trace contextRef="#ctx0" brushRef="#br0" timeOffset="95875.65">12586 10322 128 0,'0'0'6161'0,"0"0"-4169"0,0 0 481 31,0 0-809-31,0 0-240 16,0 0-479-16,0 0-345 16,0 0-248-16,0 0-248 0,-4-10-96 0,8 23-8 15,12 3 168 1,12 3 264-16,4 0-80 15,12 3-80-15,-5 1-16 0,1-5-136 32,-8 5-40-32,-8-5-80 0,-9 2-56 15,-10 2 0-15,-5 0 8 0,-8 7 48 16,-24-1 0-16,-12 4-56 16,-36 12-480-1,5-9-1128 1,7-6-2281-16</inkml:trace>
  <inkml:trace contextRef="#ctx0" brushRef="#br0" timeOffset="96756.56">11614 10096 6185 0,'0'0'3217'0,"0"0"-1513"15,0 0-672-15,0 0 168 0,0 0 65 16,0 0-201-16,0-6-248 16,0 3-224-16,0-7-392 15,0 1-48 1,-4-4-144-16,-4-3-8 16,-4-3-256-16,-4 0 56 15,-4 0 80-15,1 3 120 0,-6 3 0 16,1 4-128-16,0 9-24 15,0 0 80-15,1 16 64 0,3 6-40 32,3 10 0-32,2 0-48 15,15 5 48-15,0 5-24 0,0-4 56 16,24-3-40-16,0 0-208 16,3-13-64-16,5-6 128 15,0-10-88-15,-4-6-8 0,4-3 296 31,-8-16 256-31,0-7-112 0,-4-5-48 16,-8-4-96-16,-1-3 224 16,-6 0 48-16,-1 3-88 0,0 3 176 15,-4 6 104-15,0 7-64 16,0 10 144-16,0 6-240 16,0 3-304-1,0 0-8-15,0 0-152 0,0 9-40 16,0 7 152-16,-8 7 40 15,3 2 8-15,-3 3 8 0,5 4 48 16,-1 0-48-16,4 0 104 16,0 2-112-1,0-2 8-15,11 3 56 16,10-6-64-16,14-1 8 16,1-5-8-16,5-7-96 0,2-7-584 15,9-9-336-15,-12 0-1841 16,-12-9-5000-16</inkml:trace>
  <inkml:trace contextRef="#ctx0" brushRef="#br0" timeOffset="97288.62">12040 9814 9466 0,'0'0'2352'0,"0"0"-1000"31,0 0-263-31,0 0 71 16,0 0-456-16,0 0-240 16,0 0-144-16,-80 50-72 0,57-11-72 15,6 2 80-15,2 7-56 16,6-4-56-16,9 3-64 0,0-2-16 31,4-4-64-31,13-3-64 16,11-3 56-16,0-3-384 15,3-6-88-15,1-8-312 0,19-8-1408 16,-10-7-713-16,-5-3-3657 0</inkml:trace>
  <inkml:trace contextRef="#ctx0" brushRef="#br0" timeOffset="97678.02">12147 9928 8737 0,'0'0'2321'0,"0"0"-1121"0,0 0-1040 31,0 0 712-31,0 0 393 15,0 0-385-15,0 0-696 16,0 0-184-16,88 3-184 0,-75 13 8 16,-10 6 176-16,-3 3 24 15,0 4 216-15,-12 3 0 0,-7 0-8 32,2-4-56-32,2-6 0 15,2-2-168-15,13-8 0 16,0-5-8-16,13-1-184 0,15-6-24 15,11 0 16-15,13-6-360 32,24-26-921-32,-13 3-655 0,-11 1-2249 0</inkml:trace>
  <inkml:trace contextRef="#ctx0" brushRef="#br0" timeOffset="97986.24">12387 9677 8513 0,'0'0'2729'0,"0"0"-881"0,0 0-1112 15,0 0 73-15,0 0 151 16,59-16-240-16,-19 16-200 15,4 3-96-15,4 16-208 0,-8 4-216 16,-4 8 216-16,-12 7-216 16,-9 4 0-16,-15-1 8 0,0 7 120 31,-11-7-32-31,-17 6-96 16,-17 11-288-16,10-11-1488 15,-1-11-2841-15</inkml:trace>
  <inkml:trace contextRef="#ctx0" brushRef="#br0" timeOffset="98706.97">13208 10439 9337 0,'0'0'4489'0,"0"0"-3048"0,0 0 7 15,0 0-112-15,0 0-127 0,0 0-353 16,7-10-440-16,-7 10-272 15,0 0-144-15,4 0-464 32,5 0-952-32,18 0-1305 0,1 0-1328 31,0 0-5409-31</inkml:trace>
  <inkml:trace contextRef="#ctx0" brushRef="#br0" timeOffset="98848.56">13570 10357 8673 0,'0'0'2353'16,"0"0"-1617"-16,0 0-240 0,0 0-144 0,0 0-352 15,0 0-424-15,0 0-944 16,0 0-1577-16</inkml:trace>
  <inkml:trace contextRef="#ctx0" brushRef="#br0" timeOffset="98980.93">13857 10353 10338 0,'0'0'2864'0,"0"0"-2104"16,0 0-279-16,0 0-481 0,0 0-136 16,0 0-1697-16,0 0-2824 15</inkml:trace>
  <inkml:trace contextRef="#ctx0" brushRef="#br0" timeOffset="99126.41">14179 10350 9097 0,'0'0'2369'0,"0"0"-1521"16,0 0-416-16,0 0-320 16,0 0-112-16,0 0-1720 15,0 0-3297 1</inkml:trace>
  <inkml:trace contextRef="#ctx0" brushRef="#br0" timeOffset="100236.18">15036 9763 9097 0,'0'0'2457'0,"0"0"-1001"16,0 0-255-1,0 0 63-15,0 0-288 16,0 0-480-16,0 0-472 0,0 9-24 16,0 11-136-16,0 14 136 15,0 11 112-15,0 9 288 16,0 19-128-16,4 16-136 0,12 22 48 31,0 9-32-31,4-5 16 16,-4-13-112-16,-8-26-56 0,0-19 8 15,0-19 40-15,0-9-40 16,-4 2-8-16,4 1 56 0,0-4-56 16,-1-8-8-16,-2-5-40 31,-1-5-224-31,4-7-520 0,-8-3-472 16,0-6 280-16,0-13-577 15,0-4-4336-15</inkml:trace>
  <inkml:trace contextRef="#ctx0" brushRef="#br0" timeOffset="100887.28">15040 9763 2840 0,'0'0'3129'0,"0"0"-1465"16,0 0-528-16,0 0 57 31,0 0 15-31,0 0-560 0,0 0-472 16,12 0 216-16,0 0 200 0,8-3 497 15,8-4-297-15,4 4-168 16,12-7 32-16,19 1-224 0,21-4 144 16,28 1-160-1,12-4-136 1,-13 7-264-16,-20 2 32 0,-27 4 32 0,-20 0-32 15,-4-1-48-15,3 4 8 16,6-6-104-16,3-1 200 16,-5 2-88-16,1-2-8 0,-1 1-8 31,6-1-216-31,-5 1-296 16,3 0 288-16,-3-1-56 0,-8 4-288 15,-8 0-520-15,-8 3-1081 16,-20-3 193-16,-4 3-481 0,0 0-1872 15</inkml:trace>
  <inkml:trace contextRef="#ctx0" brushRef="#br0" timeOffset="101668.06">16458 9563 6481 0,'0'0'3281'0,"0"0"-1457"15,0 0-288-15,0 0 25 0,0 0-313 16,0-3-616-16,0 3-624 16,5 0-8-16,-5 6-208 0,4 7 112 15,4 6 96-15,-1 6 0 0,1 10 128 16,1 0-40 0,-1 6 64-1,-5 4 0-15,5 2-96 0,1 4 32 16,-5 6 96-16,7 3-72 15,-3-2-24-15,4 2 32 0,0 4-40 16,1-4-16-16,2 4 8 0,1-1-72 31,0 0 64-31,-5-2 8 16,6-4-64-16,-1-7 0 16,-4-8 0-16,-1-7-8 0,-2-6 8 15,3-7 0-15,-8 0 40 0,3-9-48 16,-3-1 0-16,1 1 0 31,-1-6 0-31,-4-2 8 16,0 2-8-16,0-4-96 0,0 0 88 15,0 1-72-15,0-1 0 16,-13 0 80-16,2 4 0 0,-13-5 0 16,-4 2 64-16,-4-1 0 31,-4-3-64-31,-4 0 8 15,-4 0-8-15,1 0 0 0,-9 0 0 16,0-3 8-16,-4-3 0 16,-3 2 8-16,3-2 32 0,-4 3 8 0,0-1 64 15,4 4-48 1,1 0-24 0,-5 0 0-16,8 0-40 15,0 0 0-15,1 0 40 0,3 0-48 16,-4 7 8-16,8-1 56 15,0 0-56-15,4 1 0 0,-3-1 32 0,7 4-40 32,-4-1 8-17,4-2 0-15,0-1 48 0,0 3-48 16,5-2 40-16,3 2 8 0,0-2 0 16,4-1-48-16,3 0 40 15,10-3-40-15,3 1-8 0,4-4 0 31,0 0 0-31,-1 0-136 16,-6 0-600-16,3 0-3113 0,-4 0-551 16</inkml:trace>
  <inkml:trace contextRef="#ctx0" brushRef="#br0" timeOffset="105312.95">15638 12280 3208 0,'0'0'7538'0,"0"0"-3585"32,0 0-3105-32,0 0 608 0,0 0-64 15,0 0-455-15,-9-2-393 16,9-5-136-16,9-2-112 0,10-4-288 16,9 0-8-16,4-2-16 15,5 2-40-15,2 6 40 16,-7 1 8-1,-4 6-96-15,-4 0-184 16,-12 16-128-16,-4 9 8 0,-4 10 216 16,-4 3 192-16,-12 13 96 0,-12 0-8 15,-8 3 0-15,4-4-8 16,-8-2-32 0,8-10-40-16,8-9-8 15,5-10-40-15,7-6-128 16,4-10-104-16,4-3 168 0,0-7-40 15,16-15 87-15,12-13-351 16,7-16 56-16,10-6 80 0,2-6-520 31,5-7-776-31,0 3-329 16,-8 4 673-16,-5 6 400 16,-11 9 816-16,-8 13 8 0,-12 13 488 15,-4 9 384-15,-4 10 1121 16,0 0-681-16,-4 3-488 31,-11 3-232-31,-6 13-368 0,-7 9 72 16,4 14-24-16,-4 2-16 0,9 9 33 15,3 5-41-15,4-5-144 0,3 1-32 16,5-3-56-16,4-7-16 16,0-3 0-1,13-3-8 1,6-10 0-16,9-5-88 0,4-5-40 15,4-5-241-15,4-10-111 0,0 0-256 16,3-13-1616-16,-10-3-1633 0,-10-3-3489 16</inkml:trace>
  <inkml:trace contextRef="#ctx0" brushRef="#br0" timeOffset="105667.25">16510 11941 6161 0,'0'0'4657'0,"0"0"-2361"15,0 0-591-15,0 0-457 0,-3-4-184 0,-9 8-400 16,-4 9-384 0,-12 12 64-16,0 7 129 0,0 9-81 15,0 4-48-15,4 5 72 0,8 4-136 16,1 3-128 0,11-6-80-1,4 0-8-15,0-7-64 0,11 1-72 16,13-14 64-16,4-2-72 0,8-6-280 15,4-14-304-15,16-9-257 0,-13 0-1327 16,-2-16-3585-16</inkml:trace>
  <inkml:trace contextRef="#ctx0" brushRef="#br0" timeOffset="106447.26">16761 11906 7817 0,'0'0'2937'0,"0"0"-1049"0,0 0 249 16,0 0-513-16,0 0-584 15,0 0-584-15,0 0-392 0,0 0-64 32,-4 31 0-32,-3 1 224 0,-6 3-8 15,5 7 16-15,1 2 105 16,-1-2-97-16,-1-1-64 0,9-3-48 16,-4-3 16-16,4-7-72 15,0 1-24-15,4-7-48 0,9 0-8 16,-2-6-40-16,10 0 32 15,-1-4-56 1,3-2-296-16,1-3-160 16,4-4-537-16,8-3-375 0,-4 0-1481 15,-8-3-2464-15</inkml:trace>
  <inkml:trace contextRef="#ctx0" brushRef="#br0" timeOffset="106806.32">16587 12249 8121 0,'0'0'2177'0,"0"0"-961"0,0 0 120 15,0 0 169-15,0 0-369 0,0 0-464 16,0 0-48-16,0 0-24 16,3 0 32-16,13-3-16 15,8-4-127-15,12-6-97 0,8-2-72 16,7-1-144-1,5-3-128-15,-4 0-48 16,-1 6-104-16,-10-9-1297 0,-18 6-2783 16,-14 0-5539-16</inkml:trace>
  <inkml:trace contextRef="#ctx0" brushRef="#br0" timeOffset="108065.99">16969 11814 5905 0,'0'0'4793'15,"0"0"-3377"-15,0 0-144 16,0 0 97-16,0 0-201 0,0 0-520 0,24-6-464 15,-9 9-88 1,9 9 200-16,8 1 64 0,0 6-24 0,4 4-80 31,-1 5-8-31,2 1-104 16,-5 5 0-16,0 5-23 16,-4 5-41-16,-9 1-72 0,-3 2 0 15,-4 4 0-15,-8-3 80 0,-4 2-16 16,0 1-24-16,-12 0-40 31,-8 0-8-31,-8 0 0 16,-8-1-296-16,-23 11-873 0,7-17-1815 15,4-6-4818-15</inkml:trace>
  <inkml:trace contextRef="#ctx0" brushRef="#br0" timeOffset="112055.46">16626 10201 856 0,'0'0'2480'0,"0"0"-655"15,0 0-609-15,0 0 136 16,0 0 88-16,0 0-367 15,0 0-337-15,0 0-152 16,0 0-96-16,0 0-104 16,0 0-32-16,0 0-40 0,0 0-152 15,0 0 88-15,0 0-24 16,0 0 137 0,0 0-81-16,0 0 24 15,0 0 24-15,0 0-24 16,8 0-120-16,3-3-168 0,14 3 408 15,6-4 88-15,14-2-288 16,6 3 184-16,5-3-288 0,11-1 120 31,2-2-80-31,6-1-160 16,1 4 360-16,0-4-104 16,-1-2 136-16,1 2-47 0,-1 1-169 15,-2-1 144-15,-2 1-120 16,4 3-16-16,-2-4-32 31,-2 0 88-31,9 4-120 0,-4-3 40 16,0 2-24-16,-5 4-80 0,-3-4-40 15,-12 7-8-15,-4-3-8 0,-13 0 0 16,-3 3 0-16,-12-3-8 16,-4 3-40-1,-4 0-112 1,-5-3 24-16,-2 3-8 0,-9 0-104 15,4 0-184-15,-4 0-384 0,0 0-665 16,0 0-535-16,-4 0-777 0,-5 0-111 16,-2 0-4386-16</inkml:trace>
  <inkml:trace contextRef="#ctx0" brushRef="#br0" timeOffset="112390.97">18128 9846 7817 0,'0'0'2905'0,"0"0"-1569"16,0 0 80-16,0 0 169 15,0 0-297-15,0 0-632 31,0 0-440-31,28-4-32 0,-1 14 160 0,10 2-64 16,3 7 40 0,3 4-152-16,2-1 57 0,-10-3-153 0,-7 3-72 15,-4 1-8-15,-8-4-72 16,-12-1-41 0,-4 2 121-1,-12-1 48-15,-20 3 41 0,-12 0-89 16,-48 6-593-16,13-5-1239 0,3-4-2737 15</inkml:trace>
  <inkml:trace contextRef="#ctx0" brushRef="#br0" timeOffset="113216.82">17029 9582 9353 0,'0'0'2857'0,"0"0"-1545"15,0 0-175 1,0 0 151-16,0 0-232 16,0 0-408-16,7-10-336 15,-3 4-256-15,-4 3 72 0,0-3-128 16,0-7-192-16,0 0 128 16,-4-6-256-16,-15-3-16 0,-5 0 176 15,-4-1 160-15,0 1 136 31,-4 9 56-31,0 10-192 0,4 3 0 16,-8 13-112-16,5 16 8 16,-1 15 104-16,4 3-8 0,8 5 8 15,8-2-48-15,12-2 40 16,0-7 8-16,12-9-128 31,16-13-64-31,7-9-88 0,6-10-240 16,6-13 520-16,9-16 624 15,-9-9-232-15,2-10 48 0,-14-6-328 16,-3 1-64-16,-12-1 80 16,-4 2-8-16,-8 15 24 15,-4 5 232 1,0 16 305-16,-4 10-281 0,0 6-400 16,0 6-144-16,0 13-104 15,-4 16 248-15,-3 3 0 0,2 10 0 16,1-4 8-16,4 0-8 0,0-2 8 31,4-1 0-31,12-6-8 16,8 3-72-16,4-9-24 0,8-7 88 15,4-3-473-15,-1-6-39 16,13-13-584-16,-8 0-1656 16,-16 0-1545-16</inkml:trace>
  <inkml:trace contextRef="#ctx0" brushRef="#br0" timeOffset="113548.85">17594 9207 6313 0,'0'0'2384'15,"0"0"-735"-15,0 0-425 0,0 0-184 16,0 0-120-16,0 0-103 16,-68 22-25-1,44 7 112-15,5 9-304 0,-1 6-144 16,3 4-32-16,6 0-88 16,11-1-136-16,0 1-192 15,11-7 96-15,17-3-56 0,13-9-48 0,2-4-176 31,9-8 168-31,-1-8-296 16,2-9-1096-16,-9-7-2761 0,-16-12-7177 16</inkml:trace>
  <inkml:trace contextRef="#ctx0" brushRef="#br0" timeOffset="114425.82">17921 9109 7433 0,'0'0'2361'16,"0"0"-825"-16,0 0-152 0,0 0-112 16,0 0-415-1,0 0-345 1,0 0-264-16,0 0-184 0,0 3-56 15,-4 10 80-15,-5 2 8 0,2 11 152 16,-1 2 40-16,0 11 160 16,0 2-104-16,4 0 40 0,0 4-160 31,0-1-104-31,4-3-72 16,0-5-40-16,4-5 64 0,8-9-72 15,8 1 0-15,4-11-96 16,8-2-624-16,0-4 224 0,3-6-496 15,6 0-1225-15,-14-13-1663 32,-7-6-3762-32</inkml:trace>
  <inkml:trace contextRef="#ctx0" brushRef="#br0" timeOffset="114658.94">17686 9366 9353 0,'0'0'3241'0,"0"0"-1536"0,0 0-409 0,0 0-232 16,0 0-496 0,0 0-248-1,0 0 80-15,104-26-256 16,-53 20-24-16,5-3-64 0,4 2-112 0,0-2-440 15,7-4-1144-15,-15 0-2449 16,-12 1-1688-16</inkml:trace>
  <inkml:trace contextRef="#ctx0" brushRef="#br0" timeOffset="114909.37">18248 8928 5217 0,'0'0'2152'0,"0"0"-648"16,0 0-223-16,0 0-385 0,0 0-432 15,27 16-176-15,-7 6 672 16,8 4 88-16,4 5 153 0,8 7-305 16,0 0-152-16,-8 7-344 31,0 3-184-31,-13 2-176 15,-10 4-40-15,-9 16-64 0,-56 22-952 16,0-16-2977-16,-8-9-4905 0</inkml:trace>
  <inkml:trace contextRef="#ctx0" brushRef="#br0" timeOffset="115829.15">16120 11509 9514 0,'0'0'2528'16,"0"0"-1256"-16,0 0-295 0,0 0 79 15,0 0-408-15,0 0-288 32,0 0-176-32,4 0 8 15,-4 0 80-15,0 0 80 0,0 0 168 0,0 0 48 16,0 0 25-1,0-6 7-15,0-7-24 0,-12-9-424 0,4-7-48 16,-3-6-56 0,-2-6 0-1,5-3 16-15,1-10-56 16,-2-4-8-16,1-2 8 0,0 0 0 16,5 6 0-16,-1 10 0 15,-1 15 0-15,1 13 72 0,4 7-80 16,0 9-8-1,0 0 0-15,0 0-64 16,0 0-368-16,0 9-320 16,0 7 232-16,0 9-217 0,9-3-855 15,-9 17-912-15,0-11-185 16,0-9-2416-16</inkml:trace>
  <inkml:trace contextRef="#ctx0" brushRef="#br0" timeOffset="116306.43">15833 11274 4689 0,'0'0'1320'0,"0"0"208"16,0 0-688-16,0 0 305 31,0 0-241-31,0 0-136 0,0 0-200 0,0 0 16 16,-8 32 312-16,8-32 225 15,0 0-9-15,0 0-120 0,0 0 72 16,0-3-16-16,0-13-127 16,8-6-625-16,8-7-176 15,-4-9-40-15,4-10-80 16,4-2-88-16,-4-8-152 15,3 5 24-15,-6 1 48 16,2 15 168-16,-6 8 0 0,-5 16 88 16,0 4 64-16,0 9-40 15,-4 0-112-15,4 0-176 16,3 0-192 0,10 12 184-16,-2 4 184 15,9 7 64-15,8-1 56 0,4 0 40 16,8 3-64-16,0 1-96 15,8-4 0-15,-9 3-600 16,5 1-833-16,-12-7-2632 0,-12-6-2072 16</inkml:trace>
  <inkml:trace contextRef="#ctx0" brushRef="#br1" timeOffset="124954.54">18957 9296 1744 0,'0'0'24'16,"0"0"1696"-16,0 0-616 0,0-19 41 15,0 13 255-15,0 3-432 16,0-4 393-16,0 4 191 0,0 3-592 16,-5-3 552-1,5 3-167-15,0 0-401 16,0 0-320-16,0 0-208 16,0 0-216-16,0 0-200 0,0 3-56 15,0 13 8-15,0 6 48 16,9 13 152-16,-1 6 0 15,3 4 24-15,6 2 160 16,2 1-160-16,1 0 120 16,1-1 8-16,-2 1-160 15,1 3-23-15,1 0-49 0,-6 6-16 16,1 0 16-16,-4 0-64 16,-4-3 0-1,-4-3 8-15,0-7-8 16,0-9 64-16,0-7-64 15,0-8 8-15,-4-4-16 0,4-7-48 16,-4-6-272-16,4-3-393 16,-4 0-103-16,0-16-16 0,0-9-1921 31,-4-4-5648-31</inkml:trace>
  <inkml:trace contextRef="#ctx0" brushRef="#br1" timeOffset="125608.62">19012 9214 1488 0,'0'0'2056'0,"0"0"-151"0,0 0-841 15,0 0 80-15,0 0 208 16,0 0-79-16,0 0-353 31,0 0-256-31,-4 0 144 0,12-4 136 0,12 4-31 16,8-3-129-16,16 0 64 15,24-7-336-15,19 1-48 0,25-4-8 16,8 1-96-16,-4 2-152 16,-9 0-32-1,-31 4-104 1,-12 0-72-16,-21-1 0 0,-4 4-40 0,6 0 40 15,2-3 16-15,-2 0-16 16,-10-1-128-16,-11 4 8 0,-8 0 104 16,-7-1-232-16,-6 4-56 31,-3 0-216-31,0 0-632 16,4 0-1081-16,-4 0-383 0,0 0-2665 15</inkml:trace>
  <inkml:trace contextRef="#ctx0" brushRef="#br1" timeOffset="126403.9">20192 9042 7033 0,'0'0'3105'16,"0"0"-1401"-16,0 0-464 15,0 0-127-15,0 0-121 31,0 0-488-31,8-3-256 0,-4 3-200 0,0 3 8 16,3 6 64-16,2 8 184 16,-1 5 48-16,0 3 40 0,-5 7 8 15,10 6 48-15,-9 6-144 16,4 1-64 0,-1 6-39-1,6-1-81-15,-5 1-48 0,3-3 24 16,2 3 8-16,-2-10-88 0,2 3-8 15,-2-3 8-15,1-2-8 0,-3-1 88 16,-2-3-56-16,5 0-40 31,-3-4 0-31,-2 1 8 16,1-3-8-16,-4-4 8 0,4-6-8 16,-4 0 0-16,4 0 0 0,-4-3 48 15,0 0-48-15,0-6 0 31,0-1-160-31,-1-3 112 16,-3 1-280-16,5-4 135 0,-5 0 97 16,0 1 96-16,0 2-72 15,0 0 72-15,-5-3 0 0,-2 4 8 16,-5-1 16-16,0 3 24 16,-11-2-40-16,-2-1 89 31,-3 1-17-31,0-1 40 0,-7 0-16 15,-1-3-32-15,-8 4 40 16,4-4-32-16,-3 4-8 0,-6-5 56 0,6 5-24 16,-5-1 40-16,-1 4 24 15,6-4-104 1,-4 4 24 0,2-1-72-16,2 0 32 0,2 1 0 15,6-3-40-15,-1 5 40 16,4-6-40-16,-3 4 8 0,3 0-16 0,-4-4 16 15,-5 3 32-15,2 1-48 32,-1-1 16-32,-4-2-8 15,8-1 8-15,4 1-8 0,8-4 0 16,9-3 0-16,7 3 0 16,3-3-8-16,5 0 0 0,0 0-312 15,0 0-648-15,0 0-1201 31,5 3-2976-31,-5-3-4273 0</inkml:trace>
  <inkml:trace contextRef="#ctx0" brushRef="#br1" timeOffset="135817.14">19523 9140 3688 0,'0'0'1393'0,"0"0"-641"15,0 0 136-15,0 0 424 16,0 0-40-16,0 0-183 0,0 0-137 16,0 0-176-16,0 0 120 15,0 0 16-15,0 0-279 0,0 0-121 31,0 0-144-31,0 0-136 16,0 0-104-16,0 0-72 0,-4 0 16 16,0 0-8-16,0 0 24 15,-1 0 344-15,1 0-80 0,-3-6-176 16,-1-3-80-16,-1-4 32 31,5-3-40-31,-3 0-40 16,7-3 0-16,-4 0-40 0,0-6-8 15,4 0 80-15,-4-4-72 0,0-3 0 16,-1 0 0-16,2-6 88 0,-5 0 8 16,0 0-40-1,0 0 160 1,-4-1-56-16,4 5 80 16,0 2-64-16,5 0 129 0,-6 4 15 15,9 2-120-15,0 4-48 16,-4-4-72-16,4 1-80 15,-4-3 56-15,0-4 16 16,1 0 96-16,-6-6-104 16,1 0-56-16,-3 0 80 15,3-3-40-15,-1 2-8 0,1 2 72 16,1 5 8-16,3 3-64 16,0 4-64-16,-1 9 16 0,5 7 32 31,-4-1-48-31,4 7 0 15,0 3-8-15,0 0-136 0,0 0-248 16,0 0-368-16,0 0-433 16,-4 0-591-16,-3 13-3337 0,-6 2-384 15,-2-2 1288-15</inkml:trace>
  <inkml:trace contextRef="#ctx0" brushRef="#br1" timeOffset="136333.62">19104 8239 4016 0,'0'0'2113'16,"0"0"-1313"-16,0 0-432 15,0 0 224-15,0 0 376 16,0 0-39-16,0 0-265 16,0 0-240-16,0 3-120 0,0-3 88 15,0 0 168-15,0 0 208 16,0 0 216-16,0 0 17 16,0-3-257-1,4-10-512-15,1-6-32 16,6-6-16-16,6-7-88 0,2-10-96 15,1-2 8-15,-1-3-8 16,-2 2-24-16,-2 4 24 16,2 9 288-16,-10 10-128 0,-3 6 104 31,5 7 8-31,-9 2-256 16,4 4 192-16,0 3-96 0,-4 0-64 15,0 0-48-15,0 0-168 16,0 0-160-16,7 7 16 15,10 8 184-15,-2 4 128 0,13 0 96 16,0 4-88 0,0 2-8-16,8 0 0 15,-4 7-24-15,12 6-1584 0,-12-9-865 16,-9-7-3368-16</inkml:trace>
  <inkml:trace contextRef="#ctx0" brushRef="#br1" timeOffset="138837.85">18550 6664 128 0,'0'0'8817'16,"0"0"-6728"-16,0 0 7 0,0 0-823 15,0 0-161-15,0 0 128 0,-11-38-640 16,11 38-424-1,0 0-176-15,0 6-160 16,0 14 0-16,-4 5 160 16,4 3 0-16,0 7 8 15,0-6-8-15,4-4 0 0,7-6-8 16,2-3-112-16,-2-10 24 16,10-2-128-1,-2-4 152-15,5-4 72 16,4-11 152-16,-4-11-152 15,-4-5-32-15,0-4 32 0,-4-4 8 16,-8 2 40-16,-1 2 88 16,-3 9 88-16,0 7 32 0,-4 6 264 31,0 7-96-31,0 3-152 16,0 3-159-16,0 0-113 15,0 0-48-15,5 0-33 0,-5 0-87 16,0 6 16-16,4 7 80 15,0 3 48-15,-4 3 16 0,7 3 8 16,-3 0 56 0,0 4-48-16,5-1 0 15,-1 4-8-15,-1 6 0 16,6 2 8-16,-2 5-8 0,5 5 0 16,0 4 0-16,0 6 0 15,4 4 0-15,-4-1 8 16,-4 0 32-16,-4-3-32 15,-5-3-16-15,-3-6 8 16,0-7 0-16,0-6-8 16,-3-6-48-16,-9-4 56 0,-1-3-16 15,-6-5-40-15,3-2 56 16,-7-5 8 0,-1-7 120-16,-4-3 40 15,-4 0 225-15,0-19 215 16,-4-7-240-16,-1-9-64 0,2-9-40 15,7-19-64-15,12-20-80 16,16-25-120-16,24-3-144 31,16 16 96-31,3 31-392 0,6 17-352 16,-14 18-1377-16,-7 1-2992 0</inkml:trace>
  <inkml:trace contextRef="#ctx0" brushRef="#br1" timeOffset="139752.75">18554 6429 7745 0,'0'0'1737'0,"0"0"-1041"16,0 0-176-16,0 0 96 0,0 0-120 15,0 3-224-15,0 0-160 31,0-3 8-31,0 0 8 16,0 0 104-16,0 0 272 0,0 0 272 16,0 0 1-16,0 0 207 15,0 0 48-15,0 0-32 0,0-6-128 16,0-10-311-16,13-6-345 16,-6-6-72-16,6-4-56 31,-5 0 32-31,-1 0-72 0,1 7-48 15,-4 3 72-15,-4 6 168 16,0 9 24-16,0 4-8 0,0 3-256 0,0 0-24 16,0 0-32-16,5 0-120 15,-2 6 16 1,5 10-112 0,4 3 216-16,8 10 56 0,4 0-128 0,4 6-504 15,19 12-481 1,-7-5-1319-16,-3-14-3169 0</inkml:trace>
  <inkml:trace contextRef="#ctx0" brushRef="#br1" timeOffset="140647.63">19287 6422 6769 0,'0'0'2657'16,"0"0"-705"-16,0 0-848 15,0 0-312-15,0 0 57 0,0 0-345 16,0 0 0-1,-71 52 128-15,43-15-256 16,0 8 48-16,0 3 32 0,9 2-112 16,2 1-72-16,13 0-64 15,4-3-192-15,4-7-16 16,17 0 0-16,10 1 8 0,13-7 0 31,4-4-8-31,8-2-128 0,-1-7-736 16,9-9-848-16,-12-7-1369 15,-17-6-4873-15</inkml:trace>
  <inkml:trace contextRef="#ctx0" brushRef="#br1" timeOffset="142069.56">19491 6563 5153 0,'0'0'1920'16,"0"0"-104"-16,0 0-615 31,0 0 623-31,0 0-56 15,0 0-127-15,0-17-305 0,0 17-416 16,0 0-296-16,0 0-280 0,0 0-192 16,0 0-152-16,-4 13-152 0,4 9 48 15,-4 10 104 1,-1 7 56 0,5 2-8-16,0 0-48 15,0-6 16-15,0-4 40 0,9-2-56 16,-1-6 16-16,-4-5-8 0,-1-5 0 15,1-3-8-15,1-1-312 0,-1-2-480 32,-4-1-920-32,0-3-1249 15,0-3-1880-15</inkml:trace>
  <inkml:trace contextRef="#ctx0" brushRef="#br1" timeOffset="142460.29">19579 6359 7841 0,'0'0'2633'0,"0"0"-1233"16,0 0-448-1,0 0-160 1,0 0-55-16,0 0-241 16,91-3 168-16,-55 13-320 0,7 9-336 15,6 6 704-15,-2 10-632 16,-6 6 48-16,-6 7 0 0,-11 6-112 0,-8 3 40 31,-9 0 48-31,-7 6 64 16,0 1-80-16,-3 0-80 15,-13-4-16-15,-8 29-352 0,4-16-1528 16,1-16-2545-16</inkml:trace>
  <inkml:trace contextRef="#ctx0" brushRef="#br1" timeOffset="145402.26">19375 8518 720 0,'0'0'3024'16,"0"0"-1575"-16,99-15-385 0,-46 5-232 15,-5 3-184-15,-9 4-72 16,-11 0-224-16,-8 3-352 0,-12 0-24 16,-8 0-1408-1,-4 0 1432-15,-16 13 288 16,-12 0 48-16,-3 2-104 16,-10 2-152-16,2 1-24 0,-2-2 96 15,6 3-96-15,7-3 80 16,8 0-120-16,1-3 40 15,14-4-56-15,5 4-264 16,4-4-248-16,17-2-192 16,6-4 472-16,10 0 24 15,-2 0 160-15,1-3-16 0,-5 0-112 16,-6 0 176-16,-9 0 208 16,-8 0-160-1,-4 0 32-15,-4 0 232 16,-16 0-56-16,-4 7 144 15,-8 2 160-15,0-2 0 0,-4 5 113 16,8-2-217-16,4 0-240 16,9-1-48-16,6-3-168 0,9 4-104 31,0-4-48-31,13 4-88 16,11-4 32-16,8 0-201 15,3 0 89-15,1-2-8 0,-4-1 328 16,-8 0 152-16,-9 0-112 15,-11-3-40-15,-4 7-456 0,0-1 456 16,-15 0 640 0,-13 4 169-16,0 0-81 15,0 2-240-15,0 1 80 16,9-4-240-16,2 4-272 0,13-3-56 16,4 2-312-16,4-2 112 15,17 2-296-15,6-5 384 16,28-7-968-16,-6 0-609 15,-1 0-407-15</inkml:trace>
  <inkml:trace contextRef="#ctx0" brushRef="#br1" timeOffset="151946.75">20383 9709 360 0,'0'0'1152'16,"0"0"-608"-16,0 0-96 0,0 0-216 15,0 0-232-15,0 3 64 16,0-3-56 0,0 3 48-16,-3-3 800 15,3 3-200-15,-9-3-271 16,9 0 191-16,-4 0 272 15,4 0 104-15,-4 0-208 0,4 0-248 16,0 0-80-16,0 0-80 0,0 0 73 16,0 0 79-16,0 0-120 15,0 0-8 1,0 0-40-16,0 0-144 16,0 0 24-16,0 0-120 15,0 0 104-15,0 0-40 0,4 0-88 0,9 0 296 16,2 0 40-16,1-3 64 15,4 0-96 1,0 0 0-16,-4-3-39 16,4 2-105-16,0 1 112 15,0-3-128-15,-1 3-72 16,9-3-56-16,4 2 80 0,4-2-32 16,4-1 192-16,0 1-144 0,3-1-64 31,-2 2 0-31,-1-2-32 15,-1 4 64-15,-3 0 32 16,-4-1-112-16,-1 1 40 0,1 0-72 16,0 3 24-16,0-6-40 15,5 3 104-15,-2-4-104 0,5 1 112 32,-4-3 8-32,4 2 16 15,0 1-88-15,-5 2 72 16,-3-2 16-16,4 3-136 0,-4-3 56 15,0 6-56-15,3-7 0 0,2 4 48 16,3 0-56-16,-1 3 8 16,6-3-8-1,-2-1 0-15,5 4-8 16,-4-2 8-16,4-2 0 16,-9 1 72-16,-3 0-72 0,0 0-32 15,-4-4 32-15,-1 1 8 16,-3 0 0-16,0-1 80 15,-3 1-80-15,3-4-8 16,3 4 48-16,1-3-48 16,0-1 16-16,0 3 40 15,-4 1-40-15,-4 0 32 0,-9 3-48 16,2 0 16-16,-9-1-16 16,-1 1 0-1,-3 3 0-15,-4 0 0 16,4 0 0-16,-4 0-136 15,0 0-376-15,0 0-608 0,0 0-512 16,0 0 63-16,0 0 233 16,-12 0-32-16,-3 0-961 0,-1 0-3360 15</inkml:trace>
  <inkml:trace contextRef="#ctx0" brushRef="#br1" timeOffset="152347.06">22084 9255 7153 0,'0'0'2601'16,"0"0"-561"-16,0 0-336 15,0 0 369-15,0 0-433 16,0 0-672-16,0 0-448 15,0 0-407-15,-3-26-113 16,10 26-273-16,14 0 201 16,3 10 72-16,11 2 48 0,5 5 80 15,4 1-47-15,-4 2-81 32,-4-5 72-32,-1 4-56 0,-7-2 32 15,-7-2-48-15,-6-5-64 16,-7 0 8-16,-3-4-17 0,-5 3 73 15,0 1-120-15,0 2 120 16,-21 8 8-16,-7 5 72 31,-15 0 17-31,-26 10-81 0,-14 6-16 16,-21 4-913-16,21-10-1239 16,15-13-3529-16</inkml:trace>
  <inkml:trace contextRef="#ctx0" brushRef="#br1" timeOffset="163153.79">20769 9112 1136 0,'0'0'1320'16,"0"0"-656"-16,0-3-8 16,0 3 289-16,0-3-145 0,0 3 168 31,0 0 208-31,0-3 296 15,0 3 1-15,0-4-601 0,0 1 56 16,0 3 24-16,0-3 41 16,0 3-289-16,0 0-104 0,0 0-296 15,0-3 24-15,0 3-56 32,0 0-96-32,0-4-96 15,-4 4-32-15,1 0-40 0,-5 0-8 16,-5 0-80-16,-2 0 72 15,-2 0 8-15,-2 0-8 0,7 0 0 0,-4 0 8 16,5 0 0 0,2 4 0-1,1-1 16-15,1 0-16 16,3 4 0-16,-5-1 0 0,1 0 64 16,1 4-48-16,3-4 32 15,-5 3-48-15,5 1 0 0,-4 0 16 16,8-1 40-1,-3-3-48-15,3 1 48 16,-4-4-48-16,4 4-8 16,0-5 48-16,0 1 8 0,0-3-8 15,0 0-40-15,0 0 48 16,0 0 48-16,0 0-32 16,0 0 32-1,0 0-40-15,0 0-56 16,0 0 8-16,0 0-16 15,-4 4-904-15,0-4-3465 0,-5 0-3553 0</inkml:trace>
  <inkml:trace contextRef="#ctx0" brushRef="#br1" timeOffset="165176.88">20586 9090 2592 0,'0'0'3993'15,"0"0"-2385"-15,0 0 601 16,0 0-369-16,0 0 129 0,0-13-505 16,0 13-624-16,0 0-416 0,0 0-256 31,0 0-64-31,0 0-104 15,0 9-136-15,0 4 0 16,0 9 64-16,5 10 56 0,3 3 16 16,-1 6 48-16,1 4-48 15,5-1 8-15,-2-2 32 0,2-4-40 32,2-3 56-32,-3-7-48 15,0-6-8-15,0-6 0 16,-8-3 0-16,-1-10 0 0,-3-3-192 0,0 0-312 15,0 0-552-15,-3 0-713 16,-9-9-55-16,-4-7-4401 0</inkml:trace>
  <inkml:trace contextRef="#ctx0" brushRef="#br1" timeOffset="165510.07">20610 9004 7465 0,'0'0'1784'0,"0"0"-535"16,0 0 263-16,0 0-384 15,0 0 121-15,4-79-817 0,12 69-368 16,0 4 216-16,12 0-160 16,0 2-120-1,7 1 0-15,-3 3-8 16,-4 0 8-16,-4 3-88 15,-7 10-296-15,-6 3 152 0,-7 6 232 16,-4 0 24-16,0 0 112 16,-4 4 64-16,-16-1 8 15,-8 1 160 1,-8-1 40-16,-3 0-56 16,-1-2-168-16,5-4-88 15,7-7-96-15,15-2-456 0,13-10-1817 16,13 0-887-16,15 0-4274 0</inkml:trace>
  <inkml:trace contextRef="#ctx0" brushRef="#br1" timeOffset="165987.47">21140 8883 7401 0,'0'0'1977'16,"0"0"-329"-16,0 0-464 31,0 0-32-31,0 0-263 0,0 0-417 16,0 0-208-16,-36 13 64 16,12 6 96-16,-3 6 136 0,3 7-216 15,0 3-16-15,8 3-88 16,4 3-104-16,8 1 8 15,4-1-64 1,0-3-80-16,16 0-48 0,7 0-80 16,13-6 40-16,5-7-40 15,2-2-16-15,5-11-32 0,-4-5-352 16,0-7-1592-16,-12-7-985 16,-9-11-5129-16</inkml:trace>
  <inkml:trace contextRef="#ctx0" brushRef="#br1" timeOffset="167675.24">21256 8997 1016 0,'0'0'6121'0,"0"0"-4249"16,0 0-191-16,0 0 287 16,0 0-7-16,0-12-425 15,0 9-504-15,0 3-304 16,0 0-32-16,0 0-263 15,0 0-265 1,0 0-168-16,0 0-16 0,0 6-152 0,0 10-32 16,3 6 200-16,-3 10 0 15,4 3 8-15,5 0-8 16,-1 0 0-16,-4-4-8 0,3-5 0 31,2-4 8-31,-5-6 8 0,0-3-8 16,-4-4 72-16,0-6-72 15,0 0-120-15,0-3-521 16,0 0-559-16,0 0-576 0,0 0-337 16,-4-12-655-16</inkml:trace>
  <inkml:trace contextRef="#ctx0" brushRef="#br1" timeOffset="168041.43">21332 8814 7937 0,'0'0'2497'15,"0"0"-769"-15,0 0-528 16,0 0-167-16,0 0-369 15,0 0-472-15,0 0-192 0,0 0 200 16,92 9-136-16,-57 10 272 16,1 3-336-16,0 4-64 15,-1 2 64-15,-7 1 80 0,-4 3-80 32,-8 3-40-32,-4 0 40 0,-8-1 72 15,-4 1 0-15,0 4 8 16,0 1-80-16,-20 5-56 15,-8 12-784-15,1-9-1473 0,-1-7-3472 16</inkml:trace>
  <inkml:trace contextRef="#ctx0" brushRef="#br1" timeOffset="173598.7">22423 8909 6937 0,'0'0'1520'15,"0"0"681"-15,0-26-1161 0,0 17-96 16,0-1 424-16,0 4-95 16,0 3 167-16,4-1-432 31,-4 4-352-31,0 0-295 0,0 0-185 15,0 0-136-15,0 0-40 0,0 7-88 16,0 12-105-16,4 13 177 0,0 12-32 16,8 23 48-16,0 22 8 15,12 22 8 1,-4 9-8 0,3-9 89-16,-6-9-25 0,-6-16-64 15,-2-19 112-15,-5-10-72 0,-4-19-48 16,0-3 0-16,4 3 8 0,-4 0 0 15,4 0 40-15,-4-6-40 32,3-13-8-32,1-6 0 15,-4-7-72-15,4-3-289 0,1-3-287 16,3-25 104-16,-1-7-2352 16,-3-6-3234-16</inkml:trace>
  <inkml:trace contextRef="#ctx0" brushRef="#br1" timeOffset="174143.32">22356 8871 7161 0,'0'0'2024'0,"0"0"-783"15,0 0-649-15,0 0 16 16,0 0 672-16,0 0-304 0,107-20-183 16,-59 18-121-16,16-11-312 31,23 3-112-31,20-6-56 0,17 0 96 15,-4 4-80-15,-8-4-72 16,-17 6 192-16,-20 1-200 16,-15 6 16-16,-19-3-64 0,-9 2 16 31,-1 4-96-31,5-3 0 16,0-3 0-16,-4 2 0 0,-1 1-120 15,-3 0-184-15,-3 0-392 16,-1 3-520-16,-1 0-1033 15,-7 0 241-15,-4-4-3385 0</inkml:trace>
  <inkml:trace contextRef="#ctx0" brushRef="#br1" timeOffset="174747.52">23746 8636 7905 0,'0'0'2969'16,"0"0"-1241"-16,0 0-968 0,0 0-504 16,0 0-72-16,0 0 32 15,20 13-23-15,-12 9 103 16,7 3 240 0,-2 7-192-16,-2 9 8 15,2 4 72-15,-5 5-88 0,-1 7-128 16,1 1 64-16,-8 5-72 15,5 4-72-15,-1 3 8 16,-4 0 0-16,4-1-40 0,0 5-16 16,3-11-80-16,-3-3 72 31,5-6 0-31,-1-9-64 0,3-10 40 16,-3-7-40-16,4-6-8 15,0-3 8-15,-3-6-8 16,-2-4 0-16,1 1 0 0,-4-3 48 15,0 2-48 1,0-3 8-16,-4 4-8 16,0 2 8-16,-20 1-8 0,-4 6 0 15,-11-3-8-15,-10 0-72 16,-22 0 0-16,-21-3-40 16,-32-1 72-16,-15-2 48 0,0-4 0 15,12-3 8 1,18-3 0-16,26 0 56 15,19 0 280-15,16 0 64 0,12 0-79 16,-7 0-105-16,3 4-160 16,0-1 8-16,8 3-72 15,16-3-8-15,4-3-120 0,4 0-305 32,4 0-119-32,0 0-368 0,8 0-880 15,12-12-1201-15,-4-1-7897 0</inkml:trace>
  <inkml:trace contextRef="#ctx0" brushRef="#br1" timeOffset="176398.76">22993 8769 1176 0,'0'0'2520'16,"0"0"-647"-16,0 0 15 16,0 0-8-16,0 0-199 0,0 0-289 15,4 0 112-15,-4 0-687 0,0 0-41 16,0 0-128-1,0 0-160-15,0 0-184 16,0-3-16-16,0-3-128 16,0-1-32-16,-4-6-80 15,0 1-40-15,0-4 40 0,-4-10-40 16,4 1 0-16,-4-7 0 0,0-2 40 16,-4-5-40-16,4-9 0 31,1-15 0-31,-2-29 96 15,1-19-88-15,1-3 32 0,-6 18-40 16,5 27 0-16,1 27 64 16,-1 14 8-16,-5-4 104 0,6 3-24 15,-1 7 136-15,4 7-159 32,-1 8-57-32,5 7-80 15,0 0-265-15,0 3-975 0,0 13-400 16,0 9 240-16,-8 20-473 15,1-4-1392-15,-5-9-2848 0</inkml:trace>
  <inkml:trace contextRef="#ctx0" brushRef="#br1" timeOffset="176796.49">22618 8067 6185 0,'0'0'3032'0,"0"0"-1375"16,0 0-937-16,0 0-488 0,0 0-120 15,0 0 320-15,0 0 392 16,0 0-64-16,0-3 25 0,9-7 167 31,6-5-496-31,5-11-280 16,5-2-72-16,3-10-24 0,-1-7-8 15,0 1 0-15,1-7-64 16,-3 4-8-16,3 2 0 31,-4 7 88-31,-1 6-40 0,1 16-40 16,0 7 64-16,4 9-64 16,8 0-8-16,8 19 8 0,7 9 0 15,-2 7 0-15,7 6 8 16,-13 1-16-16,-7-1-128 15,-20-3-1512 1,-16-9-1353-16,0-16-4569 0</inkml:trace>
  <inkml:trace contextRef="#ctx0" brushRef="#br1" timeOffset="177657.24">22156 6359 9882 0,'0'0'2616'0,"0"0"-551"16,0 0-1209-16,0 0-280 15,0 0-256-15,0 0-320 16,0-3-136-16,0 22 136 15,0 6 0-15,9 7 0 0,2-3 8 16,6-4 24-16,6-2 40 31,5-8-64-31,0-5 0 0,3-10 0 32,-3 0 0-32,-3-3 0 15,-5-17 0-15,-1-8 64 0,-2-3-64 16,-6-4 0-16,1-1 0 15,-4 1 0-15,0 10 72 16,-4 3 16-16,0 12 248 0,0 7-88 16,-4 3-256-16,5 13-224 15,2 19 160-15,9 22 64 0,8 25-8 16,11 29 8-16,6 6 0 16,-5 0 8-16,-8-5-8 15,-17-11 0-15,-11 1-288 0,-4-20-416 16,-12-19 496-1,1-22 32-15,2-13 64 16,-10-5 112-16,3-5 16 0,-12-8 488 16,-4-7 528-16,0-16-328 15,-12-29-104-15,1-27 57 16,10-24-257-16,14-12-192 16,23 6-56-1,23 8-80-15,22 14-24 16,2-3-48-16,-3 17-280 0,-12 12-673 0,-8 3-607 15,-16 20-1665-15,-4 5-1816 16</inkml:trace>
  <inkml:trace contextRef="#ctx0" brushRef="#br1" timeOffset="178151.98">22193 6099 4745 0,'0'0'4176'0,"0"0"-2559"15,0 0-545-15,0 0-320 0,0 0-8 16,0 0 577-16,-37-51-361 0,37 51-584 16,0 0-240-16,0 0-136 15,0 0-64-15,0 0 64 16,0 0 0 0,0 0 8-16,0-6 240 15,12-7 288-15,4 0-328 0,8-9-120 16,-4-4-80-16,-1-2 96 0,2 3-88 15,-1-4-8-15,-8 7 0 16,-5 6 80 0,2 0 88-16,-9 6 352 15,4 8-264-15,0 2-264 16,-4 2-72-16,7 21-96 0,10 6 160 16,2 12 8-16,13 7-64 15,4 2-240-15,8 1-568 0,16 13-1144 31,-13-17-1801-31,-2-12-4089 0</inkml:trace>
  <inkml:trace contextRef="#ctx0" brushRef="#br1" timeOffset="178481.2">23177 6175 8313 0,'0'0'2321'16,"0"0"-857"-16,0 0-696 15,0 0-232-15,0 0-72 16,0 0 369-16,-116 35-73 15,80-3-216-15,-4 6-152 16,8 3-200-16,9 7-64 0,10 5-48 16,9 5-24-16,4-1 8 15,28 0-56-15,16 1-8 16,12-11 0-16,11-9-48 0,29-12-912 16,-12-14-1073-16,-21-12-2455 0</inkml:trace>
  <inkml:trace contextRef="#ctx0" brushRef="#br1" timeOffset="178805.32">23359 6293 6001 0,'0'0'4057'16,"0"0"-2713"-16,0 0-808 0,0 0-384 0,0 0 336 15,0 0 104-15,0 0-240 16,88 41-200-16,-76-19-144 16,-8 0 64-1,-4 4-16-15,-7-1 64 16,-14-2 465-16,1-1 303 16,1-7-160-16,2-2-368 0,13-4-232 0,4-2-120 15,8-4-8-15,24 4 16 16,16-7 40-1,12 0-56-15,8 0-248 16,12-19-1064-16,-13-7-1313 16,-16-3-3816-16</inkml:trace>
  <inkml:trace contextRef="#ctx0" brushRef="#br1" timeOffset="179044.23">23762 6000 6545 0,'0'0'4417'16,"0"0"-2897"-16,0 0-776 31,0 0-528-31,0 0-216 0,0 0 104 16,0 0 737-16,100 92-89 16,-49-44-200-16,1 6-296 31,0 6-64-31,-12 1-24 0,-12 12-72 0,-25 22-48 15,-22 19-48-15,-37 7-80 16,-20-7-1032-16,8-35-1553 0,12-27-6041 16</inkml:trace>
  <inkml:trace contextRef="#ctx0" brushRef="#br1" timeOffset="180064.73">24049 9258 2496 0,'0'0'1200'0,"0"0"-376"0,0 0 1481 15,0 0-825 1,0 0 73 0,0 0-65-16,0 0-120 15,-4 6 25-15,19-12-729 0,6-1 400 0,-1-2-680 16,7-4 104-16,1 7-160 15,9-3 120-15,6 2-56 0,9-6-208 32,8 7 64-32,15-3 8 15,21-1 41-15,16 4-41 16,7 0-56-16,-27 2-40 0,-17 1 24 16,-26 0-72-16,-10 0-16 0,5-1-96 15,-4 2 8-15,-4-2 48 16,-12 1 0-16,-13 0-56 31,-7 0-48-31,-4-4-648 0,0 4-737 16,-20-6-2440-16,1-1 665 15,-2 4-2585-15</inkml:trace>
  <inkml:trace contextRef="#ctx0" brushRef="#br1" timeOffset="180340.1">24962 8944 6489 0,'0'0'1992'16,"0"0"297"-16,0 0-705 0,0 0-280 16,0 0-87-16,0 0-449 15,0 0-768 1,0 0-112 0,19 6 112-16,5 7 48 0,8 3 280 0,4 6 216 15,-1-3-368-15,-3 0-88 16,-4-3 40-16,-8-3-24 0,-8 2-104 15,-8 1 16-15,-4 3-16 32,0 3 80-32,-23 4-24 15,-14 2 112-15,-14 7-168 0,-37 7-920 16,12-10-3009-16,4-10-7097 0</inkml:trace>
  <inkml:trace contextRef="#ctx0" brushRef="#br1" timeOffset="181029.86">24029 8525 4280 0,'0'0'5546'0,"0"0"-3802"16,0 0 128-16,0 0-399 15,0 0-417-15,0 0-392 0,-12-17-600 0,12 27-64 16,0 6-48 0,8 13 48-1,0 9 152-15,4 3 96 0,0 7-24 16,0-4-104-16,0 1-48 16,-5-4 16-16,6-6-40 15,-5-4-48-15,-1-5-8 0,5 0-808 0,-7-11-1256 31,-1-5-209-31,0-7-2480 16</inkml:trace>
  <inkml:trace contextRef="#ctx0" brushRef="#br1" timeOffset="181306.43">24049 8439 5697 0,'0'0'2128'0,"0"0"-183"15,0 0-825-15,0 0-120 16,0 0-520-16,47-83 696 0,-19 77-720 31,4-1 129-31,5 4-505 16,6 3 224-16,-3 3-48 0,-9 14-256 16,-6 5-352-16,-14 0 136 15,-6 10 216-15,-5-1 96 16,-20 1 80-16,-16 3 8 0,-4-3 96 15,-8-3-272 1,-4-1-8-16,5-2-560 16,6 2-1249-16,10-9-631 0,15-9-1905 15</inkml:trace>
  <inkml:trace contextRef="#ctx0" brushRef="#br1" timeOffset="181588.45">24631 8388 9249 0,'0'0'3121'16,"0"0"-1713"-16,0 0-687 16,0 0-345-16,0 0 0 0,0 0 24 15,-96 41 96-15,72-12-128 16,0 6-144-16,9-3-32 15,6 3-144-15,9 0-48 16,0-1-72-16,16-5 8 0,16-1-72 31,4-6 72-31,12-5-72 0,16-14-288 16,-9-3-1801-16,-11-3-1023 0</inkml:trace>
  <inkml:trace contextRef="#ctx0" brushRef="#br1" timeOffset="182036.38">24747 8397 8057 0,'0'0'4249'0,"0"0"-3033"0,0 0-976 15,0 0 81-15,0 0 399 16,0 0-232-16,0 0-488 0,47-2-128 15,-43 14-272-15,-4 7 400 32,0 0 200-32,-12 3 240 15,-4 1 64-15,-4-1 240 0,4-3-224 16,1-3-224-16,6-3-208 16,9-4-88-16,0-3-176 0,9 1-72 15,22-7 248-15,9 0 248 31,7 0-248-31,1 0-168 0,5-22-1320 16,-14 0-1241-16,-19-1-4208 0</inkml:trace>
  <inkml:trace contextRef="#ctx0" brushRef="#br1" timeOffset="182368.31">25073 8175 10122 0,'0'0'4657'0,"0"0"-3113"0,0 0-1104 15,0 0 408-15,0 0-48 0,71-15-359 16,-34 18-105-16,2 12-280 31,1 14 40-31,-1 6-192 16,-2 9 64-16,-14 8 32 0,-3 1-8 15,-16-2 8-15,-4-3-16 16,-19 0-256-16,-21-4-241 0,-32 13-903 31,8-13-1585-31,5-15-6184 0</inkml:trace>
  <inkml:trace contextRef="#ctx0" brushRef="#br1" timeOffset="184779.58">25435 9182 2632 0,'0'0'8834'16,"0"0"-6794"0,0 0-823-16,0 0-449 15,0 0 16-15,0 0-144 0,0 0-408 16,0 0-232-16,4-3-848 0,13 3-1505 15,-6 3 81-15,10-3-2105 16</inkml:trace>
  <inkml:trace contextRef="#ctx0" brushRef="#br1" timeOffset="184939.6">25786 9109 8225 0,'0'0'2017'31,"0"0"-1089"-31,0 0-120 16,0 0-64-16,0 0-320 16,0 0-424-16,87-19-600 0,-55 22-1240 15,-4 7-2169-15</inkml:trace>
  <inkml:trace contextRef="#ctx0" brushRef="#br1" timeOffset="185099.42">26188 9077 6313 0,'0'0'3169'0,"0"0"-1401"16,0 0-784-16,0 0-576 16,0 0 24-16,0 0-432 15,60-35-160 1,-24 35-1472-16,-5 3-753 16,-3 3-4656-16</inkml:trace>
  <inkml:trace contextRef="#ctx0" brushRef="#br1" timeOffset="185216.63">26579 9036 8209 0,'0'0'2793'16,"0"0"-1585"-16,0 0-568 15,0 0-640-15,0 0-8 16,103-22-448-16,-55 25-1376 0,-4 6-3833 16</inkml:trace>
  <inkml:trace contextRef="#ctx0" brushRef="#br1" timeOffset="185376.1">27140 9007 10218 0,'0'0'2040'0,"0"0"-416"0,0 0-1359 16,0 0-249-16,0 0-32 15,0 0-697-15,0 0-903 0,88-19-3193 16</inkml:trace>
  <inkml:trace contextRef="#ctx0" brushRef="#br1" timeOffset="186372.63">27965 8363 6313 0,'0'0'4913'0,"0"0"-2993"0,0 0-327 16,0 0-449-16,0 0-336 0,0-13-272 16,0 13-248-16,0 0-128 15,0 13-160-15,0 6 0 0,0 16 48 16,0 3 176 0,0 10-8-16,8 5 112 15,-4 5-55-15,5 2-145 16,-2 4 56-16,5-1-104 0,0 0 24 15,-4 1-40-15,4-10-16 16,-4-7-48-16,0-5 0 0,0-7 8 31,-4-7-8-31,0-9 8 16,0 0-8-16,0-6 0 0,-4-6-208 16,0-2-377-16,0-5-575 15,0-3-600-15,0-9-233 0,0-7-3552 16</inkml:trace>
  <inkml:trace contextRef="#ctx0" brushRef="#br1" timeOffset="186851.3">27846 8296 4905 0,'0'0'2600'0,"0"0"-800"16,0 0-359-16,0 0-505 31,0 0 448-31,0 0 57 16,0 0-513-16,0 0-296 0,0 0-288 16,84-22-120-16,-21 12 248 0,33 1-184 15,31-4-40-15,13 0-24 16,-13 7-88-16,-23 0-128 31,-41 6 88-31,-18-3-96 0,-13 3 0 16,-4-4-520-16,-9 4 296 15,1 0-352-15,-12-3-456 0,-8-3-801 16,0 2-367-16,0-5-3825 0</inkml:trace>
  <inkml:trace contextRef="#ctx0" brushRef="#br1" timeOffset="187414.88">28894 8090 3304 0,'0'0'4521'16,"0"0"-2712"-16,0 0-441 16,0 0-392-16,0 0 24 0,0-4 48 15,0 4-359-15,3 0-385 0,-3 0-208 16,4 0-96-16,5 13 80 0,-1 9 168 31,3 0 136-31,-2 10-144 16,3 3-80-16,-5 6 40 15,6 7-16-15,-2 3-40 0,1 0-16 16,0 6-40-16,0-3-24 0,1 3 8 16,-6-3-72-16,1 6 48 15,-4-3 16-15,5 0-8 31,-6-3-48-31,1-2 8 0,4-5-8 16,0-9 48-16,4-3-56 16,0-7 8-16,4-5-8 15,0-4 0-15,0 0 16 0,3-6-8 32,-6 0 0-32,-1-7 8 15,-9 0-16-15,-3-3 8 0,4 1-8 16,-4-4 0-16,0 0-8 15,-4 3-48-15,-15 0 56 0,-5 3 528 16,-17-6-56-16,-6 6-152 0,-9-6-71 16,-24 7-105-1,-23-4 0 1,-21 6-48-16,-7 1-16 0,15 3-72 16,29-1 56-16,31-2-56 15,12-4-8-15,16 4 0 16,4-4-56-16,5 1-128 15,15-4-889-15,4-3-1615 16,8 0-2361-16</inkml:trace>
  <inkml:trace contextRef="#ctx0" brushRef="#br1" timeOffset="188600.04">28435 8118 3288 0,'0'0'2609'15,"0"0"-1417"-15,0 0-464 0,0 0 256 16,0 0 289-16,0 0-97 31,0 0-344-31,0 0-64 0,0 0-32 16,0 0 1-16,0 0-33 16,0 0-104-16,0 0-88 15,0 0-24-15,0 0-96 0,0-3-88 31,0-6-192-31,-4-4-32 0,-3-6-32 16,-5-1 0-16,3-5 56 0,-2-7-48 16,-2-5 112-16,-2-5-24 15,3-5-72-15,-4-4-64 16,4-6 40-16,0-4 16 16,4 4 96-1,0 0-72-15,4 6-24 0,1 7 56 16,-2 9 81-16,5 9-65 15,0 7-8-15,0 10-32 0,0 5-88 16,0 1-8-16,-4 3-264 16,4 0-481-16,0 7-1623 0,0 9-89 31,-4 9 385-31,4-3-1193 16,0-3-2512-16</inkml:trace>
  <inkml:trace contextRef="#ctx0" brushRef="#br1" timeOffset="189026.42">28128 7677 1256 0,'0'0'4681'0,"0"0"-4033"31,0 0-336-31,0 0 200 0,0 0-176 16,0 0 392-16,0 0 289 0,0 0 23 16,-7 12 112-16,7-12 112 15,0 0 337-15,0-6 119 0,4-10-624 16,12-3-784 0,-1-9-256-1,9-7-32-15,1-3-16 16,-1-3 8-16,-1-1 32 0,-3-2-40 0,0-1 8 15,-4 7 56-15,-4 7 160 16,-8 8 128 0,4 7 41-16,-8 7-129 15,4 9-56-15,0 0-216 16,0 0-160-16,8 19-32 0,7 3 192 16,13 7 48-16,5 6-48 15,6 2 0-15,1-1-144 0,4 17-809 16,-5-5-1351-16,-18-16-2497 0</inkml:trace>
  <inkml:trace contextRef="#ctx0" brushRef="#br1" timeOffset="190422.33">27101 6016 176 0,'0'0'9065'16,"0"0"-6880"-16,0 0-601 0,0 0 73 16,0 0-473-16,0-44-136 15,0 44-400 1,0 0-568-16,0 13-80 15,4 12-72-15,3 10 72 0,6 9 0 16,2-2 8-16,2-4 0 16,7-3-8-16,-1-13 0 0,9-6-128 15,5-10 16-15,-2-6-72 16,1-3 40-16,-4-20-264 0,0-8 184 31,-12-17 104-31,-5-3 104 16,-7-2 16-16,-4 2 40 0,-4 6 152 15,0 11 240-15,0 11 112 16,0 7-104-16,-4 13-192 31,4 3-248-31,-4 7-472 0,0 18 200 16,4 13 224-16,0 10 32 16,0 6 8-16,0 9 0 0,12 4 0 15,4 9 8-15,8 13-8 31,-4 19 0-31,-8 0 8 0,-12-16 0 16,0-23-8-16,-7-27 0 0,-10-10 8 16,-3 0 0-16,1-7-24 15,-2-3 24-15,1-12 168 0,5-10 576 16,-6 0 441-16,2-20-201 16,-5-11-520-16,0-23-144 15,8-22-208-15,16-26-40 16,8-6-72-16,28 6-8 15,12 7-312-15,-8 25-536 16,-9-3-905-16,-10 22-2511 0,-14 13-1522 0</inkml:trace>
  <inkml:trace contextRef="#ctx0" brushRef="#br1" timeOffset="191006.74">27241 5657 7761 0,'0'0'2641'16,"0"0"-1297"-16,0 0-840 15,0 0-368-15,0 0-80 0,-13 29 240 16,5-13-16-16,5-3-168 16,3-1-32-16,-4-5-32 15,4-4-40 1,0 0 96-16,0-3 392 16,0 0 449-16,0-3 295 0,7-13 112 15,5-6-936-15,1-10-232 16,-2-3-168-16,1 1 80 31,-4 2 8-31,-4 3-8 0,0 7 24 16,0 9 136-16,0 7-31 15,0 6-225-15,4 0-64 0,4 13-473 16,12 15 369-16,4 10 120 16,8 7-544-16,20 24-800 31,-9-12-1529-31,-3-12-3832 0</inkml:trace>
  <inkml:trace contextRef="#ctx0" brushRef="#br1" timeOffset="191517.46">28121 5709 7617 0,'0'0'2601'0,"0"0"-209"31,0 0-487-31,0 0-385 0,0 0-328 16,0 0-544-16,0 0-352 0,0 0-248 15,-56 25 40-15,16 16 152 16,-3 23-63-16,-2 24-81 0,14 30-48 16,19 6-40-16,20-10 8 15,27-9-16-15,17-23 8 32,1-15 0-17,-10-16-8-15,-7-17-401 0,-1-4-511 16,25 1-528-1,-8-5-1561-15,-8-11-3792 0</inkml:trace>
  <inkml:trace contextRef="#ctx0" brushRef="#br1" timeOffset="194173.56">28527 5911 96 0,'0'0'496'0,"0"0"2584"15,0 0-1383-15,0 0-129 0,4-44-120 16,-4 31 217-16,0 4-337 16,0-1-160-16,0 4 553 15,0-1-273-15,0 7-392 0,0 0-240 32,0 0-360-32,0 0-224 15,0 0-232-15,0 0 0 0,0 10-144 16,0 9 128-16,0 13 16 15,0 9 0-15,-4 10 48 0,0 6-40 16,4 3 88-16,0 4-16 16,0-4 16-1,0-9-88-15,0-7 40 16,0-2-40-16,4-10 0 0,8-4 0 16,0-2 0-16,8-4 0 15,3-3-8-15,14-3 8 0,10-3-8 16,5-4-128-16,8-3-312 0,-4-6-680 31,-8-9-1280-31,-17-10-1553 16,-14-7-4297-16</inkml:trace>
  <inkml:trace contextRef="#ctx0" brushRef="#br1" timeOffset="194435.86">28368 6252 9057 0,'0'0'3089'31,"0"0"-1513"-31,0 0-711 16,0 0 431-16,0 0 24 0,0 0-688 15,0 0-336-15,112-23-152 16,-56 10 32-16,-1 1-32 15,4 2-136-15,-7-3-8 0,-12 1-216 0,-4-17-952 16,-20 0-2033 0,-8 1-7553-1</inkml:trace>
  <inkml:trace contextRef="#ctx0" brushRef="#br1" timeOffset="195335.51">28901 5657 2864 0,'0'0'2153'0,"0"0"471"0,0 0-703 16,0 0-601-16,0 0 120 16,0 0-168-16,0-6-503 15,0 6-393 1,0 0-192-16,-7 0-168 16,-5 6-8-16,-8 7 112 0,0 6-56 15,-8 1 56-15,0 5 176 16,0 0 80-16,0 1-128 15,4-1-112-15,4-3-128 0,9-3 80 16,3-3-88-16,0-3-8 31,3-7 8-31,5 0 0 0,0-2 0 16,0-4 0-16,0 0 72 16,0 0 120-16,9-10-72 15,3-9-112-15,8 0-8 0,4-7-40 31,-1 1-256-31,5 3-232 0,-4 0 120 16,-4 3 216-16,-4 6 128 0,-4 1 56 16,-4 2 8-16,0 7 8 15,-4-1 48-15,-4 1 16 16,4 3 40-16,-4 0-96 16,0 0 32-1,0 0 0-15,0 0-48 0,0 0 0 16,0 0 0-16,-4 0-64 15,-8 7 24-15,-4 6 40 0,-4-1 56 16,0 7 8-16,-4 4-8 16,5-1-56-1,-5 6-56-15,3-2-1649 16,10-8-2143-16</inkml:trace>
  <inkml:trace contextRef="#ctx0" brushRef="#br1" timeOffset="196144.58">29228 5724 6849 0,'0'0'1808'0,"0"0"-327"0,0 0-449 15,0 0-368-15,0 0-528 16,0 0 40-16,44 51 616 0,-11-10-48 15,-2 7-295 1,5 19-209-16,4 22-24 16,-16 15-56-16,-9 4-56 15,-11-16-16-15,-4-28-88 16,-4-20 24-16,-7-6 48 0,-6 7-24 16,-2 3-48-16,-5-1-64 0,0-9-328 31,0-6-513-31,8-13-935 15,5-13-2585-15</inkml:trace>
  <inkml:trace contextRef="#ctx0" brushRef="#br1" timeOffset="196318.15">30001 6270 7057 0,'0'0'5145'16,"0"0"-5145"-16,0 0-2456 16,0 0 311-1,0 0-2592-15</inkml:trace>
  <inkml:trace contextRef="#ctx0" brushRef="#br1" timeOffset="-207140.71">18097 6029 1256 0,'0'0'6985'0,"0"0"-5536"0,0 0-913 31,0 0-192-31,0 0 584 16,0 0 128-16,0 0-216 0,-13 0-384 16,13 0-135-16,0 0-129 15,0 0-40-15,0 0-56 16,0 0 48-16,0 0 16 0,0 0 32 15,0 0-16 1,0 0-40-16,0 0 32 16,0 0 96-16,0 0 0 0,0 0-48 15,8 0-72-15,8-3-64 16,4-1 0-16,8-2 16 16,4-3-48-16,0 2 8 15,4-5-8-15,3 2-32 16,1 0-8-16,-3 5 8 15,-6-5-8-15,-4 3 0 16,1 1 0-16,-3 0 64 0,-1-1-56 16,0 1-8-16,8-4 0 15,0 1 56 1,3-1-56-16,5 4 40 16,-5-3-48-16,2 2 8 0,-5 1 0 15,-13 3 0-15,2-1-8 16,-10 1 8-16,-2 3-8 15,-1-3 8-15,3 3-8 0,2 0 16 32,6-3-16-32,1-3 8 15,8 3-8-15,0-4 8 0,4 1 8 16,0 2-16-16,0 2 8 16,-4-5 0-16,0 4-8 15,0 0 0-15,-1 0 0 0,1-4 8 16,3 4-8-1,1-3 8-15,0 3 0 16,5-4-8-16,-1 1 8 0,-5 0-8 16,5-1 8-16,0 1 0 15,-1-1 0-15,-3 4 0 16,4-3-8-16,-8 3 0 16,4 0 0-16,0-1 0 15,-1 1 0-15,6 3 0 16,-1-3 0-16,-4 3 0 0,3 0 0 15,-3-3 0-15,0 3 8 16,0 0-8-16,-8 0 8 16,-4 0-8-1,0 0-8-15,-13 0-64 16,6 0-512-16,-9 0-672 0,-4-3-969 16,0-1-759-16,0-2-2433 0</inkml:trace>
  <inkml:trace contextRef="#ctx0" brushRef="#br1" timeOffset="-206603.48">20077 5651 1632 0,'0'0'5273'0,"0"0"-3633"16,0 0-583-16,0 0-41 0,0 0 64 31,0 0-120-31,7-3-320 0,-7 3-320 15,0 0-208-15,4 9-56 0,0 4 297 16,5 3 15-16,-2 0-72 16,5 3 56-16,-3 3-152 15,2 1-48-15,-3 5-16 16,0 0-64 0,0 1 16-16,0 6-32 15,0 0 16-15,0 7-72 0,0-5 16 0,4 5 32 16,-5-1 8-16,6-3-48 15,-5 0 0-15,-4-6 40 16,3-1-40 0,-2-1 104-16,-1-5-40 15,-4 0-56-15,4-3 40 0,0 0-32 16,0-2 24-16,-4-1-48 16,7-4 8-16,-3 2 0 15,1-5 0-15,3 1 8 0,-4-3 40 31,3-1-8-31,-3 0-48 16,5-2 16-16,-5-1-16 0,-4 0 0 16,4 1 8-16,-4-4-8 15,3-3 0-15,-3 0 8 0,0 0 0 16,0 0 48-16,0 0 8 31,0 0-64-31,0 0-176 0,0-13-656 16,-7-6-1977-16,-6-3-8545 0</inkml:trace>
  <inkml:trace contextRef="#ctx0" brushRef="#br2" timeOffset="-201416.73">19658 6080 3144 0,'0'0'5065'0,"0"0"-2640"0,0 0-1033 16,0 0-80-16,0 0 105 31,0 0-129-31,0 0-184 15,0 0-192-15,0 0-239 0,0-10-185 16,0 10-144-16,0 0-176 16,0 0-88-16,0 0-80 0,0 0-8 15,0 0-48-15,4 4 8 16,4 2-24 0,0 6 56-1,4 1 16-15,4 6 0 0,-4-3 0 16,4 3 0-16,-4 0 0 0,4-3 0 15,-4 3 0-15,-1-3 0 0,2-3 8 16,-2-1 0 0,-3-2-8-1,1-4 8-15,-5-2 8 16,-1-1-8-16,-3-3 0 0,4 0 40 0,0 0 56 16,5-7 304-16,2-11-16 15,14-14-248-15,-2-13-24 0,13-21 16 31,15-21-72-31,18-24 16 16,10-12-80-16,13-1-8 16,16 0 0-16,-1 10-8 0,9 6-80 15,-1 16 88-15,-7 19 0 0,-24 19 8 16,-28 19-8-16,-17 9 0 31,-19 11 8-31,0-1 0 16,-8 3 8-16,0 0 40 0,-12 7-40 15,0 3-8-15,0-1-96 16,0 4-480-16,-17 0-96 0,-6 0-1065 16,-14 29-855-16,6-3-1353 31,-1-1-2624-31</inkml:trace>
  <inkml:trace contextRef="#ctx0" brushRef="#br2" timeOffset="-196227.17">6103 14707 9730 0,'0'0'2208'16,"0"0"-1048"-16,0 0-296 15,0-7 89-15,0 7 39 0,0 0-160 16,0 0-192-16,0 0-256 0,0 0-216 16,0 0-96-1,0 0-64-15,0 0 88 16,0-3-8-16,0 0-16 15,0-7-72-15,0-2-24 16,0-8-48-16,13-2 8 0,-2 0 56 16,14-3-144-16,3 2-72 15,3 4-24 1,5 0 48-16,7 4-144 16,2 2 64-16,-2 3 8 15,6-3-80-15,-2 7 176 0,-3 3 72 16,3 0 8-16,2-1-16 15,2 4-368-15,-3 0-280 32,4 0 263-32,-1 0 169 0,1 4 88 15,-3 5-16-15,-2-2 248 16,-8 2-72-16,6 4-24 0,-9-1 104 16,3 1 48-16,2 3-32 15,-2 0 120-15,5 0-136 16,4 0 64-16,-1-4 0 0,1 1-56 15,5 0-8 1,-2-1-56-16,5-2-168 16,-4-7-56-16,0 3-64 0,-1-6-184 15,-7 0-72-15,0 0 80 16,-5-12 224-16,2-7 0 0,-5-4-16 16,-1-5 240-1,5-10 16-15,-5-7-64 16,6-2 120-16,-1-7 208 15,-1 3 48-15,2 3 368 0,-2 10-40 16,1 0-240-16,-1 10-248 31,2-1 64-31,-5 7-8 0,-1-1 120 16,-3 8-160-16,0 2-32 16,0 4-32-16,3-1-48 0,2 4-48 15,-1 2 48-15,0 1 8 16,-1 3 0-16,1 0 48 31,0 0-56-31,8 10 8 0,-4-1 48 16,3 4-56-16,9 0 64 15,-4 2-64-15,0-2 0 0,4 3 0 16,0 3 0-16,-1 0 0 16,-7 0 64-16,0 1-48 31,-9 2-16-31,1 0 0 0,-3-3 0 0,-6 0 0 15,1 0 8-15,0-3 0 16,4 0 40-16,0-3-40 0,3-1-8 16,2-2-8-16,-1-4 8 15,3 0 8 1,-3-3 72 0,5-3-80-16,-6 0 8 0,5 0 128 0,3-6-32 15,5-6-104-15,1-7-40 16,2-4 32-16,5-2-88 0,-4-7 88 15,-5-3-8-15,5-3 16 32,-8-7 0-32,4 1 0 15,-1-1-248-15,-2 4 168 0,2 3 24 16,-3 0 56-16,-4 10 152 0,4-1 80 16,-4 3 40-16,3 4 16 15,-2 3 16-15,-2 6-56 31,5 7 9-31,-4 3-33 0,-4 3-224 16,0 0-64-16,-1 16-24 16,-3 3 80-16,0 0-104 0,-4 7-57 15,0-4 33-15,0 3 40 16,4-2-8-16,0-1 104 31,-1 0 8-31,1-3-8 0,0 3 8 16,4-6 0-16,0 3 8 0,0-6-8 15,0-1 0-15,-4 1 0 0,0-3-8 16,-4-1 0-16,7-3 0 16,-7 1-104-1,8-4 56 1,4 0 40-16,4 1-96 0,3-4 32 16,1 0 16-16,4 0 40 0,4 0-40 15,-1 0-72-15,1-7 0 0,4-6 0 16,-4-6 128-16,-1-6-8 31,1-7 0-31,0-3 8 16,4-6 0-16,0 0 104 0,0-1-96 15,-1-2 0-15,1 6 80 0,-4 3 24 16,-1 3-8-16,-7 7 72 16,-4 6-160-16,4 0 168 31,-8 3 144-31,-1 3 137 0,6 0-137 15,-2 4 48-15,1 3-152 16,0 2-16-16,-5 4-144 0,2 0 48 16,2 0-48-16,-7 7-64 15,5 8 0-15,-6 4-24 32,1 1 16-32,0 5-64 0,-1 0 64 15,1 1 8-15,1-1-8 0,-2 0-120 16,1-2 120-16,0-4-40 0,0 0 48 15,-1-3 0-15,2-4 0 16,-1-5 0 0,-5-1 0-1,1 1 8-15,0-4 0 0,-4-3 56 16,8 0-56-16,0 0 80 16,3 0-40-16,5 0 16 0,0-6-64 0,8-4-8 15,0-6 8-15,-1-10-104 31,5-2 0-31,0-13-120 16,0-1-248-16,4-8 16 0,0 2-177 16,-9 1 289-16,5 8 296 15,-8 1 48-15,3 13 144 0,-6-4 72 16,-2 7 137-16,1 3-1 31,-4 0-128-31,0 6-144 0,0 1-24 16,-4 5-48-16,-1 7-8 15,1 0 0-15,-4 0-56 16,0 3-16-16,0 13 56 0,-4 0-48 16,0 3-16-16,0 0 80 15,3 0 72-15,1 7 24 0,0-4 32 32,8 0-120-32,-5 0 40 15,6-3 0-15,-5 1-48 16,-1-1 56-16,-3-4-64 0,4 5 16 0,-4-5-16 15,3-2 8 1,-3-4 0 0,0 1 80-16,1-3-64 0,-1-7 72 15,3 0-72-15,1-4 184 16,0-15 56-16,3 0-160 16,2-6-72-16,-1-7-16 0,7-6-16 0,1-3-56 15,4-4-56-15,4 1 112 16,-1-4-88-1,-3 7-16-15,-4 9 112 16,0 0 8-16,-9 10 96 16,-2 3 40-16,-1 3 72 15,-5 7-96-15,1-1-72 0,0 4 32 32,-4 2-24-32,0 4-56 0,0 0-8 15,-1 0 8-15,-3 7-88 16,8 6 80-16,0 2 8 15,5 5-72-15,-2-1 0 0,-3 3-64 16,4 0 24-16,0 1 96 31,-5-5-64-31,1 1-64 0,0-3-128 16,0-3-72-16,0 0-176 16,0-7 255-16,-1-3 193 15,1-3-16-15,0 0 88 0,5 0 8 0,-5-16 8 16,3-3 112-1,5-6-128 1,-1-1 0-16,10-6-192 0,-2 4-64 16,5 0 16-16,-4-1 168 15,0 3 72-15,0 1 48 16,-9 3 152-16,-3 3-64 0,-4 0 168 16,-8 3 329-1,-4 3-201-15,0 1-104 16,0-1-160-16,-5 7-96 0,-2 3-72 15,2-1 0-15,2 4-8 16,-2 0-8-16,5 4 16 16,5 8 0-16,-1 1-8 0,4-1 8 31,-1 4 8-31,1-3 0 0,0 0-8 16,0-7 0-16,-4 3-112 15,-9-5-184-15,-2-4 72 16,-6 0-176-16,-7 0 88 0,0 0-985 15,-3-7-1799-15</inkml:trace>
  <inkml:trace contextRef="#ctx0" brushRef="#br2" timeOffset="-195748.8">18017 12843 6481 0,'0'0'3089'15,"0"0"-1513"-15,0 0-776 0,0 0-128 16,0 0 392-16,0 0-367 15,0 0-473-15,0 12-216 16,3 4 240-16,-3 3-16 0,8 3-40 31,5 0-64-31,6 1 48 0,5 2 32 16,12-3-56-16,0-3-48 16,12 1-96-16,-4-5 224 15,3-2-112-15,-7-6-112 0,-8-1 224 16,-8-3-88-16,-12 0 136 31,-4-3-40-31,-8 3-8 0,0 1 112 16,-8-1-128-16,-20 13-168 15,-31 15 72-15,-37 20-32 16,-32 22-24-16,-7 7-64 0,28-10 0 16,10-4-1056-16,42-24-784 31,18-17-2729-31</inkml:trace>
  <inkml:trace contextRef="#ctx0" brushRef="#br3" timeOffset="-145086.47">18132 5026 2560 0,'0'0'3041'31,"0"0"-1953"-31,0 0-640 16,0 0-264-16,-87 22 256 16,70-16 72-16,6 1 280 0,-1 2-55 15,3-2-49-15,5 2-240 16,-3 4-280-16,-1 6 40 0,-5 0 112 16,2 10 64-1,-1 5-64-15,-4 4-72 16,-1 3 768-16,6 7-680 15,-1 0-159-15,4 0-97 0,0 3 0 16,8-1 40-16,0 4 32 16,0 0 232-16,0 3-32 15,0 4-48 1,0 2-8-16,0 10-136 0,0 19 72 16,8 16 8-1,0-9-80-15,0-23 8 0,-4-19-16 0,4-19-32 16,4 10-48-16,0 6-64 15,4 9 72 1,-4-3-8-16,4 1 136 16,0 2-16-16,-5 1-72 15,6 9-40-15,-1 16 40 0,3 15 0 16,2 8-72-16,3-11 16 16,-1-6-56-16,9-15 8 0,-4-17 32 31,0-9-40-31,7 10 0 15,6 9 40-15,-2-3-40 16,1 3 8-16,-4 3-8 0,-8 0 56 16,-4 6-64-16,4 17 0 15,-4-7 0-15,-5-9 0 0,1-1 0 32,8-6-8-32,0-15 8 0,-4-7 0 15,0-10 8-15,0-3-8 16,0 11 0-16,4 4-8 0,4 11 8 15,-4-3 0-15,-4-4 0 16,-5 0 0-16,1 1-8 16,1-4 8-1,-2 3-8-15,1 0 8 0,-1 1-8 16,2-1 8-16,7 0 8 16,-4 1 72-16,8-1-16 0,0-3-56 15,3 4 48-15,5-1-7 16,0-3-41-1,4 4 8-15,-5 2-8 16,-2-3 88-16,-1 4-88 16,3 12 0-16,1 9 0 0,8 17-8 15,-5 0 0-15,6-7 8 16,-10-22-8-16,1-19 0 0,-8-16 0 31,4 0 0-31,8 7-72 16,8 3-73-16,4 8 49 15,-5-5 16-15,1 0 0 0,-5-3-56 16,2 0 128-16,-1-1 0 16,-1 4 8-16,9-4-8 0,0 4 16 31,23 6-16-31,21 7-248 16,-4-7 168-16,-13-13 48 0,-7-5 40 15,-25-14 0-15,5 0-352 0,-4 1 104 16,-12-11-16-16,-12-5-944 15,-12-10-1505-15,-8 0-2264 0</inkml:trace>
  <inkml:trace contextRef="#ctx0" brushRef="#br3" timeOffset="-143788.54">29496 3997 7481 0,'0'0'2929'0,"0"0"-1537"0,0 0-880 16,0 0-368-16,-4 0-144 15,4 0-48-15,0 3 32 0,0 3 16 16,0 4 176-16,15 6 104 31,5 3 264-31,16 10 64 0,16 3-135 16,20 18-161-16,23 20-104 16,29 22-96-16,-1 16 0 0,-3 3-8 15,-21-3-32-15,-15-3 200 16,-9 9-96-16,-11 7 72 31,-8-1-56-31,-8 14 72 0,-8 6-64 16,-8 9 24-16,-8 16 8 15,-4 16 32-15,-12 3 120 0,3 6-216 16,-3-2-88-16,1-8-8 16,-1 2-24-16,-1-4 128 15,-7-1 161 1,0-2 63-16,-7-1 8 0,-14 1-56 15,2 3 8-15,-5 6-32 16,-4 0-64-16,0 1-192 0,0-8-72 16,0-8 8-16,0-17 48 15,-4-9-48 1,0-13 80-16,0-16-80 16,-3-15-8-16,3-26 48 0,0-16-48 15,4-22-8 1,4-6 8-16,-8 2 8 0,-4 4 0 0,5 0-8 15,-1-6 0-15,8-11-56 32,0-1-232-32,4-8-208 0,0-6-520 15,-8-12-793-15,0-11-2568 16,1-8-4889-16</inkml:trace>
  <inkml:trace contextRef="#ctx0" brushRef="#br3" timeOffset="-142962.79">26654 5686 7113 0,'0'0'5329'16,"0"0"-4825"0,0 0-504-1,-127 89-128-15,44-10 128 0,-29 45 0 16,-16 22 152-16,1 10 120 0,4-1 360 16,3-12 161-16,0 10 15 15,-3 22-248-15,-1 8 16 0,-7 17-224 31,-1 10-88-31,-3-7-80 16,4-6 80-16,3 0-40 0,5-16 8 16,11-7-96-16,16-8 72 15,8-20-16-15,17-10-47 0,11-15-89 16,12-13 48-16,5-10-88 31,11-25-16-31,4-12-321 0,7-23-143 16,6-13-312-16,-1 1-416 15,0-26-832-15,-4 0-353 16,12-10-872-16</inkml:trace>
  <inkml:trace contextRef="#ctx0" brushRef="#br3" timeOffset="-142529.02">24288 6639 224 0,'0'0'10970'0,"0"0"-9114"31,0 0-1000-31,0 0-848 15,0 0-8-15,0 0-80 0,100 31-104 16,-53 27 184-16,25 31 112 16,39 50 169-16,21 26 39 0,20 7 8 15,11-1-168-15,0-22 32 32,16 1-184-32,5-7 264 0,7-7 400 15,-8 0 176-15,-3-2-376 16,-13-10-64-16,-12-4-304 15,-4-5 48-15,-18-7-152 0,-15-16-48 16,-26-25-672-16,-20-26-488 31,-24-19-200-31,-8-9 215 0,0-7 225 16,7-6-112-16,-3-6-880 16,-12-16-3946-16</inkml:trace>
  <inkml:trace contextRef="#ctx0" brushRef="#br3" timeOffset="-142272.16">29834 8121 9209 0,'0'0'6386'0,"0"0"-4914"16,0 0-856-16,0 0-448 16,0 0-112-16,0 0-56 0,0-9-24 31,-4 5-296-31,-27-2-680 0,-1 0-3273 16,-1-4-7609-16</inkml:trace>
  <inkml:trace contextRef="#ctx0" brushRef="#br4" timeOffset="-134787.81">5929 10392 2688 0,'0'0'512'32,"0"0"3169"-32,0 0-2185 0,0 0-896 15,4 0-280-15,-4 0 273 16,0 0 127-16,0 0-72 15,0 0-112-15,0 2-120 0,0-2-64 16,0 0-152-16,0 0 40 31,0 0 168-31,0 0 192 0,0 0 73 16,0 0-25-16,0 0-112 0,0 0-136 16,0-6-224-16,0-3 0 15,0 2 216-15,0-5-184 0,0 2-64 16,0-5 64-1,0 2 8 1,0-6-112-16,-4 3 96 0,-1 0-32 16,1-3 24-16,-4 3 137 15,4-3-105-15,-3 0-80 16,-2 3 72-16,5-3-64 0,-4 3 24 0,5-3-80 31,-1 0-8-31,4 3-80 16,-4 0 0-16,4 0 40 0,0 1-32 15,-5-2-16-15,5 5 8 16,-4-7-8-16,4 0 8 16,-4 0-8-16,0-4 8 0,4 1 48 31,-3 0-56-31,-1-3 0 0,0-1-8 16,4 4 8-16,-4-4 0 15,4 7 8-15,0-3-8 16,-5 6 16-16,5-3-16 0,-4 0-88 15,0 1 88-15,4-2 8 32,0-5 56-32,-3 3-56 0,3-4 40 15,0-2-40-15,0 2-8 16,0 1 16-16,0-7-16 16,0 4 64-16,0-4-56 0,0-3 0 0,0 3-8 15,0-3 0 1,0 0 0-1,3-3-8-15,5 3 8 0,-3 0 8 16,3 3-8-16,-1 1 0 16,1 2-96-16,5 0-72 15,-6 4 160-15,1 0 0 0,5-1-8 0,-6 1 16 32,5 0 64-32,-3-1-64 15,-2 4 0-15,1-4-8 16,0 4-104-16,4-3 112 0,4 0-168 31,0 2 8-31,0-2-80 16,4 0 168-16,4-1-32 0,-1 1 64 15,-3-4 40-15,1 0 72 16,-6 1 0-16,2 2-64 0,-6-2 64 16,2 3-72-16,-2-4 8 15,-3 4 40-15,4-4-40 0,0-3-8 16,3 0 0-16,2-3-72 31,3 4 72-31,3-4-16 16,1 3 8-16,1 0-8 0,-1 7 16 15,-5 0 0-15,5 3-72 16,-4 2-8-16,-4 1-104 0,0 3 176 16,0-3-16-16,-4 4 24 15,4-7 0 1,-4 2-8-16,4 1 8 15,0-6-72-15,-1 2-41 0,2-2 57 16,-2 0 56-16,2-1 0 16,-6 4 8-16,2 0 0 0,-2 3 0 15,1 3-8 1,-8-3 89-16,5 3 87 16,-2 4-176-16,1-5 0 15,5-1-88-15,-2-1 80 0,1-4 8 16,0 7 0-16,0 4 16 15,-5 2-16-15,-2 7-8 0,-5 0-64 32,0 3-425-32,0 0-687 15,0 0-448-15,0 0 360 0,-8 0-2673 16,0 3-2713-16</inkml:trace>
  <inkml:trace contextRef="#ctx0" brushRef="#br4" timeOffset="-134233.03">6378 7642 336 0,'0'0'8633'16,"0"0"-6552"-1,0 0-1305-15,0 0-312 16,0 0 296-16,0 0 289 16,0 0-289-16,0 0-760 0,0 0-144 15,4 0-496-15,13 0 519 16,2 0 121-16,13-3 777 0,12-7-137 31,8-2-216-31,-1-1-352 16,5-6 184-16,-7 3-248 0,-10 0 192 15,-7 3-200-15,-12 4 136 16,-8 2 56-16,-8 4 88 0,-1 0 232 16,-3 3-16-16,0 0-256 31,0 0-240-31,0 0 0 15,0 0 0-15,0 0-48 0,0 0-144 16,0 0-208-16,0 3 56 16,0 13 200-16,4 7 144 0,0 5 120 15,5 10 40-15,2 0-112 32,2 4 0-32,-1 2-40 0,-1 1 120 15,6-1-128-15,2 0-440 0,-3 7-1872 16,0-10-1665-16,-4-9-2609 15</inkml:trace>
  <inkml:trace contextRef="#ctx0" brushRef="#br4" timeOffset="-130886.21">5880 5978 1328 0,'0'0'8266'0,"0"0"-5650"15,0 0-1568-15,0 0-616 16,0 0 33-16,0 0 71 0,0 0-288 15,4 0-248-15,-4 13-24 16,4 12 24-16,0 10 8 0,5 16 144 16,-2 6-16-16,-3 16 64 31,0 16 72-31,4 25 344 0,-3 1-216 16,2-1-56-16,-3-15 0 15,8-17-72-15,-4-3-144 0,-4-3-120 16,0 1 64-16,4-14-64 31,-8-12-8-31,4-13 8 16,-4-6-8-16,0-4 8 0,4-2 80 15,-4-1-40-15,3-12-48 16,-3-7 0-16,0-2-336 0,0-4-176 16,0-23-136-16,-7-5-2361 0,-5-10-7945 15</inkml:trace>
  <inkml:trace contextRef="#ctx0" brushRef="#br4" timeOffset="-130236.74">5912 5772 9329 0,'0'0'2361'0,"0"0"-1497"16,0 0-760-1,0 0 480 1,0 0 80-1,0 0-311-15,0 0 135 0,0 0-64 16,107-29-216-16,-66 20-208 16,2-1 152-16,6 1-144 0,6 3 40 15,17-7 32-15,16 0-32 0,26-9 48 16,15 0-80-16,-11-7 120 16,2 4 240-16,-36 6-288 0,-16 3 128 15,-16 3-88-15,-13 3-32 16,2 1 32-16,-2 0-56 0,1-1-24 15,-8 3-48-15,-8 1-32 32,4 3 32-32,-4-3 8 0,8-1-8 15,11 1-72-15,2-1-8 16,2 4-544-16,-8-3-104 0,2 3-1169 16,-18 3-199-16,-6 0-56 15,-10-3-1017-15,-7-1-832 0</inkml:trace>
  <inkml:trace contextRef="#ctx0" brushRef="#br4" timeOffset="-129501.05">7550 5426 4689 0,'0'0'2416'0,"0"0"-1248"16,0 0-320-1,0 0 273-15,0 0 111 0,0 0-768 16,0 0-456-16,0 12 40 15,3 4 200-15,-3 7 136 0,4 9 288 16,-4 5-120-16,0 8 137 0,0 3-9 31,0 2-200-31,-4 7-128 16,4 1-112-16,0 2-96 0,0 3-136 16,0 7 64-16,4 0-64 15,5 0-8-15,3-3 0 0,4-4 56 16,-4-2-48-16,-1-4 0 31,-2 0 8-31,-1 0 0 0,-1-3 32 16,-3-3 0-16,0-3-48 15,1-4-8-15,-1-6-64 0,0-9-200 16,-1-1 120-16,1-6-104 16,0-6 152-16,0 0 0 31,-4-3 88-31,0-4 8 0,0 1-40 15,0-7-72-15,0 3 112 16,-12-3 8-16,1-3 48 16,-2 0 72-16,-2 0 56 0,-5 0 0 15,-1 0-72-15,-2 0 56 32,-1 0-96-32,-8 0-56 0,-3 0 0 0,-6 4 40 15,-2 2-48-15,3 4 8 16,-8-1 0-16,-1 4 0 15,2-1 0-15,-1 1 64 0,-3 3-64 16,-1 3 0 0,0 0 96-1,-4 3-104-15,5 0 112 0,-9 1 16 16,4 2-24-16,-4-3 72 0,0 1 0 16,0-1-24-16,4-3-80 15,1 0 96-15,3-3-88 0,4 0 64 31,1-1 32-31,2 2-104 16,2-5 80-16,-1 1-32 0,13-1-24 16,-2-2 97-16,14 0-81 15,2-7 0-15,9 3-64 0,5-6-40 16,-1 0 0-16,4 0-8 31,0 0-136-31,-4 0-1553 0,-5 0-4504 16</inkml:trace>
  <inkml:trace contextRef="#ctx0" brushRef="#br4" timeOffset="-128499.41">3330 6397 7737 0,'0'0'2913'0,"0"0"-937"16,0 0-551-16,0 0-393 0,0 0-248 31,0 0-552-31,0-3-232 16,0 19-56-16,0 13 56 0,0 12 72 15,8 22 232-15,5 23-72 16,-2 16 16-16,5 2 48 16,-4-18-104-16,0-19-112 0,-4-23-8 31,0-2-72-31,4 2 8 0,0 3 8 16,-4-2-8-16,3-16-8 15,-2-10-16-15,-5-6 16 16,0-13-96-16,4 0 24 0,-5-17 72 15,6-14 224-15,-1-27-224 32,3-21-136-32,-3 0 120 0,5 6-288 15,-9 13 288-15,3 15-224 16,6-2 240-16,-2 2 0 16,-3 13-192-16,1 13 192 0,-1 7 264 0,-5 8-192 15,1 4-72 1,0 0-368-1,4 10-344-15,8 15 656 0,1 10 56 16,2 3 368-16,1 13 24 0,-4 0-160 16,4 6-136-1,-5 0 96-15,6 1-40 0,-5 2-96 16,3 0 8 0,2-3-64-16,-1 3-512 15,-5-12-1552-15,-3-22-2257 16</inkml:trace>
  <inkml:trace contextRef="#ctx0" brushRef="#br4" timeOffset="-127399.91">4131 6483 8993 0,'0'0'4177'0,"0"0"-2752"16,0 0-681-16,0 0 32 16,0 0 24-16,0-6-344 0,-4 15-344 15,-3 10-112-15,-6 13 80 32,-2 6 88-32,2 9-40 0,-2 5 48 15,3-2 312-15,3 4-223 0,2 3-81 16,7 1-72-16,0-8-24 15,7 4-88-15,10-6 0 0,7-10-104 16,8 0 8 0,7-12 88-1,5-8-80-15,8-5-441 0,4-6-463 16,4-10-888-16,-9-16-2641 0,-20-4-4337 16</inkml:trace>
  <inkml:trace contextRef="#ctx0" brushRef="#br4" timeOffset="-126998.02">4430 6664 11746 0,'0'0'3993'31,"0"0"-3569"-31,0 0-248 16,0 0 32-16,0 0 8 0,0 0-40 15,0 0-48-15,-76 101-8 16,68-56-40-16,8-3-24 16,0-1-56-16,4-10-48 0,13-2-72 31,2-7 48-31,5-6-40 16,4-13-232-16,4-3 88 0,0-9 256 0,3-17 384 15,-3-5 120-15,-8-11-72 16,-11 1-32-16,-13 0-232 15,0 0 409-15,-20 2-89 16,-8 4 0 0,-8 13 24-16,0 7-264 15,-1 8-152-15,2 7-96 0,7 0-40 0,5 19-400 16,6 3-968-16,17 7-1649 31,8-4-1064-31,12-9-3097 16</inkml:trace>
  <inkml:trace contextRef="#ctx0" brushRef="#br4" timeOffset="-126672.56">4554 6426 5761 0,'0'0'7673'0,"0"0"-6080"16,0 0-1457-16,0 0-136 0,0 0-184 31,0 0 168-31,0 0 32 16,71 6 168-16,-31 10 40 0,4 3-72 16,-4 3-80-16,-5 4-56 0,-3 5-16 15,-4 4-104-15,-8 4 104 16,-8 8 328-16,-3 1-24 15,-9 6 8 1,0 0-96-16,-21 0-40 16,-3 3-32-16,0-3-144 0,-12 6-568 15,12-15-2081-15,1-17-2880 16</inkml:trace>
  <inkml:trace contextRef="#ctx0" brushRef="#br4" timeOffset="-125647.27">5048 6645 6753 0,'0'0'2096'0,"0"0"-1367"15,0 0-313-15,0 0 176 16,0 0 96-16,0 0-8 16,0 0-216-16,0 0-368 15,0 0-96-15,7 0 256 0,10 0 560 16,2-3 57-16,5-4 39 15,12 1-408-15,8-1-208 16,4-2 56 0,4 3-72-16,0-4-104 15,-1 1 24-15,-3 2-136 16,-4 1-48-16,-13 0 72 0,-3 0-80 16,-11 2 48-16,-9 4-40 15,-1-3 40-15,-3 0 0 0,0 3-40 31,-4 0 64-31,5-3 8 16,-5 3-88-16,4-4 0 16,0 4-88-16,-1-3-208 0,1 0-304 15,0 3-560-15,0 0-1473 16,-4 0-431-16,0 0-1081 0,0 0 1408 0</inkml:trace>
  <inkml:trace contextRef="#ctx0" brushRef="#br4" timeOffset="-125243.6">5422 6432 7585 0,'0'0'2849'0,"0"0"-945"0,0 0-904 31,0 0 369-31,0 0-217 16,0 0-520-16,0 0-448 15,0 0-184-15,-8-10-352 0,12 10 32 16,12 0 320-16,0 4 56 16,4 2 256-16,8 4-160 0,-5-4-32 31,9 4-120-31,-4-1 136 15,0 1 48-15,-4-1-56 16,1 4-128-16,-10-1-24 0,-2 1-24 16,-6 0 48-16,-7 6 128 15,0-3 136-15,-7 3 16 0,-14 3 96 16,-3 4-152 0,-12 2-104-16,5-2-120 15,-13-4-1096-15,16-6-3081 16,4-10-5417-16</inkml:trace>
  <inkml:trace contextRef="#ctx0" brushRef="#br4" timeOffset="-121618.77">7637 6305 1672 0,'0'0'2520'0,"0"0"-1063"0,0 0-513 16,0 0 72-16,0 0 24 16,0 0-159-16,0 0-169 0,0 0-64 15,0 0-48-15,0 0-72 0,0 0-8 16,0 0 24-1,0 0-40 1,0 0-72-16,0 0-95 0,0 0-97 16,0 0 40-16,0 0 8 15,0 0 88-15,0 0 0 16,4 0-136-16,-4 0-80 0,0 0-112 0,4 0 0 31,5 0-40-31,-5-3-16 16,11-3 16-16,2 3 120 0,6-4-120 15,5 1 72-15,3 3-80 16,1-4 0-16,0 4 72 0,0 0 0 16,-4-4-72-16,-4 7 8 31,4-5 8-31,0-2 216 0,4 4-128 16,4-4 64-16,-1 1-64 15,6-3-8-15,-2 2-88 16,-3-2 48-16,0 5 8 0,-4-2-16 15,-4 3 32-15,-4 3-80 32,0-3 8-32,4 0-8 0,0 3 8 15,-1-4-8-15,6 4 0 16,2-3 40-16,1-3-32 16,0 0-8-16,3-1 16 0,-3 1 40 0,1-1 88 15,-5 1-40 1,-1 0 160-1,-3 3-160-15,-1 0 0 0,-3 3-56 16,-3-4-40-16,3 1 8 16,4 0 41-16,-5 0 15 15,5 3 0-15,4-6 24 0,-4 2 0 0,0 1-88 32,0 0 8-32,-4 3 80 15,-9-3-96-15,-2-1 64 16,-5 4-64-16,-1 0-8 0,2 0 8 15,-1-3 8-15,-1 3 0 16,5-3 0-16,1 0 0 0,2 0 8 31,-2 3-16-31,2-3 0 16,1 0-8-16,-4-1-264 0,1 4 24 16,-6-3-281-16,1 3-551 15,-4 0 64-15,-4 0-944 0,0 0-729 16,0-3-1960-16</inkml:trace>
  <inkml:trace contextRef="#ctx0" brushRef="#br4" timeOffset="-120688.99">8968 5832 7521 0,'0'0'2417'15,"0"0"-953"-15,0 0-616 16,0 0 1041-16,0 0 31 16,0 0-640-16,0 0-616 0,-4-16-416 15,4 16-144-15,0 0-104 16,0 0-144-16,0 0-152 0,4 0-160 31,9 6 264-31,6 4 192 16,9 3 192-16,0-1 144 0,4 5-288 15,7-2 16-15,-2 1-128 16,2 0 128-16,5 3 16 0,-4-6 88 16,0 2-168-16,-8-5-72 31,0 0 72-31,-4-4 0 15,-9 0-16-15,-7-2 16 0,-4-1 88 16,-4-3-80-16,-4 3-8 16,0-3 0-16,0 3-48 0,0 0 48 15,-4 7 0-15,-7 6 88 16,-10 9 144 0,-7 7-40-16,-4 6-15 15,-3 0-1-15,-1 0-16 0,0 1-8 16,5-5-88-16,3-2-56 15,0 0-16-15,3-4-360 0,10 1-1417 16,2-7-2328 0,6-12-4096-1</inkml:trace>
  <inkml:trace contextRef="#ctx0" brushRef="#br4" timeOffset="-116988.3">6653 5489 5249 0,'0'0'832'0,"0"0"-456"15,0 0 240-15,-7 7 848 0,3-7 217 16,4 0-65-16,0 0-336 15,0-7 89-15,0-3-321 0,0-2-424 16,0 2 224-16,0-2 272 31,0-7-720-31,-4-4-248 0,-1-2 257 16,-3-7-281-16,4-9 136 16,-3-3-40-16,3-20 104 0,-5-24-216 15,1-24 56-15,1 7-48 16,3 23 64-16,0 31-48 31,-1 23-128-31,5 5 80 0,-4 4-40 16,0 3-40-16,4 7-8 15,-3 5-88-15,3 1-304 0,0 3-536 16,0 0-313-16,0 0-1423 16,0 0-161-16,0 3-175 15,-16 14 735 1,7-2 545-16,-6-2-1121 0</inkml:trace>
  <inkml:trace contextRef="#ctx0" brushRef="#br4" timeOffset="-116616.56">6343 4924 6449 0,'0'0'2616'0,"0"0"-1839"15,0 0-465-15,0 0 512 32,0 0 416-32,0 0 336 0,0 0 25 15,0 0-65-15,0 0-424 16,0-13-512-16,7-6-407 0,6-9-17 16,6-11-80-16,1-5-24 31,5-6 32-31,-2-1-56 15,-3 0 40-15,0 0-88 0,-4 13 48 16,-4 3 104-16,-4 13-80 16,0 9-72-16,4 7-96 0,0 6-104 15,3 0 24-15,17 16 160 0,5 3 8 16,10 6 8 0,5 7 0-1,4 0 0-15,0 18-1001 0,-16-5-1823 16,-21-10-2721-16</inkml:trace>
  <inkml:trace contextRef="#ctx0" brushRef="#br4" timeOffset="-115552.23">5877 3489 10306 0,'0'0'3256'0,"0"0"-1639"16,0 0-1137-16,0 0-480 0,0 0-48 16,0 0-200-16,0 32 248 31,0-7 88-31,0 4 176 0,7 2-216 16,5 1-48-16,8-10-136 0,4-9-232 15,4-4-40-15,8-9 408 16,0-2 280-16,8-18-280 0,-1-8 0 15,-7-4 0 1,-8-6 200 0,-12 3 448-16,-4 0-136 0,-12 3-384 15,0 7 768-15,0 9-104 0,0 7-351 16,0 9-73-16,0 0-368 16,0 9-617-16,0 17-71 0,0 11 608 31,0 15 72-31,0 17-40 15,12 23 0-15,4 19 48 0,-4-5 0 16,-5-24 0-16,-2-25-8 16,-5-19-64-16,0 0-8 0,0 3-16 15,-5-6 8-15,-6-13-40 32,-1-12 128-32,-4-7 784 0,-8-3 385 15,-12-13-241-15,-4-15-408 16,1-10-192-16,2-9-120 15,10-20-24-15,15-22-184 0,12-19-112 16,20 6-256-16,8 23-192 31,8 3-672-31,-12 28-1297 0,-9 0-3832 0</inkml:trace>
  <inkml:trace contextRef="#ctx0" brushRef="#br4" timeOffset="-115095.78">5892 3127 10578 0,'0'0'4905'0,"0"0"-3521"15,0 0-816-15,0 0-312 16,0 0 120-16,0 0-32 0,0 0-120 16,4-6-224-16,1 6-176 31,-5 0-8-31,4-4 24 0,-1 1 160 16,5-6 264-16,5-7 329 15,6-6-265-15,1-7 8 16,-1 1-136-16,-2-7-152 0,-2 6 16 15,-6 0 160-15,-1 11-24 32,-4 1-80-32,-4 8 32 0,3 9-152 15,1 0-496-15,9 16-456 0,2 9 656 16,13 10 296 0,12 7 48-16,8 5-48 0,4 1-401 0,31 18-927 15,-14-15-1264 1,-14-6-3122-1</inkml:trace>
  <inkml:trace contextRef="#ctx0" brushRef="#br4" timeOffset="-114748.99">6984 3070 13290 0,'0'0'1961'0,"0"0"-345"0,0 0-1272 16,0 0-104-16,0 0-88 15,0 0 80-15,-108 32-96 0,69 6-24 16,-10 19-48-16,-2 22 8 31,11 1 0-31,8-11-64 16,16-8 32-16,16-10-40 0,0 3-64 15,25 6-56-15,29-6-48 16,34-6-224-16,28-17 312 0,0-15-464 16,-17-22-584-16,-27-20-1161 15,-41-2-4168 1</inkml:trace>
  <inkml:trace contextRef="#ctx0" brushRef="#br4" timeOffset="-114418.27">7183 3191 9498 0,'0'0'6185'16,"0"0"-4865"-16,0 0-248 16,0 0-183-16,0 0-449 0,0 0-440 15,0 0-216-15,4 28-40 31,5 17 256-31,2 8 72 0,6 11 0 16,2-4-72-16,5 1 0 16,-4-4 0-16,3-6-417 15,-2-4-615-15,-1-2-944 0,-5-13-825 16,-2-13-1944-16</inkml:trace>
  <inkml:trace contextRef="#ctx0" brushRef="#br4" timeOffset="-114159.74">7383 2917 12962 0,'0'0'3857'16,"0"0"-3785"-16,0 0-72 0,0 0 0 15,99 10 72-15,-43 9 344 16,12 4 184-16,3 11-400 0,-11 4-200 31,3 10-248-31,-18 9 248 16,-9 16-8-16,-25 22 8 0,-11 20 0 15,-36 5-88-15,-16 1-968 16,5-35-1072-16,8-26-3202 0</inkml:trace>
  <inkml:trace contextRef="#ctx0" brushRef="#br4" timeOffset="-112656.27">9443 5289 7801 0,'0'0'3905'16,"0"0"-2649"-16,0 0-696 0,0 0-256 15,0 0-128-15,0 0-176 16,0 13-184-1,0 6 136-15,0 13 48 16,4 12 88-16,-1 7 225 0,5 19-9 16,0 19 360-16,4 25-200 0,-4 16 232 15,0-3 24-15,4 0-352 16,0-22-160 0,0-6 16-16,-4-14-32 15,4-15-16-15,-4-16 24 16,-5-13 16-16,6-9-71 0,-9-1 15 15,4 1-64-15,0-3-32 16,-4-13-56-16,0-4 64 0,0-12 0 31,0 0 48-31,-8-2-120 16,-20-33-1169-16,4 0-2735 0,0-4-2034 16</inkml:trace>
  <inkml:trace contextRef="#ctx0" brushRef="#br4" timeOffset="-112160.3">9422 5114 3504 0,'0'0'2817'15,"0"0"-1097"1,0 0-744-16,0 0-15 0,0 0 183 0,0 0-152 15,4-3-392-15,13 1-272 16,11-5 280 0,31 1 417-16,37-11-49 15,39-5-216-15,28-6-64 16,1-1-392-16,-13 1-88 0,-19 2-112 16,-16 4 40-16,-26 6 0 15,-25 4-136-15,-18 2 64 0,-11 4-56 31,0-4 40-31,4 4-56 16,-8-1 64-16,-8 1-64 16,-12 0-112-16,-1 6-24 0,-7 0-432 15,9 0-1184-15,11 0-889 16,-5 0 137-16,1 0-2673 0</inkml:trace>
  <inkml:trace contextRef="#ctx0" brushRef="#br4" timeOffset="-111652.25">11108 4788 9394 0,'0'0'2880'16,"0"0"-1720"-16,0 0-696 16,0 0-239-16,0 0-225 15,0 0-217-15,0 0 161 0,19 54 56 16,-6-23 985-16,-2 10-329 15,1 7-272 1,4 6-8-16,1 3 8 16,-2 7 88-16,6 15-56 15,-2 19-96-15,5 17-96 0,0 9-120 16,0-10-32-16,-4-15-64 16,0-14 152-16,4-9-40 0,-9-9-104 31,2-10 64-31,-6-16-80 15,2-5 16-15,2 5-8 16,2 0 40-16,-2 1-48 0,-3-14-8 16,0-6 8-16,-4-3 8 15,-4-9 41-15,-4-1-41 0,0-3 0 16,0 1 48 0,-8 3 16-16,-12-1 0 15,-16 7 24-15,-11 3 0 16,-29 0 8-16,-24 3-96 0,-40 7 80 15,-19-4-40-15,-12-3-40 16,0-3 0-16,23 1 40 16,17-8-48-1,15 7-56-15,33-6-56 16,19 0-240-16,-4 2-1081 0,21-5-2680 16,6-3-3832-16</inkml:trace>
  <inkml:trace contextRef="#ctx0" brushRef="#br4" timeOffset="-110827.23">7944 5407 8785 0,'0'0'2649'0,"0"0"-273"32,0 0-943-32,0 0-313 15,0 0-24-15,0 0-312 16,0 0-376-16,0 0-344 0,0 0-64 15,-4-4-272-15,4 27 80 16,0 8 192-16,4 14 80 31,4 6-72-31,-4 3 40 0,0-4 8 16,1 2-48-16,-2-15-8 0,-3-5 0 16,4-10-104-16,0-9-256 0,-4-6-136 15,4-7 128 1,0 0 144-1,8-13 224-15,0-16-200 16,4-3 128-16,4-5 56 0,-4-2 32 16,-1 8 32-16,2 12-48 15,-9 6-40-15,3 4-192 0,2 9 232 0,-6 0-144 16,10 2-88-16,-6 14-8 31,5 3 128-31,-4 7 104 16,4 2-80-16,-7 4 88 0,-9 3-232 15,0-3-616-15,0-4-377 16,0 1-527-16,0-13-1113 0,0-10-2864 16</inkml:trace>
  <inkml:trace contextRef="#ctx0" brushRef="#br4" timeOffset="-110556.3">8450 5368 9161 0,'0'0'2233'32,"0"0"-681"-32,0 0 1 0,0 0 103 15,0 0-432-15,0 0-696 0,0-31-528 16,-12 44-112-16,1 12 112 16,-6 7 72-16,2 9-64 0,6 7 40 15,9-1-48 1,0-5-208-1,9-1 160-15,10-10-72 0,13-2-224 16,0-13-80-16,8-3-168 16,0-13-1753-16,3-6 513 0,-7-14-1065 15,-12-8-4104-15</inkml:trace>
  <inkml:trace contextRef="#ctx0" brushRef="#br4" timeOffset="-110339.72">8661 5413 1568 0,'0'0'8978'0,"0"0"-7498"16,0 0-960-16,0 0-384 31,0 0-72-31,0 0-56 0,0 0 192 16,0 0 376-16,0 79-272 16,0-44-47-16,0 4-57 0,0-5-96 15,0-2-56-15,4 0-48 31,5-4-625-31,-2-9-727 16,1-9-1825-16</inkml:trace>
  <inkml:trace contextRef="#ctx0" brushRef="#br4" timeOffset="-110112.15">8785 5213 10242 0,'0'0'2976'0,"0"0"-1063"15,0 0-961-15,0 0-368 16,0 0-64-16,35-19-424 0,-11 19 0 16,1 13 224-1,6 3-320 1,-3 6-64-16,-3 6 64 0,-6 1 0 16,-7 3 48-16,-4 2-120 0,-8 1 72 15,0 4-296-15,-39 15-936 16,3-7-953-16,-1-9-3480 0</inkml:trace>
  <inkml:trace contextRef="#ctx0" brushRef="#br4" timeOffset="-106371.96">6088 10283 280 0,'0'0'1488'0,"0"0"-752"0,0 0-408 15,0 0 40-15,0 0-32 16,0 0 408-16,-20 13-103 0,16-13-201 16,4 0 16-1,0 0-168-15,0 0-136 16,0 4-80-16,0-4-64 16,0 0 0-16,0 3 0 0,-4 0 64 15,4 0 32-15,-4 0-16 16,4-3-80-16,-5 3 8 0,5-3-16 31,0 3 80-31,-4 1 24 16,4-4-40-16,0 0-8 0,0 0 120 15,0 0 96-15,0 0 8 16,0 0-72-16,0 0 24 0,0 0 104 16,0 0 104-16,0 0 57 31,0 0 175-31,4 0-176 15,5-7-112-15,2 1 48 0,6-7-48 16,-2 0-96-16,2-2-88 16,6-1-64-16,-3 0-56 0,0-6-16 15,4 0-64-15,0-4 0 16,4 0 72 0,0-5-72-16,-4 3 128 15,8-7-80-15,-4 0 384 0,7 3-120 16,-3-3 96-16,4 0-231 15,-1 3-1-15,2-3-48 0,-1 0-32 16,0 3 24 0,-5-3-56-1,9-2 8-15,-4 2-72 16,4 0 0-16,4 0 0 0,4-3 0 0,-5 3 56 16,9-7-56-16,-4 1 48 15,4 3 24-15,-4-3-64 0,-1-1 0 31,2 4 64-31,-10 0-72 16,4 0 0-16,-2 3 64 0,-1-3-56 16,3 3 56-16,-2 0 104 15,2 0-64-15,0 0-8 0,2 4 64 16,-2-1 32-16,2 0-32 31,-10 4-72-31,1-4 48 16,-4 3-80-16,0 4-40 0,-8 0 112 15,8-1-8-15,-4-2 40 16,0-1 16-16,7 1-128 16,9-4-40-16,0 0 88 0,7-3-88 31,5 3 40-31,0-3 16 16,0 1 16-16,-4 2-8 0,-5-3 24 0,-2 0-88 15,-2 0 96-15,-3-3-32 16,4 0-8-1,0-1 48 1,0-2-48-16,3 0-16 0,5 3-48 16,0 0 8-16,0 3 88 0,4 3-88 15,-4-3 64-15,-1 4-72 0,-3-1 8 16,-8 3 0-16,-1 1-8 16,-6-4 0-1,3 7-40-15,-4-1 40 16,3-2 0-16,-3-1 0 15,4 4 0-15,-1-1 0 0,6-3 0 16,-5 1 0-16,3-1 0 16,1 1 40-16,0-1-40 31,-4 4 8-31,0-1-8 0,-8 7 136 16,0-3-136-16,-5 6 0 15,1 0 0-15,0-3-8 0,4 0-64 16,4-3-272-16,4-6 336 15,3-1 8-15,2-3 0 16,2 4-192-16,-11 5 184 0,-4 1 8 31,-8 9 136-31,-8 1-32 16,-4 6 48-16,0-1-80 0,-4 1-56 0,8-4-16 16,4-2-152-16,3-1 0 15,5-6-16-15,4-3-152 16,4 2 320-16,-4 5 0 15,-4-2 8 1,-4 5-16-16,-8 2 8 16,-4 7 0-16,-8 0 0 0,4 0-216 15,-4 3-448-15,0 0 24 0,4-3-1161 16,0-4-831-16,4 1 615 16,-4-6 137-1,0-1 624-15,-4 0-1929 16</inkml:trace>
  <inkml:trace contextRef="#ctx0" brushRef="#br4" timeOffset="-106001.66">9808 6943 7257 0,'0'0'1760'15,"0"0"-895"-15,0 0 31 0,0 0 776 32,0 0 289-32,0 0-369 15,88-50-616-15,-56 34-552 0,9 3-264 16,6-3-16-16,9 3-136 0,4 1 360 16,-4-1-192-16,-5 3-48 15,-7 4-128-15,-8 6 0 16,-8 0-8-1,-13 0-136-15,-2 3-48 16,2 7-40-16,-6 9 56 0,-1 7 176 16,3 8 0-16,-2 11 8 15,-5 24 80-15,0 24-32 0,-4 14 40 16,3-5-96 0,5-9-552-16,-4-36-1848 15,-4-29-2673-15</inkml:trace>
  <inkml:trace contextRef="#ctx0" brushRef="#br4" timeOffset="-104299.11">10083 9934 7521 0,'0'0'2769'15,"0"0"-1577"-15,0 0-552 16,0 0-224-16,0 0 88 16,0 0 440-16,0 0 17 15,41-35-249-15,-41 29-136 0,0-4 320 16,-4 4-400-16,-12-7-200 15,0 1-88 1,-4-4-8-16,-4 0-80 16,-4-3-32-16,4 3-80 15,-8 0 96-15,0 0 57 0,4-3 47 16,-8-3 8-16,1 0 120 16,3 0-64-16,-4-4-128 0,0 1-80 31,5-4-48-31,-5 1 40 31,-1-1-8-31,1-3 0 16,-3-3 0-16,3 4-40 0,-3-4-8 15,2 3 16-15,1 0 40 16,1 1-40-16,3-1 40 0,0 3-32 16,0-3 32-16,4 4-40 0,0-4 32 15,0 0-40-15,0 0 0 16,0 1 8-16,0 2-8 0,-4 0 0 15,1 1 0-15,-1 3 8 16,4-1-8-16,-4-2 40 16,5 2 0-16,-1-2-32 15,0-1-8-15,4-3 0 16,-4 1 0-16,0-1 8 16,4 0-16-16,-4 1 8 0,-4 2 0 15,5 4-8-15,-6-1 0 0,1 4-8 31,0 0 8-31,4 0-56 16,1 2 48-16,-1-2-8 16,4 3 8-16,0-6 8 0,0-1 0 15,1-2 0-15,-1-1 0 16,0 1-8-16,-4-1 0 0,0 3 0 31,0 4 0-31,0 0 0 16,-4 3 8-16,9-3 0 15,-1 3 0-15,-1-3 0 0,1-4 0 16,5 1-80-16,-5-4 72 31,0 1-48-31,-4-1 40 0,4 4 8 16,-4 2 8-16,1 1-48 0,-1 3 48 16,0 0 48-16,0-3-40 15,0 3-8-15,-4 0 0 0,4-4 56 16,-4 1-56-16,0-3 0 15,0 0 0-15,1-1-8 16,-1 1-40 0,0-4 48-16,0 7 0 15,4 3 0-15,4 0 0 0,4 3 0 16,4 7 0-16,0-4 64 0,4 6-64 16,5-5 0-16,-6 2-8 15,5 0 0 1,1 1 8-16,-1-1 64 15,3-5-64-15,-7 2 0 16,1-6 0-16,2 3 8 0,-6 3-8 16,7-3 8-16,-5 4-8 15,2 2 8-15,3 0-8 0,3 4 8 32,1 3-8-32,4 0 0 15,0 3-112-15,0-3-240 16,0 3-80-16,0 0 128 0,0-3 136 15,-3-1-72-15,-1-2-945 16,0-3-311-16,-4 5-784 31,4 1-169-31,-4 3-3896 0</inkml:trace>
  <inkml:trace contextRef="#ctx0" brushRef="#br4" timeOffset="-103675.16">7347 7753 120 0,'0'0'2568'0,"0"0"-1640"0,0 0 537 15,0 0-441-15,0 10 88 16,0-10 264-16,0 0 105 0,0 0-25 16,0 0-160-16,0 0 121 31,0 0-81-31,0 0-152 0,0 0-112 16,0 0-183-16,0-7-225 15,0-6-336-15,0 1-136 0,0-11-48 16,0 1 32-16,-5-6-80 15,-6-1 24-15,-1-9-80 32,-4-3-32-32,-5-3-16 0,2-1-32 15,3 1 40-15,0 2 0 16,0 4 16-16,8 7 32 0,-3 2 48 16,7 6-88-16,-1 4 0 0,1 7 80 15,0 2 136 1,4 7-104-1,-4 3-24-15,4-3-16 0,0 3-64 16,0 0-16-16,0 0-40 16,0 0-40-16,0 0-120 0,0 0-56 0,0 0-24 15,0 0-56-15,8 6 16 32,5 4 96-32,2 6 152 15,13-1-40-15,8 5 112 0,12 2-152 16,19 3 72-16,1-9 16 15,3 0-737-15,2-4 137 0,-13-5 72 16,-1-4-944-16,-11-3-849 31,-13 0 17-31,-18-6-3073 0</inkml:trace>
  <inkml:trace contextRef="#ctx0" brushRef="#br4" timeOffset="-96804.27">10048 4820 7329 0,'0'0'1536'0,"0"0"-1120"0,0 0-416 16,0 0 56-16,0 0 73 15,0 3 111-15,0-1-64 0,0 2-56 16,-4 5-40-16,4 4 184 31,-4 0-80-31,4 3-64 16,0-4 16-16,-4 1 64 0,4 3-48 15,0-3 56-15,0-1-32 0,4 4-88 16,8 3-16-16,-4 0-72 0,0-3 8 16,-4-3 40-1,0-4-48 1,-4-2 8-16,0-7 0 15,4 0 400-15,-4 0 480 0,0 0 417 16,0-7-161-16,0-5-672 16,0-4-64-16,0 3 136 0,0-3-264 0,0 1-64 15,-4 2-40-15,0 3-48 32,0-2 24-32,4 2 0 15,-4-3 88-15,4 1-16 0,-8-1 17 16,4-6 15-16,0-7-48 15,-4-2 64-15,4-4 128 0,-4-6-104 32,0-3-104-32,4-7-16 15,-4 0-64-15,0-6-32 0,0 1 160 16,0-1 96-16,4 3-168 16,-4 6-80-16,8 4 48 0,-3 9-136 15,3 10 16-15,-4 6-8 16,4 10 40-16,0 2-48 31,0 4-248-31,0 0-192 0,0 0-552 16,-5 0-1225-16,-11 20-2568 15,0 2-1200-15,-3 0 576 0</inkml:trace>
  <inkml:trace contextRef="#ctx0" brushRef="#br4" timeOffset="-96383.83">9745 4540 7665 0,'0'0'3953'0,"0"0"-2769"0,0 0-544 15,0 0 249-15,0 0 391 16,0 0 88-16,-4 0-224 0,4 0-215 15,0 0-217-15,0-6-168 32,0-4-352-32,0-9-184 0,0-6 0 15,0-7-8-15,4-6 0 16,12-10 0-16,4-6-48 0,4 0 40 16,0 3 8-16,-4 7 0 15,-1 9 0-15,-2 13 0 31,-6 9-8-31,2 10 0 16,2 3-168-16,2 6 24 0,14 14 88 16,5 5 64-16,12 6 48 0,3 8-40 15,-2-1-8-15,-2-3-192 16,-11 3-760-16,-28 6-1137 16,-8-9-2104-1,-12-13-3849-15</inkml:trace>
  <inkml:trace contextRef="#ctx0" brushRef="#br4" timeOffset="-95324.33">9518 3165 8785 0,'0'0'2457'0,"0"0"-1073"0,0 0-512 16,0 0-392-16,0 0-472 31,0 0-8-31,0 0-184 0,0 0 184 16,0 0 104-16,8 83 81 15,12-55 7-15,0-2-184 16,-1-4 72-16,6-6-72 0,-5-7 16 16,-5-2-16-16,2-7-8 31,-6 0 128-31,1 0 152 0,0-16 448 0,-4-3-152 16,0-7-200-16,1-2-96 15,-9 6 136-15,3-4 56 16,-3 7-264-16,0 7 152 0,0 2-88 15,0 10-248 1,0 0-24 0,0 0-320-16,4 6-120 0,0 13-32 15,0 13 360-15,4 9 112 0,4 7 72 16,-4 6-64-16,4 3 56 16,0 7-56-16,0-1 0 0,0 13 40 31,-4-9-48-31,-4 3-48 15,0-7 48-15,-4-18 0 0,0-1 0 16,0-15 48-16,-8-10-32 16,0-10 136-16,-4-9 688 0,-4 0 497 15,-8-16-529-15,-4-15-424 32,-4-7 72-32,4-13-224 0,8-16 72 15,12 4-176-15,8-4-128 16,8-13-16-16,16 17-392 15,8-4-312-15,4-18-304 0,-12 28-1185 32,-8 3-4760-32</inkml:trace>
  <inkml:trace contextRef="#ctx0" brushRef="#br4" timeOffset="-94674.36">9522 2987 1688 0,'0'0'8826'0,"0"0"-6754"0,0 0-1408 15,0 0-376-15,0 0 265 16,0 0 63-16,0 4-160 16,0-4-160-16,0 0-144 0,0 0-136 0,0 0 112 15,0 0 32 1,0 0 216-1,0 0 176-15,0 0 88 16,0 0 64-16,0 0 57 0,4-10 23 16,0-6-520-16,0-3-136 0,0 0 0 15,4-6-120-15,-4 5-8 0,0 5 8 32,-4 2 64-32,4 7-72 15,-4 6 0-15,0 0-144 16,8 0-176-16,0 3-168 0,7 13 192 15,9 9 280-15,12 4 8 16,0 2 8-16,24 23-1017 0,-12-9-1711 31,-9-10-3041-31</inkml:trace>
  <inkml:trace contextRef="#ctx0" brushRef="#br4" timeOffset="-94162.58">10207 3028 12546 0,'0'0'2657'15,"0"0"-1513"-15,0 0-496 0,0 0-200 16,0 0-208-16,-47 23-152 16,22 6 104-16,1 8-64 0,1 15 112 15,7 4-136-15,8 8-8 31,8-1-96-31,8 4-80 16,20-4 32-16,19-5-64 0,5-4 96 16,8-10-104-16,4-5-496 15,3-14-1112-15,-11-9-2385 0,-20-13-2352 0</inkml:trace>
  <inkml:trace contextRef="#ctx0" brushRef="#br4" timeOffset="-93471.14">10382 3241 4176 0,'0'0'7706'0,"0"0"-5465"15,0 0-513-15,0 0-496 16,0 0-352-16,0 0-400 0,0 0-432 16,17-9 48-16,-2 9-96 15,6 0 201-15,7 0-201 0,-9 0-24 31,1 9-209-31,-12 10 65 16,-4 3 168-16,-4 4 168 0,-8 6 8 16,-11-3-7-16,-2-1 263 15,1-2-144-15,5-8-144 32,6-5-144-32,9-3-48 0,0-4-128 15,24-3-144-15,21-3-24 16,6 0 151-16,12 0 49 0,29-28-1000 15,-28 2-1368-15,-8-5-3290 0</inkml:trace>
  <inkml:trace contextRef="#ctx0" brushRef="#br4" timeOffset="-93188.82">10785 2905 6449 0,'0'0'5873'0,"0"0"-4721"16,0 0-1152-16,0 0-136 0,0 0 136 15,0 0 889-15,140 64 103 0,-52-30-192 16,-2 1-488-16,-6 0 304 31,-16-6-584-31,-24 3-32 16,-8 9-8-1,-8 9-104-15,-24 20 112 16,-16 29 0-16,-47 21-328 16,7-15-1424-16,0-16-2353 0</inkml:trace>
  <inkml:trace contextRef="#ctx0" brushRef="#br4" timeOffset="-92294.46">11363 5568 6465 0,'0'0'2784'0,"0"0"-927"0,0 0-897 15,0 0-104-15,0 0 176 16,0 0 33 0,0 0-241-16,0 0-160 15,11-15-24-15,10 12-184 16,14-4-136-16,14-2-80 0,26-4-16 15,33-6-16-15,35-4-47 16,21 1 63-16,3 3-72 0,-8 4-80 31,-23 2 8-31,-9 0-32 16,-11 4 48-16,-5-1-24 0,-15 0-24 16,-13-2-40-16,-23 6 8 15,-12-1 0-15,-8 1-8 31,0 0-8-31,-5 2-80 0,1-2-48 16,-16 3-16-16,-8 3 24 16,-7 0-297-16,-5 0-727 0,0 0-584 15,-5 0-185-15,-7 9 857 16,-3-5-2136-16</inkml:trace>
  <inkml:trace contextRef="#ctx0" brushRef="#br4" timeOffset="-92000.35">12865 5073 10386 0,'0'0'2896'0,"0"0"-1271"0,0 0-921 16,0 0-72-16,0 0 24 15,0 0-336-15,56 10 144 16,3 12 144-16,6 0-288 0,6 4-127 15,0-1-65-15,-15 0-56 16,-4 1-64 0,-8-1-8-16,-16 0-48 15,-12 5 40-15,-12-2 8 16,-4 1 0-16,-20 5 48 0,-24 4 32 16,-24 10-8-16,-39 12-72 15,11-8-1481-15,8-11-5624 0</inkml:trace>
  <inkml:trace contextRef="#ctx0" brushRef="#br4" timeOffset="-90449.92">13423 4508 9233 0,'0'0'3921'0,"0"0"-2680"0,0 0-729 0,0 0-336 16,0 0-32-16,0 0-16 31,0 0-128-31,0 0-72 16,0 41-40-16,0 10 112 0,15 32 120 15,9 37 40-15,8 20 48 16,0 0-64-16,4-3 200 0,4-17-128 16,-4-9 32-16,0-6-104 31,-5-19-80-31,-10-23-56 0,-6-22 0 16,-7-9 0-16,4-3 88 15,-4-1-96-15,0-6-8 0,-8-9 0 16,4-9-320-16,-4-4-88 15,5-17 120-15,-5-5-1016 32,0-13-4978-32</inkml:trace>
  <inkml:trace contextRef="#ctx0" brushRef="#br4" timeOffset="-90052.61">13406 4502 10354 0,'0'0'2776'0,"0"0"-1199"15,0 0-1113-15,0 0-464 0,0 0 232 16,0 0 48-16,0 0-8 31,105-16 136-31,-14 7-208 0,44-1-120 16,21-2-80-16,3-5 0 16,-4 2 120-16,-15-1 80 0,-16-3-152 15,-12 3 56-15,-29 0-88 16,-24 3 16-16,-27 4-32 31,-4 2-128-31,-4 1-192 0,-3-4-464 16,-2 7-1032-16,-7 0-545 15,-4 0 65-15,0 3-609 0,-8 0-1816 0</inkml:trace>
  <inkml:trace contextRef="#ctx0" brushRef="#br4" timeOffset="-89688.21">14933 4292 4849 0,'0'0'5369'15,"0"0"-3873"1,0 0-1128-16,0 0-328 0,0 0-32 16,0 0-8-16,8 54 464 0,-1-16-56 31,2 7 120-31,6 12-160 16,9 13 33-16,4 22 31 0,8 22 48 15,4 16-232-15,0 1-40 16,-4-14-144-16,4-12 8 0,-5-13-64 15,1-19 16-15,-8-19 64 32,-4-13-88-32,-8-9-8 0,4-1 0 15,-4-1-64-15,0-5 72 16,-8-9 0-16,-8-10 48 0,0 0 48 16,0-3 48-16,-28 0 168 15,-28 10 240-15,-35 6-104 31,-49 16-224-31,-23 13-120 0,-13 12-88 16,1 13-16-16,11 10-336 16,13 3-1048-16,36-17-969 0,31-18-3448 0</inkml:trace>
  <inkml:trace contextRef="#ctx0" brushRef="#br4" timeOffset="-88049.89">6395 10271 5961 0,'0'0'2696'0,"0"0"-1759"15,0 0-361-15,0 0 168 16,0 0 232-16,0 0 24 0,0 0-184 15,107-86-207 1,-75 58-257-16,7-4-168 16,2-6-64-16,10-3 0 0,5-4 40 15,20-19 40-15,20-12-32 16,31-16 64-16,4-3 120 16,-7 9-88-16,-12 13-120 0,-13 7-96 31,-4-1-48-31,1 3 8 15,-1-5 8-15,1 2 32 0,-4 0-40 16,8 1 0-16,-4-1 8 16,11 3 40-16,1-3-48 0,3 7 160 15,1 3 200-15,-9 3-160 32,1 3-32-32,-8 4-88 0,-1-7-80 15,4-3 0-15,6-10 0 16,2-6 40-16,9-7-40 15,3-2 0-15,1 6 48 0,-1 6-48 32,0 3 56-32,-3 10-64 15,-8 3 0-15,-5 4 96 0,-3 2 56 16,-9 3-32-16,5-3-56 0,-5 4-56 16,5-1 0-16,0 4 0 15,-5 0 40-15,-7 6-48 0,0 0 0 16,0 4 0-1,-16 2 72 1,-9 7 8-16,-11 3 17 0,0-4-25 16,19-8 56-16,21-10 64 0,0-1-192 15,-9 7 72-15,-6 1-72 16,-18 8-56-16,13-6-64 0,11-3 120 31,-6 0-40-31,-2 4-32 16,0-1 80-16,-7 0-8 0,0 3 328 15,-8 4-240-15,0-4-80 16,3 1 168-16,-3 2-176 0,4 1-56 16,0 3 56-16,-5 0 0 31,1-1-48-31,-4 4 48 0,-8 4 0 16,0-5-16-16,-8 8 16 15,-1-4 128-15,1 0-80 16,0 0-48-16,4 0 0 0,8 1 136 15,4-8-136-15,7 4-184 32,1 0-168-32,0 0 352 15,-4 0-56-15,-13 6 24 0,-11 4 24 16,-11-1 16-16,-10 4 312 0,-3 0-160 16,1-1-96-16,-6 4-64 0,5-3-200 15,0-4-328 1,8 4-265-1,4-7-159-15,0 3-72 16,4 1 200-16,-5 0-8 0,2 2-121 16,-5 1 113-16,-8 3 136 15,-8-7 112-15,-4 4-2097 0,-16-1-3264 0</inkml:trace>
  <inkml:trace contextRef="#ctx0" brushRef="#br4" timeOffset="-87667.7">13307 6083 7465 0,'0'0'1856'0,"0"0"-871"0,0 0 183 16,0 0 312-16,0 0-103 31,0 0-1025-31,0 0-168 16,0 0 8-16,108-6-64 0,-48 6-48 15,7 0 64-15,1 0-136 16,7 0 200-16,-11 0 200 0,-4 3 224 0,-16 0-72 16,-16 3-136-1,-9 1-144 1,-15 6-184-16,1 6-40 15,-5 12 192-15,-5 14 88 0,-18 15-63 16,-17 22-57-16,-20 26-112 16,-12 10-104-16,-3-16-1065 15,15-36-2783-15,12-28-5947 16</inkml:trace>
  <inkml:trace contextRef="#ctx0" brushRef="#br4" timeOffset="-84192.5">10235 10017 8689 0,'0'0'4225'0,"0"0"-3337"15,0 0-271-15,0-3 295 0,4-7-112 16,8 0-128-16,0-5-144 16,4-1-232-16,8-3-160 15,3 0-48 1,10-3-8-16,6-10 208 0,10-3-32 16,6-7 57-16,17-15-81 15,0 3-40-15,-1-6 0 0,0 0-24 16,-10 9-16-16,6-10 48 15,-3 4-24 1,-4 7-104-16,-1-1-8 16,1 3-56-16,0 0 0 15,-1 1 40-15,2-7-40 0,3 3 40 16,-5-2-40-16,1 5 0 16,-4 3 0-16,-9 4-8 0,1 3 8 31,-4 6-8-31,-4 0 8 15,4 4 0-15,-5-1 0 32,2 1 0-32,2-4 0 0,1 0-8 15,0-6-96-15,7 0 40 16,1-10-32-16,0-3 40 0,4 1 0 0,-5-4 48 16,1 0 0-16,0 0 0 15,-4 6 0-15,-1 1 8 16,1 2-8-16,-3 1 8 0,-2 3 8 15,-3 6 32-15,0-7 0 16,-1 7-40-16,5-3 0 16,1 0-8-1,-2 0 8-15,1 0 0 0,0 0-8 16,0-1 8-16,-1 2-8 16,-6 5 0-16,-2 0 0 0,-3 7 0 15,-8-4 0-15,8 4 8 16,-9-4-8-1,5 1 0-15,0-1 40 16,4-3-32-16,-4 0 0 16,3-6 0-16,2 0 0 0,-1 3 0 15,-4 0 32-15,-1 4-40 16,-6-4 8-16,-6 3 64 0,5-3-64 31,0 3 40-31,0-3-48 16,-1-3 0-16,5 4 16 0,-3-5-8 15,-1 4 0-15,0 3 0 16,-5 1-8-16,5 2 96 16,-7 0 48-16,2 4-48 0,1 0-88 31,-1-1 240-31,6 1-224 0,-5 3-24 16,4-3-48-16,4-1 40 15,-1 0 8-15,1 1 96 0,0-3-48 16,-4 2 0-16,0 4 8 15,-8 3-56-15,0-3 88 16,-1 3-88 0,2-3-24-16,3-1-24 0,3-2 56 15,5-1-16-15,4 1-168 16,-4 0-24-16,-4 2 80 0,0 5 48 16,-12 5-32-16,0 3 104 15,-12 7 0 1,0 3-320-16,0 0-168 15,0 0-392-15,0 0 87 16,-24 19-3592-16,-4 3 225 16,0-3-2162-16</inkml:trace>
  <inkml:trace contextRef="#ctx0" brushRef="#br4" timeOffset="-83737.88">13885 6654 3712 0,'0'0'6066'0,"0"0"-4570"16,0 0-760-16,0 0 16 0,0 0 777 15,0 0 15-15,0 0-192 16,4-2-528-1,7-5-232 1,6-6-223-16,3-2-81 0,3-5-136 16,9-5-136-16,5-7 184 0,2-6-200 15,9-6 0-15,0-7-8 0,8-3-128 16,0-3 24-16,-5 3 104 31,-7 3-16-31,-8 13 24 16,-12 9 200-16,-8 10-24 0,-5 10-120 15,-2 5-56-15,-5 4-48 0,3 0-88 16,1 10-216-16,8 16-361 16,0 12 593-16,12 6 96 31,4 7 24-31,4 3 112 0,4 0-64 16,0-1 32-16,-5 5-8 15,-3-4-72-15,-12 3 0 0,-20 16-640 16,0-16-2416-16,-16-13-2441 0</inkml:trace>
  <inkml:trace contextRef="#ctx0" brushRef="#br4" timeOffset="-82675.46">14355 9563 10418 0,'0'0'2160'0,"0"0"-1384"0,0 0-448 16,0 0 361-16,0 0 599 15,0 0-144-15,0 0 456 31,-8-86-1135-31,8 64-169 0,0-7 48 16,0-3-56-16,0-9 8 16,0-6-104-16,0-23-8 0,0-22-64 15,4-32-72-15,8-19 0 16,0-6-40 0,0 3-8-16,8-4 8 15,4-5 40-15,-1-1-40 0,1 7 40 16,-3 13 0-16,-6 12 0 15,-2 13-48-15,-10 6-8 0,5 9 8 16,0 2 8-16,4 5 40 16,-4 12 8-1,0 23-40-15,-4 16 56 16,4 7-64-16,0-4 56 0,0-4-64 16,0 2 72-16,0 1-72 15,-8 8-96-15,4 6-40 16,-4 9 32-1,0 6 48-15,0 7-112 16,0 0-760-16,0 7-1337 0,-8 15-455 16,-8 29 1743-16,1 0-1751 15,-2-4-2105-15</inkml:trace>
  <inkml:trace contextRef="#ctx0" brushRef="#br4" timeOffset="-82299.69">14196 7575 7817 0,'0'0'2857'16,"0"0"-1729"-16,0 0-672 0,0 0-200 15,0 0 616-15,0 0 625 16,0 3-153-16,0-3-344 15,0-13-112-15,15-12-320 0,5-13-471 16,8-22-41 0,12-29 16-16,4-29-72 15,4-5-56-15,-8 18-281 0,-8 32 313 16,-17 35 24-16,2 16 513 16,-6 2-161-16,-3 8 224 15,5 2-296-15,-2 10-280 0,13 7-72 31,8 21 24-31,28 29-64 0,19 32 16 16,21 32 96-16,4 9 0 16,-13 1-64-16,-23-18-744 15,-32-36-1201-15,-16-20-4416 0</inkml:trace>
  <inkml:trace contextRef="#ctx0" brushRef="#br4" timeOffset="-81629.67">16104 8728 7617 0,'0'0'2657'0,"0"0"-913"0,0 0-536 15,0 0-143-15,0 0 367 32,-24-73-112-32,16 47-328 0,-4-2-127 15,-4-4-361-15,-4-3-232 16,1-9-128-16,-9-17-72 15,-8-18-72-15,-8-26-8 0,0-12-184 16,0-7-16-16,8 0-80 31,8 0 144-31,0 0 144 0,5 4 0 16,7 5 96-16,-5 4-32 0,-2 10 16 16,3 2 0-1,-4 10 32-15,0 20 40 0,4 8 40 16,4 20-72-1,4 3-120-15,-8 0 8 16,1-3-8-16,-1-1-80 0,-1 7-280 16,-2 7 184-16,7 5-64 15,-1 5 144-15,6 5 24 0,3 6-329 16,0 4 49-16,-8 6-1808 0,8 17-3073 31,-8-5-440-31</inkml:trace>
  <inkml:trace contextRef="#ctx0" brushRef="#br4" timeOffset="-81239.85">15032 7163 10666 0,'0'0'2720'0,"0"0"-1575"15,0 0-729-15,0 0 296 0,0 0 176 0,13-32-136 16,2 3-304-16,5-6-448 16,4-9 120-16,7-7 0 0,6-15-120 15,10-27 104 1,9-11-104-1,-4 5 0-15,-16 26-112 16,-17 29 112-16,-6 21 272 0,-1 1 281 16,4 6 7-16,-1 4-560 0,2 12-16 15,11 0-168 1,23 25 168-16,29 29 16 16,23 32 0-16,5 15 0 15,-20 1-384-15,-32-10-937 16,-33-35-2856-16,-19-19-4633 0</inkml:trace>
  <inkml:trace contextRef="#ctx0" brushRef="#br4" timeOffset="-79459.31">14068 4480 5009 0,'0'0'2728'16,"0"0"-1087"-16,0 0-633 15,0 0 72-15,0 0-384 16,0 0 208 0,-24-64 561-16,13 48-329 15,2 0-224-15,5-2 176 0,-4-2-432 16,1-5-63-16,-6-4-185 15,1-9-8-15,-4-6-104 16,-7-7 288-16,3-6-248 0,-1 0-96 31,2-7 96-31,7 7-208 16,0 10-48-16,4 12-8 0,4 12 40 0,0 14-16 16,4 5-96-16,0 4-496 15,0 0-472-15,-4 7-1025 16,-4 9-1887-16,-7 15 2527 15,-2 1-3576 1,-3-10-2360-16</inkml:trace>
  <inkml:trace contextRef="#ctx0" brushRef="#br4" timeOffset="-79090.08">13590 3975 7841 0,'0'0'2649'16,"0"0"-1369"-16,0 0-336 0,0 0-16 31,0 0 129-31,0 0-73 16,0 0-104-16,0 0-280 0,4-4-192 15,4-5-40-15,8-13 176 16,0-4-103-16,12-8-153 31,0-14-104-31,-1 0-184 0,1-6 72 16,0 4-72-16,-8 5 176 15,1 7-112-15,-14 12 200 0,1 11-16 0,0 5-240 16,-4 7-8-16,8 3-256 16,4 3-208-16,8 13 280 15,15 10 184-15,6 5-72 16,7 7-489-1,7 10-959-15,-15-7-2953 16,-16-12-632-16</inkml:trace>
  <inkml:trace contextRef="#ctx0" brushRef="#br4" timeOffset="-78343.93">13255 2962 9482 0,'0'0'2728'0,"0"0"-1360"0,0 0-1368 16,0 0-128-16,0 0-152 15,0 0 264 1,0 0 16-16,40 79 16 15,-24-53 88-15,8-1-104 16,4-6-112-16,4-3-32 0,7-9 8 0,-3-7 136 16,-4 0 312-16,-4-13-304 15,-4-9 80 1,-8-4 40-16,-12-9 0 16,0 3 481-16,-4 1 111 15,0 5-376-15,-4 4 488 16,0 6-96-16,1 7 32 0,-2 9-672 15,5 0-96-15,0 0-488 0,0 12-208 32,12 11 520-32,4 5 176 15,0 10 0-15,3 0 8 16,2 7 0-16,-1 6 0 0,-1 3 8 16,-6 6-8-16,-9 0 72 15,-4 4-32-15,0-4 0 0,-17 0-48 31,-6-12 80-31,-1-7-80 16,-4-9 128-16,4-10 8 16,8-12 496-16,-4-7-72 0,9-3 377 15,-6-3 39-15,-3-20-392 16,4-11-192-16,0-8-272 0,4-8-72 16,9-11-48-1,3 1-8-15,7-4-120 16,17 4-240-16,4 3-480 15,25 9-873-15,-10 13-3000 0,-11 13-2736 16</inkml:trace>
  <inkml:trace contextRef="#ctx0" brushRef="#br4" timeOffset="-77635.88">13350 2670 7345 0,'0'0'2713'15,"0"0"-1017"-15,0 0-864 16,0 0-472-16,0 0 801 16,53-67-705-16,-29 55-304 0,7 2-152 31,-3 7 8-31,0 3-80 0,-3 0 24 15,-14 0-689-15,-3 9-31 16,-8 7 520-16,0 7 96 16,-16-1 152-16,-4 3 64 0,0 0 160 15,4-2-40-15,0-1-64 16,12-3-120-16,4-3-88 0,0 3 48 31,20-6 40-31,8-1 8 16,4 1-8-16,0-7 0 15,-8 1 128-15,-4-4-96 0,-17 0-32 16,2 3-168-16,-5 1-48 16,-5 6 216-16,-10-1 48 0,-9 7 0 31,-8-3 32-31,0 3-80 0,0 0-48 16,4 0-808-16,13-3-1480 15,10-10-4610-15</inkml:trace>
  <inkml:trace contextRef="#ctx0" brushRef="#br4" timeOffset="-76227.94">14020 2860 7681 0,'0'0'5817'0,"0"0"-4032"0,0 0-1225 15,0 0-560-15,0 0-104 16,0 0-120-16,-8 32 32 0,-3 0 144 15,-2 6 48-15,2 3 96 32,3 7-24-32,3 0-16 0,5-1-48 15,0-2-8-15,9-1-8 16,14-6-120-16,5-3-64 0,12-3 192 16,4-10-288-16,8-3 224 15,23-12-1817-15,-15-7-519 31,-8 0-3465-31</inkml:trace>
  <inkml:trace contextRef="#ctx0" brushRef="#br4" timeOffset="-75839.58">14319 2978 8129 0,'0'0'5465'0,"0"0"-4280"0,0 0-1185 16,0 0-40-16,0 0 40 16,88-76 168-1,-56 66 8-15,0 4-112 16,-4 6-64-16,-4 0-64 0,-13 3-888 16,-7 7 31-16,-4 2 569 15,0 1 352-15,-11 3 296 16,-6 0 192-16,2 3-71 0,-2 0-217 31,14 0-200-31,3 0-96 0,0 3-41 16,24 4 137-16,7-1 57 15,1 0-57-15,4 1-265 16,-8-7 113-16,-4 0 56 0,-12-7-80 16,-8 1-104-16,-4 0 216 31,-4 0 64-31,-17-1 0 0,-10 4 0 15,-37 3 0-15,4-6-968 16,8-7-3209-16</inkml:trace>
  <inkml:trace contextRef="#ctx0" brushRef="#br4" timeOffset="-75090.98">13406 2791 4096 0,'0'0'5137'0,"0"0"-3512"16,0 0-793-16,0 0-200 0,0 0 360 15,0 0 217 1,0 0-225 0,0 0-208-16,0 0-144 0,0 0-256 0,0 0-40 15,0 0 48-15,0 0 120 16,0 0 113-16,4-4-121 16,1-5-176-16,3-7-56 0,7-9-112 31,2-4-32-31,-2-6-120 0,1 0 8 15,5 0 56-15,-10 3-56 16,1 7-8-16,-3 6 56 16,-6 6-40-16,1 4-16 0,0 9-24 15,0 0-112-15,4 9-256 32,16 14-176-32,4 9 512 0,11 12 56 15,13 6 0-15,1 8-80 16,3 2-560-16,15 13-1569 15,-15-13-2104-15,-9-22-2616 0</inkml:trace>
  <inkml:trace contextRef="#ctx0" brushRef="#br4" timeOffset="-74728.1">14746 2654 9313 0,'0'0'1737'0,"0"0"-1017"16,0 0-416-16,95-6-64 0,-59 25 544 16,3 6 161-16,-2 13-177 31,-5 10-320-31,0 9-104 0,-9 3-184 16,-3 4-152-16,-12 0-8 15,-8 8 0-15,0-5-8 16,-12 3-672-16,-12 15-1409 0,4-27-1063 15,1-8-3362-15</inkml:trace>
  <inkml:trace contextRef="#ctx0" brushRef="#br4" timeOffset="-74300.87">16084 4102 12578 0,'0'0'3961'0,"0"0"-3961"16,0 0-376-16,0 0-864 0,0 0 392 15,0 0-2129-15,112-3-2752 0</inkml:trace>
  <inkml:trace contextRef="#ctx0" brushRef="#br4" timeOffset="-74152.97">16698 4016 9818 0,'0'0'1608'0,"0"0"-1184"0,0 0-424 0,104-22-152 31,-69 22-1568-31,-3 0-2401 16</inkml:trace>
  <inkml:trace contextRef="#ctx0" brushRef="#br4" timeOffset="-74023.33">17324 3959 4945 0,'0'0'3136'0,"0"0"-1984"16,0 0-1152-16,87-10-1240 16,-52 10-3353-16</inkml:trace>
  <inkml:trace contextRef="#ctx0" brushRef="#br4" timeOffset="-73875.53">18196 3962 10002 0,'0'0'3848'0,"0"0"-3639"16,0 0-209 0,107-6-1361-1,-62 6-543-15,-6 6-2201 16</inkml:trace>
  <inkml:trace contextRef="#ctx0" brushRef="#br4" timeOffset="-70101.6">6092 11474 6449 0,'0'0'2880'16,"0"0"-1775"-16,0 0-689 0,0 0-232 15,0 0 360-15,0-19-8 16,4 7-48-16,3 2-408 0,1-6-80 0,5-3 0 16,-2 0 560-16,2-3-144 31,-6 0-248-31,5-4-168 16,4 0-296-16,-4-2 168 0,4-1 128 15,4 1 0-15,0 2 24 16,0 4 280-16,3 3-304 0,1 3-176 15,4 4 96-15,8 2-288 32,-4 4 368-32,4 2 136 0,0 4-128 15,4 0-16-15,-1 4-32 16,6 9 32-16,-6 6-48 0,5 3 48 16,0 3 8-16,3 4-8 15,6 2 8-15,-1 1-8 31,-1 0 8-31,5-3 16 0,0-1-8 16,0-3 48-16,-5-2-56 16,1-1 8-16,-8-3-8 0,-4 0 0 15,-1-3 0-15,1-7-8 16,1-2-64-16,6-4-32 16,-3-3-48-1,3 0-232-15,6-16-112 0,3 0 376 16,0-12 16-16,-5-4-336 15,1-3-144-15,-9-6-24 16,-2-1 456-16,-6-2 104 0,1 0 48 16,0 2 256-1,-1 1 120-15,6 6-32 16,-1 3-224-16,7 7 48 0,-3 6 8 16,0 3-24-16,4 6-56 15,-1 1-32-15,-2 6-56 16,2 3 80-16,1 0-72 0,-5 0 0 31,6 6-8-31,3 7-8 0,-1 3 48 16,1 3-40-16,8 3 48 15,0 0-40-15,-4 3-16 16,-1 1 8-16,-3 2-8 0,-4 1 0 16,-5-3 0-16,2 2 0 31,-6-6 0-31,5 1 0 0,-4-1 0 15,4-3 0-15,4-6 0 16,-1-4 0-16,2-2 0 16,2-7 0-16,1 0 0 0,0 0 8 15,3-10-8-15,1-3 0 16,0-6 48 0,-4-6-40-16,-1-4-8 0,1-6 64 15,-4-6 0-15,-4 3-48 16,8-7-8-16,-5 1 0 15,5 3 64-15,-3 3-64 0,2 3-8 16,-3 6 0 0,-1 4 56-16,-2 3 112 15,-2 6 48-15,-7 3 56 0,4 3-40 16,4 7-56-16,-5 3-24 16,2 0-96-16,2 3-48 15,2 16 0-15,-2 1-8 0,0 2 0 31,2 3 0-31,2 4 0 0,-3-1 0 16,0 1 0-16,-5-1-8 16,2 1 8-16,-2 0 0 15,6-7 8-15,-2 0-8 0,1-6 0 16,0 0 0-16,0-3-48 31,-4-4-24-31,3-3-32 0,-3-3 56 16,-4 1 8-16,0-4 40 15,0 0 0-15,-4 0 8 16,4-13 0-16,3-3 64 0,6-6-64 16,-2-7-8-16,5-2 0 31,3-10 48-31,1-1-48 0,4-5-104 0,4-1-184 16,-4 3 216-16,-1 7 8 15,5 0 56-15,-4 13 8 16,4 2 0-16,0 1 8 0,-1 6-8 15,1 7 0 1,0-1 0 0,-4 7 0-16,-5 3 120 0,-3 0-40 0,-8 0-72 15,0 10 8-15,0 5-8 16,-8 5 0-16,4 2-8 16,-1 3 0-16,-3 4 0 0,4-1 0 31,4 1 0-31,4 3 8 0,-1-4 0 15,9-2-8-15,-3 2-8 16,-2 1 8-16,1-7-104 16,-4 1 24-16,-9-11-64 0,2 1 64 15,-5-7 80-15,-5-6-8 32,9 0-40-32,-8 0 40 0,4-13 8 15,0-5 72-15,4-8-64 16,-1-3 120-16,5-5-32 15,1-8-48-15,2-5-40 0,4-5-8 16,2-1-72-16,-1-1-56 31,3 0 72-31,1 6 56 0,-9 10 312 0,6 6 24 16,-10 10-8-16,9 3-47 16,-4 6-177-16,4 4 0 15,-1 3-104-15,6 6-8 0,-5 0-40 16,3 0 48-1,-7 12-56 1,4 7 56-16,-9 4-16 0,2 5-40 16,-6 4 48-16,1 0 0 0,0 2 0 15,-4-2 8-15,3-3 0 16,2-4 0-16,-1-6 0 0,-5-6 16 31,1-4 32-31,-4-5 32 0,0-4-72 16,-5 0 112-16,5-13-16 15,-3-6-24-15,3-3-72 16,0-10 0-16,3-6-8 0,1-7-80 31,12-6-168-31,-4 1-353 16,7-4-79-16,-6 9-32 0,-2 7 376 16,-3 10 336-16,-8 9 528 15,-4 6-184-15,-1 10-168 16,2 3-160-16,-1 0 48 0,4 0-64 15,0 9 0-15,0 1 0 32,0-1 16-32,3 1-8 15,5 0-16-15,-4-4 8 0,-4 0 0 16,-9-3 0-16,-2-3 16 0,-13 0 8 16,-1 3-24-16,-3-3-96 0,-3 0-480 15,-9 0-648 1,-1 0-5073-1</inkml:trace>
  <inkml:trace contextRef="#ctx0" brushRef="#br4" timeOffset="-69814.77">15781 10157 7393 0,'0'0'1944'0,"0"0"-7"0,0 0-1065 15,0 0 32-15,0 0 817 0,48-20-649 16,-28 20-576-16,16 0-360 31,0 3-120-31,7 14-16 16,6-2 56-16,-6 7-8 0,-3 1 0 16,-8 2-48-16,-12 1-104 15,-8-1-32-15,-12 7 136 0,-9 0 256 16,-22 5 144-16,-29 15 24 31,-36 11-176-31,-27 7-248 16,12-16-1672-16,19-16-4681 0</inkml:trace>
  <inkml:trace contextRef="#ctx0" brushRef="#br4" timeOffset="-56380.63">9478 2619 4785 0,'0'0'2416'16,"0"0"-1032"-16,0 0-888 0,0 0-167 15,4 0 503-15,-4 0 256 16,0 0-320-16,0 0-288 16,0 0-200-16,0 0-40 0,0 0 80 15,0 0 176-15,0 0 25 16,0 0-129 0,0 0-88-16,0 0-104 0,0 0-48 15,0 0-80-15,0 0-72 16,4 0-72-16,4 0 72 15,-4 0 88-15,4 0 144 0,12-6-8 16,0-1-32 0,8 1-144-16,4-3 200 15,0 2-184-15,-1 1 16 0,9-1 24 16,-8 5-24-16,0-5-24 16,0 4-56-16,-5 0-96 15,1 3 96-15,0 0 0 0,0 0 0 31,4 0 16-31,0 0 40 0,4-4-56 16,-4 4 56-16,3-3-56 16,2 3 0-16,-5-3 56 15,4 3-56-15,-1 0-8 0,1 0 8 16,0 0 8-16,-1 0 0 31,-3 0 40-31,5 0-48 0,-1-3 8 16,3 3 40-16,-3-4-32 15,4 2-16-15,0-1 8 16,3-1 0-16,2 1 64 0,-6 0-64 16,5 0-8-16,-4-1 0 15,-4 1 0 1,-4 3-24-16,3-3 24 0,1 3 0 16,5-3-16-16,6 3 16 15,5-3 64-15,-1 3-64 16,5-3-80-16,0-1 80 0,4 1 0 15,0 0 0 1,0 3 0 0,-1-3 8-16,-3 3-8 0,-4-3 56 0,0 3-56 15,0-4 8-15,4 2 0 16,3-2 64-16,5 1-72 16,0-3 0-1,-4 2 8-15,-1-2-8 16,-7 3 0-16,-8 0 0 15,-4 0 0-15,-5 0 0 0,1 3-8 16,-8-4 8-16,4 4 0 16,0 0 0-16,3 0 0 0,10-3-8 15,6 3 8-15,9-3 0 32,0 3 8-32,3-3-8 0,-7 3 8 15,0 0-16-15,-4 0 8 16,-12 0-8-16,-1 0 8 15,-3 0 40-15,5-4-40 0,-6 4-8 16,5-2 0-16,8-2 8 31,-1 1 0-31,5 0 0 0,4 3 0 0,0 0 64 16,-4-3-64-16,-4 3-72 16,-1 0 64-16,-6 0 0 15,-6 0-72-15,1 0 32 0,0 0 48 16,3 0 0-1,6 0 0 1,7 0 0-16,3 3 48 0,8-3-48 0,2 0 0 16,3 0 0-16,-5 0 64 15,1 0-64-15,-4 0 0 16,-9 0 8-16,1 0-8 0,0 0-56 31,0 0 56-15,3 0 8-16,5 0 8 0,9 0 48 0,2 0-64 15,0 0-80-15,1 0 80 16,0 0-88-16,-8 0 48 0,-4 0 32 31,-4 3 0-31,-5 0 8 16,-3-3 0-16,4 4 0 16,-1-2 0-16,9-2 56 0,11 0-48 15,26 0-8-15,14 0 8 16,-12 0 8-16,-15 0-8 0,-28 0 56 15,-20 0-64-15,8 0 80 32,4 0-72-32,8 0 80 15,-4 0-40-15,3-2 56 0,4 2 16 16,1 0-24-16,9 0 0 0,2-4-40 16,4 1 32-16,2 3-88 0,-10-3 0 15,-7 3 8 1,-8-3 72-1,-8 0 8-15,-9-1 48 16,-3 1 48-16,-4 3 25 0,4-3-97 16,4 0-56-16,-1 3-56 0,10-3 8 15,-6 0 32-15,6 3-32 0,-6-4-8 32,1 4 0-32,-5-3 64 15,2 0-8-15,-5 3 64 16,4 0-48-16,-1 0 32 0,9 0-40 15,4 0-8-15,4 0-48 0,3 0 0 16,-3 0 0-16,0 0 0 31,-4 0-8-31,0 0 8 16,-9 0 0-16,-3 0 8 0,0 0-16 16,-8 0-280-16,4 0-345 15,-12 0-2271-15,0-10-3922 0</inkml:trace>
  <inkml:trace contextRef="#ctx0" brushRef="#br4" timeOffset="-56230.7">18288 2356 11858 0,'0'0'3241'16,"0"0"-3241"-1,0 0-1753 1,0 0-2672-16,0 0 2705 15,0 0-640-15</inkml:trace>
  <inkml:trace contextRef="#ctx0" brushRef="#br1" timeOffset="-46103.27">7525 2619 5473 0,'0'0'6409'0,"0"0"-4833"16,0 0-711-16,0 0-249 15,0 0-144 1,25-76 496-16,-25 67 8 15,0-1-328-15,0 3-552 0,0-2 0 16,-4-1 104-16,-8-2-200 16,-4 2-128-16,-5-6-16 0,-5 4 56 15,-11-1 80 1,-3 0 8-16,-3 1 0 31,-9 2-224-31,0 1 144 16,1-4 80-16,-2 6 64 0,1-2-56 15,1-1 40-15,-1 4-32 16,0-1-16-16,-4 1-56 0,5 6 56 16,-5 0 0-16,0 0 0 15,0 4-48-15,-8 5 48 16,4 7-56-16,-7 3 40 0,-1 6-32 16,1 1 40-16,3 2 8 15,4 1-72-15,4 3-40 0,0 3 96 31,8 6-32-31,1-3-48 16,-1 3-88-16,0 4 104 16,0 3-24-16,1-1 96 0,-5 0 16 15,3-2 0-15,-2-4-8 0,-1 1 8 16,-4-5 8-16,5 2 32 31,-1-1-40-31,4-3 80 0,8 3-80 16,5-3 0-16,3 0-8 15,4 3-8-15,0 3 8 0,4 1 0 16,0 2 0-16,4 0 0 0,4 7 0 16,8 0-8-1,4 0-80-15,4-1 24 16,0 4 56-16,8-3-40 16,8 3-8-16,4-3 56 15,0 0 0-15,12-4 0 0,0-2-128 16,3-4 128-16,10-6 0 0,-2 0 0 31,13 0 0-31,0-3 0 16,4-7-56-16,4-3 48 15,3-6 8-15,8-3 32 0,-2-3 192 16,2-4 0-16,-3 0 64 16,4 0-208-16,-5-2 40 0,13-1-72 31,19 0 8-31,13-3 64 15,4 0-120-15,-25 0 88 16,-24 0-80-16,-26 0-8 0,-6 0 0 16,6 0-8-16,10 0-48 15,1 0 48-15,4 0 0 0,-1 0 8 16,1 0 0 0,17-16 8-16,18-9 64 15,16-7-64-15,1-6 48 16,-17 3 16-16,-23 6 56 0,-24 11-128 15,-5-2-88-15,6-5 80 0,3-4 8 16,7-9-40 0,0-3 40-16,1-4-88 15,4-2 24-15,-4-4 56 16,0 3-40-16,-4 4-48 16,-8 0-56-16,-1 2 136 0,-15 4-40 15,0 0-16-15,-12-3-32 16,0 2-160-1,-8-2 152-15,-1-3-160 32,2-1 104-32,-13 1 40 15,0 0 128-15,0-4 120 0,0 1 112 16,-16-5 112-16,-4 2-88 16,0-4 64-16,-16-10-128 0,1 4-32 15,-2-4 72-15,-10 1 40 16,7 12-144-16,-12 0 121 15,0 7-145-15,-4 3 88 0,1 3-64 16,3 6-8-16,-8-3 0 16,-7 3 56-16,-25-3-112 0,-20 6-64 15,-8 11 0 1,1 14-48-16,4 8 40 16,3 21-64-16,-8 10-176 15,-3 12-649-15,12 7-775 0,3 7-200 16,8 6-561-16,33-14-776 15,11-5-1824-15</inkml:trace>
  <inkml:trace contextRef="#ctx0" brushRef="#br1" timeOffset="-42269.8">6597 7369 4977 0,'0'0'2440'16,"0"0"-1136"-16,0 0-776 16,0 0 153-16,-11 0 319 0,11 0-176 31,-4 0-400-31,0 0-224 16,-1 6-128-16,-6 1 40 0,-5-1 160 15,-4 10 16-15,-4-7 136 16,0 7-8-16,-4 3-63 15,1 0-129-15,-5 7-48 0,4 2-40 16,-4 4 16-16,0 3-24 31,-1 6-8-31,-2 4 56 0,3 2 48 0,-4 4-96 16,4 0 24-16,0 0-80 16,1-4-56-16,3 7-8 15,0-3 0-15,-4 6 64 0,4 0 72 16,-4 4 48-1,-4 2-16 1,4 4-48-16,1-3-8 0,-5-1-24 16,8-6 16-16,0-3 0 0,4-3-32 15,0 0 16-15,4-4-40 16,0 1-40-16,5 3 88 0,-6-4-8 31,1 4 32-31,1 3 72 16,2 0-48-16,2 3-64 0,-1 1-32 15,8 1 0-15,-4 2-48 16,4-1 8-16,-4 4-8 0,4-4 0 16,-4 1 56-16,4-4-56 31,-4 0 0-31,0-3 8 16,0-3 40-16,0-1-56 0,0 1 8 15,1-3 64-15,-2-1-24 16,2-2-40-16,3-4 48 0,3-3-48 31,5-3 49-31,0-3-57 16,0-4 0-16,0 1 0 15,13-7 0-15,2 4 0 0,1-4-8 0,5-3-113 16,-6-3 17-16,1-4 8 16,0 1-16-16,0-3 0 0,0-1-56 15,0 1 112 1,3-4 56-1,6 0 0-15,3-2 16 16,3-4 80-16,5 0-48 0,4 0-40 16,-4 0 40-16,0 0-40 0,0-6 0 15,-4-1 8-15,-4 4-16 16,0-4 8 0,0 1 64-16,0-3-72 15,-5-1-8-15,5-6-48 16,-4 0 0-16,4 1-16 0,-4-8 8 15,0 1 56-15,3 0 0 16,-3-7 8 0,0 1-80-16,0-1-104 15,0-6-200-15,0 0 96 16,-8-3 160-16,3-3 80 0,-2-7 40 16,3 4 0-16,-5-7 0 15,6 3 0-15,-6-2 8 0,5 5-8 31,-3-3-48-31,-6 4 0 16,1 0 48-16,-3-7 8 16,-2 3 0-16,-3-6 8 0,8-6 88 0,-3 2-88 15,6-5 40-15,-4 3-48 16,6 0 0-16,3 2 8 0,-4 8-8 16,-4 2 0-1,0 7 8 1,-8-4 8-16,3 7 88 15,-3-6 0-15,5-1-32 0,-1 1 8 16,-1-4-72-16,6 1 8 16,-5-5-16-16,3 8 8 15,2-3-8-15,-6 2 0 16,1 1 16-16,-4 2-16 16,0 1 16-16,-4 0 32 15,5-3 80-15,-5 2 24 0,4-5 16 16,-4 5 16-16,7-2-112 0,1 2-64 15,0 1 8-15,0 0-8 32,-4 0 40-32,4 3-48 15,0 3 8-15,-8 0 0 0,3 0 8 16,2 3-8-16,-1 4-8 16,0 2 8-16,0 0 16 0,0 1-24 15,0 3 8-15,-1 3-8 31,2-3 8-31,-5 6 0 16,4 0-8-16,0-3 0 0,-4 3 0 16,4-3 0-16,-4 0 8 15,0-3 0-15,0 3-8 0,0-4 8 0,0 1-8 16,0-3 8 0,0 3 0-1,0 0 0-15,-4 2-8 16,0 5 0-16,0-4 16 0,-4 3 64 15,0 0-16-15,-9 0 0 16,6 0 0-16,-9 0 9 0,0 7-25 0,0-1-48 31,-4 4 8-31,-4 6-8 16,-4 0-56-16,-15 9-609 16,7 10-1735-16,0 1-4074 0</inkml:trace>
  <inkml:trace contextRef="#ctx0" brushRef="#br1" timeOffset="-40418.33">7056 6886 9618 0,'0'0'1880'16,"0"0"-1072"-16,0 0-576 0,0 0-168 16,0 0-56-16,-16-3 144 15,11 16 184-15,-2 6 96 16,3 6-88-16,-4 4-7 0,-5 9-81 31,6 0 128-31,-1 6-16 16,0 7-112-16,5 0-136 0,-6 3-32 15,9 0 0-15,0-3-8 16,0 3-8-16,12-4-16 16,0 4 40-16,4 3-40 0,0-2 56 15,0 2-64 1,0 0 72-16,4-3 32 16,4 3 40-16,-1 0 32 0,9 1-16 15,0-1 8-15,12 12-56 16,16 20-48-16,8 13 40 15,-1 3-80-15,-7-7-16 16,-4-15 48 0,-20-23-64-16,-5-6-32 0,-3-10 32 15,-3-2-32-15,3 5 8 0,7 7-8 16,9 3 40-16,0-3-48 16,3 0 8-16,9 0-8 15,4-3-48 1,4 0-40-16,3-3-64 15,1-4 152-15,-8-3-56 0,-1 1 48 16,-3-8 16-16,-3 5-8 16,-6-8 96-16,5 4 16 15,-4-6-48-15,3 0 16 0,9-1 16 32,0-3 8-32,8 1-8 15,4-4 24-15,3 1-39 0,1-1-17 16,-4 0-56-16,-5 0-8 15,-3 3-8-15,-4-3 8 16,-4 4-8-16,-4-4 8 0,-1 0 8 16,-3-5 0-1,4 1-8-15,-1 1 0 16,2-3 48-16,6-6-48 0,1-1-40 16,0 1-8-16,0-7 40 15,-4 0 8-15,3-3 0 16,-3 0-16-16,0 0 16 15,-4 0 8 1,-1-6 0-16,-3 0 48 0,0-4 0 16,-4 0-40-16,-5 1 24 0,6-1-40 15,-13 4 8-15,3 0 0 16,-7-1-8-16,-4 1 8 16,-4 0-8-1,0-4 0-15,-1 4 8 16,-2-4 0-16,-1-2 0 0,-4-1 56 15,-1-6-56-15,2 0 0 16,-2-7 8-16,-3-2-8 16,1-7 40-16,-5-3-40 0,-1-4 8 31,-3 1 40-31,0-7 40 16,-7 1 200-16,-10-4-96 0,-7 1 64 15,1-2 56-15,-1 2-96 16,-8 2-64-16,4 3 8 15,-4 1-64-15,0 0-56 0,1 3-40 32,-1-1 88-32,0-2-88 15,-5 2-8-15,-2-2 0 0,-1-1-8 0,-8 1-40 16,-3 0 48-16,-5-1 0 16,-12-2-8-1,-4 2-120 1,0-2 56-16,-3-1-24 0,3-3 88 15,4 0 0-15,5-3-32 16,7 0 40-16,0 0 8 0,5 4-8 0,2-1 8 16,-3 3 0-16,1 1 0 15,-5 2 0-15,-4 4-8 16,0-4 0 0,-3 7 0-16,-1 3-120 15,0 0 72-15,8 7-24 16,0-1 56-16,9 1-152 0,-1-1 160 15,1 0 8-15,-2-2 0 16,6-1 8-16,-9 1-8 0,-4-1-8 31,-4 0 8-31,-7 3-8 16,-1 4-152-16,1-4-56 0,-2 4 136 16,5-3-160-16,4-2 80 15,6 2-8-15,1-1 56 16,1-5 0-16,0 2 112 0,1 0 48 31,-1-3-48-31,-4 0 8 16,5 1-8-16,-5-5 0 15,8 1-104-15,0 3-32 0,0 0-137 0,5 4 265 16,2 5-40-16,2 1 48 16,7 9 48-16,-4 0-40 15,4 3-8 1,0 4 0-16,-3 3 0 15,3 6-8-15,0 0-40 16,0 0 48-16,8 0-176 0,4 3-384 0,1 9-512 16,6 14-840-16,5-1-529 15,8-2-2280-15</inkml:trace>
  <inkml:trace contextRef="#ctx0" brushRef="#br1" timeOffset="-38408.17">7693 6788 8193 0,'0'0'2057'0,"0"0"-1457"16,0 0-600-16,0 0 8 16,0 0-8-16,0 0 128 15,0 0 200-15,32 12 112 0,-20-5-24 31,8 3-8-31,-5-1-136 0,10 4-72 16,3 0-32-16,0 2 8 16,7 1 56-16,1 3-16 15,8-3 17-15,0 3-81 0,4 0-24 16,-1 3-72-16,9 4-48 16,0-1 0-16,0 7-8 0,4 0-8 31,0 3 8-31,7 0 0 15,1-1 0-15,12 4-8 16,19 4 8-16,8 2 8 0,5-2 0 16,-8-1 8-16,-9-6 40 0,-15-3 16 15,8 3-64-15,-4-1 88 16,8 8-88 0,-2-1 168-16,11 3 248 15,-2 4-112-15,0-3-56 16,-3 2-40-16,-4 0-56 0,-5-2-112 15,-10-10 0 1,-17 0-48-16,-13-9 0 16,-4 5 8-16,13 4 40 0,8 6-48 15,8 7-64-15,0 3 16 16,3 3 0-16,-3-1 48 16,-4-1 8-16,-5-5-8 0,-3-3-24 31,-8-5-32-31,-4-8 56 15,0-2 80-15,-1 0 152 0,1-4-120 16,5-3 64-16,2 1-96 16,4-1-8-16,-3 3-32 0,4-6-40 15,-8 0-80-15,4-6 72 16,-1 3-48-16,-3-4 56 0,-3 1 0 31,6-4 0-31,1 4 0 16,-1 0 0-16,-2 0 8 15,3 2-8-15,-1-2-72 0,-3 6-536 16,0-3 224-16,-1 0 232 16,1 3-144-16,0 0 96 0,-1 3-56 15,-3-3 128 1,-4 1 128-16,-4-5 0 16,0-2 8-16,0 0 88 15,0 0-96-15,3-1 0 0,1 4 0 16,0-3-256-16,4 3-401 15,0-1-191-15,4 2 448 16,-5-5 64-16,5 1 264 16,0-3 72-1,-8-5 72-15,4 2 80 0,-1-4 80 16,-2 4 24-16,2-1-144 0,5 0-112 31,-1 4-200-31,1-4-88 16,-3 3-272-16,-10-2-208 0,1-7 376 15,-8 0 312-15,-8 0 80 16,0-7 264-16,-4-8-32 0,3-1-32 16,-3-3-200-16,-4-7 40 15,4-2-40-15,-3-1-56 32,-6-6-400-32,1 3 352 0,-4-2 104 15,-8-4 40-15,0-1 136 16,0-2 472-16,-8 6-80 0,-8-6 136 15,-8 3-8-15,0-3 161 16,-4 0-465-16,-4 2-216 31,0-2-112-31,1 3-8 0,-9 3-56 0,0 3-40 16,-8-3-160-16,-4 3 128 16,1-2 72-16,-9 2 8 0,-4-3 0 15,-3 0 0-15,3-3 112 16,-4 0 88-1,0 0 88 1,4-3-80-16,1 2 0 0,-1 1-8 0,-7 0 24 16,-17-10 32-16,-24-2-104 15,-19-11-88-15,-9 4-72 0,9 0 0 16,19 13-48-16,20 2-32 31,0 1-120-31,2 0 96 16,6 0-72-16,-4-4 64 0,4 4 0 15,1-4 104-15,-9 1 8 0,-4-1-112 16,-4 1-144-16,1-3-552 16,4 5 328-16,7 4 304 31,13 9 120-31,10 7 56 0,18 7 264 16,7-2-72-16,-12-1-32 15,-8-1 32-15,-7-1-56 0,-6 1 32 16,-6 0-72-16,-20 0-32 15,-17-3-16-15,-8 3 0 32,16 0-40-32,9 6 8 0,28 0 32 15,11 4-40-15,12 3 0 0,4-4 112 16,-12-2 48-16,-8-5-16 0,-3-1 120 16,-1-8-8-16,5 4-80 15,-1-1-136 1,-5 5-8-1,10-1-32-15,-5-1-8 0,0 8 0 16,1-1 0-16,-5 3-8 16,4 4 0-16,-3-3-40 0,-2 5-16 0,-14 1 56 31,-12 3-16-31,3 0 24 16,12 0-8-16,9 0 16 15,19 0 32-15,-4 0 24 0,-4 3-56 16,9 7 112-16,10-1-112 15,5 1 0-15,8-4-8 0,5 4-8 16,3-4-96-16,4 4-96 31,4-7-144-31,1 3-184 0,-2 0-1144 16,5 1-1297-16,1-4-5185 0</inkml:trace>
  <inkml:trace contextRef="#ctx0" brushRef="#br1" timeOffset="-37093.3">6215 8623 14659 0,'0'0'3864'0,"0"0"-3119"0,0 0-745 16,0 0-424-16,0 0 31 15,4-6 145-15,8 6-488 16,19-7-1424-16,1 7-2969 15,5-9-3185-15</inkml:trace>
  <inkml:trace contextRef="#ctx0" brushRef="#br1" timeOffset="-36809.79">8107 8379 10786 0,'0'0'4857'0,"0"0"-4857"15,0 0-1392-15,0 0-1513 0,0 0 1849 16,0 0 560-16,0 0-1481 16,0 0-4136-1</inkml:trace>
  <inkml:trace contextRef="#ctx0" brushRef="#br1" timeOffset="-36576.73">10431 7734 11378 0,'0'0'1384'16,"0"0"-1384"-16,0 0-2896 0,0 0-3066 16</inkml:trace>
  <inkml:trace contextRef="#ctx0" brushRef="#br1" timeOffset="-36403.64">11634 7543 8465 0,'0'0'0'16</inkml:trace>
  <inkml:trace contextRef="#ctx0" brushRef="#br1" timeOffset="-31462.02">5044 7775 6601 0,'0'0'1456'0,"0"0"-200"0,-13-22-103 15,6 12-529-15,3 7 280 16,0-3 496-16,0 3 73 31,4 3-561-31,0-3-360 16,-4 3-248-16,-1 0-176 0,-2 0 64 16,-9 0-144-16,-4 0-40 0,-4 6 56 15,-4 3-16-15,-8 8-32 31,-3 5-8-31,-1 6 48 16,-1 4 40-16,6 6 24 0,-1 7-8 16,8 2-48-16,8 7-56 15,8 3-8-15,12 0 0 0,0-2 0 0,24-5-40 16,12-9-112 0,12-6 152-1,11-13-104-15,21-15 88 16,16-7 16-16,-12-19 640 0,-5-6-104 15,-23-1-536-15,-21-15-368 0,-10 3-1168 16,-9-7-2921-16</inkml:trace>
  <inkml:trace contextRef="#ctx0" brushRef="#br1" timeOffset="-29790.79">6294 2060 8369 0,'0'0'1961'0,"0"0"-393"15,0 0-200-15,0 0-175 16,0 0-57-16,-4-12 96 15,4 12-136-15,0 0-167 0,0 0-265 16,0 0-264-16,0 0-184 31,0 0-160-31,0 0-56 0,0 0-200 0,9 15 8 16,3 11 184-16,3 6-32 16,5 6 40-16,1 0 0 15,-2 0-88-15,1-6-48 16,1-7-32-1,-6-6 104-15,-2-9-16 0,-2-4 40 16,-3-6 40 0,-1 0 128-16,6-13 88 15,2-12 56-15,2-7 48 16,-2-9-104-16,9-23-120 16,12-15-32-16,12-20-64 0,12-2 0 15,-8 19-16-15,-16 21 8 16,-17 29 8-16,-6 13 0 0,-2 3 0 15,-7 4 0-15,5 2-8 16,-9 7-432-16,0 3-256 0,0 6-737 16,-20 29-1703-16,-4 0 927 31,-1 0-2328-31</inkml:trace>
  <inkml:trace contextRef="#ctx0" brushRef="#br1" timeOffset="-23736.23">5087 9268 9538 0,'0'0'2272'0,"0"0"-928"0,0 0-832 0,0 0-384 15,0 0-56 1,0-4 8 0,-7 23-24-16,-10 13 41 0,-2 13-41 15,-5 5 24-15,-8 8-72 16,0 2 128-16,0-9-64 15,-3-4-64-15,-1-2 72 16,-1-13-72-16,5-4 40 16,9-12 32-16,3-10 72 15,8-6 640-15,4-3 96 0,4-16-816 16,0-6 40-16,4-4-112 16,0 1 72-16,0 2-32 15,4 1 48-15,0 6-48 0,8 6 8 31,4 4-40-31,4-1 104 0,8-3 0 16,8 4-104-16,7-1 88 16,5 4-24-16,-8 6-72 15,-8 0-72-15,-8 13-496 0,-13 12 432 32,-11 10 136-32,0 6 0 15,-7 4-520-15,-14 2-536 0,6 7-705 16,-2-9-495-16,10-17-2889 0</inkml:trace>
  <inkml:trace contextRef="#ctx0" brushRef="#br1" timeOffset="-23534.83">5136 9610 10882 0,'0'0'4137'16,"0"0"-3137"-16,0 0-792 15,0 0-208 1,0 0-136-16,0 0 136 0,0 0 280 16,11 58 144-16,-11-27-184 0,0 1-240 15,8 12-200-15,-3-12-1744 16,2-6-2089-16</inkml:trace>
  <inkml:trace contextRef="#ctx0" brushRef="#br1" timeOffset="-22462.93">7342 8890 10386 0,'0'0'2208'16,"0"0"-479"-16,0 0-241 15,0 0-448-15,-8-10-352 16,1 10-544-16,-5 19-144 0,-4 13 0 15,-8 12 0-15,-1 10 0 0,-1 3 0 32,-2 4-8-32,-4-1-8 15,0-6 8-15,-9-9-128 16,6-7 136-16,3-13 0 0,0-15 56 16,4-10 40-16,4-4 80 15,5-21-40-15,6-10-136 0,5-9 40 31,4-1-40-31,4 4 136 16,4 3-80-16,8 9 24 0,4 4 40 16,8 12 56-16,4 4-104 15,8 6 17-15,7 3-9 0,2 0-80 16,2 12 0-16,1 11 0 16,-4 2-8-1,-5 7-249-15,-6 2 241 16,-6 8 16-16,-10-1-560 15,-6 3-336-15,-11 17-1056 0,0-14-2009 0,0-12-4025 16</inkml:trace>
  <inkml:trace contextRef="#ctx0" brushRef="#br1" timeOffset="-22163.76">7598 9309 9337 0,'0'0'4754'16,"0"0"-3314"-16,0 0-704 15,0 0 40-15,0 0-192 0,0 0-512 16,0 0-72-16,67-10 0 16,-67 45 472-16,-3 6-64 0,-14 7-119 31,2-3-113-31,-6-7-56 15,10-10-40-15,7-5-24 16,4-11-56-16,0-6-112 0,23-6-88 16,29 0 200-16,32-31 0 0,19-17-56 15,-15 1-889-15,-20 2-2223 0</inkml:trace>
  <inkml:trace contextRef="#ctx0" brushRef="#br1" timeOffset="-21233.42">10972 8013 11586 0,'0'0'2673'0,"0"0"-1177"16,0 0-808-16,0 0-408 0,0 0-280 15,0 0-128-15,0 0 128 16,-79 105 80-16,43-51-72 16,-4 0 88-1,-4-3-88-15,0-10-8 0,8-6-64 16,0-16 64-16,8-9 0 16,4-10 40-16,5-3-40 0,7-23-88 15,12-6-24-15,0-6-32 0,0 4 136 31,8 2 8-15,4 3 168-16,-5 13 120 0,6 10-120 0,-1 6 272 16,8 0-440-16,8 16-168 15,4 12 168-15,11 7 0 0,1 6 120 16,4 1-112-16,-5-1 40 16,-2-6-48-16,-6-3-368 15,9-1-1528 1,-16-12-1185-16,-8-6-5529 0</inkml:trace>
  <inkml:trace contextRef="#ctx0" brushRef="#br1" timeOffset="-20849.94">11159 8118 11026 0,'0'0'2464'0,"0"0"-1279"16,0 0-649 0,0 0-64-16,0 0 24 0,92-32-208 15,-64 32-288-15,0 7-72 16,-8 6-32-16,-4 2-16 0,-4 1-128 16,-12 0 48-16,0 0 200 15,0 0 176-15,-16 0 56 16,8-3 104-16,0-1-64 15,0 1-168 1,8-1-40-16,0 4-64 0,0 3-8 16,12 1 8-16,7 5 0 15,2 4 8-15,-1-1-8 0,-1 1-48 32,-6-1-104-32,-6-2 96 15,-3-4 40-15,-4-3 16 0,-15 3 0 16,-17 0 112-16,-44 13-112 0,1-6-856 15,-6-4-3473-15</inkml:trace>
  <inkml:trace contextRef="#ctx0" brushRef="#br1" timeOffset="-14026.05">5658 11414 3528 0,'0'0'2889'0,"0"0"-1121"16,-25-25-39-16,14 15-169 0,2 3 424 15,5 1 1-15,0 6-233 32,1-3-328-32,3 3-591 0,0 0-393 15,0-3-152-15,0 3-136 16,3-3-24-16,18 0-128 0,22-10 16 15,33-9-16-15,28-7 56 16,-9 4-56-16,-11 2-472 16,-33 11-280-16,-14 5-569 0,-10 1-727 31,-7 6-497-31,-3 0-1335 16,-17 0-3074-16</inkml:trace>
  <inkml:trace contextRef="#ctx0" brushRef="#br1" timeOffset="-13814.62">5658 11487 12698 0,'0'0'3129'0,"0"0"-1825"16,0 0-808-1,0 0-200 1,0 0-96-16,0 0 48 0,0 0 0 15,87-26-31-15,-36 17-97 0,5 0-120 16,8 2-152-16,24 1-1073 0,-21-1-1687 16,-11-2-3322-16</inkml:trace>
  <inkml:trace contextRef="#ctx0" brushRef="#br1" timeOffset="-13094.12">9937 10957 11178 0,'0'0'3257'0,"0"0"-1529"0,0 0-768 0,0 0-168 15,0 0 145-15,0 0-113 16,0 0-176-16,35-29-272 16,1 16-232-1,20 1-16-15,8-4-128 16,7 6-144-16,2 1-808 15,17 6-761-15,-21 3-1463 0,-18 0-2169 16</inkml:trace>
  <inkml:trace contextRef="#ctx0" brushRef="#br1" timeOffset="-12870.15">9980 11119 4320 0,'0'0'10587'0,"0"0"-8571"16,0 0-1416-16,0 0-528 15,0 0 0-15,0 0 88 0,100-29 352 16,-5 7-264-16,41-7-128 31,12-3-120-31,-2 4-560 0,-38 9-1416 16,-44 3-3689-16</inkml:trace>
  <inkml:trace contextRef="#ctx0" brushRef="#br1" timeOffset="-11902.91">15463 10207 9009 0,'0'0'2945'16,"0"0"-905"-16,0 0-1119 0,0 0-425 15,0 0-312 1,0 0 192-1,0 0 400-15,0 0 8 16,95-22-224-16,-51 19-168 0,11-3-384 0,-2 2 8 16,6-2-32-16,-10 6-608 15,-2 0-744-15,-15 0-1305 0,-16 0-2168 16</inkml:trace>
  <inkml:trace contextRef="#ctx0" brushRef="#br1" timeOffset="-11690.49">15315 10436 10362 0,'0'0'3056'16,"0"0"-2151"-16,0 0-801 15,0 0 328-15,0 0 376 0,56 0 208 16,4-7-248-16,35 2-344 15,-3-2-424-15,24-3-368 32,-37 7-1544-32,-31-3-3385 0</inkml:trace>
  <inkml:trace contextRef="#ctx0" brushRef="#br1" timeOffset="-3968.85">7020 2397 6369 0,'0'0'1432'15,"0"-19"-768"-15,0 12 192 16,0-2-71-16,0 3 71 16,0-1 504-16,0 4-320 0,0 3-143 31,0 0-489-31,0 0-264 15,0 0-144-15,0 0-80 0,0 0-96 16,0 3-80-16,0 13 216 16,4 3 40-16,3 7 0 0,2-1 8 15,-1 0 0-15,3-3-8 16,-3-2 8 0,-3-5 32-16,3-8-32 15,-4-1 8-15,-4-6-8 0,7 0 112 16,10-13 480-16,11-12-144 15,11-16-304-15,17-19-72 0,19-20 16 16,-2 4 32-16,-9 3-112 0,-13 9-16 31,-7 17 56-31,-1-4-48 16,2 0 0-16,-13 7 48 0,-9 9-48 16,-3 13 0-16,-12 9-8 15,-4 13-312-15,-4 0-1432 0,-16 48-761 16,-4-1 809-16,-3 1-2769 0</inkml:trace>
  <inkml:trace contextRef="#ctx0" brushRef="#br1" timeOffset="6467.52">6474 6109 8849 0,'0'0'1681'0,"0"-4"-417"15,0 1-880-15,0-3-384 0,0 2 0 16,0-2 232-16,0 0 760 0,0-4-7 15,0 4-41-15,0-4-176 16,0 4-424-16,-8 0-176 31,0-4-160-31,0 0 112 0,-4-5 56 16,-3-1-88-16,-6-3-8 16,-7-3-72-16,-11-4 72 0,-9 1-16 15,-20-7-56-15,-24 0 64 16,-16-3-64-16,-10 7 72 31,10-1-72-31,8 13 72 0,12 7-64 16,-7 6-8-16,-4 3 0 0,-10 6 40 15,-10 13-48-15,-5 7 8 0,5 2-8 16,4 4 8-16,23-7-8 16,24-6-8-1,20-3 8 1,13-6 0-16,3-1-8 0,4 1 8 15,4-1-8-15,12-6 8 16,12-3-96-16,0 0-208 0,16 0-720 16,15-16-824-16,22-12 39 0,-6-1-559 31,-7 1-2225-31</inkml:trace>
  <inkml:trace contextRef="#ctx0" brushRef="#br1" timeOffset="6800.73">5119 5534 1280 0,'0'0'9442'16,"0"0"-7746"-16,0 0-1008 16,0 0-688-16,0 0-104 0,0 0 16 15,-135 44 88-15,43-2 8 31,-27 12 112-31,-5-1-8 0,25-5 8 16,26-19-112-16,38-11 0 16,11-1 64-16,4-5-64 0,0 1 0 15,9 0-8-15,11-1-8 0,0 1-168 16,15 3 112 0,13 0 64-1,11 0 0-15,2-3 0 0,10-1 104 16,1 1 32-16,0-4-16 15,8 1-72-15,-4 3-48 0,27-1-472 16,-11 1-1168-16,-17-7-3305 0</inkml:trace>
  <inkml:trace contextRef="#ctx0" brushRef="#br1" timeOffset="8297.46">23344 13204 4184 0,'0'0'8498'0,"0"0"-6337"0,0 0-905 16,0 0-272-16,0 0-304 31,0 0-72-31,0 0-63 16,0 0-57-16,-4-18-216 0,4 40-176 15,0 22 184-15,0 32 112 16,11 29-160-16,2 19-8 0,6 6-24 15,9 4-8-15,-4-8-48 32,12-2-24-32,-4-9 0 0,-4-11-72 15,0-8-40-15,-4-27 48 0,-9-12-48 16,-6-21-8-16,-1-11-64 16,-4-3-56-16,-1-3-16 0,1-6-8 15,-4-10-24 1,0-3-16-1,-7-35-264-15,-10-6-1224 0,2-10-4122 16</inkml:trace>
  <inkml:trace contextRef="#ctx0" brushRef="#br1" timeOffset="8661.83">23291 13198 7905 0,'0'0'3289'0,"0"0"-1113"16,0 0-727-16,0 0-577 15,0 0-184-15,36-60-232 0,1 56 40 16,10 2-104-16,29 2-88 31,35 0-112-31,41 0-24 16,27 0-16-16,12 0-48 0,-11 0-40 0,-17 0 9 15,-12-4 39-15,-11-5-112 16,-20-1 0-16,-25-2-16 0,-23 2 16 16,-28 4-152-1,-8-4-257 1,-4 4 25-16,-4-4 96 15,-5 4 8-15,-7-3-568 0,-16 2-1873 0,0 4-2304 16</inkml:trace>
  <inkml:trace contextRef="#ctx0" brushRef="#br1" timeOffset="9166.74">25209 13043 8689 0,'0'0'4665'0,"0"0"-3616"0,0 0-697 16,0 0 24-16,0 0 672 0,0 0-88 15,35 76-112-15,-27-38-184 32,8 13-119-32,4 19-73 15,4 18 8-15,4 23-256 0,0 10-104 16,0 0-40-16,-9-10-8 16,1-16-24-16,-4-15-40 0,-4-20 0 15,0-16 48-15,1-6 16 31,-2 4-8-31,1-1-64 16,0 0-8-16,0-5-56 0,-8-5-16 16,0-5-104-16,-4-7 136 15,0-1 0-15,0-1 40 0,-4-5 0 0,0-2-56 16,-8 2 64 0,-4 4 0-1,-8 0 8-15,-12 0 0 16,-11 3 144-16,-26 0-136 0,-30 7 64 15,-41-4-16-15,-30 0 8 0,-18-10 8 16,5-2-16-16,16 0-56 0,12-1 48 31,26 7-48-31,34 0-8 16,39 0 0-16,24-4-56 16,12 1-32-16,9 3 80 0,2-3-168 15,9 0-680-15,4-4-152 16,21-3 167-16,22-6-199 0,2 0-1784 31,-14-6-6250-31</inkml:trace>
  <inkml:trace contextRef="#ctx0" brushRef="#br1" timeOffset="11419.98">21499 16849 8857 0,'0'0'2737'16,"0"0"-1737"-16,0 0-392 15,0 0 393-15,0 0 247 16,0 0 24-16,0 0-288 0,0 0-136 0,0 0-79 16,0 0-17-16,7 0-384 15,10-12-104 1,2-10-160-16,9-4-40 16,13-9-56-16,10-6 40 15,17-13-48-15,19-10 0 0,21-2 0 16,-8 2 8-16,-20 17-8 15,-24 15 0-15,-17 7-8 0,5-4 8 32,8-6 0-32,0 0 8 15,3-3 0-15,5 0-8 16,-1 0 16-16,1-6-8 0,4-1 80 16,-4 4-80-16,0-4-8 15,-8 7 8-15,-5 0 24 0,-3 3-24 31,-4 0-8-31,0 0 8 16,0 0 0-16,0 0 8 16,3-3-16-16,-2 0 0 0,2 3-8 0,1-3 0 15,-4 3-88-15,-4 6 88 16,-5 4 0-16,-3 0 0 16,-3 3 8-1,-1 3 0-15,-5-4-8 16,1 1 16-16,4 3-8 15,-4-3 0-15,8 3 0 0,0-7-16 0,7 1-48 16,1 0-24-16,-4 2 32 16,-4 1-8-1,-4 3 56-15,-8 3-8 16,-4 7 8-16,-8 2 0 16,0 4 8-16,-4 0 0 15,0 3-8-15,0 0-480 0,0 0-464 16,-4 0-337-16,-4 6-679 0,-16 10-641 31,5-3-567-31,2-4-3178 0</inkml:trace>
  <inkml:trace contextRef="#ctx0" brushRef="#br1" timeOffset="11736.57">23291 15195 7377 0,'0'0'2673'0,"0"0"-785"16,0 0-608-16,0 0 241 0,0 0 23 0,0 0-496 16,0 0-240-16,-27-29-232 15,51 24-359-15,11-2-209 16,6 1 56 0,6-1-56-16,1 1 0 15,4 0-8-15,-4 2 16 16,-5 1-8-16,-2 3 0 0,-13 0-8 15,0 3 8-15,-5 13-8 0,-7 4 8 16,4 8-8 0,-4 3 16-16,-5 11 56 15,-2 5-64-15,-5 7 96 16,0 7-80-16,-4 15-24 16,0 22-673-16,0-18-1327 0,-4-10-3625 15</inkml:trace>
  <inkml:trace contextRef="#ctx0" brushRef="#br1" timeOffset="12596.83">24128 17030 5217 0,'0'0'4969'0,"0"0"-4017"15,0 0-768-15,0 0-96 16,0 0 376-16,0 0 408 0,-12 51 208 16,12-41-399-16,0-7 231 15,0-3-168-15,0 3 72 32,0-3 248-32,0 0-79 0,-3 0-121 15,3-10-208-15,0-12-384 16,-4-6-160-16,0-14-48 0,4-8-64 15,-4-20 16-15,4-16-8 16,0-16 40-16,0-2 0 16,0 21-40-1,0 20-8-15,0 21 48 0,4 4 16 16,0-6-16-16,0-10 8 16,-1-7 32-16,1-2-80 0,4 0 88 15,-8-4-40-15,5 0-48 16,-1 1 0-1,0-4 0-15,-1 6 0 16,1 1 0-16,0 3 40 0,5 2-40 16,-5 1 8-16,3 3-16 15,-3 3 8 1,4 4-8-16,1 6 0 16,-5 6 0-16,3 6 8 15,-3 10 0-15,-4 6-8 0,0 4 0 16,0 5 8-16,4 1-8 15,-4 3 0-15,0 0-280 0,0 0-440 16,4 13-1000-16,-4 12 359 16,4 26-1119-16,-4-9-2009 31,0-1-5481-31</inkml:trace>
  <inkml:trace contextRef="#ctx0" brushRef="#br1" timeOffset="12981.67">23981 15640 6937 0,'0'0'1832'0,"0"0"-631"16,0 0-121-16,0 0-32 0,-28 73 8 16,25-51-39-16,3-3-201 15,0-6-352 1,0-1-272-1,0-5-104-15,0-4-16 0,0-3 304 0,0 0 792 16,7-16 144-16,9-9-783 16,0-17-321-16,8-18-88 0,-1-25-16 15,5-21 16-15,-7 12-120 32,-5 20 16-32,-8 30 32 15,-4 21 96-15,3-2 184 0,-3 9-40 16,0 0 80-16,1 10-96 0,-1 3-136 15,-4 3-136-15,7 0-56 16,5 12-64-16,4 11 120 31,12 8 0-31,8 4 8 0,11 13 0 16,5 0-8-16,12-1-40 16,12 23-504-16,-16-12-1064 0,-16-14-3970 0</inkml:trace>
  <inkml:trace contextRef="#ctx0" brushRef="#br1" timeOffset="14695.04">9355 12795 7273 0,'0'0'2929'0,"0"0"-945"16,0 0-600-16,0 0-343 15,0 0-281-15,0 0 424 0,0 0-24 0,-24-35-824 32,16 9-336-32,4-2-48 15,-1-10 48-15,5-7-176 0,0-5-40 16,13-4-392-16,15-3-192 16,8-4 592-16,11 10 136 15,9 7-248-15,8 6 320 0,19 6-16 31,21 10 16-31,11 9 0 0,9 10 72 16,-8 3-72-16,-13 13-136 16,-11 6-80-16,-1 0-200 15,5 0 288-15,-4-3-24 0,-1 3-16 16,-15-7-249-16,-16 1-471 31,-20-6 376-31,-5 2 192 0,5-6 208 16,1 0-224-16,2-3-40 15,1 0 200-15,-4-6-56 16,-4-16 232-16,3-10 360 0,2-6-216 16,-2-10 32-16,1-6-16 15,-4-6 128 1,0 6-224-16,-9 0 560 0,-3 13-240 16,0 9 449-16,1 7-353 15,-1 6-120-15,3 9-336 16,1 1-24-16,12 9-96 0,4 0-56 15,8 0-312-15,23 12 288 0,17 14-73 16,23 5 177 0,-7 4-136-16,-24-3-80 15,-25-6-344-15,-14-4-88 16,-2 3 312-16,9-2-160 16,-8 5 264-16,-9-9-216 0,-7-3 448 15,-4-10-344-15,-12-6 288 16,1 0 128-1,-2-12 1176-15,1-11-272 16,4-11 56-16,8-8-552 16,0-5 192-16,3-5-416 0,5 2-32 15,5 2 201-15,6 10-345 16,-3 10-8-16,8 9-40 31,4 9-24-31,3 7 64 0,5 3-88 16,4 0 88-16,8 19 0 15,-4 0-521-15,3 10 513 0,1-1-296 16,-4 1 224-16,-1-1-320 16,-11-6 344-16,0-2 112 15,-16-11-112 1,-4-6 112-16,-8-3 48 0,-4-15 888 16,8-17 49-16,-1-10-345 15,13-21 168-15,-4 0-384 0,0-8-8 0,0 5-256 31,-12 21 232-31,-1 4-288 16,-2 22-160-16,-1 19-1160 16,-5 3-2737-16,-3 10-1512 0</inkml:trace>
  <inkml:trace contextRef="#ctx0" brushRef="#br1" timeOffset="16056.71">26719 16500 9153 0,'0'0'2857'0,"0"0"-1617"15,0 0-856-15,0 0 377 31,0 0 575-31,0 0-184 16,0 0-408-16,0 0-168 0,0 0 121 16,0-3 63-16,-9-3-112 0,-6-7-424 15,-2-6-128-15,-7 0 0 0,-8-6-40 16,0-4-48 0,-7-3 8-1,-1 0 64-15,1-3-72 16,-2 0-8-16,5-2 72 0,1 2 120 15,-1 0 0-15,4-1-16 0,0-5-72 16,-3 3 56-16,-6-3-112 0,5 0-40 31,-12-1 0-31,5-2 64 16,-9 6-72-16,1-3-8 16,2 2-8-16,-3 4 16 0,5-2-72 15,4 2 64-15,-2-4 0 16,6 4 0-16,3-2 0 0,-1 2 0 31,2 3 8-31,-1-3-8 16,0 9 8-16,4-2 0 0,0 6 64 15,1 0-56-15,6 3-8 16,5 2 8-16,1 5-8 16,3-1 0-16,4 3 0 0,8 1 0 31,-5 0-88-31,6 5-32 15,3-2-176-15,-4 3-200 0,4 3-544 16,-4 0-585-16,4-4-1327 0,0 4-1617 16,0-2-2841-16</inkml:trace>
  <inkml:trace contextRef="#ctx0" brushRef="#br1" timeOffset="16417.17">25763 15119 6465 0,'0'0'5017'16,"0"0"-3041"-16,0 0-511 15,0 0-145-15,0 0-96 16,0 0-328-16,-13-16-439 0,-19 16-305 16,-11 0-96-16,-26 0 40 15,-18 0 104-15,-25 0-40 0,4-3-48 31,25-3-64-31,31-1-40 16,20 4 8-16,8-3 64 0,5 3 40 16,3 3 152-16,12-3-64 15,4 3-48-15,0 0-160 16,0 0-160-16,0 9-112 0,16 17 216 31,3 5 56-31,-2 10 48 16,6 7-32-16,-3 9-16 0,4 13-136 15,1 22-456-15,14 16-657 16,-7-19-1199-16,0-19-3241 0</inkml:trace>
  <inkml:trace contextRef="#ctx0" brushRef="#br1" timeOffset="17238.21">28798 16163 6385 0,'0'0'4601'16,"0"0"-3065"-1,0 0 417-15,0 0-337 16,0 0-280-16,0 0-352 0,0 0-223 16,-4-47-121-16,0 35 8 15,-3-5-360-15,-6 2-104 16,-2-7-80-16,-6-4-24 15,-7 0-72-15,-3 1 0 16,-13-4-8 0,-4-2 72-16,-4 2-72 0,-3-3 0 0,-1-2 48 15,0-1-48-15,0-4 0 16,0 4 72-16,-4-2-8 16,9 2-64-1,3 0 48-15,0 6-40 16,0 0 112-16,5 1-112 0,-2 3 88 15,-2-1-96-15,3-2 8 16,-7-1-8-16,2 4 0 16,-3-4 0-16,1 4 0 0,3-4 0 31,-4 4 8-31,4-4-8 16,-4 3 8-16,5-2 32 0,-5-1-32 15,9 4 0-15,-2 3-8 16,6 3 8-16,-1 0-8 15,3 6 0-15,6 3 8 0,7 1-8 32,4 3-8-32,4-1-96 0,4 4-88 15,1 0-96-15,2 0-16 16,1-1-208-16,4-2-232 0,0 0-489 16,4-7-263-16,0 1-1328 15,12-1-1930-15</inkml:trace>
  <inkml:trace contextRef="#ctx0" brushRef="#br1" timeOffset="17616.07">27619 14963 10242 0,'0'0'3000'0,"0"0"-1591"15,0 0-793-15,0 0-184 16,0 0 200-16,-88-31-8 0,40 24-264 31,-16 4-112-31,-15 0-136 16,-25 0 16-16,-16 0-56 16,17 3 0-16,19 0-16 0,29 0-8 15,23 0 56-15,-4 0 120 16,0 9 0-16,4 7-79 0,8 7-65 31,8 2-80-31,13 3-16 16,3 10-56-16,7 4-25 0,25 5 97 15,16 4 24-15,12 0 249 0,8 6-105 16,3 0-168-16,13 4-737 16,-20-14-3031-16,-17-21-7995 0</inkml:trace>
  <inkml:trace contextRef="#ctx0" brushRef="#br1" timeOffset="19026.78">21929 15465 9722 0,'0'0'2104'0,"0"0"-264"16,0 0-615-16,0 0-417 15,0 0-360 1,0 0-160-16,0 0-200 0,-28 38-40 0,-4 7 16 16,-7 5-16-1,-10 4-48-15,2 7-8 0,-9-4 8 16,-7 0-8-16,3-6 8 15,-4-7-72 1,8-5-8-16,0-14-40 16,9-6 48-16,6-13 16 0,9-6 56 15,9-3 0-15,7-16 0 16,8-9-8-16,8-11-184 0,0 1 40 16,8-6 112-16,8-1 40 31,7 7 216-31,-2 7-72 0,3 8 80 15,0 7-112-15,-1 7 48 16,9 9-56-16,-4 0-32 0,4 0-8 16,0 16 64-16,3 9 0 15,-3 0 48-15,1 7-72 32,-6 7-56-32,-3 2 0 0,-7 3-48 15,-6 0 8-15,-7 1 0 16,-4-1-8-16,0-5-48 0,0 5-544 15,-4-9-1320-15,0-13-2105 0</inkml:trace>
  <inkml:trace contextRef="#ctx0" brushRef="#br1" timeOffset="19298.72">22101 15748 10698 0,'0'0'4337'0,"0"0"-3073"0,0 0-488 16,0 0-456-16,0 0-200 31,0 0 112-31,-24 76 312 0,16-35-248 16,3 3-127-16,5 8-105 15,0-5-8-15,0 4-56 0,24 9-1025 16,-3-16-1951-16,3-5-3538 0</inkml:trace>
  <inkml:trace contextRef="#ctx0" brushRef="#br1" timeOffset="20314.2">24754 16284 9394 0,'0'0'2816'0,"0"0"-1672"31,0 0 449-31,0 0-353 16,0 0-152-16,0 0-280 0,0 0-416 15,0 0-312-15,8-12-80 16,-8 12-88-16,0 9 32 0,0 7 56 15,0 3 64-15,-12 6-56 32,-8 4 64-32,0 3-64 0,-8-4 72 15,-8 1-16-15,0-4-56 16,-7 1 41-16,-1-7-49 16,4-7-65-16,1-5 49 0,11-4-168 15,7-3 120-15,10-6 64 31,11-10 0-31,0-7-72 0,11-5 72 16,10 2 0-16,3 1 48 16,-1 3-40-16,-3 6 192 0,-3 3 9 15,-6 13 23-15,1 0-96 0,0 0-136 16,4 13 0 0,4 9 0-1,4 4 64-15,4 6-56 0,4 3 208 16,0-4-16-16,0 4-80 15,-1 0 8-15,-7-6-128 0,-8 2-64 16,-12-2-872-16,-4-10-1641 0,0-6-4016 16</inkml:trace>
  <inkml:trace contextRef="#ctx0" brushRef="#br1" timeOffset="20868.34">25017 16500 12042 0,'0'0'3209'32,"0"0"-1497"-32,0 0-592 15,0 0-391-15,0 0 31 0,0 0-168 16,52-22-368-16,-28 22-32 16,0 9-48-16,3 8-72 0,-11 1-72 15,-4 8 8-15,-8 2 0 31,-4 4 72-31,-12-3-80 0,-8 3 72 16,-3-7-64-16,-1-3-8 16,12-6 0-16,3-3 0 15,9-4 0-15,21-2-248 0,26-5 40 16,13-2 0-16,35-5-672 31,-15-15-1417-31,-20-2-4160 0</inkml:trace>
  <inkml:trace contextRef="#ctx0" brushRef="#br1" timeOffset="21922.41">26794 15694 10970 0,'0'0'2888'0,"0"0"-1479"15,0 0-321-15,0 0-216 16,0 0-168-16,0 0-392 0,4 6-312 15,-16 13-24-15,-8 10 24 32,-12 6 48-32,0 6-40 0,-11 0-8 15,2-3-48-15,-6-3-40 0,-1-3-16 16,4-7-24-16,5-9 120 16,-2-6-72-16,13-10-40 0,5 0 112 15,3-6 0-15,7-17 0 16,10-2 0-1,3-7 8-15,0 0 40 16,16 1 40-16,8 2-32 0,4 4 16 16,4 9 8-16,-4 9 80 15,4 7-80-15,0 0 56 0,-1 16-48 16,1 6-16-16,-4 10 72 31,4 0-15-31,0 3 15 0,0 3-72 16,0 0 104-16,-4 4 0 15,3-8-160-15,-7-5-8 0,-4-1-296 16,-4-6-1289-16,-4-9-3016 0</inkml:trace>
  <inkml:trace contextRef="#ctx0" brushRef="#br1" timeOffset="22806.81">26989 16021 10538 0,'0'0'2440'0,"0"0"-727"0,0 0-689 15,0 0-112-15,0 0-32 16,95-51-384-16,-58 51-264 0,3 0-104 31,-5 0-40-31,1 13-88 16,-12-1-56-16,-7 8-312 16,-14-2-80-16,-3 1 96 0,-3 1 328 15,-14-1 24-15,-3-6 88 16,4-1 80-16,0-2 104 0,8-4-112 31,4 0-152-31,4 4-16 16,4 3-24-16,17-1 24 0,7 4-56 15,7 3-88-15,1 0-88 16,-4 0 88-16,-4 0-416 16,-13 0 120-16,-6-3 136 0,-9 0 232 31,0 0 80-31,-13 0 72 15,-10-3 184-15,-10-1 56 0,-6-2 160 16,-5-4-120-16,-19-6-352 0,11-3-64 16,8-10-2920-16</inkml:trace>
  <inkml:trace contextRef="#ctx0" brushRef="#br1" timeOffset="23557.65">28236 15361 8977 0,'0'0'4617'32,"0"0"-3128"-32,0 0-113 15,0 0-144-15,0 0-208 0,0 0-287 16,0 0-321-16,0 0-104 15,0 0-312-15,0 0-24 0,16 0-848 16,-4 0-1465-16,4 0-2688 0</inkml:trace>
  <inkml:trace contextRef="#ctx0" brushRef="#br1" timeOffset="23804.7">28431 15338 9025 0,'0'0'3185'15,"0"0"-1889"1,0 0-247-16,0 0-353 16,0 0-232-16,0 0-464 0,0 0-560 15,0 0-1113 1,73-25-295-16,-62 25-305 0,1 0-167 16,0 3 648-16,-4 0 1792 0,-4-3 352 31,0 0 1584-31,-4 0 401 0,0 0-273 15,0 0-760-15,4 0-856 16,8 3-448-16,-4-3-2096 16,7 0-5250-16</inkml:trace>
  <inkml:trace contextRef="#ctx0" brushRef="#br1" timeOffset="24785.98">29221 14986 11570 0,'0'0'2601'16,"0"0"-1825"-16,0 0-664 16,0 0-96-16,0 0 224 15,0 0 176-15,-60 98-16 0,32-60-168 16,-8 3-104-16,0-2-32 15,-8-4-8-15,-3 0 8 0,-5-10 32 32,-4-6 16-32,-4-6 0 15,0-7-32-15,0-6-48 16,5-3-24-16,7-13-40 0,8-3 0 16,12-6 8-16,12-4 40 15,8 6-40-15,8 1 88 0,4 3 136 31,16 3 32-31,8 1-72 16,4 8-88-16,8 1-104 16,-1 6 8-16,6 0-8 0,-6 9 0 0,1 10 0 15,-4 10 0-15,-4 3 0 16,0 6 0-16,0 7 88 16,-5-1 16-1,1 3-48-15,0-5-48 16,0 2 8-16,-4-6-16 0,-4-6-216 15,0-7-1144-15,-4-6-2817 0,0-12-5673 16</inkml:trace>
  <inkml:trace contextRef="#ctx0" brushRef="#br1" timeOffset="25155.63">29368 15297 10234 0,'0'0'2608'16,"0"0"-535"-16,0 0-233 0,0 0-696 31,0 0-79-31,0 0-273 15,16-19-472-15,-16 19-184 16,0 6-136-16,-8 10-8 0,-5 6 8 16,-2 10 112-16,3 0-64 0,0 0-40 15,0 0 40-15,12-4-40 0,0-3 8 16,0-2-8 0,16-5 48-1,4-1-56-15,8-5-16 16,4-9-192-16,0 0-272 0,15-6-785 0,-10-12-1279 15,-9-5-2657-15</inkml:trace>
  <inkml:trace contextRef="#ctx0" brushRef="#br1" timeOffset="25390.87">29563 15386 8281 0,'0'0'4233'0,"0"0"-1752"15,0 0-393-15,0 0-552 31,0 0-663-31,0 0-545 0,0 0-208 16,0 0 152-16,-16 76 0 16,12-38 16-16,0 10-88 0,0-4 32 15,4 7-88-15,0-3 0 16,0 2-64-16,0-2-72 31,0-7-8-31,0 1-224 0,0-8-800 16,0-11-2929-16,0-11-7954 0</inkml:trace>
  <inkml:trace contextRef="#ctx0" brushRef="#br1" timeOffset="26536.57">5884 11080 12498 0,'0'0'2769'0,"0"0"-1905"31,0 0-632-31,0 0-232 16,0 0 8-16,0 0-16 0,0 0 96 15,80-9 8-15,-1 3-24 16,33-4-72-16,-12 4-1784 15,-20-4-3986 1</inkml:trace>
  <inkml:trace contextRef="#ctx0" brushRef="#br1" timeOffset="26917.01">10231 10677 15171 0,'0'0'2712'16,"0"0"-1944"-16,0 0-768 0,0 0-344 15,0 0 344-15,116-9 144 31,-25-1-136-31,21 4-8 0,3 0-896 16,-31 2-2016-16,-32-5-7851 0</inkml:trace>
  <inkml:trace contextRef="#ctx0" brushRef="#br1" timeOffset="27577.7">15797 10268 12874 0,'0'0'2849'0,"0"0"-2049"0,0 0-688 31,0 0-48-31,0 0 456 0,0 0 80 16,0 0-72-16,116-16 105 16,-56 10-561-16,7-4-72 15,29 3-1233-15,-21 4-1823 0,-19-3-2946 16</inkml:trace>
  <inkml:trace contextRef="#ctx0" brushRef="#br1" timeOffset="31818.71">21016 15335 8321 0,'0'0'2585'16,"0"0"-977"-16,0 0-344 16,-32-16 297-16,32 16-241 15,0 0-304-15,0 0-248 0,0 0-231 16,0 0-137-16,0 0-88 15,9-3-136 1,10 3-88-16,13-3-32 16,28-1-56-16,28 2 8 15,43-5-8-15,17 1 0 0,-1-4-8 16,-15 4-200-16,-37 0 88 16,-31 6 48-16,-20-4-56 0,-20 4-192 31,-8 0-161-31,0-3-23 15,-4 3 304-15,-12 0 192 16,0-3 8-16,0 3 0 0,4-3-144 0,-1-4-1144 16,10 1-1184-16,-5 3-113 15,3-3-1888-15</inkml:trace>
  <inkml:trace contextRef="#ctx0" brushRef="#br1" timeOffset="32151.22">22188 15186 9378 0,'0'0'3016'0,"0"0"-1087"16,0 0-713-16,0 0-256 0,0 0-232 15,0 0-408-15,0 0-216 31,0 0 216-31,0 0 224 0,56 86-55 16,-32-49-41-16,0 8-128 16,0 6 40-16,-5 3-72 0,2 6-32 15,-6 0-112-15,1 7-80 16,-4-4-56-16,-8 1-8 31,5-4 0-31,-6-2 8 0,1-8-8 16,4-5-104-16,-4-4-488 15,-4-6-648-15,0-10-1681 0,-8-12-4777 0</inkml:trace>
  <inkml:trace contextRef="#ctx0" brushRef="#br1" timeOffset="32676.06">20455 15297 9450 0,'0'0'2304'0,"0"0"-1080"0,0 0-896 16,0 0-160 0,0 0 833-1,28 98 71-15,-17-31-416 0,10 15-184 16,-1 20-224-16,-1 0-16 16,1-4-16-16,1-9 16 0,-2-9-88 0,1-11-72 15,-3-15-64 1,-2-12-8-1,-7-4-352-15,4 3-824 16,0 16-840-16,-8-6-105 0,3-20-4400 16</inkml:trace>
  <inkml:trace contextRef="#ctx0" brushRef="#br1" timeOffset="33074.27">20754 16367 10162 0,'0'0'2528'0,"0"0"-1744"31,0 0-472-31,0 0-160 0,0 0 241 16,112 0 191-16,-48 0-224 15,22 0-80-15,22-6 88 0,12 2 88 16,0-2-168-16,-9-4-96 15,-7 4-144-15,7-3 80 32,1-4 40-32,-5-3 64 0,1 3-40 0,-5-2 40 15,-11-2 88-15,-12 5-104 16,-20 2-48-16,-13 4-16 0,-11 0-71 16,8 3-1-16,-4-4-64 15,-1 1-8 1,-2 2 64-1,-14 1 24-15,1 0 24 0,-11 0-112 0,-6 3 0 16,-3 0 48-16,-4 0-56 16,0 0-480-16,0 0-833 0,-11 6-1223 15,2 1-1409-15</inkml:trace>
  <inkml:trace contextRef="#ctx0" brushRef="#br1" timeOffset="33936.59">24212 16081 8689 0,'0'0'2065'0,"0"0"-1081"16,0 0-216 0,0 0 360-1,0 0-303-15,0 0 239 0,-19-48-168 16,19 48-336-16,0 0-272 0,0 0-168 15,-5 4-112-15,5 15-8 16,-4 9 248-16,-4 10 192 0,4 3-136 31,-3 11-80-31,7 2-87 16,0 3-17-16,0 3 32 0,0 0 40 16,7-2-40-16,1-1-32 15,0-3-48-15,4-7-64 0,0-3 64 16,-4-5-64-16,0-1-8 31,0-10-224-31,-4-2-328 0,0-1-673 16,-4-6-1535-16,0-3-1833 0</inkml:trace>
  <inkml:trace contextRef="#ctx0" brushRef="#br1" timeOffset="34363.11">24204 16970 3896 0,'0'0'7506'0,"0"0"-6178"16,0 0-960-16,0 0-216 0,0 0 144 15,0 0 465 1,0 0-177 0,8 10-232-16,0-4 160 0,4 1-112 15,0 2 0-15,4-3-96 16,4 1-24-16,4-4-8 0,7 0-48 15,5 0-72-15,9 0-64 0,-2-3-32 16,9 0-40-16,0 0 48 16,3 0 48-1,1 0 96-15,0 0 80 16,4 0-63-16,4 0-49 16,-1 0-16-16,1 0-8 15,4 0-24-15,0 0-32 0,-4 0-16 31,-4 0 40-31,-9 0-24 0,-7 0 24 16,-12 0-40-16,-9-3-32 16,-10 3-48-16,-6 0 48 15,-7 0-40-15,0 0-8 0,0 0-488 16,-24-3-1089-16,-4 3-1503 31,-4-3-3258-31</inkml:trace>
  <inkml:trace contextRef="#ctx0" brushRef="#br1" timeOffset="34949.06">24116 16113 6705 0,'0'0'2913'32,"0"0"-1977"-32,0 0-576 15,0 0-80-15,0 0 416 0,0 0 176 16,0 0 16-16,0 0-71 15,49 0-137-15,-17 0-176 0,3 0 88 16,13 0-48-16,7 3-128 16,22-3-8-1,18 0-112-15,21 0 0 16,-1 0-120-16,-16 0-32 0,-30 0 57 16,-26 0-57-16,-7-3-64 15,4-4-64-15,0 5-16 0,-1-5-24 16,-14 7-201-1,-10-3-167-15,-6 3-56 16,-5-3-136 0,-4 3-528-16,0 0-912 0,0 0-193 0,0 6 521 15,0 3-737-15</inkml:trace>
  <inkml:trace contextRef="#ctx0" brushRef="#br1" timeOffset="35345.4">25308 16097 4200 0,'0'0'4849'31,"0"0"-3224"-31,0 0-865 16,0 0-232-16,0 0 120 0,0 0-136 15,0 0-256-15,56 0 272 16,-44 12-191-16,-1-2-121 0,-2 3 24 15,-1 3 256-15,-1-1-16 16,-3 8-72 0,0 2-48-16,1 1 16 15,-5 6-88-15,4 3-40 0,3 2 8 16,-3 5 40-16,4 2-56 16,1 1-8-16,2-1 64 0,-3 3-207 0,0-2-33 31,0-1 48-31,0-5-8 15,4-1-32-15,0-4-16 16,-4-4 8-16,0-5-48 0,4-3 0 16,-8-3-8-1,4-6-144-15,-4 2-793 0,-4-5-1415 0,0-7-3801 16</inkml:trace>
  <inkml:trace contextRef="#ctx0" brushRef="#br1" timeOffset="36171.6">26229 15389 8665 0,'0'0'2073'0,"0"0"-689"16,0 0-504 0,0 0 185-1,0 0-57-15,0 0-240 16,0 13-360-16,3 9-8 0,1 9 24 15,4 11-32-15,-4 5 24 0,0 7-136 16,-4 7 40-16,0 12-71 16,0 15-129-1,5 14-40-15,-2-6 128 16,5-23 16-16,0-23-80 16,0-18-64-16,0 6-24 0,4 1-48 15,-1 2 72-15,2-10-80 16,-5-2-432-16,-1-7-281 0,-7 3-887 31,0-8-1369-31,0-2-1655 0</inkml:trace>
  <inkml:trace contextRef="#ctx0" brushRef="#br1" timeOffset="36543.42">26300 16459 8617 0,'0'0'3985'0,"0"0"-3345"0,0 0-592 16,0 0 24-16,0 0 432 15,0 0 57-15,0 0-17 16,75 41-200 0,-47-31-160-16,0-4-64 15,4 0 24-15,0-2-16 0,8-4-48 16,4 0 72-16,8 0 8 15,-1 0 8-15,9 0 80 0,8 0 8 16,-4 0-40 0,4 0-8-16,-1 0-32 15,1-4-8-15,-8 1-72 16,3 3-88-16,-11-3-8 0,0 0 72 16,-8 0-56-16,-8-1-8 15,-12 4-8-15,-9-2 0 16,-6 2-248-1,-9 0-544-15,-9-7-936 16,-10 1-1033-16,-5-1-7401 0</inkml:trace>
  <inkml:trace contextRef="#ctx0" brushRef="#br1" timeOffset="37521.48">26220 15367 7513 0,'0'0'1953'15,"0"0"-633"-15,0 0-416 0,0 0 64 32,0 0 176-32,0 0-247 15,9 0-417-15,10 3-208 0,9 3 128 16,8 7-96-16,8-4 32 15,12 4-96-15,15 6-32 16,29 1-88-16,19 2-16 0,1 0-32 0,-21-3-64 16,-22-6 8-1,-34-4-16 1,0-3 8-16,6 1 0 0,3-1 40 16,8-3 0-16,-9-3-32 15,-3 0 32-15,-8 0 0 16,-9 0-48-16,-3 0 56 15,-11 0-48-15,-6 0-8 16,-3 0 0-16,-4 0 0 16,-4 0 0-16,0 0 8 0,0 0-8 15,0 0 0-15,0 0 0 16,0 0 8-16,0 0-8 16,0 0 0-1,0 0 0-15,0 0-8 16,0 0 0-16,0 4-96 0,0 2 8 15,0 3-8-15,-4 7 104 16,0 3 0-16,4 0 56 16,0 7 16-16,0 2 80 0,0 7 96 31,13 0 232-31,-6 6-80 16,1 7-175-16,-4 3-81 15,0 3 8-15,-4-4-104 0,0 4 24 16,0-6 32-16,-4 0-56 15,0-7 48-15,-4-3-88 0,5-3 72 32,3 0-72-32,0-3 0 0,0-4 8 15,0 1-8-15,0-4 0 16,3-6 0-16,5 0-8 0,-4-3-160 16,-4-3-280-16,4 0-393 15,-4-4-231-15,0 1-616 16,-4-4-1193-16,-4-3-4272 15</inkml:trace>
  <inkml:trace contextRef="#ctx0" brushRef="#br1" timeOffset="38501.55">28132 14735 7705 0,'0'0'2273'0,"0"0"-625"16,0 0-136-1,0 0-31-15,0 0-241 16,0 0-56-16,0 0-280 0,13-16-376 15,-13 16-279-15,0 10-209 0,4 12-32 16,0 16 96-16,3 19 72 16,2 4-48-16,2 8 24 0,1 4 40 31,8-9-40-31,4 2 32 16,4 4-24-16,0-3-144 0,0-7 64 15,-4 1-32-15,-4-4-48 16,-5-7 48-16,-2-2-48 0,-2-3 0 31,-2-7-56-31,3-4-8 16,-1-5-96-16,2 0-232 15,2-1-48-15,-2-5-249 0,-2-1-351 32,-3-3-816-32,1 3-705 15,-9-9-679-15,0-4-1481 0</inkml:trace>
  <inkml:trace contextRef="#ctx0" brushRef="#br1" timeOffset="39607.64">28515 15913 7601 0,'0'0'2713'16,"0"0"-1417"-16,0 0-528 0,0 0 200 15,0 0 129-15,0 0-169 0,0 0-440 32,112 16-104-32,-64-13-120 15,7 3-88-15,5 0-24 0,8 1 16 16,-1-4-32-16,6 0 136 16,-2-3-32-16,4 0 120 0,-2 0 224 15,-2 0-287-15,1-3 23 31,0-3-56-31,-1 2-168 0,1 4-40 16,-4 0-48-16,-4 0 0 16,-4 0 40-16,-5 10-48 0,1-1 0 15,0 1 0-15,-8 0 40 16,-1 2-32-16,-2-5-16 31,-2-1 16-31,-3 1 32 0,-9-4-40 16,-3 0 0-16,-7-3-8 15,-10 3 8-15,-3-3-8 0,-3 0 8 16,-1 0-48-16,-4 0 40 16,0 0-168-16,0 0 40 15,0 0 8 1,0 0 112-16,0 0-24 0,0 0 32 16,0 0 8-16,-4-3 0 15,4-7-48-15,-5 1 0 0,5-1 48 16,0-6-8-16,-4 1 8 0,0-5 0 31,0-2 0-31,-3-3 0 16,-1-4 0-1,-5-6 0-15,2 0 0 16,2-9 0-16,1-1 0 0,5-2 0 16,3-7 8-16,0-3 16 15,0-4-24-15,0-2 0 16,0 0-8-16,0 5 8 15,0 4 0-15,0 3 8 0,0 10 0 16,0 9 64-16,-4 4-64 0,0 9 8 16,0 0 48-16,-5 3-64 15,9 3 0-15,-4-3 0 32,4 4 8-32,-3-1 0 0,-1-6-8 15,4 3-8-15,-4 0 8 16,0 3 8-16,-4 1-8 0,3 2-16 15,-2-3-40-15,-1 1 48 16,0 2-8-16,-4-3 16 16,4 1 0-1,-4-1-8-15,0 1 8 0,-4-1 0 16,-4 3-8-16,-4-2 8 16,-12 2-48-16,1 1 40 0,-9 2 8 15,0 1-8-15,0 3 0 16,0-1 8-1,-3 4-8-15,2-3 0 16,-6 3 8-16,-1 0-8 0,0 0 8 16,-8 0 0-16,4 0 0 15,-3 0 0-15,0 0 0 0,-10 0 0 16,2 0 0-16,-16 0 0 31,-14 0-8-31,-18-3 8 0,-1 3-8 16,21 0 8-16,19 0 0 15,28 0 0-15,4 0 0 0,-3 0 0 16,-9 0 0-16,4 0-8 16,8 0 0-16,9 3 0 31,10 4-104-31,1 2-713 0,9 4-687 16,2-4-1016-16,10 1-1777 0</inkml:trace>
  <inkml:trace contextRef="#ctx0" brushRef="#br1" timeOffset="44483.89">21611 15068 10522 0,'0'0'3080'15,"0"0"-1759"-15,0 0-969 16,0 0-352-16,0 0 0 16,0 0 0-16,0 0 168 0,4 10 88 15,-4 6 192-15,3-1-184 16,5 8-88 0,0-7 72-16,1-1-144 15,-2-5 24-15,-3-4-120 16,4-6 288-16,8 0 752 15,5-9 1-15,10-10-481 0,13-7-232 16,4-9-104-16,12-12-144 0,15-13 40 31,-4 2-80-31,6-2-48 16,-6 0-120-16,-19 19-408 16,12 9-896-16,-17 9-1129 0,-19 14-4353 0</inkml:trace>
  <inkml:trace contextRef="#ctx0" brushRef="#br1" timeOffset="45398.47">24563 15850 5857 0,'0'0'6945'0,"0"0"-4560"15,0 0-1193-15,0 0-592 0,0 0-48 16,0 0-216-16,0 0-232 16,8 18-96-16,0 8 72 0,3 9 40 31,2-3-24-31,2-1-16 15,5-5-24-15,1-7-56 16,-2-10 0-16,9-5 369 0,4-4 103 0,8-10-104 16,-4-9-128-16,0-10 240 15,-1-6-160-15,-3-6-56 16,4-3-16 0,-4-4-120-16,4 0-128 15,-8 4 0-15,-8 9-352 16,0 10-512-16,-5 9-1305 0,-7 12-4024 0</inkml:trace>
  <inkml:trace contextRef="#ctx0" brushRef="#br1" timeOffset="46169.42">26639 15316 9994 0,'0'0'2528'32,"0"0"-671"-32,0 0-521 0,0 0-168 15,0 0-176-15,0 0-424 16,0 0-328-16,0 10-232 0,0 15 65 15,0 7 55-15,7 5-64 16,1 2-56-16,5-4 64 16,2-3-56-1,5-10 24-15,4-7-40 0,4-5 0 16,4-10 8-16,4 0 0 16,4-12 0-16,4-20-8 0,-5-6-8 15,1-13 8-15,1-6-8 16,-2-7-336-16,8 0-609 0,17-5-679 15,-8 15-2985 1,-8 19-1784-16</inkml:trace>
  <inkml:trace contextRef="#ctx0" brushRef="#br1" timeOffset="46799.27">28675 14611 7801 0,'0'0'2153'0,"0"0"-905"16,0 0-304-16,0 0 48 15,0 0 1289 1,0 0-409-16,31-45-968 15,-31 45-576-15,0 0-176 0,0 0-103 16,0 0-49-16,0 0-9 16,0 0-79-16,0 0 0 0,0 0 24 15,0 7 56-15,0-1 0 32,0 1 0-32,0 2 8 15,0 4-24-15,0 3 24 0,0 0 0 16,8 3 8-16,1-3 48 0,-5-1-56 15,3-2 0-15,1-3 0 16,5-1 64-16,2-6 321 31,5-3 167-31,12-3 40 0,8-16-224 16,12-7-80-16,4-5-96 16,4-10-64-16,-5-4-72 0,-3 1-8 15,-8 3-48-15,-12 6 0 16,-9 9 0-16,-10 7-168 31,-10 13-464-31,-19 9-2025 0,-16 10-3736 0,-3 6-3353 16</inkml:trace>
  <inkml:trace contextRef="#ctx0" brushRef="#br1" timeOffset="58145.38">3920 9531 2664 0,'0'0'4089'0,"0"0"-1937"31,0 0-887-31,0 0-537 16,0 0 144-16,-8 0 248 15,4 0 65-15,4 0-233 0,-4 0-336 16,4 0-120-16,-7 0-208 15,2-6-128-15,-3-7 24 0,0-3-16 16,1-6-64 0,2-10 16-16,-3-6-112 15,4-6 96-15,-3-1-8 16,3-9-16-16,-9 0-72 0,2-3 152 16,-1-3 56-16,-1-1-160 15,2 4 120-15,2 3-8 16,1 0 104-16,1 7-47 15,3-1-105-15,0 0-72 16,4-2-40-16,0 2-8 16,0-6 88-16,12-3-80 0,4-4 40 15,3 1 104-15,2-3-152 16,-1 2 0 0,3 1 160-16,5 3-144 15,4 3 40-15,3-3-48 16,2 3-8-16,7-3 0 0,-1 3 0 15,1 0 0-15,4 6 0 16,4 4-72-16,-4 5 64 0,3 2-88 31,5 5 40-31,0 0 56 16,-4 7-80-16,3-1 80 16,-3 1 0-16,-3 9 0 0,-10 0 72 15,-11 7 8-15,-8 2-80 16,-8 1 0-16,-8 6 8 0,-4 0 56 31,0 0-56-31,0 0-8 0,0 0 16 16,0 0 64-16,0 0-32 15,0 0-40-15,0 0 8 0,0 0-8 16,0 0-8-16,0 0-344 16,0 0-665-16,0 0-711 15,0 0-1169 1,0 0 1009-16,-12 0-2041 0,0 0 632 15</inkml:trace>
  <inkml:trace contextRef="#ctx0" brushRef="#br1" timeOffset="58529.44">4589 7356 6833 0,'0'0'4249'0,"0"0"-2961"0,0 0-448 32,0 0 33-32,0 0 151 15,0 0-144-15,0 0-288 16,-3 0-272-16,3 0-264 0,0 0-56 16,0 0-8-16,0 0-272 15,11 0-208-15,13 0 488 0,12 0 8 31,16 0 72-31,4 0 16 16,4 0-40-16,-5 0-48 0,-11 0 48 0,-8 0-40 16,-12 0-32-16,-12 3-40 15,-12 3-144-15,0 7 200 16,0 6 176-16,-25 7 128 16,2 3-8-1,-9 8-56-15,-8 2-176 16,0 5 8-16,9 1-72 15,-9 21-440-15,12-12-1912 0,8-13-1481 16</inkml:trace>
  <inkml:trace contextRef="#ctx0" brushRef="#br1" timeOffset="61574.96">6120 5553 6617 0,'0'0'2144'0,"0"0"-1239"0,0 0-617 15,0 0-48-15,0 0 560 32,0-13 48-32,0 0-848 0,0-3 104 15,0-6 152-15,7 0-256 16,9-3-592-16,0-4 592 16,8-3 56-16,4-3-56 0,4 3-16 15,12 4-136-15,4 6 152 31,-1 6 0-31,5 6 88 0,-5 7 32 16,2 3-176-16,-1 0 56 0,-5 7-152 16,6 8 152-16,-2 5-64 15,1-1 24-15,3 3-8 0,5-3-120 16,4 0 160 0,0 0-408-1,4-3 288-15,7-4-264 0,-2-5 88 0,2-4-200 16,-4-3-113-16,-3 0 545 15,0-13 16-15,-4-6 112 16,-1-3-32-16,-3-6 160 0,0-1-176 31,-8-6 104-31,-4 0 8 16,-4-3 97-16,3-3-217 0,-2-3-8 16,6-4-385-16,1 0 385 15,4 7 8-15,-1 3 168 0,1 9 16 16,1 4 177-16,-2 6-57 31,1 3-144-31,0 0 16 0,-1 3-168 16,1 7 256-16,-4-1-136 15,3 7-128-15,2 0-112 16,-1 0 16-16,-1 7 48 0,5 8-16 16,0 2-120-16,4 5 112 31,-1 0 0-31,1 3-296 0,0 1-249 15,0-1 529-15,-5-6-16 16,1-3-120-16,-4-6-136 0,0-7 120 16,3-3 16-16,-3-13-144 0,8-9 368 15,-4-7 0 1,0-3-344 0,-5-5 280-16,-3-2 128 0,-4-2 504 15,-9 3 384-15,2 0-760 16,-1-3-192-16,-1 9-8 0,5 0-512 15,4 4 264-15,0 6 200 0,0-1 56 32,7 7 0-32,1 0 88 15,1 1 64-15,2 5 336 0,-3 1-200 16,-4 2 49-16,-1 1 47 16,-6 6-280-16,-6 0-48 15,1 0-56-15,0 0 120 0,7 0-64 31,2 9 128-31,7 4-184 0,3 3-56 16,1 0-80-16,3 3-72 16,-3 0 8-16,-3-9 120 15,-2-1-257-15,-3-3 289 0,-5-6 48 16,2 0 128-16,-6-9-71 31,5-7 39-31,-4-6 16 0,0-1-224 16,-1-5-113-16,-3 0 161 15,5-2 64-15,-6 2 441 0,1-1-433 16,0 4 320-16,-4 3 96 0,-1 3-144 16,-3 3-24-1,-4 3-208 1,-8 7 272-16,0 3 88 0,-4 3-152 16,0 0-256-16,8 0 0 15,0 6 0-15,4 4-160 16,0-1 160-16,-1 4 24 0,1-4 48 0,-3 1-72 31,-2 0-128-31,1-7 128 16,-3-1-80-16,-2-2-88 0,-2 0-696 15,-2 0-1617-15</inkml:trace>
  <inkml:trace contextRef="#ctx0" brushRef="#br1" timeOffset="61866.86">11777 4137 7617 0,'0'0'2361'32,"0"0"-1705"-32,0 0-656 15,0 0-184-15,0 0 184 0,0 0 664 16,40 22-352-16,-12-13 160 15,8 7-328-15,3 0 72 0,5 3 24 16,0 4 144-16,-8-1-232 16,-8 3-48-1,-16 4-96-15,-9-1-8 16,-6 7 64-16,-21 3 312 0,-24 7 8 16,-16 9-384-16,-35 9-160 15,19-12-2064-15,5-16-4145 0</inkml:trace>
  <inkml:trace contextRef="#ctx0" brushRef="#br1" timeOffset="79267.01">11000 2692 8009 0,'0'0'1569'16,"0"0"-425"-16,0 0-376 0,0 0 8 31,0 0 400-31,-36-70 113 16,21 58-49-16,2-1-416 16,-2 0-112-16,2 4-344 0,-2-4-192 15,-5 3-88-15,-1-3-80 16,-2 4 80-16,-5 0-88 0,-4 2 0 15,-8-2 0 1,0 6 8-16,-7-4-8 16,-5 4 8-16,0 3-8 15,-4 0 16-15,1 0-8 0,-1 0 8 16,0 0-8-16,0 0 0 16,4 0-8-16,1 3 8 15,2 7-8 1,2-4 8-16,-1 4-8 15,1 3 8-15,-2 2-8 0,1 5 0 16,1 5 0-16,-5 0 0 0,1 7 8 16,-5 3-8-16,4 3 0 15,0 3-8 1,0 0 0-16,12-2 0 16,4-2 0-16,0-5 8 15,8 0-16-15,-3 0 16 0,3 0 0 16,0 3 48-16,0 0-48 15,5-1 0-15,-2-2 8 0,9 3 0 32,-3-3 0-32,6 0 0 15,2-1-8-15,3-2 0 16,-1 0 0-16,5-1 0 0,0 4 0 16,1-3 0-16,3 2 8 15,-4 1-8-15,4 3 0 0,0 3 0 31,4 0-8-31,12 3 8 0,3 1 0 16,5 5-16-16,8 1 16 16,12 6-8-16,4-3 0 0,8 3-8 15,4-4 16-15,0-5-8 16,-1-4 0-16,1-6-48 16,-5-3 48-1,1-3-64-15,0-1 64 16,0-3-56-16,-5-2-16 0,1-1 0 15,0-3 16-15,1-3 16 0,2-7 40 16,8-3 8-16,1-6 8 16,4 0 0-1,4-3 8-15,-1-6-8 16,-7-1 0-16,0-2 0 16,-5 2-8-16,1 0 8 0,-4 1 0 15,-4 0-8-15,4-1 8 16,-5-3 0-16,5 4 0 0,0-4 0 31,-4 0 0-31,3 4 32 16,1-4-40-16,-4 0 8 15,1 1 0-15,-2-4 8 0,1-3 0 16,0 0-8-16,-1-7 8 16,-3-2 32-16,0-4-40 0,-4-9 40 31,-1-7-40-31,2-6-8 0,-6-3-56 15,-3-3-96-15,-4 0 88 16,-8 6 64-16,-9 2 8 0,-6 5 40 16,-9 3 136-16,0 2-8 15,-9-2-80 1,-6-1-24 0,-5-2 72-16,-3-1-48 0,-5-3-15 15,0 4 135-15,-4-7-72 16,-4 3-56-16,-1 3 24 0,-10-3 32 0,-9 4 32 15,-15-10-32-15,2 6-72 32,-10 0 0-32,3 7-64 15,16 12 0-15,-4 3 56 0,13 4-56 16,7 9-8-16,8 7 0 0,4 9-368 16,-3 0-769-16,-33 35-1215 15,12 2-2145-15,-4-2-3121 0</inkml:trace>
  <inkml:trace contextRef="#ctx0" brushRef="#br1" timeOffset="82966.07">14415 2397 7481 0,'0'0'2657'0,"0"0"-1417"16,0 0-688-16,0 0-144 15,0 0 200-15,-4 0 264 0,4-6-39 0,-4 2-257 16,0 1-24 0,0 0-16-1,4 0-288-15,-5-1-64 16,-2 4-56-16,-1-5-120 0,-5 1-8 16,-6-2-8-16,-5-1 0 15,0-2 8-15,-4 3 0 0,-4-4 0 0,4 4 8 31,1-1 0-31,-1-2 64 16,4 2-64-16,0 1 0 16,4 0-8-16,-7 0 80 0,2 2-72 15,1-2 8-15,-8 3-16 16,1 3 8-16,-9 0 0 0,-4 0-8 31,-7 0 8-31,-2 6-8 16,5 3 8-16,9-2-8 0,3 2 0 31,8 1 8-31,0 3-8 16,-4-1-16-16,4 4 8 0,-8 4-40 15,1 2 48-15,-6 0 0 16,-2 6 0-16,-1 1 0 16,0 6-80-16,1-1 32 0,2 8 48 15,-2 3 0-15,7 2-8 16,0 4-40-16,4 3-8 0,4 0 56 15,0 0 16-15,8-3-16 16,1-1 0 0,2 1 0-16,6-3 8 15,2 6-8-15,5 0 48 0,4 3-48 16,0 3 8-16,9 4 0 16,10 2 0-16,13 14 0 0,13 9 0 15,10 9 0 1,1-6 0-16,-4-22 8 15,-13-19-8-15,-3-13 0 16,8 6-8-16,12 1-16 0,4-1 8 16,4 1 0-16,-1-7-72 15,1-3 24-15,0-7 48 0,3 1 0 32,1-10 0-32,4 0 0 15,4-10 8-15,7-2 0 0,17-7 0 16,19 0 8-16,1-16 72 15,0-9 16-15,-17-4 8 0,-7-3-56 16,-5-6-32-16,1-3-8 31,-16 3-8-31,-21 6 0 16,-7 4-80-16,-4-8-24 0,4-2 104 16,-1-9 0-16,9-10 8 15,-8 3 8-15,-12-3-8 0,0-4 40 16,-4 1 8-16,-8-1-56 15,0-2 0 1,-9-4 0-16,-7 1 0 16,-8-1-88-16,0-12 80 0,-19 6 8 15,-13-3 0-15,-16-10 0 16,-16-3 16-16,-7 0-16 0,-13-6 56 16,-16 9-48-1,9 20 40-15,-21 2 40 31,5 19 16-31,11 13-32 16,-8 10 0-16,8 7 56 0,12 5-72 16,17 7-8-16,27 3-48 15,1 6-56-15,-21 42-592 0,8-4-2401 16,-4 7-2248-16</inkml:trace>
  <inkml:trace contextRef="#ctx0" brushRef="#br1" timeOffset="88014.15">14255 8001 8489 0,'0'0'2737'16,"0"0"-1041"-16,-7-6-600 0,7 2-567 31,0 4-225-31,0 0-304 16,19 0-752-16,5 4-1217 0,0-2-2128 0</inkml:trace>
  <inkml:trace contextRef="#ctx0" brushRef="#br1" timeOffset="88200.73">15307 7906 9073 0,'0'0'1665'0,"0"0"-713"16,0 0-952-16,0 0-1096 15,0 0-1633-15,0 0-2952 0</inkml:trace>
  <inkml:trace contextRef="#ctx0" brushRef="#br1" timeOffset="88323.01">15929 7807 11082 0,'0'0'1776'0,"0"0"-1248"15,0 0-528-15,0 0-2568 0,-83-60-5130 16</inkml:trace>
  <inkml:trace contextRef="#ctx0" brushRef="#br1" timeOffset="103841.58">5493 10976 4280 0,'0'0'3073'16,"0"0"-1081"-1,0 0-407-15,0 0-17 0,0 0-112 16,5-45-239-16,-5 45-337 15,0 0-56-15,0 0-232 0,0 0-208 16,0 0-144-16,0 0-136 16,0 0 40 15,0 6-48-31,0 14 32 16,0 5 249-16,-8 10-57 15,-4 9-152-15,-1 7-48 0,-2 9 72 16,3 1-64-16,-4-1-56 15,8-3 0-15,1-6-72 0,7-9 48 16,0-5-40-16,7-14 8 16,13-7-8-16,8-10 40 15,12-6 96-15,4-3 24 0,4-16-16 16,-1-4-16-16,-2 1-40 0,-14 0-24 16,-8 3-64-16,-6 9 48 31,-9 4-56-31,-5 0 0 15,-3 6-168-15,0-3-192 0,0 3-264 16,0-7-384-16,4 4-817 0,-4-10-511 16,13-2-833-16,6-20-40 15,9-13 81-15,0 3 143 16</inkml:trace>
  <inkml:trace contextRef="#ctx0" brushRef="#br1" timeOffset="104173.2">5929 11125 1464 0,'0'0'2400'0,"0"0"-15"0,58-105-409 16,-37 67-263-16,-5 3-169 0,-4 10 16 15,-5 6-47-15,-7 9 15 16,0 10-192 0,-19 0-840-16,-9 13-320 15,-8 12-80-15,-8 7 72 16,1 3 80-16,2 6-79 0,13 0-9 16,9-6-64-16,11 0-48 15,8-9-40-15,12-1 0 0,20-9-8 31,7 0 0-31,9-7 0 16,0-5 0-16,0-2-96 16,-5-2-40-16,-6 0 64 0,-14 0-17 15,-6 0 81-15,-14 0-48 16,-3 13 8-16,-11 4 48 0,-26 11 201 31,-6 3 87-31,-13 8-88 16,0-4-96-16,5 0-88 0,6-7-8 15,13-9-8-15,21-9-200 0,11-17-793 16,11-11-1407-16,14-12-4098 16</inkml:trace>
  <inkml:trace contextRef="#ctx0" brushRef="#br1" timeOffset="104444.4">6266 10890 6425 0,'0'0'5849'16,"0"0"-4745"-16,0 0-720 15,0 0-200-15,0 0 617 16,0 0 591-16,-19 92-320 0,11-50-320 16,0-1-168-16,0 3-263 0,4-3-145 31,0-2-72-31,-4-5-40 15,8-2-8-15,-4-7-56 16,0-2 0-16,0-7-240 0,4-7-945 16,0-9-831-16,-4 0-2081 15,4-9-1000-15</inkml:trace>
  <inkml:trace contextRef="#ctx0" brushRef="#br1" timeOffset="104624.27">5987 10969 4400 0,'0'0'5378'16,"0"0"-3850"-1,0 0 304-15,0 0-503 0,0 0-249 16,0 0-704-16,60-79-200 16,-11 66-56-16,7 4-120 0,7 6-264 15,-12 3-2193-15,-10 0-2776 16</inkml:trace>
  <inkml:trace contextRef="#ctx0" brushRef="#br1" timeOffset="104848.16">6358 10915 3344 0,'0'0'4609'31,"0"0"-1952"-31,0 0-1377 0,0 0-712 16,0 0 608-16,-15 74 257 15,-2-37-641-15,6 8-416 0,-5 3-232 16,4-1-40-16,4-2-104 31,-5-4-352-31,6-13-1008 16,3-2-1089-16,0-26-127 0,4 0-217 16,0-13-1184-16</inkml:trace>
  <inkml:trace contextRef="#ctx0" brushRef="#br1" timeOffset="105372.56">6290 10918 5873 0,'0'0'3128'16,"0"0"-735"0,0 0-1409-16,0 0-760 0,0 0 336 15,0 0 393-15,53 77-529 16,-33-52-272-16,-5-3-152 0,6-3-16 16,-6-6-649-16,-2-9-255 15,-6-4 312 1,5-7 240-16,-8-18 296 15,1-7 56-15,-2-6 16 0,-3 3 440 16,0 3 168-16,0 6 545 16,0 14 279-16,0 9-264 0,0 3-648 31,0 6-448-31,0 16-64 16,0 10 56-16,0 9-48 0,4 4 0 15,-4 2-8-15,0-2-8 16,-7-7-200-16,-2-3-64 0,-3-10-48 15,1-6-112-15,6-9-48 16,-3-10 144-16,8-7 248 31,0-24-496-31,4-27-112 0,20-24 327 16,0-1 217-16,-5 11 136 16,2 18 8-16,-14 25 304 0,2 4 585 15,-1 5-177-15,-4 11 64 31,0 9-296-31,-1 0-384 0,6 6-88 16,3 17-8-16,-1 9 80 0,-2 2 0 16,3 11-32-16,-9 6-40 15,-3 2-8-15,0 1-64 0,0 0-200 16,0-3-560-16,-7 0-1112 16,3-16-801-1,0-9-2176-15</inkml:trace>
  <inkml:trace contextRef="#ctx0" brushRef="#br1" timeOffset="105726.17">6793 10665 8449 0,'0'0'1785'0,"0"0"-265"0,0 0 0 16,0 0-279-16,0 0-361 15,0 0-480-15,0 0 96 32,-40 53 72-32,20-21-144 0,8 0-72 15,4 0-128-15,4-4-128 16,4-2-24-16,0-4-72 0,16-3 0 16,4-6 0-16,0 0-8 15,3-1-128-15,-2-5 64 16,-1-1 24-1,-9 0-24-15,-3 4 64 0,-3-1-80 16,-5 1 88-16,0 6 8 16,-16 3 72-16,-9 3-8 0,-6 4-72 15,-22 5-392-15,10-5-1400 16,0-11-3265-16</inkml:trace>
  <inkml:trace contextRef="#ctx0" brushRef="#br1" timeOffset="106738.99">5598 11858 544 0,'0'0'8361'15,"0"0"-6776"-15,0 0-809 0,0 0 200 32,0 0-360-32,0 0 72 15,11-82-87-15,6 63-217 0,-2-3-72 16,2 6 8-16,2 0-120 16,1 6-72-16,4 1-8 0,0 5-56 15,3 4-16-15,1 0-40 31,9 0-8-31,-1 10 16 0,-1 3 40 16,5-1-56-16,-8 8-8 16,0-5-88-16,-8 2-232 15,-4-5-240-15,-5 1 24 0,-7-7 47 16,5-6 257-16,-9 0 240 31,3-9 152-31,6-17-48 0,-5-5-32 16,-1-11 241-16,5-2 295 15,-3-1 24-15,-6 11 88 0,5 4-208 16,-8 12 16-16,4 11-104 31,0 7-384-31,5 0-40 0,6 13 0 16,1 6 0-16,4-3 0 0,4 6-48 16,-8-6-120-16,3-3-176 15,-6-1-144-15,-5-5-120 0,-4-4-8 16,-4-3 256-16,0 0 360 0,0 0 320 31,0 0-64-31,-4-10-160 16,0 1 224-16,0-1 40 0,4 1-112 15,0-4 16-15,4 0-176 16,11 1-40-16,6-4-48 0,3 0 0 16,0 6 0-16,-1 4 0 31,1 6-8-31,0 0-56 0,0 3 56 15,-4 7 8-15,4 3-8 16,0-1 8-16,0-2 8 16,-1-7-8-16,1-3-8 0,0 0-104 31,-8-10-136-31,4-9-272 16,-12-9-512-16,-8-17-529 0,0 4-823 15,-4 6-3601-15</inkml:trace>
  <inkml:trace contextRef="#ctx0" brushRef="#br1" timeOffset="114094.39">9888 10735 464 0,'0'0'8881'16,"-3"0"-6656"-16,3 0-1273 0,0 0-336 0,0 0 473 15,0 0 159 1,0 0-320 0,0 0-472-16,0 0-144 15,0 0-104-15,7 0 136 0,14 0-128 16,10-7-16-16,5-3-40 16,9 1-48-16,6 3-104 0,5-7 64 0,0 3-24 31,-5 1-40-31,-7 3 0 15,-8-1 0-15,-8 4-8 16,-13 3-80-16,-2-3-40 0,-6 0-128 16,-7 3-176-16,4 0-288 15,-4-3-728-15,0-1-1601 0,0 4-5209 16</inkml:trace>
  <inkml:trace contextRef="#ctx0" brushRef="#br1" timeOffset="117399.38">4505 10118 6705 0,'0'0'1416'0,"0"0"-536"0,0 0-159 16,0 0-129-16,0-9 232 0,0 9 32 15,0 0-192-15,0 0-256 16,0 0-280-16,0 9-32 16,0 10 32-1,0 7 152-15,0 5 24 16,0 14 209-16,0 6-161 16,4 19 112-16,5 16-96 0,-1 18-112 15,-4 4-8-15,3-6-32 16,2-7 32-16,3-3-32 0,-5 7 104 31,10-1 56-31,-6 4-144 16,2-1-136-16,-2 10 8 15,1 7-56-15,1 6-40 0,-6-1 40 16,9 1 0-16,-8-3 16 16,0-4 0-16,4-2 0 0,-4-7-56 31,0-7 112-31,0-6 24 0,-1-2-39 15,6-21-33-15,-5-11-8 16,-1-13-64-16,6 2 24 0,2 20-16 16,-2 0 0-16,2-4 8 15,-7-5-8-15,-3-16 8 16,-1 5-16 0,0 1 0-16,0-6-96 15,-4-8-513-15,0-5-407 0,0-3-1104 16,0 9-1089-16,0-6-880 0,0-4-120 15</inkml:trace>
  <inkml:trace contextRef="#ctx0" brushRef="#br1" timeOffset="120244.29">4857 13764 1088 0,'0'0'1232'16,"0"0"-376"-16,0 0 600 15,0 0 297-15,0 0 71 0,0 0 41 31,0 0-369-31,19 44-408 16,-15-35-240-16,1-3-392 16,2 1-127-16,1-1 7 0,5 1 16 15,6-1-152-15,1 0-72 16,4-3-72-16,8 1-40 0,4-4 64 31,3 0-64-31,14 0 32 0,18-19 0 16,21-10 32-16,23-6-16 15,13 0 48-15,3-3 56 0,0 9-64 16,-2 7 256-16,2-3 400 16,4 6-256-16,1 0-352 15,3-3-80 1,5-1-64-16,-1-2 8 16,4 0-8-16,4-1 0 15,-3 1 8-15,4 0-16 0,-5 5 0 0,-8-2 0 16,1 3-80-16,-9 3-96 15,0-3-96 1,-3 3-104-16,4-3 104 16,-8 0 16-16,3-3 112 15,0 0 88-15,4 3 8 16,-7 0 48-16,3-1 0 0,-3-2 0 31,-1 3 0-31,-3 0-8 16,4-3 0-16,-1 0 0 0,1 0 8 15,-1 6 0-15,1-3 0 16,-1 6 0-16,-3 0 0 0,-5 4 8 16,-3-1-8-16,-1 4 8 31,1 0 0-31,0-1-8 16,-1 1 8-16,5-4 56 0,0-2-64 15,7-4 0-15,-3 0 0 16,3 0 0-16,-4 0 0 0,1-3 0 0,-5 7 0 15,-6-5 0 1,-2 5 0 0,-4-4 0-16,1 0 0 15,-1-3-16-15,5-3 16 0,7 0 16 16,9-4-16-16,-1 1 88 16,9 2 72-16,-4 1-48 0,3 7 40 15,-4-2 80 1,1 2-8-16,0 2 16 15,-4 0-56-15,-1-3-24 16,-4 1-72-16,0-4 0 0,-7 3-40 16,0-7-48-16,-1 1 8 15,-7-4 0-15,0 4 80 0,-9 0-88 16,-15 3 0-16,-16 6 0 31,-17 7 16-31,-2 0-16 0,2 3 0 16,17 0 0-16,16-4 0 15,11 1 16-15,25-4-8 0,3 4 0 16,-3-4-8-16,-8-2 0 16,-17 5 8-16,-12-2-8 31,-19 5 0-31,-12-1-8 0,-4 1 0 16,8-5 8-16,19-4 0 15,25-3 0-15,12-6 0 0,3 0 0 16,-7 2 0-16,-21 2 16 0,-27 5-8 15,-4 3 0 1,-8-3 0 0,12 1 56-16,11-1-64 0,5-6 168 15,16 3-96-15,12 0-24 16,19 0-48-16,5 1 8 0,-5 5 41 16,-11 1-49-1,-9 2 0-15,-7-2-8 16,-16 2 0-16,-12 1 8 15,-17 0-8-15,-3-1 8 0,12-2-57 16,8-4-39-16,0-3-80 16,-1 0 0-16,-3 0 40 0,-4 1-16 15,-9-1 56-15,1 3 16 32,-4 3-64-32,-8-2 88 0,-1-1 40 15,-7 1 8-15,-4-5 8 16,-3-2 16-16,-6-3 40 0,2-3-48 15,-6-1 40-15,2-2-40 32,-2 0 0-32,1-4 0 15,-4 0 0-15,0-6 0 0,0-4 0 16,-8-2-8-16,4-7 0 16,0 1 8-16,-4-5 8 0,0 1-8 15,0-3 0-15,0 3 64 16,0-6-72-1,3-1 8-15,2-2 0 16,-1 0-8-16,8-17-8 0,0-15 8 16,4-16 16-16,-5-3-16 15,6 6 8-15,-10 28 0 0,1 23 8 16,-3 9 32 0,3 7-40-16,-4-10 0 15,3-6-8-15,2-9-48 16,-5 5 48-16,4-2-8 0,-1 6 8 15,-3 3 0-15,0 0 8 16,5 3 96-16,-5 0-56 0,-1-3-32 16,-3 6-8-16,4-2 48 31,-4-1-48-31,0 6-8 0,0 1 8 16,0-1-8-16,0 4 8 15,0-3 0-15,0 3-8 0,0-4 8 16,0 7-8-16,4 0 0 31,0-4-8-31,5 7 0 16,-2 1 8-16,-3-1 0 0,8 0 0 15,-4 3 0-15,0 0 0 16,4 0 0-16,-8 4 8 0,0 0-8 16,0 5 0-16,-4 1 8 15,0 6-8-15,0 0 0 16,0 6 0-1,0 5 0-15,-4-2-8 0,-12 4-64 16,-12 3-72-16,-8-3 40 16,-12 3-16-16,-12 0 112 0,-3 3-72 15,-9 3-32-15,1 1-72 16,-2-1 64 0,2 0 72-1,4-3-8-15,-17 4 40 0,-16-1-40 0,-23 3 48 16,-9-5-88-16,4 2 88 15,5-3 0-15,12 1-8 16,-1-1 8-16,5 3-64 0,-1-3 64 31,8 4 0-31,-7-1 8 16,3 4 0-16,-3 2 0 0,-1 1-64 16,4 3-8-16,-4-1 8 15,-3 1-48-15,-8 3-56 0,-1-2 8 16,-11-2 80-16,4 1 0 31,-6-3 80-31,2 3 0 0,4-4 8 16,-4-5-8-16,7-7-24 15,1 0-104-15,3 0 0 16,-4 0 120-16,-3 0 0 0,-5 0 0 16,1 0-8-16,-4 0 16 31,6 0 8-31,11 0-8 0,2 0 0 15,0 0-8-15,-4 0 0 0,-3 0 0 16,-1 0 8-16,-11 3 0 16,-5 0 0-16,1 0 0 0,0 3 8 15,0 1 0 1,6-1-8-16,2 1 0 16,4-1-8-16,-1 0 0 15,-3 4 0-15,3-4 8 16,1 4 8-16,-1-4-8 0,5 4-40 15,-1-4-80-15,1 3-88 0,-5-2-24 32,5-1 64-32,-1 7 96 15,-3-7 72-15,0 4-8 0,-6 2 8 16,2-2 8-16,0 0-8 16,7-1-8-16,5 1 8 0,-1-1-8 15,8 4 8-15,1 0-8 31,-1-4 8-31,5 4 0 0,-5 0 8 16,9-1 0-16,-1 4-8 16,4 0 0-16,1 0 8 15,4 3 0-15,-5 0 0 0,0 0-8 32,0 0 0-32,5 3 0 15,-1-3 0-15,5 4 8 0,-1-1 0 16,-3-3 0-16,3 0 0 0,0 3 0 15,4 0 0-15,1 0 0 16,3 4-8-16,-3-1 16 16,-1 0-16-1,0 1 8-15,4-4-8 16,0 4 16-16,1-4-16 0,-4-3 0 16,-5 3 8-16,-4 0 8 15,-3-3-8-15,-1 3-8 0,-4 1-104 16,1-1 96-1,-1 0-240-15,-11 7-232 16,-1-4 39-16,-3 4 185 16,7-4 208-16,5 4 40 0,11-3 8 15,16-1 8-15,16-6 56 16,16 0-48-16,1-3 32 0,-9 6-48 31,-19 10 8-31,-21 6-8 16,-20 6 8-16,-3-3 0 0,-1-2-8 15,8-8 8-15,9-2 0 16,7-4 280-16,16-3-55 16,20-9-65-16,17-3-32 0,7-1-40 31,5-2-96-31,-5 2 0 16,4 1 0-16,8-4-48 0,7 7-817 15,6-1-967-15,3-2-1329 0</inkml:trace>
  <inkml:trace contextRef="#ctx0" brushRef="#br1" timeOffset="121796.04">12606 12582 9009 0,'0'0'1401'0,"0"0"-673"16,0 0-248-16,0 0-224 0,119-67 0 15,-74 58 440-15,2 6 16 16,9 3-232-16,-4 0-215 0,3 9-17 31,-3 11 152-31,-4 5-72 16,-8 7-168-16,-4 6 8 0,-12 9 72 16,-4 17 104-16,-12 15-32 15,-5 23 56-15,-3 6-96 0,0-7 8 31,0-6 32-31,0-6-80 16,0-6-16-16,8-13-64 16,1-10-32-16,2-19 0 0,1 4-112 15,4-1-8-15,0 7 40 16,8 3-40-16,-4-9 0 0,-4-10 8 16,4-7-8-16,-5-9-80 31,2-6-64-31,-2-4-120 0,-2-6-312 15,2-3-344-15,-2-3-1328 0,-6-9-2393 16</inkml:trace>
  <inkml:trace contextRef="#ctx0" brushRef="#br1" timeOffset="122037.98">12925 13681 9938 0,'0'0'4561'16,"0"0"-3377"0,0 0-680-16,0 0-40 15,0 0-104-15,0 0 336 16,0 0-16-16,103 89-335 0,-59-54-209 16,0 0-136-16,3-7-16 15,1-6-305-15,-4-6-415 0,4-10-384 31,16-9-984-31,-12-16-953 16,-9-6-3520-16</inkml:trace>
  <inkml:trace contextRef="#ctx0" brushRef="#br1" timeOffset="122210.78">13630 13376 9722 0,'0'0'4385'0,"0"0"-2257"0,0 0-1144 16,0 0-528-16,0 0 408 0,-72 86-7 15,40-36-337-15,-4 8-344 16,1 5-80-16,-1 1-96 16,4 5-248-16,-16 14-1081 15,16-20-3047 1,0-15-7355-16</inkml:trace>
  <inkml:trace contextRef="#ctx0" brushRef="#br1" timeOffset="124122.95">12375 14548 13498 0,'0'0'2401'0,"0"0"-1025"15,0 0-848-15,0 0-464 16,0 0 8-16,-4 124 704 0,23-4-183 16,5 13-281-16,8-9-192 15,-4-12-48-15,-7-40-72 16,-6-15-48 0,-7-12-464-16,8 9-689 15,-8-6-1311-15,4-13-2361 0</inkml:trace>
  <inkml:trace contextRef="#ctx0" brushRef="#br1" timeOffset="124571.82">12291 14655 12586 0,'0'0'1296'0,"0"0"-695"15,-8-91-137-15,24 59 168 0,24 7-304 31,24 5-200-31,39 10-56 16,21 10-64-16,-5 10-8 16,-31 15-160-16,-41 7-568 0,-30 0-505 15,-9 10 409-15,-8 5 528 16,-25 10 296-16,-34 7 552 0,-9-10 689 31,0 0-57-31,-3-10-248 16,23-12-96-16,8-4-312 15,20-12-256-15,20 0-272 0,36-6 0 0,48-4-8 16,39 3-152-16,12-9-520 0,-19 4 96 16,-36-4-296-1,-40 3-368 1,-12 3 47-16,-8 1 745 16,-8 8 344-16,-12 4 112 0,-8 7 1121 15,-28 5 695-15,-28 11-216 0,-8-7-439 16,-3 0-201-16,2-6-368 15,22-14-200 1,3 1-224-16,16-6-168 16,40-20-336-16,16-15-976 15,20-7-4458-15</inkml:trace>
  <inkml:trace contextRef="#ctx0" brushRef="#br1" timeOffset="124731.3">13406 15046 10626 0,'0'0'4633'16,"0"0"-3953"-16,0 0 16 0,-11 102 16 16,11-67-88-16,0 6-208 15,0 0-264-15,8-3-152 32,8 0-872-32,-1-9-1592 0,-7-13-2561 0</inkml:trace>
  <inkml:trace contextRef="#ctx0" brushRef="#br1" timeOffset="124895.57">13367 14627 13218 0,'0'0'1961'0,"0"0"-377"16,-32-79-344-16,24 63-135 16,8 13-529-16,0 3-576 0,16 44-1657 0,8-3-543 31,-4 4-5794-31</inkml:trace>
  <inkml:trace contextRef="#ctx0" brushRef="#br1" timeOffset="125914.54">14207 14849 11946 0,'0'0'2080'0,"0"0"-1335"16,0 0 191-16,-55-98 112 16,19 76-104-1,-12 9-224-15,-4 10-343 16,-8 3-153-16,4 19-112 0,-7 25 16 15,7 29 0-15,16 19-80 16,21 13 32-16,19-19-80 0,15-23-96 16,13-25-176-16,8-6-321 31,8-7-47-31,8-6-448 0,4-15 736 16,7-23 312-16,-11-51 40 15,-8-47 120-15,-16-33 360 0,-24-12 112 16,-4 0-144-16,-25 13-168 31,-2 9-32-31,3 29 41 16,0 35 255-16,9 31 112 0,6 30 24 15,1 5 24-15,4 10-96 16,4 25-608-16,8 52 32 0,37 46-32 16,22 20 48-16,16 7-40 15,14-17-8-15,-18-19-128 16,-16-18-424-1,-14-30-880-15,-10-12-881 0,-19-25-2576 16,0-13-1864-16</inkml:trace>
  <inkml:trace contextRef="#ctx0" brushRef="#br1" timeOffset="126066.12">14666 14811 11482 0,'0'0'1928'16,"0"0"-199"-16,0 111-505 15,0-57-696-15,12 0-448 16,7 16-80-16,2-19-1592 0,-6-10-3713 16</inkml:trace>
  <inkml:trace contextRef="#ctx0" brushRef="#br1" timeOffset="126212.63">14669 14309 8145 0,'0'0'6362'0,"0"0"-4954"16,0 0-400-16,0 0-688 15,0 0-320-15,0 0-1240 16,0 0 40-16,84 57-1929 0,-28-15-5681 0</inkml:trace>
  <inkml:trace contextRef="#ctx0" brushRef="#br1" timeOffset="126507.52">15088 14551 10306 0,'0'0'5065'0,"0"0"-4345"16,0 0-64-16,0 0 376 0,-80 101-192 15,61-44-351 1,2 20-289 0,14-1-200-16,3-6-480 0,3-10-897 0,10-25-935 15,10 0-761-15,1-10 128 16,0-15-959-16,-8-10 3600 15,-4-19 304-15,-12-26 3200 0,-24-31-135 32,-32-16 144-32,-7 0-721 15,-1 16-768-15,17 28-623 0,10 19-257 16,9 4-408-16,1 9-360 16,14 3-72-16,26 17-1392 0,23 15-3353 31,7 3-1465-31</inkml:trace>
  <inkml:trace contextRef="#ctx0" brushRef="#br1" timeOffset="126913.33">15275 14849 12618 0,'0'0'1889'0,"0"0"-1313"15,0 0-96-15,120-51-152 0,-68 23-152 16,3-4-168-16,-3-6-8 0,0-3-424 15,-12-7-368-15,-16 1 448 16,-9-1 344-16,-15 3 144 0,-7 14 760 16,-21 11 264-1,-16 20-320 1,-4 7 32-16,-19 37 33 0,-1 36-25 0,16 21-256 16,20 11-312-16,32-17-152 15,12-29-168-15,40-18-128 16,32-16-184-16,15-13-488 0,21-19-921 31,-5-32-1207-31,-19-31 999 16,-12-23 961-16,-13-13 256 0,-19-2-56 15,-25 18-40-15,-14 23 808 16,-9 31 56-16,-4 20 1416 0,0 9 472 31,-8 6-335-31,-8 23-1057 16,4 18-32-16,8 10-424 0,4 7-96 15,48 15-1520-15,4-15-2665 16,4-17-2801-16</inkml:trace>
  <inkml:trace contextRef="#ctx0" brushRef="#br1" timeOffset="127110.68">16729 13789 12394 0,'0'0'3225'0,"0"0"-1257"16,0 0-1064 0,-56 108-311-16,56 0-89 15,25 25-272-15,27 10-136 0,7-4-96 16,-3-11-184-16,-12-14-1721 16,-16-32-2800-16,-17-25-3945 15</inkml:trace>
  <inkml:trace contextRef="#ctx0" brushRef="#br1" timeOffset="127393.7">16514 14218 14026 0,'0'0'1921'0,"148"-10"-1409"0,-25 10-344 16,21 6-72-16,-9 13 8 15,-19 3 24-15,-41-6 0 16,-19 0-64-16,-24-3-64 0,-12-1-176 16,-12 8-296-16,-4 2 72 31,-4 13 400-31,0 9 16 16,-16 7 496-16,0 6-144 0,1 3-192 15,6 4-176-15,5 15-40 0,0-15-1576 16,4-17-3385-16</inkml:trace>
  <inkml:trace contextRef="#ctx0" brushRef="#br1" timeOffset="127550.11">17483 13989 11570 0,'0'0'4201'15,"0"0"-2369"-15,0 0-391 16,0 0-705-16,0 0-736 15,0 0-792-15,0 0 23 16,40 60-1015-16,-20 0-3081 0,3-5-4849 16</inkml:trace>
  <inkml:trace contextRef="#ctx0" brushRef="#br1" timeOffset="128079">17622 14379 8465 0,'0'0'3993'15,"0"0"-1064"-15,0 0-1201 0,-47 98-704 16,38-66-704-16,9 3-192 15,0-6-128-15,13-4-176 0,11-5-688 16,7-8-568-16,1-12-993 31,0 0-159-31,-4-22 487 16,-12-16 2097-16,-16-10 120 0,0-9 1025 16,-28-7 295-16,-12-2 104 31,-4 2 49-31,4 7-353 0,8 9-440 0,12 14-456 15,20 14-344-15,9 14-648 16,26 6-2321-16,13 3 553 16,11 13 375-16,-3 0-783 0,-3 0 919 15,-10 3 1905-15,-15-3 545 16,-8 3 1487-16,-4 3 321 0,-13 0 47 0,2 13 129 31,-5 7-577-31,0 5-704 16,0 4-600-16,0 6-360 15,0-6-240-15,0-10-48 0,0-6-320 16,0-16-208-16,0-12 8 16,0-7 424-16,4-20 88 0,15-17 8 31,13-27 0-31,13-22-8 16,2 7 8-16,-7 12 0 0,-8 16 8 15,-8 33 176-15,0 8 240 16,4 10-208-16,-4 16-208 0,-4 25 40 15,8 13-32-15,8 10 32 32,3-1-48-32,13 0-192 15,36 1-1256-15,-16-17-1665 0,-5-18-1944 0</inkml:trace>
  <inkml:trace contextRef="#ctx0" brushRef="#br1" timeOffset="128612.73">18834 14201 2920 0,'0'0'10098'16,"0"0"-7361"-16,-84-60-785 0,52 51-847 16,0 9-601-16,8 9-88 15,0 14-72-15,8 2-104 16,13 10-96 0,3-4-144-16,11-5-168 0,17 0-392 15,12-17-144-15,-1-6-161 16,6-3 225-16,-10-19 336 0,-3-6 304 15,-11-1 0-15,-10 4 840 16,-7 6 369-16,-4 6-129 0,0 7-376 31,0 3-600-31,0 3-96 16,0 16-8-16,8 7 48 0,8-1-48 16,12 1-96-16,12-7-208 15,4-6-176-15,3-13-80 0,5 0-232 16,0-20 79-16,-4-12 409 31,8-25 216-31,-9-25 88 16,-6-33 0-16,-14-18 88 0,-19-3 296 15,-8-1 97-15,0 17-1 16,-4 12 32-16,-12 19-264 0,1 29 8 16,-10 21-104-16,1 20 16 31,-8 6 48-31,-3 13-16 15,-17 20-56-15,-3 56 24 0,6 54 200 0,21 39-152 16,28 18-64-16,25-3-152 16,27-19-32-16,11-10-368 0,16-21-392 15,9-16-992 1,15-30-785 0,-22-31-336-16,-18-28-1984 0</inkml:trace>
  <inkml:trace contextRef="#ctx0" brushRef="#br1" timeOffset="128766.2">20101 13855 17123 0,'0'0'2625'0,"0"0"-1465"0,0 0-792 16,0 0-248-16,0 0-48 15,0 0-72-15,55-25-1072 0,-82 35-4313 16</inkml:trace>
  <inkml:trace contextRef="#ctx0" brushRef="#br1" timeOffset="141961.43">6008 5213 3976 0,'0'-6'1689'0,"0"2"-481"15,0 1-296-15,0 0-424 0,0 0-200 0,0 0 104 16,-4 3 225-1,4-3-121 1,0 3 192-16,-4 0-136 16,0 0-296-16,0 0-208 0,-1 0-32 15,-6 0 48-15,-1 0-56 16,-4 0 0-16,1 0 0 0,-6 0-8 0,-3 0 8 31,-4 0-8-31,0 9 8 16,-8-3-8-16,1 4 0 15,-5 0 0-15,5 2 8 0,3 1 8 16,0 3-16-16,-1-1 8 16,-3 5-8-16,4-5 56 0,4 8-56 31,-3-1 8-31,-1 0 32 16,4 4-32-16,-4 5 120 0,0 5-48 15,-4 1-32-15,1 5-40 16,-5 3 88-16,4-1-40 0,0 0-48 15,0 4 0-15,8-7 40 32,0 4-40-32,9-1 0 15,-1-3-8-15,-1 4 8 0,6-1 48 16,-2 4-48-16,2 2 40 16,3 1 8-16,-4 0-56 0,1 0 16 15,6-3 112-15,1-1-72 16,4-2 72-1,4-1-56-15,0 1 24 16,0-1-32-16,8 1 32 0,0-8-88 16,4-2 88-16,0 0-24 15,0-3-64-15,4 3-8 0,0 0 16 16,7 0 64 0,2 3-72-1,-1 3 0-15,4 4 64 0,7 2-64 16,-3 4 48-16,0-3-56 0,4 3 0 15,-1-7 0-15,2-3 8 16,3-2-8-16,-1-5 8 0,6-8 8 31,-2-4-16-31,5-3 8 16,3-3-8-16,2 0 0 0,6-1 8 16,17 5 0-16,15 2 0 15,21 7-8-15,-1-4-32 0,-3-6-64 31,-12-3-128-31,-8-7 16 16,-4-2 24-16,-2-4 40 16,-9 0 88-16,-13-3 48 0,11 0-64 15,17 0-224-15,7 0-600 16,-3 0-856-16,-24 0-2249 0</inkml:trace>
  <inkml:trace contextRef="#ctx0" brushRef="#br1" timeOffset="148264.43">3450 4829 7769 0,'0'0'1681'15,"0"0"-937"1,0 0-120-16,-4-13 152 16,4 13-248-16,0 0-272 0,15 0-96 15,10 0 0-15,14 0 88 16,21 0 56-16,32 13-16 0,36 0 136 16,11 9-119-1,9 6-73-15,-6 4-72 16,-9 6 32-16,-2 3-40 15,-4 1-56-15,-15-1 8 0,-24-9-96 16,-28-4 96-16,-21-12-104 16,-7 3 8-16,-4 0-8 0,0 1 8 31,4 2 0-31,-13-7 0 16,-6-2-8-16,-6-4 0 0,-3-5-176 15,0-4-88-15,-4 0-128 16,-19 0-537-16,-9-4-263 0,-8-5-3593 15</inkml:trace>
  <inkml:trace contextRef="#ctx0" brushRef="#br1" timeOffset="148564.61">4638 4889 11562 0,'0'0'2104'16,"0"0"-1119"-1,0 0-609-15,0 0-248 16,0 0-56-16,0 0 128 0,0 0 32 16,4-12-80-16,23 27-96 15,9 4 40-15,11 7-88 0,9 3 56 16,0-1-56 0,-4 4 40-16,-8-1-40 15,-12 1-8-15,-16 0 0 16,-16 3 0-16,-12 0 8 0,-28 6 0 15,-12 4 0 1,-16 5-8-16,-12 36-312 0,17-16-1729 0,15-7-2311 16</inkml:trace>
  <inkml:trace contextRef="#ctx0" brushRef="#br1" timeOffset="153526.41">7299 3823 4440 0,'0'0'1945'15,"0"0"-513"-15,0 0-576 16,0-20-496-16,0 20-112 0,0 0 265 15,0 0 31-15,0-3-216 16,0 3-120-16,0 0-96 31,0 0-48-31,0 0-56 0,0 0 160 16,0 0 64-16,0 0 104 16,0 0 48-16,0-3-88 0,4 0-40 15,3-3-152-15,10 2-40 0,-2-2-64 16,5 3-8-1,12 3 0 1,-4 0-48-16,12 3 0 0,-5 10 48 16,6 6 8-16,-1 3 0 15,-5 0-8-15,6 1-40 0,-5 2 48 16,-1 0 48-16,5-3-48 16,-5-3 0-1,-3 1 0-15,-4-8 0 16,0-6 0-16,-4-2 8 0,1-4-8 15,-2 0 16-15,1-10 40 16,0-2-56-16,0-8 64 0,4-8-56 16,0 0-8-16,4-4 8 31,4-3 0-31,7-4 8 0,-2 4-16 16,6 1 8-16,-8 2 0 15,2 7 0-15,-13 9-8 0,-1 0 0 16,-7 6 8-16,0 7 0 15,0 0-8-15,0 3-8 32,0 0 0-32,8 6 0 0,4 7 8 15,4 0-8-15,7 9-64 16,-2 4 72-16,2 2 0 16,-3 3 0-16,4 4-8 0,-8 1 0 15,-4 2 0-15,-4-6 0 16,-4-1 0-1,-1-6 0-15,5-2-72 0,0-11 72 16,7-2-72-16,6-7 72 16,6-3-96-16,5 0-200 15,1-10 72-15,-6-8-416 16,-4-8 416 0,2-6 184-16,-14-3 48 0,1 0 48 15,-4 4-40-15,0-4 160 0,0 6 32 16,4 4-72-16,8 3-72 15,3 3-56-15,1 6 0 16,9 0 0-16,-2 7 0 0,-7-1-8 31,-4 4 8-31,-12 3-8 0,-4 0 0 16,-5 0-8-16,-3 0 8 16,4 0 0-16,4 7 0 15,0 6 0-15,12-1 0 0,-1 11-72 16,6-1 80-16,6 3 16 31,-2 0-16-31,-2 1 8 0,0-1-8 16,-2-3 0-16,-5 1-8 15,-1-11-8-15,1 1-48 16,0-6-40-16,4-7 24 0,4 0 24 16,0-10 48-16,-4-12 0 31,3-4 0-31,-2-3 8 0,-2-5 8 0,-3-1 48 15,-1 0-40-15,-3 0 112 16,0 3-48-16,-4 7 8 16,-4 6-16-16,-3 3-56 0,-2 6-8 15,1 7-8 1,-4 0-8 0,0 3-64-16,4 0 24 0,-1 6-16 0,6 7 56 15,3 0 8-15,3 2 0 16,5 1 0-16,4 3 0 15,0-2 0-15,4-2 0 0,0-2-8 32,-4 0 8-32,3-4 0 15,-11-6 16-15,0 1-8 0,-12-4 8 16,0 0 72-16,-8-4-16 16,-1-8-64-16,2-1 8 0,-2 0-16 15,6-2-160-15,2-8-792 31,1 4-1305-31,-4 0-3576 0</inkml:trace>
  <inkml:trace contextRef="#ctx0" brushRef="#br1" timeOffset="153754.8">11625 3438 5457 0,'0'0'1720'0,"0"0"-784"0,0 0-88 0,0 0-15 16,0 0 175-16,0 0-192 15,0 0-424-15,56-6-232 16,-11 19-64-16,6-1-16 0,1 7-80 16,0 4 0-1,-9-1 0 1,-11 6 0-16,-12 4-16 0,-12 3 8 0,-12 6 8 16,-28 7 8-16,-31 15 96 15,-45 26-104-15,16-12-208 16,0-11-1800-16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5T15:38:40.6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5215 11293 408 0,'0'0'6633'0,"0"0"-5441"31,0 0-648-31,0 0 425 16,-4 0 343-16,4 0-56 0,0 0-184 15,0 0-351-15,0 0-193 0,0 0-96 16,0 0-64-16,0 0-88 0,0 0-144 16,0 0-48-1,0 0-80 1,0 0 72-16,0 0-16 0,0 0-56 16,0 0-8-16,0 0 48 15,0 0-40-15,0 0 80 16,12 0-40-16,4 0 56 15,8-6-56-15,4 2 16 16,4-1-16-16,3-2-48 16,1 1 16-16,4-4 48 15,0 3-48-15,4 1-8 0,0 0 0 16,-1 0 0-16,1 2 8 31,0-2-8-31,0 3 8 0,4 0-8 16,-1-4 0-16,1 1 0 15,1 3-8-15,-2-3 8 0,-8 3-8 16,10-1 8-16,-10 1 0 16,6 0-8-16,-2 0 8 31,5-1-8-31,3-2 8 0,9 3-8 16,4-6 64-16,3 2 8 15,2-3-24-15,-5 1-40 0,-4 3 8 16,-6-1-8-16,-5 4 8 15,-10-3-8-15,2 0 16 16,-5-1-16 0,-1 1 0-16,-3-3 0 0,4 2 8 15,-1 1-8-15,1-4 0 16,-3 4 0-16,-1 3 0 0,-5-1-8 16,-3 1-176-16,-8 3-656 15,-12 0-1208-15,0 0-865 0,-4 0-3160 16</inkml:trace>
  <inkml:trace contextRef="#ctx0" brushRef="#br0" timeOffset="842.53">5119 11363 1504 0,'0'0'4865'0,"0"0"-3737"15,0 0-584-15,0 0-80 16,4-3 160-16,0 3-151 0,-4 3-249 16,0 10 144-16,0 6 704 15,0 6-64-15,0 3-248 31,0 11-88-31,0-1-159 0,0 9-57 0,0 4-16 16,0 4 24-16,0 2 40 16,0 0-144-16,-4 6-88 0,0 1-24 15,4 2-128-15,0 1 104 16,0 0-128 0,0-1-24-1,0-5 8-15,8-4-40 0,-3-3-32 16,2-10-8-16,-7 4 8 0,8-13 8 15,-8 0-8-15,4-10-8 0,0-6 8 16,-4-3-8-16,9-4-184 31,-6 1-240-31,1-3-680 16,0-1-977-16,-4-5-119 0,0-1-2481 16</inkml:trace>
  <inkml:trace contextRef="#ctx0" brushRef="#br0" timeOffset="1278.71">5111 12779 5473 0,'0'0'2464'0,"0"0"-1608"16,0 0 241-16,0 0 167 0,0 0-160 15,0 0-136-15,80 3-232 0,-53-3 1 16,10 0-129-16,3 0-184 16,3-6-96-16,9-4-40 0,4 4-40 15,4 0-56 1,8-4-40 0,16 0-40-16,7 1 80 0,1 3-88 15,-13 2-56-15,-12 1 192 16,-7 3-8-16,9-3 32 0,2 0 8 15,4 3-72-15,-6-6-31 0,-1 3-41 16,-9-1-32-16,1 1 24 16,-9 0 8-1,-2 3-32-15,-6-3-48 16,-7-1-40-16,-8 4 8 16,-4-2-8-16,-8 2-8 0,0 0 0 15,-4 0-344-15,0 0-313 16,3-4-791-16,2 1-1497 0,-10-6-2392 15</inkml:trace>
  <inkml:trace contextRef="#ctx0" brushRef="#br0" timeOffset="2321.17">7123 11052 1272 0,'0'0'5897'15,"0"0"-5033"1,0 0-576-16,0 0-184 16,0 0 304-16,0 0-72 15,0 0-103-15,0 0 127 0,0 0 368 16,13 41-160-1,-13-28 208-15,0 6 72 16,0 0-96-16,0 3 121 0,0 4-273 16,0-1-224-16,0 6-16 15,0 8-80-15,0 2 80 16,0 7 32-16,0 6-144 0,0 3-72 16,0 6-80-16,-4 1-32 0,-5 0 48 31,5-5-32-31,0-1-24 15,1-4-8-15,-1-3 40 16,4-4-40-16,0 1-40 0,0 0 0 16,7-4 0-16,1 1 8 15,5-1-16-15,-6-3 16 0,-3 0-16 32,4-2 8-32,1-4 0 15,-5-4 8-15,-1 1-16 16,1-4 8-16,0-2-8 0,-4-4 8 15,0 7 0-15,0-4-8 16,0 0 0-16,0-2-8 0,0 2-8 16,0-2 8-1,0-1-56-15,0-3 56 16,-4-3 0-16,0-1-128 16,1-2 32-16,-1-4-24 0,-5 1 80 15,-3-1 48-15,-8-2 0 0,-3 3 0 16,-1-1 8-1,-8-3-8-15,-4 4 16 16,5-4-8-16,-6-2-8 16,1-4-144-16,0-7-800 15,12-15-1441-15,9-7-5248 0</inkml:trace>
  <inkml:trace contextRef="#ctx0" brushRef="#br0" timeOffset="3940.53">12498 11096 1872 0,'0'0'5609'16,"0"0"-4057"-16,0 0-39 16,0 0-329-16,0 0 96 15,-7-28 369 1,7 28-745-16,0 0-448 16,0 0-272-16,0 10-128 0,0 5 232 15,0 14 240-15,0 9-128 0,0 6 48 16,0 23 16-16,11 28 1 15,1 32-17 1,0 19-48-16,-4-6-120 16,4-13-168-16,0-25 56 15,0-7-152-15,0-19 88 0,0-19-24 16,-4-13-64-16,-1-5-8 16,2 5 40-16,3 1-40 0,4 2-8 31,-4-9 8-31,-1-6 40 15,-2-10-48-15,-1-9-48 0,-1 0-152 16,-3-10-272-16,-4-3-496 16,0-10-353-16,0-9-311 15,-4-9-5602-15</inkml:trace>
  <inkml:trace contextRef="#ctx0" brushRef="#br0" timeOffset="4540.5">12602 11039 2664 0,'0'0'824'15,"0"0"3649"-15,0 0-3417 16,0 0-527-16,0 0 143 16,0 0 272-16,0 3-240 0,16 1-240 15,12-4 504-15,8 3-135 32,11-3-177-32,25 0-176 0,28-7-128 15,39-9-72-15,21-3-32 16,-1 1-32-16,-11 5 8 15,-17 0 8-15,-8 0-48 0,-7 4-96 16,-5-1-40 0,-7 1-32-16,-17 2-8 15,-18 4 88-15,-22-3-88 0,-3 3 72 16,0 0-72-16,8-1 0 16,8 1 0-16,-9 3 0 15,-3-3-8-15,-4 0-200 16,-4 3-448-16,-13 0-352 15,1 0-472-15,0-4-281 16,-8 1-1352-16,-8 0-3136 0</inkml:trace>
  <inkml:trace contextRef="#ctx0" brushRef="#br0" timeOffset="5396.28">14833 10814 1176 0,'0'0'7769'0,"0"0"-6080"16,0 0-993-16,0 0-296 0,0 0 88 31,0 0 360-31,0 0 241 16,0 0-65-16,24 76-424 0,-16-41-232 16,-4 3-120-16,4 6 72 15,0 1 32-15,0 6-32 16,-4 3 0-16,4 3-48 0,0 3-120 15,-5 3-40 1,1 14-32-16,1 15 176 16,3 16-23-16,0-10-105 0,4-21 96 15,-4-20-120-15,0-16-40 16,3 4-16-16,5 8-40 16,5 5 0-16,-2-8 40 15,1 1-40-15,-4-10 0 16,4 0-8-16,-4-2 48 15,-4-7 16-15,3-4-64 0,-6-3-8 16,-1-6 8-16,0-2 0 16,-5-8-8-16,1 4-64 15,-4-7 24 1,0 3 40-16,0 1-40 16,0 0-48-16,0-4-56 0,-7 3 0 15,-5-2 88-15,-1-1 56 16,-2 3-96-16,-9-2-17 15,-4-1 49-15,-4 1-48 0,-4-1-8 32,-7 0-16-32,-9-3 96 15,0 1 40-15,-8-4 0 16,-4 3 8-16,4-3 0 0,-3 0 0 16,-1 0 64-16,4 0 24 15,0 0-88-15,4 0 8 0,1 3 0 31,3-3-8-31,0 7 8 0,1-1-8 16,-5 0 0-16,0 0 0 16,-4 4 0-16,-7-4 8 0,3 1-8 15,-8-4 8-15,4 0-8 16,5 0 48-16,-1 1-48 16,4-1 8-1,4 3 0-15,5 0 8 0,-1 4 80 16,4 0-16-16,0-4-72 15,5 3 40-15,-1-2-40 0,4-1 57 16,-4-3-65-16,0 0 8 16,1 0-8-16,-2-3 8 0,6 4 8 31,3-4-16-31,4 0 16 16,12 0-8-16,4 0 0 0,8 0 0 15,4 0-8-15,4 0 0 16,0 3-585-16,0-3-1359 0,0 3-2065 15,0 0-1312-15</inkml:trace>
  <inkml:trace contextRef="#ctx0" brushRef="#br0" timeOffset="6603.48">19483 10789 8529 0,'0'0'1945'0,"0"0"-553"16,0 0 120-16,0 0 1 16,0 0-329-16,0-10-392 0,0 10-272 15,0 0-280-15,0 10-192 16,0 12-48-1,0 13 584 1,4 19-87-16,4 28-49 0,8 26 112 0,7 16-136 16,5 3 40-16,0-3-280 15,-4-10-80-15,4-3-24 0,-4 0-64 16,-4-12 56-16,4-8-72 31,-9-2 72-31,-2-15-64 16,-5-17 40-16,-1-16-40 0,-7-6 8 15,9 0-8-15,-5 3 8 0,0 0-8 16,3-9-8-16,-3-7 0 16,0-6 0-16,1-7-248 31,-5-5-208-31,4-4-304 0,0-7-56 16,0-6-497-16,-1-9-4024 0</inkml:trace>
  <inkml:trace contextRef="#ctx0" brushRef="#br0" timeOffset="7305.39">19583 10718 2400 0,'0'0'232'16,"0"0"2849"-16,0 0-1497 16,0 0-640-16,0 0-152 0,0 0-7 15,-21 7-105-15,34-4-48 16,6 0 528-16,17-3 176 15,8 0-479 1,24 0-225-16,27 0-136 0,29 0-120 16,16-9-40-16,-1 2-24 15,4 1-88-15,-8 0-88 0,9-4-48 16,0 4-24-16,-5-4-8 16,-4 4-40-1,-3-7-8 1,-4 4 48-16,-5-4-48 0,-7 3 0 0,-13 1 40 15,-4-4-40-15,-7 3-8 16,-19 1 8-16,-10 3-8 0,-16 3 8 16,-2-4-8-16,2 4 0 31,5 0 0-31,-5 0 0 0,2 0 0 16,-10 3 0-16,-7 0-104 15,0 0-16-15,-12 0-8 0,-4 0-40 16,-8 0-288-16,-4 0-608 15,-4 0-729-15,0 0-23 32,-12 0-769-32,0 0-2584 0</inkml:trace>
  <inkml:trace contextRef="#ctx0" brushRef="#br0" timeOffset="7982.3">22320 10525 7721 0,'0'0'4097'0,"0"0"-3401"0,0 0-576 16,0 0-120-16,0 0 336 16,0 0 825-16,8 73-73 0,3-38-424 15,-2 9-368-15,-5 4-64 16,3 6-56 0,-3 16 104-1,0 22 120-15,5 19 40 0,-5 3-24 0,3-6-208 16,5-10-64-1,1-12-96-15,2 0 80 0,5-7 65 0,-4-9-65 16,0-16-40-16,-8-16-40 16,8-6 8-16,-4 0-40 15,4 6 48 1,-4 0-48-16,3-9 32 16,-2-4 8-16,-6-3-48 15,1-6 0-15,1-3 8 0,-9 0-16 16,0-1-72-16,0-2-104 15,0-1 80-15,-4 4-8 0,-12 0-120 32,-5-1-65-32,-2 1-31 15,-9 0 96-15,-4-1 48 16,-8 1 96-16,1-3 16 0,-9 2-40 16,-8-2 96-16,-16-1 8 31,-20-5 0-31,-15 2 8 0,-8 1 48 15,7-7 56-15,12 2 88 0,9 1 8 16,-1 1 0-16,-4-4 48 16,5 0-128-16,-5 3 33 0,5 0-33 15,3 0-72 1,-4 1 16 0,-3 2-64-16,-9 3 88 0,4-2-16 15,21 2-72-15,11-3 104 16,20 4 160-16,5-3 120 0,-6 5-224 15,-3 1-48-15,1 3-72 0,3 0-40 32,5-4 0-32,7 1 8 15,8-3-8-15,4-1-8 0,3-3-184 16,14-2-688-16,7-4-809 16,0-10-1479-16,0-6-6683 0</inkml:trace>
  <inkml:trace contextRef="#ctx0" brushRef="#br0" timeOffset="10090.52">26343 10401 8665 0,'0'0'2441'0,"0"0"-1401"0,0 0-568 16,0 0-112-16,0 0 48 15,0 0 433-15,0 51 591 0,9-10-504 16,3 7-80-16,-1 5-272 31,6 8-80-31,-6-1-23 16,13 17-41-16,-7 11-64 0,2 24 32 15,-3 2-32-15,0-3-232 16,-4-9 88-16,-4-14-48 0,4-2-64 16,0-12-16-16,0-18-48 31,-4-11-40-31,0-10 64 15,0 3-64-15,0 0 56 0,-1-3-56 0,2-10 48 16,-1-3-56-16,-4-5 0 16,0-5-264-16,-4-2-232 0,0-7-744 15,0 0-1081 1,0-3-2720 0</inkml:trace>
  <inkml:trace contextRef="#ctx0" brushRef="#br0" timeOffset="10690.72">26284 10452 120 0,'0'0'8129'16,"0"0"-6240"-16,0 0-633 15,0 0-176 1,0 0-104-16,0 0-135 16,0 0-137-16,87-32-256 0,-38 32 88 15,22 0 48-15,33 0 80 16,35 0-160-16,16 0-136 0,1 0-136 15,-9 0-96 1,-8 0-40-16,-3-3-80 16,0 0 32-16,-4-4-40 15,-9 1 56-15,-8-1-64 0,-7 1 121 16,-9 0-73-16,-11 0-40 16,-4 2 8-16,-12-2-8 0,-13 3 0 15,-19 3 0-15,0-3-8 31,0 3-80-31,0 0-257 0,-1 0-87 16,-11 0-200-16,-4 0-240 16,-7-3-448-16,-13 3-921 15,-1-7-2848-15</inkml:trace>
  <inkml:trace contextRef="#ctx0" brushRef="#br0" timeOffset="11459.08">28699 10315 8585 0,'0'0'2929'16,"0"0"-1105"-1,0 0-863 1,0 0-337-16,0 0-184 0,0 0 352 16,0 0 16-16,28 73-248 15,-17-35-248-15,-7 7-112 16,9 9-24-16,-10 3 64 15,1 3-64-15,4 16-7 16,5 13 199-16,-2 13-72 16,1 6-168-16,8-10-24 0,-4-15-16 15,-4-26 16-15,0-9-48 16,-4-7-48-16,4 10-8 0,-4 2 0 31,4 5 8-31,0-7 8 16,-8-7-8-16,3-2-8 15,2-7 0-15,-1-7 0 0,-4-6-48 16,3-3-56-16,-7-6 32 16,4 0 56-16,1-4 8 0,-5 1-8 31,4-1 8-31,-4-2 0 16,0-1-120-16,0 0 112 0,0 0-80 15,0 1-200-15,0-4 48 16,-9 4 56-16,-6-1 135 15,-9-3-31-15,-8 0 24 0,-4 0 64 16,-4 0 0 0,-12-3-8-16,0 0 0 15,-11 0 8-15,-1 0 64 0,-8 0-48 16,0 0 40-16,-3 0 65 16,0 0-57-16,-9 0-8 0,-21 0 48 15,-6 4 16 1,-4 2-24-1,11 1 8-15,9-1-32 0,7 0-24 16,21 0 64-16,7-2-24 0,15 2 0 16,2 0-80-16,-1 4 40 15,-8 0 0-15,-7 2-40 16,3-2 0 0,4-4 0-16,-4 0 0 15,4-3 0-15,0 1 40 0,0-4-48 16,1 0 8-16,3 0 40 15,8-4-48-15,5 1 0 16,3 0-8-16,11 0 8 0,5 3-56 31,8 0-208-31,8 0-464 16,0 0-1417-16,0 0-3960 0</inkml:trace>
  <inkml:trace contextRef="#ctx0" brushRef="#br0" timeOffset="13335.47">5430 15002 264 0,'0'0'5633'16,"0"0"-3233"-16,0 0-1039 16,0 0-497-1,0 0 552-15,0 0 344 16,-12-7-599-16,12 1-105 16,0 0-192-16,0-1-200 0,0-3-80 15,0-2-144-15,0 2-312 0,4-2 113 31,8-4-145-31,0 3-96 16,7-3 8-16,2 1-8 0,3 5 0 16,4 3 0-16,-9 7-72 15,5 4 16-15,-3 18-153 0,-6 6 129 16,-2 11 32-16,-13 2 48 31,0 7 0-31,-8-1 0 0,-20 1 8 16,-13 3 40-16,2-1-40 15,-5-2 0-15,8-7-8 0,9-6-128 16,10-13-536-16,10-9-560 16,7-13-1425-16,19-19 393 31,13-10-769-31,4-8-3344 0</inkml:trace>
  <inkml:trace contextRef="#ctx0" brushRef="#br0" timeOffset="13595.24">5813 14827 2472 0,'0'0'7066'16,"0"0"-5026"-16,0 0-464 0,0 0-247 15,0 0-449-15,-41 0-280 16,22 25-192-16,-1 13 48 0,-1 4 0 16,2 9-16-16,-1-1 56 15,8 4-80 1,0-6-111-16,12-4-137 15,0-3-56-15,9-6-112 0,14-6-48 16,8-4 40-16,14-8-208 16,2-11-33-16,5-6-215 0,16-3-536 15,-12-13-1664-15,-12-3-1817 16</inkml:trace>
  <inkml:trace contextRef="#ctx0" brushRef="#br0" timeOffset="13881">6199 14659 11738 0,'0'0'3073'0,"0"0"-1169"15,0 0-688-15,0 0-279 16,0 0-409-16,0 0-360 15,0 0 80 1,-56 111-48-16,40-54-32 0,5 0-80 16,6 3-16-16,5 1-24 15,0-7-48-15,13-6-8 0,6-7 0 16,14-10-184 0,2-5-424-1,1-7-449-15,16-19-639 0,-8-4-2393 16,-16-11-3977-16</inkml:trace>
  <inkml:trace contextRef="#ctx0" brushRef="#br0" timeOffset="14085.94">6418 14830 6553 0,'0'0'6345'0,"0"0"-3968"15,0 0-1185-15,0 0-488 0,0 0-384 16,0 0 0-16,0 83 56 15,0-35-200-15,0 2-112 32,9 1-16-32,2 0-48 0,1-3-96 15,0-1-1064-15,-4-6-952 16,0-9-1977-16,-5-13-3177 0</inkml:trace>
  <inkml:trace contextRef="#ctx0" brushRef="#br0" timeOffset="14323.85">6550 14646 12826 0,'0'0'2913'0,"0"0"-1985"16,0 0-504 0,0 0-56-1,88 16 104-15,-49 9-264 0,1 13-80 16,-4 16-120-16,-5 16 56 0,-14-6-64 15,-9 6 8-15,-8-1 40 0,-8-8-48 16,-16 2-144-16,-25 16-1016 31,10-18-1584-31,-1-16-3866 16</inkml:trace>
  <inkml:trace contextRef="#ctx0" brushRef="#br0" timeOffset="15310.58">6243 14097 1792 0,'0'0'6649'16,"0"0"-5144"-16,0 0-321 0,0 0 448 15,0 0 361-15,0 0-425 16,0 0-320-16,0 0-136 16,-4-3-87-16,-1-7-409 0,-2-9-368 31,-1-6-104-31,-4-10 0 0,0-23-96 15,0-24-32-15,-8-29-8 16,0-16 96-16,1-3-104 16,-2 15 0-16,10 33 96 0,-2 22-96 15,9 24 16-15,-3 11-16 16,7 0 72-16,-4 3-64 0,0 6 8 31,0 6-8-31,4 7-8 16,0 3-240-16,0 0-408 15,0 6-664-15,0 10-377 0,0 6 209 0,0 20-1001 16,0-4-535 0,-5-7-2866-1</inkml:trace>
  <inkml:trace contextRef="#ctx0" brushRef="#br0" timeOffset="15680.26">5905 13554 5209 0,'0'0'4865'16,"0"0"-4193"-16,0 0-536 15,0 0 8-15,0 0 448 16,0 0 56-16,0 0-144 0,19 12 96 31,-10-12-320-31,-2 0 16 0,1-15 969 16,4-7-169-16,4-14-408 15,-8-5-336-15,0-13-232 16,-4-3-16-16,0-6-104 0,-4 2 64 16,0 7-56-16,0 13 48 31,0 12 768-31,4 11-167 0,0 8-633 16,3 7-24-16,10 3-208 15,15 0 208-15,3 0-8 16,18 9-88-16,2 7 96 0,4 3-88 15,6 7-497-15,6 24-1023 16,-15-5-1353 0,-16-4-4128-16</inkml:trace>
  <inkml:trace contextRef="#ctx0" brushRef="#br0" timeOffset="18317.96">7211 11185 1400 0,'0'0'5617'0,"0"0"-4417"15,0 0-304-15,0 0-327 16,0 0 87-16,0 0-136 0,4-35-16 15,0 26-168 1,4 3-160-16,0-4-88 16,0 0 8-16,-1 1-24 15,6-4-16-15,-1 3-48 0,0-2 8 16,4-1-8-16,0 1 40 16,-1-1-40-16,6 4-8 0,3-4 0 31,-1 0 16-31,1 4-8 15,4-4 0-15,4 3-8 0,4-2 8 16,4-1-8-16,0 0 0 16,7 0 72-16,1 1-64 15,1-1-8-15,2 0 16 0,-3 1-16 16,-5-1 8-16,6 3-8 31,-10 1 0-31,4 0 8 0,-6 2-8 16,-1-3 0-16,0 1 8 15,3 3 0-15,6-4 8 0,-2-3 96 16,9 1 32-16,-1 2-40 0,1-2 24 16,4 2-72-1,-4 3 48 1,-1-2-96-16,5 3 0 0,-3-1 0 16,-2 4 0-16,5-3 0 15,0-1 40-15,0 4-40 0,0 0-8 16,-5 0 0-1,-3-3 8-15,4 2-8 16,-5 1 8-16,5-3-16 16,1 3 8-16,-2-4 0 0,8 4 48 15,1-3-40-15,0 2 8 16,0 4 40-16,4-3-48 16,-5 3 56-1,1 0-64-15,0 0 0 16,-4 0 0-16,-1 0 8 0,-3 0-8 15,4 0 0-15,-4 0 0 16,3 0 0-16,-7 3 8 16,5 4-8-16,-6-4 0 0,1 0 8 15,-5 4-8-15,-2-1 8 32,-1-3-8-32,-1 4 0 0,1-4 8 15,0 0 0-15,4 3-8 16,0 0 0-16,3 1 72 15,5-4-64-15,0 4 0 0,0-1 72 16,4 0-8 0,0 0 8-16,-5-2 16 15,1 2 32-15,-4 1 57 0,3 2-65 16,-3-3 8-16,-4 4 40 16,8-1 64-16,-4 1-32 15,3 0-72-15,-2-5-56 16,2 5 16-16,1-3-40 15,0 2-40-15,-5 1 40 16,1-4-40-16,-8 4 8 0,1-1-8 16,-10 1 16-16,-4-4-16 15,1 3 40-15,0-2 16 16,-4 2-56 0,4 1 48-16,0-1-48 15,4 1 40-15,-4 0-48 0,4 2 8 16,-4-2 0-16,0-1 56 15,0 1-56-15,-5-1-8 16,5-2 24-16,-4 2-16 0,0-3 0 16,-4 4 0-16,0-3 0 31,-4-1-8-31,0 0 48 0,-4 0-48 16,-8-2 0-16,0-1 0 15,-4-3 0-15,0 0 0 16,0 0 48-16,0 0-32 0,0 0 32 15,0 0-48 1,4 0-216-16,-4 0-448 16,0 0-609-16,0 0-127 0,0 0-952 15,0-7-3762-15</inkml:trace>
  <inkml:trace contextRef="#ctx0" brushRef="#br0" timeOffset="18672.64">12207 10807 7841 0,'0'0'2169'15,"0"0"-313"1,0 0-416-16,0 0 217 16,0 0-193-16,0 0-472 15,0 0-480-15,0 0-376 0,-4-13-72 16,4 30-56-16,13 2 264 15,2 6-32-15,5 0-87 0,0 4-57 32,8-7-40-32,-4 1-48 15,4-5 40-15,-4-1-40 16,0-5 40-16,-9 1-40 0,-7-3 0 16,-4-4-8-16,-4 0 0 0,-8 0 48 15,-20 4 176-15,-11 3 24 16,-17 5-112-16,-19 2-136 15,-45 8-320 1,21-2-1449-16,-2-7-4808 16</inkml:trace>
  <inkml:trace contextRef="#ctx0" brushRef="#br0" timeOffset="20261.39">9634 10074 6905 0,'0'0'2160'15,"0"0"-791"-15,0 0-561 16,0 0 88-16,0 0 736 0,0 0-311 15,0 0-601-15,0 0-360 0,0 0-72 16,0-3-24-16,-4-4-184 16,-5-2-24-1,-6-4-48-15,-6-3-8 16,-6 1-8-16,3-2-56 16,-7 5-24-16,3-1 88 0,3 4 32 15,1 6-32-15,4 3-304 0,5 0 224 31,-2 9 8-31,6 7-8 16,3 6-16-16,-1 0 88 0,9 7-72 16,0-1 0-16,0 1 32 15,17 3-56-15,7-7 96 0,0 0 0 16,8-8-8-16,0-2 8 16,-1-8-88-16,5-4-56 0,-8-3 80 31,-4-3-280-31,-8-10 176 15,-5-3 40-15,-6-3 128 0,3-6 8 16,-8-4 144-16,0 1-16 16,0-1 48-16,0 7 48 31,0 3 312-31,0 6-56 0,0 10-104 16,0 0-152-16,0 3-224 15,0 0 0-15,0 0-168 0,0 0-8 16,0 9 40-16,0 4 128 15,0 6 8-15,-4 3 0 16,0 7 136 0,-1 0 32-16,5 2-24 0,0 1-64 15,0 3-32-15,13-4 0 16,6-2 0-16,9-4-48 0,4-6 0 16,12-6-472-16,16-13-576 15,-13 0-1137 1,-6-15-2680-16</inkml:trace>
  <inkml:trace contextRef="#ctx0" brushRef="#br0" timeOffset="20561.36">10175 9944 7697 0,'0'0'1689'0,"0"0"-609"16,0 0 120-16,0 0 128 16,0 0 505-16,-79-22-681 0,55 22-448 31,4 3-352-31,0 9-176 16,4 8-8-16,4 2-32 0,0 6-72 15,8 4-16-15,4 0-48 16,0 3 0-16,16-4-8 15,5 1 8 1,10-3-8-16,5-4-552 0,19-12-728 16,-11-3-673-16,-4-10-1255 15</inkml:trace>
  <inkml:trace contextRef="#ctx0" brushRef="#br0" timeOffset="20770.12">10335 9915 568 0,'0'0'10474'0,"0"0"-8290"0,0 0-1480 16,0 0-704-16,0 0 48 15,0 0 113-15,0 57 415 16,0-25-112 0,0 6-200-16,8-3-88 15,-4 3-88-15,3-3-72 0,1 0-16 16,5 0-1152-16,-2-9-1225 15,2-14-2344-15</inkml:trace>
  <inkml:trace contextRef="#ctx0" brushRef="#br0" timeOffset="21011.74">10431 9794 10762 0,'0'0'4201'0,"0"0"-2889"0,0 0-992 16,0 0 24-16,0 0-88 16,95-15-112-16,-51 21 200 0,8 13-216 15,-5 10-72-15,-6 9-8 16,-10 6-48 0,-11 4 0-16,-15 6-48 15,-5 3 48-15,-21 29-320 0,-11-13-1096 16,-3-13-3305-16</inkml:trace>
  <inkml:trace contextRef="#ctx0" brushRef="#br0" timeOffset="23160.86">14463 14373 4152 0,'0'0'3033'32,"0"0"-680"-32,0 0-1569 15,0 0-472-15,0 0 480 0,-9 3 152 16,9-3-200-16,0 0-160 15,0 0 129-15,0 0-105 0,0 0-128 16,0 0 120-16,0 0 184 31,0 0 56-31,-4 0-72 16,-7-10-319-16,3-2-249 0,-4-10-48 16,-4-1 40-16,4-5 8 15,-4-4-56-15,4-6-128 0,0 0 32 16,0-6 48-16,0 5 40 15,4-2-72 1,-3 3-56-16,-2 0 0 16,1 3 64-16,5-3-24 0,-2 3 0 15,-3-7-40-15,5 1 40 16,-2 3-32-16,1-3-16 0,4 0 8 16,-3 0 0-1,-2 2 8 1,1 1-8-16,1 3 40 0,-5 3-48 15,3 4 8-15,-2-4-8 0,-1-3 0 16,4 0 8-16,0-3 0 16,0 0-8-16,4 0 0 0,-1 3-8 31,5 0 8-31,0 10 0 16,0-1 0-16,-3 7 0 0,-1 1-8 15,0-5 8-15,0 4 0 16,-4-3 16-16,4 3-8 0,0-4 8 15,0 1-8-15,4 3-8 32,0-3-8-32,0 6-88 15,0 4 0-15,0 2 24 0,0 4-80 16,0 2-48-16,0 1-232 16,0-3-128-16,-4-4 55 0,4 1-1159 15,-4-4 456-15,4 4 280 31,-8 2-385-31,-4 7-103 0,0 3-1136 16,1 10-2546-16</inkml:trace>
  <inkml:trace contextRef="#ctx0" brushRef="#br0" timeOffset="23527.41">13932 13100 8673 0,'0'0'2249'16,"0"0"-1409"-16,0 0-32 0,0 0 689 31,0 0-225-31,0 0-384 16,0 0-368-16,0 0-56 0,0-3 168 16,0-13-216-16,9-7-264 15,-1-2-88-15,-1-4-64 0,1-6 56 16,-3 4 0-16,3-1-48 31,-5 4 8-31,5 8 137 16,0 5 95-16,4 5-136 0,0 4-112 15,12 2-56-15,4 4 56 16,4 0 0-16,8 0 8 0,0 4 56 16,0 12-64-16,-1 3 0 15,-3 9 0-15,0 4-232 31,-8 19-905-31,-4-7-1807 0,-12-9-5834 0</inkml:trace>
  <inkml:trace contextRef="#ctx0" brushRef="#br0" timeOffset="24900.43">13666 15059 3624 0,'0'0'9802'0,"0"0"-8305"16,0 0-1033-16,0 0-112 0,0 0 256 31,32-86 64-31,3 67-296 0,5 3-256 15,8 3-120-15,-4 7 48 16,0 6-48-16,-4 3-176 16,-9 16 0-16,-10 10-48 0,-6 9-224 15,-15 3 352-15,-4 4 96 32,-20 5 144-32,-11 1 64 0,-9-3 96 15,-4-4-104-15,4-5-40 16,13-8-96-16,6-12 24 15,9-6-88-15,16-13-312 0,0 0-296 0,28-22 144 16,13-13-1168 0,6-13 191-1,17-12 177-15,3-23-824 0,9-15-761 16,-12 9-64-16,-24 19 2465 16,-16 26 448-16,-17 24 2009 0,-3 1-89 15,-4 7 529-15,0-1-529 16,0 10 537-1,-4 3-1041-15,-7 0-592 16,-9 13-496-16,0 15 80 0,-13 23 184 16,10 0 96-16,-5 12-191 15,4 7-81-15,9-12-48 16,2 8-200 0,9-6-88-16,4-9-64 15,17-6 32-15,10-13-48 0,17-7-392 16,8-16-48-16,20-9-689 15,-13-9-1223-15,-15-14-2977 0</inkml:trace>
  <inkml:trace contextRef="#ctx0" brushRef="#br0" timeOffset="25227.09">14614 14837 1568 0,'0'0'11434'0,"0"0"-9713"16,0 0-833-16,0 0 448 16,0 0-264-16,-84 12-343 0,56 20-113 0,1 6-56 31,-5 9-96-31,4 11-136 15,7-4-16-15,10 6-88 0,7-3-88 16,4-3-80-16,12-3 8 16,19-3-64-16,10-10-120 15,10-13-336 1,29-16-624-16,-12-9-1201 16,-12-2-4608-16</inkml:trace>
  <inkml:trace contextRef="#ctx0" brushRef="#br0" timeOffset="25706.36">14714 15043 10850 0,'0'0'4417'0,"0"0"-3593"0,0 0-16 16,0 0-80-16,0 0-168 16,83-35-384-1,-50 35-96-15,-6 0-80 16,-7 12-8-16,-9 5-176 16,-11 5 184-16,0 6 216 15,-23 4 289-15,-9 3 111 0,4-3-64 16,-3 0-152-16,10-7-160 0,6-6-144 31,15-3-96-31,0-7-72 16,23-6-24-16,18-3-256 15,10 0-200-15,33-35-553 0,-17 4-1175 16,-7-1-3985-16</inkml:trace>
  <inkml:trace contextRef="#ctx0" brushRef="#br0" timeOffset="25994.23">15084 14751 5025 0,'0'0'8265'15,"0"0"-5960"-15,0 0-1137 0,0 0-72 16,0 0-328-16,0 0-239 0,0 0-73 15,120 38-16-15,-77-3-176 16,2 9-96 0,-6 10-120-16,-11 7-48 15,-12-1 0-15,-12 4-48 16,-4-8-152-16,-16 1-88 0,-12-5-464 16,-32 2-1201-16,8-17-2680 15,5-11-5913-15</inkml:trace>
  <inkml:trace contextRef="#ctx0" brushRef="#br0" timeOffset="28277.62">14965 10941 776 0,'0'0'3232'0,"0"0"-1687"0,0 0-1057 16,0 0-112-16,0 0 216 15,0 0 80-15,0 0-152 16,84-70 8-16,-65 57 32 0,5 1-199 15,8-1-49 1,0 0 104-16,3-3 464 16,6 1-464-16,6-2-240 0,1 5-32 15,12-1-64-15,0 1-72 0,15-5 8 32,-3 5 32-17,4-1-48-15,16 0 16 0,3 4-8 16,17-4 40-16,7-3-48 0,-7 3 88 15,-13 4-40-15,-7 0-40 0,-1-1 8 16,-3 1 40-16,-4-1-8 31,-12 4-40-31,-16-1 72 16,-9 1-72-16,1 0 8 0,4-1 160 16,16-2-64-16,3 3-96 0,1 2 40 15,0 1-48-15,-5 0 96 16,-3 3 8-16,-8 0-24 15,0 0 40-15,-5 0-8 0,1 3-72 32,0 0-40-32,-4 1 0 15,4-2 48-15,4 2-48 16,0-1 48-16,-1 0-48 0,4 3 48 16,1 1 8-16,-4-1 72 15,0 0 65-15,0 4 31 0,-5 0 40 31,5-4-120-31,4 3-24 0,0 1-48 16,4-3-32-16,-1 2-40 16,1 0 0-16,0-2 0 0,-8 2 0 15,0 1 0 1,-13-4 8 0,-2 3-16-16,-6 1 0 0,1 0 8 15,-4-1 40-15,0-3-32 0,-1 4 64 16,10-1 16-16,2-2-16 15,6 2 16-15,2 1-8 0,5-1 24 16,-8 4-24-16,-5 0-72 16,-7-4-16-1,-12 4 16-15,-4-3-16 16,-8-4 8-16,-4-3-8 16,-4 0 0-16,-1 1 0 0,-3-4-8 15,0 0-488-15,0 0-440 16,-3 0-281-16,-5 0-583 0,-4 0-3761 15</inkml:trace>
  <inkml:trace contextRef="#ctx0" brushRef="#br0" timeOffset="28588.22">19319 10566 6873 0,'0'0'2480'16,"0"0"-503"-16,0 0-425 0,0 0-71 16,0 0-521-1,0 0-512 1,0 0-376-16,0 13-64 0,9 6 216 16,2 0 104-16,5 6-48 0,4-2 32 15,0-5-184-15,0 5-8 16,-4-7-32-16,-1-1-80 0,-2 1-8 31,-9-3 48-31,-4-3-40 16,0-1 32-16,-20 4-40 0,-32 3-168 15,-35 0-1040-15,7-4-2601 16,-3-2-6545-16</inkml:trace>
  <inkml:trace contextRef="#ctx0" brushRef="#br0" timeOffset="29432.34">16865 10017 7769 0,'0'0'2721'0,"0"0"-1105"16,0 0-472-16,0 0 433 0,0 0-489 16,0 0-56-16,-8-25-496 31,-4 15-360-31,4-3-120 0,-8 1-48 16,4-1 16-16,-8 3-16 15,-4-2-8-15,-4 8-24 16,-8 4-96-16,-3 7 16 0,-5 15 8 15,4 10 96-15,4 6-16 16,8 3 16 0,13 4-64-16,6-8 8 0,9-1-16 15,5-11 0-15,14-9 24 16,13-10 48-16,9-6 96 16,6-12 56-16,1-14-8 0,-1-6-88 15,-2-6 16 1,-6-3 24-16,-11 0-96 15,-4 2-80-15,-8 2 80 16,0 5-8-16,-12 13 8 0,0 3 80 16,-4 13 208-16,0 3-288 15,0 6-144-15,-4 16 72 0,-8 10 72 32,0 6 72-32,8 3-8 15,0 4-56-15,4-7 0 0,0 0 0 16,8-6 8-16,16-4-16 15,4-6-256-15,8-5-304 0,16-11-952 16,-5-6-585-16,-7 0-3328 0</inkml:trace>
  <inkml:trace contextRef="#ctx0" brushRef="#br0" timeOffset="29711.25">17311 9855 11482 0,'0'0'2256'0,"0"0"-991"15,0 0-841-15,0 0 88 16,0 0 344-16,-103 26 8 0,75-1-344 16,4 3-176-1,0 7-143-15,8 0-1 16,9 3 0-16,2 3-48 15,5 1-104-15,16-1-48 0,12-3-40 16,12 0 32-16,8-6-96 16,3-6-425-16,21-11-1007 0,-17-8-2441 31,-10-7-5241-31</inkml:trace>
  <inkml:trace contextRef="#ctx0" brushRef="#br0" timeOffset="31211.2">17511 9953 936 0,'0'0'7209'16,"0"0"-5536"-16,0 0-417 15,0 0-352-15,0 0 960 0,0 0-295 16,12-50-289-16,-9 46-536 16,5 4-472-1,1 0-192-15,-1 4-80 16,-1 11-80-16,1 7 16 0,-3 7 64 16,-5 3 16-16,0 0-8 0,0-4 80 15,-9-6-48-15,5 1-32 16,-3-11 0-1,7-5-8-15,0-1-64 16,0-2-32-16,20-4 96 16,7 0 56-16,13 0-56 0,11-7-112 15,22-12-656-15,-13 3-1488 16,-13-6-2865-16</inkml:trace>
  <inkml:trace contextRef="#ctx0" brushRef="#br0" timeOffset="31517.29">17869 9690 1664 0,'0'0'10522'16,"0"0"-7657"-16,0 0-1153 15,0 0-1080-15,0 0-384 0,0 0-128 16,0 0-40 0,0 0 464-16,112 35-23 15,-56-7-329-15,-1 4-40 0,-3 3-88 16,-16 3-64-16,-12 3 40 16,-17 4-40-16,-7 3-224 15,-15-1-184-15,-49 17-465 16,8-14-1655-16,0-9-4898 15</inkml:trace>
  <inkml:trace contextRef="#ctx0" brushRef="#br0" timeOffset="33622.24">21053 14468 8361 0,'0'0'3233'16,"0"0"-1313"-16,0 0-175 0,0 0 487 16,0 0-911-16,-32-16-289 15,32 13-272-15,0 0-248 0,0 0-128 32,0-4-24-32,8-2-240 15,11-4-120-15,5 0 0 16,4 1 0-16,4-1 8 0,-4 7-8 15,4 2-8-15,-4 4-64 0,0 0-192 16,-4 7 40 0,-5 12-40-1,-2 3-24-15,-10 10 112 0,-7 6 104 16,0 3 64-16,-24 4-40 16,-8-1 32-16,-11 1-360 0,-5-7 328 15,4-6 48-15,13-10-48 0,6-9-48 31,14-7-72-31,11-6-48 16,8-13-64-16,35-28-489 0,33-26-543 16,20-25 328-16,11-10-256 15,-16 17-561-15,-27 22 441 0,-23 31 1328 16,-13 9 32-16,0 4 1352 31,-9 4-295-31,-6 2-49 0,-10 6 304 16,-3 7 72-16,-12 0-447 15,-16 3-609-15,-8 14-160 0,-7 8 88 16,3 7 32-16,0 5 24 16,12 5-208-16,5 5-40 31,14 1-64-31,9 0 0 0,9-1-240 16,19-8-432-16,11-8-801 15,32-15-999-15,-7-13-1625 0,-8-3-3257 0</inkml:trace>
  <inkml:trace contextRef="#ctx0" brushRef="#br0" timeOffset="33858.94">21965 14043 6129 0,'0'0'9138'0,"0"0"-7754"15,0 0-1032 1,0 0 16-16,-79 47 528 15,51-2 9-15,0 21-161 0,4 17-336 16,8-3-176-16,7-11-136 16,9-8-48-16,13-14 0 0,15 1-48 15,8 3-528-15,11-16-504 32,21-23-393-32,-13-12-2416 0,-6 0-3536 15</inkml:trace>
  <inkml:trace contextRef="#ctx0" brushRef="#br0" timeOffset="34525.12">22096 14341 1424 0,'0'0'9506'0,"0"0"-6634"16,0 0-1743-16,0 0 263 15,0 0-344-15,0 0-376 0,41-79-176 16,-6 69-320-16,5 1-176 15,0 6-8-15,4-1 0 32,-12 4-480-32,-8 0-16 0,-13 0 32 15,-7 0-200-15,-4 10 672 16,-8-1 128-16,-12 4 552 0,-3 3 40 16,-1 0-280-16,4-4-199 15,8 5-161-15,12-8-72 16,0 4-8-1,0 0-48-15,15-4-265 0,10 4-55 16,-1-4-40-16,0 4 0 16,-5-3-48-16,-2-1 176 0,-10-3 96 15,-7 7 24-15,0 3 160 16,-7 3 248 0,-10 0 320-1,-11 0-16-15,0 3 16 0,-4-3-176 16,0-3-199-16,6-3-193 0,1-13-1345 15,13 0-1839-15,8-16-4866 0</inkml:trace>
  <inkml:trace contextRef="#ctx0" brushRef="#br0" timeOffset="34722.07">22742 14068 5129 0,'0'0'9714'16,"0"0"-8258"-16,0 0-832 31,0 0 272-31,91 76-256 0,-82-31-143 16,-9 9-217-16,-4 0-96 15,-16 6-184-15,-12-3-48 16,-12-3-592-16,-28-3-1009 0,12-16-4096 16,0-13-2057-16</inkml:trace>
  <inkml:trace contextRef="#ctx0" brushRef="#br0" timeOffset="35343.04">21475 13690 472 0,'0'0'9986'15,"0"0"-8458"-15,0 0-912 0,0 0 833 16,0 0 191-16,0 0-352 16,-16-15-552-16,9-8-288 0,2-6-152 31,-3-12-23-31,4-19 95 0,0-19 80 15,0-23 136-15,1-3-368 16,-1 13-88-16,-1 26-120 0,1 24 128 16,-4 10-64-1,4 1-16 1,1 2 64-16,-6 4-112 0,9 6 56 16,0 9-56-16,0 0 16 15,0 8-16-15,0-5-8 0,0 4 0 16,0-7 0-16,0 7-96 0,0-3 88 31,0 3 8-31,0 3-8 0,-4-3-48 16,4 3-224-16,0 0-192 15,-4 0-408-15,-4 15-1281 16,-3 11 425-16,-6-1-1505 0,6-2-2280 16</inkml:trace>
  <inkml:trace contextRef="#ctx0" brushRef="#br0" timeOffset="35682.58">21100 13116 4456 0,'0'0'1657'32,"0"0"-489"-32,0 0 408 0,0 0 217 15,0 0-145-15,0 0 177 0,0 0-185 16,0 0-176-1,4-13-320-15,9-6-711 0,2-7-297 0,5-5-48 16,8-10-16 0,-5-1-24-1,2-5 0-15,-1-1-40 0,-4 0 0 16,-5 7 56-16,-2 9 80 16,-1 10 128-16,-5 13-40 0,6 9-232 15,6 0-88-15,9 28 16 0,13 10 72 31,6 10-8-31,9 12 8 16,4 1 0-16,7 15-600 0,-18-13-2001 16,-14-22-5481-16</inkml:trace>
  <inkml:trace contextRef="#ctx0" brushRef="#br0" timeOffset="37333.71">22479 10639 16 0,'0'0'4945'0,"0"0"-3057"0,0 0-912 15,0 0 384-15,0 0-231 32,0 0 55-32,4-28-232 0,-4 24 248 15,0 4-7-15,0-3-241 16,0 3-232-16,0 0-152 0,0-3-48 15,0 0-24-15,4-7-216 32,0-2-192-32,8-4-40 15,0-7-48-15,4 1-8 0,7-6-88 16,1-1 0-16,4-3-32 0,4 4 40 16,0-4-40-16,0 7 120 15,-4-4 0-15,0 4 0 31,4 6 8-31,0 0-8 0,3-1 8 16,1 2-8-16,5 1 0 0,-2 5 0 16,1-1-40-16,0 1 48 15,0 2 8-15,-5-2-8 0,1-1 0 16,0 3-8 0,4 1 0-16,-4 2 0 15,4 1-8 1,-1-1 8-16,6-2 0 0,2 3 8 0,1-4-8 15,4 1 0-15,-5 2 8 16,6-2 8-16,-6 2-8 0,5 1 0 31,-4 0-8-31,3 3 8 16,1-1 0-16,1 4 0 0,-2 0 0 16,5 0 0-16,3 0-8 15,-3 0 8-15,0 0 0 0,-4 4 0 16,-4 5-8-16,-1-3-48 31,1 1 56-31,-8 2-8 16,0 1 0-16,-4-1 0 0,-4 1 0 15,4 2 0-15,-5 1 8 16,1-3-8-16,0 2-40 0,-4 1 40 31,0 0 8-31,0 0 0 16,4-1 0-16,4 1 0 0,3-1 8 15,9 5-8-15,-8-5 0 0,8 1 0 16,-8 0 0-16,-5-4 0 16,-7-3 0-16,-3 1 0 0,-6-4 8 15,-3 0 0 1,1 1-8 0,2-2 40-16,1-2-40 15,0 4 0-15,4 2 0 0,0-3 0 0,0 4-8 16,0-1 8-16,-5-3 8 15,2 3-8-15,-6 1 0 0,-2-1 8 32,-2-2-8-32,-3 2 0 15,4-6 0-15,0 3 0 0,1 0 0 16,-2 0 8-16,1-3-8 16,4 0 0-16,0 0 8 0,-4 3 40 15,4-3-40-15,-8 0-16 31,4 0 0-31,-5 4 0 16,1-4-16-16,-3 3-280 0,-1 0-312 16,0 0-424-16,-4 3-881 15,0-2 625-15,4-1-888 16,-1-3-385-16,-3 0-2600 0</inkml:trace>
  <inkml:trace contextRef="#ctx0" brushRef="#br0" timeOffset="37696.78">25519 10135 7377 0,'0'0'2257'0,"0"0"-953"15,0 0-576 1,0 0-56-16,0 0 32 16,0 0-104-16,0 0 9 15,0 0-9-15,104 59-88 0,-73-33 8 16,1 3-160-16,4-1-160 16,0 4-56-16,-4-4 32 0,-1-2-16 31,-10-1-64-31,-10 1-16 15,-2-7-64-15,-9 0 64 0,0 0-8 16,-9 0 8-16,-14-3 8 16,-17 3-88-16,-36-3-288 15,5 0-2464-15,2-10-5794 0</inkml:trace>
  <inkml:trace contextRef="#ctx0" brushRef="#br0" timeOffset="38807.06">24659 9668 8209 0,'0'0'2793'0,"0"0"-1953"16,0 0-496-16,0 0-24 15,0 0 608-15,-4-58-271 16,-5 40-321-16,-2-2-168 0,-1-8-80 31,-1-4 0-31,-7-6 176 16,5 0-24-16,-9 0 424 0,4 9-384 16,-4 7-160-16,0 9-32 15,0 10-88-15,-4 3-64 16,5 16 64-16,-5 12-8 0,4 14-48 15,3 2 56 1,10 7 0-16,7 0-8 16,4-7 8-16,4-2 8 0,15-10-8 15,9-10 8-15,4-7 0 16,9-8-8-16,-2-7 120 16,-3 0-48-16,0-16 0 15,-5-6-64-15,-7-4 96 16,-7-6-16-16,-6 1-32 15,1-4-56-15,-3 3 64 16,-5 4 216-16,-1 6 264 0,-3 9 320 16,0 13-519-16,0 0-345 15,-3 18-200 1,-10 18 183-16,1 2-39 16,-3 6 56-16,6 1 56 15,9-4-56-15,0-3 9 0,13-3-1 16,10-10 0-16,9 1-8 15,8-11-217-15,0-8-487 0,16-7-864 32,-13-16-1001-32,-7-3-2840 0</inkml:trace>
  <inkml:trace contextRef="#ctx0" brushRef="#br0" timeOffset="39064.04">25160 9350 4200 0,'0'0'7018'16,"0"0"-4906"-16,0 0-903 16,0 0-377-16,0 0 128 0,0 0-360 15,-59-12-216-15,34 31-96 16,-2 6-136-16,7 10-48 16,0 6-56-1,5 0 80-15,10 0-56 0,5 1-8 16,0-4-56-16,8-3 0 15,16 0-8-15,4-10-8 0,3-3-552 16,14-9-784-16,-6-6-1545 16,-7-7-4280-16</inkml:trace>
  <inkml:trace contextRef="#ctx0" brushRef="#br0" timeOffset="40030.54">25327 9382 6513 0,'0'0'3993'16,"0"0"-2817"-16,0 0-640 0,0 0 536 15,0 0-408-15,0 0-7 0,0 0-369 16,52-51-240-16,-31 51-48 15,3 0 0 1,-5 0-80-16,-2 7-8 16,-10 2 40-16,1 4-56 15,-8 2 32-15,0 4-48 0,-8 1 120 16,-8 2 88-16,0 0-80 31,-4-3 40-31,9-3-32 0,3-3 72 16,-1-4-88-16,9 1 0 15,0-4-32-15,0 1 32 16,13 2 8-16,6-3-8 0,5 1-8 16,-4 2-8-16,0-3-56 15,-8 1 72-15,-4-1-8 0,-4-2-80 32,-4 5-80-32,0-3-32 15,0 7 200-15,-16 3 0 16,-4-1 56-16,-8 2 24 0,-8 2-80 0,-16-7-281 15,9 1-1119-15,7-10-1432 16</inkml:trace>
  <inkml:trace contextRef="#ctx0" brushRef="#br0" timeOffset="40279.19">25630 9157 9329 0,'0'0'2025'0,"0"0"-1185"15,128 6 136-15,-65 13 401 0,-3 6-297 16,-8 7-392-16,-3 9-336 31,-14 7-216-31,-11 6-120 0,-16 0 0 16,-8 3-16-16,-12 0-680 15,-52 13-760-15,9-13-1569 0,-5-9-6689 16</inkml:trace>
  <inkml:trace contextRef="#ctx0" brushRef="#br0" timeOffset="41717.29">27571 13675 7521 0,'0'0'4201'0,"0"0"-2889"16,0 0-472-16,0 0 65 31,32-86 215-31,-12 67-344 16,4 3-320-16,4 0-160 0,8 7 56 16,-1-1-264-16,9 10 8 15,-4 0-88-15,-4 0 40 0,4 19-48 16,-9 7-96-16,-3 5 88 31,-7 14-40-31,-14 2 48 0,-7 7 0 16,-4 0 0-16,-20 0 0 15,-4-9-8-15,-7-7 0 16,-1-10 8-16,8-6 48 0,0-12-48 16,16-4-168-16,4-6 16 31,8 0 88-31,12-19-1280 0,24-13-849 0,24-18 977 15,24-30-64-15,27-15-664 16,-12 6 183-16,-15 22 361 16,-28 26 1400-16,-28 22 1248 0,0 3 793 15,-9 3-73 1,-2 1-464 0,-17 12 281-16,0 0-553 0,-21 0-160 15,-14 16-296-15,-5 6 33 0,1 7-233 16,2 5-288-16,5 5-136 15,17-1-8-15,7 3-88 0,8 0-56 32,8 4 72-32,16-7-56 15,15 3-16-15,5-9-472 0,28-7-392 16,-8-9-921-16,-17-9-2872 0</inkml:trace>
  <inkml:trace contextRef="#ctx0" brushRef="#br0" timeOffset="42185.77">28946 13278 3080 0,'0'0'8122'0,"0"0"-6666"0,0 0-232 15,0 0-95-15,0 0 87 16,-77 6-280-16,46 19-304 0,-9 10-240 16,4 7-144-16,4 5-32 31,12 4-111-31,5 3-97 0,6 3 0 15,9-3 0-15,9 3 0 16,19-6-16-16,11-3-529 16,21-7-439-16,-4-10-1312 0,-9-14-697 0</inkml:trace>
  <inkml:trace contextRef="#ctx0" brushRef="#br0" timeOffset="42663.03">29181 13392 3872 0,'0'0'5137'0,"0"0"-2840"15,0 0-761-15,0 0 249 0,0 0-233 0,0 0-912 16,0 0-48-16,0 0 8 15,-33 73-296 1,29-41-64-16,-3 0-71 16,7-1-113-16,0-2-40 15,0-4-16-15,11-6 0 0,6-3-137 16,7-10-15-16,0-6 96 31,8 0 56-31,0-12-112 16,3-8-88-16,-7-5 80 0,0-3 112 15,-5-1 8-15,-6 7 24 16,-6 3 248-16,-7 6 529 0,1 3 287 16,-5 10-408-16,0 0-480 31,0 10-200-31,0 12-8 0,-9 10 0 16,2 13-56-16,3-1 64 15,4 7-8-15,0 0-208 16,0-1-352-16,4-5-1289 0,7-1-599 0,2-15-1817 15,-5-10-5545-15</inkml:trace>
  <inkml:trace contextRef="#ctx0" brushRef="#br0" timeOffset="42940.61">29559 13221 3608 0,'0'0'8682'0,"0"0"-6393"16,0 0-641-16,0 0-280 15,0 0-432-15,0 0-687 0,0 0-249 32,79 9-56-32,-38 26 56 15,-1 9 0-15,-1 7 104 0,-3 6 48 16,-8 3-136-16,-12 4-8 15,-8 0-8-15,-8-1 0 0,-20-2-64 16,-39 15-873-16,7-19-1031 31,-4-10-3625-31</inkml:trace>
  <inkml:trace contextRef="#ctx0" brushRef="#br0" timeOffset="49517.97">27606 10753 80 0,'0'0'7617'15,"0"0"-5312"-15,0-3-1177 0,0 0-16 16,-3 0 264-16,3 3-207 16,0-3-385-16,0 3-360 15,0 0-216-15,0 0-192 0,8 0 32 16,12 0-48-1,15 0-16-15,10 0-48 16,6 0-88-16,1 6-272 0,0 0-304 16,-12 1 72-16,-9-1 199 15,-10 0 201-15,-18 1-136 16,-3-1-168-16,-7 3 480 0,-17 1 80 31,-16 0 112-31,0 2 8 0,-4-2-64 16,5 3-56-16,7-4 0 15,4 4 8-15,7-7-8 16,14 0 0-16,7 1-144 0,0-4 64 16,19 0 64-16,18 1 0 31,10-4-40-31,5 0 56 0,-1 0 0 16,-6 0 0-16,-6 0 0 15,-11 0 0-15,-11 0 0 16,-14 0 8-16,-3 0 80 0,-12 0 104 15,-11 0 16-15,-9 0 48 16,-5 9-80 0,2-3-96-16,-1 7-24 15,8-4-48-15,9 4 40 0,6-3-48 16,9 6-176-16,4-7-64 16,4 4 88-16,20-4 32 0,12-2 48 15,28 3-80 1,-5-8-592-16,-3-2-1688 15</inkml:trace>
  <inkml:trace contextRef="#ctx0" brushRef="#br0" timeOffset="51347.15">3375 12255 80 0,'0'0'5769'0,"0"0"-3505"15,0 0-551 1,0 0-601-16,0 0-64 16,0 0-88-16,0 0 305 0,0-9-377 15,0 6-184-15,7 3-192 0,5-4-96 16,12-2-16-16,8-1-56 15,4 2-112 1,8-5-56-16,3 3-168 16,5-2 168-16,4 3-40 15,-1-1-32-15,10 1-56 0,-1-1 24 16,-5 4-72-16,5 0 48 16,-4-3 0-16,-5 3-48 0,-7 3 0 31,-4-4 40-31,-4-2 16 15,-4 6-56-15,0-6 16 0,-8 3 8 16,0 0-24-16,-4-4 0 16,-1 4 0-16,-3 0 8 15,0-1-8-15,3 1 16 0,2 0-16 32,3 0 0-32,0-3 0 15,0 3 0-15,-4-1-16 0,-5 1-96 16,-6 3-80-16,-10 0-32 0,1 0-48 15,-4 0-88-15,0 0-216 16,0 0-128-16,0 0-128 16,4 0-464-1,0-3-153 1,0 0 113 0,-4-1-809-16,0 2-2400 0</inkml:trace>
  <inkml:trace contextRef="#ctx0" brushRef="#br0" timeOffset="51679.26">4410 11941 8857 0,'0'0'1993'31,"0"0"-185"-31,0 0 257 16,0 0-441-16,0 0-536 0,0 0-536 15,0-9-352-15,8 9-200 16,12 9 8-16,12 0 168 16,3 4 40-16,14 3-71 0,-2-4 15 31,1 5-72-31,-4-5-80 16,-8 1 0-16,-4 0 56 0,-13-4-64 0,-11 1-8 15,-8 3-64 1,0 2 72-16,-27 7 104 0,-13 7-104 15,-16 0-112-15,-35 15-1009 16,7-9-2848 0,4-9-5817-16</inkml:trace>
  <inkml:trace contextRef="#ctx0" brushRef="#br0" timeOffset="52719.75">1665 12217 4600 0,'0'0'4153'15,"0"0"-2656"-15,0 0-897 16,0 0 160-16,-16-85-32 0,4 62 856 16,-4-2-319-16,0-1-649 15,-4 4-176-15,0 0-160 0,-7 3 120 16,-1 9-136-1,-8 4-104-15,0 6 112 16,0 6-176-16,0 20-96 16,0 6-8-16,8 5-56 0,9 8 56 15,10 3-112-15,9-4 112 16,0-3-72-16,17-9-40 16,10-7-304-16,9-8-104 15,8-14 232-15,0-3 40 16,7-16 176-16,-3-10 72 15,-8-9 0-15,0-2 8 0,-12-5 0 16,-12 1 48-16,-8 3 48 16,-5 3 48-1,-3 3 176-15,0 13 48 16,0 6-16-16,0 7-184 16,0 6-168-16,0 0-216 15,-7 19-8-15,7 10 224 0,-4 12 56 16,0 7 0-16,4 5 32 0,0 5 16 31,0-4-56-31,12-7-48 16,8-5 0-16,8-14-208 15,4-6-672-15,7-15-544 0,9-7-193 16,32-29-519-16,-12-6-225 16,-9-3-927-16</inkml:trace>
  <inkml:trace contextRef="#ctx0" brushRef="#br0" timeOffset="52961.36">2243 11852 5449 0,'0'0'6009'15,"0"0"-4057"-15,0 0-1063 16,0 0-81 0,0 0 552-16,0 0-240 0,-88 89-392 15,60-51-135-15,8 13-153 16,4-3-192-16,9 6-112 0,3-4-88 15,4-6 8-15,11 1-56 16,17-10 0 0,8-9-144-16,7-4-568 15,30-16-425-15,-13-3-1119 16,-9-3-2009-16</inkml:trace>
  <inkml:trace contextRef="#ctx0" brushRef="#br0" timeOffset="53298.68">2514 11950 9233 0,'0'0'4890'0,"0"0"-3602"16,0 0-648-16,0 0-232 0,0 0 16 16,0 0 72-16,-72 105-224 15,64-63-200 1,4 2-72-16,4-3 0 15,0-9-72-15,8-3-24 0,8-14-464 16,7-5-128-16,1-10 0 16,1 0 80-16,-1-22 304 15,-5-3 72 1,-6-11 232-16,-13-2 456 16,0-3 440-16,-13 3 128 0,-10 3-120 15,-5 6-104-15,-4 10-231 0,4 10-217 16,4 6-352-16,7 3-72 15,6 18-1505 1,11 5-2752-16,0-1-2632 16</inkml:trace>
  <inkml:trace contextRef="#ctx0" brushRef="#br0" timeOffset="53578.73">2585 11795 12466 0,'0'0'3225'16,"0"0"-1601"-16,0 0-976 15,0 0 40-15,0 0-391 32,0 0-297-32,80-3-128 0,-44 28 120 15,0 7 8-15,0 9 0 16,-5 10 88-16,-6-1-40 0,-6 11 16 0,-7-1-56 15,-4 7-8-15,-8 0-160 16,-8 28-785 0,-12-22-1511-1,-8-13-3682-15</inkml:trace>
  <inkml:trace contextRef="#ctx0" brushRef="#br1" timeOffset="63781.69">30065 10350 4392 0,'0'0'1897'0,"0"0"-569"16,0 0-32-16,0 0 105 0,0 0 159 31,0 0 24-31,-16-9-351 16,16 9-377-16,0 0-144 0,0 0-120 15,0 0-136-15,0 0-144 16,0 0-152-16,0 0-88 0,0 0-56 15,0 0-8-15,0 0 64 32,0 0-56-32,0 0 48 15,0 0-16-15,0 0 64 0,0 0-40 16,16 0 56-16,4 0-48 16,20 0-8-16,20-4-16 0,31 4-48 15,33-6 113-15,16 3 151 16,2 0-32-1,-9-4-72-15,-22 1-64 16,4 0-96-16,-3 0 8 0,-1-4-8 16,-15 3 72-16,-12-2-40 15,-28 6-32-15,-17 0 0 0,-7 3 0 16,-4-4-8 0,0 4 48-16,-8 0-48 15,-8 0-112-15,-8 0-144 16,-4 0-304-16,0 0-561 0,-16 0-1031 15,-8 7 79-15,-8-1-1783 16</inkml:trace>
  <inkml:trace contextRef="#ctx0" brushRef="#br1" timeOffset="64375.2">29818 10436 656 0,'0'0'5529'16,"0"0"-3921"-16,0 0-328 15,0 0 209-15,0 0-49 0,0 10-248 32,0-1-544-32,0 10-63 15,4 10 879-15,4 9-632 16,4 9-112-16,0 7-176 0,0 16-160 16,4 22 369-16,0 26-257 15,-1 9-104-15,-2-4-216 0,-1-8-56 31,-5-17 0-31,6-9-104 16,-9-3-8-16,0-20 0 0,-1-14-8 16,-3-18 16-16,0-5-8 15,0-3 32-15,4 2-40 16,0-6-48-16,1-6-224 0,-1-6-336 31,7-7-737-31,1-3-847 0,-7 0-2257 16</inkml:trace>
  <inkml:trace contextRef="#ctx0" brushRef="#br1" timeOffset="64711.81">29926 11849 3024 0,'0'0'6698'15,"0"0"-4930"-15,0 0-1232 16,0 0 528-16,0 0 409 15,0 0-41 1,0 0-120-16,95 41-400 16,-31-41-367-16,24 0-225 15,35-3-56-15,16-6 16 0,5-4 8 16,-9 3 8-16,-11 4-48 16,-8-4-88-16,-5 7-8 15,-23 0 96 1,-20 0-80-16,-25-1-56 15,-7 1-56-15,1 3-8 0,-2 0-48 16,5-3-128-16,-1 3-40 16,-7-3-152-16,-4 3-288 15,0-3-592-15,-8-3-1305 0,-8-1-2656 0</inkml:trace>
  <inkml:trace contextRef="#ctx0" brushRef="#br1" timeOffset="65479.01">31528 10204 8081 0,'0'0'1601'0,"0"0"-665"32,0 0-40-32,0 0 64 15,0 0-128-15,0 0-344 0,0 0-47 16,91 16 87-16,-51-10-80 15,-1 1-168-15,6-1-104 16,-2 1-72-16,2-1-104 0,-10-3-48 31,1 0-656-31,-12-3-649 16,-12 0-271-16,-8 0 352 0,-4 0-153 16,-4 0-1295-16,-4-6-2569 0</inkml:trace>
  <inkml:trace contextRef="#ctx0" brushRef="#br1" timeOffset="66041.16">31930 10249 888 0,'0'0'7937'16,"0"0"-5304"-16,0 0-1609 16,0 0-504-16,0 0-72 15,0 0-168-15,0 0 721 16,28 54-41-16,-16-32-336 15,-1 10-296-15,-2 3-120 16,-5 6 8-16,0 9-40 0,-4 8 96 16,0 5 296-16,0 13-192 15,-4 13-55 1,-4 13 39-16,-5-13-184 16,6-16-56-16,3-19-112 15,0-16 64-15,-5 13 32 0,2-1-96 16,3 4-8-16,-4-3 0 15,-5-3 8-15,10-4-8 0,-5-2-128 32,0-7 80-32,-1-4 40 15,6-2 0-15,-1-7-184 16,0 0-240-16,4-3 215 0,0-6 137 16,0 0-8-16,0-1 80 15,0-2-40-15,0-1 40 0,0 1 0 16,0 0 8-1,0-4 0-15,0 0-64 16,0 1-88-16,0-1 8 16,0-3 32-16,0 1 48 0,-12-1 64 15,0 3 0-15,-4-3 0 16,-12 0 16-16,-3 4-8 16,-9-1 8-16,-12-3 56 15,-20 3 8-15,-19-2 16 16,3-1-88-16,8-3-8 15,12 0-96-15,9 0-304 0,6 0-1280 16,10 0-2905-16</inkml:trace>
  <inkml:trace contextRef="#ctx0" brushRef="#br1" timeOffset="69003.39">23901 11112 2968 0,'0'0'4569'15,"0"0"-2192"-15,0 0-1289 31,0 0-88-31,0 0 232 0,0 0 89 16,0 0-329-16,0 0-288 16,0 0-320-16,0 0-168 15,0 0-120-15,0 0 16 0,8 0 88 16,12 0 192-16,12 0 120 31,12 0-88-31,24-9-55 0,31-4-145 16,25-3 72-16,3 0-48 0,-3 0-80 15,-12 7-24-15,-21 0-96 16,-15 2 8-16,-20 4-8 0,-13 0-40 16,-11-1-8-1,8 1 0 1,-4 0-8-16,-4 0-240 0,-8 3-152 16,-12 0-200-16,-9 0-153 0,-3 0-207 15,-31 0-80-15,-1 0-1201 16,-8 6-1831-16</inkml:trace>
  <inkml:trace contextRef="#ctx0" brushRef="#br1" timeOffset="69482.66">23785 11179 9770 0,'0'0'2144'0,"0"0"-952"0,0 0-632 16,0 0-272 0,0 0-135-1,0 0 1023-15,-3 76-472 0,6-28-208 16,1 6-96-16,-4 19-104 16,0 16-24-16,0-4-48 0,0-9 312 15,0-9-128-15,0-19-191 0,0 6-17 31,0 6-64-31,-4-9-32 16,1-7-32-16,3-12-64 0,0-7 56 16,0-12-64-16,0-3 0 15,0-7-504-15,0-3-513 0,-8-16-175 16,4-6-1513-16,-4-7-8505 0</inkml:trace>
  <inkml:trace contextRef="#ctx0" brushRef="#br1" timeOffset="70060.28">24547 11087 696 0,'0'0'1224'16,"0"0"-64"-16,0 0-328 0,0 0 369 16,0 0-57-16,0 0 128 15,-56-7 104-15,52 7-375 0,4 0-289 32,0 0-120-32,0 0 0 15,0 0-80-15,0 0-88 0,8 0-184 16,8 0 232-16,8 0 497 15,16 0 95-15,23 0-184 0,37-2-104 16,32-15-248-16,15-5-88 31,-11 7-88-31,-29-2-160 16,-40 8-87-16,-18 6-33 0,-14 0-64 16,-3 0-8-16,-4-1 0 15,-4 1 56-15,-12 3-56 0,-3-3 16 0,-9 3-8 16,0 0-8-1,0 0-289 1,0 0-487-16,0 0-856 16,3 3-392-16,-3 4-225 0,0-7-2584 15</inkml:trace>
  <inkml:trace contextRef="#ctx0" brushRef="#br1" timeOffset="70802.2">25619 10976 784 0,'0'0'9578'0,"0"0"-6650"16,0 0-719-16,0 0-1049 16,0 0-552-16,0 0-336 0,0 0-208 31,0 0 40-31,0 48 416 16,0-14-208-16,0 8-127 0,4 5-17 15,-1 1-72-15,1 9-48 16,4 0 232-16,-3 16-72 0,-1 13-32 15,3 13-56-15,-3-8-72 32,0-21-48-32,0-19 16 15,1-16-8-15,-1 6-8 0,3 4-40 16,1-4-176-16,-4-3-8 16,5-6 16-16,-9-13-297 0,0-6 385 15,0-4 104-15,0-6 16 16,0-3 16-1,0 0 56-15,0 0 201 16,0 0 55-16,-9 0-64 0,1-3-160 16,-3-3-56-16,-2 3-40 15,-6-4 0-15,-5 4 0 0,-4 3-8 16,-8 0 0 0,-3 0 0-1,-10 0 0-15,-7 0-8 0,-15 0 8 16,-21 0 0-16,-16 10 8 0,-7-4-8 15,3 3 0-15,13 1 0 16,11 0 0-16,17-1 0 0,11-3 8 31,12 1 40-31,8-1-40 16,-8-3 0-16,-12 3 48 0,4 1 8 16,-4-4-56-16,9 0-8 15,3 1 0-15,5-4 0 0,3 0 0 16,-1 3 8-16,2 0-8 31,3 0 0-31,1 0 8 16,3 0 40-16,0 0 32 0,8 1-8 15,7-1-24-15,6 0-40 16,3-3 40-16,3 3-32 0,1-3-8 16,4 0 0-16,0 0 0 31,0 0 0-31,0 0 0 0,0 0-8 15,0 0-48-15,0 0-224 0,0 0-512 16,0-3-697-16,-4-7-2528 16,-3-2-4712-16</inkml:trace>
  <inkml:trace contextRef="#ctx0" brushRef="#br1" timeOffset="71714.59">16754 11335 760 0,'0'0'10106'0,"0"0"-8050"0,0 0-423 16,0 0-577-16,0 0 328 15,0 0-48-15,0-67-415 16,0 67-505-16,0 0-368 16,0 19-48-1,0 13 0-15,7 25 0 16,6 32 48-16,2 22 24 0,5 13 0 16,-4-10-16-16,0-13-40 15,-8-27-8-15,5-14 64 0,-6-19-72 16,1-6 8-1,0 0 8-15,4 0-8 16,-4 0-8-16,0-13-96 16,-4-6-216-16,-1-10-304 0,-3-6-545 15,0 0-207-15,0-22 104 16,-7-7-1897-16,-5-5-4753 0</inkml:trace>
  <inkml:trace contextRef="#ctx0" brushRef="#br1" timeOffset="72152.72">16737 11303 640 0,'0'0'9194'15,"0"0"-7162"-15,0 0-1072 16,0 0-704 0,0 0 152-16,0 0 625 15,0 0-49-15,92-10-312 0,-48 7-128 16,8-4-80-16,12 2 40 0,11-2-176 16,25-3-112-16,19 4-40 15,1 3-128 1,-8 3-8-16,-13 0-32 15,-24 0 32-15,-15 0-40 16,-8 0 8-16,4-4-8 0,4-2 80 16,8 0-80-16,7-4 0 15,-23 1 0-15,4-1 16 0,-16 4-16 32,-16 3-128-32,-13 0-264 15,-6 3-176-15,-5 0-8 0,0 0-304 16,0-3-144-16,0-7-721 15,4 0-2672-15,0-2-1464 0</inkml:trace>
  <inkml:trace contextRef="#ctx0" brushRef="#br1" timeOffset="72721.67">18295 11119 1040 0,'0'0'7993'16,"0"0"-5768"-16,0 0-1217 15,0 0-296-15,0 0 385 16,17-10-201-16,-13 13-432 0,3 10-72 15,1 12 104 1,-4 7-24-16,0 9 88 16,1 10-120-16,-5 3-40 15,0 19-64-15,4 19-63 0,3 13-89 16,5 9-112-16,0-12 104 16,4-13-40-16,-8-23-88 15,0-12-40-15,0-12 56 16,-4-7-56-16,3 6 40 15,2 3-32-15,-5 1 40 16,4-4-48-16,-4-6-8 0,3-9-56 16,-7-11 48-16,5-2-88 0,-5-7 24 31,0-6 64-31,0 0 8 16,0 0 120-16,-9 0-16 15,-10-6-56-15,3 0-40 0,-12-4 56 16,-4 1-16-16,-8 2-40 15,1 1 48-15,-13 3 80 0,-24 3-48 32,-20 0-40-32,-23 0-40 15,-9 6 88-15,4 7 16 16,6-1-32-16,17 1 40 0,2-3-64 16,24-1 16-16,15-2 40 15,19-1-8-15,6-3-8 0,-1 0-88 16,0 0 72-1,1 1-72-15,11-1 8 16,3-3-8-16,10 0-8 16,7 0 0-16,0 0 0 0,4-3-240 15,0-7-760-15,0-6-16 16,0 0-1241-16,0 0-3536 0</inkml:trace>
  <inkml:trace contextRef="#ctx0" brushRef="#br1" timeOffset="73944.13">9040 11452 9946 0,'0'0'3032'0,"0"0"-1439"16,0 0-1009-16,0 0-328 0,0 0-104 15,0 0 400-15,23 83 568 16,-6-7-400 0,-2 28-336-1,2 11-48-15,-2-4-103 0,-6-9 47 16,-1-13-96-16,3 0 8 16,-2-20-120-16,-1-12 0 0,-1-15-64 0,1-10 32 15,-4 2-40-15,5-2-16 31,-2 3-104-31,1-10-184 16,-4-9-232-16,5-6-337 0,-9-1-415 16,0-9-912-16,0-3 599 15,-5-13 33-15,-3-6-4777 0</inkml:trace>
  <inkml:trace contextRef="#ctx0" brushRef="#br1" timeOffset="74372.57">9119 11493 7377 0,'0'0'2153'16,"0"0"-505"-16,0 0-656 0,0 0 0 15,0 0 281 1,0 0-417 0,0 0-184-16,81-67-160 0,-42 58-152 15,9 3 88-15,24-1-112 16,23-2 16-16,25-1-64 0,3 4-64 16,-7 3-40-16,-13 3-47 0,-15 0-89 31,-4 6-48-31,-12 1 16 15,-16-1-16-15,-13-3 8 0,-3-3 8 16,8 0-8-16,0 0-8 16,7 0-56-16,1-3-209 0,-8-7-215 15,3 1-88-15,-2-4-272 32,-10 0-600-32,6-6-841 0,-17 7-751 15,-9-1-1921-15</inkml:trace>
  <inkml:trace contextRef="#ctx0" brushRef="#br1" timeOffset="74927.32">10793 11274 776 0,'0'0'3088'31,"0"0"-127"-31,0 0-1457 0,0 0-439 16,0 0-81-16,0 0 528 16,0 0 136-16,0 0-351 0,0 92-321 15,0-51-192-15,0 0-80 0,0 11-120 16,0 5-80-1,0 6-111 1,8 4-57-16,4 9-112 0,4 19-56 16,7 13-8-16,9 4-24 15,0-5-40-15,1-8 16 0,-6-26-24 16,-3-16-80-16,-4-9 0 16,-8-10-8-1,8 9-56-15,-4 4-232 16,4-3 184-16,-9-7-72 0,-2-13-40 15,-5-5 0-15,-4-7 72 16,0-7 80-16,-4-6 64 0,-8 0 48 16,-4-3 16-16,-8 0-56 31,-4-3 64-31,-4-3-56 0,-7-3-8 16,-6 2 8-16,-10 1 88 15,-21 6-32-15,-16 0-64 0,-27 0 40 16,-13 3-40-16,5 7 128 15,4-4 40-15,11-3-24 32,1 0-16-32,-1-3 40 0,12 0-8 15,9 0 32-15,14-3-32 16,22 0-40-16,11 0-16 0,12 3-40 16,-3 0-8-16,3 0-64 15,0 3 0-15,8 3-8 16,7 0-8-1,6 4-232-15,3-3-288 0,4-1-320 16,4 3-609-16,0-9-751 16,8 0-1705-16,3 0-1600 0</inkml:trace>
  <inkml:trace contextRef="#ctx0" brushRef="#br1" timeOffset="77470.46">29906 13071 360 0,'0'0'8041'0,"0"0"-5352"0,0 0-1809 16,0 0-144-16,-8 0 689 15,8 0 119-15,0 0-480 0,0 0-416 16,0 0-184 0,0 0 16-16,0 0 49 15,0 0-25-15,0 0-72 16,8-13-232-16,3-5-144 0,10-5-48 15,7-8-8-15,7-8 0 16,17-15 8-16,12-22 8 0,20-19-8 31,-1-10 40-31,-11 20-40 16,-17 21-8-16,-22 26 8 0,3 3 8 16,-1 0-16-16,9-3 8 15,0 0 0-15,0 3 0 0,-5 7-8 16,-2 5-8-16,-5 7 0 31,-9 0-32-31,-7 7 40 16,-4 6 0-16,-8-1-80 0,1 1 72 15,-5 3-136-15,0 0-256 16,0 0-553-16,-5 0-879 0,-7 10-1249 16,-3-1 257-16</inkml:trace>
  <inkml:trace contextRef="#ctx0" brushRef="#br1" timeOffset="77807.55">30352 12246 5169 0,'0'0'7065'0,"0"0"-4744"0,0 0-1665 16,0 0-352-16,0 0 528 15,0 0-32-15,12 0-200 16,12 0-200 0,16-3-224-16,8-4-112 15,7-6-56-15,5 1-8 0,0-4-80 16,-4 0 64-16,-4 0 8 16,-13 7-8-16,-11 2 16 15,-8 4 104-15,-12 3-96 0,0 13-8 31,-4 15 0-31,0 13 112 16,-4 23-32-16,0 22-80 0,-12 12-640 16,-8-12-1536-16,4-19-3641 0</inkml:trace>
  <inkml:trace contextRef="#ctx0" brushRef="#br1" timeOffset="78723.03">28439 13186 1856 0,'0'0'4761'16,"0"0"-2737"-16,0 0-623 16,0 0 135-16,0 0 112 0,0 0-151 15,0 3-537-15,0-3-152 16,-4 0-72-16,4 0 72 0,-4 0-304 31,-3-10-199-31,-5-3 15 16,3-2-80-16,-2-4 88 0,-2-4-184 15,6-8 72-15,-5-7-168 16,8-7 48-16,-5-9-96 16,9-19-8-16,0 0 0 0,0-3-128 31,0 3 0-31,-3 16 88 16,-1 0 48-16,-4 9 0 0,-4 13 8 15,0 3 8-15,0 6-8 16,0 4-8-16,0 3 0 0,4 7 8 15,5 2 64-15,-1 4-72 16,4 3 0 0,0 3-64-16,0 0-56 15,0 0-416-15,-5 0-441 0,-3 6-767 16,-3 19 304-16,-6-2-1185 16,6-1-3240-16</inkml:trace>
  <inkml:trace contextRef="#ctx0" brushRef="#br1" timeOffset="79092.02">28014 12776 2560 0,'0'0'4849'15,"0"0"-3985"-15,0 0-112 0,0 0 121 16,0 0-17-16,0 0 208 15,0 0 128-15,0 10 257 16,0-17 151-16,15-12-400 0,1-13-832 31,8-9-216-31,4-19 80 16,3-23-120-16,1-15-56 0,-4 2 32 16,-8 24-32-16,-4 24-48 15,-7 22 64-15,-2 1 265 0,1 9 135 16,1 0-176-16,2 16-104 15,5 0-192 1,12 19 0-16,12 10 0 16,8 12 0-16,11 7 48 15,1 3-40-15,-8 3-8 0,-1 9-864 16,-14-12-1889-16,-21-13-4097 16</inkml:trace>
  <inkml:trace contextRef="#ctx0" brushRef="#br1" timeOffset="80146.62">22056 14021 5433 0,'0'0'5489'0,"0"0"-4033"15,0 0-736-15,0 0 305 16,0 0 31-16,116-74-200 0,-67 52-240 16,5-6-128-16,19-11-160 15,22-8 0-15,16-13-56 16,5-7 0-16,-4 6-88 16,-16 4 0-16,-9 7-95 15,-4-1 23-15,5 3-40 16,0-5-8-16,0-2-56 0,0-2 32 15,-1 0-40-15,-11 6 0 16,-17 7 0 0,-10 12 8-16,-6 4-8 15,5-4 8-15,7-7 144 16,1 4-48-16,-4 7 32 0,-4 2-48 16,-4 4-72-16,-1 7-8 15,2-5 88-15,-2 5-96 0,-3-1 8 31,4 0 40-31,-12 3-48 16,-8 1-160-16,-8 2 8 16,-4 3 24-16,-8 5 112 0,0-2-96 15,0 1-272-15,0-3-737 16,7-1-703-16,13-5-73 0,0-1-199 31,4-3-184-31,0 3 743 16,-8 4 729-16,-4-4 648 0,-16 4 112 15,-8-1-1200-15,-8-3-4233 0</inkml:trace>
  <inkml:trace contextRef="#ctx0" brushRef="#br1" timeOffset="80477.89">24033 12538 7617 0,'0'0'2809'0,"0"0"-1313"15,0 0 176 1,0 0 233-16,0 0-601 16,0 0-328-16,0 0-608 15,0 0-216-15,0 0 24 0,95-32 97 16,-51 32-49-16,4 0 16 16,4 9-48-16,-8 4-48 31,-4 0-88-31,-8 0-56 0,-8 2 8 15,-9 5-8-15,-2 2 0 16,-9 6 8-16,-4 7 64 0,0 6-24 16,-13 7 0-16,-6 3-48 15,-9 0-128-15,-24 22-736 32,3-16-1369-32,6-6-2496 0</inkml:trace>
  <inkml:trace contextRef="#ctx0" brushRef="#br1" timeOffset="81511.39">14989 14376 10962 0,'0'0'3048'16,"0"0"-2119"-1,0 0-561-15,0 0 400 16,0 0-112-16,51-47-96 31,-19 21-96-31,4-6-112 0,16-6-128 0,4-3-88 16,20-13 40-16,23-13-47 15,28-18 23-15,5-11-16 16,-1 4-16-16,-11 6 8 0,-20 17-72 0,3 2-56 16,-3 3 0-1,-5 1 0-15,-3 0 0 0,-20 9 56 16,-17 9-56-16,-7 7 0 0,-8 6-64 31,8-3 56-31,8-6-80 16,4 0 80-16,-1 3-56 0,-3 3 64 15,0 3 0-15,-4 3 0 16,-5 4-8-16,-3 0-280 0,-4 2-161 16,0 5-183-16,-5 1-24 31,-7 2 56-31,0-1 0 0,-7 3 120 16,-1 0 72-16,-5 4-120 15,-2 3-33-15,-13 2-15 16,-5 4-1072-16,-14 7-985 0,-5 2-2560 0</inkml:trace>
  <inkml:trace contextRef="#ctx0" brushRef="#br1" timeOffset="81835.07">16984 12766 4368 0,'0'0'5386'16,"0"0"-3474"-16,0 0-120 16,0 0-303-16,0 0 39 15,0 0-392-15,5-32-472 0,18 30-408 16,14-2-104 0,2 4 89-16,13 0-17 15,0 0-48-15,-4 0-56 0,-9 10-32 16,-3 6-80-16,-8 3-8 15,-4 9 8-15,-16 4 8 16,-4 6-8-16,-4 7 64 0,-12 2-72 31,-8 7-40-31,-31 35-857 0,6-13-1911 16,-2-12-4098-16</inkml:trace>
  <inkml:trace contextRef="#ctx0" brushRef="#br1" timeOffset="83400.35">6761 14170 328 0,'0'0'9578'16,"0"0"-7674"-16,0 0-1360 31,0 0-448-31,0 0 192 0,0 0 392 16,44-16 209-16,-20 0-305 15,8 0-144-15,3-3-200 16,13-3-56-16,4-4 8 0,24-8-56 16,20-14 16-16,23-9-80 31,12-7-8-31,1 4-56 16,-17 6 112-16,-15 10-40 0,-5-1 48 15,-3 1-128-15,-8 5 376 16,-9 5-120-16,-11 5 16 0,-16 7-32 0,-4 3-64 15,11-7-48 1,1 1 40 0,8 0-40-16,-12-1-64 15,-1 4-64-15,-2 0 0 0,3-1 8 16,-1 5-16-16,5-5 16 0,4 1-8 16,3 0 0-16,1 0 0 0,-8-1 8 31,-8 7-8-31,-8 1 8 15,-8 5-8-15,-1 0 8 16,-6 1 0-16,-1 3-8 0,-1-4 0 16,9 1 0-16,4-7 8 15,8-3-8-15,-1 3-72 0,2-3-32 32,-14 6-144-32,-10 4 8 15,-14 5 8-15,-7 4-112 0,-7 0-80 16,-42 10-1656-16,6 6-1753 15,-1-3-4257-15</inkml:trace>
  <inkml:trace contextRef="#ctx0" brushRef="#br1" timeOffset="83729.25">9016 12957 1168 0,'0'0'8650'15,"0"0"-6858"1,0 0-760-16,0 0 369 16,0 0 47-16,0 0-568 0,0 0-576 15,-32-29-304-15,36 29 8 16,8 0 40-16,8 4 168 0,8 5-80 0,4 4 0 31,4-1 0-31,3 4-120 16,9 0 88-16,0 3-104 15,-4-3 80-15,-4 9-72 0,-12 1 8 32,-8 2-8-32,-12 7 0 15,-8 7 56-15,-8 2-64 0,-20 4 0 16,-13 9-320-16,-17 16-1264 16,5-13-1353-16,9-12-4832 0</inkml:trace>
  <inkml:trace contextRef="#ctx0" brushRef="#br1" timeOffset="88216.83">29862 11937 904 0,'0'0'808'16,"0"0"1544"-16,0 0-1207 0,-116 32-145 0,77-22-96 15,-2 2 80-15,6 1-72 31,-9-3 25-31,9 2-97 0,-10-2-160 16,2 0-144-16,-2-1-224 16,-2 1 16-16,-1-1-24 15,-8 1 80-15,-4-1 72 0,0 4-39 16,1-4-65-16,-5 1 72 31,0 3-152-31,-3-1-72 0,3 1-24 16,-4 0 32-16,1 2-40 15,-1 2 168-15,0-2-88 0,-4 1-72 16,1 0-24-16,-13 0-24 16,13 0-56-16,-10 0 0 31,1 0-64-31,13-7 40 0,-8 4-48 16,-2 0 16-16,6-1-16 15,-4-2 0-15,2 3 0 0,-2-4 0 0,8 1 0 16,-10-1 0-16,2-3 0 15,3 4 8 1,-7 0-8 0,2-4 8-16,-2 3-8 0,3-2 8 15,1-1 8-15,-1 1 56 16,-4-1-64-16,4 0 0 0,1-3-8 16,7 1 0-16,-4-1 8 0,4 0 0 31,5 0 0-31,-1 0 8 15,4-3 72 1,4 3 0-16,0 0 16 16,5 1-8-16,-1-1-96 15,0 0 8-15,5 4 8 0,2-4-8 16,2-3 0-16,3 0-8 16,-4 0-8-16,4 0 0 0,1-7 8 15,-6-6 8-15,6 1-8 16,-1-1 0-16,0 1 48 0,4-1-40 15,4 3 0-15,4 4 56 16,4 3 8-16,5 0 32 31,6-1 64-31,10 1-120 0,-1 3-40 16,4 0 40-16,0 0-40 16,0 0 0-16,0 0 8 0,0 0-8 15,0 0 0-15,0 0 8 0,0 0 32 16,0-3 8-1,0 3 0 1,-4 0 33-16,4-3-89 0,-4 0 8 16,0 3 8-16,4-4-16 15,-4 2 8-15,-1-2 0 0,2 1-8 16,3 0 8-16,-4 0-8 16,0 3 0-1,0-4 8-15,4 4-8 16,-4-3 0-16,0 3 8 0,4-3-8 15,0 3 0-15,-4-3-48 16,4 3-25-16,0 0-223 0,-4 0-200 16,4 0-224-16,0-4-656 31,0-1-809-31,0 1-247 0,4-2-3489 16</inkml:trace>
  <inkml:trace contextRef="#ctx0" brushRef="#br1" timeOffset="88839.79">25591 12160 8081 0,'0'0'1577'16,"0"0"-569"-16,0 0 304 16,0 0-88-16,0 0 17 15,0-19-609-15,0 19-376 0,0 0 16 16,-8 0 64 0,-4 0-32-16,-8 9-120 15,0 1-24-15,-8-1 144 0,0 4 104 16,-4 0-48-16,-4 0-112 15,-3 0-64-15,-2-1-16 16,-2 1-24-16,7-4 0 0,4-2 41 31,8-1-17-31,8-3-40 0,8-3-16 16,4 0 40-16,4 0-8 16,0 0 8-16,0 0 0 15,0 0 56-15,0 0-32 0,0 0-48 16,0 0-32-16,0 0-96 31,0 3 0-31,0 1-48 0,4 2-16 16,0 7 64-16,5 2 192 15,6 5-88-15,-2 5-24 16,2 4 40-16,2 2-32 0,2 1-80 16,5 3 80-16,0 0-80 15,0-4 0 1,-1-2 48-16,-2-4-48 0,-6-2 0 15,-2-11-8-15,-6-2 0 16,-7-1-136-16,0-5 0 16,0-1-184-16,0 3-288 0,0 10-32 15,0-3-1633 1,0-4-3040-16</inkml:trace>
  <inkml:trace contextRef="#ctx0" brushRef="#br1" timeOffset="95453.99">23813 12154 10234 0,'0'0'1976'0,"0"0"-920"16,0-7-304-16,0 7 89 0,0 0 111 15,0 0-184-15,0 0-352 16,0 0-256-16,0 0-152 31,0 0-8-31,-3 7 0 0,-13 5 8 0,-8 11 56 16,-8-1 0 0,-7 6-64-16,-13 1-40 0,-4 3-160 15,-8 0 96-15,-4-1 96 0,-4-3 0 16,1 4-48-1,-1-3-8 1,5 3-16-16,-6-1-120 0,2 1-48 16,0 0 80-16,-2 0 104 15,2 0 56-15,-5-1 8 0,4-2-8 16,-3-4 0-16,2 1 8 0,-2-4 16 31,-1-3-16-31,1-3 0 16,3 0 8-16,0-7 0 0,1 1 8 15,-1-1-8-15,-4-6 0 16,-12 7 56-16,-11-3-64 0,-17-2 0 16,1 2 112-16,7-1-112 31,9 1 56-31,3-1-48 0,1-3-16 16,-1 4 16-16,5-1 0 15,-6-3 56-15,5 4-56 0,2-7 64 16,2 0-64-16,12 0-8 15,12 0 0-15,21 0 0 32,-2 0 0-32,-6-7 0 0,-5 1 8 15,-8-1-8-15,5-2 0 16,3-1 8-16,-4 4 0 0,4-1-8 16,0 2-64-16,1-5-168 15,3 0 32-15,0-2 104 16,4-1 96-1,-4 0 0-15,4-3 0 0,5 4 8 16,-10-4-8-16,10 0 8 16,-9 0 0-16,5-3 72 15,-5 3-16-15,3-3-56 0,6 0 56 16,-4-3 8 0,6 3-64-16,9-4 48 15,0 5-48-15,4-2 96 0,4 8 40 16,9-1 128-16,3 0-96 15,4 4-80-15,0 2-40 16,4 1-40-16,0 3-8 0,0 0-8 31,-4 0-8-31,0-4-64 0,-4 4-280 16,0-4 152-16,-7-2 80 16,2 3 40-16,-2-4 72 15,-1 4 8-15,-1 0-16 0,6-1 16 16,-5 1 0-16,8 3-8 31,3-3 0-31,2 2 0 0,-1-2-424 16,8 3-528-16,0 3-713 15,8-4-791-15,8 1-465 16,-4 0-992-16</inkml:trace>
  <inkml:trace contextRef="#ctx0" brushRef="#br1" timeOffset="95800.13">19176 12179 9962 0,'0'0'1440'0,"0"0"-752"0,-87 16-224 15,47 3 336-15,-4 10-15 16,-4 2-81-16,0 1-496 15,0 0-80-15,8-4-120 0,5-5 40 32,7-4-40-32,0-4 8 0,12 1 136 15,0-3 136-15,4 3-72 16,8 0-104-16,-1 3-48 16,5 6-8-16,0 4-48 0,17 3 0 15,-1 0 0-15,11 2 0 31,1 1 56-31,8 3-64 0,5 0-360 16,18 10-1400-16,-11-16-953 16,-8-7-5665-16</inkml:trace>
  <inkml:trace contextRef="#ctx0" brushRef="#br1" timeOffset="98172.18">17081 12395 2784 0,'0'0'6129'31,"0"0"-4888"-31,0 0-929 16,0 0 80-16,0 0 736 15,0 0 224-15,0 0-207 0,0 0-361 16,-5 0-256-16,-7 6-304 16,-3 1-144-16,-13 6-16 0,0 5-64 31,-13 5 8-31,2 5 72 16,-9 7-80-16,-4 3 0 0,-7 7 0 15,-5 2 8-15,0 1-8 16,-3 0 0-16,-17 5-56 0,-12 5-32 15,-20-1 24-15,4-7-112 32,5-5-80-32,12-10 112 15,7-6 144-15,0-1-56 0,4-2 56 16,9-4 0-16,15-3 0 16,8-6-8-16,-3-1 8 0,-5 4-16 0,-8 0 16 15,-11 3 0 1,-1 0-8-1,-24 0 8-15,-8 3 0 16,-2-3 8-16,9 0 40 0,6-2-32 16,19-8 0-16,-3 4 96 15,11-7 16-15,16 3-48 0,4-5-24 16,8-1 8 0,-7 3 40-16,-9-3 0 15,-12 1-56-15,4-2 16 16,-3 2-64-16,3-1 0 0,-4 0 8 15,0 0 0-15,1 1-8 16,-1-1 8-16,4-3-8 0,-3 0 56 31,7 0-56-31,0 0 0 16,1 0 8-16,7-3 0 0,0-4-8 16,4 1-8-16,1 0 8 15,-2-1-80-15,-2-2 16 0,-1 5 0 16,1-2 56-16,-5 0 0 31,0 3 8-31,4-1 8 16,0 1-8-16,0-3 0 0,5 2 0 15,3-1 8-15,4-5 0 16,0 3 40-16,4-2 64 0,1-1-104 16,-2 4 8-16,2-4 32 15,3 7-48 1,-5-3 0-16,6 3 0 15,-1 0-8-15,0-4 8 0,1 4-8 16,-1-6-40-16,-5-1 40 16,2-3-152-16,3 1 112 0,-3-1 48 15,7-3 160 1,0 0-152-16,0 4-8 16,8-8 8-16,-4 1 40 15,4 4-40-15,0-5 56 0,4 1 96 16,0 4-32-16,0-1-56 15,1 3 0-15,2 4 8 16,2-1-16 0,-2 3 96-16,6 1-40 15,3 3 56-15,3 3-160 0,5-3 32 16,-4 3 16-16,4 0-64 16,-4 0 8-16,-7-3-8 15,-2 3 8-15,-10 0-8 0,-9-7 0 31,-4 1-8-31,4-7 8 16,4 4-8-16,9-1 8 0,2 1 48 16,9 2 48-16,1-2 48 15,7 5-136-15,0 2 64 16,0 2 16-16,0 0-24 0,0 0-64 31,0 0-136-31,0 0-136 0,0 0-176 16,0 0-240-16,0 0-256 0,0 0-593 15,0 0 385-15,11 0 104 16,2 0-720-16,-2 0-1177 16</inkml:trace>
  <inkml:trace contextRef="#ctx0" brushRef="#br1" timeOffset="98710.75">11518 12680 3896 0,'0'0'4889'16,"0"0"-3208"-16,0 0-897 16,0 0-112-16,0 0 264 0,0-15 80 31,-8 15-407-31,-4 0-217 15,-4 0-112-15,-4 13-192 0,-4 2 88 16,-8 4 8-16,-3 7 120 16,-1-4-40-16,-4 4-40 15,5-4-40-15,-2 0-72 0,1-6-40 32,8-4 56-32,0 1-80 15,9-6-40-15,6-5 176 0,10-2-16 0,-1 0 24 16,4 0 216-16,0 0-40 15,0 0 121-15,0 0-145 16,0 0-64-16,0 0-16 16,0 0-160-1,0 0-16-15,0 0-88 16,0 0 0-16,0 0 0 0,0 4-56 0,0 5-40 16,0 7 24-16,0 7 72 15,7 11 0-15,6 8 0 16,-2 5 0-1,10 4 0-15,-2 0 0 16,5 3 8-16,4-3-8 16,-4-4-264-16,-3-2-497 0,-2-4-551 15,-3 0-1056-15,-8-12-1625 16,-8-10-4353-16</inkml:trace>
  <inkml:trace contextRef="#ctx0" brushRef="#br1" timeOffset="102331.21">9203 12652 928 0,'0'0'272'0,"0"0"816"15,0 0 1361-15,0 0-809 0,25-35-776 16,-22 29 176 0,1 3 105-1,-4-1-41-15,0 4-328 0,0 0-312 0,0 0-232 16,0 0-72-16,0 0-96 15,0 0-64-15,0 0 0 16,0 0-8-16,-4 7 0 0,1-1 0 31,-2 4 8-31,-3-1 0 0,0 1 0 16,1-1 0-16,-6 4 16 16,5-1-8-16,-3 1 40 15,-2 0 32-15,2 3-72 0,-6-4 56 16,2 5-56-16,2-2 64 31,-6 1-8-31,2 0-56 0,6-3-8 16,-5 3 0-16,0-7 16 15,5 1-8-15,-6-1 72 16,1 1-64-16,0-4 32 0,0 1 8 16,-3-1 16-16,6 0 32 15,-6 4-16 1,2-4-40-16,6-3 72 0,-2 0-48 15,9 1 8-15,0-4-80 16,4 3 0-16,0-3-112 16,0 0-936-16,8 0-728 0,9 0-129 15,-2 0-3120-15</inkml:trace>
  <inkml:trace contextRef="#ctx0" brushRef="#br1" timeOffset="102641.03">9020 12823 1776 0,'0'0'1008'0,"0"0"929"16,-80 48-801-16,52-29-560 16,0-3-152-1,5-3-304-15,6 0-120 0,14-7-456 16,-1-3-768-16,4-3-1257 15</inkml:trace>
  <inkml:trace contextRef="#ctx0" brushRef="#br1" timeOffset="103441.2">9191 12719 1480 0,'0'0'632'0,"0"0"536"16,0 0 641-16,0 0-481 0,0 0-320 31,0 0-128-31,-100 50-72 0,69-27-55 16,-1 2-1-16,-4-3-64 15,-3 4-232-15,-6-1-144 16,2-3-32-16,-6 4-96 0,2-1-64 16,-5-2-16-16,-4-1 104 31,-4 0-8-31,4-3 216 0,-7 0-8 15,8 0-103-15,-9 3-161 16,-1-6-80-16,2 6 32 16,3-6 80-16,-4 3-80 0,4-3-24 15,2 3 32-15,-2 0-96 32,0 0 0-32,-4 1 0 0,-12 2 0 15,1 0 64-15,2-3-72 0,-2 0 64 16,-5-3-16-16,-23 6 0 15,-13 0-40-15,-4 1-8 0,9-5 8 16,11-1-8 0,8-8 0-1,1 0 8-15,-1 1 40 0,-11-4-48 16,0 4 72-16,-6-4-56 16,6-2 72-16,8 1-88 0,-5-1 0 15,13-1 0-15,-5-3-144 0,4 0 88 31,0 0 40-31,4 0 16 16,1-3 8-16,-1-3-8 0,4-1 8 16,-3 1 40-16,-1 6 152 15,4 0-104-15,-3 0-96 16,11 0 0-16,12 0-272 0,9 0 264 31,7 0 8-31,-9 0 312 16,-1-13-96-16,-19 0-80 0,9-5-120 15,-3-5 104-15,3-2-104 16,4-1 328-16,4 1-336 0,-3 3-8 16,4 2-112-16,-1 8-24 31,4 2 8-31,3 4 128 16,10 3 0-16,11 0 0 0,5 0 72 15,10-4-64-15,9 4-8 0,0 0-64 16,4 0-320-16,0 3-472 0,0 0-329 15,0-3-23 1,0 3-608 0,4-3-1121-16,4-4 857 15,1 1-57-15</inkml:trace>
  <inkml:trace contextRef="#ctx0" brushRef="#br1" timeOffset="103923.72">4255 12932 9057 0,'0'0'2465'0,"0"0"-1713"0,0 0-600 16,0 0 208-16,0 0 512 15,0 0-167-15,-21-4-697 0,-2 23-8 16,-5 7-80-16,-16 9 80 31,-3 9 208-31,-9 7 120 0,0 0-176 16,-4 3 24-16,9-7 8 16,2-5-8-16,18-11-48 15,3-5-8-15,12-14-40 0,7-2 16 0,6-7 56 16,3-3-56-1,0 0-16 1,0 0 80-16,0 0-24 16,0 0 24-16,0 0-152 0,0 0 40 15,0 0-48-15,0 0 0 16,0 0-80-16,3 3-112 0,10 7 16 0,2 9 168 31,13 0 0-31,4 9 8 16,13 4-8-16,2 0-216 15,9 0-432-15,4 6-400 0,-4-3-297 16,0 15-575-16,-13-8-1121 16,-19-7-4408-16</inkml:trace>
  <inkml:trace contextRef="#ctx0" brushRef="#br1" timeOffset="105145.39">4075 14211 8465 0,'0'0'2209'16,"0"0"-1233"0,0 0-512-16,0 0 24 0,0 0 304 15,0 0 97-15,0 0-593 0,-4-13-96 16,-3 4-136-16,-5-7 56 15,-4 0-40-15,0 0-32 16,-8-3 152 0,-4-3-176-16,0 3 24 15,-8 3 104-15,1 0-152 0,-6 7 0 16,2 9-56-16,7 0 56 16,-4 9-48-16,4 13 48 15,8 7-128-15,0 6-8 0,5 6 80 31,2 7 56-31,10-1 0 16,3 7 0-16,4 0 0 0,0-6 0 16,4-4-8-16,11-8-88 15,5-8-8-15,4-9-128 16,0-13-144-16,8-6-217 0,-5-3-7 31,10-19 592-31,-1-6 16 0,-4-11-16 16,-1-2-232-16,-3-3-32 0,-8-7-168 15,-4 0 440-15,-8 3 176 16,-8 1 32-16,0 8 168 16,0 8 192-16,-4 9 545 15,0 9-1041 1,-4 7 192-16,4 2 408 16,4 4-272-16,0 0-344 0,-4 0-56 0,-4 13-104 15,4 9 48-15,-4 10 56 16,1 6 8-16,2 4 88 15,5 5-32 1,0-5 0-16,0-1-56 16,5-3 40-16,6-4-48 15,9-8 0-15,7-1-88 0,5-9-24 16,5-3 0-16,3-6 0 16,-1-7-312-16,-3 0-176 0,0 0-577 31,0-20-255-31,-13 4-760 15,-2-3-2657-15</inkml:trace>
  <inkml:trace contextRef="#ctx0" brushRef="#br1" timeOffset="105603.01">4363 13897 6753 0,'0'0'4145'0,"0"0"-3545"16,0 0-344-16,0 0 224 0,0 0 376 15,0 0-360-15,0 0-344 16,-56 60 64-16,32-22 161 0,3 0 159 31,-2 6-136-31,11-2-24 16,-4-1-96-16,12-3-56 0,4-3-112 15,0-3-104-15,12-3-8 16,8-4-80-16,12-9-40 16,4-7-184-16,7-5 168 0,5-4-360 31,0 0-80-31,-4-7-313 16,-1-2-847-16,-11-4-1081 0,-11 6-1303 0</inkml:trace>
  <inkml:trace contextRef="#ctx0" brushRef="#br1" timeOffset="106021.47">4554 14001 6281 0,'0'0'1856'0,"0"0"-487"32,0 0-25-32,0 0-208 15,0 0 744-15,0 0-583 16,0 0-649-16,0-15-360 0,0 15-80 15,0 3-208-15,0 13 8 16,0 6-8-16,0 10 80 0,0-1 88 31,4 8 32-31,3-2-144 16,6-2 32-16,-5 4-80 16,-1-2 40-16,6 2-48 0,-5-4 0 15,-1-3-352-15,1-1-1288 0,1-5-649 16,-5-11-2024-16,-1-5-2992 0</inkml:trace>
  <inkml:trace contextRef="#ctx0" brushRef="#br1" timeOffset="107306.44">4892 13964 9097 0,'0'0'2193'0,"0"0"-1249"15,0 0-112-15,0 0 185 0,-3-4-409 16,3 4-536-16,0 0-72 16,3 0-152-16,9 4-16 15,4 5 160 1,8 7 16-16,3 3 24 0,5 3-24 16,1 3 8-16,-6 4 32 15,1-1-40-15,-8 4 72 0,-4 3-64 16,-7 4 0-16,-9 2 88 31,-9 7-104-31,-38 24-833 16,-2-11-1439-16,-2-11-6378 0</inkml:trace>
  <inkml:trace contextRef="#ctx0" brushRef="#br1" timeOffset="109201.51">3880 13801 2616 0,'0'0'4977'16,"0"0"-3473"-16,0 0-983 15,0 0-73-15,0 0 8 0,0 0-8 16,-39-3-64-16,30 3-112 31,-3 3-32-31,5 4-32 0,-6-1 112 16,2 1 128-16,-6-1-248 15,2 3-72-15,-2 4-24 16,-6-4 96-16,3 4-24 0,-4 0 0 31,1 0-16-31,-5-1 185 0,-4 4-177 16,0-6-72-16,-1 2 56 0,-3 1 96 15,5-3-64-15,-5-4 80 16,0 0 120-16,4-2-112 16,-3-1 136-16,-1 3-160 15,4 0-88 1,0 1 80-16,4-1 32 16,0 1-40-16,8-1 80 0,5 0-152 0,2-3-88 15,9-3-24-15,0 0-40 16,4 0-8-16,0 0-216 15,0 0-488-15,0 0-520 0,0 4-544 32,0-1 575-32,4 0-63 15,0-3-528-15,0 0-1353 0,0 0-1720 0</inkml:trace>
  <inkml:trace contextRef="#ctx0" brushRef="#br1" timeOffset="109749.86">3223 13938 5065 0,'0'0'4032'31,"0"0"-3415"-31,0 0-329 0,0 0 632 0,0 0 112 16,0 0-648-16,0 0 0 15,0 0 24-15,-9-19-176 16,2 19 280-16,-1 0-303 0,-5 6-81 16,-6 4 64-1,3 2 40 1,-4 1 72-16,-4 3-56 0,0 3-96 0,4 0 56 16,-3-3-80-16,3 0-32 15,8-3-16 1,-1-7-32-16,10 0-40 0,-1-2 56 0,0-4-56 31,4 2 56-31,0-2 120 16,0 0 40-16,0 0 16 0,0 0-56 15,0 0-64-15,0 0-40 16,0 0-32-16,0 0-48 0,0 0 0 16,0 0-64-16,0 0-96 31,4 0 32-31,3 7 120 0,10 3 8 15,-2 2 0-15,6 1 0 16,3 3 8-16,0 0 64 16,-1-1-64-16,1 5 0 0,0-5 0 15,-8-2-8-15,-4 3-24 32,0-6-504-32,-5-1 120 0,-2-3-472 0,-5 4-56 15,0-7-1633-15,0 0-2992 16</inkml:trace>
  <inkml:trace contextRef="#ctx0" brushRef="#br1" timeOffset="111310.46">9251 9651 6009 0,'0'0'2560'15,"0"0"-1391"-15,0 0 351 16,0 0-480-16,0 0 328 0,-16-5-143 31,16 5-153-31,0 0-304 16,0 0-256-16,0 0-128 0,0 0-184 16,0 0-64-16,0 0-80 15,0 0-56-15,4 0-152 0,13-4 152 31,6 1 80-31,5 0 216 16,11-4-32-16,6-2-160 16,2 3 89-16,1-7-65 0,-8 6-8 15,-8 1-112-15,-8 3 56 16,-12 3-64-16,-8 0-8 0,0 0-48 16,-4 0 48-16,0 0 8 15,0 0 56 1,0 0-8-16,0 0 0 15,0 0-48-15,0 0-240 0,0 0-601 16,0 0-727-16,-13 0-840 16,-2 7 63-16,2-1-2200 15</inkml:trace>
  <inkml:trace contextRef="#ctx0" brushRef="#br1" timeOffset="111678.57">9450 9515 5777 0,'0'0'2464'0,"0"0"-231"16,0 0-337-16,0 0 729 15,0 0-417-15,0 0-639 0,-12-29-681 16,12 29-408-16,0 0-288 16,0 0-120-16,0 0-72 15,5 0-104-15,6 0-64 0,6 0 168 31,10 0 120-31,5 4 0 16,-1 5-72-16,2 4-48 0,-6-3 0 16,-3-1 0-16,-7-2-40 15,-6 2 32-15,-7-6-120 16,-4 7 16 0,0-1 112-16,-8 4 96 15,-12 3-8-15,-8 3-32 0,1 3 24 16,-6 0-72-16,6 0-8 0,-1 4-408 15,4 2-1233-15,8-5-3264 16,8-8-5057-16</inkml:trace>
  <inkml:trace contextRef="#ctx0" brushRef="#br1" timeOffset="112664.94">16463 9528 7377 0,'0'0'2361'0,"0"0"-609"16,0 0-336-16,0 0 361 15,0 0-209 1,0 0-440-16,0 0-312 15,0 0-279-15,0-3-193 16,16-4-40-16,4 1-136 0,8 3-24 31,7-3-24-31,9-1-48 16,0-3 8-16,4 5 72 0,0-2-40 16,-9 1-112-16,-7-1-72 15,-12 7-40-15,-8-3-216 16,-8 3 8-16,0 0-168 0,-4 0-345 15,0 0-295-15,-20 0-400 16,-4 0-2273-16,0-3-3241 0</inkml:trace>
  <inkml:trace contextRef="#ctx0" brushRef="#br1" timeOffset="112928.74">16690 9321 9418 0,'0'0'3080'0,"0"0"-559"0,0 0-921 15,0 0-360 1,0 0-408-16,0 0-415 16,0 0-417-16,0 0-48 15,15 4 48-15,9 5 120 0,8 4 160 16,4 0-32-16,-4-1-16 0,1 1-120 16,-14 0-72-1,-3 6-40-15,-12 0-8 16,-4 6 8-16,-4 4 40 15,-16-1 40-15,-8 4-80 16,-8 0-72-16,-20 3-672 0,9-3-1793 16,7-13-6377-16</inkml:trace>
  <inkml:trace contextRef="#ctx0" brushRef="#br1" timeOffset="113943.1">24120 9115 2680 0,'0'0'7914'16,"0"0"-5778"-16,0 0-904 16,0 0-351-16,0 0 31 0,0 0 112 15,4 0-272-15,16 0-112 16,5 0-232-16,10-6-47 0,9 3-89 31,4-4-96-31,-1 1-112 0,1 3 8 16,-8-1-72-16,-4 1 0 15,-8 3-312-15,-12 0-233 0,-4 0-367 16,-12-3-712-16,0 0-649 16,-8 3-343-16,-7-6-5050 0</inkml:trace>
  <inkml:trace contextRef="#ctx0" brushRef="#br1" timeOffset="114226.59">24371 8928 9898 0,'0'0'3136'15,"0"0"-831"-15,0 0-993 0,0 0-272 16,0 0-264-16,0 0-287 16,0 0-225-16,32-3-112 31,-4 3-96-31,0 3-56 0,0 7 0 15,0 2-8-15,-4 1 0 16,-5-1 0-16,-2 1-40 0,-10 0-24 16,-7 3 64-16,0 0-72 15,-7 2 64-15,-17 8-64 32,-16 3-721-32,4-4-1271 0,1-6-3297 0</inkml:trace>
  <inkml:trace contextRef="#ctx0" brushRef="#br1" timeOffset="116123.77">28770 10322 1672 0,'0'0'5833'16,"0"0"-4209"-16,0 0-527 15,0 0-177-15,0 0-176 0,-4-45-216 16,16 32-144-16,0 4-8 15,4-4-64-15,0-3-112 16,4 1-48-16,0-2 121 0,0-1-9 31,-1-5 128-31,5 1 72 0,4 0 112 16,0-4-168-16,8 1-64 16,0-4-208-16,8-2 256 15,3-1-112-15,6-3-64 0,2 0-16 16,1 0 168-16,-4 3-16 31,0 1-7-31,0 5-289 0,-9 4 112 16,5-3-160-16,0 6 40 15,4 0-40-15,8-4-8 16,3 5 0-16,5-5 0 0,-1 1 0 16,-7 6-48-16,4-3 48 15,-4 6-56 1,0 0 40-16,-1 1 16 0,5-1 8 15,4 1-8-15,0-1 24 16,11 4-24-16,17-1-8 16,12 0-160-16,3 7-105 15,-20 3 57-15,-22 0-128 16,-26 0 256-16,1 0 80 16,4 0-32-16,8 0 40 0,4 3 0 15,3 4 0-15,5-4 8 16,-4 7 80-16,16-5-80 15,11 8 0-15,-4-6-8 0,-7 2-16 32,-8-2-40-32,-20-1 56 0,4 0 0 15,4 4 0-15,-4-4-8 16,-9 4 8-16,1-7 0 16,-1 3 32-16,6 0-24 0,-1 1-8 31,7-1 8-31,9 4-8 15,-4-1 0-15,-1 1 0 0,1-4-136 16,-12 4-120-16,-8-4 32 16,-9 1 112-16,-11-4 96 15,-3-1 8-15,-17-2 8 0,3 4-120 16,-7-4-632-16,0 0-960 31,0 0 63-31,-15 0-223 0,-2 0-489 0,2-4-2288 16</inkml:trace>
  <inkml:trace contextRef="#ctx0" brushRef="#br1" timeOffset="116425.24">32567 9429 3576 0,'0'0'3905'16,"0"0"-2697"-16,0 0 41 0,0 0-313 31,0 0-96-31,0 0-296 16,0 0-448-16,0 0 112 0,0 0 384 15,80 70 176-15,-48-41-183 16,3 3-217-16,-3-4-136 0,-4-2 48 16,-7-1-136-16,-10-3-72 31,-2 0-8-31,-9-6-48 0,-9 3 64 15,-19 0 64-15,-19-3-24 16,-49 10-120-16,9-11-1544 16,-1-2-2817-16</inkml:trace>
  <inkml:trace contextRef="#ctx0" brushRef="#br1" timeOffset="117238.56">30703 8915 4544 0,'0'0'1217'0,"0"0"-585"0,0 0-144 15,-68-73-64-15,40 51 424 0,0 3-168 16,0 6 209-16,-4 4-217 0,1 5 168 15,-1 4-352 1,4 0-248 0,4 10-64-16,4 9-16 15,0 3 64-15,0 10 240 0,8 0-80 16,1 3-136-16,6-4-128 0,5 1-104 16,0 0-8-16,12-10-8 0,12 0-144 31,3-9 144-31,10-7 104 15,3-6 0-15,-5 0 0 16,-3-3-56-16,0-16 41 0,-8-3-89 16,-8-10-41-16,0 0 41 0,-4-3 953 15,-4 4 759-15,-4 2-1072 32,0 7 400-32,0 6-487 15,-4 10 55-15,0 2-312 0,0 4-280 16,4 0-16-16,-4 0-192 15,0 4-200-15,0 5-72 0,0 10 319 16,0 3 145-16,0 4 8 31,4 0 0-31,3-1-8 16,10 4 0-16,-1-1 0 0,7 3-224 16,5-5-1096-16,4 3-720 0,-8-14-1089 15,-4-5-3888-15</inkml:trace>
  <inkml:trace contextRef="#ctx0" brushRef="#br1" timeOffset="118517.18">30241 8556 1504 0,'0'0'6745'15,"0"0"-4352"-15,0 0-1369 0,0 0 48 16,-4 0 433-16,4 0-313 0,0 0-464 15,0 0-368-15,11 0-160 16,13 0-128-16,12 0 32 16,12 0-88-16,7 0 48 15,1 0-64 1,-4 0 0-16,-3 7 0 0,-14-4-304 16,-7 0-856-16,-16-3-737 0,-12 0-415 31,0 0-1753-31,-17 0-2904 15</inkml:trace>
  <inkml:trace contextRef="#ctx0" brushRef="#br1" timeOffset="118781.65">30575 8353 9554 0,'0'0'2944'31,"0"0"-1768"-31,0 0-920 15,0 0-160-15,0 0-96 0,0 0 233 16,0 0-25-16,0 0 152 16,0 0 184-16,100 86-120 15,-61-70-160-15,-3-4-144 0,-8-2-32 32,-12 3-88-32,-8-4-120 15,-8 7-48-15,-15 3-32 0,-22 7 40 0,-10 2-432 16,-13 16-809-16,12-5-999 15,12-4-3593-15</inkml:trace>
  <inkml:trace contextRef="#ctx0" brushRef="#br1" timeOffset="119684.84">31189 8645 7825 0,'0'0'2281'16,"0"0"-489"-1,0 0-352-15,0 0 209 0,0 0-265 16,0 0-472-16,4-6-480 16,-12 6-320-16,-12 0-96 15,-12 6 264-15,-4 10 8 0,1 3-104 16,-2 7-64-16,1 2-111 0,12 7-1 16,9-3 0-1,3 3 0-15,7 0-8 16,5 0 0-16,9-3-105 15,10-1 41-15,9-3-248 16,13-5-200-16,6-1-560 0,21-13-744 16,-12 1-777-16,-12-10-5433 15</inkml:trace>
  <inkml:trace contextRef="#ctx0" brushRef="#br1" timeOffset="120310.49">31392 8680 6041 0,'0'0'2936'16,"0"0"-1375"-16,0 0-201 0,0 0 536 15,0 0-127-15,0 0-457 16,8-13-528-16,-8 13-400 0,0 0-384 31,0 0 0-31,0 10-224 16,-8 9 48-16,-4 6 176 15,-8 4 104-15,0 3-96 0,0 0 72 16,4-4-80-16,4-2 8 16,8-8 40-16,0 2-48 0,4-11-56 15,4 4-96 1,17-7 152-16,10-2 112 15,9-2-24-15,3-2-88 16,2 0-184-16,-6 0-712 0,-11-15-1032 16,-12-1-337-16,-8 3-935 15</inkml:trace>
  <inkml:trace contextRef="#ctx0" brushRef="#br1" timeOffset="120566.84">31460 8810 6905 0,'0'0'4457'16,"0"0"-2841"0,0 0 177-16,0 0-225 15,0 0-512-15,0 0-472 16,0 0-376-16,0 0-208 0,0 0-32 16,0 19 32-16,8 1 72 15,3 5 32-15,-3 4 32 0,5 2-24 31,-6 4-48-31,1 0-56 16,1 0 40-16,-5-3-48 16,0-4-552-16,-4 4-664 0,0-6-1656 15,0-11-1297-15</inkml:trace>
  <inkml:trace contextRef="#ctx0" brushRef="#br1" timeOffset="120897.17">31726 8515 8785 0,'0'0'3161'0,"0"0"-2041"31,0 0-1040-31,0 0-80 16,0 0 0-16,0 0 408 16,56 51 601-16,-24-22-473 0,0 2-208 15,4 1-152-15,-1 3 72 0,-3 0 104 16,-8 3-72-16,-3 6-144 31,-6-3-120-31,-15 4-16 16,0-1-352-16,-43 13-952 0,7-12-1577 15,-8-10-7137-15</inkml:trace>
  <inkml:trace contextRef="#ctx0" brushRef="#br1" timeOffset="122815.87">27084 12909 1216 0,'0'0'8202'0,"0"0"-6698"0,0 0-896 16,0 0-136-16,0 0 272 31,0 0 561-31,0 0-481 0,-23-31-512 16,19 24-144-16,0-2-72 15,0-4-16-15,-8-3-8 16,1 0 40-16,-6 0-16 0,-7 7 160 31,0 3-168-31,-8 6-88 0,-4 3 8 16,-3 12 0-16,-1 8-8 0,0 5 0 15,8-3 0-15,4 11 0 16,9-5-8-16,11 1-8 16,8 0-40-16,0-7-160 0,15-6-64 15,13-6-280 1,8-10 280-16,-4-3 184 16,4 0 96-16,-1-16 96 0,-7-3-8 15,0-3-40-15,0-6-8 16,-4-1-40-16,4-6 0 15,-7-3-48-15,-2 6 32 0,-3 1 16 32,-8 11 40-32,-4 8 296 0,-4 5 488 15,0 7-408-15,0 0-344 16,-12 16-64-16,-4 7 112 16,-3 2-40-16,6 7-64 0,1-1-8 15,4 4 56-15,4-3-64 31,4 3 0-31,0-3 0 0,12 0-8 16,8-7-240-16,0-3-768 16,16-6-873-16,-4-7-2167 15,-8-9-5378-15</inkml:trace>
  <inkml:trace contextRef="#ctx0" brushRef="#br1" timeOffset="123539.25">27423 12678 8769 0,'0'0'2777'0,"0"0"-1097"31,0 0-71-31,0 0-177 16,0 0-464-16,0 0-488 16,0 0-312-16,-64 25-40 0,33 4 120 15,-1 5-96-15,4 1 24 0,1 3-64 16,10-2-104-16,6-2 0 31,11-2-8-31,0-4-24 16,15-2-112-16,9-10-104 0,12 0-320 15,-4-10-312-15,12-6-1128 16,-8 0-1049-16,-13-12-2416 0</inkml:trace>
  <inkml:trace contextRef="#ctx0" brushRef="#br1" timeOffset="123899.92">27559 12693 4745 0,'0'0'6777'0,"0"0"-5009"15,0 0-887 1,0 0-361 0,0 0-280-16,0 0-136 15,-4 39 56-15,0-14-40 0,0 4-72 16,4-4 0-16,0-3 0 0,0-3-48 16,0-6-48-1,8-7-472-15,4-2-40 16,-1-4 55-16,6 0 377 15,-1-4-128-15,-4-9 256 16,-1 1 224-16,-2-1 48 0,-1 3 449 16,-4 1-97-16,0 3 344 15,-4 2-24 1,0 4-448-16,0 0-496 16,0 7-376-16,0 9-72 15,0 9 448-15,0 1-16 0,0 5-64 16,0 4-800-16,0 3-744 15,0-6-433-15,0-13-2248 0</inkml:trace>
  <inkml:trace contextRef="#ctx0" brushRef="#br1" timeOffset="124143.58">27826 12633 5857 0,'0'0'6745'15,"0"0"-4688"1,0 0-1225-16,0 0-832 16,0 0-112-16,0 0 112 0,0 0 208 15,68 92-16-15,-49-48-104 0,-10 1-80 16,-9-1 64-16,-5 1-24 0,-18-4 24 31,-18-3-72-31,-22 7 0 16,-29-1-1024-16,13-12-1465 15,7-7-4056-15</inkml:trace>
  <inkml:trace contextRef="#ctx0" brushRef="#br1" timeOffset="124768.7">27073 12649 9458 0,'0'0'2272'15,"0"0"-1640"-15,0 0-392 0,0 0 368 16,0 0 128-16,0 0-255 31,-47 9-169-31,19-2 88 16,-4 2 112-16,-9 1-112 0,-2-1-72 15,-5 4-96-15,0-4-64 16,0 8-96-16,5-5-72 0,2 1-64 16,9-4-504-16,13-2-240 15,6-7-536 1,13-4 39-16,21-8-1639 15,-1-4-3290-15</inkml:trace>
  <inkml:trace contextRef="#ctx0" brushRef="#br1" timeOffset="125048.53">26766 12614 728 0,'0'0'2768'0,"0"0"-735"0,0 0-529 15,0 0 104-15,0 0 561 0,0 0-721 16,-15-25-656-16,-6 25-440 15,-11 12 289-15,4 4 119 0,-3 0-128 32,-1 3-208-32,4 7-144 15,0-4 24-15,8 0-96 0,4 3-8 16,8-3-200-16,8 1 0 16,0-1-88-16,24-6-224 15,16 3 264-15,11-3-32 0,5-6-128 31,12-7-1160-31,-12-3-1489 32,-21 0-7745-32</inkml:trace>
  <inkml:trace contextRef="#ctx0" brushRef="#br1" timeOffset="126720.85">19993 13440 4096 0,'0'0'7410'16,"0"0"-6258"-16,0 0-776 15,0 0 849-15,0 0-441 0,0 0-200 16,0 0-312-16,-16-61-144 0,7 48 240 16,-2 1-184-1,-9-4-24-15,-4 0-64 16,-3-3-16-16,-9 3-72 15,-1 7 0-15,-2 2 0 16,3 7 8-16,-4 7 72 0,0 18-24 16,8 6 40-16,4 8-8 0,9 9-56 31,6-4-32-31,13 0-16 16,0-2 8-16,17-11-8 15,11-8-40-15,0-14-104 0,3-9 152 16,1 0 184-16,0-19 16 15,0-10-24-15,0-5-56 0,-4-5-40 32,-4-2-16-32,-1 3 0 15,-7 0-56-15,-4 9 40 16,0 7-40-16,-8 9-8 0,0 10 0 16,-4 3-40-16,0 0-264 0,0 3 88 15,0 13 216-15,-12 10 200 16,4 6 96-1,0 3-56-15,1 2-16 16,3 5-120-16,-1-4-32 16,5-3-64-16,0-3-8 0,9-4-304 15,6-6-752-15,9-15-1384 16,-4-4-1569-16,-4-3-3049 0</inkml:trace>
  <inkml:trace contextRef="#ctx0" brushRef="#br1" timeOffset="127278.11">20256 13223 992 0,'0'0'10722'0,"0"0"-8490"0,0 0-943 15,0 0-489-15,0 0 88 16,0 0-352 0,0 0-176-16,-92 61 152 15,68-20-119-15,8 10-97 16,0 3-72-16,9-3-96 0,7 0-64 16,0-1-64-16,19-9 0 15,9-9-256-15,8-3-601 0,20-19-519 31,-4-7-1112-31,-13-3-2081 0</inkml:trace>
  <inkml:trace contextRef="#ctx0" brushRef="#br1" timeOffset="127679.59">20408 13300 9842 0,'0'0'2848'0,"0"0"-1616"16,0 0-647-16,0 0 119 0,0 0-424 16,86-51-200-16,-53 48-72 15,-1 3-16-15,-9 0-16 16,-6 0 16-16,-10 3-168 16,-7 3 176-16,0 4 64 15,-7 3 464-15,-6 2 280 0,-2 1-160 31,7 0-296-31,-1 0-216 16,5 0-136-16,4 0 0 0,4 6-120 16,9-3-112-16,6 7-264 15,1-8-32-15,-3 1-8 0,-6 1 88 16,-3-1 256-16,-4-6 128 16,-4 2 56-16,0-2 8 31,0 3 160-31,-16 0 248 0,-4 0-80 15,1 0-96-15,-9-1-232 16,0 1-704-16,8-3-2041 0,4-10-3888 0</inkml:trace>
  <inkml:trace contextRef="#ctx0" brushRef="#br1" timeOffset="127894.2">20861 13198 12186 0,'0'0'3977'16,"0"0"-3625"-1,0 0-168-15,0 0 280 0,76 83-64 0,-60-42-152 16,-8 3-248-16,-8 7-40 16,-8 3-416-16,-20 0-392 0,-44 16-736 31,5-13-2257-31,-5-12-3385 15</inkml:trace>
  <inkml:trace contextRef="#ctx0" brushRef="#br1" timeOffset="128545.88">19985 13093 7241 0,'0'0'1912'15,"0"0"-1359"-15,0 0 207 16,0 0 608-16,0 0-384 0,-45 4-384 15,30-4-40-15,-5 0-143 16,-3 0 127-16,-9 0 16 31,-9 3-88-31,-2 0-64 0,-2 0-8 16,2 0-40-16,0 0-112 16,6 1-120-16,9-1-80 0,5 0-48 15,6-3-104-15,10 0-416 0,3 0-560 16,4 0-969-1,0 0-303 1,19-3-273-16,-2-7-607 0,-2 1-1689 16</inkml:trace>
  <inkml:trace contextRef="#ctx0" brushRef="#br1" timeOffset="128820.91">19614 13021 4689 0,'0'0'2536'15,"0"0"-808"-15,0 0-207 16,0 0-25-16,0 0 336 0,0 0-639 15,0 0-737-15,0 0-248 16,0 0 64-16,-20-26-152 0,5 26 8 16,-6 0 8-16,-3 0 80 31,-4 9 120-31,5 1 112 0,-1 3 16 16,8 3-136-16,0-1-208 15,8-2-40-15,4 3-80 16,4 0-104-16,8 3 24 0,12-7 16 31,11 8 56-31,14-8-64 16,2 1-184-16,1-3-552 0,8-4-752 15,-8-3-1161-15,-20-3-6089 0</inkml:trace>
  <inkml:trace contextRef="#ctx0" brushRef="#br1" timeOffset="130254.27">12606 14100 5857 0,'0'0'4929'0,"0"0"-2937"16,0 0-1096-16,0 0 369 0,0 0 39 16,0 0-264-16,12-35-352 31,-12 35-280-31,0 0-88 0,0-3-7 15,-4-4-89-15,-8 1-216 16,-8-3 0-16,-4-1-8 16,-8-2-80-16,-3-1-80 0,-2 0 24 15,-3 7-25-15,1 2 153 32,-1 4-136-32,0 7 96 0,8 15-24 0,4 7 64 15,5 8 0-15,6 5 8 16,10 5-8-16,7-5-136 15,7-1 88-15,14-3-16 0,7-9 0 16,7-13-80 0,1-7-48-1,0-9-72-15,7-9 272 0,-6-16 88 0,-1-11-88 16,-5-5-48-16,-6-3-256 16,-6-4 104-16,-10 0 144 15,-6 10 56-15,-3 9 128 0,0 7 200 31,0 13 552-31,0 9-287 16,0 0-489-16,-8 16-104 16,0 9-8-16,0 7 8 0,4 9-16 15,1 0 8-15,3 1 0 0,0 2 8 16,3-6-8-16,13-2-553 31,12-2-935-31,-4-11-1513 16,0-8-2168-16</inkml:trace>
  <inkml:trace contextRef="#ctx0" brushRef="#br1" timeOffset="131140.24">12948 13941 9554 0,'0'0'2968'0,"0"0"-1079"16,0 0-513-16,0 0 184 0,0 0-784 31,0 0-344-31,-87 3-7 16,63 23 39-16,-4 5-144 15,12 8-104-15,4 5-80 0,8-3-72 16,4 7-56-16,8-7 48 16,20 0-56-16,8-9-488 0,12-10-424 0,23-12-737 15,-11-10-1271 1,-12 0-2066-1</inkml:trace>
  <inkml:trace contextRef="#ctx0" brushRef="#br1" timeOffset="131411.48">13096 13973 8553 0,'0'0'2785'0,"0"0"-1889"16,0 0-528-16,0 0 184 0,0 0 32 15,0 0-320-15,99-32-111 16,-79 45-137-16,-12 9 224 0,-3 10-72 31,-5 3 224-31,-9 3 288 16,-10-3 72-16,-1 0-48 0,3-7-184 16,6-6-248-16,7-9-184 15,4-3-88-15,11-7-216 0,17-3-408 16,28-13 88-16,-4-6-1464 31,-4 0-2265-31</inkml:trace>
  <inkml:trace contextRef="#ctx0" brushRef="#br1" timeOffset="131732.75">13378 13792 12050 0,'0'0'2625'0,"0"0"-1769"0,0 0-464 0,0 0-144 16,0 0 96-16,105 16-24 15,-62 3 0-15,1 6-120 16,-4 4-72 0,-12 2-48-16,-13 4-64 15,-15 0-16-15,-3 4-8 0,-25 2-192 16,-20-3-672-16,-28 9-1208 16,9-8-929-16,3-14-4721 0</inkml:trace>
  <inkml:trace contextRef="#ctx0" brushRef="#br1" timeOffset="132317.03">12439 13801 9634 0,'0'0'2448'16,"0"0"-1224"-16,0 0-23 16,0 0-193-16,0 0-240 15,0 0-440-15,0 0-208 0,-68 4-56 32,32 2-56-32,-8 6 16 15,-8-2 32-15,1-3-8 0,-5-1 0 0,8-3-32 16,4-3 88-16,8 0-96 15,16 0 0-15,5 0-8 16,15-3-240-16,0-7-1824 16,15-3-873-1,2 4-1480-15</inkml:trace>
  <inkml:trace contextRef="#ctx0" brushRef="#br1" timeOffset="132586.01">12147 13658 8905 0,'0'0'2825'16,"0"0"-993"-16,0 0 1 0,0 0-729 15,0 0-456-15,0 0-264 16,0 0-248-16,-83 13-88 0,48 10-40 31,3-1 72-31,4 3-32 16,0 0 24-16,11 1 8 0,10-1-80 15,7 1 0-15,3 2-104 16,25-2 32-16,12 2-200 16,12-6 16-16,4-3-248 0,19 4-920 31,-11-11-1177-31,-16-2-4976 0</inkml:trace>
  <inkml:trace contextRef="#ctx0" brushRef="#br1" timeOffset="140740.49">26814 4092 1744 0,'0'0'496'15,"0"0"3921"-15,0 0-2561 0,0 0-391 16,0 0 79 0,0-3 48-16,0 3 273 15,0-3-233-15,0 3-208 16,0 0-327-16,0 0-401 15,0 0-208-15,0 0-152 0,0 0-120 16,0 0-104-16,0 0 0 0,0 0-40 31,0 0 8-31,0-3-8 16,0-7 16-16,-8-6-88 16,-4-3-176-16,0-13 176 0,-12-3 0 15,0-6-176-15,-4 0 24 16,-8 3 88-16,-3 6 56 0,-2 10 0 31,-6 13-48-31,-1 9-56 16,1 12 104-16,-9 33-88 15,4 24 88-15,0 23-88 0,12 10 80 16,17-16-96-16,14-23 104 16,9-18-8-16,4-7-88 0,12 0-136 15,12 0-120 1,4-3 56-16,12-19 32 15,0-13 0-15,3-6 127 16,9-26 89-16,0-12 40 0,4-22-152 16,0-17 80-16,-4-18 40 15,-13 9-24-15,-19 16-224 16,-12 25 296-16,-8 20 48 16,0 2 208-16,-4 11 128 15,0 2 97-15,0 13-481 16,0 6-104-16,0 23-24 0,-8 15 128 15,4 10 0-15,0 6 120 16,4 4-24 0,0-4-40-16,16-3-40 15,8-3-16-15,8-6 0 16,-1-7 0-16,10-6-184 0,-2-9-609 16,17-17-1231-16,-16-5-2201 15,-4-4-3305-15</inkml:trace>
  <inkml:trace contextRef="#ctx0" brushRef="#br1" timeOffset="141047.49">27320 4054 4745 0,'0'0'8217'0,"0"0"-5744"16,0 0-857-16,0 0-328 16,0 0-375-1,0 0-321-15,-24-16-160 16,24 16-208-16,8-3-176 0,16 0 32 16,7-4 64-16,18-2 72 15,-6-1-216-15,1 1-96 0,-8 3-560 16,-8-1-472-16,-9 4-577 31,-14 3-1463-31,-5 0-1521 16,0 7-2337-16</inkml:trace>
  <inkml:trace contextRef="#ctx0" brushRef="#br1" timeOffset="141226.29">27236 4254 6369 0,'0'0'1824'15,"0"0"-591"-15,0 0-273 16,0 0 152-16,0 0-96 0,0 0 545 16,72 48-49-16,-24-48-224 15,4-7-496-15,7-8-792 16,17-8-40 0,-16 4-2376-16,-8 0-2569 0</inkml:trace>
  <inkml:trace contextRef="#ctx0" brushRef="#br1" timeOffset="142118.38">27730 3565 7577 0,'0'0'2897'0,"0"0"-1273"0,0 0-16 15,0 0-335-15,0 0 15 16,0 0-240-16,0 0-504 31,0 0-64-31,-107 48-47 0,67-10-137 16,-12 25-24-16,4 20-48 16,4 22-32-16,13-1 8 0,19-2-32 0,12-13-72 15,19-9-88-15,21-1-8 16,8-12 0-1,-4-10 56 1,-4-19 8-16,4-10-56 0,4-2 48 16,8-4-56-16,-1-6-8 15,-3-10-240-15,-9-6 0 0,-6 0-168 0,-14-19-393 32,-3-19-399-32,-12 0-2673 15,-8 0-1608-15</inkml:trace>
  <inkml:trace contextRef="#ctx0" brushRef="#br1" timeOffset="142798.62">28156 3737 8305 0,'0'0'2793'0,"0"0"-1105"16,0 0-936-16,0 0-63 0,0 0 47 16,0 9-208-16,-11 20 72 15,-9 25 256-15,0 0-144 16,-4 9-168-16,8 1-168 0,0-10-111 16,9 3-129-16,2-3-48 15,5-6-80 1,8-4 8-16,20-9-16 0,8-6-96 15,8-11-529-15,8-8-407 16,11-10-936-16,-7-3-1833 16,-8-13-2344-16</inkml:trace>
  <inkml:trace contextRef="#ctx0" brushRef="#br1" timeOffset="143027.6">27838 4080 9842 0,'0'0'2536'15,"0"0"-1608"-15,0 0-616 16,0 0 113-16,0 0 743 16,148 3-344-16,-85-3-416 0,13 0-88 15,-4-3-320-15,-12-7-16 31,11-6-2200-31,-20-3-2025 0,-14 0-3265 0</inkml:trace>
  <inkml:trace contextRef="#ctx0" brushRef="#br1" timeOffset="143293.89">28448 3517 8633 0,'0'0'3201'0,"0"0"-888"15,0 0-769-15,0 0-440 16,0 0-328-16,0 0-496 16,0 0-232-1,0 0-32-15,103 45 208 16,-51-10-40-16,4 13-48 0,-1 6-88 0,-3 3 8 16,-8 6 16-16,-16 1-72 15,-12 2 0-15,-16-5 0 16,-12-1-8-16,-20 0-520 0,-36 13-536 31,12-16-1969-31,1-9-2504 16</inkml:trace>
  <inkml:trace contextRef="#ctx0" brushRef="#br1" timeOffset="144302.96">29176 3968 6793 0,'0'0'2705'0,"0"0"-1193"16,0 0-552-16,0 0 272 31,0 0 105-31,0 0-257 16,0 0-192-16,0 0-216 0,-7 0-144 0,7 0-152 16,0 0-104-16,0 0-48 15,3 0-160-15,10 0-64 0,6 0 0 16,13-3-16-1,4 0 16 1,0 0-1272-16,-4 3-1488 16,-9 0-1537-16,-14 0-3225 0</inkml:trace>
  <inkml:trace contextRef="#ctx0" brushRef="#br1" timeOffset="144521.66">29109 4124 3064 0,'0'0'1440'0,"0"0"569"16,0 0-609-1,0 0 153-15,0 0 359 16,0 0-272-16,0 0-199 16,123-12-505-16,-71-1-528 0,0 0-312 15,20-3-96-15,-20 3-2201 31,-13 1-3360-31</inkml:trace>
  <inkml:trace contextRef="#ctx0" brushRef="#br1" timeOffset="145421.69">30276 3832 7137 0,'0'0'2825'0,"0"0"-1353"15,0 0-416-15,0 0 833 16,0 0-137-16,0-7-536 16,0 5-248-16,0-2-111 0,0 1-193 15,0-3-352 1,0-1-208-16,0-2-32 15,-8-4-64-15,-4-3 40 0,-3 0-32 16,-10-6-16-16,5 0-72 16,-12-1 64-16,5 5 8 0,-5 2-64 15,1 6 64 1,3 10-64-16,-4 0-40 16,0 13-24-16,-1 18 80 15,6 11 40-15,7 5-40 0,3 11-32 16,14-1 16-16,3-3 56 15,3 0-176-15,22-16-96 16,-1-10 8 0,8-8 15-16,-5-11 105 15,5-6-16-15,0-3 120 0,0-12 48 16,0-11 96-16,0-9 0 16,-4-5-88-16,-4-11 48 15,-5 0-56-15,-2 1-128 0,-6 5 48 31,-2 7 80-31,-5 10 88 16,-4 12 144-16,0 7 89 0,0 6-321 16,0 0-8-16,0 3-112 15,0 13-24-15,-9 12 136 16,1 11 8-16,1 8 0 0,3 4 8 16,4 3 8-1,0-3-16-15,11-7 0 16,13-2 0-16,8-7 0 0,12-7-129 15,-4-6-703-15,11-15-1328 16,-10-7-2169-16,-18 0-2961 16</inkml:trace>
  <inkml:trace contextRef="#ctx0" brushRef="#br1" timeOffset="146274.89">29830 3457 3384 0,'0'0'2977'0,"0"0"-721"16,0 0-287-16,0 0-473 0,0 0 56 15,0 0 89-15,-12-6-465 0,12 6-456 16,0-3-272-16,0 3-320 15,0 0-128-15,8 0 0 16,12-3 88 0,12-1 304-16,7 1 40 15,10 0-39-15,-1 3-177 0,-5-3-120 0,-3 3-96 16,-12 0-16-16,-8 0-112 16,-8 0-393-1,-9 0-271-15,1 0-600 16,-4 0-296-16,-4 0-145 15,-7-7-727-15</inkml:trace>
  <inkml:trace contextRef="#ctx0" brushRef="#br1" timeOffset="146576.6">30037 3280 8649 0,'0'0'2129'0,"0"0"-385"15,0 0 545-15,0 0-553 16,0 0-568-16,0 0-584 0,0 0-320 31,0-7-264-31,0 7-344 16,9 0-32-16,10 3 376 16,9 7 0-16,8-1 8 0,-1 4 64 0,2 0 56 15,-5 0-40-15,-9-4-80 16,-7 4-8-16,-8-4-8 15,-4 4-216 1,-4 3-160-16,0 3 248 16,-12 3 48-16,-12 0-536 0,-19 20-912 15,7-14-657-15,4-2-3168 16</inkml:trace>
  <inkml:trace contextRef="#ctx0" brushRef="#br1" timeOffset="147009.07">30778 3425 8545 0,'0'0'2361'0,"0"0"-289"16,0 0-135-16,0 0-401 0,0 0-536 15,0 0-504-15,0 0-296 16,-55 16-32-1,23 10-48-15,-5 6 104 16,6 6-103-16,3 3-9 16,8 4-40-16,8 5-24 0,8 1-48 0,4 0-48 15,16 3-16 1,16 0-16-16,15-7 24 16,6-2-705-16,-1-7 113 15,11-9-1224-15,-12-14-2353 16,-10-5-2048-16</inkml:trace>
  <inkml:trace contextRef="#ctx0" brushRef="#br1" timeOffset="147287.26">31053 3410 11210 0,'0'0'3089'0,"0"0"-1049"31,0 0-944-31,0 0-616 16,0 0-256-16,0 0-224 15,0 0 48-15,-40 70 56 0,33-29-88 16,3 6 64-16,4 1 8 16,0 0-80-16,8 2 0 0,7-5-8 15,5-4 0 1,4-6 0-16,0-3-480 15,0-7-216-15,12-12-1088 16,-13-10-1393-16,-2-3-2400 0</inkml:trace>
  <inkml:trace contextRef="#ctx0" brushRef="#br1" timeOffset="147494.25">30818 3708 6953 0,'0'0'2881'16,"0"0"-1433"0,0 0-736-16,0 0-248 15,0 0-464-15,0 0 136 16,0 0-96-16,128 0 808 0,-68 0-848 16,3 0-456-16,13-16-696 15,-20-3-584-15,-4 0-4258 0</inkml:trace>
  <inkml:trace contextRef="#ctx0" brushRef="#br1" timeOffset="147744.7">31277 3299 7457 0,'0'0'2337'16,"0"0"-73"-1,0 0 137-15,0 0-769 0,0 0-848 16,0 0-560-16,-5-4-224 15,21 23-144-15,5 7 144 0,10 9 352 16,9 3 88-16,0 6-64 16,8-2-40-1,-5 5-136-15,2 1-55 16,-14 3-145-16,-11 3 96 0,-16 0-96 16,-4 3-193-16,-44 16-327 15,-4-13-1264-15,-7-9-3609 0</inkml:trace>
  <inkml:trace contextRef="#ctx0" brushRef="#br1" timeOffset="149281.5">29726 3171 7417 0,'0'0'3313'16,"0"0"-1969"-16,0 0-552 0,0 0-176 0,0 0-55 16,0 0-17-1,8-9-88-15,-8 9 0 0,0 0-96 0,0 0 0 16,0 0-96-16,0 0-88 31,0 0-56-31,-8 0 40 16,-11 0 32-16,-5 0-8 0,0 3-96 15,0 3-80-15,-1 1 0 16,6 3 0-16,-1-1 40 0,8 7-48 16,-4 0-16-16,8 6 16 31,0 3-80-31,5 7 32 0,3 3 32 16,0 0 16-16,0 6 0 15,7-3 16-15,5 4 56 16,0 2-24-16,0 1 80 0,0 2 72 15,0 4-32-15,-4 3-32 32,0 12 56-32,0 1-64 0,-4 0 72 15,4 6-55-15,3 0 47 16,-2 25 48-16,7 17 40 16,-4 5-56-16,-4-5-8 0,0-4 56 0,-1-10-176 15,-3 4 24 1,5 3-112-1,-5-10-8-15,3 1 0 0,-3-7 0 16,4 0 8-16,1 0-8 16,-2 7 8-16,1-1 0 15,5 4 72-15,2-1-64 0,5 1 40 16,8 3-48 0,8-7 40-16,4-15-40 15,-1-20 0-15,2-18 40 0,-2-10-48 16,9-4-296-16,7 1-40 15,14-23-480-15,-14-9-1537 16,-18-9-5144-16</inkml:trace>
  <inkml:trace contextRef="#ctx0" brushRef="#br1" timeOffset="150088.21">30372 5279 9554 0,'0'0'2968'0,"0"0"-2104"15,0 0-480-15,0 0 1 0,0 0 351 32,0 0 120-32,0 0-248 0,0 0-160 15,4 7 8-15,-4-7 0 16,0 0 24-16,0 0 89 16,0-13 159-16,0-6-416 0,-4-3-312 15,-4-7 0-15,-8-6-8 31,-4 1 16-31,-4-4-8 0,0 3 16 16,0 9 136-16,1 7-96 16,-1 16-48-16,0 3-8 15,-4 25-88-15,3 10 40 0,2 13 48 32,11 3-16-32,4 3-56 0,8-1 72 15,0-5-72-15,16 0 64 0,8-10-8 16,0-13-64-16,8-9 80 15,-1-13 56-15,1-3 56 16,4-19 16-16,1-12 48 0,-2-10-168 16,-3-7 56-1,-9-3-64-15,-2 4 48 16,-5 5-40-16,-4 10 8 0,-9 13 216 16,1 6 24-16,-4 13-184 15,0 0-72-15,4 17-264 0,1 8 264 16,-1 7 0-16,4 9 72 31,3 0-72-31,5 0 16 0,0 1-8 16,4-10-8-16,-3-4-520 15,-2-6-568-15,1-19-1241 16,0-3-552-16,-8-3-2152 0</inkml:trace>
  <inkml:trace contextRef="#ctx0" brushRef="#br1" timeOffset="150491.14">30651 4686 7825 0,'0'0'3201'16,"0"0"-1401"-16,0 0-71 0,0 0-665 16,0 0-520-16,-56-9 48 15,16 9 80-15,-7 0-56 0,-13 0-216 31,-9 3-208-31,6 0-63 16,3 3-57-16,5 1-56 16,7-1 40-16,12-3-56 0,12 6-88 15,8-2-617-15,8-1-783 0,4 1-944 16,13-4-129-16,10 0 609 31,1-3-1249-31</inkml:trace>
  <inkml:trace contextRef="#ctx0" brushRef="#br1" timeOffset="150781.67">30300 4597 7633 0,'0'0'2417'0,"0"0"-225"0,0 0-263 15,0 0-625-15,0 0-480 0,0 0-200 16,0 0-248-16,-95-6-32 0,63 12-40 15,-4 7-64 1,4 2 40 0,-4 5-40-16,8 2-71 15,1 3-57-15,6-3-24 0,10 1-40 0,2-1-40 16,9 0 8-16,4 0-16 16,24 4 0-16,24 0 8 0,28-1 48 31,27-3-56-31,-7-3-176 15,-12-13-729-15,-29-6-2031 16,-35 0-6914-16</inkml:trace>
  <inkml:trace contextRef="#ctx0" brushRef="#br1" timeOffset="153565.5">30922 4759 3008 0,'0'0'8'0,"0"0"3025"16,0 0-897-1,0 0-271-15,0 0-161 16,0 0 16-16,39-63-87 15,-39 59-305-15,0 4-288 16,0 0-256-16,0 0-360 0,-7 0-351 16,-21 19-17-16,-8 10-32 0,-8 9 312 31,0 9-208-31,5 11 16 16,7 5-144-16,11 4 64 15,18-3-64-15,3 2 0 0,20-6-8 16,19-2-48-16,10-5-384 15,9-5 232-15,7-13-313 0,-1-6-479 32,-4-20-1656-32,-13-6-225 15,-15-3-4537-15</inkml:trace>
  <inkml:trace contextRef="#ctx0" brushRef="#br1" timeOffset="154153.14">31368 4727 4841 0,'0'0'6017'16,"0"0"-3529"-16,0 0-311 15,0 0-489-15,0 0-528 16,0-31-559-16,-8 34-361 0,-4 19-216 16,-4 10 16-16,-7 12-32 15,2 7 72-15,5 9-72 16,4 0 0-16,9 1 0 16,3-7 0-16,7-3-8 15,25-10-48-15,4-3-96 16,16-9-280-16,4-4-353 0,23-13-1151 15,-14-8-657-15,-14-4-4784 16</inkml:trace>
  <inkml:trace contextRef="#ctx0" brushRef="#br1" timeOffset="154392.45">31101 4988 9962 0,'0'0'4481'0,"0"0"-3553"15,0 0-696-15,0 0-176 16,0 0 336-16,0 0 248 16,103 15-40-1,-43-8-216-15,13 3-232 0,26-4-152 16,-31 0-1320-16,-5-6-3425 15</inkml:trace>
  <inkml:trace contextRef="#ctx0" brushRef="#br1" timeOffset="155724.01">31723 3152 8921 0,'0'0'2217'0,"0"0"-1473"0,0 0-192 0,0 0 616 16,0 0-703-16,0 0-89 31,0 0-232-31,111-70-144 15,-51 68-104-15,0 2 0 0,-5 0 24 16,-10 0 16-16,-18 9-16 0,-11 4-57 16,-8 6-39-16,-8 6 104 15,0 7 64-15,0 9 8 32,0 7 8-32,0 6 120 0,0 6 33 15,8 4 63-15,4 12-32 16,4 16 16-16,4 9-8 0,-4 8 32 15,-1-14-112-15,-6-19 16 16,-1-22 64-16,3 12 80 31,2 8 16-31,-1 11-136 0,12 14 168 16,-5-11-104-16,1-8-80 16,-3 3 24-16,-2-1-16 0,1 1 16 0,0-1-40 15,-4 1-32-15,4-13 128 16,-5-10-64-1,2-16-64 1,-1-5 0-16,4 5 8 0,-1 10-32 16,6 3-8-16,3 3 40 15,-5 1 25-15,1-1-17 0,1 4 24 16,-6-4-88-16,-2 0 16 0,-6-9-64 31,-3-3 0-31,-4-4 8 16,0-3-8-16,0-2 16 0,-8-5-8 15,-4-2 40-15,-7 3-40 16,-9 0 48-16,-13 0 40 0,-19 0-40 16,-30-4-56-16,-22-2-128 31,4-13-585-31,4-16-575 0,37 0-1624 16,22-13-4722-16</inkml:trace>
  <inkml:trace contextRef="#ctx0" brushRef="#br1" timeOffset="159998.84">6247 11007 1512 0,'0'0'1592'15,"0"0"-968"-15,0 0-136 16,0 0 177-16,0 0 271 16,0 0-480-1,0 0-312-15,0 4 1024 0,0 2-192 16,0 1-472-16,0 2-167 0,-4-3-209 16,0 4-56-16,4-4-72 15,-5-3 8-15,5 0 0 16,0 1 0-1,0-4 0-15,0 0 0 16,0 0 64-16,0 0 0 16,0 3 56-16,0 0 248 0,0 0 232 15,0 1 136-15,0-4-328 16,0 2-152-16,0-2 64 0,0 0 112 31,0 0 296-31,0 0 297 16,0 0 71-16,0 0-16 0,0-6-216 15,0-3-504-15,0-7-248 16,-3-3-48-16,3-4-64 16,-4 1 88-16,4-6-16 0,-4-7 17 31,4-4 15-31,0-2-24 0,-4-3 8 16,4-7-48-16,-4-3 0 0,0-3 0 15,0 0 8-15,0-7-8 16,-8 1 0-16,4 5-32 15,1 1 40-15,2 3 32 16,1 10 72 0,0-1 56-16,4 8 8 15,0-2-32-15,0 4 0 16,0-2-96-16,8-2-56 0,1-2-32 0,-2-3-8 16,-3-4 8-16,0-6 0 15,-4 3 0 1,0-3 0-16,0 3-8 15,0 7 0-15,0-1 8 16,0 4 0-16,0 6 72 0,0-6-32 16,0 6-48-16,0 0 8 15,0 0 0-15,0 0 56 0,0 3-64 32,0 4 0-32,0-4-40 15,0 3 40-15,0 1 8 16,0 3-8-16,0-1 0 0,0 4 0 15,0 6-48-15,0 4 48 16,0 8 0-16,0 1 0 0,0 3-96 31,0 0-328-31,0 0-232 16,0 0-136-16,0 0-33 0,0 0 153 16,0 0 464-16,0 0-1952 0,0 7-801 15,0 2 256-15,0 7-1359 16</inkml:trace>
  <inkml:trace contextRef="#ctx0" brushRef="#br1" timeOffset="160392.47">5980 9271 6857 0,'0'0'2064'16,"0"0"-143"-16,0 0-577 15,0 0 200-15,0 0-471 16,-16-3-489-16,16 3-256 0,0 0-208 16,0-4-72-16,0 4-48 0,0 0 8 31,0-3 0-31,12-3 40 16,4-10 112-16,4-6 192 15,8-1-144-15,0-8-112 0,-4 2-40 16,0 1 16-16,-9 5-64 15,-3 8 80-15,-3 8 360 0,-9 4 176 32,3 3-224-32,-3 0-256 0,8 3-144 15,5 13-120 1,6 13 64-16,1-1 56 0,12 10 0 0,0 0 16 16,-4 3-8-1,4 1-8 1,3 28-432-16,-10-13-1224 0,-10-6-2777 15</inkml:trace>
  <inkml:trace contextRef="#ctx0" brushRef="#br1" timeOffset="163441.24">5709 8449 1608 0,'0'0'8618'16,"0"0"-7226"-16,0 0-880 0,0 0-248 16,0-32 688-1,0 25 385-15,0-2-193 16,0-1-640-16,-8-2-224 0,0-1-144 15,1 0-48-15,-10-6-16 16,-3 3-72-16,-7 0-40 16,-1 0-88-16,-13 7 32 0,2 3 96 15,-5 6 48 1,0 0 504-16,1 15-376 16,-2 14-128-16,9 12-40 0,8 7 56 15,4 6-56-15,17 0-8 16,7 0 0-16,0-3-64 15,28-4 56-15,3-8-56 0,5-11 56 32,9-12 0-32,-6-10 0 0,4-6-48 15,-6-13 56-15,-5-15 48 16,-9-7-48-16,-3-6 8 16,-8-7-8-16,-7-2 16 0,-5-2 40 15,0 2-56-15,-9-1 0 31,1 6 168-31,1 11-152 0,3 8 160 16,0 13 248-16,-1 10-136 16,5 3-288-16,0 0-96 15,0 3-144-15,0 20-88 0,0 8 328 16,0 14 8-16,0-1 104 16,0 4 16-1,0 0-56-15,17-7 8 0,-2-3-72 16,9 0 16-16,8-10-16 15,4 1-8-15,8-6-48 0,-1-5-312 16,10-8-784-16,-14-3-1456 16,-11-7-2049-16</inkml:trace>
  <inkml:trace contextRef="#ctx0" brushRef="#br1" timeOffset="163739.03">5996 8207 10522 0,'0'0'2960'31,"0"0"-719"-31,0 0-1425 16,0 0-616-16,0 0 64 0,0 0 264 15,-88 29-184-15,72-1-144 16,1 10-96-16,11 3-104 16,0 4-48-16,4-4-8 0,11 1 56 15,14-7-104 1,6-1-384-16,9-8-704 16,16-10-1056-16,-13-3-265 15,-2-13-4064-15</inkml:trace>
  <inkml:trace contextRef="#ctx0" brushRef="#br1" timeOffset="163935.41">6155 8185 9153 0,'0'0'4401'0,"0"0"-3969"16,0 0-432-16,0 0-128 15,0 0 128 1,0 0 249-16,44 98-49 15,-28-53-64-15,3-4-8 16,2 7-128-16,-5-7-585 0,7 0-791 16,-10-9-1608-16,-2-10-4242 0</inkml:trace>
  <inkml:trace contextRef="#ctx0" brushRef="#br1" timeOffset="164139.01">6350 8045 10906 0,'0'0'3225'0,"0"0"-1993"16,0 0-1104-16,80-3-128 31,-32 22 112-31,8 6 448 0,0 10-24 16,0 13-296-16,0 15-144 0,-21 1-96 15,-7 9 0-15,-16 9-16 16,-24 17-576-16,-8-10-1480 0,-12-10-3282 15</inkml:trace>
  <inkml:trace contextRef="#ctx0" brushRef="#br1" timeOffset="166815.49">9175 11569 5673 0,'0'0'1784'16,"0"0"-912"-16,0 0-192 0,0 0 321 15,-11 0 143-15,11 0-240 16,0 0-520-16,0 0 424 16,0-2 289-16,-5 2-81 0,1-4-160 31,-4 1-552-31,-3 0-208 15,-2-4-40-15,2 1 8 0,-6-3-8 16,-2-1 72-16,-5-6-56 16,0-3 56-16,-8-6 64 15,0-1-24-15,-7-2 112 0,-2-1-136 32,-2-3-64-32,-1 1-24 0,0 2-48 15,0-3 80-15,5 0-80 0,-6 1-8 16,6-1 48-16,-6 4-40 15,2-4 40-15,-5 7-40 16,-7-4 0-16,3 0 0 16,-4 1 56-1,9-1-48-15,-6 3 56 0,14-2-72 16,-2 2-8-16,6 1 8 0,-1 3 8 16,4 0 64-16,0 2 8 15,0 2-80-15,-3-1 0 16,3-3 112-1,-5 2-39-15,5-2-65 16,5 0 8-16,-4 0-16 0,-2-3-8 16,-3 2-65-16,0-2 65 15,1-1 0-15,-1 1-40 16,-9 3 48-16,6-4-8 0,-4 4-72 31,-2 0 72-31,6 3 8 16,-1-3 0-16,3 6-40 0,5 0 32 15,1 0 8-15,4 3 0 16,3 0 8-16,-4 1-8 16,3 2 0-16,-3-3-8 0,0 1-40 31,0 2 32-31,-3 1-16 16,-1-1-112-16,4 1-24 0,-4 2 120 0,4 1-80 15,5 0 128-15,-5 3 0 16,4-4-8-16,0 1 0 15,4 2-40-15,0-5-72 16,4 3 120 0,4-4-8-16,1 1 8 15,-6-4 0-15,6 3 8 16,-6 1-8-16,2-1 0 0,-6 1-8 0,5 3-48 16,-3-1-32-16,-2 4-64 15,2 0-200 1,-5 3 56-16,0-3-336 15,0-1 632-15,-4 2 160 16,5-2-96-16,6-2-56 0,2 3 112 16,2-1 32-16,6 1-8 15,7 3-8-15,-4-3-64 0,4 3 0 32,0 0-64-32,0 0 0 15,-4 0-8-15,-5 0-8 16,1 0-120-16,1 0-376 0,-10-3 360 15,2 3-24-15,-2-3 168 16,6 0 136-16,-2-4 40 0,2 4-104 31,-1-3 32-31,3-1 224 16,-2 1-320-16,3 3-8 16,0-3 8-16,4-1 104 0,-4 4-96 0,4 0-8 15,0-1 0-15,0 4 40 16,4-2-40-16,0 2-8 15,0 0-200 1,0 0-544-16,0 0-928 16,0 0-1057-16,0 0-1376 15,0 6 2209-15,0 0-201 0</inkml:trace>
  <inkml:trace contextRef="#ctx0" brushRef="#br1" timeOffset="170204.05">13758 10954 1008 0,'0'0'6609'0,"0"0"-4905"15,0 0-591-15,0 0-105 0,0 0-128 16,0 0 216-16,0 0 17 31,0 0-297-31,0 0-224 0,0 0-104 16,0 0 16-16,0 0 32 15,-4 0-160-15,-1-4-144 0,-3 1-112 16,0-7-48-16,1-2 80 16,-2-7-40-16,1-4-8 15,-3-8-7 1,7-10-17-16,-5-4 88 0,5-18-64 15,1-1-40-15,-5-3 8 16,4 1 8-16,-5 6 88 16,2-4-8-16,-5 0-40 0,-4 7-24 15,4-6-80 1,0-7 88-16,0 6-96 16,8-2 64-16,-4-14-24 0,1-2-40 15,-2-20 0-15,1-3 0 16,4 10 56-16,-3 6-64 15,-2 23 16-15,5 12 32 0,-4 19-40 32,1 3 0-32,-2-6 88 0,-3 0 0 15,-3-10-48-15,2 7-40 16,6-3 0-16,-1-4 40 16,3 0-48-16,5 1 0 0,-4-1 0 15,0 0 0-15,1 4-8 31,-9-1 8-31,3 7-8 0,-6 0 8 16,3 7 0-16,0 2 0 16,0 4 8-16,3-1 0 15,2 4 0-15,3 0-8 0,-4-4-8 16,4 1 0-16,0 3-56 16,4 0 64-1,-4 6 0-15,0 0-80 0,0 6 64 16,0 4-280-16,4-1 8 15,0 7-80-15,-4 0-272 16,4 0-617-16,0 0-1151 0,0 7-657 16,-4 21 264-1,0-2 745 1,1 2-1921-16</inkml:trace>
  <inkml:trace contextRef="#ctx0" brushRef="#br1" timeOffset="170582.56">13204 8686 4336 0,'0'0'1257'0,"0"0"-337"16,0 0-336-16,0 0-40 15,0 0-128-15,0 0 40 16,-41 67-160-16,41-60 128 0,0-1-135 31,0-3-65-31,0 0-8 16,0-3 560-16,0 0 624 0,0-9 464 15,5-14-663-15,11-11-825 0,-5-8-256 16,9-12-72 0,-3-16 0-16,6-25-40 0,-7-12 0 31,0 5 48-31,-8 26 56 0,-4 28 304 16,0 22 208-16,-4 7 0 15,0 3 48-15,4 1-87 0,0 15-209 16,8 0-376-16,8 15-120 15,20 17 112-15,24 19 0 0,23 19 0 16,29 19 8 0,7 6 8-1,-15-3-8-15,-9-3-609 0,-39-32-1519 16,-20-9-3177-16</inkml:trace>
  <inkml:trace contextRef="#ctx0" brushRef="#br1" timeOffset="172050.86">16929 11350 4913 0,'0'0'2648'15,"0"0"-599"1,0 0-369-16,-88-50-328 16,56 28 89-16,1 2-105 0,-5-2-344 15,4 0-144-15,-5-3-40 0,2-4-264 16,-5 0-239 0,1-2 55-16,-2 2-120 15,-6-3 32-15,-1 0-104 16,-4 1-80-16,0-4 80 15,0-3 0-15,-4 0-152 0,-4-1 88 16,-3-2-56-16,-5 3-40 0,1 0 0 16,-9 3 0-16,4 0 8 31,1-3-8-31,7 3 8 16,0 0-8-16,8 0 56 0,4 0-64 15,5 0 72-15,3-3 0 16,0 0 16-16,5 0-24 0,-10-3-56 15,-3 6 0-15,1-7 32 32,-9 8-40-32,-3-1-8 15,-10 6-120-15,2-3 112 0,-1 4-32 16,4 3 48-16,13-4 8 16,-1 0-8-16,12 1 8 0,0-1 0 0,1-3 0 15,2 4 0 1,-2-1 0-1,7 7 8-15,-1 0-16 16,-2 3 0-16,3 3 0 0,0 3-64 16,1 1 56-16,3 2 0 15,0 0-40-15,4-2 48 0,0-1-8 0,-4-3 8 32,0 0-72-32,1 0 64 15,-1-2 0-15,8 1 8 16,3 2 0-16,2 5 0 0,3 4 0 15,4 0 0-15,-4-1 0 32,0 4 0-32,-8 0-48 0,4-4-24 15,-4 4 8-15,1-3 56 16,-2-4-8-16,9 1 16 0,1 2 8 16,7-2 0-16,4 6 8 15,-1 0 40-15,5-1-40 16,0 4-16-16,-4-3 8 0,1 0 0 31,-9-4-8-31,-1 1-56 16,-2-3 8-16,-1-4 40 0,0 4-64 15,0-1 72-15,8 0 8 16,4 4 48-16,0 3-48 16,4 0 0-1,0 3 0-15,-4-3-8 0,4 3 0 16,0 0-168-16,0 0-256 15,0 0-112-15,0 0-104 0,0 0-417 16,4 0-575-16,8 3-3449 16,8 0 560-16</inkml:trace>
  <inkml:trace contextRef="#ctx0" brushRef="#br1" timeOffset="173430.26">13271 7575 8969 0,'0'0'1857'0,"0"0"-465"15,0 0-88-15,0 0-207 16,0 0 215-16,-4-51-264 16,-3 35-344-16,-6-3-160 0,2-3-176 31,-6 0-103-31,2-3-129 0,-2-7-40 16,-7 0-48-16,1-3-32 0,-14 0-8 15,2 13 64-15,-5 6-24 16,1 16 96-16,-6 10-144 15,6 25-56-15,-1 22 56 16,8 22 48 0,12 0-48-16,8-9 0 0,12-6 0 15,12-20-8 1,16 1-48-16,8-7-96 0,3-10-32 0,9-18-217 16,5-10 337-16,-2-25 56 15,5-20-344 1,4-18-312-16,-8-23 208 15,-13 6 216-15,-7 8 0 16,-20 11 120-16,-8 14 120 0,-4 2 216 16,4 7 432-16,-4 13 320 15,0 18-431-15,0 7-537 0,0 16-441 32,-8 22 177-32,0 10 264 15,0 6 8-15,4 6 88 16,0 0-40-16,4-2-8 0,4-4-48 15,16-3-8-15,11-7-720 16,29-9-1200-16,-8-13-545 0,0-15-2608 0</inkml:trace>
  <inkml:trace contextRef="#ctx0" brushRef="#br1" timeOffset="173649.72">13758 7140 14715 0,'0'0'2936'16,"0"0"-2088"-16,-84 77-551 15,52-30 39-15,8 10-8 0,4-3 16 0,16 3-160 16,4-3-184-16,12 0 0 16,20-3-136-1,20-3-392-15,3-13-409 16,33-10-687-16,-17-12-2233 15,-6-13-1616-15</inkml:trace>
  <inkml:trace contextRef="#ctx0" brushRef="#br1" timeOffset="173926.22">13949 7264 11306 0,'0'0'2809'0,"0"0"-1689"0,0 0-520 32,0 0-208-32,0 0 96 15,95-32-440-15,-75 39-48 16,-8 15-288-16,-4 3 288 0,-8 7 112 0,0-3 200 16,-8 2 352-16,0 1-160 15,1-6-240-15,2-1-144 16,5-3-120-1,16-6-56-15,16 0-112 16,16-10-432-16,39-6-496 16,-7-9-1120-16,-8-7-953 0</inkml:trace>
  <inkml:trace contextRef="#ctx0" brushRef="#br1" timeOffset="174174.97">14391 6845 11322 0,'0'0'4161'16,"0"0"-2633"-16,0 0-928 0,0 0-600 15,40 0 72-15,4 16 200 16,19 12 112-16,29 14-216 16,-4 5-120-16,-13 1-24 0,-7 9-24 15,-28 16-80-15,-21 23 72 31,-14 15 0-31,-21-3-336 0,-32-16-568 16,8-29-3001-16,0-15-5585 0</inkml:trace>
  <inkml:trace contextRef="#ctx0" brushRef="#br1" timeOffset="175974.13">21447 10674 4624 0,'0'0'2761'0,"0"0"-953"15,0 0-455-15,0 0-281 16,0 0-352-16,0 0 1217 31,0-28-1041-31,-4 18-72 0,-4-6-296 0,0 0-152 16,1 0-32-16,-10-6 40 16,1-7-8-16,0-2-80 0,-4-10-88 15,1-4 25-15,-1-25-9 16,-5-19 64-1,1-37-136 1,5-17-32-16,3-7-24 0,8 4-24 16,-4 10-32-16,4 5-32 0,-4 11 0 15,-4 8 40-15,0 14 56 0,0 13-16 32,4 5 0-32,1 17 32 15,7 12-72-15,4 10-48 16,0 2-32-16,0-2 24 0,0-3 8 15,0-4-16-15,0 10 8 16,0 9-104-16,0 7-40 0,0 10 32 16,0 12-376-16,0 0-889 31,0 15-2952-31,-5 43 2753 0,1-5-1048 16,-4-2-2850-16</inkml:trace>
  <inkml:trace contextRef="#ctx0" brushRef="#br1" timeOffset="176400.83">20965 9229 6977 0,'0'0'2072'0,"0"0"-1015"0,0 0-489 15,0 0-96 1,0 0 216-1,0 0 32-15,0 0-128 0,0 0 112 16,0 0 185-16,0 0 55 16,4-12 176-16,8-8-640 0,4-8-328 15,-1-10-24-15,-2-10-64 0,2-15-8 32,-2-23 16-32,-5-19-72 15,-4 10-8-15,-1 19 8 0,-3 25 0 16,0 23 0-16,0-1 168 15,0 7 32-15,-3 2 264 16,3 11-191-16,0 6-105 0,0 3-168 31,0 0 0-31,7 0-176 0,14 19 112 16,14 4 64-16,9 8 8 16,12 7 32-16,7 6-40 15,6 8 0-15,2 5 0 0,21 28-857 16,-21-12-1335-16,-15-9-2225 0</inkml:trace>
  <inkml:trace contextRef="#ctx0" brushRef="#br1" timeOffset="177595.4">24188 11033 7881 0,'0'0'2569'0,"0"0"-1289"0,0 0-424 16,0 0 104-16,0 0 241 15,-87-57-89-15,63 44-56 0,-4 0-368 16,-4-2-240-16,-12 2-152 31,0-6-144-31,-8-1-32 0,1-2-48 16,-5-3-23-16,-8 0-41 15,1-4 40-15,-10 0 32 16,6-6-64-16,-1 7 64 0,1-4 160 16,3-2-64-16,-3 2-48 31,-2-7-32-31,1 4-88 0,-3 4 72 15,-1-4-72-15,0 3 0 16,5 0 40-16,-1 4-48 16,1 3 8-16,2 2 8 0,1-2-8 15,1-1 40 1,3 4-32 0,0-3-8-16,0 3 40 0,1-1-48 15,0 1 48-15,3 3-48 0,0 0 0 16,-4 6-8-16,4 0-40 15,-4 1 32-15,4-1-104 0,-3-3 0 16,-6 3 72 0,7-2-8-16,-7-5-16 15,5 5 24-15,-4-7 40 16,10 2 0-16,1 1 0 0,10 0 8 16,-1 3 8-16,0 4 0 15,0-1-8-15,4 4 0 0,1 2 8 31,2-2-8-15,5 2 0-16,5-2 8 0,3 3 40 0,8-1 0 16,4 1-40-16,4 2 0 15,3 2 112-15,2-2-112 0,3 4 8 16,0 0-16-16,0 0 8 31,0 0-8-31,0 0 0 16,0 0-72-16,0 0-96 0,0 0-112 15,-8 0-321-15,0 0-351 16,-12 0 40-16,1 0-24 0,-2 0 8 16,5 0-17-16,8 0 385 31,21-13 208-31,14-2-3689 16,10-5-4328-16</inkml:trace>
  <inkml:trace contextRef="#ctx0" brushRef="#br1" timeOffset="178772.88">21140 8071 8857 0,'0'0'2521'16,"0"0"-801"-16,0 0-567 0,0 0-353 15,-47-89-336 1,34 67 272-1,-2-4 32-15,-2 4-248 16,-2-4-248-16,-5-2-64 0,-8 2-48 16,-8 4-64-16,-4 7-40 0,1 2 200 15,-2 13-119-15,-2 0-137 0,7 13 8 32,8 12-8-32,1 7 0 15,10 2-8-15,9 11-81 0,12-1 9 16,0 1-40-16,24-1-56 15,12-9-200-15,12-3-40 32,12-13-8-32,0-9-152 0,3-10 384 15,-3-17 48-15,-4-14 144 16,-13-14 0-16,-7-5 8 0,-12-7 120 16,-12-7 216-16,-12-3 224 15,0 7-160-15,0 6 128 16,-12 10 65-16,5 12 31 0,-1 13-16 31,3 9-160-31,5 10-456 16,-4 0-24-16,4 22-808 0,-8 13 472 15,5 16 360-15,3 3 0 16,0 10 8-16,0-4 80 0,11-6-88 16,13-3-96-16,8-3-392 15,11-11-721 1,34-11-359-16,-14-10-1137 15,-3-13-2744-15</inkml:trace>
  <inkml:trace contextRef="#ctx0" brushRef="#br1" timeOffset="179020.08">21714 7420 1776 0,'0'0'13363'16,"0"0"-10723"-16,0 0-1639 15,0 0-737-15,0 0-256 16,-75 44 48 0,47-2 0-16,0 12 48 15,7 6 16-15,14 3-120 0,7-3-8 16,4 1-64-16,24-7-64 16,15-4 136-16,9-5-152 15,8-7-713-15,15-6-871 0,-10-10-2385 31,-18-16-3825-31</inkml:trace>
  <inkml:trace contextRef="#ctx0" brushRef="#br1" timeOffset="179730.17">21965 7604 10922 0,'0'0'2152'0,"0"0"-1496"16,0 0-247 0,0 0-17-16,99-57-112 15,-51 50-64-15,5 1 16 0,-6 6-232 16,-12 0-48-16,-14 6-392 15,-14 14 80-15,-7-2 360 16,-3 8 456-16,-17-1 176 16,4-2-80-1,1-4-192-15,6-1-160 0,9 1-200 16,0 1-64-16,20-1-48 0,12 0-40 16,7-3-288-16,10 3-40 15,-2-7-352-15,-6 1 127 16,-6 0 369-1,-11 0 208-15,-8-1 120 16,-12 1-48-16,-4 6 56 0,-8 0 720 16,-16 0 161-16,-4 3-297 15,-4-3-360-15,0-3-176 16,-15-6-48-16,2-4-1712 0,6-6-3082 16</inkml:trace>
  <inkml:trace contextRef="#ctx0" brushRef="#br1" timeOffset="179942.25">22543 7156 8737 0,'0'0'6018'16,"80"0"-5130"-16,-1 19-560 15,29 29 112-15,-5 9 320 0,-7 22-104 16,-25 14-192-16,-34 2-288 15,-18 19-128-15,-19-6-48 16,-39 6-712 0,-21-9-480-16,8-22-1817 0,1-23-2216 15</inkml:trace>
  <inkml:trace contextRef="#ctx0" brushRef="#br1" timeOffset="181230.73">27647 10518 9498 0,'0'0'1968'16,"0"0"-816"-16,0 0-544 15,0 0 24-15,0 0 409 0,-13-47 23 16,13 41-312-16,0 2 0 0,0-2-136 16,0-3-272-16,0-4 209 15,-3-9-185 1,-5-4 24-16,-4-9-184 15,0-6 96-15,0-10 160 16,0-15-128-16,4-20-120 0,-4-26-112 16,8-11-40-1,0 2-64-15,0-3 0 16,4 10-136-16,0-4 88 0,0 4 48 16,0 3 0-16,0 10 0 15,0 18 0-15,0 26 8 16,0 15 32-16,0 17-40 0,0 0-8 15,-4 6 8-15,0 3 0 16,4 9 0 0,0 7-64-16,0 0-392 15,0 0-872-15,0 16-817 16,0 10 841-16,0 12-464 0,0 16-393 16,0-7-840-16,0-5-3256 0</inkml:trace>
  <inkml:trace contextRef="#ctx0" brushRef="#br1" timeOffset="181651.14">27284 9309 7945 0,'0'0'1841'16,"0"0"-937"-16,0 0-232 15,0 0-32-15,0 0 48 0,0 0 112 16,0 0 161-16,-32 9 215 16,32-9 96-1,0 0 40-15,0-15-39 16,0-11-745-16,8-9-384 0,5-13 24 16,-2-6-48-1,9-22-40-15,0-13-32 0,0 7 8 0,-8 9-56 16,0 13-8-16,-8 21 8 31,0 11 0-31,0 2 288 0,-4 14 224 16,0 6-232-16,4 6-280 15,-1 0-224-15,6 15-136 0,10 11 272 16,5 5 88-16,16 11-8 31,8 5 0-31,8 1-72 16,8 3 72-16,3 0-648 0,14 12-520 15,-18-9-2737-15,-19-19-5233 0</inkml:trace>
  <inkml:trace contextRef="#ctx0" brushRef="#br1" timeOffset="182893.2">30714 10483 9570 0,'0'0'2072'0,"0"0"-1208"16,0 0-472-16,0 0-40 16,0 0 649-16,-60-82 279 0,37 60-320 15,-5 0-336-15,-4 2-344 32,-3-2-104-32,-10 3 0 0,-2 0-64 15,-9 0-56-15,-8 0-48 16,1 0 0-16,-2 0 40 0,1 0 8 15,6 0-48-15,-7 0 40 16,5 0-32-16,1 0 80 31,3 0 64-31,0 3-48 0,0 0 16 16,0 0-56-16,0 0-64 0,-2 4 57 16,-2-5-65-16,0 2 8 0,0 2 0 15,4 0 40-15,4-3-48 16,1 4 8-1,-1-1 0 1,0 0 0-16,-4 1-8 0,1-1 0 16,-1 0 16-16,4 1-16 0,-4 2 0 15,5 0 8-15,-5 4 0 16,4-3-8-16,-1-1-64 0,2 4-16 31,-5-4 7-31,4 4 25 16,-4-1-80-16,-4 1 40 0,2-3 32 15,-2-4-40-15,-4 3 24 16,4-5 64-16,0-1-8 0,4 0 16 16,-3 0 0-16,7 0 0 31,0 0 0-31,4 3-8 0,9 4 8 16,-2 3 0-16,9-1-8 15,0 1 8-15,4 3 0 16,0-3 0-16,1 2 0 0,-1 1 0 31,0 0 0-31,0-4 0 16,-3 4 0-16,3-6-8 0,0 3 8 15,7-1 8-15,10 4 40 16,7 0 80-16,4-1-8 0,0 2-64 16,20-2-56-16,3 4-88 0,-2 0-88 15,-10 0-1360 1,-11 0-2889-1,0 0-6329-15</inkml:trace>
  <inkml:trace contextRef="#ctx0" brushRef="#br1" timeOffset="183889.31">27101 7534 9482 0,'0'0'1920'16,"0"0"-904"-16,0 0 96 0,0 0 369 31,0 0-17-31,0 0-368 15,0-13-648-15,0 0-208 0,-8-2-136 16,-1-4-40-16,-6-10-56 16,-5 1 0-16,-12-4 0 15,-8-3 8-15,1 6 120 0,-10 1 521 16,6 12-417-16,-1 16-240 31,0 9 0-31,-4 26-56 0,8 22-40 0,5 26 0 16,15-4 16-16,16-6 64 15,4-12-80-15,20-20 24 16,16-3-24-16,7-3-32 16,9-19 55-16,8-16 73 15,4-16 97 1,7-35-89-16,9-25 40 0,-1-22-48 0,-14-4 0 16,-22 4 0-16,-15 21 8 15,-20 26 48-15,0 13-48 16,-3 16 64-1,-5 10 584-15,0 5-280 16,0 7-376-16,0 9-176 0,-9 30-96 16,-7 15 184-16,0 9 88 15,1 4 8-15,2 3 0 16,13-4-8-16,0-2 0 0,13-4-8 16,15-6-280-16,7-9-777 31,37-14-319-31,-13-12-1425 0,-3-12-2488 15</inkml:trace>
  <inkml:trace contextRef="#ctx0" brushRef="#br1" timeOffset="184141.97">27786 7093 12522 0,'0'0'4233'16,"0"0"-3529"-16,0 0-504 15,0 0-104-15,-111 28 256 0,79 7 144 16,-8 9-87 0,8 10 15-16,4 7-272 15,12-1-88-15,16 4-16 16,4-4-96-16,24 1 0 16,19-4 40-16,9-10-104 0,8-3-624 15,12-15-961-15,-16-13-2096 0,-16-13-4504 16</inkml:trace>
  <inkml:trace contextRef="#ctx0" brushRef="#br1" timeOffset="184605.82">28165 7058 9642 0,'0'0'3912'0,"0"0"-2047"0,0 0-777 15,0 0-480-15,0 0-512 0,0 0-96 16,-20 54 0-16,0-10 200 16,-5 0-48-16,2 4-40 0,7 0-104 31,0-10 8-31,13-7-8 15,3-1-8-15,0-5-32 16,23-6 24-16,5-4-72 0,11-5 80 16,13-3-8-16,0-7-200 0,4 0-112 31,-4-7-920-31,0-18-1201 16,-17 3-1519-16,-11-4-3474 0</inkml:trace>
  <inkml:trace contextRef="#ctx0" brushRef="#br1" timeOffset="184809.14">28396 7128 9249 0,'0'0'5114'16,"0"0"-4002"-16,0 0-848 0,0 0-256 0,-32 76 616 16,24-28-56-16,-1 8 56 15,9 1-72-15,0 7-192 16,0-4-136-1,17 4-143-15,3-4-73 16,-4-6-8-16,4-3-345 16,-5-3-1239-16,2-17-1345 0,-10-15-2408 0</inkml:trace>
  <inkml:trace contextRef="#ctx0" brushRef="#br1" timeOffset="185068.17">28591 6915 4721 0,'0'0'10506'16,"0"0"-8770"-16,0 0-1240 16,0 0-392-16,87-16 208 0,-3 48-8 15,-4 12 241-15,20 29-497 16,-21 32 296-16,-27 6-344 0,-16 16-32 15,-36-6 24-15,-28-10-377 32,-32-3-463-32,-19-10-560 15,3-21-1025-15,12-27-1975 0</inkml:trace>
  <inkml:trace contextRef="#ctx0" brushRef="#br1" timeOffset="191909.66">7741 4235 2696 0,'0'0'1392'0,"0"0"-1112"0,0 0 1777 0,-8-3 71 15,8 0-567-15,0 3-89 16,-4-4-152-16,4 4-39 0,0 0-249 31,0 0-320-31,0 0-176 16,0 0-168-16,0 0-72 15,0-2 32-15,0 2 0 0,8-4-40 16,8-2-40-16,8 3-128 0,8-7-64 16,12 4-48-16,8 0 96 31,23-1-16-31,24-3-31 16,25 5-9-16,8-5 24 0,-12 3 8 15,-9 1-64-15,-12-3 56 16,-3 2-64-16,-9 1 64 0,-10-1-64 15,-18 1-8-15,-15 3 8 32,-9-3-8-32,10 2 8 15,2 1 40-15,1-3-48 0,5 0 8 16,-2-1-8-16,-3 4 8 0,3-3-16 16,-7-1 0-16,-4 7-88 15,-8 0-232 1,-16 0-505-16,-8 0-1071 15,-8 3-369-15,-28 17 785 16,-12-1-648-16,-4-4-4250 0</inkml:trace>
  <inkml:trace contextRef="#ctx0" brushRef="#br1" timeOffset="192601.04">7589 4225 3240 0,'0'0'1000'16,"0"0"801"-16,0 0 7 0,0 0 113 15,0 0-521 1,0 0 8-16,0 0 24 16,-19-37-399-16,19 37-473 15,0 0-256-15,0 0-304 0,0 0-24 16,0 12-152-16,0 11 168 47,0 8 8-47,0 10 88 0,4 7 40 15,0 3-48-15,-1 6 40 16,5 0-72-16,5 1 16 0,-2 1 8 16,2-1-64-16,-5-1 0 15,-1 0 40-15,6-3-40 16,-9 0-8-16,3 0-8 0,1-3 8 15,0-4 0-15,1-2 0 16,2-1-32-16,1-5-56 0,0-4-208 16,4-1-408-16,-4 1 48 15,0 3-225-15,-5 3-271 16,-7 11-664-16,0-8-825 0,0-6-3800 0</inkml:trace>
  <inkml:trace contextRef="#ctx0" brushRef="#br1" timeOffset="193005.35">7804 5585 3304 0,'0'0'3313'0,"0"0"-1625"15,0 0-672-15,0 0 329 16,0 0-33-16,0 0-504 15,0 0-384 1,-11 0-200-16,11 0-208 16,0 0-16-16,7 0-96 0,14 0 96 15,11 0 464-15,24-4 161 16,39-9 95-16,36-2 80 31,25-4 80-31,-1-4-128 0,-7 11-288 16,-13 2-248-16,-16 0-56 15,-7 8-72-15,-24-5-32 0,-24 4 8 16,-21 0-64-16,-7 3 0 16,12-3 0-16,8-1 97 31,4 1-89-31,0-3 0 0,-4 3-8 0,-1-4-193 16,-7 4-223-16,-9-3-632 15,-7 6-816-15,-8-3-289 0,-12 0-751 16,-8 0-3042-16</inkml:trace>
  <inkml:trace contextRef="#ctx0" brushRef="#br1" timeOffset="193537.63">9673 4175 5977 0,'0'0'2264'0,"0"0"-383"16,0 0-409-16,0 0 248 0,0 0 441 31,0 0-633-31,0 0-736 0,0-48-640 16,-4 51-152-16,1 16-144 15,-1 13 144-15,0 10 8 0,-5 8-8 16,9 8 0-16,0-1 0 15,0 0 0-15,0 3 0 16,13 3 0-16,2 11 0 16,9 15-8-1,0 15 0-15,1 7 8 0,-10-19 0 16,-3-25 16-16,0-26-16 0,-8-9 16 16,0 3-8-16,0 0-8 15,-4-4-8 1,0-5-352-16,0-4-584 15,-4-12-840-15,-8-4-817 16,-8-6-3936-16</inkml:trace>
  <inkml:trace contextRef="#ctx0" brushRef="#br1" timeOffset="194716.08">4015 4813 5233 0,'0'0'1816'31,"0"0"384"-31,0 0-487 16,0 0-425-16,-19-73 192 16,15 67-79-16,4 3-153 0,-5 3-624 15,5 0-400-15,0 0-224 16,0 15-128-16,0 17 112 0,0 19 16 31,9 31 0-31,-1-2 0 16,-1-4 0-16,2-12 8 15,-1-14-8-15,0 1 0 0,-1 6 0 0,6-15 40 16,-5-5-40-16,-5-14-360 16,1-7-128-16,0-10 16 15,-4-6 160 1,4 0 312-16,-4-13 168 15,0-15-160-15,9-7 0 16,-5-10-8-16,7-9 0 0,6 1-144 0,-6-5-80 16,9 4 48-16,0 7 168 15,-8 9-16 1,0 12 24-16,0 13 104 16,-8 7 136-16,8 6-184 15,-1 3-56-15,6 13 0 16,3 10 8-16,-5 6 40 0,6 5-40 15,-6 2 64-15,-2 2-72 32,-2-3 8-32,-3 3-8 0,1 0 0 15,-5 1-200-15,-1-4-872 16,9 3-697-16,-3-9-975 0,2-13-2530 16</inkml:trace>
  <inkml:trace contextRef="#ctx0" brushRef="#br1" timeOffset="195045.12">4713 4699 7985 0,'0'0'1577'0,"0"0"-569"15,0 0-376-15,0 0 240 0,0 0-40 0,-8-10-368 32,-4 26-288-32,-8 13 88 15,0 9 33-15,0 10 111 16,1 9 48-16,6 3-120 0,5 0-136 16,4 0-128-16,4-3-24 15,4-5-32-15,13-8-8 0,2-9-8 16,5-3-224-16,4-13-936 31,20-4-65-31,-8-12-543 0,-4-3-2761 16</inkml:trace>
  <inkml:trace contextRef="#ctx0" brushRef="#br1" timeOffset="195421.01">4968 4896 6785 0,'0'0'1976'0,"0"0"-807"15,0 0-785 1,0 0 40-16,0 0 128 16,-55 85 96-16,50-43-312 0,1-1-184 15,4 4-80-15,0-8-72 16,12-5 8-16,4-3-8 0,4-10-8 15,4-7-72-15,3-12-128 16,1 0 104 0,0-3-16-16,-4-19 120 15,-7-3 144-15,-6-10-16 0,-11-7 288 16,0-5-168-16,-3-1 288 16,-18 4-128-16,-3 6 313 0,-3 9-225 15,3 10-32-15,0 10-464 31,0 9-184-31,4 6-1481 16,0 22-175-16,9 1-1137 0,-2-3-4192 16</inkml:trace>
  <inkml:trace contextRef="#ctx0" brushRef="#br1" timeOffset="195689.91">5108 4699 8369 0,'0'0'2281'15,"0"0"-1689"1,0 0-512-16,0 0 144 0,83-10 272 16,-51 13-24-16,0 13-152 0,0 7-128 15,0 8 176-15,-4 7-96 16,-9 7-144-1,-2 2 32 1,-6 10-88-16,2 4-55 16,-13-1-34-16,0 20-503 0,-13-14-808 0,-2-12-1801 15</inkml:trace>
  <inkml:trace contextRef="#ctx0" brushRef="#br1" timeOffset="196366.02">5912 5042 1480 0,'0'0'7954'0,"0"0"-5826"0,0 0-824 16,0 0-472-16,0 0 41 31,0 0-361-31,0 0-504 0,28-26 48 16,12 17 88-16,12-1 232 15,19-6 32-15,29-3 0 16,15-3-32-16,9 0-160 0,-25 6 64 31,-22 3-160-31,-34 7-48 16,-2 0-64-16,2-1-8 0,-4 4-64 0,2-3-544 15,-18 2-304 1,-10 4-608-16,-9 0 95 0,-4-2 409 16,0-2-432-16,-8-2-4001 0</inkml:trace>
  <inkml:trace contextRef="#ctx0" brushRef="#br1" timeOffset="196659.35">6713 4638 8345 0,'0'0'2673'15,"0"0"-473"-15,0 0-1071 0,0 0-625 16,0 0-504-16,0 0-240 15,-4 10 240-15,28 6 192 0,8 3 176 32,15 0-136-32,2 0-104 15,2 0 48-15,-7 0-8 0,-4 3-160 16,-16 4 8-16,-13-1-16 16,-11 7 56-16,-3 0-48 15,-29 9 160-15,-8 3 16 0,-4 1-184 31,-15 12-392-31,7-9-1168 16,12-13-2505-16</inkml:trace>
  <inkml:trace contextRef="#ctx0" brushRef="#br1" timeOffset="199579.89">8438 4188 5393 0,'0'0'888'16,"0"0"288"-16,0 0 480 15,0 0-799-15,0 0-353 16,0 3 64 0,0-3-176-16,0 0-184 0,0 0-88 15,0 0 64-15,0 0 328 16,0 0 696-16,0 0 233 0,0-3-225 15,-4-7-768-15,1-2-144 0,-1-8-64 32,-1 1-64-32,1-3-24 15,0-6 24-15,-4-4-80 0,5-7-48 16,-5-5-32-16,3-4 48 16,1-6-48-16,0 0-8 0,0 1 0 15,4 5-8-15,-3 7-64 16,3 6-112-16,-4 12-200 15,0 5 72 1,0 11 56-16,4 1 32 16,0 6-720-16,-5 0-1953 0,-3 19-327 15,1 0 983-15,-6-3-2408 0</inkml:trace>
  <inkml:trace contextRef="#ctx0" brushRef="#br1" timeOffset="200018.24">8100 3829 1776 0,'0'0'3913'15,"0"0"-2753"-15,0 0-400 0,0 0 72 16,0 0 569-16,0 0 111 15,0 0-320 1,0 0 56 0,-4-4-287-16,4-2-609 0,0 0-32 0,0-4 344 15,4-5-352-15,-1-2-200 16,10-1-16-16,-1-8-88 0,3-2 0 16,5-7 0-16,1 0-8 15,3-3-120-15,-1 3 0 16,-3 3 16-1,-4 7 56-15,-4 6-216 16,3 6-24-16,2 6 112 0,-2 7-200 16,9 0 96-16,4 4 120 15,8 8 8-15,9 11 136 32,-2-5-64-32,9 8 80 0,-5-1-8 15,9 13 8-15,-16-6-1273 31,-20-6-1927-31</inkml:trace>
  <inkml:trace contextRef="#ctx0" brushRef="#br1" timeOffset="201218.61">7159 2917 6993 0,'0'0'2248'16,"0"0"-663"-16,0 0-737 15,0 0-80-15,0 0 232 0,0-6-343 16,0 6-457-16,0 0-200 15,0 6-152-15,0 11 144 0,0 5 0 32,0 6-8-32,0 4 16 0,9 0 8 15,10 0 0 1,5-4 72-16,4-9-80 0,8-3 0 0,-1-13 8 16,6-3 80-16,-5-6-88 15,-8-17-8-15,-4-5 0 16,-17-7 8-1,-3-6 0-15,-4-1 8 16,0-2 144-16,-11-3 80 16,-2 5 168-16,2 10 296 0,7 7-176 0,-5 9 32 31,9 10-280-31,0 6-272 16,0 0-56-16,0 3-504 0,0 16-144 15,0 13 504-15,0 12 192 16,4 4-32-16,5 6 40 15,2 3 0-15,2 13 8 0,-6 15-8 32,5 17 64-32,-8-10-64 0,-4-19 56 15,0-22-56-15,-4-19 8 16,-8 3 0-16,-12-3 8 16,0-1 32-16,-4-12 104 0,-8-3 432 15,1-10-104-15,-5-6-104 16,-4 0 40-16,4-19 24 0,5-6 16 31,7-7-231-31,7-6-65 16,14-6 40-16,7-4-200 15,7-6-16-15,21-3-416 0,8 3-353 16,5-16-735-16,-10 20-1009 0,-8 2-1663 16</inkml:trace>
  <inkml:trace contextRef="#ctx0" brushRef="#br1" timeOffset="201702.42">7123 2569 8009 0,'0'0'2169'0,"0"0"-1169"16,0 0-656-16,0 0-56 0,0 0 32 15,0 0-136-15,0 0-184 16,0 0 8-16,0 0 0 0,0 0-8 16,0 0 8-16,0 0 8 31,0 0 64-31,4 0 0 15,1-4 96-15,3-9 56 0,-1-5-104 16,5-5-72-16,-3 1 8 16,-2-4-56-16,-3 8-8 0,0 5 0 15,-4 0-8-15,0 7 8 16,0 3 0 0,0 3-72-16,0 0-32 15,4 0-80-15,-4 0-328 0,9 0 32 16,2 6 344-16,1 6 40 15,4 1 96-15,-1 0-8 0,2 3 0 16,-2 3-8 0,6 3-40-1,3 19-232-15,-4-6-1384 0,-5-3-1241 16</inkml:trace>
  <inkml:trace contextRef="#ctx0" brushRef="#br1" timeOffset="202132.92">7909 2584 5369 0,'0'0'2400'0,"0"0"-591"0,0 0-481 15,0 0-640-15,0 0-344 16,0 0-48-16,-105 26 24 0,78 9-280 15,-1 22-32 1,4 3-8 0,4 3 0-16,8 7 8 0,9-9 0 15,3 6 48-15,3-8 56 0,22 2-112 16,10-7 104-16,12-6-24 16,6-11-80-16,27-5-144 0,-13-12-1240 31,-11-11-1785-31</inkml:trace>
  <inkml:trace contextRef="#ctx0" brushRef="#br1" timeOffset="203094.93">8187 2660 5817 0,'0'0'2104'0,"0"0"-151"16,0 0-769-16,0 0-664 0,0 0-400 16,0 0-112-16,0 26 56 15,0 2 168-15,-3 7 104 16,3 3-168-16,0 7-104 0,0-4-16 31,3 0 24-31,1 1 0 16,0-4-8-16,0 0 0 0,0-3-64 15,1 0 0-15,-1-7-24 0,-1 4-768 16,1-6-1064-16,0-14-2281 16</inkml:trace>
  <inkml:trace contextRef="#ctx0" brushRef="#br1" timeOffset="203378.81">8263 2546 8849 0,'0'0'1961'0,"0"0"-881"0,0 0-664 16,0 0-216-16,0 0 64 15,80-41-136-15,-48 41-120 0,7 0 0 32,2 16-8-32,6 9-8 15,-8 7 8-15,2 6 0 0,-9 6 0 16,-4 7 0-16,-17 3 0 16,1 3 8-16,-7 1 16 15,-5-1-24-15,-24 16 0 0,-4-16-928 16,0-10-1945-16</inkml:trace>
  <inkml:trace contextRef="#ctx0" brushRef="#br1" timeOffset="204778.06">12753 3981 6449 0,'0'0'1376'0,"0"0"713"0,0 0-761 16,0 0 136-16,0 0 345 15,0 0-385 1,0 0-736-16,-15-41-520 16,15 41-168-16,0 19-176 0,0 10 128 15,0 12 48-15,0 13 80 16,0 12 32-16,4 20 64 15,7 13-16 1,2 5-64-16,-2-15-16 16,-3-16-64-16,0-22-8 15,0-10 56-15,-4 7-64 0,4 3 8 0,0 3-8 16,-4-10 0-16,4-6-88 16,-4-9-144-1,-4-7-272-15,4-6-296 16,-4-7-488-16,0-9-681 15,0 0-839-15,0-15-1913 0</inkml:trace>
  <inkml:trace contextRef="#ctx0" brushRef="#br1" timeOffset="205226.26">12697 3829 4929 0,'0'0'1328'16,"0"0"152"-1,0 0-624-15,0 0-384 16,0 0 73-16,0 0-57 16,20-6-80-16,16 6 288 0,20 0-136 0,40-4-48 15,39-5 0-15,29-4 160 16,7 0-31 0,-7 0-89-16,-22 7-192 15,-6 0-64-15,-21 0-48 16,-3-1-112-16,-16-2 8 15,-20-1-96-15,-16 1 32 0,-13 3-24 16,-7-4-48-16,0 0 40 0,4 0-40 31,-5 1-8-31,-7 3-296 16,-12 3-808-16,-8 3-593 16,-7 0-1183-16,-2 0-2754 0</inkml:trace>
  <inkml:trace contextRef="#ctx0" brushRef="#br1" timeOffset="205920.24">14682 3645 6689 0,'0'0'2304'16,"0"0"-791"0,0 0-617-16,0 0-160 15,0 0-368-15,0 0-272 0,15 6-88 16,-7 13 80-16,5 10 16 15,-6 12 112-15,1 7 152 16,1 9 88-16,-2 6-95 0,1 7-89 0,0 12 64 16,1 11-96-16,-6 14-56 31,-3 1-104-31,0-6 8 16,0-23-80-16,4-21 88 0,-4-14-88 15,4-3 0-15,4 7 0 16,4 9-8-16,0 1 0 0,1-5 0 15,-2-2 0-15,5-7 0 32,-8-2 8-32,-4-10-8 0,4-7 0 15,-8-6 0-15,0-9 8 16,0-4-8-16,0-3 0 0,0-3-8 16,0 3-728-16,0-3-273 15,-8 3 953-15,-4 4 56 16,-12-1 537-16,-4 1-209 0,-7-1-160 31,-6-3-112-31,-2 3 24 16,-5-6 40-16,-4 0-112 0,-4 0 136 15,1 0-64-15,-5 0-24 16,0 0 8-16,0 0-56 0,-4 0 40 16,-7 0-48-16,-1 0 16 15,-4 0 48 1,-4 4 64-16,5-1-120 15,-1 0 40-15,0 0-48 0,1 0 8 16,3 0 8-16,8-3-8 16,4 3 0-16,4-3 8 0,9 4 24 15,-1 2-32 1,12-3-8-16,4 1 0 16,1-1 0-16,6 0-40 15,6 3-8-15,-5-6-120 0,4 3-368 16,0-3-368-16,0 0 79 31,-4 0-495-31,5 0-2561 0,6-6-3392 16</inkml:trace>
  <inkml:trace contextRef="#ctx0" brushRef="#br1" timeOffset="208407.48">13475 3781 6009 0,'0'0'1080'16,"0"0"-392"-16,0 0-480 0,0 0-136 31,0 0 24-31,0 0 480 16,0 0 209-16,0 0 31 0,0 0-32 15,0 0-24-15,0 0 216 16,0 0 192-16,0 0-95 0,-5-6-313 16,1-4-360-16,0-6-168 31,4-6 144-31,-4-6 24 15,4-4-256-15,0-10-40 0,0-2-16 16,-3-7 32-16,-5-3 8 16,3 3-16-16,1-3-112 0,0 4-152 15,4 5-248-15,0 10-608 16,0 10 816 0,0 12 88-16,0 7-72 15,0 6-88-15,0 0-192 0,0 3-1305 16,0 26 769-1,4-1-488 1,0-5-2497-16</inkml:trace>
  <inkml:trace contextRef="#ctx0" brushRef="#br1" timeOffset="208811.16">13239 3451 1384 0,'0'0'6377'0,"0"0"-4400"16,0 0-1201-16,0 0-448 15,0 0 336-15,0 0 704 0,-3 0 233 16,3 0-449-16,0 0-648 31,0 0-216-31,0-6-120 16,0-7-112-16,0-3-48 0,7-6 40 15,5-7-40-15,0-2-8 16,0-8 0-16,4 1-8 0,-4-3-56 16,0 3-72-16,-4 3-8 15,-4 9 16 1,0 8-200-16,-4 8 152 16,4 10-32-16,-4 0-200 0,8 3-1049 15,4 19 1065-15,4 4 288 16,8 3 56-16,4 5 48 0,7 1 0 15,1-3 88-15,5 0-88 16,-2 0 0 0,-11-7-1112-16,-12-9-4561 15</inkml:trace>
  <inkml:trace contextRef="#ctx0" brushRef="#br1" timeOffset="209633.33">13821 2813 7881 0,'0'0'1505'0,"0"0"-49"0,0 0-464 0,0 0-432 15,0 0-432-15,0 0-128 16,0 0-424-16,-4 25 288 0,4 4 120 31,0 6 16-31,0-3-64 16,12-4 48-16,0-3 8 15,4-9-32-15,4-6 40 0,-4 0 0 16,4-10 120-16,-1 0 16 0,2-7 88 16,-5-12-72-16,3-7-40 31,-6-2-40-31,-6-4 32 16,1-3-8-16,0 0-56 0,1 4-40 15,-6 8-64-15,1 7 64 16,0 7-56-16,0 9-72 0,0 0-200 15,0 7-288-15,4 15 400 32,0 6 160-32,0 10 48 0,4 7 0 15,-4-1 0-15,0 4 8 16,0 6 80-16,-5 0 0 0,-3 0-16 16,0 3 0-16,0-3-48 15,-3-10-8-15,-5-3 56 16,-4-12-56-1,0-10 56-15,4-6 168 16,-4-10 736-16,0-3 705 0,0-3-665 16,5-16-488-16,-6-10-288 0,9-6-232 15,4-9-200-15,0-1-32 16,17-5-80 0,11 5-64-16,3 1 8 15,5 6-112-15,11-1-425 16,-6 17-495-16,-14 3-3337 0</inkml:trace>
  <inkml:trace contextRef="#ctx0" brushRef="#br1" timeOffset="210568.3">13713 2756 5369 0,'0'0'2096'16,"0"0"-752"-1,0 0-535-15,0 0-113 16,0 0-8-16,0 0-320 16,0 0-192-16,-4 0-72 0,4 0 48 15,0 0 32-15,0 0 72 16,0 0 16-16,0-10-208 15,0-6 0 1,0-3-64-16,0-6 0 16,0-7 0-16,0-6-72 0,0 3 64 15,4-3-176-15,-4 6 8 16,0 7 72-16,0 2-72 16,0 14 56-16,0 6-40 0,0 3-24 31,4 0-128-31,5 3-616 15,2 19 104-15,10 7 591 0,7 5 81 16,3 5 152-16,9-1 0 16,0 3 72-16,16 10 56 15,-8-7-128-15,-9-9-376 0</inkml:trace>
  <inkml:trace contextRef="#ctx0" brushRef="#br1" timeOffset="210914.68">14594 2673 7817 0,'0'0'1713'0,"0"0"-601"16,0 0-600-1,0 0-224-15,0 0 48 16,0 0-184-16,0 0-152 16,0 0-120-16,-48-16-200 0,25 48-8 15,-1 9 152-15,3 7 112 16,14 2 48-16,3 2-40 0,4-2 56 31,11-2 0-31,17-7 8 16,4-3 224-16,8-3-112 15,4-10-8-15,3-5-112 0,22-11-80 16,-18-6-1088-16,-3-3-3441 0</inkml:trace>
  <inkml:trace contextRef="#ctx0" brushRef="#br1" timeOffset="211238.58">14694 2762 5921 0,'0'0'2312'16,"0"0"-207"-16,0 0-1225 15,0 0-880-15,0 0-192 0,28-6 192 16,-4 6 168-16,7 13-152 0,-3-1-16 16,-3 7-8-16,-10 3-64 15,-3 4-16 1,-8-1 88-16,-4 1 0 15,-8 2 136-15,-8-3-24 16,0 1 88-16,0-4-136 0,13-3-64 16,3 0 0-16,7-6-88 15,41 0-32-15,24-7 120 0,7-6 0 32,17-6-360-32,-28-10-1769 15,-32-9-4552-15</inkml:trace>
  <inkml:trace contextRef="#ctx0" brushRef="#br1" timeOffset="211473.19">15188 2473 6673 0,'0'0'1840'0,"0"0"-1368"0,0 0-320 15,104 16-72-15,-49 3-64 16,13 10 64-16,4 9-31 15,-1 9 191 1,0 11-8-16,-11-1-128 0,-15 9 32 16,-21 1 8-16,-24 9-80 15,-32 23 128-15,-56 12-192 0,0-16-632 16,-3-25-6226-16</inkml:trace>
  <inkml:trace contextRef="#ctx0" brushRef="#br1" timeOffset="212424.45">9905 4721 5393 0,'0'0'1616'0,"0"0"144"0,0 0-511 0,0 0 63 16,0 0-312-16,0 0-224 16,0 0-96-16,-5-41-263 0,5 41-193 15,5 0-120 16,6-3-104-31,17-4 56 0,16 1 24 16,24-1-8-16,32-2 56 0,39-7 0 0,20 3 64 16,9 1-32-1,-1 2 32 1,-12 1 32-16,0 5-40 16,1-2-112-16,0 0 48 0,-17 2-112 15,-8-2 80-15,-11 3-80 16,-8 0-8-16,-13-4 0 0,-15 4 8 15,-20-3 56-15,-17 6-64 16,-6-6 8-16,2-1-8 0,5 4 16 31,-8 0-8-31,-5-4-8 16,-10 7 8-16,-10-3-8 0,-2 3 0 16,-6 0-80-16,1 0-200 15,1 0-256-15,6 0-16 16,-3 0-280-16,0 0-161 0,-8 3-359 31,-4 4-784-31,-16-1-465 16,-4-6-112-16</inkml:trace>
  <inkml:trace contextRef="#ctx0" brushRef="#br1" timeOffset="212700.36">12263 4343 6905 0,'0'0'2232'0,"0"0"-191"16,0 0-473-16,0 0 145 16,0 0-401-1,0 0-584-15,-36-32-728 16,44 32-216-16,20 0 216 0,8 10 48 16,8 3 248-16,7-1-96 15,5 4-80-15,-8 0-72 0,-12 0-48 16,-8 3-64-16,-16 0 64 15,-8 0-80-15,-4 7 80 0,-24 2-8 32,-7 4-192-32,-14 3-760 15,-26 16-1009-15,7-10-599 0,4-3-4898 16</inkml:trace>
  <inkml:trace contextRef="#ctx0" brushRef="#br1" timeOffset="213314.84">10957 3606 4600 0,'0'0'5442'0,"0"0"-3386"15,0 0-888-15,0 0-1136 31,0 0-32-31,0 0-696 0,0 0 464 16,0 80 224-16,0 2 8 16,0-2 72-16,3-4 184 0,5-12 64 15,-4-20-64-15,5 4 8 16,-5-4-112-16,3-12-80 31,-3-7-64-31,0-12 0 0,4-10 40 16,0-3 16-16,4-13 217 15,4-9-121-15,8-13-40 0,0-6-56 16,4-3-16-16,3-7-32 16,1 0-8-16,4 6 88 15,-8 10-24 1,0 13-8-16,0 9-64 0,-4 11-48 16,0 2-104-16,-4 9 80 15,0 16-24-15,-9 10 88 0,-2 3-56 16,-9 7 64-16,0-4 16 15,-9 0-8 1,-6-3-8 0,2-3-609-16,2-3-767 0,11-13-1152 0,0-3-1681 15</inkml:trace>
  <inkml:trace contextRef="#ctx0" brushRef="#br1" timeOffset="213579.91">11726 3559 8569 0,'0'0'2385'0,"0"0"-593"0,0 0-696 16,0 0-519-16,0 0-441 15,0 0-136-15,0 0-537 32,-96 16 225-32,68 25-112 0,-4 13 296 15,12 3 128-15,5 4 0 0,10 2 0 16,5-9 80-1,20-3-72-15,12-13 40 0,20-9 40 16,8-14 56-16,3-11-144 31,-3-4-304-31,0-32-904 0,-20-7-1673 16,-12-5-4584-16</inkml:trace>
  <inkml:trace contextRef="#ctx0" brushRef="#br1" timeOffset="213766.81">11969 3556 4336 0,'0'0'5354'0,"0"0"-4082"16,0 0-1136 0,0 0 32-16,0 0 296 0,0 79-96 15,0-44-160-15,0 7-80 16,0-1-56-16,0 3 24 0,4-3-88 31,7-2-8-31,6-8-360 16,6-9-920-16,1-9-1481 0,-4-13-3648 15</inkml:trace>
  <inkml:trace contextRef="#ctx0" brushRef="#br1" timeOffset="213976.89">12115 3410 10186 0,'0'0'2128'0,"0"0"-1224"16,0 0-576-16,0 0-328 0,0 0-48 15,120 0-8-15,-76 25 8 16,4 4 48-16,-4 6-8 0,-12 3 0 31,-9 3 8-31,-14 4 16 0,-9 5 72 16,-17 17 160-16,-30 22-248 16,-1-13-1464-16,1-13-4001 0</inkml:trace>
  <inkml:trace contextRef="#ctx0" brushRef="#br1" timeOffset="-209002.61">6733 8036 3024 0,'0'0'1592'16,"0"0"-495"-16,4 0-217 15,-4 0-600-15,0 0-112 0,0 0 64 16,0 0 1400-16,0 0-719 0,0 0-385 16,0 0-192-16,0 0-64 31,0 0-72-31,0 0-104 16,0 0-40-16,0 0-48 0,0 0 40 15,0 0 40-15,0 0 80 16,0 0-16-16,0 0-24 0,4 0 104 15,4 0 312-15,-4-7 152 16,-1 1-88 0,2 0-79-1,3-1-169-15,-4-2-32 0,0 3-80 0,3-4-120 16,-3 3-56-16,5-2-64 16,-1 0 40-1,-4 2 104 1,3-3 240-16,2 1-176 0,-1-7-120 15,-1 6 88-15,6-2-104 16,-9-1-32-16,7 1 40 0,-3-1 16 0,1 0-48 16,-1-3 112-16,-1 7-48 31,1-4-112-31,1 3 88 16,-5 1-40-16,3 3-40 0,-3-7 64 15,4 4-64-15,1-1-8 0,-2-3 72 16,5 1-80-16,-3-1 8 15,-2 0 40-15,1 3-40 32,0-2 40-32,0-1-32 0,0 3 80 15,4-2-80-15,-9-1 32 16,6 4 0-16,-1-4-40 0,3 1 64 16,-3-1-64-16,5 0 136 15,-6-3-72-15,1 3-64 31,5 1 80-31,-6-4-8 0,1 3-80 16,5 3 48-16,-6 1-40 16,-3 0 0-16,4 2-8 0,1-3 0 0,-5 4 0 15,3-3 0 1,1-4 0-16,5 4 0 16,2-4-8-1,-2-3 16-15,-2 0-16 0,1 3-40 16,-4 1 48-16,0 5 0 15,0 1 64-15,-4 0-56 0,-4-1 40 16,7 1-48-16,-2-3 0 16,3-1 0-1,-4-6 17-15,3 0-17 16,6 0 0-16,-5 0-17 0,3 1-7 16,-2 2 24-16,3 0 49 15,-9 4-49-15,5-1 0 0,-4 1 0 16,5-1-8-16,-5 0-1 31,3 1 1-31,1-4 8 0,1 1 0 16,2-1 8-16,-3 0-8 15,1 1 9-15,2-1-9 0,-3 0 0 16,0 0-9-16,4 4 9 16,-4-4 0-16,0 3 17 15,0 1-9-15,-4 0 0 0,4-4 0 31,0 3-8-31,4-2 0 16,-4-1-8-16,0 0 8 0,4 1 0 16,-4 2 0-16,0 0 0 15,-1 1 0-15,2-1-8 16,-1 1-8-16,3 0 7 0,2-1 1 16,-5-3-8-1,3 1-32-15,2-1 48 16,-2 0-8-16,1 0 8 0,0 0-96 15,0 1 96-15,1-1-8 16,-6 4 8 0,5-4-8-16,0 0 8 15,0 1-64-15,-1 2 64 0,2-3-8 16,-5 4 8-16,-1 0-40 16,2 2 40-16,-1-3 8 0,-4 4 8 15,0-1-8-15,-1 5 8 31,1-5-8-31,-4 1 32 0,9-1-40 16,-5 4 0-16,-4-3-72 16,4 3 72-16,0-4 0 0,3 1 8 15,1 0 0-15,-3 0-8 16,3-7-72-16,3 3-56 16,2-2 128-16,-2 2 0 0,-3-3 0 31,5 4-40-31,-2-1 40 15,-3-2 0-15,1 5 56 0,-6 1-56 16,5-1 8-16,-4 1-8 16,4 0-48-16,-3-1 48 15,-2 1-8-15,5-1-40 0,-4 5 48 16,-4-1 0 0,4-1 88-16,-4 1-8 15,0 3-72-15,4-3 88 0,-4 0-48 16,3-1-48-16,2-2-16 15,-1 0 16 1,4-1 0 0,0 1-8-16,-5-3-8 0,10-1-112 0,-5 4 32 15,-4-1 24-15,3 1-8 16,2 3 32-16,-9 0 40 0,4 0 0 16,0 3-192-16,-4 0 48 31,0-4-40-31,0 4-112 15,0 0 104-15,4 0 112 0,-1-3 0 16,1 0 80-16,5 0 8 16,-1-1 0-16,-1-2 8 0,-3 3-8 15,-4 0 8-15,4 0 48 16,0 0-8-16,-4 3-48 0,0 0 8 31,0 0-8-31,0 0 0 16,0 0-88-16,0 0-96 15,0 0 16-15,0 0 56 0,5 0 48 16,-5-4-144-16,4 1-224 16,3 0-904-16,-3-3 927 0,4-1 305 15,5 1-344 1,-10-1 40-16,9-2 120 16,-8 3 0-16,5-1-16 15,-9 4 288-15,3 3 8 0,-3 0-56 16,0 0-168-1,0 0 40 1,0 0 0-16,0 0 8 0,0 0 32 0,0 0 24 16,0 0 80-16,0 0 48 15,0 0 0-15,0 0 8 16,0 0-8-16,0 0 0 0,0 0-272 31,-7 0-1849-31,-6 0-1760 16</inkml:trace>
  <inkml:trace contextRef="#ctx0" brushRef="#br1" timeOffset="-207016.54">12721 7363 5393 0,'0'0'2496'0,"0"0"-1328"16,0 0 121-16,0 0 231 0,0 0-24 0,0-4-279 31,0 1-393-31,0 0-112 16,0 0-408-16,-7 0-80 16,-1-1-80-16,-5-2-40 0,-2 3-32 15,-1-3 16-15,-5-1-72 16,-2 1-8-16,-1-3 0 0,0 2 8 31,-4-6 32-31,-4 4 0 16,0-4-40-16,0 1 80 0,0-1 176 15,1 3 152-15,-1 1-232 16,-4-1-136-16,4 0-32 0,-3 1 40 16,3 0-32-16,0-1-16 31,-5 3-8-31,2-2 48 15,-1 0-32-15,-4-4-8 0,1 7-8 16,2-4 0-16,-3 4 0 16,1 0 0-16,-2-1 0 0,6 1-8 15,-1 2 8-15,0-2 0 0,4 3-8 16,1 0-144 0,-1-3 8-1,0-1 40-15,0 1 0 0,0 0 88 16,-3-1-32-16,-6-3 40 15,1 4 0-15,1 0-8 0,-9 0 8 0,8-1-88 32,-8 1 96-32,8-4-64 15,-3 4 56-15,6-4 8 16,-2 1 48-16,3-4-48 0,0 0 8 16,-3 4 0-16,2-1 0 15,1 4 0-15,4-3 0 0,-3 2-8 31,-1 1-64-31,0-1 56 16,1 1 8-16,2 3-48 0,1 0 48 16,0-4 0-16,4 4 8 15,5 0-8-15,-1-3 0 0,0 2 0 16,0-2-56-16,1 0 56 31,-2-1 8-31,-3 1-8 16,-3-3 72-16,-1-1-64 0,-4 4-8 15,-4-1 0-15,0 1-72 16,4 3 72-16,-3 0 48 0,2 0-48 16,5-1-8-16,-3 1 8 15,7-3 56 1,-4 0-56-16,4-4 56 16,1 3-40-16,3-2 96 0,-1 0-48 15,5 2 136-15,1-3-168 16,-5 8-32-16,3-2-136 0,-6 1 128 15,-1 0-64 1,1 3-80 0,-10 0 32-16,5 0-200 0,-8-3 184 15,1 0 72-15,-2-1 32 0,2 1-272 16,-1 3 296-16,1-3-152 16,7 3 160-16,0-3 88 0,4 3-88 31,8-3 0-31,-1 3 96 15,14-3 8-15,-1 3 56 16,4-4-16-16,0 4-40 0,4-3 8 16,0 3 0-16,0 0-112 0,0 0-64 15,0 0-184-15,8 0-1360 32,7 7-2505-32,2-1-32 0</inkml:trace>
  <inkml:trace contextRef="#ctx0" brushRef="#br1" timeOffset="-204384.57">20981 7661 3264 0,'0'0'2473'0,"0"0"-1577"15,0 0 584 1,0 0 825-16,0 0-169 16,0 0-127-16,0 0-505 15,-8-7-368-15,4 5-376 0,4-5-408 16,-4 4-24-16,0-3-191 15,-1-4-9-15,-2-3-80 0,-1-3-48 32,0-3 0-32,-4-6-40 15,0 0 40-15,-4-4 72 0,0 1-72 16,0-1-112-16,1 0 112 16,-6 1-16-16,-3-4-8 15,1 0 24-15,-5-3 0 0,0-3 0 31,-8 0-8-31,8 3 8 16,-3 0 0-16,-1 1 0 0,4 2 0 16,-4 3 0-16,4-3-40 15,0 4 40-15,-4-4 8 0,-4 7-8 16,5-4-8-16,-5 0 8 16,-1 4 0-1,-2 0 0-15,-5 2 8 16,0 1-8-16,-7 0-56 0,6 0 56 15,-2 2-49-15,-1 5 41 16,-1-4 0-16,6 3 8 0,0-3-8 16,-2 3 8-1,6-3 8-15,-10 0 41 16,-2 3-49-16,-1-3 0 16,-8 0 8-16,1 0-8 0,-5 0 8 15,-4 0 40-15,5 0-48 16,-5 6-48-16,4-3 48 15,0 0 0 1,9 3-8-16,-1 1-33 16,4 2 33-16,-4-2 8 0,1 2-72 15,-5-3-8-15,-4 1 16 16,0 2 56-16,-4-6-48 16,-3 4 56-16,-13-1 48 0,9 0-48 31,-6-2-64-31,6-2 64 15,11 4-8-15,-8-5-56 0,1 2-16 16,3-3-168-16,-4 0-96 16,0-3-112-16,1-1 160 0,-1 4 152 15,0 0 24-15,5 0-112 16,-1 3 160 0,1 0 72-16,2 0 0 15,-3 1 0-15,1-2 0 0,-13-1 0 16,-20-1 8-16,-14-3-8 15,-15-4 0-15,10 4-152 16,12 0 8-16,11 5 40 16,8-1 56-16,13 5 48 15,15 3-72-15,12 4 64 16,1-3 0-16,-22-1 8 0,-19 0-8 16,-27-2 8-16,-4-4 0 15,3 3 0-15,9 4-16 16,10-1 8-1,2-2 0-15,-1 2 0 16,1 0-40-16,-1 1 0 16,1 3-16-16,-1-4 64 0,1 4 0 15,-1 3 0-15,8-4 56 16,5 7-48-16,-1 0 0 0,4 0 0 31,8 0-8-31,8 0 0 16,-3 0-8-16,-17 0 8 15,-12 0 0-15,-15 7 0 0,7-1 8 16,17 0-8-16,-4 7 8 16,-6-4 64-16,6 4-64 0,0 3 0 15,3-7 8 1,0 4-16-16,4 0 0 16,0-4-8-16,13-2 8 15,15-1 0-15,5 0 8 0,3 1-8 16,-8 3 0-16,-12-1 0 15,-3 0 8-15,-2 1-8 16,6-1 8 0,-1 1-8-16,-3 2 0 0,-1-5 0 15,0 3 8-15,1-1-8 16,2-3 0-16,9 4 8 0,5-4-8 16,3 4 0-16,0-1 16 15,1 1-16-15,7 2 0 0,-4-2 0 31,0 0 0-31,1-1 0 16,-5 4 8-16,-4-3-8 0,4-1 0 16,-3 0 8-16,-1 1-8 15,0-1 48-15,4 1-40 16,1-4 0 0,-5 4-8-16,3-1 8 15,-2-2-16-15,-5 2 8 16,5-6-8-16,-1 7-40 0,4-7-16 15,0 4-48-15,0-1-120 16,0 0 72-16,4 0 152 0,1 1-88 31,7-1 96-31,-8 4-16 0,5-1 16 16,-2 1-56-16,2-1 56 16,2 1-16-16,2-7-40 0,7 4 48 15,0-1 8-15,8-3 0 16,-4 0 0-16,1 3-8 15,-6 1 8 1,1-1 0-16,-4 4 0 16,1-1 8-16,-5 0 0 0,1 1 8 15,2 0-8-15,5 0 40 0,4-5 32 16,5-1 8-16,7-1 64 16,8-3 128-1,8 3-32-15,-4-3-96 16,4 0-104-16,0 0-48 15,-9 3 0-15,2 1-8 0,-9 2 8 16,-4 0-8-16,0 1 8 16,0-1 0-16,4 0 0 0,4-2 0 31,9-4-88-31,3 0-528 16,43 0-1297-16,1-13-3400 15,7 0 768-15</inkml:trace>
  <inkml:trace contextRef="#ctx0" brushRef="#br1" timeOffset="-201002.13">26953 7489 6545 0,'0'0'2232'15,"0"0"-1479"-15,-4 0-537 16,-3-3-72-16,3-3 928 0,-5 0 920 16,1-4-591-16,1 0-649 15,-1-2 88-15,-5 2-600 0,6-5 8 16,-10 2-72-16,6-6-80 31,-10-3-8-31,-2-4-32 0,-5-3 40 16,-4-2-96-16,-8-4-8 15,0 3 8-15,-3-3-8 0,2 7 8 16,-6-1-80-16,-1 4-40 16,1 3 72-16,-6-1-8 31,-2 1-16-31,-9 0-8 0,-4-4-40 15,-3 1-72-15,-1 0-48 16,-15-1-208-16,-10-6-192 0,-18 1-112 16,-4-1 311-16,11 7 241 0,12-1 152 15,25 10 48-15,11 0-48 16,16 7 0-16,0-4 40 16,-20 0 16-1,-27-6-8-15,-16 1 0 16,-9-5 0-16,4 7 8 0,9 3-8 15,11 1 0-15,0-1 0 16,-3 1-8-16,3-5 8 16,1 5 0-16,-1-4-8 15,0-3 8-15,4 3-8 16,-3-3 8-16,3 0 8 16,0 0-8-16,0 0 8 0,-3 0 0 15,-1 3 16-15,-7 0-16 31,3 3 80-31,-3-2 16 0,3-2-48 16,-3 5-48-16,-2-4 0 16,-2 0-8-16,-5-3-8 0,1 0 8 15,4 0 0-15,-1-3 8 16,0 3 8-16,9-4-16 31,-1 5 8-31,5 1 8 0,7 5-8 16,0-1-8-16,-4 4 0 15,5-1-8-15,-5 0-120 0,-3 1 0 16,-1-4-80-16,-4-2 48 16,5-1 64-16,-5 3 96 15,-3 0 16 1,7 1-8-16,-4-1 0 0,4 0-8 16,0 4 8-16,6-4 0 15,-2 0 0-15,-4 7-8 0,0-4 0 16,1 4 0-16,-1-3 0 15,0 2 8 1,1 1 8 0,3-1-8-16,-4-2 48 0,4 3-48 0,-7-4 8 15,3 1-8-15,4-1-8 16,2-3 0-16,-2 4 0 0,4-4 0 16,0 4 0-16,0-1 0 31,13 0 0-31,7 1 0 15,17 3 8-15,-5 2-8 0,-4-2 0 16,-16 0 8-16,-4 0-8 16,-3-4 0-16,3 7 0 0,0-4 0 15,9 4-8-15,2-3 8 32,1 3 0-32,9 0 0 0,0-1 0 15,2 1-8-15,1 3 8 16,5 0-8-16,-9 0 0 15,0 0 8-15,5 0-8 0,-1 0 8 16,-4 0 0-16,4 0-8 31,-3 0-8-31,3 0 16 0,-8 0-40 0,4 0 40 16,-8 0 0-16,4 0 8 16,-7 0-8-16,-5 3 0 15,4-3-16-15,-3 7 8 0,3-4 0 16,4 3 8-1,-3 0 0 1,3 1 0-16,-1-4 0 0,2 4-8 16,-5-1 8-16,5 0-8 0,-9 0 8 15,0-2-8-15,0 2 0 16,-3-3 8-16,3 3 0 0,0-6 0 16,1 7 0-16,7-4 0 15,1 4 0 1,-6-4 0-16,5 3 0 15,-3 0 0-15,-5 1 0 16,5-1-8-16,-5-3 8 0,4 3 8 16,-3 4-8-16,-2-7 0 15,2 6 16-15,-1-2-16 0,-4 3 0 32,9-1 8-32,-5 0 0 15,0 1-8-15,1 0 0 16,-1-1-8-16,0-3 8 0,4 4-8 15,5-3 8-15,-1-1 0 32,-4 3 8-32,5-6-8 0,-5 4 0 15,0-1-8-15,0 0 8 0,0-2 0 16,1 2 0-16,-1 1 48 16,5-2-48-16,3 2 8 0,-4-1-8 15,4 1 0 1,1 2 0-1,-1-2-16-15,-4-1-88 0,0 4-280 0,1-1-200 16,-6 1 160-16,6-4 40 16,-5 3 56-16,4-2 88 15,4-1 168-15,1-3 72 0,7 1 40 32,0 2-32-32,0-6 72 15,4 6-64-15,1-3 160 0,3 0-96 16,0 4-72-16,4-1-8 15,5-6 80-15,-2 6-80 0,5-6 16 16,-3 4-8-16,-1-1-8 31,-4-3 176-31,1 6-72 0,-6-2 0 16,-2-1 0-16,-1 6-40 16,-4-3-16-16,1 1 32 15,-5-1-32-15,3 4-40 0,1-7 56 16,1 3-56-16,3 1 32 31,5-4 8-31,-2 3-48 0,2-3 16 16,3 4-16-16,-4-1 0 15,0 0 0-15,5 4 0 0,-6-4 16 16,2 4-16-16,-1 0 0 0,0-5 0 16,5 2 56-1,2-1-56 1,1-2 0-16,1 2 8 0,3-3-8 15,0 0 8-15,4 0-8 16,0 1 8-16,0-1-8 0,4 0 0 16,-3 0-8-16,3 0 0 0,-4-3 8 31,4 0 8-31,0 4 0 16,4-2-8-16,-4 2 8 0,-4 2 0 15,0-3 8-15,-4 4-16 16,0-4 0-16,8 0 104 15,0-3 24-15,1 3-24 0,-1-3-104 16,0 3 0-16,5-3 272 0,2 3-80 31,-3-3-176-31,1 7-16 16,-9-4 16-16,-4 7-16 16,-4-7 8-16,-4 6 48 0,0-2-48 15,0-4-8-15,5 3 8 16,-2-6 72-16,14 0 512 0,3 0-304 31,-1 0-176-31,10 0-23 16,3 0 79-16,-5 0-88 15,6 0-24-15,-5 0-56 0,-12 0-8 0,0 0 0 16,-4 0-96-16,-8 6 88 16,1 1 8-16,3-1 8 15,-4-2-32 1,4 1 16-16,4-1 32 15,8-4 112-15,8 3 0 16,4-3-120-16,0 0 0 0,0 0-8 16,1 0 0-16,-6 0-88 0,-2 3 80 31,-2 0 8-31,-2-3-8 16,-5 4 8-16,0-1-56 0,3 0 56 15,6-3 0-15,2 0 48 16,6 0 24-16,3 0-16 0,4 0-8 31,0 0-48-31,-4 0-80 16,0 0 80-16,0 0-64 0,-4 0-617 15,0 0 305-15,0 0 72 16,4 0-80-16,0 3-1000 0,4-3-801 16,4 0-2848-16,8 0 1705 0</inkml:trace>
  <inkml:trace contextRef="#ctx0" brushRef="#br1" timeOffset="-197657.26">8534 6499 4064 0,'0'0'1897'0,"0"0"-1273"16,0 0 1368-16,0 0 393 0,0 0-697 31,-20-6-384-31,16 6-103 0,0 0 175 16,4 0-208-16,0 0-344 16,0 0-311-16,0 0-185 0,0 0-80 15,0 0-104-15,0 0-72 16,0-4-72-16,0 4-160 0,0 0-24 15,0-3-48 1,12 0 32-16,4-3 200 16,16-4 248-16,3-3 8 15,14 1-32-15,-2-1-48 0,1 4-48 16,-8-1-64-16,-5 7-64 16,-7-4 0-1,-4 7-8-15,-7-3-32 16,-9 3-112-16,-5 0-16 15,-3 0 72-15,0 0 40 0,4 0-240 16,0 0-641-16,0 0-399 16,1 0 672-16,-1 0-1184 0,-4 3-737 31,0 7-88-31,-4-3-455 0</inkml:trace>
  <inkml:trace contextRef="#ctx0" brushRef="#br1" timeOffset="-197270.74">8678 6235 7617 0,'0'0'1953'16,"0"0"-233"-16,0 0-96 0,0 0 73 0,0 0-137 15,0 0-472 1,0-38-488-16,0 38-256 0,0 0-216 16,0 0-112-16,0 0-16 0,0 7-192 15,0 5 64-15,0 7 72 16,0 7 56-16,-4 6 64 0,4 3-48 31,0-4 64-31,0 4-72 16,0-3 8-16,0 0-16 0,0-4 48 15,0 1-32-15,0-4-16 16,0 0 16-16,0-2-16 0,4-4-48 31,-1-4-456-31,5 2-528 16,-4-2-392-16,-4 1-417 16,0-3-647-16,0-10-2489 0</inkml:trace>
  <inkml:trace contextRef="#ctx0" brushRef="#br1" timeOffset="-195511.54">8861 6089 1664 0,'0'0'6401'16,"0"0"-4840"-16,0 0-921 15,0 0-280-15,0 0 48 31,0 0 576-31,0 0-376 0,-4-41-8 16,-5 32-256-16,5-1-192 16,-7-3 128-16,-2 4 369 0,2-4-321 15,-1 4-208-15,0-1-24 0,0 3 0 16,-4 2-16 0,4-2 168-1,-4 1-136-15,4-1-16 0,-3 4-48 16,-2 3-40-16,2-3 56 15,2 3-64-15,-2 0 0 0,-2 0 0 16,-3 3-8-16,5 7 0 16,-6-4-40-1,6 4 40-15,-5 2 8 16,4-2-8-16,4-1 8 0,-4 4 0 16,4-3-8-16,0 2 0 15,1 1 8-15,-2 3 0 0,-2-3 0 16,2-1 0-16,2 4-16 31,-2 0 8-31,1 6-16 0,1-3 24 16,-2 7-48-16,2-4 40 15,3 3 0-15,-1 0 0 0,2 1-8 16,-1 0 8-16,4-1 8 16,0 0-16-16,-1-3 24 31,5 4-8-31,0-4 8 0,0 1 0 15,0 2-8-15,0-3 0 16,0 0 0-16,0-3 0 0,0 0 0 16,0 0-8-16,5 0-80 15,3-3 88-15,0 3 0 0,-1 1 0 16,6-5 0-16,-2 4-8 16,6-3 0-1,-6-3-56-15,1 3 64 16,1-4 8-16,-2-2 0 0,2 2 0 15,-6-2 0-15,5 0-8 16,-3-4-32-16,-2 0 32 0,5 1 0 16,-4-1-56-1,0-3 0-15,4 1-200 16,0 2 64-16,0-6 112 16,0 3 80-16,0 0 168 0,0-3-120 15,-5 0 56-15,6 0-48 31,-1 0 48-31,-5 0-40 0,10 0-64 16,-6 0-200-16,2 0 200 16,2 0 0-16,2 0 0 0,2-6 0 15,-3 0 208-15,0 2-40 16,-4-2-168-16,4 3-16 31,-4-1 16-31,4 1 152 0,-5 0-136 16,2 0 40-16,-2 3 0 15,2-3-8-15,-1 0-32 0,-5-4-24 16,10 4 16-16,-10-3 48 16,5 0-56-16,1 2 72 15,-6-2 8 1,1-4-72-16,5 4 8 0,-6-3 72 16,1 2-32-16,5-3 48 15,-2-2-56-15,1-1-32 0,-4-3-16 16,8 0 0-16,-7 1 0 15,2-2 16 1,-7 5 40-16,4-4-56 16,-4 3 8-16,-4 1 0 0,4-1 96 15,-4 0 72-15,4 1 0 16,0-1-128-16,-4-3-48 0,4 0 48 16,4 0-120-16,-8 0-152 31,3 1 88-31,1-2 128 0,-4 2-176 15,0 2-248-15,0 0 248 16,0 1 40-16,0 2 144 16,0 1 152-16,0 2-56 0,-4 1 8 15,4 0-88-15,-3-1 72 32,3 1-32-32,-4-3-40 0,0 2 80 15,0-2-96-15,-4-1 0 16,4-3 0-16,-8 4-24 15,0 0 24-15,4 2 56 0,0-3 16 32,0 1 112-32,4 3-48 15,-4-4-72-15,4 0-56 0,-4 1-8 0,4-4 80 16,-3 1 64-16,-2-1-136 16,1 3 88-16,-3-2-24 15,3 2 96-15,-1 4-32 0,-2-4-72 16,3 1-56-1,3 2 304 1,-3-2-168-16,1-1-136 0,-1 1-8 16,-5-1 72-16,2 1-72 0,-6-1 0 15,-6 7-176-15,-5 0-288 16,-28 3-744-16,13 6-1337 0,-5 4-2984 16</inkml:trace>
  <inkml:trace contextRef="#ctx0" brushRef="#br1" timeOffset="-191971.16">26257 4905 5841 0,'0'0'2536'0,"0"0"-1696"16,0 0-535-16,0 0 343 15,0 0 648-15,0 0 208 16,0 0 81-16,0 0-225 0,0 0-232 31,-5 0-328-31,5 0-232 16,-4 0-151-16,0 0-81 0,-4-3-80 15,4-7-88-15,1-2-120 0,3-7-48 16,0-7-224-16,3-2-88 16,17-1 160-16,12-3-169 15,4 7-367 1,8 6 288-16,-1 6 152 15,13 10 240-15,0 3-8 0,8 6-48 16,3 16 64-16,6 4-112 0,-2 6 64 16,0 3 8-16,2 6 24 15,-2 0-120 1,-7-3 136-16,0 1 0 16,-9-8 8-16,-2-5-8 15,-10-14-192-15,-3-5 136 0,-4-7 112 16,-4-4 32-16,-9-18 88 15,1-9 152-15,-3-11-328 0,-6-5-104 32,-2-4 88-32,-6 0 32 15,-3 3 160-15,-4 7 144 0,0 13-192 16,0 6 240-16,0 15-24 16,0 4-344-16,0 3-120 15,0 6-1240-15,0 10 104 0,0 13 1000 31,0 9 192-31,4 3 64 16,-4 4 72-16,4-1-72 0,5-3-360 16,-6-9-777-16,5-7 425 15,-4-6 0-15,0-9 136 0,0-7 272 16,-4-3 304-16,0-3 1200 16,0-16-440-1,0-7-624 1,0-2-96-16,0-10 16 0,16 3-112 0,3 0 88 15,9 6-32-15,0 7 32 16,8 9-32-16,5 7-152 0,6 6 136 16,5 0-56-1,4 16 56-15,4 3-40 16,7 0 0-16,1 3 56 16,3 4 144-16,5-4-144 0,0 0-48 15,-4-6 48-15,3-4 0 16,-2-5 80-16,-10-4 401 15,-3-3 31 1,-9 0-256-16,1-13-56 16,-8-6 96-16,-4-6-96 0,0-4 56 15,-8-6-152-15,-4-2-104 16,-9-5-304-16,-2 4 304 16,-10 0 40-16,-3 6 208 0,-4 4-248 31,0 8-48-31,0 8-128 15,-4 5-760-15,-7 4-1217 0,-2 0-3272 0</inkml:trace>
  <inkml:trace contextRef="#ctx0" brushRef="#br1" timeOffset="-189557.32">8506 6099 5937 0,'0'0'2160'0,"0"0"-1272"0,0 0-367 0,0 0-17 16,0 0 40-16,0 0-104 16,0 0 232-1,-16-3-240 1,4 3-256-16,0 0-96 0,-4 0-72 15,-3 6 56-15,-2 1-16 16,-3 2 24-16,1 1-16 0,-5-4-48 0,0 3 40 16,0-2-32-16,4-1 80 31,-4 4-16-31,4-7 16 16,-4 6-48-16,1-6 160 0,-1 4-128 15,0-4-24-15,0 3 16 16,-4 1-24-16,4-1 48 0,0-3-32 15,-4 4 136-15,4-5 129 32,-4 5-105-32,8-4-88 0,0 0 80 15,5 1 8-15,2-4-16 16,-2 3-128-16,-1-3 64 0,-4 0 56 16,0 0 112-16,1 0-184 15,-9 0-16-15,8 0-112 31,-4-7 8-31,0 1 128 0,3 3-120 16,6-3-8-16,3-1 72 16,4 1-56-16,3 3-16 0,2-4 64 0,3 1 128 15,0 0-24-15,-4-4-112 16,5-2-64 0,-2-1-240-1,5 3 232-15,-4-2-120 0,4 2-16 16,0 3 48-16,0-2-120 15,0-1-8-15,0 1-248 0,4 0 264 16,4-1 208-16,-4 3 56 0,0-2-48 31,0 3 88-31,4-1-88 16,-5 1-16-16,2-3 8 0,7 2-144 16,-8-2 88-16,7-1 48 15,2 4 8-15,2-7 0 0,2 4 0 16,-2-1-8-16,2 0 8 31,3 1-40-31,-5-1 40 0,2 1 0 16,2 2 8-16,-6-2 0 15,-2 6 0-15,1-4 48 0,-4 4-8 16,4 0-40-16,-4 0-8 16,4 0 0-16,-4 0 0 31,0 0-8-31,0 3-40 0,0 0 40 15,-4-4 0-15,4 1 8 16,4 0 8-16,0 0-8 0,-1-4 48 16,6 4-40-16,-6-3 0 15,6 0 8-15,-10-1-8 16,5 4 72 0,-7 0-72-16,-5 3-8 0,0 0-16 15,0 0-272-15,0 0 288 16,0 0 0-16,0 0 0 0,0 0-328 15,0 0-513-15,0 0-279 16,0 0-344 0,-5 13-136-16,1-4 1183 15,-4-3-2495-15</inkml:trace>
  <inkml:trace contextRef="#ctx0" brushRef="#br1" timeOffset="-186144.17">7765 5851 5025 0,'0'0'2184'0,"0"0"-360"15,0 0-87-15,0 0-505 31,0 0-728-31,0 0 216 0,0 0 657 16,0 0-721-16,-16-25 72 16,16 25-128-16,0 0-200 0,0 0-144 15,0 0-80-15,0 0-32 32,0 0-72-32,0 0-24 15,0-4 0-15,0 4 8 0,0 0 40 16,0 0 136-16,-3-2 80 15,-2-2-208-15,1-2-32 0,-4 0-72 16,4-1 0-16,0 4-56 31,1-3 56-31,-2 6 8 0,5-3 0 16,0 3-8-16,0 0-16 0,0 0-88 16,0 0 56-16,0 0 0 15,0 0-8-15,0 0 56 0,0 0 80 16,-4-4-64-1,0 1-16 1,-4 0 96-16,4 0 8 0,1 3-40 16,3-4 41-16,0 4-17 0,0 0-8 15,0 0-80-15,0 0 48 16,0 0-48-16,0-2-104 0,0 2 56 31,0 0-161-31,0 0 1 16,0 0 8-16,3 0-88 15,17 0-8-15,0 0 296 0,12 0 64 16,3 0 72-16,10-3-72 16,-6 3-64-16,10-7 16 0,-6 4 48 31,0 0-64-31,-6-1-136 16,-5 4-368-16,-9 0 80 0,-6-3 136 15,-10 3 200-15,-3 0 40 16,-4 0 48-16,0 0 8 15,0 0 40-15,0 0-48 0,0 0-8 32,0 0-40-32,0 0-24 15,0 0-240-15,0 0-136 0,0 0-192 0,4 0 88 16,1 0 392-16,-5 0 96 16,0 0 64-16,0 0 96 15,0 0 8-15,0 0 40 16,0 0 88-1,0 0-48-15,0 0-184 16,0 10-56-16,0 9 56 0,-5 3 248 16,1 6-112-16,-4 7-64 0,5-3-24 15,-5 6-48-15,8 7-552 16,0-10-1633 0,0-10-1768-16</inkml:trace>
  <inkml:trace contextRef="#ctx0" brushRef="#br1" timeOffset="-177903.13">8777 2940 1096 0,'0'0'848'0,"0"0"-600"16,0 0-176-16,0 0-72 16,0 0 0-16,0 0 0 0,0 0 768 31,0 0 24-31,0 0-408 15,0 0-280-15,0 0-16 16,0 0 401-16,0 0 351 0,0 0-96 16,0 0-144-16,0 0 48 0,0 0 32 15,0 0-64-15,0 0-135 32,-4-3-249-32,4 3 24 15,0-3 152-15,0 3-168 0,0 0-136 0,0-4 0 16,0 4 96-1,0-3 48-15,0 3-144 0,-4-3-24 16,4 0-32-16,0-1 32 31,0 1 128-31,0 0 96 0,0 0-88 16,0 0-200-16,0 0-8 0,0 0 16 16,0-4-24-16,0 4-8 15,4-4 0-15,4-2-56 0,0 3 64 16,-5-1 8-1,6 4-8 1,-5-3 8-16,0 3 0 0,3-4 0 16,-3 4 56-16,5-3-64 0,-1-4 0 15,3 4-8-15,2 0 8 16,2-4 0-16,-2 4 8 0,2-1-16 31,2 1 8-31,-6 0 0 16,6 2 8-16,-10 4-8 15,5-2 0-15,-4-2-8 0,0 4 0 16,4 0-8-16,-4 0 8 16,0 0 8-16,4 0-8 0,-8 0-40 31,4 0-32-31,4 0 80 16,-4 4 0-16,-1-2-48 0,2 2-8 15,-1-1 48-15,3 0 0 16,-3 3 8-16,5 1-8 15,-6-1 0-15,6 0 8 0,2 1-8 0,2-1 8 16,-2 0 0 0,6 4 0-1,-2-4-8-15,1 4 8 0,-3-1-8 16,2 1 0-16,1 2 0 16,-1 1 8-16,2-3-16 15,3 2 16-15,4 1 0 16,0-3 0-1,4 2 16-15,-4-2-16 16,0 3 0-16,-1 3 0 0,-3-4 0 0,0 4 0 16,-4 3-16-16,-1 0 16 15,-2 0-8-15,2 0 8 16,-3 3-8 0,5 1 8-16,-2 6 8 15,1-7-8-15,4 3 0 16,0 4 0-16,0-1-8 0,0 1 16 15,0-1-16-15,-5 1 8 16,-2 0 0-16,3 2 8 0,-1-5 0 16,-6 2 8-16,2-2-16 31,2-1 0-31,-2 0 0 0,1 1 0 16,0-1 0-16,4 0-16 15,-4 4 8-15,4-3 0 16,0 2 0-16,-5 4 8 0,6-1 0 31,-6 1 8-31,2 3-8 16,-2-3 0-16,1 3 56 0,0 0-56 15,0-4-8-15,-4 1 8 0,4-3 0 16,0 3 32-16,-4-4-24 16,0 4-8-16,4 0 16 15,-8-4-16 1,4 4 8-16,0-3 0 15,-4-1 0-15,3 1 80 0,2 0-40 16,-2-1-24-16,2 4-16 0,2 0 120 16,2 2-80-16,-2 1 48 15,-3 4-48 1,4-4 16-16,-4-1-48 16,4-2 40-16,-4 0-48 15,0-4 8-15,0 1 0 0,-4-1-8 16,4 4 0-16,0-3 40 15,-1 3-48-15,2-4 0 0,-5 4 0 32,3-3 0-32,2-1 8 15,2 1-8-15,-2 3 0 0,2-1 8 16,-2 4 0-16,2-3-8 16,-2 3 0-16,-2 0 0 15,1 0 8-15,4-1 0 0,-4 1 0 31,4 0 0-31,0 0 8 16,4 0-8-16,0-3 0 0,0 3 8 16,0 0-8-16,0-3 0 0,-1-1 40 15,-2 1-40-15,2-3-8 16,-3 2 0-16,5-2 8 16,-6-1 16-1,2 1-16-15,2 3-8 16,-3-7 8-16,4 4 40 0,0-1-48 15,0 1 8-15,3-3 0 16,-3-1 0-16,5-3 0 0,3 3 64 16,0-2 16-1,3 2-80-15,5-3 112 16,-4-3-8-16,-4 3 16 16,0-3 16-16,0 1-80 0,-5-1 32 15,-3-3-39-15,1-1 39 16,2-5-24-16,5 3 24 15,0-4 32 1,0 0 56-16,4-2 24 16,-1 3-144-16,1-4 0 0,0 1 0 15,0-2 40-15,-4-1-32 16,-4 2-72-16,4-3 48 16,-4-3 8-16,-5 4-8 0,5-4-40 31,-3 0 24-31,-2 0-16 15,1 0 72-15,1 0-72 0,3 0-8 16,-5 0 0-16,1 0 80 16,4 0-88-16,-4 0 24 15,4-4 56-15,0 1 216 0,4-3 56 16,-5-1 24 0,1-2-72-16,0 3-32 15,-3-1-72-15,-6 1-48 16,5 0-8-16,-4-1-16 0,0-2 0 15,0-1-8-15,4 1-24 16,4-4-40-16,4 0-48 16,-9 0 40-16,1 4-40 15,1 0 56-15,-6-4-56 16,2 3 136-16,-6-3-64 16,6 1 41-16,-6-1 71 0,9-3-88 15,-4-3-16-15,4 0-32 16,4-3-8-1,-1-3-48-15,5 2-8 16,0 1 8-16,0 0 0 16,-4 0 8-16,-3 2 40 0,-2 5-48 15,-3-1 16-15,0 0-8 16,4 0 0-16,-1-3 56 0,6 3-64 31,3-6-64-31,-1 0 64 16,1-1 8-16,0 5 0 15,-7-2-8-15,-2 5 8 0,-3 2 56 16,0-3-64-16,0 4 0 16,0-5-40-16,0 2 40 0,0-1 8 15,4 0 0 1,0 0-8-16,-4 3 0 16,0 0-8-16,-5 0 8 15,-3 8 0-15,-4 1 0 0,1 1 0 0,-1 0 8 16,-4 3-8-1,0 0 8-15,0 0-8 16,0 0-64-16,0 0-216 16,0 0-313-16,0 0-287 15,0 0-464-15,0 0-736 16,0 0-625-16,-13 0-2248 0,2 0-1336 16</inkml:trace>
  <inkml:trace contextRef="#ctx0" brushRef="#br1" timeOffset="-177488.7">12738 5474 7273 0,'0'0'2977'15,"0"0"-1089"-15,0 0-1256 16,0 0-112-16,0-7 721 0,11 4-409 15,1-4-320-15,12-2-312 16,8 3-88-16,4-4-32 0,8 1-72 31,-1 2 56-31,9-6-64 16,1 4 0 0,2-4 0-16,-11 4 120 15,-4 3-48-15,-20-1 16 0,-5 1 200 16,-6 6 504-16,-9 0-24 15,0 0-271-15,0 0-169 0,0 0-256 0,0 0-72 16,0 0-248-16,0 9-96 16,8 7 344-16,-1 9 48 15,1 4 72-15,5 3-64 0,-2 6 32 16,-3 0-40-16,8 0-48 16,-4 4-320-1,8 8-1177-15,-4-11-2288 16,-4-11-3608-16</inkml:trace>
  <inkml:trace contextRef="#ctx0" brushRef="#br1" timeOffset="-175981.83">7211 8503 5521 0,'0'0'1576'0,"0"0"-576"0,0 0-672 0,0 0-152 15,0 0 320-15,0 0 265 16,0 0-89 0,0 0-392-1,8 0 104-15,-3-4-200 0,6 1-32 0,4 0-128 16,10-4 72-1,10-2-16-15,10-4 8 0,6-6 32 0,29-9-64 16,23-17-56-16,33-9 72 31,7-3-16-31,1 0 24 16,-17 6-160-16,-7 10-56 0,-8-4-120 16,-1 1 256-16,4-4 88 15,5 1-80-15,0-4-8 0,-1 3-232 16,-3 4 96-16,-5-1 120 31,-7-2 16-31,3 2 24 0,-3 1-24 16,-4 0-264-16,-4-1 80 15,-1 4 184-15,-3-4 152 0,7 1 296 16,1-4-144-16,4-3-256 16,3 0 240-16,1 1-208 31,-5 2 192-31,0 0-224 0,9 4-8 15,4-4 176-15,4-2-216 16,7-4-152-16,4 0-32 0,-3-3 0 16,3-4-136-16,-11 4 232 15,-9 0-16-15,-7 6-432 16,-9 0 536 0,2 7-8-16,-10 5 0 0,-11 5-112 15,-16 5 120-15,-13 10 48 16,5 0 32-16,4-6-80 0,11-1 0 15,5-2 8-15,0-4 0 16,-8 0-8 0,-8 0 0-16,-5 7 40 15,-7 0-40-15,-8 3 0 0,-4-1-48 16,0 7-136-16,0 1-384 16,-1 2-128-16,-3 0-81 0,8 4-255 15,-8-1-272-15,-4 3-1049 0</inkml:trace>
  <inkml:trace contextRef="#ctx0" brushRef="#br1" timeOffset="-175187.86">13582 6994 7041 0,'0'0'2232'0,"0"0"-783"16,0 0-297-16,0 0-200 31,0 0-224-31,0 0 273 0,0-25 23 0,4 15-336 16,-4-2-312-16,4-1-176 16,0-3 416-16,0-9-312 15,-4-1-176-15,4-2-8 0,4-7-112 16,-4-10 48-16,4-3-56 15,-5-2-472-15,6-7 296 16,-5-4 24-16,0 4 56 16,0-3-48-16,0 0 144 15,-4-13 16-15,3-23 40 16,6 8 56-16,-1 5 40 0,0 13-80 16,4 23-24-16,-4 2 40 15,-1-3-16 1,-3 13-72-16,0 10 0 15,-4 9 48-15,0 10-48 16,0 3-48-16,0 3-936 0,4 0-1352 16,-4 12-2161-16,5 1-1345 0</inkml:trace>
  <inkml:trace contextRef="#ctx0" brushRef="#br1" timeOffset="-173716.32">21654 7324 1192 0,'0'0'6121'16,"0"0"-4048"-16,0 0-657 16,0 0-488-16,0 0-136 0,0-12 1033 15,0 6-905-15,0-4-32 31,0 0 0-31,0-2-528 16,-4-4-168-16,-12 0-192 0,-7-3-288 16,-5-4-408-16,-13-5 408 0,-2-1-48 15,-9-2 144-15,-8-1-32 0,-15-6 72 16,-17-10 16 0,4 7 136-1,9 6 128-15,10 10 48 16,2-1-48-16,-25-2-128 0,-19-7-72 15,-4-4-56-15,23 14-304 16,20 3-48-16,24 9 472 0,5 1 8 0,-13-4-72 31,-4 0-72-31,-12-6 144 16,0 0-184-16,1-4-25 16,-13-6 9-16,-12-6-160 0,-27-6 264 15,-8 2-32-15,-5 1 24 16,8 6 0-16,17 7-24 0,3 2 120 31,1 1-160-31,3-1 104 16,5 1-168-16,-5-7 168 0,0 1-88 15,-3-4-32-15,-5 3 56 16,-8 3 120-16,-3 4 0 0,-1 2 0 16,9 5 0-16,8-1-112 31,3 2-72-31,9 2-80 15,3 2 168-15,4-3 0 0,1 3 96 16,-1 1 8-16,-8-4-944 16,1 0 944-16,-5 3 8 0,0-2 96 0,-3-2-104 15,-1 2 8 1,4-1 128 0,1 3-80-16,3 3 8 15,5 5 0-15,-1-2 0 0,-4 1 16 16,5-1-80-16,-5 1 0 15,-3 0 56-15,-2-4-56 0,2 0 48 16,4 1-40 0,14-1 48-16,18 4-40 15,15 0 40 1,0 0 0-16,-3-4-8 0,-5 0-48 0,-4 1-80 16,0-4 8-16,12 4-40 15,-3 2-240-15,7 1-1681 0,-7-6-359 31,10 5-417-31,9-3 1265 0</inkml:trace>
  <inkml:trace contextRef="#ctx0" brushRef="#br1" timeOffset="-171872.73">27396 6991 3544 0,'0'0'2353'0,"0"0"-689"0,0 0-1192 15,0 0-296-15,0 0-24 0,-104-60 328 16,60 47 105-16,-4 1-217 16,-12-1 24-1,-3-3-112 1,-16 0-120-16,-22-3-56 0,-14-6-8 15,-4 2-24-15,7 4-72 16,1 3 8-16,7 3-8 0,-12 1-144 0,-8-1-328 16,-7-3 8-16,0-3-177 15,4 7 121-15,-1-4 328 16,0 3 144 0,13 0 48-16,-1 1 8 15,0 2 80-15,-3 0-16 0,-5-2 24 16,-3 5 72-16,-8 1-16 15,-5-4 8-15,-8-2-144 16,2-4-8-16,-2 0 80 0,4-3-88 31,13 0 0-31,8 0 0 16,11 0 0-16,8 3 8 0,-4 0 89 16,1 3-17-16,-5 1-56 15,-2-1 104-15,-2 4-40 16,0-4 104-16,-11 3 48 0,3-2-56 31,-7-4-88-31,4 0-16 16,-6-3-72-16,2-4 40 0,-4 1-48 0,-1-3 0 15,-3-7-16-15,-1 0-112 16,-8 1 40-16,-7 2 72 16,-4-3-48-16,0 4 64 15,0 2-8 1,11 1 8-16,13 3-8 15,6 3 0-15,-2-4 8 0,-4 1-88 0,-5-3-64 16,1 0-224-16,-4-4 184 16,4 7 192-16,-9-3 136 15,12 5-136 1,5-2-24-16,11 3-265 16,9 3-159-16,3 0 448 15,5 3-128-15,-1 1 128 0,-7-1-704 16,-1 1 320-16,-8-1 176 15,-3 0 112-15,-5-3-464 0,1-3-1048 32,-4 3 463-32,-2-3 1145 15,6 0 368-15,7 6-248 0,-3-2-56 16,3 2-128-16,-3 0-32 16,8 0 96-16,3 4 200 15,9-4 145-15,-5 7 431 0,1-1-32 16,-1-2-576-16,4 3 200 31,9 3-208-31,3-4-8 0,8 4 112 16,0-4-184-16,1 5-64 0,-1-2-16 15,0 1 64-15,0 3 168 16,-2 0-152-16,-6 0-80 16,0 0 16-1,-3 0-16-15,3 0 0 16,16 0 48-16,16 0-48 0,-7 0 312 15,7 0-312-15,0 0-176 16,-8 0 96-16,12 0 80 0,0 0 360 16,5 0-72-1,11 0 136-15,17 0-111 16,10 0-81-16,13-3 48 16,0 3-280-16,0 0-64 0,0 0-753 15,0 0-1791-15,0 0-3601 16</inkml:trace>
  <inkml:trace contextRef="#ctx0" brushRef="#br1" timeOffset="-171076.17">13642 5318 6633 0,'0'0'2376'0,"0"0"-871"0,0 0-625 16,0 0-248-16,0 0-144 15,0 0 192-15,0 0-208 16,-8 0-440-16,8 0-32 16,0 0-72-16,0 0 8 15,16 0 64-15,4 0 304 16,12 0 129-16,7-4-217 0,9 1-24 16,0 3-88-16,-4-2-32 15,0 2-64 1,-13 0-16-16,-7 0-576 15,-12 0-545-15,-12 2-839 16,-15 8 400-16,-17 0 87 0,-4-4-3832 16</inkml:trace>
  <inkml:trace contextRef="#ctx0" brushRef="#br1" timeOffset="-170827.54">13761 5210 7737 0,'0'0'2441'0,"0"0"-809"0,0 0-1144 16,0 0-488-1,0 0 24-15,0 0-24 16,0 0 352-16,0 0-200 16,0 99 368-16,4-65-152 0,0 4-216 15,0 1-144-15,0-5 48 16,-4-2-56-16,4-3-448 15,1-1-640-15,-2-5-1192 16,-3-8-2913-16</inkml:trace>
  <inkml:trace contextRef="#ctx0" brushRef="#br1" timeOffset="-170427.54">13877 5057 8193 0,'0'0'1657'0,"0"0"-945"31,-108-9-472-31,61 12 200 16,3 16 16-16,0 10-24 15,4 3 32-15,4 9-304 0,12 7-152 16,4 9 40-16,13 3-48 15,7 3-8-15,7-2-48 0,21-1 8 32,12-13-80-32,12-5-88 15,8-20-16-15,4-9-40 0,-1-13 264 16,-7-10 8-16,-8-22 304 0,-13-12 592 16,-15-10 72-16,-8-6-287 15,-12-4-433-15,-4 1-32 16,-20 6-24-1,-8 6-64-15,-3 13-128 16,-9 12-152-16,5 14-264 0,-6 12-673 16,-2 34-407-16,10 8-672 0,5 2-1761 15</inkml:trace>
  <inkml:trace contextRef="#ctx0" brushRef="#br1" timeOffset="-170018.64">13363 5880 6513 0,'0'0'880'0,"0"0"-800"0,0 0-16 15,0 0-64-15,0 0 576 0,0 0 1057 16,12 3-217-16,8-19-280 16,4-6-656-1,4-7-208 1,0-2 176-16,4-11-176 0,-5-2-96 15,1-7-176-15,0 3-112 0,-8 1-312 16,0 3 184-16,-8 5 232 0,-1 7 8 16,2 7 0-16,-5 9-56 31,-1 4-584-31,-3 5-432 16,-4 7-1513-16,0 0-3304 0</inkml:trace>
  <inkml:trace contextRef="#ctx0" brushRef="#br1" timeOffset="-169728.9">13406 5420 7641 0,'0'0'2121'0,"0"0"-985"16,0 0-1136-16,0 0 344 0,88-20 16 31,-43 14 168-31,2 3-104 16,5 0-176-16,-9 3-96 0,-7 0-152 15,-12 9-80-15,-4 7 72 0,-12 9-40 16,-8 7 48 0,0 13 56-1,-8 6 16-15,-8 3-72 0,1 3 0 16,2 19-1336-16,9-19-488 15,4-10-1417-15</inkml:trace>
  <inkml:trace contextRef="#ctx0" brushRef="#br1" timeOffset="-169039.88">14068 2026 432 0,'-99'15'712'15,"11"7"-712"1,-4 7-488-16</inkml:trace>
  <inkml:trace contextRef="#ctx0" brushRef="#br1" timeOffset="-157260.83">7765 7112 1504 0,'0'0'5945'0,"0"0"-4985"0,0 0-168 15,-64 88 193-15,49-53-233 32,2 4-160-32,-2-7-56 15,6-4-120-15,-3-6-32 0,5-6 48 16,-10-3 104-16,2-7 113 15,-5 0 47-15,-8 1-192 0,3-7-128 16,-3 0-24-16,5 0-96 16,7-9 80-1,1-4 64-15,6 0-40 16,9 0-40-16,0 0-8 0,0 4-192 16,12 3-112-16,8-1-8 15,4 7-8-15,4 0 8 0,7 0-48 16,6 7 40-1,-5 12 0-15,7-1 0 16,-3 8 0-16,0 3 0 16,-8-1 8-16,-4 1 0 0,-9 0 0 15,-6-7-640-15,-13 0-472 16,0-16-984-16,0-2-889 0,-4-4-5969 16</inkml:trace>
  <inkml:trace contextRef="#ctx0" brushRef="#br1" timeOffset="-157073.86">7924 7147 1408 0,'0'0'11442'31,"0"0"-9193"-31,0 0-1441 16,0 0-272-16,0 0 192 0,0 0 376 15,41 31-263-15,-22-5-337 16,-3 2-216-16,8 4-144 15,-4 3-144-15,11 9-376 0,-3-9-1361 32,-7-6-4024-32</inkml:trace>
  <inkml:trace contextRef="#ctx0" brushRef="#br1" timeOffset="-156060.95">11625 7521 10970 0,'0'0'2944'0,"0"0"-2247"16,0 0-593-16,0 0-48 16,-71 89 16-1,35-51-64-15,-3-3 40 16,-6 0 56-16,-2-10-56 0,3-5 0 15,4-11-40-15,8-9 120 0,8 0 312 16,5-19 160-16,10-9-168 16,9-4 88-1,0 0-24-15,4 3 104 16,12 7-159-16,5 7-217 16,-2 8-136-16,9 7-40 0,0 7-48 15,11 15 16-15,2 6 32 16,6 4 16-16,1 3-56 0,-4 0 40 31,-5-7-48-31,-2-2-745 16,-9-7-911-16,-5-10-2473 0,-10-9-4513 15</inkml:trace>
  <inkml:trace contextRef="#ctx0" brushRef="#br1" timeOffset="-155792.55">11757 7518 2904 0,'0'0'8666'0,"0"0"-6986"16,0 0-1264-16,0 0-31 0,88 3 615 15,-60 13-64-15,-9 3-232 16,-6 7-280 0,-9 5 48-16,-4 1-80 0,-4 3-56 15,-16 0 0-15,-4-7 17 16,3-2-57-16,6-7-80 15,11-6-112-15,4-7-104 0,28-6 8 16,51-6 16 0,49-20-24-16,15-9-240 15,-19 3-1273-15,-36 4-4080 16</inkml:trace>
  <inkml:trace contextRef="#ctx0" brushRef="#br1" timeOffset="-155001.12">18973 6861 3040 0,'0'0'11203'0,"0"0"-9755"15,0 0-1232-15,0 0-216 16,0 0 0-16,0 0 0 0,-88 92 16 16,56-45 56-1,-4-2 8-15,5-4-72 16,-5-6 8-16,0-6-16 16,4-14-48-16,8-8 40 0,8-7 8 15,12-9 72-15,4-14-8 16,0-5 200-16,16-4 208 15,0 4 344-15,0 5-64 16,0 7-111-16,-4 13-169 16,7 3-288-16,2 7-176 15,7 21-8-15,4 7 0 0,-1 6 0 16,1 10-296-16,4 12-1129 16,-8-12-2776-1,0-16-6905-15</inkml:trace>
  <inkml:trace contextRef="#ctx0" brushRef="#br1" timeOffset="-154617.98">19144 6994 12226 0,'0'0'2825'15,"0"0"-1313"-15,0 0-808 0,0 0-296 16,0 0-104-16,0 0-152 15,100-31-104-15,-76 31-48 0,4 9 0 32,-9 4-80-32,-6-1-168 15,-9 1 32-15,-4 0-32 0,0 3 248 16,-13-3 16-16,2 2 120 0,3-2-16 16,-1 3-56-16,5 0-56 15,4 6 8-15,0 0-8 16,21 4 40-1,3-1-40-15,4 0 48 0,0 1-56 16,-5-4-8-16,-7-3 8 16,-12-3-64-16,-4-3 64 0,-28-1 80 15,-11-2 104-15,-14 3-24 16,-6-4-160 0,-33-3-384-16,17-2-2448 15,11-4-9067-15</inkml:trace>
  <inkml:trace contextRef="#ctx0" brushRef="#br1" timeOffset="-153915.45">24702 6794 10962 0,'0'0'4105'16,"0"0"-3193"-16,0 0-608 0,0 0-304 16,0 0 0-16,-112 51 8 15,61-19-8-15,-13 6 8 31,5-3-8-31,-1-3 0 0,4-7-80 0,12-6-240 16,8-10 144 0,16-5 176-16,13-4 64 0,7-13 320 0,4-9-304 15,15-4 72-15,9 1 56 16,0 3 136 0,-4 9 120-1,-4 6 16-15,-4 7-160 0,4 7-152 16,-1 15-160-16,1 13 144 0,5 7 121 15,-1 5-201-15,-1 4 32 0,1-3-104 16,0-4 0-16,-4-9-481 31,4-6-951-31,-4-14-1777 16,-5-12-5864-16</inkml:trace>
  <inkml:trace contextRef="#ctx0" brushRef="#br1" timeOffset="-153512.35">24842 6918 7641 0,'0'0'7746'15,"0"0"-5514"-15,0 0-775 16,0 0-793-16,0 0-472 0,0 0-192 16,0 0 0-16,-16 60 16 0,12-28 32 15,4 3-48 1,0-6-216 0,7-4-320-16,10-9-233 0,2-10 497 15,5-6 224-15,4 0 48 16,4-19-104-16,-4-6-48 0,-4 0 152 15,-4-1 368-15,-12 7 665 0,-4 6-105 32,-4 10-88-32,0 3-480 15,0 13-360-15,0 18 0 0,-4 14 0 16,4 9-8-16,0 9-104 16,4 29-616-16,15-18-1305 0,-2-14-3256 15</inkml:trace>
  <inkml:trace contextRef="#ctx0" brushRef="#br1" timeOffset="-151899.75">7649 5927 5945 0,'0'0'5481'0,"0"0"-4529"0,0 0-672 32,0 0-176-32,0 0 24 15,-107 7 0-15,55 2-8 0,-4 7 16 16,-27 6 136-16,-29 10 136 16,-23 0 9-16,-5 3 343 0,9-10-216 15,31-2-168-15,32-8-168 16,21-2 88-16,-2 0 8 0,2-4-104 15,-5 4-104-15,5-4-48 32,6-2-40-32,17-1 48 0,9-3-56 15,7-3 0-15,8 0-224 16,8-16-568-16,16-3-2225 16,0-9-2056-16</inkml:trace>
  <inkml:trace contextRef="#ctx0" brushRef="#br1" timeOffset="-151645.27">6705 5870 10962 0,'0'0'2912'0,"0"0"-1911"0,0 0-1001 16,0 0 0 0,0 0 0-1,-72 76 520-15,29-34 48 0,-1 9 192 16,-4-1-56-16,8 1-328 15,9-6-232-15,10-4-72 0,14-10-72 16,7-2-64-16,24-6 64 0,34-4 0 31,43-4 56-31,38-15-56 16,8 0-104-16,-19-9-832 16,-40-4-1632-16,-53-3-4218 0</inkml:trace>
  <inkml:trace contextRef="#ctx0" brushRef="#br1" timeOffset="-148743.08">4956 6143 8145 0,'0'0'2089'15,"0"0"-769"-15,0 0-424 16,0 0-336-16,-52-25-128 0,20 25 136 31,-4 10-95-31,-7 8-9 16,2 11-136-16,2 0-80 15,-1 6-16-15,5 3 8 0,7 3-80 16,11 0 0-16,10 0-40 0,7 1-48 16,15-4-16-16,17-7 40 15,16-2 152 1,20-6 48-16,19-17 152 16,-3-6-176-16,-5 0-240 15,-15-16-32-15,-8-13-544 0,-8 4-1496 16,-12-4-3081-16</inkml:trace>
  <inkml:trace contextRef="#ctx0" brushRef="#br1" timeOffset="-147445.22">17758 16094 5633 0,'0'0'5953'15,"-80"0"-4089"-15,20 12-511 0,-7 11-153 16,-1 9 128-16,4 5-80 0,12 8-279 16,16 6-417-16,12 6-248 31,17 3-56-31,7 1-48 16,15-1-24-16,17-3-56 0,16-6-8 15,8-7-112-15,12-9 0 16,16-3-8-16,23-13-48 0,24-19-136 15,13-12-440-15,-37-17-1033 32,-27-3-3824-32</inkml:trace>
  <inkml:trace contextRef="#ctx0" brushRef="#br1" timeOffset="-147233.77">18439 16306 7825 0,'0'0'7890'0,"0"0"-5682"0,0 0-1079 0,0 0-409 15,0 0-120-15,0 0-296 16,103 4-8 0,-26-4-160-1,-2-6-136-15,-8-1-720 0,-7 1-1193 16,-8 2-2936-16,-16 1-5873 15</inkml:trace>
  <inkml:trace contextRef="#ctx0" brushRef="#br1" timeOffset="-147063.16">18320 16602 10122 0,'0'0'3945'15,"0"0"-2353"-15,0 0 96 0,0 0-360 16,119 38-383-16,-31-38-313 31,19-13-392-31,-4-9-112 0,2-13-128 16,-42 13-816-16,-23 0-3801 0</inkml:trace>
  <inkml:trace contextRef="#ctx0" brushRef="#br1" timeOffset="-146415.84">19973 15909 8977 0,'0'0'6898'0,"0"0"-5394"15,0 0-1000-15,0 0-328 16,-87 35-16-16,51 1 433 31,-12 8 7-31,-8 4-240 0,0 2-192 16,-4-5-64-16,0-4-96 15,1-9 56-15,3-7-16 0,8-9 0 16,12-10-40-16,12-6 64 16,9-3-8-16,11-19-64 15,4-10-40 1,4-3 32-16,11 1 8 0,5-1 56 16,4 13 88-16,0 9-16 15,4 9 112-15,0 4 24 0,3 13-48 16,10 16 8-16,2 5-72 15,1 8-32 1,-8 3-104-16,-4-1-16 16,0 0-360-16,-9 1-440 0,-2-4-912 15,-1-9-3386-15,-9-19-7536 16</inkml:trace>
  <inkml:trace contextRef="#ctx0" brushRef="#br1" timeOffset="-146258.27">20032 16272 10242 0,'0'0'8121'16,"0"0"-6216"-16,0 0-537 16,0 0-656-16,0 0-408 0,0 0-200 15,33 41 16-15,-21-3-120 32,3 13-104-32,5 21-760 0,-3-11-864 15,-2-10-4762-15</inkml:trace>
  <inkml:trace contextRef="#ctx0" brushRef="#br1" timeOffset="-145563.02">20961 16170 8481 0,'0'0'4153'0,"0"0"-2921"0,0 0 353 16,20-89-297-16,-20 54-120 15,0 0-119-15,-8-3-241 16,-12 3-232-16,-3 6-88 0,-5 4-96 15,-4 13-24-15,-5 12-72 16,-3 3-160 0,1 28-128-16,-6 20 0 0,14 3-16 15,8 7 8-15,10-1-8 0,13-12-88 16,4-1-160 0,16-12 32-16,16-10-120 0,12-12 24 15,-1-13-96 1,5-3 112-1,-3-22 128-15,-2-14 120 0,-3-5 48 0,-8-10 0 16,-8 3 8-16,-13 4 120 16,-7 5 288-16,-4 17 216 15,-4 16 32-15,0 9-304 0,-4 15-224 32,-4 24-80-32,5 8-40 0,3 10-8 15,0 0 72-15,11 0-72 16,21-3-56-16,9-6-80 15,6-10 128-15,9-9-256 0,7-23-448 16,-10-6-1592-16,-18 0-4970 0</inkml:trace>
  <inkml:trace contextRef="#ctx0" brushRef="#br1" timeOffset="-144892.95">21722 15865 10802 0,'0'0'3168'16,"0"0"-1071"0,0 0-273-1,0 0-319-15,0 0-593 0,0 0-432 16,-96 16-32-16,53 12 40 15,7 17-104-15,4 6-48 0,4 6-96 16,16 7-120-16,12-7-112 0,8-3-8 31,28-4-216-31,11-11-296 16,13-8-232-16,24-21-744 16,-16-10-1545-16,-9 0-4513 0</inkml:trace>
  <inkml:trace contextRef="#ctx0" brushRef="#br1" timeOffset="-144718.02">21918 15935 12466 0,'0'0'3041'15,"0"0"-1625"-15,0 0-496 16,0 0 857-16,3 115-929 0,9-59-392 16,8 1-224-16,-4 4-232 31,4-4-24-31,0-6-888 15,-4-7-1665-15,-4-12-319 0,-4-16-7355 0</inkml:trace>
  <inkml:trace contextRef="#ctx0" brushRef="#br1" timeOffset="-144517.95">22148 15783 12410 0,'0'0'4657'0,"0"0"-2560"16,0 0-545-16,0 0-752 15,0 0-504-15,99 25-16 0,-43 10-152 0,8 9 16 32,0 13-144-32,-16 7 0 15,-12 3-40-15,-25-1-440 16,-11-2-112-16,-47 9-264 0,-5-13-857 16,1-18-2944-16</inkml:trace>
  <inkml:trace contextRef="#ctx0" brushRef="#br1" timeOffset="-143888.43">23252 16202 11506 0,'0'0'4657'0,"0"0"-3001"0,0 0-215 16,0 0-297-1,0 0-512-15,0 0-384 0,103-22-136 16,-43 18-112-16,12 1 0 16,-4 0 0-1,-4 0-216-15,-12-1-664 16,-17 4-696-16,-19-2-849 0,-16-8-1368 16,-23 0-464-16,-14 1-3991 15</inkml:trace>
  <inkml:trace contextRef="#ctx0" brushRef="#br1" timeOffset="-143701.47">23435 15903 3328 0,'0'0'7354'0,"0"0"-4658"15,0 0-447-15,0 0-673 16,0 0-256-16,0 0 105 0,0 0-377 31,56 118-248-31,-32-67-120 16,-4 9-392-16,0 3-96 0,-1 1-192 15,-2-1-256-15,-1-5-808 16,3-8-1440-16,-2-11-2505 0,-2-21-4842 16</inkml:trace>
  <inkml:trace contextRef="#ctx0" brushRef="#br1" timeOffset="-143305.17">24360 15567 15091 0,'0'0'3905'0,"0"0"-3473"15,0 0-424-15,0 0 200 0,-8 98 56 16,-9-44-64-16,-2 6-64 16,-9 4-128-16,-8-4 40 15,-12 0-40-15,-4-8 0 16,-12-11-8-1,-3-13 0-15,-1-15 8 0,5-13-8 16,7-13 0-16,20-19 8 0,12-12 56 16,24-7-8-16,8 0-8 15,23 4-48-15,18 12 0 16,2 16 8 0,9 16 208-16,3 3-16 15,-3 25-8-15,-4 7 0 0,-8 9 0 16,-8 3-40-16,-4 4-104 15,-8 3-48-15,-8-3-352 16,-1-4-568-16,9-6-384 0,-4-13-3273 31,0-12-5346-31</inkml:trace>
  <inkml:trace contextRef="#ctx0" brushRef="#br1" timeOffset="-143017.52">24599 15954 5033 0,'0'0'9546'0,"0"0"-7018"15,0 0-647-15,0 0-545 16,0 0-480-16,99-63-360 16,-83 66-280-16,0 22-208 15,-8 10-8 1,-8 6 8-16,0 4 0 15,-4-4 64-15,-11-3-72 0,2-9 0 0,5-10 8 16,8-10 8 0,0-2-16-16,12-7-48 0,20 0 32 15,12-10-320 1,27-25-496-16,-11 3-904 16,-8-2-4146-16</inkml:trace>
  <inkml:trace contextRef="#ctx0" brushRef="#br1" timeOffset="-142188.18">25722 15884 6057 0,'0'0'6105'16,"0"0"-4040"-16,0 0-601 0,0 0 144 31,0-92-344-31,0 63-383 15,-4 1-409-15,-7-4-256 0,-6 1 8 16,2 2 112-16,-9 10-112 16,-1 6 64-16,-6 13-112 0,-1 4-120 15,0 21-48-15,4 16-16 16,8 13 8 0,12 3 0-16,8 3 0 15,0-6 0-15,24-6-8 0,8-13-88 16,8-13-48-16,0-15-40 15,3-7 144-15,1-26 40 0,-4-9 0 16,-4-9 48 0,-8-1-40-16,-9-3 48 15,-10 11 88-15,-1 5 16 16,-4 10 72-16,-4 12 152 16,0 10-264-16,0 7-120 0,0 21-128 15,0 10 120-15,-4 13-8 0,0 6 8 31,4 4-312-31,0-7-464 16,0-7-992-16,24-5-2737 16,-5-17-913-16,2-16-3199 0</inkml:trace>
  <inkml:trace contextRef="#ctx0" brushRef="#br1" timeOffset="-141946.65">26320 15475 7817 0,'0'0'7858'0,"0"0"-5610"16,0 0-1007-16,0 0-657 0,-100 16 200 15,56 25-56 1,-4 19-64-16,5 26-200 16,15 15-160-16,20 7-200 15,8-22-48-15,19-22-56 0,9-26-200 0,4-9-288 16,13-4-32-16,7-6-504 15,23-19-1193 1,-7 0-3040-16,-16-26-6081 16</inkml:trace>
  <inkml:trace contextRef="#ctx0" brushRef="#br1" timeOffset="-141683.73">26451 15706 3544 0,'0'0'8498'15,"0"0"-4705"-15,0 0-2233 16,0 0-456-16,0 0-335 0,0 0-233 16,88-12-312-16,-60 21-120 15,-8 4-40-15,-8 6-8 0,-8 3-56 32,-4 10 48-32,-4-1 112 15,-16 5-24-15,-4 2 32 16,4-6-112-16,8-1-8 0,8-5-48 15,4-7-240-15,20-6-576 16,12-10-337-16,39-16-1391 0,-7-12-3257 16,0-11-3241-1</inkml:trace>
  <inkml:trace contextRef="#ctx0" brushRef="#br1" timeOffset="-141456.98">26889 15389 928 0,'0'0'7689'0,"0"0"-3608"0,0 0-1960 16,0 0-529-16,0 0-528 15,0 0 152-15,49 76-239 0,-10-34-241 16,13 5-320-16,0 7-96 16,7 0-40-1,-10 3-56-15,-14 0-104 16,-14 0-120-16,-21 4 0 15,-17 2-296-15,-71 17-504 0,5-11-880 16,-4-14-3570-16</inkml:trace>
  <inkml:trace contextRef="#ctx0" brushRef="#br1" timeOffset="-139507.83">18997 17688 5777 0,'0'0'7601'0,"0"0"-4584"15,0 0-1761-15,0 0-584 16,0 0-304-16,0 0-167 16,99 0 47-16,-15 0-56 0,-1-7-136 15,-7 1-56-15,-12 3-120 32,-24-4-873-32,-5-2-1359 0,-11 2-1673 15,-15 1-544-15</inkml:trace>
  <inkml:trace contextRef="#ctx0" brushRef="#br1" timeOffset="-139290.64">19259 17465 7681 0,'0'0'3889'16,"0"0"-1817"-16,0 0-47 16,0 0-273-16,0 0-439 15,0 0-585-15,0 0-432 0,0 0 512 16,52 86-320-1,-31-32-312-15,2 16-56 16,5-7-120-16,0 7-168 0,4-6-856 16,12-10-1169-16,-8-10-2624 15,-1-19-2784 1</inkml:trace>
  <inkml:trace contextRef="#ctx0" brushRef="#br1" timeOffset="-138939.73">20196 17164 9402 0,'0'0'6161'16,"0"0"-4489"-16,0 0-1016 31,0 0-416-31,-40 105 128 0,8-26 177 16,5 0-145-16,-5-9-208 15,8-6-112-15,-4-13-16 16,-8 2-8-16,-8 1-48 0,0-12 0 15,-4-14 0-15,5-15 64 32,-2-13-24-32,10-10 24 0,3-21-24 0,12-17-40 15,16-3 32-15,4 4-40 16,16 2 0-16,16 11-8 16,11 14 8-16,9 14-64 0,8 6 64 15,4 9 8 1,0 17 0-1,-5 2 56-15,-10 4-64 0,-6 0 0 0,-11 3-544 16,-12 3-857-16,-4-10-1359 16,-8-8-3810-16</inkml:trace>
  <inkml:trace contextRef="#ctx0" brushRef="#br1" timeOffset="-138503.03">20455 17551 8313 0,'0'0'7850'0,"0"0"-6010"16,0 0-1007-16,0 0-361 15,0 0-304-15,0 0-112 0,99-82-56 16,-54 69-224-16,-2 6-136 31,-7 1 224-31,-12 6 88 0,-17 0 48 16,-2 0 0-16,-5 10 40 0,-8 9 376 15,-12 0 176-15,4 6-256 16,4-3-136-16,5 1-56 0,7 2-144 16,0-3 0-1,19 0-248 1,9 1-24-16,4-4-176 0,0-3-88 15,-4-3-225-15,-4-4 41 0,-9-6 272 16,-6 3 344-16,-9 1 104 16,-5 3 24-16,-18 5 600 0,-13 7 48 31,-12 0-280-31,-8 7-223 16,0-6-169-16,1-8-313 0,7-5-1847 15,20-10-6282-15</inkml:trace>
  <inkml:trace contextRef="#ctx0" brushRef="#br1" timeOffset="-138217.14">21435 17110 10458 0,'0'0'2576'16,"0"0"-1383"-16,0 0 543 0,-107 44-168 15,66-5-63-15,2 11-401 0,3 17-456 16,16 18-232 0,8-8-128-1,12-4-80-15,12-10-72 16,16-9-136-16,11 0-192 0,21 13-544 15,-11-20-1617-15,-6-18-5352 0</inkml:trace>
  <inkml:trace contextRef="#ctx0" brushRef="#br1" timeOffset="-137315.97">21399 17580 760 0,'0'0'9850'0,"0"0"-7546"31,0 0-1079-31,0 0 183 16,0 0-488-16,25-76 0 0,-22 56-448 16,1-8-32-16,-4-1 25 15,0 1-121-15,-4-4-96 0,-12 0-128 16,-3 1 8-16,-5 2-56 31,-4 6-24-31,-4 8 168 16,0 12 80-16,-4 3-192 0,-4 15-88 15,4 14 56-15,4 12-72 16,8 10 0-16,12 9 16 0,12 1-16 0,0 2 0 16,28-2 0-1,12-7-152 1,12-10 24-16,4-12-112 16,0-13-208-16,-1-19-232 0,-11 0 351 15,-4-26 161-15,-8-15 88 16,-4-7 80-16,-4-15 0 0,-5-19 0 15,-6 5 96 1,-9 11 24-16,-4 9 80 16,0 18 145-16,0 4 151 15,-4 7 136-15,0 12-16 0,4 13-232 16,-4 3-304-16,4 10-80 16,0 8 0-16,0 5 0 0,0-1 0 31,0 0 0-31,0-6 0 15,0 0 0-15,0-3-48 0,0-4-264 16,0-6-448-16,0 7-472 16,-5-7-1065-16,-3 0-3008 0</inkml:trace>
  <inkml:trace contextRef="#ctx0" brushRef="#br1" timeOffset="-136952.21">21734 17110 1344 0,'0'0'6049'15,"0"0"-3440"-15,0 0-857 16,0 0-32-16,0 0-215 16,0 0-385-16,0-4-288 0,0 4-200 15,0 0-136-15,0 0-56 16,0 0-95-16,0 0-49 0,0 0-48 31,0 0-24-31,0 0-112 16,0 0-40-16,0 0-64 0,0 4-8 15,-9 2-312-15,-2 13-360 16,3 0-2305-16,1-6-4449 0</inkml:trace>
  <inkml:trace contextRef="#ctx0" brushRef="#br1" timeOffset="-136591.7">21634 17304 1032 0,'0'0'2336'15,"0"0"3265"-15,0 0-3288 0,0 0 103 16,0 0-327-16,9-32-649 0,-9 32-520 16,0 6-472-16,3 20-215 15,1 8 831-15,-4 11-352 16,8 9-320 0,5 3-200-16,6 0-48 15,9-3 0-15,4-3-64 0,8-6-80 16,0-8-448-16,16-17-928 15,-13-14-1465-15,-3-6-4448 0</inkml:trace>
  <inkml:trace contextRef="#ctx0" brushRef="#br1" timeOffset="-136312.49">22356 17008 9978 0,'0'0'3872'0,"0"0"-1831"15,0 0-313-15,0 0-752 16,0 0-143-16,-88 57 143 16,60 1-344-16,4 21-248 15,12-3-160 1,8-6-32-16,4-10-16 15,16-9-104-15,8 3-72 0,11 3-152 0,6-12-456 16,19-11-576-16,-9-8-1209 16,-7-20-3216-16</inkml:trace>
  <inkml:trace contextRef="#ctx0" brushRef="#br1" timeOffset="-135654.98">22491 17243 11026 0,'0'0'2200'0,"0"0"-1111"16,0 0-193-16,0 0-168 16,91-54-240-16,-50 51-248 0,-2 3-144 15,-3 0-40-15,-12 13-56 16,-8 3 8-16,-12 6 40 0,-4 0 144 31,-4 0 264-31,-8 1 176 16,1 2-7-16,-2-3-265 0,9 0-200 15,4 0-96-15,4-2-64 16,16-1-176-16,12 3-216 16,4-6-593-16,-1 0-183 0,-3 0 184 31,-11-4 560-31,-6 1 376 15,-15 3 48-15,0 6 744 0,-8 3 240 16,-16 4-56-16,-8 3-344 0,-3-1-239 16,-1 1-345-16,-4-3 0 15,5-16-1281-15,2-10-3312 16,14-3-7921 0</inkml:trace>
  <inkml:trace contextRef="#ctx0" brushRef="#br1" timeOffset="-135458.46">23080 16989 9482 0,'0'0'8857'15,"0"0"-7376"-15,108-16-673 16,-52 16-152-16,4 22-96 16,0 23-184-16,-5 28-240 0,-15 29-136 15,-28 9-200-15,-16-3-304 0,-35-10-232 31,-6-18-608-31,6-23-2465 16,11-20-4505-16</inkml:trace>
  <inkml:trace contextRef="#ctx0" brushRef="#br1" timeOffset="-135256.33">23802 17306 5761 0,'0'0'12114'16,"0"0"-10361"-16,0 0-1289 16,88-15-272-16,-37 15-8 0,13 0 48 15,4 0-160 1,0 3-72-16,-12 0-368 16,-13-3-992-16,-35 0-729 15,-8-13-2432-15,-8 1-4601 0</inkml:trace>
  <inkml:trace contextRef="#ctx0" brushRef="#br1" timeOffset="-135076.2">23937 17024 5089 0,'0'0'8281'16,"0"0"-5944"-16,0 0-1089 0,0 0 312 16,0 0-111-16,44 127-393 15,-24-35-248 1,4 6-304-16,0-2-240 15,-9-7-160-15,-6-20-104 16,-5-2-944-16,-4-23-1000 0,4-18-5146 16</inkml:trace>
  <inkml:trace contextRef="#ctx0" brushRef="#br1" timeOffset="-134707.84">24977 16821 7113 0,'0'0'10338'16,"0"0"-9001"-1,0 0-1089-15,0 98-128 16,-24-22 80-16,-4 1 160 16,0-8-112-16,1-2-96 0,-6-19-16 15,-6 0-56-15,-9 2-16 16,-8-15-16-16,4-12-48 15,-4-18 0-15,9-5-24 16,11-18-80-16,8-14-216 16,20-12-168-16,8-1 152 15,12 7 336-15,20 6 152 0,8 13 208 16,8 16 32-16,3 3 216 16,9 22-192-1,-4 10-200-15,-4 6-88 16,-5 3-64-16,-10 1-64 15,-10-4-112-15,-11 3-1328 0,-8-12-1289 16,-8-14-4960-16</inkml:trace>
  <inkml:trace contextRef="#ctx0" brushRef="#br1" timeOffset="-134402.36">25168 17202 10402 0,'0'0'7497'0,"0"0"-6288"15,0 0-873-15,0 0-152 0,0 0-24 32,84 60-112-32,-64-38-48 0,0-2-88 15,-4-1-496-15,0-10-377 16,0-3-135-16,-5-6 232 0,6-3 192 16,-2-13-8-16,2-9 680 15,-6 3 160-15,-3-1 1256 16,-3 11 544-1,-5 2-167-15,4 10-585 0,-4 0-672 16,4 10-536-16,-1 15 0 16,5 7 16-16,0 6-8 0,1 0-8 15,-2 19-552-15,1-12-1080 16,-4-13-3865-16</inkml:trace>
  <inkml:trace contextRef="#ctx0" brushRef="#br1" timeOffset="-134108.79">26033 16706 13618 0,'0'0'2969'0,"0"0"-1497"16,0 0-631-16,0 0-553 31,-92 70 352-31,49 10 176 0,3 31-168 16,12 16-160-16,19-4-240 0,9-8-128 15,17-39-48-15,7-19-72 0,4-12-80 16,0-17-104-16,15 1-264 16,13-7-160-1,12-6-536 1,27-19-497-16,-15-16-2760 0,-12-13-4969 15</inkml:trace>
  <inkml:trace contextRef="#ctx0" brushRef="#br1" timeOffset="-133749.9">26595 17199 776 0,'0'0'7217'16,"0"0"-5352"-16,27-80 215 0,-18 39 273 15,-9 3 135-15,0 0-840 16,-4 0-399-16,-20 9-417 0,-8 13-368 15,-4 10-240-15,-12 6-208 32,1 19-8-32,6 13 0 0,2 12 0 15,11 7 0-15,11 3-8 16,17-3 0-16,0-4-96 0,17-6-48 16,15-12-24-16,7-10 16 15,9-13-16-15,5-6 96 31,-2-6 72-31,-3-16 0 0,-12 0 8 16,-8-4 216-16,-13 7 160 16,-2 7-24-16,-10 8 152 0,-3 4-408 0,0 10-104 15,0 19-56-15,0 9 56 16,4 9-8 0,4 1-392-1,5 12-576-15,-6-12-1929 0,1-13-5336 16</inkml:trace>
  <inkml:trace contextRef="#ctx0" brushRef="#br1" timeOffset="-133298.7">26945 16976 14739 0,'0'0'3016'16,"0"0"-2176"-16,0 0-503 16,0 0-257-16,0 0 232 15,-20 99 232 1,12-48-296-16,5 3-152 15,3-4-48-15,0-8-48 16,15-8-72-16,13-8-320 0,-4-13-112 0,8-10 24 16,0-3-105-16,-4-16 65 15,0-12 72 1,-8-14 448 0,-1 1 48-16,-6 0 848 0,-2 12 281 15,-7 7-25-15,-4 16-184 16,0 6-512-16,0 15-456 0,0 20 0 15,0 13 0-15,0 9 8 0,8 0 0 32,1 3-8-32,-5 14-456 15,-1-17-1016-15,-3-13-3889 0</inkml:trace>
  <inkml:trace contextRef="#ctx0" brushRef="#br1" timeOffset="-133021.05">27432 16745 14107 0,'0'0'3952'16,"0"0"-3496"-16,0 0-256 15,0 0 585-15,95 107 343 0,-35-21-352 16,8 25-352-16,-9 7-256 16,-19-10-104-16,-24-25-56 15,-16-29-8 1,-8-13-328-16,-43 12-480 0,-1-5-992 16,-8-7-3289-16</inkml:trace>
  <inkml:trace contextRef="#ctx0" brushRef="#br1" timeOffset="-130952.81">13992 4267 5521 0,'0'0'5657'16,"0"0"-4265"-16,0 0 425 31,0 0-529-31,0 0 184 15,0 0-328-15,0 0-335 0,-12-51-337 16,12 51-224-16,0 0-224 16,0 0-24-16,0 9-296 0,0 17-128 0,0 9 304 15,8 13 120 1,-4 6 0 0,5-4 16-16,-2-2-8 15,5-7-8-15,1-12-136 0,6-10 72 16,5-10-297-16,12-9 353 0,24-6 8 15,31-29 593-15,29-22 79 16,11-16-352 0,-4-6 40-16,-11 2-168 15,-16 14-120-15,-24 9-72 16,-13 13-208-16,-23 12 200 0,-8 10-72 16,-4 3 64-16,-4 0-184 15,-9 7-48-15,-6 5-608 0,-9 4-969 31,0 10-567-31,-16 9 1431 16,-28 19 633-16,0-6-1544 0,0-3-3681 16</inkml:trace>
  <inkml:trace contextRef="#ctx0" brushRef="#br1" timeOffset="-115191.5">10769 16456 1136 0,'0'0'10578'15,"-3"0"-8177"-15,-6 0-1513 16,-3 6-408-16,-8 16 32 16,1 7 232-16,-5 12-224 0,-4 3-48 31,-4 10-80-31,-4 4-88 15,-12 2-64-15,-8 7-135 0,-8-4 23 0,-3 1-120 16,-5-7 0-16,0-6 88 16,8-13-48-16,4-10-40 15,9-15 72-15,7-10 216 16,8-3 72 0,8-19 24-16,9-12-72 15,2-14-32-15,17-9-72 16,0-6-96-16,17-1-64 0,11 1-40 0,8 9-8 15,7 10 0-15,1 13 0 16,4 8 72 0,-5 11-32-16,1 6 0 15,0 3-32-15,-7 9-8 16,-6 16-8-16,1 7 0 16,-13 13 0-16,2 2 64 0,-1 10-56 15,-8 4 88-15,-5-1-88 0,6-3 40 31,-5-3-48-31,3-6-216 16,2-10-376-16,10-9-920 16,-3-14-2225-16,4-12-2360 0</inkml:trace>
  <inkml:trace contextRef="#ctx0" brushRef="#br1" timeOffset="-114962.53">10901 16818 6601 0,'0'0'7129'0,"0"0"-3344"0,0 0-2184 16,0 0-449-16,0 0-616 16,0 0-312-16,0 0 56 15,-49 92 120 1,38-41-168-16,3 3-160 16,8-4 0-16,0 1-72 15,8-6-48-15,16-11-312 0,4-8-56 16,11-10-512-16,25-16 120 15,-8-16-1489-15,-12-12-4392 0</inkml:trace>
  <inkml:trace contextRef="#ctx0" brushRef="#br1" timeOffset="-114562.04">11024 16491 1224 0,'0'0'10962'0,"0"0"-8057"16,0 0-1225-16,0 0-696 15,0 0-504-15,0 0-280 0,0 0 72 32,-20 31-47-32,20-21-121 15,0-1-96-15,0-5 48 16,0-4-48-16,0 0 8 0,0 0 32 15,0 0-40-15,4-4 72 16,4-8-72-16,-4 2-8 0,0 4 16 16,-4 3 88-1,0 3 16-15,0 0 56 16,0 0-112-16,-8 3-56 16,0 6-8-16,4-2 16 0,-4-4-16 15,8 0 0-15,0-3 8 16,0 0 64-16,0 0-64 15,0 0 40 1,0 0-48-16,0 0-48 0,0 0-520 16,0 3-1553-16,0 4-5344 15</inkml:trace>
  <inkml:trace contextRef="#ctx0" brushRef="#br1" timeOffset="-113839.98">11717 16656 11386 0,'0'0'4329'31,"0"0"-2513"-31,0 0-359 0,0 0-465 16,0 0-392-16,0 0-344 16,0 0-184-16,9 16-64 0,15-1 112 15,11 8-40-15,13-1-8 0,8-3-64 16,11-3 48 15,-3-3-56-31,3-7-232 0,-11 1 32 0,-11-5-48 16,-10-2 24-16,-19 0-8 15,-7 4 184-15,-9-4 48 0,-13 3 192 16,-15 3-56-16,-12 7-80 16,-12 6-48-1,-3 3 0 1,-8 7-8-16,3 6 0 0,4 0-320 0,8 12-1305 15,16-12-2423-15,16-6-2106 16</inkml:trace>
  <inkml:trace contextRef="#ctx0" brushRef="#br1" timeOffset="-113613.29">12331 17011 392 0,'0'0'11074'0,"0"0"-8281"15,0 0-1465-15,0 0-144 32,0 0-200-32,0 0-352 0,-92 51-15 15,41-13-105-15,-5 3-216 16,-4 7-144-16,0 0-80 0,4-1-72 16,9-5-368-16,19-10-1409 15,15-14-2960-15,13-11-4121 0</inkml:trace>
  <inkml:trace contextRef="#ctx0" brushRef="#br1" timeOffset="-113242.41">12901 16672 11922 0,'0'0'3849'15,"0"0"-2937"-15,0 0-112 0,0 0-128 16,0 0 97-16,-80 73-161 31,60-35-200-31,8 6-208 16,4 1-120-16,8-1-80 0,12-6-64 16,16-6-232-16,12-7-120 0,8-15-24 15,11-10-145-15,1-6 153 16,0-20 224-16,-8-9 208 31,-12-6 0-31,-12-10 320 0,-17 4 240 16,-11-1 249-16,-4 0-41 15,-27 10-120-15,-9 9-112 0,-4 14-208 16,-8 12-192-16,-4 3-136 16,-7 38-608-16,7-4-1672 31,16 1-7651-31</inkml:trace>
  <inkml:trace contextRef="#ctx0" brushRef="#br1" timeOffset="-111130.1">12829 17701 11314 0,'0'0'3961'0,"0"0"-3105"16,0 0-208-16,0 0 296 0,0 0 153 16,0 0-329-1,0-13-432 1,0 13-168-16,0 0-64 0,-8 0-40 0,-12 0-8 15,-15 9-40 1,-30 4 32-16,-22 6-40 0,-1 0 64 16,4-3-64-16,17 0 104 0,19-7-40 31,4 4 32-31,5 0-8 16,15-1-80-16,16 1-16 0,8-4-56 15,0 11 48-15,23 2-8 16,25 3-32-16,36 1 48 0,27-4-8 15,-3-6-56-15,-16-7-56 32,-28-6-8-32,-25 0-64 0,1 1 24 15,0 2 80-15,-4-3 16 16,-21 1-16-16,-11-1-128 16,-4 3 32-16,0 3 64 0,-19 8 112 15,-17 5 8-15,-12 3 72 31,-20 13 24-31,-27 10-8 0,-13 12 64 16,5-6 16-16,26-10-48 0,30-12-32 16,19-12-80-16,8 2 0 15,4 3-8-15,0 4 0 0,16-4-64 16,4-3-64 0,20-3-120-1,12-3 176-15,12-9 72 16,23-4 88-16,25-3 0 0,27-23-40 0,1-5 48 15,-20-1-88-15,-29 10 40 16,-30 7-40-16,-13-1 0 0,-4 3 0 31,-1 1 0-31,-7 2 64 16,-9 1-72-16,-11 6-80 0,0 0-296 16,0 0-961-16,0 0-2695 15,0 0-2762-15</inkml:trace>
  <inkml:trace contextRef="#ctx0" brushRef="#br1" timeOffset="-110435.78">13849 17770 9313 0,'0'0'2401'0,"0"0"-1089"0,0 0-47 15,0 0-241-15,0 0-64 31,0 0-344-31,0 0-368 32,0 0-96-32,-80 73 152 0,33-25-16 15,-5-1-56-15,-4 7-40 16,-4-6-64-16,4-4-16 0,0-9-104 16,9-9 64-16,7-11 0 15,12-11 81-15,8-4 23 16,8-13 120-16,9-12-128 0,3-10-48 15,3-9-112-15,13-1 128 16,12 1-128-16,0 9 0 0,4 3 0 0,0 16 40 16,-1 10-48-1,5 6 8 1,-4 6 0-16,8 13 0 16,-4 10 0-16,4 6 40 0,-1 2-40 15,2 5-8-15,-2-1 16 16,-3-3-16-16,0 0 8 0,-8-6-8 0,-4-3-512 31,-4-7-777-31,-1-10-1207 16,-2-5-2017-16,-2-7-3089 15</inkml:trace>
  <inkml:trace contextRef="#ctx0" brushRef="#br1" timeOffset="-110244.84">14175 17894 10122 0,'0'0'5129'0,"0"0"-3985"16,0 0-880-16,0 0-80 16,-28 114 424-16,21-53-208 0,3-4-216 15,4 0-120-15,4-3-64 32,12-13-128-32,12-9-528 15,4-16-240-15,19-16-1008 0,-3-19-1081 16,-8-16-2880-16</inkml:trace>
  <inkml:trace contextRef="#ctx0" brushRef="#br1" timeOffset="-109968.12">14327 17605 1776 0,'0'0'1424'0,"0"0"825"15,0 0-1073-15,0 0 40 0,0 0-200 16,-32 83-223-1,32-58-89 1,0 0-352-16,0 1-208 0,0-10-56 16,0-7-88-16,8-9 16 0,0 0 312 15,4-12 248-15,-4-11-344 16,0-5 48-16,-8-7 224 16,0 3 248-1,0 7 361-15,0 3-81 16,-4 12 72-16,-8 10-1048 0,-12 22-56 15,1 10-2272-15,2 3-5250 0</inkml:trace>
  <inkml:trace contextRef="#ctx0" brushRef="#br1" timeOffset="-109337.52">12821 18891 7905 0,'0'0'4673'0,"0"0"-2480"16,0 0-521-16,0 0-288 31,0 0-399-31,0 0-409 0,0 0-256 16,4 0-112-16,-4 0-72 0,0 3 0 15,0 4-88-15,0 5 0 16,-4 7 56-16,-4 4 112 16,4 2-112-16,0-3-16 15,4-3-80 1,0-3-8-16,16-9-536 0,12-4-432 15,24-3-601-15,-5 0-2512 0,-10-10-2416 16</inkml:trace>
  <inkml:trace contextRef="#ctx0" brushRef="#br1" timeOffset="-109000.23">13013 18697 7073 0,'0'0'4785'0,"0"0"-3801"32,0 0 160-32,0 0-239 15,0 0-321-15,0 0-232 0,0 0-232 16,0 0-72-16,-65 38 0 16,65-25-48-16,0-3-216 15,0-1-240-15,9-6 96 0,2 0-40 31,1-3-8-31,0 0 103 16,-4 0 185-16,-4-9 120 0,0 0 8 0,-4-4 305 16,0 3 399-16,-4-2 40 15,-4 8 104-15,1-2-280 16,-2 6-400-16,5 0-176 16,4 6-440-1,13 4-1984-15,2-4-3330 16</inkml:trace>
  <inkml:trace contextRef="#ctx0" brushRef="#br1" timeOffset="-108789.75">13204 18755 3568 0,'0'0'8826'0,"0"0"-7137"0,0 0-873 16,0 0-344-16,88-23-320 16,-49 17-152-16,1 0-432 0,-1 2-1153 15,-7 4-671-15,-8 0-1809 16,-11 0-3119-16</inkml:trace>
  <inkml:trace contextRef="#ctx0" brushRef="#br1" timeOffset="-108618.18">13184 18894 2480 0,'0'0'4073'16,"0"0"-1849"-16,0 0 105 15,87 0-705-15,-43-3-480 16,-4-3-311 0,4-4-497-16,-9 1-336 15,6-8-1105-15,-14 5-1463 16,-3-4-5466-16</inkml:trace>
  <inkml:trace contextRef="#ctx0" brushRef="#br1" timeOffset="-108467.7">13653 18605 8041 0,'0'0'5841'16,"0"0"-3664"-16,0 0-593 16,0 0-592-16,0 0-623 0,0 0-177 15,13 74 104-15,-13-33-160 0,0 16-136 31,-13-10-1025-31,2-12-3263 0</inkml:trace>
  <inkml:trace contextRef="#ctx0" brushRef="#br1" timeOffset="-107387.41">12426 17392 520 0,'0'0'9282'31,"0"0"-6986"-31,0 0-351 31,0 0-145-31,0 0-208 16,0 0-440-16,0 0-439 0,0 0-377 15,0-66-264-15,5 72-72 16,-5 10-112-16,8 9 112 0,-5 7 8 0,5 0 0 16,1 3 0-16,2-10 8 15,-3 1-8-15,5-13-8 16,-2-4-136-16,1-9-96 0,4 0 120 16,0-13 104-16,8-9 0 15,-8-7-56-15,0 1 64 16,-9 2 0-16,2 4 48 15,-9 9 224-15,4 7 216 16,-4 6-216-16,0 0-272 16,0 16-88-16,0 12 80 0,4 4 8 15,4 6 0-15,4 7-232 16,16 9-993 0,-1-10-1775-16,-3-9-4994 15</inkml:trace>
  <inkml:trace contextRef="#ctx0" brushRef="#br1" timeOffset="-106703.96">14833 17891 3688 0,'0'0'9506'0,"0"0"-7761"0,0 0-401 15,0 0-168-15,0 0-288 16,0 0-215 0,24 0-353-1,7 0-200-15,14-3 8 0,2-4-120 16,5 1-8-16,-4 0-248 0,-8 2-320 15,-8 1-633-15,-21 3-1311 0,-7 0-2201 16,-4 0-4897-16</inkml:trace>
  <inkml:trace contextRef="#ctx0" brushRef="#br1" timeOffset="-106523.73">14793 18164 6705 0,'0'0'5497'0,"0"0"-3969"16,0 0 249-16,104 0-441 15,-53-6-192-15,9-4-456 0,9 0-495 16,17-2-193-16,-9 2-1825 16,-18-2-4464-16</inkml:trace>
  <inkml:trace contextRef="#ctx0" brushRef="#br1" timeOffset="-106118.64">16052 17462 856 0,'0'0'11290'0,"0"0"-8649"15,0 0-1577-15,0 0-608 31,0 0-176-31,0 0 472 0,-15 74-136 16,15-33-128-16,15 9-111 16,5 4-137-16,1 3-112 0,2 0-48 15,-3-3-80-15,-5-6-312 16,-6-7-329-16,-1-12-327 31,0-4-536-31,-8-18-1241 0,0-4-151 16,-4-3-4442-16</inkml:trace>
  <inkml:trace contextRef="#ctx0" brushRef="#br1" timeOffset="-105917.05">16048 17434 7705 0,'0'0'5657'15,"0"0"-3616"-15,0 0-105 0,0 0-872 16,0 0-447-16,0 0-337 0,-43 9-112 31,23 10 8-31,-8 10-104 16,0 3-24-16,0 3-48 0,-8 28-520 15,12-6-1577-15,4-9-2584 16</inkml:trace>
  <inkml:trace contextRef="#ctx0" brushRef="#br1" timeOffset="-105720.55">15809 18119 6425 0,'0'0'4353'0,"0"0"-2569"32,0 0 625-32,123 0-841 0,-59 0-472 15,24-15-256-15,16-5-375 16,-8-2-313-16,-21 3-152 15,1-6-953-15,-32 6-1911 0,-9-3-6274 0</inkml:trace>
  <inkml:trace contextRef="#ctx0" brushRef="#br1" timeOffset="-97653.21">19108 15754 6673 0,'0'0'5273'15,"0"0"-3625"-15,-23-22-423 0,14 12-297 16,5 4-8-16,0 3 24 0,0-1-160 16,4 4-359-1,0 0-113-15,0-3 8 0,0 3 8 31,0 0-56-31,0 0-112 0,0 0-104 16,0 0-8-16,12 0-40 0,8 0 0 16,16 0 40-16,20 0-40 15,36-9 144-15,31-1 24 16,21 1-32-16,2-4-40 16,-9 10-96-1,-22-3 0-15,-11 2-8 16,-24 2-8-16,-29 2-144 0,-19-4-192 15,-16 4-88-15,-8 0-72 16,-4 0 88-16,-1-3 128 0,-3 3-81 0,0-3-423 31,0 3-504-31,-7-10-1849 16,-1 4-15-16,8 0-1441 16</inkml:trace>
  <inkml:trace contextRef="#ctx0" brushRef="#br1" timeOffset="-97413.64">20256 15573 7153 0,'0'0'3161'16,"0"0"-1409"-16,0 0-672 16,0 0-288-16,0 0-63 15,0 0-345-15,15 29 296 0,-7-1 200 16,5 7-184-16,-2 9-56 16,2 20-160-16,2 22-47 0,6 25-129 31,-2 3-112-31,1-6 24 15,0-9 8-15,-8-36-120 16,-4-12-88-16,-4-13-8 0,-4-3-8 0,0-3-128 16,0-1-360-16,-16 4-777 15,1-13-1127-15,-9-9-2713 0</inkml:trace>
  <inkml:trace contextRef="#ctx0" brushRef="#br1" timeOffset="-96858.27">18901 15713 8305 0,'0'0'1969'0,"0"0"-161"16,0 0 80-16,0 0 49 0,0 0-601 31,0 0-624-31,0 0-456 16,0 0-256-16,0 0 0 15,12 63 192-15,-1 20 32 0,-2 34 97 16,7 13-17-16,-4-3-72 0,0-15-56 16,-5-14-104-16,6-3 0 15,-5-9-64 1,-1-13 0-16,-3-22 40 16,0-13-48-16,1-13 16 15,3 4-16-15,-1 0 0 0,6-4 0 16,6-9 56-16,9-3-48 0,8-7 0 15,28-6 48 1,36-3-48-16,43-23 40 16,32-5-32-16,16-11-8 15,0 4-8-15,-15 7 8 16,-24 5 32-16,-45 10-40 0,-35 6-48 16,-36 4-712-16,-25 3-537 15,-15-3-79 1,-15-1 96-16,-18 1-3001 0</inkml:trace>
  <inkml:trace contextRef="#ctx0" brushRef="#br1" timeOffset="-95770.98">13754 17110 496 0,'0'0'10786'32,"0"0"-7561"-32,0 0-929 15,0 0-736-15,0 0-615 0,0 0-217 16,0 0-264-16,-21-23-264 16,21 33-136-16,0 16-56 0,0 9 0 15,4 9 96-15,0 6-56 0,9 2-32 16,-6-5 40 15,5-3-56-31,-4-5 8 0,4-11 0 0,0-9 0 16,4-16 0-16,12-3 0 15,23-22 88-15,37-38 40 0,40-38-56 16,23-30-32 0,13-8 16-1,-21 12 48-15,-39 42-16 16,-40 31 40-16,-32 29 32 0,-17 9-88 0,-2 3-72 15,-6 4-8-15,-3 3-8 16,0 3-144-16,-4 0-232 0,0 3-168 31,0 10-88-31,-4 3 264 16,-4 3-472-16,-16 3-689 16,8-3-1583-16,0-10-2746 0</inkml:trace>
  <inkml:trace contextRef="#ctx0" brushRef="#br1" timeOffset="-93304.67">7892 6832 2984 0,'0'0'5561'0,"0"0"-4440"15,0 0-609 1,0 0-200-16,0 0 248 15,0-32 504-15,0 29 464 0,0-3-175 16,0 6-497-16,0 0-384 16,0 0-264-16,0 0 96 15,0 0-104 1,0 0-88-16,0 0 0 16,0 0-112-16,-4 0 8 15,-3 0-8-15,-6 0 8 0,-6 3 0 16,-9 3 0-16,0 1 0 15,-12 3 0-15,-8 2-8 0,-3 4 0 32,-9 3-128-32,-5 3 56 15,7 3-32-15,5 1 56 0,5 0 32 16,12-1 8-16,8 0 0 16,4 4-80-16,9 0 80 15,3 2-104-15,4 10 64 0,0 4 32 31,4 6-40-31,4 6 48 16,0-3 8-16,0 3-8 0,0-3 8 16,0-3 8-16,8 2 0 0,-1-1 8 15,6-5-8-15,-1-3-8 16,8-2 0-16,0-10 0 0,3-4-8 16,5-6-72-1,4-2 8 1,4-1 72-16,4-7 48 0,4 1 72 15,8-7 0-15,4 0-16 0,-1-6 192 16,1 0-224-16,0 0-64 16,-4 0 120-16,-1-2-48 0,1-8-64 31,-4-3 48-31,0-9-56 16,-9 0 0-16,2-7 136 0,-9-9-136 15,-4 0 0-15,0-13 8 16,0 0-8-16,-5 1 8 0,-3-4 48 15,-5 3-16-15,-2 0-40 32,-2 7 64-32,-7-1 104 15,0-3 24-15,-4 7 88 0,0-3 1 16,0-1-9-16,-8 4-32 16,-7 0-80-16,-1 3-88 0,-8 3 56 15,-3 0-80-15,-1 0 16 31,-9 3-64-31,-3 4-8 16,-7 2-8-16,-1 10-280 0,-8 7-320 0,-4 6-585 16,-23 9-1367-16,11 10-1753 15,12 6-5305-15</inkml:trace>
  <inkml:trace contextRef="#ctx0" brushRef="#br1" timeOffset="-92658.79">7287 7083 6481 0,'0'0'3201'16,"0"0"-2217"0,0 0-648-16,0 0 64 15,0 0 360-15,0 0-8 0,0 0 16 0,-28-16-480 16,4 16-183-16,-12 0-89 15,-8 0 56 1,-27 4-72-16,-21-4 104 16,-24 0-88-16,-7 0 32 15,8-4 40-15,18-5 40 16,34-1 16-16,15 4-8 0,13-1 256 16,3 1 416-16,4 3-144 0,4-3 48 31,12 3-328-31,3-4-144 15,9 4-144-15,0 0-96 16,4-7-480-16,17 4-1208 0,7 0-152 16,0-4 295-16,0 7-279 15,7-1-777-15,-11 2-639 0,-4 2 343 0</inkml:trace>
  <inkml:trace contextRef="#ctx0" brushRef="#br1" timeOffset="-92373.9">6610 6877 3320 0,'0'0'3297'16,"0"0"-1433"-16,0 0-727 0,0 0 47 16,0 0-376-1,0 0 16 1,0 0-352-16,0 0-280 16,-48-3-72-16,16 15-64 0,-12 4 120 15,-8 6 96-15,0 1 16 0,1-1 9 16,7-3-17-16,12 0-48 0,11-6-104 31,10-1-128-31,11 1-80 16,0 0-96-16,8 3 48 15,16-1-176-15,15 5 304 0,17-1-136 16,8-4-185-16,8-2-599 16,15 0-192-16,-14-4-392 0,-17-2-2761 0</inkml:trace>
  <inkml:trace contextRef="#ctx0" brushRef="#br1" timeOffset="-77238.99">9877 2645 7073 0,'-9'-10'3265'0,"1"7"-2097"0,1-3-688 16,3 2-352-16,0 4-64 16,4 0 32-16,0 0 320 0,0 0 312 15,0 0-31-15,0 0-297 16,0 0-200-16,0 0-152 16,0 0-48-1,0 0-96-15,0 0-56 16,8 0 64-16,16 10 88 0,15-4 656 15,33 4 32-15,47-1 16 0,49 1-304 16,31-4 128-16,12-3-184 16,-7 1-176-1,-13 2-64-15,0-6 176 16,0 0-24-16,5 0-79 16,3 0-81-16,-8-13-32 15,-8-3 16-15,-11-3-80 0,-17-3 0 16,-16 3 88-16,-15 0-32 0,-12 3 72 31,-28 3-112-31,-25 1 80 16,-11 5-40-16,-13-2-40 15,10 2 80-15,-2 1-88 0,5 0-8 16,-4-1 32-16,-8 7-32 16,-1 0-176-16,-3 0-705 0,1 0-1567 31,-10 7-1465-31,-3-4-2280 0</inkml:trace>
  <inkml:trace contextRef="#ctx0" brushRef="#br1" timeOffset="-76346.34">19407 2702 6177 0,'0'0'7409'0,"0"0"-6024"31,0 0-945-31,0 0-328 15,0 0-64-15,0 0-40 16,0 0 440-16,0 0 416 0,12-4 96 16,32 1-264-16,48 0-399 15,71 3-1-15,48 0-200 0,40 0-88 32,8 6 48-32,-16 4-48 15,-4 3 64-15,-11 0-72 16,-9-8 0-16,-12-1-8 0,-12-4 8 15,-4 0 48-15,-15-16-48 0,-10-6 0 16,-6-1-16-16,-9-5-88 16,-23 6-24-1,-9 0-32 1,-18 6 112-16,-22 3 8 0,-20 1 32 16,-14 8-56-16,-9-2 8 0,-1 3-57 15,-3 3-111-15,0 0-328 0,-17 0-392 16,-6 13-1448-1,-9-4-1969-15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5T16:37:08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10184 2670 384 0,'0'-3'136'0,"-4"3"1088"16,4-4-288-16,0 1 136 0,-5 0 57 15,5-3-721-15,0 3 432 16,0 0 328-16,0 3-544 0,0 0-400 16,0 0-56-1,0 0 40-15,0 0 104 16,0 0 64-16,0 0 25 15,0 0-1-15,0 0-104 0,0 0 32 16,0 0-8-16,0 0-16 16,0 0-32-16,0 0-88 15,0 0-72 1,0 0 56-16,0 0 24 16,0 0 0-16,0 0-24 15,0 0-16-15,0 0-48 0,0 0 8 16,0 0-8-16,0 0-32 15,0 0-72-15,0 0-64 0,5 0 64 32,6 0 80-32,5 0 248 15,8 3 104-15,0 0-87 16,0 0-193-16,4 0-104 0,0-3-32 16,-5 3 112-16,1 0-24 15,4 1-48-15,-7-1 8 0,2-3-16 16,1 0-40-1,0 0 48-15,0 0 32 16,0 0-88-16,0 0 184 16,7 0-32-16,1-3 16 0,-4-1-48 15,4 1 8-15,-4 0-80 16,0 0 32-16,-4 3-80 16,4-3 112-16,0 0-56 15,0 3 40-15,4-3-40 16,0 3 48-16,0-4-96 15,3 1 48-15,-7 3-48 0,4 0-16 16,-4 0 8-16,4 0 0 16,0 0 72-1,0-3-64-15,3 0 0 32,5-1 0-32,-3-2-8 15,2 0 8-15,-3 3 48 0,-1-4-48 16,-7 7 72-16,0-3-80 15,-3 0 0-15,-6 3 0 0,1 0 0 16,4-3 0-16,0 3 0 16,3 0 16-16,5-3-16 15,1-4 8-15,-1 4 0 0,4 0 56 16,-5 3-64-16,-3-3-8 16,4 3 8-16,0 0 0 0,-4 0 40 31,4 0-32-31,-4 0-8 0,4 0 16 15,0 0-8-15,3 0-8 16,5-3 8-16,-1-3 144 0,10 2 24 16,-1-2 0-16,-5-1-48 15,1 1-8-15,-4 3-40 16,-4-1-16-16,-8 2-64 16,-9 2 8-16,1 0 0 15,-8 0 0-15,1 0 0 16,-2 0 0-16,-3 0 0 0,4 0-8 15,-4 0-104-15,9-3-888 16,-2-1-1665 0,1-2-3280-16</inkml:trace>
  <inkml:trace contextRef="#ctx0" brushRef="#br0" timeOffset="3426.83">14877 2584 1560 0,'0'0'3024'15,"0"0"-359"-15,0 0-1393 0,0 0-688 0,0 0-223 16,0 0 311-16,-8 3 400 15,8-3 208 1,0 0 0 0,0 0-375-16,0 0-297 0,0 0-176 15,0 0-112-15,0 0-56 16,0 0-40-16,0 0-48 0,0 0-32 16,0 0-64-16,0 0 8 0,0 0-8 31,4 0-8-31,4 0 0 15,4 0 8-15,4 0 0 0,4 0-16 16,-1 0-56-16,2 0 8 16,-1 0-16-16,3 0 8 0,-3 0 48 15,4 0-48-15,0 0-8 32,-4 0 8-32,0 0 0 0,-5 0 0 15,6 0 0-15,-5 0 0 16,0 4-8-16,4-4 8 0,-1 0 0 15,1 0 48-15,8 0 48 16,0 0 8-16,4 0-32 31,-4 0 0-31,0 0-16 0,4 0-56 16,-8 0 0-16,3 0 40 16,-7 0-48-16,1-4 8 0,-2 4-8 15,1 0 8-15,4-3 8 0,0 3-8 16,3 0-8-1,1-3 8 1,0 3 0-16,4-3 8 0,5 0-16 16,-5-1 0-16,0 2 8 15,-1 2 48-15,1-7-40 0,-4 4-16 16,-1 0 0-16,1-1 8 0,0 1 40 31,0 0-40-31,0 0-8 16,0-1 0-16,4 2 8 0,0-1-8 15,0-1 48-15,0 1-40 16,-1-3 0-16,1 6 40 0,0-4-48 16,-4 1 0-16,0 0 80 31,0 0-32-31,0 0-40 0,4 3 0 16,0-3 0-16,0-4 0 15,3 4 0-15,1-3 0 0,4 0 8 16,-4 2-8-16,4-2 9 15,-5-1-9-15,-3 4 8 32,0-3-8-32,0 3 0 0,-8 0 0 15,4 3 0-15,4-3 0 16,0 3 0-16,3-4 0 0,1 4-8 16,5 0 8-16,-2 0-16 15,1 0 8-15,-5 0 0 16,6 0-8-1,-5 0 8-15,-4 0 0 0,-4 0 0 16,3 0 0-16,-3 0-8 16,0 4 8-16,4-1 0 0,4 0 8 15,0 0 0-15,-1 0-8 16,1 0 0 0,1-3 0-1,-6 3 0-15,1-3 16 0,0 4-8 0,0-1 0 16,0-3-8-16,0 3 8 15,0 0-16-15,-1 1 16 0,1-2-8 16,8 2 8-16,-1-1 8 31,2 0-16-31,-2 0 8 16,5 4-8-16,-4-4 16 0,0 0-16 16,-4 0 0-16,4 0 0 15,-4 4-16-15,0-7 16 0,-5 3-8 16,5 0 0-16,0 0 8 31,-1-3 0-31,2 4-8 0,-5-1 8 16,0-1 40-16,-9 2-40 15,5 2 0-15,-4-3 0 16,0 1 0-16,0-4 8 0,-1 3 0 16,5 0 0-16,-3 0-8 15,-1-3 16 1,0 4-8-16,-9-4-8 0,6 0 8 15,-14 0 0-15,5 0 0 16,-7 0 40-16,2 0-48 16,-3 0 0-16,0 0-8 0,4 0 8 15,0 0 0 1,8 0 8-16,0 0 0 16,4 0 0-16,4 0-8 15,0 0 0-15,4 0 0 0,-4 0 8 16,-5 0 0-16,2 0-8 15,-2 0-8-15,-7 0 8 0,4 0 8 32,0 0-8-32,4 0 0 15,-4 0 0-15,8 0 8 0,0 0-8 16,3 0 0-16,1 2 0 16,4-2 0-16,0 4 0 0,1-1 0 15,-2-3 8-15,-4 3-8 31,1-3-32-31,0 3 24 0,0-3 16 16,-3 3-8-16,3-3 8 16,3 0-8-16,-3 4 0 15,8-4-8-15,-4 0 8 0,4 0 0 16,-1 0 8-16,6 0-8 31,-5 0 0-31,3 0 0 0,1 0 8 0,-4 3-8 16,0-3 8-16,4 3 0 15,-5-3-8-15,-3 0 8 16,4 0 0-16,0 0 0 0,-4 0-8 16,4 3 0-1,0-3 8 1,3 0-8-16,1 0 0 16,-3 0 8-1,2 0 0-15,1 0-8 16,0 3 8-16,0 0 0 0,-5-3 0 15,5 4-8-15,-4-1 0 0,4 0 8 16,-4 0-8-16,3 0 0 16,-3 1 0-16,5-2-48 0,-6-2 48 15,5 4 0-15,-4-4 0 16,4 0 0-16,4 0 8 0,-5 0-8 16,2 0 0-16,6 0 16 31,-8 0 24-31,2 0-32 0,-1 0-8 15,-1 0 0-15,2 0 0 16,-6 0 8-16,5 0 0 16,-4 0 0-16,3-6 48 0,-6-1-56 15,3 4 8-15,-8-3-8 32,-5 2 8-32,-3 1 0 0,4-3-8 15,-8 6 8-15,4-3-8 16,0 0 8-16,-4-1-8 0,8 1 0 15,-4 0 0-15,7 3 0 0,1 0-8 16,0 0 8 0,0-3-8-1,4 3-8-15,-4-3 8 0,0 3 8 16,0-4-8-16,-4 4 8 0,-1-2-16 16,1 2 16-16,-4-4 0 15,12 1 0-15,-4 0 0 0,8 0 0 31,0-4 48-31,-1 4-48 16,-3 0-8-16,-8-1 0 0,-3 2 8 16,-2 2 0-16,-7 0 0 15,4 0 0-15,0-3 0 16,0 3 8-16,8 0 0 0,0 0-8 31,4-4 0-31,0 4 0 0,0-3 0 16,4 0 0-16,-4 0 0 15,7-4 0-15,-7 4 0 16,0 0 8-16,-1 0 0 0,-6 3-8 16,3-3 0-16,4 3 0 31,-4 0 0-31,3-4 0 0,6 4 8 16,-1-3-16-16,-5 0 16 15,-3 3-8-15,0-3 0 0,-4 3 0 16,-1-3 0-16,-2 3-8 0,-2-4 0 15,2 4 8 1,-2 0-8 0,-2 0 8-16,2 0-8 0,5 0 8 15,-4 0-8-15,8 0 8 16,0 0-8-16,4 0 8 16,4 0 0-16,-4 0 0 0,0 0 0 15,-4 0 0 1,-5 0 0-16,-2 0 0 15,-6 0 0-15,1 0-8 16,-4 0-8-16,-4 0 16 0,4 4-112 16,-4-1-216-16,0 0-57 15,1 0-39-15,-5 4-240 0,-13-4-1320 32,-7-3-2185-32,-12 0-3969 0</inkml:trace>
  <inkml:trace contextRef="#ctx0" brushRef="#br0" timeOffset="13173.76">12526 2571 312 0,'0'0'512'0,"0"0"-352"15,0 0-104-15,0 0-32 16,0 0 528-16,0 0 104 0,0 0-200 16,0 0-144-1,0 0 136-15,0 0 344 16,0 0 193-16,0 0-225 15,0 0-272-15,0 0-144 16,0 0-112-16,0 0-56 0,0 0-40 16,0 0-16-16,0 0-32 0,0 0 32 31,0 0 24-31,0 0 32 16,0 0 8-16,0 0 16 15,0 0 32-15,0 0-72 0,0 0-32 16,0 0 0-16,0 0-72 15,4 0-32-15,4 0 136 0,0 0 41 32,8 0-9-32,0 0-16 15,0 0-56-15,8 0 8 16,-5 0 32-16,2 0 96 0,-5 0 0 16,3 0-72-16,-2 4-56 15,-6-1 24-15,1 0-96 0,4-3 56 16,-8 3-96-1,8 4 88-15,-4-4-32 16,4 0 32-16,0 0 0 16,8 0-16-16,0-3 8 0,8 0 80 15,0 0-64-15,0 0-8 16,-1 0-40-16,-6 0-56 16,-6 0 56-16,-3 0-56 15,-12 0-8-15,0 0 8 16,-4 0-8-16,0 0-16 15,0 0 16-15,0 0 0 0,0 0 48 16,0 0-48-16,0 0 48 16,0 0 16-1,0 0-56-15,0 0 0 16,0 0-8-16,-20 0-152 16,-3 0-1456-16,-9-3-5890 0</inkml:trace>
  <inkml:trace contextRef="#ctx0" brushRef="#br0" timeOffset="21572.3">2585 4042 1016 0,'0'0'6705'31,"0"0"-4968"-31,0-4-1265 15,0 4-304-15,0 0 248 0,0 0 904 16,0 0 88-16,0 0-439 16,0 0-345-16,0 0-96 0,0 0 24 15,0 0-56-15,0 0-176 32,0 0-144-32,0 0-136 0,0 10-40 15,0 12 0-15,0 10 336 16,0 9 8-16,4 4-80 0,0 9-16 15,0 3-24-15,5-3-56 32,-2 3-40-32,1-7-55 15,0-2-17-15,0-7-48 0,0-2 8 16,-4-8-16-16,0-8 0 16,0-5-297-16,0-5-183 0,-4-6-1024 15,-8-7-640-15,-8 0 183 16,-4-13-5752-16</inkml:trace>
  <inkml:trace contextRef="#ctx0" brushRef="#br0" timeOffset="21813.65">2239 4130 5369 0,'0'0'5633'15,"0"0"-4169"-15,0 0-392 16,0 0-127-16,56-85-233 0,-9 56 400 16,13 1-288-16,4-4-464 31,7 6-224-31,-2 8-136 0,-10 8-120 16,-4 10-1032-16,-10 6-1185 15,-17 16-599-15,-17 4-4498 0</inkml:trace>
  <inkml:trace contextRef="#ctx0" brushRef="#br0" timeOffset="22185.66">2804 4368 4705 0,'0'0'2952'15,"0"0"-2080"1,0 0-48-16,0 0-47 15,0 0 335-15,0 0-304 0,0 0 24 16,0 0-64-16,88 4-408 16,-60-20-231-16,0 0-9 0,-5-3-64 15,-2-3-56 1,-5 3-32-16,-8 3-56 16,-8 3 88-16,0 7 0 15,-12 3 232-15,-12 3 24 0,-4 3-56 16,-4 12-32-16,4 8 184 15,0 5 88-15,12 4-200 16,4 0-48 0,8 3-96-16,4 3-16 15,4-6-32-15,16-4-40 0,8-2-8 16,8-11-256-16,8-5-504 16,19-13-897-16,-7-13-95 15,-4-6-2305-15</inkml:trace>
  <inkml:trace contextRef="#ctx0" brushRef="#br0" timeOffset="22547.69">3343 4257 496 0,'0'0'8521'0,"0"0"-5888"15,0 0-1129-15,0 0-1120 16,0 0-376-16,0 0 368 0,0 0 489 16,-13 115-265-16,2-64-296 15,-2 9-144 1,2-3-88-16,-1-6-72 0,3-4-432 15,2-15-600-15,-1-10-217 16,4-9-63-16,-5-13 64 16,2-19-497-16,-1-19-671 15,0-22 2192 1,4-4 224-16,-8 0 1096 0,4 4 216 16,0 22 641-16,0 3 599 0,4 19-167 15,0 10-889-15,4 6-1112 16,0 9-384-16,0 17-80 15,0 12 80 1,16 7 72-16,4 9-64 16,8 0 96-16,3-1-96 15,1 1-8-15,4-9-312 0,-4-7-456 16,0-13-416-16,8-15-689 16,-8-10-55-16,-4-7-1249 0</inkml:trace>
  <inkml:trace contextRef="#ctx0" brushRef="#br0" timeOffset="22785.05">3633 4051 8305 0,'0'0'2793'15,"0"0"184"-15,0 0-969 0,0 0-528 32,0-73-416-32,0 73-711 15,0 3-353-15,0 19-321 0,0 29 297 0,4 29 24 16,9 24 105-16,2 7-41 15,1-15-16-15,4-27 0 16,-4-30-40-16,3-8-16 0,9 1 8 16,4-3-425-1,9-4-415 1,22-18-640-16,-8-7-953 0,-2-10-1567 0</inkml:trace>
  <inkml:trace contextRef="#ctx0" brushRef="#br0" timeOffset="22988.51">3461 4353 10098 0,'0'0'3032'16,"0"0"-1095"-1,0 0-1665-15,0 0-48 16,0 0 56-16,109-17 400 0,-22 5-200 15,1-1-176-15,12-6-304 16,-29 7-1736-16,-35-1-7290 0</inkml:trace>
  <inkml:trace contextRef="#ctx0" brushRef="#br0" timeOffset="25192.61">5310 3994 9209 0,'0'0'2913'0,"0"0"-984"15,0 0-817-15,0 0-216 16,0 0 56-16,0-6-344 15,0 6-320 1,0 0-160-16,0 6-128 16,0 6-24-16,0 11 24 0,0-1 16 15,5 0-16-15,-1 4 8 16,0-1-8-16,0-3-456 31,-1 7-992-31,1-7-1281 0,0-12-2184 16</inkml:trace>
  <inkml:trace contextRef="#ctx0" brushRef="#br0" timeOffset="25394.07">5414 3889 10066 0,'0'0'2488'0,"0"0"-671"0,0 0-969 0,0 0-368 16,0 0-96-16,0 0-160 15,0 0 0-15,0 67-16 16,0-29-128-16,0 3-80 16,0 16-112-1,0-9-1720-15,0-10-4050 16</inkml:trace>
  <inkml:trace contextRef="#ctx0" brushRef="#br0" timeOffset="26073.26">4514 4448 8545 0,'0'0'2353'15,"0"0"-1081"1,0 0-456-16,0 0-176 15,0 0 169-15,0 0-225 16,0 0-336-16,0-10-184 0,0 10-64 16,0 13-80-16,0 0 80 15,0 0 64-15,0 2-56 0,4 1 0 32,8-3 0-32,-5-3 0 15,6-4-8-15,2-6-160 0,-2 0-128 16,-2-6-104-16,-7-7 232 15,-4-6 160-15,0 0 80 16,0 3 552-16,-11 0 0 0,-2 6 32 31,2 7 56-31,3 0-320 16,-1 3-208-16,5 0-192 0,0 6-48 16,1 11 40-16,-1-2-168 15,-4 1-528-15,4 9-896 0,4-9-1457 16,-9-3-6273-16</inkml:trace>
  <inkml:trace contextRef="#ctx0" brushRef="#br0" timeOffset="26613.81">4582 4797 8529 0,'0'0'2721'16,"0"0"-1929"-16,0 0-408 16,0 0 360-16,0 0 40 15,0 3-423-15,0-3-177 0,0 0-112 16,0 0-72-16,4 0-8 15,-4 0 8-15,0 3 0 0,0-3 8 32,0 0 0-32,0 0 8 15,0 0 112-15,0 0 32 16,0 0 88-16,0 0 8 0,-8 0-136 16,-1 0-112-16,-2 0 104 15,3 0-48-15,-1 0-48 0,1 0-8 16,5 4 0-1,-1-4-8-15,4 3 0 16,0-3-8-16,0 0-40 16,0 0 40-16,4 0 0 0,7 0 8 15,-2-3 64-15,-1-4-8 16,-1 1 40-16,-3 0-24 16,-4 2 520-16,0 1 344 15,0 3-184-15,0 0-376 16,0 0-231-16,0 0-81 15,0 0-64-15,0 0-16 0,0 0-433 16,-11 7-1135-16,7-7-4305 16</inkml:trace>
  <inkml:trace contextRef="#ctx0" brushRef="#br0" timeOffset="28178.63">6024 4168 6065 0,'0'0'2288'0,"0"0"-423"16,0 0-561-16,0 0 344 31,0 0 337-31,0 0-409 15,0 0-448-15,0 0-616 0,0-38-336 16,0 38-176-16,0 16-56 16,0 6 56-16,0 7 8 0,0 3-8 31,0-1-24-31,4 1-1016 16,15-3-1144-16,-2-10-1705 0,3-6-3073 15</inkml:trace>
  <inkml:trace contextRef="#ctx0" brushRef="#br0" timeOffset="28384.08">6402 4191 9073 0,'0'0'2873'0,"0"0"-2241"15,0 0-624-15,0 0 64 0,0 0 192 16,8 76 16-1,0-51-144 1,4 1-136-16,4-4 0 0,16-6-960 16,-1-6-1368-16,-3-10-4074 15</inkml:trace>
  <inkml:trace contextRef="#ctx0" brushRef="#br0" timeOffset="28559.61">6784 4225 9249 0,'0'0'3865'0,"0"0"-3273"16,0 0-464-16,0 0-128 0,0 0-128 31,0 0 128-31,0 0 0 16,0 0 0-16,69 80-432 0,-46-58-1376 31,-3-6-2265-31</inkml:trace>
  <inkml:trace contextRef="#ctx0" brushRef="#br0" timeOffset="28712.2">7168 4216 5945 0,'0'0'5457'0,"0"0"-4769"16,0 0-688-16,0 0 0 15,0 0-8-15,0 0-688 16,0 0-968-1,43 73-3081-15</inkml:trace>
  <inkml:trace contextRef="#ctx0" brushRef="#br0" timeOffset="28882.75">7606 4181 9762 0,'0'0'3928'16,"0"0"-3199"-16,0 0-729 15,0 0-817-15,0 0 561 16,0 0 48 0,43 51-1200-16,-23-38-1817 0</inkml:trace>
  <inkml:trace contextRef="#ctx0" brushRef="#br0" timeOffset="29031.36">8040 4137 10474 0,'0'0'4121'16,"0"0"-4121"-16,0 0-144 15,0 0-513-15,0 0 505 16,0 0-128-16,0 0-1104 0,95 47-1865 0</inkml:trace>
  <inkml:trace contextRef="#ctx0" brushRef="#br0" timeOffset="29223.84">8646 4149 11898 0,'0'0'2313'0,"0"0"-1737"15,0 0-456-15,0 0-120 0,0 0-104 16,0 0-681-16,99 32-471 15,-71-22-1232-15,0-1-3858 16</inkml:trace>
  <inkml:trace contextRef="#ctx0" brushRef="#br0" timeOffset="29382.41">9259 4051 6281 0,'0'0'7113'31,"0"0"-5792"-31,0 0-1033 15,0 0-216-15,0 0-72 0,0 0 0 16,87 26-664-16,-39-14-921 16,-4 1-1167-16,-4-10-3090 0</inkml:trace>
  <inkml:trace contextRef="#ctx0" brushRef="#br0" timeOffset="29535">9909 4029 10490 0,'0'0'4841'15,"0"0"-4169"-15,0 0-432 16,0 0-48-16,0 0 56 16,95 28-128-1,-67-12-40-15,0 3-80 16,0 3-648-16,-9-2-1857 0,-11-8-2984 0</inkml:trace>
  <inkml:trace contextRef="#ctx0" brushRef="#br0" timeOffset="30051.62">6180 4899 10362 0,'0'0'3208'0,"0"0"-1159"31,0 0-873-31,0 0-480 16,0 0-272-16,0 0-288 0,0 0-136 16,0 0-8-16,23 47 8 15,-7-12-8-15,4-3-304 0,20-3-1096 32,-8-7-1425-32,-4-13-2536 0</inkml:trace>
  <inkml:trace contextRef="#ctx0" brushRef="#br0" timeOffset="30202.21">6649 4825 10778 0,'0'0'1552'16,"0"0"-1448"-16,0 0-88 15,0 0-16-15,25 106-184 0,-14-71-1040 16,1-10-1593-16</inkml:trace>
  <inkml:trace contextRef="#ctx0" brushRef="#br0" timeOffset="30374.75">7056 4845 9858 0,'0'0'4329'0,"0"0"-4329"15,0 0-72-15,0 0-337 16,0 0 353-16,0 0-944 0,67 79-1648 16,-43-60-7346-16</inkml:trace>
  <inkml:trace contextRef="#ctx0" brushRef="#br0" timeOffset="30546.3">7506 4794 368 0,'0'0'13442'32,"0"0"-11257"-32,0 0-1561 15,0 0-624-15,0 0-296 16,0 0 240-16,0 0-520 0,51 76-1401 16,-23-47-1175-16,0-10-3866 0</inkml:trace>
  <inkml:trace contextRef="#ctx0" brushRef="#br0" timeOffset="30710.85">7965 4740 12738 0,'0'0'2617'0,"0"0"-2617"0,0 0-128 0,0 0-112 31,0 0-400-31,0 0-761 16,91 80-1087-16,-68-65-4146 15</inkml:trace>
  <inkml:trace contextRef="#ctx0" brushRef="#br0" timeOffset="30880.4">8541 4660 12018 0,'0'0'3817'0,"0"0"-3817"16,0 0-736-16,0 0 80 0,0 0-201 15,0 0-87-15,69 89-1120 32,-50-70-3177-32</inkml:trace>
  <inkml:trace contextRef="#ctx0" brushRef="#br0" timeOffset="31034.99">9099 4664 9578 0,'0'0'4729'16,"0"0"-4281"-16,0 0-448 16,0 0-400-1,0 0-441-15,0 0 33 16,76 60-656-16,-48-44-1337 0,0-7-5216 0</inkml:trace>
  <inkml:trace contextRef="#ctx0" brushRef="#br0" timeOffset="31189.58">9690 4638 8121 0,'0'0'7050'0,"0"0"-5818"31,0 0-1136-31,0 0-88 16,0 0 0-16,0 0-8 0,39 89-744 16,-18-67-456-16,14-3-921 15,-3-6-1768-15,4-10-4671 0</inkml:trace>
  <inkml:trace contextRef="#ctx0" brushRef="#br0" timeOffset="31334.19">10156 4613 12522 0,'0'0'2889'0,"0"0"-2889"0,0 0-648 31,0 0-40-31,0 0 239 0,0 0-559 16,83 57-1152-16,-63-47-3369 15</inkml:trace>
  <inkml:trace contextRef="#ctx0" brushRef="#br0" timeOffset="31457.86">10570 4638 14010 0,'0'0'2825'0,"0"0"-2521"0,0 0-304 15,0 0-704-15,0 0 144 0,28 89-752 16,-28-67-2617-16,-21-3-4713 15</inkml:trace>
  <inkml:trace contextRef="#ctx0" brushRef="#br0" timeOffset="31980.46">6618 5442 7937 0,'0'0'3105'0,"0"0"-1169"0,0 0-263 15,0 0-289-15,0 0-248 16,0 0-352-16,0 0-400 16,0 0-320-16,0 0-64 0,0 25 56 31,0 4-48-31,3 6-8 15,9-7-152-15,20 4-1088 0,-8-10-1272 16,4-6-2089-16</inkml:trace>
  <inkml:trace contextRef="#ctx0" brushRef="#br0" timeOffset="32151">7008 5413 11138 0,'0'0'4281'15,"0"0"-3777"-15,0 0-504 16,0 0-144-16,0 0 64 16,0 0 72-1,0 0-248-15,59 92-1489 16,-35-60-767-16,4-13-2625 0</inkml:trace>
  <inkml:trace contextRef="#ctx0" brushRef="#br0" timeOffset="32316.56">7434 5420 12218 0,'0'0'2873'15,"0"0"-2225"-15,0 0-648 16,0 0 0-16,0 0 0 0,0 0-728 31,20 91-1161-31,-8-68-2064 0</inkml:trace>
  <inkml:trace contextRef="#ctx0" brushRef="#br0" timeOffset="32482.12">7817 5368 7497 0,'0'0'7642'0,"0"0"-6282"15,0 0-992-15,0 0-368 0,0 0-168 16,0 0-112-16,0 0-512 15,51 67-1737-15,-35-45-3880 0</inkml:trace>
  <inkml:trace contextRef="#ctx0" brushRef="#br0" timeOffset="32639.7">8390 5321 12170 0,'0'0'2745'16,"0"0"-2745"-16,0 0-1049 0,0 0-87 16,0 0-328-16,37 95-1017 15,-22-69-4096-15</inkml:trace>
  <inkml:trace contextRef="#ctx0" brushRef="#br0" timeOffset="32819.22">9099 5257 12498 0,'0'0'4145'0,"0"0"-4145"0,0 0-1192 16,0 0 200-16,0 0-137 15,0 0 193-15,76 86-984 0,-48-76-3593 16</inkml:trace>
  <inkml:trace contextRef="#ctx0" brushRef="#br0" timeOffset="32992.75">9630 5220 11058 0,'0'0'5313'0,"0"0"-4585"16,0 0-728-16,0 0 0 15,0 0-168-15,0 0-488 16,99 59-1064-16,-78-36-705 0,-6-11-2616 16</inkml:trace>
  <inkml:trace contextRef="#ctx0" brushRef="#br0" timeOffset="33152.32">10064 5229 592 0,'0'0'12234'0,"0"0"-10297"0,0 0-1617 32,0 0-320-32,0 0-456 15,0 76-633-15,4-44-263 16,4-7-1296-16,-1-9-3602 0</inkml:trace>
  <inkml:trace contextRef="#ctx0" brushRef="#br0" timeOffset="33306.91">10367 5257 3592 0,'0'0'11323'15,"0"0"-10467"1,0 0-856-16,0 0-992 0,0 0-657 16,23 77 9-16,-14-58-993 0,-1-10-4464 15</inkml:trace>
  <inkml:trace contextRef="#ctx0" brushRef="#br0" timeOffset="33440.55">10766 5261 13098 0,'0'0'2057'16,"0"0"-2057"-16,0 0-344 0,0 0-1161 15,43 73-63-15,-39-54-849 0</inkml:trace>
  <inkml:trace contextRef="#ctx0" brushRef="#br0" timeOffset="33889.35">11479 4959 9057 0,'0'0'4177'0,"0"0"-3200"16,0 0-353-16,0 0-416 15,0 0 40-15,0 0-224 0,0 0-16 31,0 0 144-31,11 54-152 16,-11-29-336-16,4-6-1393 31,0-6-775-31,0-4-3001 0</inkml:trace>
  <inkml:trace contextRef="#ctx0" brushRef="#br0" timeOffset="34033.97">11653 4902 10362 0,'0'0'2848'16,"0"0"-2128"-16,0 0-567 16,0 0 95-16,0 0 288 15,0 0-408 1,-4 92-128-16,-3-66-3145 0</inkml:trace>
  <inkml:trace contextRef="#ctx0" brushRef="#br0" timeOffset="41009.31">7044 7353 4424 0,'0'-3'1905'16,"0"0"-873"-16,0-1-688 0,0-2 840 15,0 0 449-15,0-4-217 16,0 1-136-16,0-4 401 0,0 7-217 31,0-1-272-31,-4 7-328 0,4 0-319 16,0 0-305-16,-5 0-240 15,1 16-24-15,-7 13-40 0,-1 12 64 16,0 7-8 0,4 6 0-1,0-4-32-15,5-2 40 0,-2-10 0 16,5-9-8-16,0-10 0 0,0-10-168 16,0-5-289-1,0-4 217-15,0 0 248 0,-4-19 0 0,0-10-480 16,0-12-360-16,0-7 360 15,0-9-128 1,4 3-272-16,0-4 168 16,0 8 511-16,0 9 201 15,0 12 257-15,4 7 311 0,4 6-240 16,0 6 24-16,-3 8-120 16,-2 2-184-16,1 0-48 31,4 12-264-31,8 13 264 0,4 7 288 15,8 12-32-15,3 1-176 16,5-1-8-16,5-2-64 0,-2-4-8 16,21 3-576-16,-13-12-1673 15,-6-13-2920-15</inkml:trace>
  <inkml:trace contextRef="#ctx0" brushRef="#br0" timeOffset="41445.15">7466 7254 9353 0,'0'0'2265'15,"0"0"-1697"-15,0 0-408 0,-27 89-40 16,14-54-32-16,2-3 112 0,7 0 48 16,-5-3-112-16,1-1-32 0,1-3-88 31,-1-2 32-16,3-10-48-15,1-4-152 0,0-9-160 16,4 0 104-16,0-13 80 0,0-15-1464 16,8-14 800-16,5-12 488 0,2-6 216 15,5-4 88-15,4 4 160 16,-4 7 384-16,0 11 200 31,-4 10 136-31,0 17 80 0,0 5 289 16,-4 7-489-16,4 3-480 15,0 13-96-15,0 9-16 0,-1 13 136 16,2 9 8-16,-6 7-48 16,-3-1-80-16,1 5-80 31,-5-5-32-31,-4-2-24 0,4-3-48 16,-1-1-360-16,5-9-848 15,0-10-753-15,20-9-423 0,-8-10-1497 0,4-6-2496 16</inkml:trace>
  <inkml:trace contextRef="#ctx0" brushRef="#br0" timeOffset="41854.05">7968 7410 5921 0,'0'0'2912'0,"0"0"-927"16,0 0-665-16,0 0-424 31,0 0 24-31,0 0-95 15,0 0-321-15,0 0-176 0,-63 3-96 16,46 23 40-16,6 6-56 16,2-1-64-16,1 7-56 0,8-6-40 31,0 0-48-31,4-4-8 16,13-8-16-16,3-8-448 0,3-5 8 15,9-7 304-15,0-7 104 16,-1-15-120-16,-3-7 56 0,-11-6 104 15,-9-3 8-15,-8 0 280 16,-8 3 328-16,-12 4 88 31,-5 5 8-31,-6 7-184 0,-1 6-224 16,0 7-128-16,4 6-160 16,5 0-8-16,6 6-160 0,6 7-872 15,11 3-816-15,0 0-657 0,23-3-503 16,33-7 367-1,-8-3 265 1,-1-3-833-16</inkml:trace>
  <inkml:trace contextRef="#ctx0" brushRef="#br0" timeOffset="42305.84">8322 7391 4448 0,'0'0'2137'16,"0"0"-553"-16,0 0-127 0,0 0 111 31,84-48-488-31,-80 45 408 16,-4 0 57-16,0 3-169 0,-7 0-904 15,-6 0-384-15,-6 6-88 16,-2 14-56-16,-3 5-32 0,9 10 0 16,2 6 72-16,9 1-64 31,4-5-168-31,4-2-264 0,13-9-128 16,3-7-104-16,3-13 96 15,5-6 648-15,0-6 16 0,0-22 160 16,-4-11 8-16,-3-9 416 15,-6-21 160-15,-11-23 0 32,-4-16-240-32,-4 3-168 0,-16 25 136 15,8 26 289-15,-3 17-321 16,2-2 136-16,-2-2-152 0,2 6 56 16,5 13-160-16,5 9-24 15,-1 7-64 1,4 6-248-16,0 6-184 15,-4 20-8-15,4 12 192 0,0 22-8 16,0 26 8-16,4 25-8 16,11 3 8-16,2-15-40 0,-2-29 32 15,1-26-272-15,4-6-456 16,8 0-753 0,16-3-1231-16,-4-10-369 15,-5-15-4360-15</inkml:trace>
  <inkml:trace contextRef="#ctx0" brushRef="#br0" timeOffset="42665.88">8773 7391 8329 0,'0'0'2145'0,"0"0"-1713"16,0 0-296-16,0 0 128 15,0 0 424-15,0 0-72 0,56 29 176 31,-41-29-79-31,2 0-241 16,2 0-168-16,1-7-304 0,1-6-304 16,-10-9-761-16,-7-3 385 15,-4 0 392-15,-8-4 288 16,-12 1 480-16,-8 9 160 0,-8 9 297 16,1 10-377-16,-9 0 120 15,8 22-48 1,-4 7-104-16,12 6-104 0,4 6-152 15,9 3-56-15,11 1-104 16,4-1-24-16,15 1-80 16,22-4-8-16,27-9-176 15,22-7-568 1,19-22-632-16,-18-3-1849 0,-19-6-8545 16</inkml:trace>
  <inkml:trace contextRef="#ctx0" brushRef="#br0" timeOffset="43048.85">9256 7423 8545 0,'0'0'1865'16,"0"0"-1585"-16,0 0-272 16,0 0 336-16,0 0 680 0,0 0-56 15,0 0-72-15,58-26-543 31,-34 4-113-31,1-6-16 0,-1-11 160 16,0-17-40-16,-5-24-96 16,-15-21-72-16,-4 5-144 15,0 20-32-15,-8 19 0 0,-7 19 0 16,-5-1 624-16,-5 5-64 31,1 2 160-31,1 13-280 0,3 16-120 0,0 3-232 16,0 16-88-16,4 19-48 15,4 22 48-15,9 25 89 16,6 23-81-16,25 16 64 0,16-4 24 16,8-9-40-1,-1-16 32 1,1-6-88-16,-12-19-216 0,-8-13-1105 0,-12-17-3216 16,-12-20-4409-16</inkml:trace>
  <inkml:trace contextRef="#ctx0" brushRef="#br0" timeOffset="45328.76">9673 6493 2560 0,'0'0'4577'15,"0"0"-2993"-15,0 0-551 0,0 0 79 16,0 0 64-16,0 0 0 15,0-10-111-15,0 10-321 16,0 0-240-16,0 0-232 0,-4 0-120 16,-3 0-72-16,-14 0-72 31,1 0 40-31,-12 0-48 16,1 0-16-16,-9 0-96 0,-7 0 40 15,-2 0 56-15,1-6-32 0,1-4 48 16,-5 1 0-16,8-4 0 0,0 3 0 15,1-3 48 1,-2 8-40 0,2-2-8-16,-1 7 16 15,-4 0-8-15,-4 0 0 0,1 0 0 16,-5 0-8-16,0 0 8 0,0 3-8 16,5 4 8-16,-1-5-8 0,-4 8 0 31,4-3 16-31,-3 2-16 15,3 1 8-15,-8-4-8 16,0 4-8-16,4-4-8 0,-4 3 16 16,4-2 0-16,5-1 0 0,-5 1 0 15,8-5 0-15,1 5 0 32,-2-1 0-32,6 1 0 15,-5-4 0-15,0 3 0 0,0 0 0 16,1 4 0-16,-1-3 0 15,0-1 0-15,-4 3 0 0,8 1 0 16,-3 2 40-16,7-2-32 31,-4 2-16-31,4 1 16 16,1 0-8-16,2 3 0 0,1-3 0 16,0-1-8-16,5 1 0 15,-5 3 0-15,4 3 8 0,-4-3-16 0,1 0 16 16,3 3-8-1,-5 0 8 1,1-3 0-16,8 3 0 16,-3-3 0-16,3 0 0 0,0-1 8 15,1 2-8-15,3 1 0 16,-1-2-8-16,1 7-32 0,0-4 32 0,1-1 8 31,-1 5 0-31,0 2 0 16,3-2-8-16,-2 5 0 15,7 4 0-15,1 0-72 0,-2 5 8 16,6 2 56-16,-6 2 8 16,6 3 8-16,3-5 0 0,-5 2-8 31,6-3 8-31,-1-3 0 16,8 0 0-16,0 0 0 0,0-4 0 15,0 4 0-15,8 0 0 16,3 0 72-16,6 0-72 0,3 3 48 31,-5 1-24-31,9 2-16 16,-4-3 8-16,4 3-8 15,4-3 56-15,-4 0-64 0,0-3-16 16,4 0 8-16,-1 0 8 16,6-3 8-16,-6 0 56 0,10-4-56 15,-6 1 112-15,5-7-64 16,4 3 144-1,4 1-112-15,3-4-24 16,5 0 144-16,-1-3-56 0,9 0-56 16,0 0-80-16,4-3 72 15,4-3 0-15,0-4-8 16,3-2 16-16,1-4-24 16,0 0 8-16,-4 0 48 15,-1-3-56-15,-3 0-64 16,-4 0 0-16,-4 0 48 0,3 0 16 15,1 0-64-15,0 0 96 16,15-6 96 0,17-7 16-16,-4 1 40 15,-12-1-119-15,-8 3-81 16,-12 1-48-16,2-1-8 0,11-2 8 16,-5-1-8-16,-5-3 0 15,1 3 8-15,-9 1 0 0,5 2 48 16,-4-3-56-16,-4 1-16 31,0-1 16-31,4-6 0 16,-1 0 64-16,-3-6-56 0,8-4 8 15,-1 0-8-15,1-2 8 16,-4-1-8-16,-3 7 56 0,-2-1-64 16,-7 0 0-16,0 4 0 15,-4 3 0 1,-4-3 0-16,-1-4 8 15,5 1-16-15,-4 0 0 0,0-4-72 16,0 1-16-16,-4-1 40 16,-4 4 48-16,-5-4 0 15,-6 7 0 1,-2-3 8-16,-2 2 8 0,-5 1 0 16,3-3 56-16,1-1 16 15,0-2-32-15,4-4 0 0,0 0-40 16,1 1 48-16,-2-4-40 15,1 3 40-15,0-3 0 16,-8 3-8 0,0-3 64-16,0 0 88 15,-4 0-72-15,0 4-16 0,0-1-32 16,0 0-16-16,0 0 16 16,0 4 0-16,0-4-80 31,0 0 56-31,0 3-48 0,-4 1 0 15,-8-3 72-15,0 5 8 16,-4 0-24-16,0 4 32 0,1 3-24 16,-2-3-24-16,2 3-40 31,2-3 48-31,2 0 16 16,-2-4-8-16,1 4-16 0,1 0 8 15,-6-1-48-15,-2 1 80 0,-1 3-40 16,-4 3 24-16,0 1-64 0,-4-2 40 15,-4 2-48-15,-4-1 8 16,0 0 0-16,-3 0 40 16,-5 0-48-16,0 1-8 15,-4-2 8 1,-3 4-8-16,-5 4 0 16,-4 3-88-16,0 3-32 0,-4 3-144 0,1 0-192 15,-13 18-560-15,12 2-1073 16,13-4-2504-16</inkml:trace>
  <inkml:trace contextRef="#ctx0" brushRef="#br0" timeOffset="47000.29">6382 7172 4184 0,'0'0'2441'0,"0"0"-1353"15,0 0-464-15,0 0 360 0,0 0 257 32,0 0-233-32,0 0-336 15,0 0-208-15,0 0-136 0,-4 0-48 16,-7 3-208-16,-2 0-64 15,-6 1 40-15,2-1-32 16,-7 3 64-16,1-2-80 0,-1-2 8 31,0-2 80-31,0 0 0 16,1 0-32-16,-1-2-48 0,3-8 184 16,1 0 113-16,1-2 199 15,-2-4-64-15,1-3-96 0,5 3 144 16,-2-3-232-16,6 6-40 31,-5-3-56-15,4 0 80-16,0 3-168 15,4 1-16-15,-4-4 64 16,4 3-112-16,-3-3 72 0,-6-3-64 0,6 0 88 16,-6 3-40-16,6-2-56 15,-10-5 280-15,10 1-152 0,-6 3 112 16,6-3-120-16,-2 2-72 15,2-2-56-15,7 7 8 16,-9-5 40-16,9 1 8 0,1 0-8 16,3 0-48-16,0 0 8 15,-4 0 24 1,4-7-24-16,0 1 64 16,0 0 24-16,-4-1-7 15,4 1 159-15,0 3-128 0,0 0-64 16,0 3-56-16,0-4-96 15,4 1-48-15,0 3 48 0,3 3 96 32,-2-3 32-32,3 3 56 15,-4 1-88-15,3-4-72 16,1-1-40-16,1 1 136 0,2 3-72 16,2-6-209-16,-1 0 249 15,3 0-248-15,5-3 152 0,-3-4 104 16,2 4 136-1,1 2-24-15,-4-2-64 16,4 3 32-16,-4-1 64 16,0 4-23-16,0 0-121 0,-4 0 0 15,-1 0 0-15,6 0 0 16,-6-3 80-16,2 3-80 16,-2 0 24-16,6 0-24 15,-6-1-120-15,5-2 112 16,4 0-40-16,-3 3 48 15,2 0 0-15,-3 0 0 0,-8 7 96 16,0 2-40-16,0 3 64 16,-8 4-112-1,0 0-16-15,0 3 0 16,4 0 8-16,-4 0 0 16,0 0-64-16,0-3-16 0,4 3-105 15,-4-3 57-15,0 3-48 16,0 0-96-16,0 0-240 0,0 0-240 31,0 0-736-31,0 0-1153 16,-8 0-527-16,-4 0 1167 0</inkml:trace>
  <inkml:trace contextRef="#ctx0" brushRef="#br0" timeOffset="47540.84">5996 5702 1432 0,'0'0'7393'0,"0"0"-5688"16,0 0-953-16,0 0 168 16,0 0 440-16,0 0-119 15,0 0-561-15,-4 0-304 16,4 0-168-16,0 0-192 0,0 0-16 15,0 0-16-15,0 0-160 16,0 0-136 0,0 0-208-16,20 0 264 15,4 0 256-15,8 0 552 16,16 0-352-16,-1-3-200 0,5-7-104 16,-1 4 104-16,-2-3 136 15,-6-1-112-15,-6 0 48 0,-14 4-144 31,-11 3 200-31,-8 3-128 16,-4 0 96-16,0 0-96 16,0 0-8-16,0 0 8 0,0 0 296 15,0 0-112-15,0 0-128 16,0 0-56-16,0 0-40 0,0 0-80 31,0 0-8-31,0 9 0 0,8 4 128 16,-4 6 56-16,5 6 0 15,-2 7-48-15,1 3 0 0,-4 7-8 16,3-1 8-16,2 3 56 16,-1 1-56-16,0-7-16 15,4 0-72 1,4-7-1776-16,0-8-681 0,-4-11-4280 16</inkml:trace>
  <inkml:trace contextRef="#ctx0" brushRef="#br0" timeOffset="52709.02">10072 7350 696 0,'0'0'1512'16,"0"0"-1064"-16,0 0 1873 0,0 0-729 0,0 0-552 31,0 0-104-31,0 0-31 16,0 0-81-16,0 0-144 15,0 0-152-15,0 0-160 0,0 0-96 16,0 0-192-16,0 0 8 16,0 0-80-16,0 0-8 0,0 6-48 31,0 7 48-31,0 6 0 16,4 3 0-16,3 4 16 0,6-4-8 15,2-3 8-15,2 0-8 16,2-3 0-16,1-7 8 0,4-2-8 31,1-4 8-31,-6-3 72 16,9 0-88-16,-8 0 8 15,4-7 32-15,-4-5-32 0,0-1-8 16,-5-3 0-16,2-3 0 16,3-3 8-16,-1 3 48 0,-2-4-56 15,7-2 0-15,-5 0 0 16,1 3 8-1,1-7 40-15,-2 4-40 16,-3 3 48-16,0 5-8 0,-4 2-32 16,-4 5 64-16,0 4-80 15,-1-1 8-15,6 5 0 0,-5 2 32 16,3 0-40 0,2 0-8-1,6 0-8-15,-3 0 8 0,5 12 0 16,-2 1 8-16,1 2-8 0,1 2 0 15,-6 2 0-15,9-1 8 16,-8 1 8 0,4 1-8-16,0-5 0 15,-1-2 8-15,-2 0-16 16,-2 0 16-16,2-4-8 0,-2 0 0 16,1-2 0-16,0-1 0 15,4-6 0-15,0 4 8 0,-4-1 0 16,4 0-8-16,-4-3 8 31,0 0-8-31,-4 0 8 16,0 0 0-16,-4 0 0 0,-1 0 0 15,6-6 48-15,-1-4 0 16,-1-2-48-16,2-8 0 0,2 1 64 31,2-3-64-31,-2-6 104 0,-2 2 16 16,2 4 136-16,-7-1 152 15,0 8-111-15,0 5-9 0,4 0-104 16,-7 7-72-16,10 1-104 16,-3-2-8-16,8 4 32 0,-4 0-40 15,7 0-8 1,-6 4-8-16,7 1-40 31,-1 8 56-31,-3-3 0 16,1 6 0-16,2-1 0 0,1 5 0 15,0-1 0-15,0 0 0 16,0-3-8-16,-1 3 8 16,1-7 8-16,1 1-8 0,-1 0 0 15,-5-3 0-15,1-1 0 0,1 0 8 16,-6-5-8-16,1 2 0 16,0-3-16-16,0 0-56 15,-4-3 64-15,4 0 0 0,4 0 0 31,-4 0-48-31,8-3 40 16,-1-6 16-16,5-4-8 0,-8 0 8 16,8-3 0-16,-8-3 0 15,4-3 8-15,0 0 8 16,-9-1 48-16,6 1-56 0,-1 3 8 31,4-3-8-31,-5 6 8 0,2 1 40 16,3 2 40-16,-5 3 32 0,-3 3-48 15,-4 1 16-15,4 3-24 16,-4 3-64-16,4 0-8 16,0 0 8-16,4 0 64 15,-1 3-72 1,6 7 8-16,2 6-8 0,-2 3 0 16,-1 0 8-16,-1 6-8 0,-3-2 0 15,0 2-8-15,-4-6 8 31,0 3 8-31,4-6-8 16,-4 0 0-16,4-3 8 0,-4-4-8 16,4 0 0-16,-1-5-8 15,-6-4 8-15,2 0 0 0,-2 0 8 16,2 0-8-16,-2-9 16 16,-2-4-8-16,6-6 0 0,-2-7 0 31,2-5 8-31,2-4-8 15,-3-7 0-15,4 8 40 0,-4 2-40 16,-1 3-8-16,-2 13 16 16,-1 4-8-16,-5 2-8 15,2 7 8-15,-1-1 0 0,-1 4-8 32,6 0 0-32,-2 0-8 15,1 0-48-15,4 10 56 0,5 3-16 0,-6 3 16 16,9 3-8-16,-4 3 0 15,0 0 8-15,8 4 0 16,-4-4 0-16,0 0 0 16,3-3 0-1,-3-3 0-15,0-4 0 16,0-5 0-16,-4-4 8 0,0-3-8 0,4 0 48 16,0 0-32-16,-1-3-8 15,2-10 8-15,-5 0-8 16,4-5 40-1,-1-5-48-15,-3 1-8 16,1-4 8-16,-2 1 0 16,-3 3 0-16,5 3 16 0,-2 6-16 15,-3 1 8-15,4 5 56 16,-4 1-8-16,3 6 16 0,-2 0-64 31,3 0 0-31,3 10 48 16,1-1-32-16,4 7 24 0,0 0-40 15,4 0 0-15,-4-1 56 16,-4 2-56-16,-5-5-8 16,-2-2 0-16,-6-1 0 0,-2-3 0 31,-5-3-8-31,0-3-112 16,0 4 24-16,0-4-8 0,-4 0-88 15,3 0-320-15,5 3-833 0,-8-3-207 16,5 0-1409-16,-5 0-4008 15</inkml:trace>
  <inkml:trace contextRef="#ctx0" brushRef="#br0" timeOffset="53120.92">13713 6899 8313 0,'0'0'2473'0,"0"0"-625"16,0 0-520-16,0 0-431 15,0 0-449-15,9 0-264 0,6 10-32 32,6 5 8-32,-2 4-48 15,9 3-24-15,-4 1-32 0,0-4-8 16,4 0-40-16,-5 0 0 15,1-6 56-15,1 0-64 16,-9-4 64-16,-1-3-56 0,-3 1 0 31,-7-7 0-31,-1 3 0 16,-4 0 0-16,0 0-8 16,0 4 0-16,0 5 112 0,-17 4 336 15,-2 6-120-15,-9 7-64 0,-9 3-128 16,2 2-64-16,-5 8-72 15,0-4-272 1,-12 16-1024-16,5-16-1593 16,10-3-3808-16</inkml:trace>
  <inkml:trace contextRef="#ctx0" brushRef="#br0" timeOffset="55139.52">2840 5070 4400 0,'0'0'2329'31,"0"0"-185"-31,0 0-1127 0,0 0-561 16,0 0-56-16,0 0 288 15,0 0 80-15,0 0-72 0,0 0-136 0,0 0-480 16,0 0-80-16,8 0-368 15,4 0 368 1,16 0 32 0,8-6 688-16,28-4 65 0,27-2-337 15,33-7 8-15,7-1-64 16,-7 5 96-16,-24 5-184 0,-41 4-136 0,-15 6-168 16,-12 0 8-16,0 0-8 31,0 0 0-31,-4 0-80 15,-13 0-216-15,-2 0 40 0,-9 0-144 16,-1 0-152-16,-3 0-160 16,0 0-225-16,0 0-31 0,-3 0-552 15,-14 0-1753-15</inkml:trace>
  <inkml:trace contextRef="#ctx0" brushRef="#br0" timeOffset="55522.49">2932 5378 5217 0,'0'0'3112'0,"0"0"-1663"0,0 0-1009 16,0 0-336-1,0 0 280 1,0 0 416-16,0 0-128 0,0 0 320 16,63-12-240-16,-18-1 153 15,18 0-425-15,20 0-32 0,22-3 48 16,-6 1-128-16,-19 5-112 16,-25 3-256-1,-22 5 184-15,3-5-184 16,-5 4 0-16,1 0-8 0,-12 3 8 15,-12-3 48-15,-4 3-48 16,0 0-352-16,-4 0-392 0,4-4-664 16,0 1-385-16,0-3-3552 15</inkml:trace>
  <inkml:trace contextRef="#ctx0" brushRef="#br0" timeOffset="57830.32">11857 6289 720 0,'0'0'9658'0,"0"0"-8186"15,0 0-1088-15,0 0-280 0,0 0 176 0,-8-32 1193 16,-8 29-505-1,-8 1-768 1,-3 2-56-16,-10 0-136 16,-3 5 72-16,1 12-80 0,-2-2-8 15,9 5 8-15,5-1-8 16,7-1-48-16,9-1-72 0,11 1-96 0,0 5-96 31,7-5 168-31,21 5 16 16,8-4 120-16,11 0 16 15,9-3 8-15,4 0 80 0,0 0 32 16,-8-4-72-16,-9 4-48 16,-7-3-40-16,-16 3-64 0,-12-4-160 31,-8-2 136-31,0 2 128 16,-24 1 88-16,-8 4 136 0,-15-2-56 15,-5-2-168-15,4-4-584 16,0-9-321-16,12 0-1919 0,12-3-2465 15</inkml:trace>
  <inkml:trace contextRef="#ctx0" brushRef="#br0" timeOffset="58286.1">12184 6016 1240 0,'0'0'8850'15,"0"0"-7354"-15,0 0-560 16,0 0-440-16,0 0-392 0,0 0-104 16,0 0-160-16,4 29 160 15,0 15 0-15,7 10 104 0,-2 7-56 16,6 2-40 0,-3-2 8-16,0-1 40 15,0-3-56-15,-4-3-16 16,0-7-184-16,0-12-56 0,-4-9 32 15,-4-11 16-15,4-5-80 16,0-7-96-16,-4-3 368 0,8-6-16 31,8-16 32-31,0-10 176 16,4-6-48-16,4-10 136 0,0 1-64 16,0 2 112-16,-1 7 120 15,-7 10 24-15,-4 12 89 0,1 6-417 16,-6 10-128-16,5 0-152 31,4 16-689-31,5 9 753 16,6 4 88-16,4 6 0 0,-3-3-272 15,9 0-368-15,3-4-104 16,27-6-912-16,-7-9-337 0,-4-7-2320 0</inkml:trace>
  <inkml:trace contextRef="#ctx0" brushRef="#br0" timeOffset="58648.13">13004 6252 7113 0,'0'0'1632'0,"0"0"-31"0,0 0-617 15,-88-32-544 1,56 32 224 0,1 9-48-16,3 14-368 0,4 5-192 15,8 10-56-15,4 0-8 0,12-3-104 16,0-4 56-16,4-8-200 15,12-4-272-15,0-13-224 16,8-6-40 0,-1 0 792-16,5-12 128 15,-7-14-72-15,-1-2 560 0,-9-4-224 16,-3 3 720-16,-8 4 65 16,0 9 751-16,0 7-1384 15,4 5-352-15,1 4-192 0,3 4-688 31,7 18 472-31,9 6 216 16,0 4-8-16,4 3 8 0,-4 0-432 16,3-3-216-16,-6 0-1001 15,3-1-79-15,-4-6-1129 16,-4-12-1167-16</inkml:trace>
  <inkml:trace contextRef="#ctx0" brushRef="#br0" timeOffset="58881.53">13228 6007 7433 0,'0'0'3193'15,"0"0"-881"1,0 0-47-16,0 0-1153 0,0 0-1112 16,0 0-80-16,8 15-256 0,3 30 336 15,2 12-8-15,2 7 16 16,2 0 32-16,-2-1-40 15,1-6-536 1,-4-3-1201-16,-4-10 65 16,12-12-720-16,-8-13-1905 0,4-12-1007 15</inkml:trace>
  <inkml:trace contextRef="#ctx0" brushRef="#br0" timeOffset="59151.79">13582 6115 7769 0,'0'0'2121'0,"0"0"375"0,0 0-687 16,0 0-1809-16,0 0-32 16,0 0-1049-16,0 0 1081 15,-56 38 176-15,24-6 24 0,-4-4-72 32,-3 1-24-32,7-4 40 15,8-6-8-15,4-3-136 0,12 0-40 0,8 0-136 16,0 0 64-16,8 3-32 15,12 0 64-15,8 3-144 16,12-3 168-16,-5-3-184 16,6-3-552-1,-2-7 112-15,13-3-480 16,-12-3-969-16,-8 0-3416 0</inkml:trace>
  <inkml:trace contextRef="#ctx0" brushRef="#br0" timeOffset="59491.88">13949 6004 8465 0,'0'0'3129'0,"0"0"-400"16,0 0-1881-16,0 0-704 0,0 0-144 15,-40 3 248-15,16 12-248 16,0 8 0-16,0 2-8 0,4 7-144 15,17 0-184-15,3 3 88 16,0-7-152-16,11 1-113 16,13-3 81-16,4-4-200 0,-5-3 496 31,-6-1 136-31,-2-1-96 16,-6-2-56-16,-9-2 72 0,0 3 72 15,-16 3 8-15,-9-3 416 0,-3-1 128 16,-3 2 0-16,-5-4-255 15,-8-7-289-15,9-6-1025 16,11 0-1951 0</inkml:trace>
  <inkml:trace contextRef="#ctx0" brushRef="#br0" timeOffset="59722.26">14156 6111 7737 0,'0'0'5137'0,"0"0"-3552"16,0 0-1585-16,0 0-384 0,0 0 223 16,0 0 161-16,0 0 609 15,4 111-145-15,4-56-144 0,-1 5-200 32,10 3-40-32,-2 4-32 15,2 0-40-15,2-7-8 0,1-2-352 16,-7-11-1049-16,-6 0-687 15,-3-15-505-15,-4-16-2440 0</inkml:trace>
  <inkml:trace contextRef="#ctx0" brushRef="#br0" timeOffset="59969.6">14084 5963 10114 0,'0'0'1600'0,"0"0"48"0,0 0-1392 16,63-77-256-16,-26 68 761 16,10 9-137-1,2 6-624 1,-2 22-80-16,-3 14 32 0,-16 21 48 16,-16 1 72-16,-12 2-56 0,-12 1-16 15,-24-16-64-15,-8 6 56 0,-4-12-320 16,-7-1-857-16,14-9-887 15,13-13-2649-15</inkml:trace>
  <inkml:trace contextRef="#ctx0" brushRef="#br0" timeOffset="60314.67">14478 6252 6673 0,'0'0'4193'16,"0"0"-3969"-16,0 0-8 15,0 0-200-15,80-23 264 0,-48 10 88 32,-4-3-16-32,4-6-352 15,0-3-16-15,-9-7-512 16,-10 3 256-16,-6-2-832 0,-7 2 1104 16,-11 7 1048-16,-13 3-688 15,-4 9 304-15,-4 10 88 0,0 0-408 16,0 16-240-1,4 13 24-15,4 6-48 16,16 6-80-16,4 3 0 16,4 1 0-16,12-7-48 0,16 0-64 15,8-9-112-15,12-7 0 16,8-6-880-16,8-10 32 16,20-6 16-16,-13-6-1225 15,-11-7-2584-15</inkml:trace>
  <inkml:trace contextRef="#ctx0" brushRef="#br0" timeOffset="61340.93">11917 6928 7161 0,'0'0'2433'0,"0"0"-905"31,0 0-1000-31,0 0-384 0,0 0 696 15,119-48 665-15,-8 13-417 16,57-6 64-16,40-10-200 0,18 9-256 16,5 1-176-16,-16 10-255 15,0 2 159-15,-3 4-376 32,-20-1 72-32,-18 4-120 0,-22 3-80 15,-44 3-464-15,-33 7-545 0,-32-1-431 16,-15 4-1513-16,-15-7 81 0,-5 3 511 15,-8 1-744-15</inkml:trace>
  <inkml:trace contextRef="#ctx0" brushRef="#br0" timeOffset="61650.1">12299 6988 5945 0,'0'0'1272'0,"0"0"-888"15,0 0-384-15,0 0 0 16,0 0 1400-16,160-16 769 31,-1-16-329-31,44-2-311 0,21-8-409 16,2 10-344-16,-27 7-32 15,-23 6-112-15,-29 6-312 0,-40 3-320 16,-34 8-488-16,-26-2-1240 16,-3 1-2705-16,-12 0 1440 31,-4-7-2792-31</inkml:trace>
  <inkml:trace contextRef="#ctx0" brushRef="#br0" timeOffset="66788.36">2617 9134 3568 0,'0'0'6530'0,"0"0"-4354"15,0-25-680-15,0 22-687 0,0 3-337 0,0 0-208 16,0 0-88-16,0 0-152 16,0 19-24-1,-4 6 0-15,4 26 0 16,-4 25 144-16,1 16 8 15,3-3 0-15,0-13-56 16,0-25-40-16,0-13-40 0,0 0-8 16,0 4-8-16,3 2-224 0,1-3-1240 31,4-9-1089-31,-8-10-1504 0</inkml:trace>
  <inkml:trace contextRef="#ctx0" brushRef="#br0" timeOffset="67004.78">2247 9118 8993 0,'0'0'1865'16,"0"0"-489"-16,0 0 264 0,0 0-583 15,0 0-441-15,0 0-424 16,0 0 208-1,159-95 8-15,-36 64-296 16,9 8-112-16,-24 10-8 16,-24 13-1256-16,-45 16-1121 0,-19 4-2128 15</inkml:trace>
  <inkml:trace contextRef="#ctx0" brushRef="#br0" timeOffset="67351.85">2784 9633 4624 0,'0'0'1305'0,"0"0"-41"16,0 0 816-16,0 0-15 16,84-23-673-16,-48-5-368 0,4-7-527 15,-4-3-353-15,0-7-144 16,-16 1-328-16,-8-1-137 0,-12 4 121 31,0 0 288-31,-17 12 56 16,-2 10 280-16,-5 10 176 15,3 9-223-15,2 6-233 0,3 23 0 16,8 9 96-16,4 6-48 16,4 7-40-16,4-4 48 0,20 1-56 15,4-13 0 1,4-3-449-16,4-10-431 15,20-16-976-15,-13-2-1097 16,-3-4-2360-16</inkml:trace>
  <inkml:trace contextRef="#ctx0" brushRef="#br0" timeOffset="67533.37">3470 9185 9898 0,'0'0'2648'0,"0"0"-1320"16,0 0-1015-16,0 0-249 0,0 0-8 15,-64 108 240-15,44-63-16 16,0-1-144 0,5 0-88-16,-2-2-48 15,2-4-216-15,-6 0-1209 16,6-10-687-16,-1-8-2377 0</inkml:trace>
  <inkml:trace contextRef="#ctx0" brushRef="#br0" timeOffset="67730.84">3191 9185 8265 0,'0'0'2129'0,"0"0"-33"15,0 0-960-15,0 0-856 16,0 0 425-16,92 44-105 0,-52-2 16 16,-1 2-304-1,5 13-144-15,-8 4-96 16,0-1-72-16,-4 0-1208 15,-4-3 55-15,0-6-439 0,-4-16-680 16,-5-16-889-16</inkml:trace>
  <inkml:trace contextRef="#ctx0" brushRef="#br0" timeOffset="67979.17">3768 9001 1168 0,'0'0'7657'0,"0"0"-5352"31,0 0-281-31,0 0-255 0,0 0-713 16,0 0-616-16,0 0-360 15,0 0-32-15,-4 50 0 0,4 8 8 16,0 5-48-16,13 1 0 16,2-1-8-16,10-2 0 31,6-11 0-31,1-2-328 0,12-10-1264 15,15-16-825-15,-6-9-55 16,-14-13-4978-16</inkml:trace>
  <inkml:trace contextRef="#ctx0" brushRef="#br0" timeOffset="68161.69">3633 9239 9249 0,'0'0'2249'15,"0"0"-121"-15,0 0-831 16,0 0-521 0,0 0-520-1,107-22-112-15,-42 19-88 0,6-4-56 0,21 4-232 16,-28 0-1705-16,-4-1-4168 16</inkml:trace>
  <inkml:trace contextRef="#ctx0" brushRef="#br0" timeOffset="69059.28">4797 9064 7937 0,'0'0'2369'0,"0"0"-577"0,0 0 249 15,0 0-489-15,0 0-568 16,0-13-392-16,0 13-448 0,0 0-144 16,0 10-192-16,8 6 192 31,3 3 64-31,-2 3-64 0,2 4-600 16,10 2-688-16,-6-8-1249 15,2-5-2216-15</inkml:trace>
  <inkml:trace contextRef="#ctx0" brushRef="#br0" timeOffset="69237.81">4964 8994 9153 0,'0'0'2681'16,"0"0"-809"-16,0 0-1015 0,0 0-569 0,0 0-288 15,0 0 0 1,0 0 112-1,7 77 88-15,-2-42-184 0,7 16-16 16,-1-11-1161-16,-2-4-2703 16</inkml:trace>
  <inkml:trace contextRef="#ctx0" brushRef="#br0" timeOffset="69832.22">4350 9461 8089 0,'0'0'2009'16,"0"0"-897"-16,0 0-56 0,0 0-88 15,0 0-304 1,0 0-415-16,0 0-249 16,0 0-72-16,-4 16 72 0,12-3-105 15,5 0-39-15,2-4-504 16,1-6 40-16,-4-3 152 15,-4 0 320-15,-4-3 48 0,-4-13 88 32,0-6 336-32,-4 3 328 0,-8 0 456 15,-3 3-55-15,2 6-329 16,2 1-456-16,7 9-152 16,0 0-128-16,-1 6-592 0,5 29-592 31,0 0-833-31,0-3-3648 0</inkml:trace>
  <inkml:trace contextRef="#ctx0" brushRef="#br0" timeOffset="70115.46">4414 9779 8065 0,'0'0'2153'15,"0"0"-1401"-15,0 0-96 16,0 0-264-16,0 0-160 0,0 0-136 16,-4 54 16-1,24-54 32-15,-1 0-56 16,2-4-40-16,-5-8-40 0,-8-7 88 16,-8 0 56-16,0 0 776 15,-12-4 249-15,-8 8 87 16,0 2-464-16,0 3-424 0,4 10-208 31,8 0-168-31,5 10-1808 0,3-1-3593 16</inkml:trace>
  <inkml:trace contextRef="#ctx0" brushRef="#br0" timeOffset="70551.3">5534 9083 8769 0,'0'0'2905'0,"0"0"-200"15,0 0-817-15,0 0-568 16,0 0-648-16,0 0-424 0,4 0-240 16,-4 23 0-16,-4 2-8 15,4 7-352-15,0 2-784 0,8 2-1568 32,7-11-1297-32,2-9-3033 0</inkml:trace>
  <inkml:trace contextRef="#ctx0" brushRef="#br0" timeOffset="70708.87">5809 9077 10386 0,'0'0'2328'16,"0"0"-1608"-16,0 0-720 0,0 0-40 0,0 0 40 15,0 0 0 1,15 102-288-16,6-61-1048 0,-6-3-1577 0,9-13-4904 15</inkml:trace>
  <inkml:trace contextRef="#ctx0" brushRef="#br0" timeOffset="70878.42">6211 9090 10682 0,'0'0'3272'0,"0"0"-2279"15,0 0-993-15,0 0-232 16,0 0 184-16,0 0-705 0,23 104-863 16,-2-69-1144-16,-5-6-5394 0</inkml:trace>
  <inkml:trace contextRef="#ctx0" brushRef="#br0" timeOffset="71056.94">6833 9042 11978 0,'0'0'2505'16,"0"0"-2505"-16,0 0-1121 0,0 0 657 16,0 0 184-16,7 115-400 0,6-68-1240 15,-1-9-2305-15</inkml:trace>
  <inkml:trace contextRef="#ctx0" brushRef="#br0" timeOffset="71279.35">7522 8982 10418 0,'0'0'3905'0,"0"0"-2817"15,0 0-984-15,0 0-104 0,0 0 0 16,0 0 8-16,12 82-8 0,0-47-608 16,12 10-1553-16,0-7-967 31,-5-10-2578-31</inkml:trace>
  <inkml:trace contextRef="#ctx0" brushRef="#br0" timeOffset="71449.89">8139 8953 11282 0,'0'0'2680'16,"0"0"-2599"-16,0 0-81 16,0 0-249-16,0 0-399 0,41 86-320 0,-34-54-912 15,5-7-3025-15</inkml:trace>
  <inkml:trace contextRef="#ctx0" brushRef="#br0" timeOffset="71610.47">8661 8909 10778 0,'0'0'2768'0,"0"0"-1815"16,0 0-953-16,0 0-360 0,0 0-209 15,0 0-239-15,48 105-448 16,-32-70-1297-16,0-10-3440 0</inkml:trace>
  <inkml:trace contextRef="#ctx0" brushRef="#br0" timeOffset="71779">9295 8918 9826 0,'0'0'2848'16,"0"0"-2384"-16,0 0-464 0,0 0-216 15,0 0-192-15,12 115-400 16,-9-74-488-16,1-3-4682 0</inkml:trace>
  <inkml:trace contextRef="#ctx0" brushRef="#br0" timeOffset="71938.59">9725 8997 5417 0,'0'0'888'16,"0"0"-888"-16,0 0-632 15,0 0-1793-15,92 71-822 0</inkml:trace>
  <inkml:trace contextRef="#ctx0" brushRef="#br0" timeOffset="72050.28">10040 9014 5089 0,'0'0'7849'0,"0"0"-5784"0,0 0-1785 16,0 0-280-16,0 76-1056 16,0-38-1521-16,0-6-7753 0</inkml:trace>
  <inkml:trace contextRef="#ctx0" brushRef="#br0" timeOffset="72568.89">6068 9963 10970 0,'0'0'2656'16,"0"0"-879"-16,0 0-977 15,0 0-560-15,0 0-192 0,0 0 80 32,-17 76-40-32,17-41-48 0,0 0-40 15,33 6-1256-15,-1-9-1753 0,0-13-3968 16</inkml:trace>
  <inkml:trace contextRef="#ctx0" brushRef="#br0" timeOffset="72740.44">6614 9947 11930 0,'0'0'2137'0,"0"0"-1529"15,0 0-608-15,0 0-48 16,0 0 48-1,0 0 0-15,24 92-128 16,12-54-1321-16,-5-6-879 0,5-13-3673 16</inkml:trace>
  <inkml:trace contextRef="#ctx0" brushRef="#br0" timeOffset="72917.97">7187 9909 10898 0,'0'0'4329'16,"0"0"-3337"-16,0 0-872 16,0 0-120-16,0 0-8 0,0 0-288 31,37 76-744-31,2-54-833 16,-3-6-1087-16,-4-10-4418 0</inkml:trace>
  <inkml:trace contextRef="#ctx0" brushRef="#br0" timeOffset="73093.5">7725 9804 12002 0,'0'0'3849'0,"0"0"-3065"0,0 0-640 16,0 0-144-16,0 0-40 16,0 0 40-16,0 0 0 15,44 67-1256 1,-9-45-1289-16,-3-6-1608 15,0-7-2824-15</inkml:trace>
  <inkml:trace contextRef="#ctx0" brushRef="#br0" timeOffset="73251.08">8203 9734 9642 0,'0'0'3872'15,"0"0"-2047"-15,0 0-913 16,0 0-616-16,0 0-296 0,0 0 0 15,0 0 0-15,40 64-488 16,-16-29-1889-16,0-4-895 0,0-12-4738 0</inkml:trace>
  <inkml:trace contextRef="#ctx0" brushRef="#br0" timeOffset="73400.67">8745 9731 9722 0,'0'0'5249'0,"0"0"-4745"16,0 0-504-16,0 0-280 15,0 0-1089-15,47 76-215 0,-19-60-696 0,0-3-3026 16</inkml:trace>
  <inkml:trace contextRef="#ctx0" brushRef="#br0" timeOffset="73564.24">9207 9655 10666 0,'0'0'4489'0,"0"0"-3969"15,0 0-520 1,0 0-128-16,0 0 112 16,0 0-160-16,44 98-1329 15,-32-69-1175-15,-4-7-5042 0</inkml:trace>
  <inkml:trace contextRef="#ctx0" brushRef="#br0" timeOffset="73741.75">9808 9655 13810 0,'0'0'2297'0,"0"0"-2273"0,0 0-24 16,0 0-376-1,0 0 72-15,0 0-376 16,92 85-689-16,-79-53-1079 16,-6-10-4322-16</inkml:trace>
  <inkml:trace contextRef="#ctx0" brushRef="#br0" timeOffset="74189.56">6788 10528 6649 0,'0'0'8898'0,"0"0"-7610"16,0 0-1048-16,0 0-240 15,0 0 48-15,-11 92-48 16,11-51 16-16,7 1-16 16,38 5-192-16,-6-12-1976 15,10-9-2425-15</inkml:trace>
  <inkml:trace contextRef="#ctx0" brushRef="#br0" timeOffset="74379.06">7434 10535 11506 0,'0'0'4089'16,"0"0"-3249"-16,0 0-840 15,0 0 0-15,0 0 0 0,0 0 48 31,0 0-48-31,84 91-680 16,-36-62-1225-16,-8-10-1039 16,-1-6-5698-16</inkml:trace>
  <inkml:trace contextRef="#ctx0" brushRef="#br0" timeOffset="74526.67">8135 10452 14843 0,'0'0'2384'0,"0"0"-1608"16,0 0-640-16,0 0-136 16,0 0 0-16,28 89-544 15,-7-48-1632-15,-2-9-3505 16</inkml:trace>
  <inkml:trace contextRef="#ctx0" brushRef="#br0" timeOffset="74699.2">8773 10357 15579 0,'0'0'2152'0,"0"0"-1904"0,0 0-248 16,0 0-160-16,0 0-224 15,36 111-864-15,-16-73-1233 16,-1-3-2152-16</inkml:trace>
  <inkml:trace contextRef="#ctx0" brushRef="#br0" timeOffset="74871.74">9275 10360 9297 0,'0'0'3017'0,"0"0"-728"0,0 0-1177 0,0 0-872 15,0 0-192-15,0 0 8 16,0 0 0-16,48 76-56 0,-36-51-176 15,16 1-944-15,-4-7-1097 16,0-7-2704-16</inkml:trace>
  <inkml:trace contextRef="#ctx0" brushRef="#br0" timeOffset="75014.36">9853 10325 10506 0,'0'0'4089'31,"0"0"-3673"-31,0 0-416 16,0 0 48-16,0 0-48 0,7 89-136 16,1-64-953-16,20 4-519 15,-8-7-1136-15,8-9-3722 0</inkml:trace>
  <inkml:trace contextRef="#ctx0" brushRef="#br0" timeOffset="75179.92">10307 10369 10866 0,'0'0'4289'0,"0"0"-3849"16,0 0-440-16,0 0 72 31,0 0-32-31,8 96-40 0,0-68-1160 16,8-6-825-16,-1-6-3488 0,2-10-96 15</inkml:trace>
  <inkml:trace contextRef="#ctx0" brushRef="#br0" timeOffset="75298.6">10622 10392 10218 0,'0'0'5681'15,"0"0"-4753"-15,0 0-928 0,0 0-8 16,0 0 8-16,0 0 0 16,32 98-1312-16,-25-73-2865 0</inkml:trace>
  <inkml:trace contextRef="#ctx0" brushRef="#br0" timeOffset="75629.71">11040 10115 11506 0,'0'0'2128'0,"0"0"-615"15,0 0-1057-15,0 0-360 16,0 0-88-1,0 0 40 1,16 77-48-16,-16-46-616 0,0 1-1121 16,0-4-495-16,0-11-1993 15</inkml:trace>
  <inkml:trace contextRef="#ctx0" brushRef="#br0" timeOffset="75784.3">11271 10112 8545 0,'0'0'3081'15,"0"0"-424"-15,0 0-1273 16,0 0-904-16,0 0-176 0,0 0-48 16,0 0-256-16,-8 105-80 31,0-73-1792-31,0-10-3041 0</inkml:trace>
  <inkml:trace contextRef="#ctx0" brushRef="#br0" timeOffset="78658.61">5940 8931 1792 0,'0'0'2272'0,"0"0"-791"16,0 0-273-16,0 0-144 0,0 0-136 15,0 0-143-15,0 0-201 16,0 0 8-16,0 0 88 0,0 0-96 15,0 0-192-15,-4 0-40 32,4 0-96-32,0 0-24 15,-3 0-72-15,3-6-112 0,-4-4-32 16,-1-2-8-16,1-1 72 16,0 0 0-16,0-6-8 0,4 0 16 0,0 3-16 15,0 0-56 1,0 0 48-1,0 0 0-15,0 1 65 16,0 2 7-16,4 0-88 0,4-3-48 16,-3 1 0-16,2-2-32 15,-3-2 80-15,4 1 40 0,0-2-16 0,0-2 88 32,4 0-152-17,-4 3 72-15,0 0 40 0,4 3-112 16,-4-7 72-16,4 5 24 0,0-1-32 15,3-3-64-15,2-4 128 16,-1 0-40-16,-1 1-40 0,2 3 40 31,-2 0-88-31,2 2 8 16,-2 5 40-16,2-1-48 0,-2 3-8 16,1 0-8-16,-4 4 8 15,4-1-40-15,-8 4 40 0,4 0 0 16,0 0-24-16,0-1 24 31,4-3 0-31,3 1-8 16,2-1 8-16,-2 4 0 0,-3-3 8 15,1 2 0-15,-9 4 0 16,-1 0 8-16,-7 3-8 0,0 0 64 16,0 0-72-16,0 0 0 15,0 0 0 1,0 0 0-16,0 0-40 15,0 0 24-15,0 0 8 0,0 0-128 16,0 0-208-16,0 0-424 16,0 0-297-16,0 0-855 15,-7 0-113-15,-10 3 1449 16,-2 4-5841-16</inkml:trace>
  <inkml:trace contextRef="#ctx0" brushRef="#br0" timeOffset="79018.64">6143 8099 4689 0,'0'0'1896'0,"0"0"-648"16,0 0 248-16,0 0-167 16,0 0-257-16,0 0-368 15,0 0-176-15,-12-6-192 0,12 6 120 31,8-3-200-31,8-1 129 16,12-2 159-16,8-3-240 0,7 2-16 16,6 4-240-16,-2-4-48 15,-6 7-24-15,-6 0 24 16,-3 0 0-16,-12 0-184 0,-8 7 0 16,-4 6 184-1,-5 3-8-15,-3 6 8 16,0 3 0-16,-7 7 16 0,-9 3 32 15,4 6-40-15,-4 0 0 16,0 4 40-16,4-1-48 16,5 7-1264-16,-2-13-665 15,1-9-5424-15</inkml:trace>
  <inkml:trace contextRef="#ctx0" brushRef="#br0" timeOffset="80774.95">2578 10125 1424 0,'0'0'4825'0,"0"0"-3553"16,0 0-696-16,0 0-216 15,0 0 368 1,0 0 313-16,0 0-41 16,-4-3-304-16,4-4-160 15,-5-2 48-15,5-4-64 0,0-6-200 0,0-3-320 16,9-4-88-16,6-2 88 16,5 2 0-1,4 7-208-15,-4 3 120 16,4 4-48-16,0 9 32 15,0 3 24-15,-1 0 0 16,9 12 72-16,-4 7 8 0,0 7 0 16,-4 2 0-16,4 1 0 0,4-1 0 31,-4-5 0-31,-4-1 0 16,4-9 0-16,-5-7 0 15,5-3 8-15,-4-3 0 0,0-9 40 16,4-10-40-16,-4-3 0 15,-4-10-8-15,-4 3-104 0,-4-6 48 32,-4 3 48-32,-8 7 8 15,0 3 0-15,0 9 128 16,0 3 424-16,0 8-216 0,0 2-336 16,0 0 0-16,8 0-352 0,4 0 176 15,12 2 120-15,-5 8 56 16,5 0-8-1,4 2 8-15,-3 4 0 16,-6 0 0-16,1 6-8 16,-4-3-96-16,0 4-128 0,-5-8 104 15,-6-2 8-15,3-3 8 0,-8-4-88 16,4-6 64 0,-4 0 136-16,0-3 80 31,4-13-80-31,0-9-48 15,4-7-72-15,-4-3 64 16,4 0 0-16,0 3 48 0,4 7-72 16,7 9 32-16,6 6-16 0,3 7 64 15,7 3 8-15,10 6 88 16,2 11-48-16,13 1-40 16,0-1 48-16,3 1-48 0,-3-8 0 15,-8-4-8-15,-8-6 8 16,-9 0-8-16,-11-6-48 0,-12-10-56 31,-3 0-256-31,-5-9-152 16,-4-7-704-16,0-22 864 15,0 10-281-15,0 3-2607 0</inkml:trace>
  <inkml:trace contextRef="#ctx0" brushRef="#br0" timeOffset="85775.58">12805 10312 5401 0,'0'0'960'0,"0"0"1040"16,0 0-831-16,8-29 111 15,-8 27 40-15,0-2-64 0,0 1-143 16,0 3-337-16,4 0-208 0,-4 0-168 16,0 0-272-16,0 3-128 31,0 16-216-31,0 13 128 16,4 12 88-16,-4 10 0 0,8 10 8 15,0-7 48-15,0-6-48 16,3-7 0-16,6-15 0 0,-2-7 0 15,6-9-8-15,-5-7-96 32,7-6-64-32,1 0-8 15,4-16 168-15,-4-9 40 0,4-10-40 16,-4-3 80-16,0-3-64 16,-4 6 56-16,-4 3-24 0,0 7-40 0,0 9 48 15,0 3 40 1,0 3 16-1,3 1-104-15,1 6-8 16,1 3-8-16,-2 0 0 0,1 0-128 16,-4 12 128-16,4 1 0 15,0 6 0-15,-4 3-56 0,4 1 64 0,-1-1 0 32,2 3-56-32,-5-3-16 15,-1-2-96-15,2-8-136 16,-6 1-104-16,1-6 64 0,0-7 80 15,0 0-32-15,4 0 183 16,0-17 113-16,0-2 49 0,8-9-49 31,-4-4 0-31,4 0 56 16,4 1-48-16,-4 2 96 0,4 4-96 16,-5 2 320-16,1 11-256 15,-4-1 0-15,-8 7-24 0,4 6-40 16,-4 0-8-16,4 0-64 31,-4 6-24-31,3 7 72 16,2 5-144-16,-2 5 32 0,2-1-72 15,-1 4-25-15,0-4 17 32,0-3-88-32,-5-3-16 0,1-3-168 0,4-4-56 15,-8 0-160-15,5-9 16 16,-2 0 352-16,5-3 168 15,0-10 160-15,0-9 0 0,4 0 80 16,0-3 160-16,-1-1 368 16,6 8-88-16,-5-2-16 15,-5 10 40-15,2 1-216 16,2 6-96-16,-3 3-160 16,5 0-72-16,-6 3 0 15,5 10-16-15,4 3 16 0,-4-1-8 16,4 2 8-16,0-2-8 15,0-5 8-15,-1-4 0 16,5-6 0 0,0 0 16-16,-4 0-16 15,0 0 0-15,-4-12-72 0,0-1-64 16,-4 0 64-16,-4 3 72 16,-4 1 16-16,-1 6 240 15,2 0-128-15,-1 3-128 0,3 0-8 31,6 0 8-31,2 0 8 16,5 6 0-16,4 0 8 0,4-3-16 16,4-3 0-16,4 0 0 15,0 0 16-15,-1 0-16 16,-7-3-56-16,-4 1-120 0,-8-2 48 16,-8 1 48-1,1 3 80-15,-10 0 56 16,1 0 264-16,0 0-40 0,8 0-48 15,0 0-7-15,0 0-137 16,4 0-72-16,-4 0 32 16,-1 0-48-16,-11 0-521 15,0 0-1095-15,0 0-3145 16</inkml:trace>
  <inkml:trace contextRef="#ctx0" brushRef="#br0" timeOffset="96950.69">9952 6921 1432 0,'0'0'1072'0,"0"-3"-712"16,0-4 0-16,4 2 328 15,-4 1-88-15,0-2 361 32,0 3 647-32,0-4-696 0,0 1-136 15,0 3-79-15,0 0-145 16,0-1-40-16,0 4-104 16,0 0-8-16,0 0-152 0,0 0-72 15,0 0-88 1,0 0-40-16,0 0-32 15,0 0-16-15,0 0 0 0,0 0 0 16,0 0-16-16,0 0-104 16,4 0 64-16,1 7 56 15,2 2 8-15,1-2-8 0,4 2 0 0,4-5 0 32,1 1 0-32,2-5 8 15,1 0-8-15,-1 0 0 0,5 0 0 16,1-9 128-16,-1-4-48 15,-5-2 64-15,-3-5-88 16,-4-2-56 0,1-6 16-16,-6-1-16 15,1-6 72-15,-4 0-64 0,0 4 0 16,8-1 8-16,0 3-8 16,0 4 8-16,8 6-16 15,-4 3 0-15,3 6 0 0,-2 1 0 16,-2 6 0-16,-2 3-56 31,2 0 56-31,2 0 0 0,7 0 0 16,-1 3 0-16,10 6 0 15,-1 4 0-15,7 0 8 16,1-1-8-16,-1 4 8 0,-2-3-8 16,-5 3-8-1,-9-3 0-15,1 0 0 16,-4-7 0-16,-4 0 8 0,0-6 0 15,3 0 0-15,-2 0-104 16,7-6 96-16,4-10 16 16,0-4 64-16,4-5-64 0,3-3 72 15,-3-1-64 1,0-2-8-16,-4-1-8 16,-4 7 8-16,-5 2 96 0,-2 11-104 15,-6 2 0-15,1 3-56 16,4 7 48-16,1 0-8 15,-2 0-64-15,-3 0 80 0,8 7-8 32,0-1 0-32,0 3 8 0,0 1-8 15,-4 0 0-15,0-4 8 16,0 0 0-16,-4-2 0 16,-4-1 8-16,-5 0 0 0,1-3 48 15,1 0-40-15,-1 0 96 31,0-6-40-31,7-7-8 0,-2 3-64 16,-5-3-16-16,4 4 16 16,-5 3 16-16,1 3 40 15,-4-1 48-15,0 4-32 0,0 0-56 16,0 0-16-16,0 0 0 16,0 0-456-1,0 0-1024-15,0 0-121 0,-11 7-199 16,3-4-1433-16</inkml:trace>
  <inkml:trace contextRef="#ctx0" brushRef="#br0" timeOffset="97337.65">11104 6264 4384 0,'0'0'2241'0,"0"0"-761"16,0 0-392-16,0 0-319 0,0 0 7 16,-5-3-160-16,5 3-256 15,0 0-304-15,0 0-56 32,0 0-72-32,17 9 72 0,-2 1 160 15,9 3 48-15,4-1 24 16,8 1-88-16,0-3 96 0,0 2-24 15,0-2 16-15,0 3-152 16,-8-1-8-16,-4 1-72 16,-9 3 8-16,2-3 8 0,-6-1-16 31,-7 4 8-31,-4-3-8 16,0 9 80-16,-8 0-64 0,-12 7 32 0,-8 3 8 15,-4 2-56-15,-7 4-232 16,-8 20-528-16,6-11-888 15,13-12-2425-15</inkml:trace>
  <inkml:trace contextRef="#ctx0" brushRef="#br0" timeOffset="99486.18">11502 10465 7193 0,'0'0'2369'0,"0"0"-953"15,0 0-384-15,0 0-296 16,0 0-40-16,0 0 17 16,0 0-185-16,0-54-16 15,0 41-96-15,0 3-176 0,0-6-72 16,5 4 88-16,2-4-72 31,1-3-112-31,8 6-48 16,0-3-24-16,8 1-56 0,4 5 56 15,0 0 24-15,0 10-24 0,0 0-48 16,-1 0-200-16,-7 10-136 16,0 9 184-16,0 3 56 31,-4 3 40-31,0 1-96 0,0 3 0 15,4-1 120-15,0-2-24 16,0-4-328-16,4 0-25 0,4-9 353 16,4-4 0-16,-4-3-344 15,-1-6 208-15,1 0 24 16,-4 0-144-16,0 0 40 0,-4-9 248 16,-4-7 64-1,0-3 8-15,3-3 56 16,-2-4 24-16,-2 4 48 0,2 3 16 15,-6 0 32-15,2 6 336 16,-2 7-128 0,-7 0-184-1,4 2-136-15,-4 4-64 0,4 0 0 0,4 0-88 16,4 0 88-16,0 10-8 16,4 0 0-16,-4-1 0 0,4 4 8 15,-5-4 0-15,2 1 0 16,-6-4-8-16,2 4 0 15,-2-7-8 1,-3 0-40-16,-3 1 0 16,-1-4 40-16,0 0 8 0,-1 0 8 15,-3 0 72-15,8 0 192 16,-4 0 97-16,5 0-185 16,-2-4 216-16,1 1-64 0,0-3-216 31,4 2-96-31,-4 1-16 15,4 3-728-15,-4 0-545 0,-4 0-551 16,0 7-889-16,-4-1-1984 0</inkml:trace>
  <inkml:trace contextRef="#ctx0" brushRef="#br0" timeOffset="99845.21">12383 10258 6041 0,'0'0'1688'0,"0"0"-176"16,0 0-263-16,0 0-329 15,0 0-144-15,0 0-176 16,0 0-208-16,0 0-216 0,4-6-120 16,3 6-40-16,10 9 48 31,-2 1-48-31,5-4-8 15,1 4 56-15,-6-1-56 0,1-2 0 16,0-1 0-16,0 0 8 0,-4 1 0 16,0-1-16-16,-8 3 0 15,0 1 0-15,0 3 0 16,-4 3 8-16,0 6 0 0,-8 0 64 31,-12 7 32-31,-8 2-48 16,-8 4-32-16,-7 3-24 0,-17 10-600 15,12-13-568-15,8-6-3137 0</inkml:trace>
  <inkml:trace contextRef="#ctx0" brushRef="#br0" timeOffset="106610.12">12582 9899 4945 0,'0'-3'2944'0,"0"-3"-1303"0,0 3-489 16,0-3-344-16,0 2-296 16,0 1-256-16,0 3 568 0,0-3 80 15,0 3-335-15,0 0-321 31,0 0-168-31,0 0-64 16,0 0-8-16,0 0 0 0,0 0 0 16,0 0-8-16,0 0-48 0,0 0-16 15,0 0 0-15,0 0-24 16,-4 0-40-16,4 3 24 16,0 4 32-16,-4 8-16 0,0 4 88 31,0 3-8-31,4 4 0 15,-4 3-8-15,4-4-24 0,0 0 40 16,0 4 0-16,0-1 0 16,0 4-8-16,0 3 8 15,0 0-16-15,4 3 32 0,0-6-32 16,-4 6 16 0,4-6 0-16,-4 3 16 15,0 0-16-15,0 0 8 0,0 2 0 16,0-2-8-16,0 4 0 15,0-4 8-15,0 2 0 16,0-5-8-16,0 0 8 16,0 0 0-1,4 0 8-15,-4-7-16 0,4 4 8 16,0-1 0-16,0 1-8 0,0-4 8 16,4-3 0-16,-4 0 0 15,-1 1 64-15,6 2-64 16,-5-3-8-1,0 4 56-15,0-1-48 16,-4-5 0-16,4-5 0 0,-1 1-8 16,-3-3 0-16,4-4 0 15,1 1 32-15,-5-1-16 16,4-2-16-16,0-1 0 0,-4 0 0 31,0 1 0-31,4 2-16 31,-4-2 16-31,4-1-96 0,3 7-1049 16,-2-4-671-16,-1-3-2089 0</inkml:trace>
  <inkml:trace contextRef="#ctx0" brushRef="#br0" timeOffset="108244.75">12622 11255 5233 0,'0'0'1872'15,"0"0"-464"-15,0 0-375 16,0 0-129 0,0 0-320-16,0 0-64 0,0 0-112 15,0 0-224-15,0 0 0 0,103-3 136 16,-67 3-88-16,8-4-40 16,4 2 104-16,0-2-16 15,8 4-24 1,0-3 1-16,-5-3 15 15,9 3-56-15,-4-1 32 16,0-2 0-16,3 3 0 0,1-3 136 16,4-1-8-16,0 1-64 15,3 3-112-15,5-3-64 0,-4 6-48 32,0-4-72-32,-5 4 32 15,-3 0-48-15,-4 0 8 16,-5 0 0-16,1 0 8 0,0 0-8 15,-4-3 48-15,0 3-48 16,-1-3-8-16,1 3 8 0,-4-3 8 31,4 3-16-31,-1-4 8 16,-2 1-8-16,-2-3 8 0,2 6 8 16,2-3-8-16,1 0 0 0,3 0 0 15,1-1 0-15,0 1 0 16,0 0-8-16,0 0 8 15,0-1-8 1,-1 2 0-16,1-2 0 16,0 1 8-16,-1 0 0 0,1 0 0 15,0-4 0-15,4 4 0 0,-8-3 8 16,0 0-8-16,-1 2 0 16,-2-2-8-1,-14 3 8-15,1-1-8 16,-12 1 0-16,-8 1 16 15,-4 2-8-15,-4 0-8 16,-4 0 0-16,0 0-8 0,0 0-96 16,0 0 32-16,0-4 64 0,0 1-48 31,-4 0-8-31,0 0 64 16,-4-4-8-16,8 1 8 15,-4 0 0-15,-4-4 0 0,0 0 0 16,0-5 0-16,1-1 0 31,-2-3 8-31,5-10-8 0,0 4 0 16,-4-10 0-16,8 0 80 15,-3-6-32-15,3-1 0 16,-4 1-40-16,4 0 8 0,-5-4-8 0,1 4 40 16,0-7-32-1,-4 4-8 1,-3 0 16-16,2-4-24 0,-2 7 8 15,-2-4 8-15,5-3-16 16,-3 4 0-16,7-7 0 16,-5-2 0-16,9-5 0 0,0 1-104 15,0 3 88 1,0 3 8-16,0 7 0 16,0 2 0-16,0 7 8 0,0 1 0 15,0 5 0-15,0 1 0 16,0 2 0-16,0 4 0 15,0 0 8-15,0 3-8 0,0-1 0 16,0 5-8-16,0 2 8 0,0 0 0 31,0 4 0-31,0-1 0 16,0 7 0-16,0 0 8 16,0 0-8-16,0 3 0 0,0 0 0 15,0 0-56-15,0 0-64 16,0 0-56-16,0 0-176 0,0 0 0 31,-7 9 224-31,-5 1 24 16,-4-1-64-16,-4 1 40 15,-4 2 120-15,-4-2-8 0,-4-1 8 16,-3 1-40-16,-1 0-32 0,-5-4 72 16,-2 3-40-16,-1-2 40 15,0-4 0 1,-4 4 0-16,-3-4 0 15,-5-1-16-15,-4 2 24 16,-4-4-16-16,1 3-40 0,-17 0-96 16,-20 0-40-16,16-3-16 15,5 4 8-15,12-1-8 16,11 0 32-16,-8 0 55 16,-5 3 113-16,6-2 0 15,3-1-8-15,9 0 16 16,-1 0-8-16,4 0 8 0,0 1 0 15,-4 2 0-15,5 0-8 16,-9 4 8 0,0-1-8-16,0 4 0 15,-4-3-96-15,5 2-152 16,-1-2 104-16,4-1 72 0,0-3-8 16,1 1 80-16,-1-1-8 15,3 1 0-15,-2-1 8 0,-5-3 0 31,4 3 0-31,-4-2 8 16,9 2-8-16,-1 1 8 16,0-1 0-16,4-3 0 0,1 6 16 15,3-2-16-15,0-1 0 16,4 4 0-16,0-4 8 16,4 0-8-1,4 1 0-15,8-4 8 0,8 0-8 16,5 0 16-16,3-3-16 15,4 0 0-15,0 3-72 0,0-3-1360 16,4 4-3217-16</inkml:trace>
  <inkml:trace contextRef="#ctx0" brushRef="#br0" timeOffset="109842.48">13347 10064 4216 0,'0'0'2225'0,"0"0"-1009"16,0 0-648-16,0 0-40 0,0 0 345 31,0 0 159-31,-4 0-96 16,4 0-176-16,0 0-272 0,0-6-248 15,0-6-112-15,0-1 88 16,0-6 224-16,0-7 41 0,7-9-225 16,10 0-56-16,-1-9-24 15,7-7-88 1,5-3-80-16,-4-3-8 15,4-4 0-15,8-8 0 0,0 9 80 16,-4-4-72-16,3 13 8 16,-14 16-16-16,-1 10 8 0,-8 9 0 15,-9 10 0 1,-3 6-8-16,0 0 0 16,0 0-168-16,-3 0-424 15,-9 13 167-15,-4 6-167 0,0 3-504 16,-8 19-360-16,12-10-801 15,-4-1-1784-15</inkml:trace>
  <inkml:trace contextRef="#ctx0" brushRef="#br0" timeOffset="110233.43">13339 9525 7217 0,'0'0'1720'0,"0"0"-223"16,0 0-385-16,0 0-248 15,0 0-40-15,0 0-88 16,-16-16-87-16,16 10-33 0,16-4-48 0,12-9-104 16,11 0-368-1,10-10-32 1,3-3 24-16,-1-5-80 0,1-2 0 15,-9-2-8-15,-6 6 8 16,-10 3 8-16,-11 10 72 16,-4 6-80-16,-3 7 40 0,-5 9-48 0,-1 0-64 31,1 9-288-31,4 16 272 16,-4 14 80-16,5 8 0 0,-2 10 0 15,1 4-16-15,5-1-616 16,-10-6-632-16,-3 10-689 15,0-17-1007 1,-3-15-4250-16</inkml:trace>
  <inkml:trace contextRef="#ctx0" brushRef="#br0" timeOffset="119443.79">2748 12604 4216 0,'0'-13'7282'0,"-3"1"-4898"16,-1 2-735-16,4 4-745 15,-4 3-128-15,4 3 48 0,0 0-256 16,0 0-247-16,0 0-233 16,0 0-88-16,0 0 0 15,0 0-152-15,0 13 32 0,0 12-17 31,11 26 137-31,-7 3 72 16,9 9-72-16,-5 4 0 0,-1-10 57 16,2 7-57-16,-1-1 64 15,-4-5-56-15,-1-1 0 16,1 0-8 0,-4-13 0-16,0-6-569 0,0 3-743 15,-7-12-1304-15,-5-6-2970 16</inkml:trace>
  <inkml:trace contextRef="#ctx0" brushRef="#br0" timeOffset="119646.25">2390 12680 11570 0,'0'0'1480'0,"0"0"-31"31,0 0-185-31,0 0-664 16,20-79-288-16,32 54 232 0,32-7-304 16,31 7-184-16,-3 9-56 0,-9 16-1336 15,-35 0-1641-15,-32 9-2624 0</inkml:trace>
  <inkml:trace contextRef="#ctx0" brushRef="#br0" timeOffset="119987.34">2984 13084 7601 0,'0'0'3097'0,"0"0"-1961"16,0 0-800-16,0 0 56 0,0 0 1153 15,0 0-321-15,52-22-824 0,-25 3-400 16,6-10-208-16,-6-3-488 15,-3 1-713-15,-8-1 313 16,-12 3 336-16,-4 10 448 16,-8 6 312-16,-8 10 416 15,-8 3 40-15,-4 3-168 16,0 17 208-16,5 8 120 0,3 0-176 16,12 4-183-16,8 3-145 15,0-3-96-15,24 0-16 16,8-10-112-1,7-3-465-15,37-16-471 16,-13-3-696-16,-7 0-2817 0</inkml:trace>
  <inkml:trace contextRef="#ctx0" brushRef="#br0" timeOffset="120155.89">3617 12862 10282 0,'0'0'2752'0,"0"0"-2136"0,0 0-424 15,-55 111-16-15,31-63 65 16,0-4 39-16,-1 0-160 16,6-2-120-16,-1-4-681 0,0-6-999 31,0-10-344-31,4-13-2177 0</inkml:trace>
  <inkml:trace contextRef="#ctx0" brushRef="#br0" timeOffset="120319.45">3347 12951 9089 0,'0'0'2897'16,"0"0"-1985"0,0 0-904-16,0 0 104 0,0 0 272 15,83 89 232-15,-39-58-135 16,12 1-121-16,-1-1-272 16,5 1-88-1,12 6-953-15,-21-6-687 16,-6-10-3353-16</inkml:trace>
  <inkml:trace contextRef="#ctx0" brushRef="#br0" timeOffset="120545.85">3908 12655 11282 0,'0'0'3849'0,"0"0"-2513"16,0 0-952-16,0 0-376 0,0 0 96 15,-28 96 112-15,24-43-64 16,4 11-72-16,0 0 16 0,12-1-88 31,8-6 0-31,12-3-8 16,4-6-328-16,3-13-752 0,13-10-944 16,-7-9-249-16,-10-13-4656 0</inkml:trace>
  <inkml:trace contextRef="#ctx0" brushRef="#br0" timeOffset="120726.36">3729 12938 9706 0,'0'0'2232'16,"0"0"-640"-16,0 0-879 16,0 0-169-1,0 0-280-15,91-22-40 16,5 6-96-16,24 0-128 15,3 3-184-15,-31 4-1505 0,-36 5-3584 16</inkml:trace>
  <inkml:trace contextRef="#ctx0" brushRef="#br0" timeOffset="121094.38">4589 12897 1856 0,'0'0'10666'0,"0"0"-8481"16,0 0-1625-16,0 0-352 0,0 0-152 0,0 0-56 16,0 0-56-16,0 0 0 15,0 0 48-15,0 0-40 16,0 0-376-1,0 0 72-15,0 0 192 16,0 0 56-16,0 0 88 16,0 0 8-16,0 0 8 0,-3 0-8 0,-1 0 8 15,-4 0-96-15,-1-4 8 16,-2 1 72 0,-2-3 8-16,-2 6 8 15,-6 0 0-15,2 3 0 16,-1 13-73-16,8 15-63 15,7-2-1520-15,5-3-3345 0</inkml:trace>
  <inkml:trace contextRef="#ctx0" brushRef="#br0" timeOffset="121356.68">4593 13223 10202 0,'0'0'1648'0,"0"0"-1240"16,0 0-56-16,0 0-64 15,0 0-64-15,0 0-88 0,0 0 40 16,49 0-176-16,-34-6 0 0,-3-3-128 16,-12-1 128-16,0 1 288 15,0-1 577 1,-16 0 87-16,-4 4-416 15,4 3-320-15,-4 3-216 16,9 6-488-16,3 1-2409 0</inkml:trace>
  <inkml:trace contextRef="#ctx0" brushRef="#br0" timeOffset="122053.82">5243 12462 10906 0,'0'0'2664'0,"0"0"-847"0,0 0-529 15,0 0 224-15,0 0-343 16,0 0-569-16,0 0-392 0,-20-39-208 16,24 43-192-16,8 12 136 31,4 6 40-31,0 0-752 0,4 3-713 16,-1 4-927-16,-2-13-609 0,-10-4-2504 15</inkml:trace>
  <inkml:trace contextRef="#ctx0" brushRef="#br0" timeOffset="122202.42">5370 12417 9994 0,'0'0'2728'15,"0"0"-711"-15,0 0-961 0,0 0-600 0,0 0-424 16,0 0-16-16,0 0-16 16,32 73 48-16,-12-13-48 0,0-9-1888 31,-4-3-6090-31</inkml:trace>
  <inkml:trace contextRef="#ctx0" brushRef="#br0" timeOffset="122789.85">6446 12725 9858 0,'0'0'2632'15,"0"0"-807"-15,0 0-337 16,0 0-352-16,0 0-304 0,0 0-400 15,-8-13-296-15,8 23-136 16,0 9-8-16,8 6 8 31,4 4 8-31,-4 6-8 0,0 0-552 16,12 3-784-16,-5-9-1273 0,6-4-1847 16</inkml:trace>
  <inkml:trace contextRef="#ctx0" brushRef="#br0" timeOffset="122983.33">6829 12658 9794 0,'0'0'2784'0,"0"0"-1632"32,0 0-1072-32,0 0-72 15,0 0-8-15,0 83 8 16,0-42-8-16,0-2 48 0,4-2-48 15,24 5-280-15,-4-10-1232 16,-1-10-1713-16</inkml:trace>
  <inkml:trace contextRef="#ctx0" brushRef="#br0" timeOffset="123185.79">7247 12690 10522 0,'0'0'3104'0,"0"0"-2367"16,0 0-737-16,0 0-64 0,0 0 64 15,20 64 64-15,-12-32-48 16,-5-1-16-16,6 4-401 0,10 0-711 16,2-10-504-16,-1-5-2569 0</inkml:trace>
  <inkml:trace contextRef="#ctx0" brushRef="#br0" timeOffset="123380.27">7761 12715 9914 0,'0'0'3864'0,"0"0"-3840"15,0 0-24-15,0 0-96 0,0 0 96 16,0 0 96-16,8 86-24 15,0-57-72-15,0-1-232 0,11 1-1120 32,5-7-1360-32,-7-3-3698 0</inkml:trace>
  <inkml:trace contextRef="#ctx0" brushRef="#br0" timeOffset="123572.75">8208 12633 10202 0,'0'0'2744'0,"0"0"-2744"15,0 0-96-15,0 0 32 16,0 0 8-16,0 95 56 0,0-57 0 0,4 4-104 16,7 2-1464-1,1-12-1009 1,0-7-3296-16</inkml:trace>
  <inkml:trace contextRef="#ctx0" brushRef="#br0" timeOffset="123794.16">8670 12627 10178 0,'0'0'2504'0,"0"0"-2048"16,0 0-456-16,0 0-8 15,0 0 8 1,0 0 176-16,27 82-56 16,-15-47-64-16,8 0-8 0,0 0-48 31,12 0-664-31,-4-6-1056 16,-4-10-1473-16</inkml:trace>
  <inkml:trace contextRef="#ctx0" brushRef="#br0" timeOffset="123977.67">9211 12643 10490 0,'0'0'2736'0,"0"0"-1511"0,0 0-697 16,0 0-400 0,0 0-128-16,0 0-16 15,0 0 8-15,60 82 8 0,-44-47-480 16,0 0-433-16,0-3 169 15,24-1-120-15,-5-11-944 16,1-8-1177-16</inkml:trace>
  <inkml:trace contextRef="#ctx0" brushRef="#br0" timeOffset="124190.1">9877 12601 11178 0,'0'0'3185'0,"0"0"-2585"16,0 0-592-16,0 0 0 0,11 83 64 16,1-48-56-16,1 6 32 15,7 0-48-15,-1-3-80 16,9-6-480-16,0-3-1001 0,16-10 265 31,-4-10-1449-31,0-5-3712 0</inkml:trace>
  <inkml:trace contextRef="#ctx0" brushRef="#br0" timeOffset="124395.55">10407 12595 9946 0,'0'0'4064'16,"0"0"-4064"-16,0 0-304 0,0 0 128 15,0 0 168-15,67 98 0 16,-43-66 8-16,-3-3 0 15,6-4-304-15,1-6-616 0,16-13-936 16,-8-2-785 15,3-4-2360-31</inkml:trace>
  <inkml:trace contextRef="#ctx0" brushRef="#br0" timeOffset="124499.27">10889 12658 3224 0,'0'0'5865'15,"0"0"-2656"-15,0 0-512 16,0 0-1281-16,0 0-992 0,47 20-224 15,-34 17-88-15,-5 14-56 16,-1 10-56-16,-7 21-384 0,-4-9-2473 16,-12-15-3112-16</inkml:trace>
  <inkml:trace contextRef="#ctx0" brushRef="#br0" timeOffset="125180.45">6665 13538 3200 0,'0'0'9514'0,"0"0"-7417"16,0 0-1449-1,0 0-440-15,0 0-88 16,0 0 176-16,0 0 408 16,0 0-120-16,20 102-264 0,-3-65-168 0,2-2-80 15,5 0-72-15,8-3-688 16,24-6-688-16,-9-8-1393 0,-3-14-3824 16</inkml:trace>
  <inkml:trace contextRef="#ctx0" brushRef="#br0" timeOffset="125382.91">7087 13564 184 0,'0'0'12362'0,"0"0"-10385"16,0 0-1497-16,0 0-480 0,0 0-16 15,0 0 16-15,17 34 392 16,-9-2-168-16,-1 3-112 0,6 0-112 31,-2-3-184-31,5 0-896 16,12-4-761-16,-4-12-695 15,4-7-3058-15</inkml:trace>
  <inkml:trace contextRef="#ctx0" brushRef="#br0" timeOffset="125567.42">7502 13551 7521 0,'0'0'5561'16,"0"0"-4144"-16,0 0-865 0,0 0-528 16,0 0-24-16,0 0 0 15,0 0 56-15,12 79-56 16,-4-41 8-16,4-3-8 16,4-6-784-16,19-1-585 15,-3-9-639-15,5-9-1233 16</inkml:trace>
  <inkml:trace contextRef="#ctx0" brushRef="#br0" timeOffset="125746.94">7940 13487 11026 0,'0'0'2560'0,"0"0"-1391"16,0 0-817-16,0 0-256 15,0 0-48-15,0 0 56 16,0 0-48-16,20 102-56 0,-8-70-344 31,0-4-753-31,12 4-383 16,-8-7-856-16,4-12-2913 0</inkml:trace>
  <inkml:trace contextRef="#ctx0" brushRef="#br0" timeOffset="125930.44">8375 13379 11618 0,'0'0'3241'0,"0"0"-1873"16,0 0-1136-16,0 0-160 16,0 0-24-1,-4 86-48-15,4-48 8 16,4 0-8-16,11 3-808 0,5-9-800 16,20 3-185-16,-3-13-1143 15,-2-9-5234-15</inkml:trace>
  <inkml:trace contextRef="#ctx0" brushRef="#br0" timeOffset="126107.97">8741 13411 12458 0,'0'0'2553'0,"0"0"-1545"16,0 0-864-16,0 0-144 31,0 0 8-31,24 92 72 0,-8-54-80 15,4 3-520-15,12 7-1273 16,0-10-799-16,-4-12-3825 0</inkml:trace>
  <inkml:trace contextRef="#ctx0" brushRef="#br0" timeOffset="126291.48">9247 13430 12306 0,'0'0'2585'15,"0"0"-1417"-15,0 0-824 16,0 0-336-16,0 0 0 16,0 0-8-16,20 89-288 15,-16-57-856-15,0 3-441 16,12 0-143-16,0-7-392 16,0-9-1897-16</inkml:trace>
  <inkml:trace contextRef="#ctx0" brushRef="#br0" timeOffset="126514.88">9606 13392 5153 0,'0'0'5065'15,"0"0"-2721"-15,0 0-311 16,0 0-921-16,0 0-880 16,0 0-232-16,28 9-8 0,-21 26 8 31,1 4 0-31,1 2-8 15,-5-6-48-15,7-4-224 0,6-2-264 16,-2-7-649-16,17-3-359 16,0-9-536-16,-4-4-2193 0</inkml:trace>
  <inkml:trace contextRef="#ctx0" brushRef="#br0" timeOffset="126696.4">10025 13398 9738 0,'0'0'4040'16,"0"0"-3231"0,0 0-713-16,0 0 208 0,0 0 80 0,-9 102-112 31,9-70-176-31,0 2-96 16,9-5-264-16,6-1-616 0,13-2-697 15,-4-4-831-15,-5-12-3185 16</inkml:trace>
  <inkml:trace contextRef="#ctx0" brushRef="#br0" timeOffset="126888.88">10235 13401 9161 0,'0'0'2985'0,"0"0"-1537"0,0 0-1112 15,0 0-328-15,0 0 249 16,0 0-33-16,24 99-120 0,-16-65-104 15,-3 2-104-15,6-5-833 16,1-2-319-16,12-7-432 31,0-6-1057-31,0-9-2464 0</inkml:trace>
  <inkml:trace contextRef="#ctx0" brushRef="#br0" timeOffset="127064.41">10646 13414 5217 0,'0'0'7105'16,"0"0"-4880"-16,0 0-1265 0,0 0-888 16,0 0-56-16,0 0-16 0,15 83 8 15,-11-46-8-15,9-1-776 16,-2-1-753-16,17-7-215 0,0-6-969 31,0-12-2952-31</inkml:trace>
  <inkml:trace contextRef="#ctx0" brushRef="#br0" timeOffset="127209.03">11092 13408 10242 0,'0'0'2776'31,"0"0"-1527"-31,0 0-1073 0,0 0-80 16,16 73-96-16,-12-32 16 15,-4 3-16-15,8-2-561 16,-5 8-399-16,5-8-896 0,1-13-5522 15</inkml:trace>
  <inkml:trace contextRef="#ctx0" brushRef="#br0" timeOffset="127977.97">7171 14265 7769 0,'0'0'2761'0,"0"0"-1057"32,0 0 457-32,0 0-553 0,0 0-448 15,0 0-192-15,0 0-319 16,-3-10-265-16,3 20-280 16,3 12-96-16,9 7 56 0,1 9-64 15,6 0 0-15,1 0-376 31,8 0-729-31,19-9-775 0,-6-7-1969 16,-2-9-1928-16</inkml:trace>
  <inkml:trace contextRef="#ctx0" brushRef="#br0" timeOffset="128157.49">7613 14275 10178 0,'0'0'2648'16,"0"0"-1544"-16,0 0-727 15,0 0-321-15,0 0 16 16,0 0 72-16,28 89 8 0,-15-58-152 16,-2 4-96-1,5-10-769-15,21-3-455 16,-6-9-976-16,5-6-3682 0</inkml:trace>
  <inkml:trace contextRef="#ctx0" brushRef="#br0" timeOffset="128339">8064 14259 10362 0,'0'0'5081'15,"0"0"-4737"-15,0 0-344 16,0 0-216-16,0 0 216 0,0 0 72 16,60 95-72-16,-36-63-456 31,15 2-1145-31,-3-8-623 15,-4-10-2201-15</inkml:trace>
  <inkml:trace contextRef="#ctx0" brushRef="#br0" timeOffset="128506.55">8558 14211 8193 0,'0'0'3129'0,"0"0"-3129"16,0 0-672-16,0 0 464 15,0 0 200-15,8 101 0 0,12-59-376 16,-5-7-969 0,6-10-1575-1</inkml:trace>
  <inkml:trace contextRef="#ctx0" brushRef="#br0" timeOffset="128702.03">8944 14179 9674 0,'0'0'3880'0,"0"0"-3880"16,0 0-128-16,0 0 128 15,0 0 200-15,0 0 112 0,40 102-135 16,-28-71-97-16,1 1-80 31,2-6-417-31,9-4-711 16,-9-6-992-16,10-10-2361 0</inkml:trace>
  <inkml:trace contextRef="#ctx0" brushRef="#br0" timeOffset="128887.54">9346 14112 7273 0,'0'0'4289'0,"0"0"-2401"16,0 0-31-16,0 0-393 0,0 0-848 15,0 0-560-15,20-6-48 16,-12 32 72-16,1 2-80 0,2 7-112 15,1 0-384 1,1-6-320 0,15 2-760-16,0-12-577 15,0-3-1912-15</inkml:trace>
  <inkml:trace contextRef="#ctx0" brushRef="#br0" timeOffset="129059.08">9761 14065 10522 0,'0'0'2696'0,"0"0"-2072"16,0 0-624-16,0 0 0 0,0 0 64 15,16 82-64-15,-8-53-832 32,15 9-552-32,-2-9-760 15,3-10-889-15</inkml:trace>
  <inkml:trace contextRef="#ctx0" brushRef="#br0" timeOffset="129259.54">10076 14052 11018 0,'0'0'3000'0,"0"0"-2311"15,0 0-689-15,0 0 0 0,0 73 56 16,0-38 0-1,0 3-56 1,4-3-400-16,12-3-641 16,3-7 73-16,18 4-152 0,-5-10-1321 0,0-9-3984 15</inkml:trace>
  <inkml:trace contextRef="#ctx0" brushRef="#br0" timeOffset="129448.04">10418 14087 10490 0,'0'0'4033'0,"0"0"-3249"0,0 0-696 16,0 0-80-16,0 0-8 31,0 79 80-31,0-44-80 16,0 4-56-16,9-8-760 0,-1-2-497 15,16 0-207-15,-9-14-1057 16,9-2-3064-16</inkml:trace>
  <inkml:trace contextRef="#ctx0" brushRef="#br0" timeOffset="129619.58">10729 14125 4745 0,'0'0'7081'0,"0"0"-4897"16,0 0-631-16,0 0-801 0,0 0-568 15,0 0-168 1,9 32 40-1,-6-3-56-15,1-1-48 16,0 4-984-16,8 3-833 0,0-9-527 16,0-8-2345-16</inkml:trace>
  <inkml:trace contextRef="#ctx0" brushRef="#br0" timeOffset="129794.11">11084 14122 8481 0,'0'0'3937'15,"0"0"-1928"-15,0 0-1345 16,0 0-584-16,0 0-16 0,-8 70-56 31,3-32 88-31,2 3-96 16,3-3-800-16,0 4-985 0,16-10-1167 16,4-17-5610-16</inkml:trace>
  <inkml:trace contextRef="#ctx0" brushRef="#br0" timeOffset="130394.51">11980 14055 10402 0,'0'0'3897'0,"0"0"-3225"16,0 0-456-16,0 0-120 0,0 0 8 15,0 0 224-15,0 51-80 16,0-22-248-16,0 2-16 16,0 1-1112-16,0-10-1097 15,0-6-2872-15</inkml:trace>
  <inkml:trace contextRef="#ctx0" brushRef="#br0" timeOffset="130542.11">12195 14055 8225 0,'0'0'6178'16,"0"0"-4842"-16,0 0-1080 0,0 0-232 15,0 0 312-15,0 0-160 16,-11 99-176-16,-2-64-1216 16,-2-4-4641-16</inkml:trace>
  <inkml:trace contextRef="#ctx0" brushRef="#br0" timeOffset="142459.24">4713 12433 3408 0,'0'0'1801'31,"0"0"1023"-31,0 0-1520 16,0 0-535-16,0 0 263 15,0-3-152-15,0-4 8 0,0 1 425 0,0 0-417 16,0 3-256 0,0-1-192-1,0-2-272-15,0 3-64 0,-8-6-24 16,4-1-80-16,-4-3 0 15,-4-3 8-15,4-6-8 16,0-6 0-16,-4-7-8 0,4-6-8 0,1-7-80 31,2-19-64-31,1-22-24 16,0 4 56-16,4 14-136 0,0 11-48 16,0 22 208-16,0 0 96 15,4-3 0-15,5 6-144 16,-2 0-280-16,9 3 120 0,0-3 40 31,0 0 216-31,8 1-177 0,0-1 73 16,4 3-264-16,4 3-232 15,0 1 408-15,-1-1-136 16,1 4 376-16,-4-1 0 0,4 0 0 16,-8 1 0-16,-1-3 192 31,-2-4-152-31,3-3-40 15,-9-6 0-15,5-4 144 0,-8-5 192 16,1-20-336-16,-2-13 0 16,-7-15 16-16,-4-10-16 0,0 22-216 15,-4 19-152-15,-7 23 368 32,-2 9 128-32,-2-6 152 0,-2-4-176 15,-2-6-24-15,6 1-8 0,-2 2-72 16,11 0-120-16,0-2-32 15,4 2-448-15,0-3 424 0,16 0-328 16,8 4 496 0,4 2 8-1,7 1 312-15,9 6-200 0,4 0-8 16,16 6-104-16,-4-3-112 0,7 6 112 16,1 4 128-16,0-3-128 15,0 2-512-15,3 4 512 0,-3-4 0 31,-5 7-88-31,-3-3-32 16,-8 3 32-16,0-3-496 16,-8 0 240-16,-1-4 240 0,-2-2 16 15,-2-4-432-15,1-6 520 0,-4 0 480 16,0-4-480-16,0 1 0 31,-4 0 504-31,0-3-152 16,-1-1-88-16,1 1-240 0,0 2 32 15,0 1-56-15,0 0 0 16,3-1 0-16,1 4-224 0,1 3 88 16,-5 7-176-16,-4 6 24 15,-1 2 144 1,-7 5 144-16,-9 5 128 16,6 1-32-16,-6 2-16 0,2 1-72 15,2-1 0-15,6 1-8 16,-1-3-40-16,8-1 32 0,8-2-72 15,-4-1 32 1,-1 0 48-16,-3 4 80 16,-8-1 128-16,-12 3-56 15,-4 5 288-15,-4-1 0 0,0 3-288 16,0-4 56-16,0 4-208 16,0 0-104-16,4-3-368 0,0 0-216 31,4-7-1897-31,-5 7-2136 0</inkml:trace>
  <inkml:trace contextRef="#ctx0" brushRef="#br0" timeOffset="142782.37">6621 8455 5369 0,'0'0'1720'16,"0"0"80"-16,0 0-895 15,0 0-337-15,0 0-200 0,0 0-352 16,21 0 144-16,7 0 248 31,11 3-16-31,13-3-144 0,3 0-160 16,9 0 8-16,5 0-24 0,-15-3-64 16,-1-1 72-16,-22 2-72 15,-10 2-8-15,-17 0-208 0,-4 6 208 16,-8 13 176-1,-16 6 856 1,0 10-368-16,-4 10-335 0,3 2-329 16,18 7-32-16,7 0-649 15,32 13-855-15,12-13-808 0,3-13-5202 16</inkml:trace>
  <inkml:trace contextRef="#ctx0" brushRef="#br0" timeOffset="144179.53">13932 12408 72 0,'0'0'6977'0,"0"0"-4809"16,0 0-991-16,0 0-409 16,21-80-224-16,-18 64 304 15,-3 4 352-15,0 2-175 0,0 4-193 31,0 0-256-31,0 2-80 16,-7 4-224-16,-14 0-272 0,-14 0-24 16,-29 19-312-16,-24 10-96 15,-31 18 184-15,-9 7 184 0,9 7 64 16,11 5 16-16,32-8 56 16,5 18-8-1,11 3-48-15,17 7-32 16,6 16 16-16,29-10 0 0,8 9-8 15,17-2 0-15,30-4-88 16,20-10-24-16,25-8 0 0,24-7 56 16,20-10 24-1,19-13 40-15,20-15 0 16,17-12-8-16,18-17-256 16,2-3-64-16,11-16 232 0,4-6 56 15,-12-14 40-15,0-5 216 16,-12-6-16-16,-11-7-24 0,-25-10-40 31,-15-2 16-31,-21-11 64 16,-19 1-16-16,-17-10-88 15,-23 4-40-15,-20-4-16 0,-20-6-56 16,-21-6-48-16,-11-4-176 16,-23-3-56-16,-21 7 208 0,-24 9 72 31,-16 6 184-31,-11 10 80 15,-16 7 0-15,-5 12-136 0,-12 9 64 16,-8 17 96-16,-6 12-128 16,-14 12-64-16,-8 8-96 15,-3 24-136-15,4 11-456 0,16 14-616 0,15 5-1137 16,41-11-599 0,22-5-3202-1</inkml:trace>
  <inkml:trace contextRef="#ctx0" brushRef="#br0" timeOffset="144695.15">13814 12947 8009 0,'0'0'1921'0,"0"0"175"31,0 0-624-31,0 0-976 0,0 0-496 16,0 0-176-16,-13 4 176 16,1 27 8-16,-4 10 48 15,8-2-56-15,4-1-120 0,1-13-240 0,3-6-32 16,0-9-56-16,15-10-40 16,1-7 120-16,12-15 136 15,0-10-512-15,-1-6 120 0,-2-3-72 16,-5 0 359-16,-5 9 337 15,-6 10 753-15,3 9 175 16,-5 13-488-16,10 0-320 16,2 3-24-16,9 13 120 15,12 6-64-15,8-3 0 16,4-3-152-16,4-6-424 0,-5-7-680 16,1-9-713-16,-12-10-703 15,-20-3-1553-15</inkml:trace>
  <inkml:trace contextRef="#ctx0" brushRef="#br0" timeOffset="145003.32">14371 12833 4368 0,'0'0'2497'0,"0"0"-921"16,0 0-864-16,0 0-271 15,-104 67-89-15,72-26-136 0,4 4-144 32,0-4-56-32,5 0 0 15,-1-9 8-15,8-10-24 16,4-12-360-16,12-8-273 0,0-2 145 15,8-22-1000-15,20-9 16 16,7-14 968-16,10-5 504 0,2-4 280 31,5 0 112-31,0 3 336 0,-4 10 824 16,-9 9 177-16,-11 19-481 16,-4 13-472-16,-7 10-576 0,-6 18 24 15,6 10-48-15,-6 7-168 16,1 2-8-16,0-2-160 0,0-4-152 15,0-9-424 1,12-1-448 0,-8-5-1105-16,3-17-2080 15</inkml:trace>
  <inkml:trace contextRef="#ctx0" brushRef="#br0" timeOffset="145333.44">14972 12830 8617 0,'0'0'2633'0,"0"0"-1409"0,0 0-816 16,0 0-200-16,0 0-80 16,0 0-32-16,-91 50 96 0,67-18-96 31,8 3-72-31,8 0-16 16,8-3-8-16,4-3-8 15,20-10-200-15,8-6-328 0,4-13 152 16,4 0 120-16,-1-17-192 15,-11-5-232-15,-12-6 424 0,-16-7 264 32,-12 0 448-32,-20 0 232 15,-7 0 112-15,-5 3-8 0,4 10-111 16,4 9-25-16,12 10-648 0,12 3 0 16,12 10-1681-16,17 12 281 15,46 6-688-15,1-8-801 16,3-5-1016-1</inkml:trace>
  <inkml:trace contextRef="#ctx0" brushRef="#br0" timeOffset="145665.56">15395 12855 6793 0,'0'0'2857'0,"0"0"-1681"16,0 0-368 0,0 0 16-16,0 0 88 15,-108-19-376-15,76 38-231 16,4 4-169-16,1 11-88 15,11 5-48-15,-1-1-48 0,13 0-289 16,4-10-287-16,0-8 80 0,13-11 88 31,11-9 72-31,3-6 384 16,5-26 200-16,-4-10 8 16,0-11 296-16,-4-23 264 0,-4-23 209 15,-12 7-81-15,-4 9-136 16,-4 17-224-16,0 28 232 0,-8 3-80 31,0 6-23-31,-4 17-177 16,4 12-488-16,0 31-48 15,5 42-112-15,3 35 32 0,0 10-641 0,19-11-887 16,5-33-1337-16,-4-40-2608 16</inkml:trace>
  <inkml:trace contextRef="#ctx0" brushRef="#br0" timeOffset="145951.79">15534 12868 9177 0,'0'0'2113'15,"0"0"-1105"-15,0 0-736 0,0 0-272 0,0 0 0 32,0 0-16-32,0 0 16 15,32-3 0-15,-16 3 16 16,-4 0-16-16,0-10-88 0,-4-2-328 15,-4-8-320-15,-4-2 144 0,0 0 424 32,-12 3 168-32,0 3 520 15,-4 13 304-15,4 3-288 16,0 3-376-16,4 19-112 0,8 10-24 16,0 3-16-16,0 3-8 15,8 0-352-15,20 4-472 16,-4-11-1128-16,4-9-2049 0</inkml:trace>
  <inkml:trace contextRef="#ctx0" brushRef="#br0" timeOffset="146164.22">15897 12532 4536 0,'-8'-93'1497'0,"-8"11"79"0,-4 31-136 16,8 16 689-16,0 22-553 15,1 4 489-15,-2 9-793 0,1 16-904 16,-8 47-368-16,16 45 0 0,4 29 40 31,17 5-40-31,26-8 0 16,9-23-832-16,-12-38-1681 0,-8-19-3056 16</inkml:trace>
  <inkml:trace contextRef="#ctx0" brushRef="#br0" timeOffset="147454.76">16638 12858 6953 0,'0'0'1232'0,"0"0"-392"0,0 0-487 16,0 0 319-16,0 0 352 16,0 0-144-16,91-57-368 0,-74 57-112 15,-2 0-144-15,6 0-104 31,-1 10-40-31,3 2-16 16,1 8-24-16,4-5-64 0,8 5 48 16,-8-5-48-16,4 1 0 0,-4 0-8 15,0-3-72-15,-4-4-104 16,-1-2 16-16,1-4 64 31,0-3-16-31,0 0 104 0,0 0 0 16,-1-19 8-16,2-3 72 15,3-7-64-15,-4-6 0 0,4 0 64 16,0 7 304-16,-5-1 112 16,5 10-127-16,0 3-121 15,-4 3-48 1,0 7 48-16,0 3-88 0,-1 3-40 16,1 0-48-16,1 3-64 15,3 10 8-15,-4 6 0 0,3 0 0 16,-3 6-8-16,0-3 0 15,0 4 0 1,0-4-128-16,-1 1-256 16,-2-8-168-16,3 1-1 15,0-6 137-15,3-4 144 0,5-6 56 16,4 0 16-16,4-3 48 0,-1-13 128 16,6-3 24-16,-2-7 104 31,2-2 80-31,-6-1 152 0,1 1 64 15,-5 2-64-15,-3 7 49 16,-4 6 87-16,0 4-288 0,-4 9-88 16,4 0-96-16,0 0-8 15,4 0 8-15,0 13-8 32,0 2 0-32,-4 5 8 0,8 2-8 15,-5 0-56-15,-3 1 64 16,4-1 0-16,-4-3 0 0,0-3-408 15,-5-1-129-15,5-2 105 16,-4-10 88-16,4-3 184 16,0 0 112-16,4-9 48 0,4-7 16 15,0-6-8 1,-1-7 0-16,2 0 0 16,-5-2 72-16,-4 2 72 15,-5 0 64-15,-3 7 80 0,-3 7-88 16,-2 5-15-1,1 10-129 1,-4 0-56-16,3 0-8 0,2 16-8 0,-2 0 8 16,6 6 0-1,3-3-8-15,0 3 8 0,-1-3 0 16,5-6-96-16,-4-4-129 0,4-2-63 31,0-7 32-31,0 0 32 16,0-10 120-1,0-9 96-15,0-6 8 16,-1 0 0-16,-3-1 184 16,0 7 272-16,-7 3 177 0,-2 10-225 15,1 6-128-15,0 0-184 16,0 6-80-16,4 13-16 0,0 3 8 16,0 4 0-16,-1-4-8 15,-2 0-536-15,-6-3-673 16,1-3-639-16,-7-10-1105 0,-1-6-3960 0</inkml:trace>
  <inkml:trace contextRef="#ctx0" brushRef="#br0" timeOffset="147793.85">19547 12468 4256 0,'0'0'7050'0,"0"0"-4698"15,0 0-1207 1,0 0-473-16,0 0-64 0,0 0-312 16,0 0-192-16,0 0 0 15,0 0-24-15,115 79-8 0,-71-50-24 32,3-1-40-32,-2-2 48 15,-6-4-8-15,1-3 8 0,-4-3-40 16,-12-3 32-16,-8-4-32 15,-8-3-16-15,-4 4-16 0,-4 3-32 16,-4 3 48-16,-12 9 104 31,-16 4-8-31,-4 9-96 0,-15 3-64 16,-45 29-696-16,8-10-1833 16,8-9-6000-16</inkml:trace>
  <inkml:trace contextRef="#ctx0" brushRef="#br0" timeOffset="167255.81">13872 13976 1464 0,'0'0'1016'15,"0"0"904"-15,0 0-1063 0,0 0-585 32,0 0-176-32,0 0 40 15,0 0 272-15,0 0 896 16,-3 0 464-16,3 0-343 0,0 0-401 16,0 0-224-16,0 0-272 15,0 0-192-15,0 0-72 0,0 0 56 31,0 0-15-31,0 0-25 16,0 0 24-16,0 0 72 16,0 0 32-16,0 0 16 0,0 0-64 15,0 0 8-15,0 0-56 0,0 0-40 16,0 0-104-16,8-6-88 16,12 0-80-1,8 2-352-15,11 1 152 16,5 3 128-16,9 0 16 15,5 3 40-15,7 10 16 0,6 3 8 16,1 0 0 0,0 2 0-16,0 5 32 15,-9-1-40-15,-7 0-192 0,-5 0-32 16,-6-5 120-16,-9-2-96 16,-5-5 136-16,-3-4 64 15,0-6-8-15,4 0-80 0,-4-6-72 31,-4-13 112-31,3-7-200 0,-6-8 144 16,-5-8 8-16,-4-5-56 16,-12-4 152-16,0 6 200 15,0 7 160-15,0 9 120 0,0 14 8 16,0 8-152-16,0 4-336 31,0 3-24-31,7 10-272 0,10 9 184 16,-2 12 48-16,9 5 56 15,-4 2-456-15,0 0 88 16,0-7-424-16,-8-2-265 0,-4-7-23 16,0-3 216-16,-8-9 24 15,0-7 48 1,0-3 592-16,0-3 208 0,0-23 200 16,4-8-96-16,4-8 368 15,8-2 376-15,-1 3 400 16,6 9-95-16,3 6-217 0,0 13-432 15,12 7-488 1,7 6 48 0,5 0-64-16,8 6 0 0,8 11 40 0,0-2-88 15,7 1-24-15,9-3-184 16,16-10-216-16,15-3-16 16,-16 0-481-16,-15-3 225 0,-28-4 232 31,-20 1 256-31,-4-3 208 15,4-4-32-15,-4 0 80 0,-13-2 16 16,2-5 64-16,-10 1-8 16,-7-19-72-16,0 6-776 0,-3 1-4985 15</inkml:trace>
  <inkml:trace contextRef="#ctx0" brushRef="#br0" timeOffset="172183.63">16802 10300 2560 0,'39'-163'4065'16,"1"-8"-2761"-16,-1 28-832 31,10 3-472-31,7-3-32 0,7-3-360 16,9 3-440-16,-20 32-384 15,-9 22-1241-15</inkml:trace>
  <inkml:trace contextRef="#ctx0" brushRef="#br0" timeOffset="174169.31">18260 4219 7113 0,'0'0'2753'16,"0"0"-489"-16,0 0-279 0,0 0-457 15,0 0-352-15,-12-28-408 32,12 28-248-32,0 0-272 0,0 0-240 15,0 9-8-15,4 14-88 16,8 11 88-16,4 14 56 15,-1 3-56-15,6 6 16 0,2-3-8 16,-7 0 40-16,4-9-40 31,-4-4-8-31,-4-6-624 0,-4-7-616 0,-4-6-992 16,-4-9-833-16,-12-10 0 16,-8-3-1456-16</inkml:trace>
  <inkml:trace contextRef="#ctx0" brushRef="#br0" timeOffset="174342.85">17973 4175 7465 0,'0'0'984'0,"0"0"1"15,0 0 167-15,-52-83 8 16,52 68 352-16,12 2-711 0,28-3-433 31,39 3-272-31,33 7-96 16,-5 6-8-16,-3 13-48 0,-36 9-1809 15,-32-3-2472-15</inkml:trace>
  <inkml:trace contextRef="#ctx0" brushRef="#br0" timeOffset="174672.97">18514 4549 3848 0,'0'0'977'0,"0"0"511"15,0 0 120-15,0 0 97 32,105-15-465-32,-70-1-280 15,1-6-376-15,-8-1-376 0,-4-5-200 0,-12-4 128 16,-8 3-16-16,-4-2-120 16,-4 5 464-16,-20 7 72 0,-1 6-47 15,2 10-137 1,-1 3-352-1,-4 16-72-15,8 12 8 16,1 11 48-16,6 5-40 0,9 1-16 0,4-1 24 16,13-3-345-16,19-6-343 15,7-12-440-15,33-17-728 0,-9-6-625 32,-7-3-2048-32</inkml:trace>
  <inkml:trace contextRef="#ctx0" brushRef="#br0" timeOffset="174844.51">19199 4254 9273 0,'0'0'2713'0,"0"0"-2313"31,0 0-344-31,-39 86 144 16,11-38 16-16,4 6 32 0,-3 0-112 16,3-7-96-16,3-2-40 15,6-8-792-15,2-7-856 0,2-15-417 16,-2-8-327-16,6-7-1865 0</inkml:trace>
  <inkml:trace contextRef="#ctx0" brushRef="#br0" timeOffset="174995.11">18905 4321 9722 0,'0'0'3880'0,"0"0"-2903"0,0 0-977 16,0 0-665-1,0 0 569 1,44 76 40-16,-9-35 8 15,6 1 40-15,2 2 8 0,2-2 0 16,-2-5-640-16,5-2-1288 0,-8-9-129 16,-12-10-3160-16</inkml:trace>
  <inkml:trace contextRef="#ctx0" brushRef="#br0" timeOffset="175264.39">19459 4105 10666 0,'0'0'4369'0,"0"0"-3089"0,0 0-1032 16,0 0-248-16,0 0-272 16,0 0 272-16,-4 92 8 0,4-38 88 15,0 3-24-15,0 3-72 31,16-3 8-31,4 1-8 16,4-10-64-16,4-7-16 0,8-10-104 16,3-5-872-16,1-10-281 15,20-13-423-15,-8-3-840 0,-13-3-4586 0</inkml:trace>
  <inkml:trace contextRef="#ctx0" brushRef="#br0" timeOffset="175453.88">19379 4372 6601 0,'0'0'4057'31,"0"0"-2569"-31,0 0-512 16,0 0-496-16,0 0-464 16,0 0 417-16,99-16-153 0,-39 9-280 15,5-2-72-15,14-4-1713 16,-15 0-2608-16,-20 1-2624 0</inkml:trace>
  <inkml:trace contextRef="#ctx0" brushRef="#br0" timeOffset="176239.78">20196 4225 8345 0,'0'0'2777'16,"0"0"-1241"-16,0 0-968 0,0 0-352 15,0 0-216-15,0 0-192 16,-4-2-208-16,4 2 144 15,12 2 200-15,-4 2-352 16,0-4-88-16,0 0 496 16,0 0 56-16,-4 0 504 15,-1-6 544-15,-3-1-55 0,0 1-625 16,0-1 392-16,0 1 56 16,0 6-416-16,-7 0-224 15,3 0-232 1,0 0-448-16,-4 6-136 15,0 4-232-15,4 0-96 0,4 12-585 16,0-10-767-16,0 4-2497 0</inkml:trace>
  <inkml:trace contextRef="#ctx0" brushRef="#br0" timeOffset="176524.02">20303 4540 6361 0,'0'0'2704'31,"0"0"-1687"-31,0 0-633 16,0 0 112-16,0 0-280 0,0 0-48 0,0 0-168 16,4 35-136-16,13-35-280 15,-2 0 416-15,1 0 192 16,-4-7 264-16,-8-2 800 15,-4-7 297 1,0 0-481-16,-12 0-448 0,-3 4-408 16,-9 2-208-16,0 10-8 0,3 3-920 15,6 13-1961-15,7 0-2112 16</inkml:trace>
  <inkml:trace contextRef="#ctx0" brushRef="#br0" timeOffset="176870.09">20630 3902 8225 0,'0'0'4233'0,"0"0"-3033"16,0 0-767-16,0 0-433 15,0 0-225-15,0 0 73 0,0 0 104 16,8 79 48-1,0-50-128 1,1-7-984-16,14-3-152 0,-3-6-913 0,4-7-3096 16</inkml:trace>
  <inkml:trace contextRef="#ctx0" brushRef="#br0" timeOffset="177026.67">20769 3851 8889 0,'0'0'3913'0,"0"0"-2480"0,0 0-913 15,0 0-520-15,0 0-280 16,0 0 216-16,0 0 56 0,0 102-176 31,13-61-241-31,-2-6-1295 16,2-7-1217-16</inkml:trace>
  <inkml:trace contextRef="#ctx0" brushRef="#br0" timeOffset="177950.2">21650 4270 9249 0,'0'0'2305'0,"0"0"-1"16,0 0-1031-16,0 0-857 15,0 0-264-15,0 0-152 0,0 0-128 16,4 3-40 0,0 19 168-16,5 7 0 15,2 6-1176-15,17 6-1201 16,-9-6-1888-16,6-13-2904 0</inkml:trace>
  <inkml:trace contextRef="#ctx0" brushRef="#br0" timeOffset="178136.7">22053 4197 9642 0,'0'0'3216'16,"0"0"-1951"-16,0 0-1265 0,0 0-97 15,0 0-215-15,0 41 240 16,3-15-160-16,10 2 160 16,2 1-1032-16,17-1-464 0,0-5-1177 15,-8-11-3064-15</inkml:trace>
  <inkml:trace contextRef="#ctx0" brushRef="#br0" timeOffset="178310.24">22403 4168 8977 0,'0'0'1105'0,"0"0"-889"15,0 0-152 1,0 0 24-16,12 96-32 16,0-65-40-16,12 14-16 15,-7-10-1008-15,6-3-2025 0</inkml:trace>
  <inkml:trace contextRef="#ctx0" brushRef="#br0" timeOffset="178489.76">22870 4191 968 0,'0'0'9762'0,"0"0"-8858"15,0 0-904-15,0 0-160 16,0 0 152-1,47 86 8-15,-27-52-288 16,12 17-928-16,0-13-1185 0,-4-6-4272 16</inkml:trace>
  <inkml:trace contextRef="#ctx0" brushRef="#br0" timeOffset="178693.21">23487 4156 8617 0,'0'0'3137'16,"0"0"-2665"-16,0 0-472 0,0 0-264 15,0 0 224 1,12 82 32 0,-8-47-240-1,16 6-1096-15,-8-6-777 0,4-9-3096 16</inkml:trace>
  <inkml:trace contextRef="#ctx0" brushRef="#br0" timeOffset="178863.76">23901 4083 10002 0,'0'0'2008'16,"0"0"-2008"-16,0 0-464 0,0 0 320 15,0 0 136-15,40 101 8 0,-16-53-720 16,-4-7-793-16,0-9-1463 0</inkml:trace>
  <inkml:trace contextRef="#ctx0" brushRef="#br0" timeOffset="179075.19">24399 4057 9818 0,'0'0'4249'0,"0"0"-3665"15,0 0-584-15,0 0-1033 0,0 0 793 16,0 0 192-16,48 89-56 0,-28-57-536 16,16 6-864-16,-4-9-289 15,4-7-2639-15</inkml:trace>
  <inkml:trace contextRef="#ctx0" brushRef="#br0" timeOffset="179261.7">25025 3934 9434 0,'0'0'4713'0,"0"0"-4641"0,0 0-72 16,0 0-281-16,0 0 273 15,24 101 8-15,-12-63-128 0,0-3-1040 16,12 10-272-16,0-14-529 31,-5-5-1031-31</inkml:trace>
  <inkml:trace contextRef="#ctx0" brushRef="#br0" timeOffset="179431.25">25516 3943 10386 0,'0'0'2224'15,"0"0"-2224"-15,0 0-376 0,0 0 376 0,27 73 40 16,-15-41-40-16,4 0-64 16,8 9-720-16,0-13-1369 15,-5-6-1887-15</inkml:trace>
  <inkml:trace contextRef="#ctx0" brushRef="#br0" timeOffset="179608.77">25909 3892 7881 0,'0'0'4017'0,"0"0"-2689"0,0 0-736 15,0 0-592-15,0 0-416 16,0 0-136-16,60 99 288 0,-44-55-480 15,9 13-336-15,-6-6-288 16,-3-13-729-16</inkml:trace>
  <inkml:trace contextRef="#ctx0" brushRef="#br0" timeOffset="179808.23">26595 3819 10522 0,'0'0'3416'0,"0"0"-3416"0,0 0-112 15,36 80 112-15,-25-36-8 0,1 7-144 16,-7 12-712 0,3-8-1192-1,-8-14-4162-15</inkml:trace>
  <inkml:trace contextRef="#ctx0" brushRef="#br0" timeOffset="180440.54">22045 4921 11306 0,'0'0'2793'0,"0"0"-1305"0,0 0-1056 16,0 0-432-16,0 0-80 16,0 0-192-16,4 32 104 15,3 0 168-15,1 9 32 0,9 0-24 16,-2 1-16-16,9-8-640 31,21 1-985-31,-10-10-359 0,1-8-2905 0</inkml:trace>
  <inkml:trace contextRef="#ctx0" brushRef="#br0" timeOffset="180642">22511 4829 9826 0,'0'0'2384'0,"0"0"-1712"15,0 0-672-15,0 0-128 16,0 0-48-16,0 0 168 0,20 73 8 15,-8-32 0 1,3 1 0-16,2 2 0 16,3-3-408-16,8 0-832 0,-5-9-1225 15,-3-13-2880-15</inkml:trace>
  <inkml:trace contextRef="#ctx0" brushRef="#br0" timeOffset="180837.48">22846 4864 5145 0,'0'0'5297'0,"0"0"-4625"0,0 0-672 15,0 0-152-15,0 0 144 32,0 0 8-32,35 95 152 0,-19-63-80 15,4 3-56-15,0 3-16 16,20 0-680-16,-8-9-1993 15,0-10-4432-15</inkml:trace>
  <inkml:trace contextRef="#ctx0" brushRef="#br0" timeOffset="181023.98">23332 4803 9073 0,'0'0'2705'0,"0"0"-2241"16,0 0-464-1,0 0-96 1,0 0 88-16,0 0 0 0,43 96-40 0,-26-61 40 16,2-1-48-1,1 1-296-15,16 7-792 0,-8-14-1241 16,0-5-2104-16</inkml:trace>
  <inkml:trace contextRef="#ctx0" brushRef="#br0" timeOffset="181235.42">23810 4762 8225 0,'0'0'3113'0,"0"0"-2497"16,0 0-616-16,0 0-8 0,0 0-56 15,16 108-8-15,-1-70 64 16,6 0-64-16,3 1-728 0,12 2-264 15,-8-13-1345-15,0-9-2536 0</inkml:trace>
  <inkml:trace contextRef="#ctx0" brushRef="#br0" timeOffset="181421.92">24276 4727 3792 0,'0'0'7250'0,"0"0"-5906"16,0 0-1344-16,0 0-64 0,0 0 64 0,0 0 56 16,63 76-56-16,-42-44 0 15,-1 3 0-15,8 9-272 0,-5-5-1136 32,-3-11-1705-32</inkml:trace>
  <inkml:trace contextRef="#ctx0" brushRef="#br0" timeOffset="181621.39">24818 4673 10218 0,'0'0'3929'0,"0"0"-3241"16,0 0-688-16,0 0-480 15,0 0 320-15,0 0 160 0,24 95 0 16,-9-53-64-16,-2 3-785 31,2-8-319-31,13 8-144 16,-3-14-705-16,-6-11-2112 0</inkml:trace>
  <inkml:trace contextRef="#ctx0" brushRef="#br0" timeOffset="181803.9">25260 4625 9538 0,'0'0'4272'0,"0"0"-3295"16,0 0-977-16,0 0-672 0,0 0 431 16,16 83 177-16,0-35 64 0,0 3-728 31,8 6 80-31,12 13-760 16,-8-13-3185-16,0-13 2528 15</inkml:trace>
  <inkml:trace contextRef="#ctx0" brushRef="#br0" timeOffset="182000.37">25679 4664 10658 0,'0'0'2544'16,"0"0"-1343"-16,0 0-529 16,0 0-672-16,0 0-152 0,0 0-144 15,0 0 176-15,56 85 112 31,-41-46-368-31,1-2-569 16,0-1 153-16,4-5-464 0,16-2-681 16,-8-7-215-16,0-16-2897 0</inkml:trace>
  <inkml:trace contextRef="#ctx0" brushRef="#br0" timeOffset="182188.87">26165 4597 8409 0,'0'0'4105'15,"0"0"-2240"-15,0 0-1409 16,0 0-456-16,0 0-600 0,0 0 391 0,0 0 209 31,0 105-64-31,0-70-552 16,8 0-280-16,3 0-264 16,6-13-128-16,7-3-593 0,-5-10-823 15,1-9-1785-15</inkml:trace>
  <inkml:trace contextRef="#ctx0" brushRef="#br0" timeOffset="182343.45">26455 4613 9778 0,'0'0'5057'0,"0"0"-4401"16,0 0-656-16,0 0-1473 0,0 0 1193 16,0 79 184-16,0-37 24 31,0 2-952-31,0 7-1296 15,8-10-1585-15,5-9-496 0</inkml:trace>
  <inkml:trace contextRef="#ctx0" brushRef="#br0" timeOffset="182520.98">26874 4651 8121 0,'0'0'2641'15,"0"0"-273"-15,0 0-647 0,0 0-657 16,0 0-1064-16,0 0-384 15,0 0 8-15,64 41 376 0,-57 1-8 16,5 5-744 0,-3 1-329-16,2 12-959 15,1-9-1193-15,-3-10-3328 16</inkml:trace>
  <inkml:trace contextRef="#ctx0" brushRef="#br0" timeOffset="183139.32">22447 5709 10538 0,'0'0'2656'0,"0"0"-2656"0,0 0-104 16,0 0 32-16,21 85 72 15,-10-47 80-15,9 0-80 16,3 1 0-16,9-2-232 0,20 5-1152 31,-8-14-1609-31,0-9-1784 0</inkml:trace>
  <inkml:trace contextRef="#ctx0" brushRef="#br0" timeOffset="183333.8">23009 5677 8705 0,'0'0'2097'0,"0"0"-1057"0,0 0-1040 0,0 0-24 15,0 0 24-15,0 0 232 16,0 0 96-16,28 101-152 16,-17-59-120-1,6-5-56-15,7 2-56 16,19-1-896-16,-3-9-1313 0,-3-14-2175 15</inkml:trace>
  <inkml:trace contextRef="#ctx0" brushRef="#br0" timeOffset="183522.3">23463 5683 9353 0,'0'0'2609'0,"0"0"-1761"16,0 0-848-16,0 0-80 15,0 0 80-15,0 0 48 0,0 0 136 32,79 85-184-32,-51-56 0 15,0-4-568-15,21 4-736 0,-10-6-1657 0,-7-11-4152 16</inkml:trace>
  <inkml:trace contextRef="#ctx0" brushRef="#br0" timeOffset="183698.83">24013 5620 5961 0,'0'0'5441'0,"0"0"-4385"0,0 0-1056 15,0 0 0-15,0 0 0 16,0 0 48 0,32 95-40-16,-17-64-8 15,17 8-216-15,0-4-1232 16,-4-13-1657-16</inkml:trace>
  <inkml:trace contextRef="#ctx0" brushRef="#br0" timeOffset="183887.32">24511 5550 10098 0,'0'0'2416'15,"0"0"-1000"-15,0 0-1159 16,0 0-257-16,0 0-64 0,0 0 48 31,12 79 16-31,4-41 0 16,8 0-913-16,16 7-575 15,-5-14-937-15,-3-8-2856 0</inkml:trace>
  <inkml:trace contextRef="#ctx0" brushRef="#br0" timeOffset="184077.81">25061 5492 10778 0,'0'0'2728'0,"0"0"-631"15,0 0-1417-15,0 0-680 16,0 0-328-16,0 0 320 0,28 74 0 16,-13-33-168-16,2 3-1160 15,6 7-905-15,5-10-608 16,-4-12-1063-16</inkml:trace>
  <inkml:trace contextRef="#ctx0" brushRef="#br0" timeOffset="184258.33">25475 5524 5513 0,'0'0'4705'16,"0"0"-3113"-16,0 0 432 15,0 0-1199-15,0 0-825 0,0 0-432 31,0 0 360-31,0 0 64 16,60 86 8-16,-44-54-1449 16,4-4 17-16,11 1-456 0,-3-13-393 15,0-7-3632-15</inkml:trace>
  <inkml:trace contextRef="#ctx0" brushRef="#br0" timeOffset="184436.85">25890 5451 6689 0,'0'0'4033'0,"0"0"-1873"0,0 0-111 16,0 0-1657-16,0 0-392 0,0 0-320 16,0 0 320-1,0 0 48-15,43 105-48 16,-31-63-200-16,-3-5-937 16,2-2-215-16,13-3-632 15,-3-10-313-15,-6-9-7 0</inkml:trace>
  <inkml:trace contextRef="#ctx0" brushRef="#br0" timeOffset="184632.33">26240 5442 8993 0,'0'0'2945'16,"0"0"-808"-16,0 0-1625 16,0 0-512-16,0 0-304 0,0 0 296 31,0 0 8-31,8 101 104 15,-8-63-104-15,0 1 0 32,0-5-433-32,4 1-647 0,1-9-688 15,2-10-945-15</inkml:trace>
  <inkml:trace contextRef="#ctx0" brushRef="#br0" timeOffset="184803.87">26504 5397 8369 0,'0'0'2297'16,"0"0"-1985"-16,0 0-304 16,0 0-8-16,0 0 96 15,35 82-96 1,-27-52 48-16,4-5-48 0,0-6-520 16,20-4-688-16,-4-5-897 0,0-10-271 15</inkml:trace>
  <inkml:trace contextRef="#ctx0" brushRef="#br0" timeOffset="184948.48">26914 5413 8793 0,'0'0'4801'0,"0"0"-2960"15,0 0-1633-15,0 0-208 16,0 0-120-16,15 83 120 0,-10-39 0 31,6 23-760-31,1-13-1281 16,4-10-3872-16</inkml:trace>
  <inkml:trace contextRef="#ctx0" brushRef="#br0" timeOffset="185420.22">27690 5279 9754 0,'0'0'3936'0,"0"0"-2999"31,0 0-561-31,0 0-280 0,0 0-96 0,0 0-240 16,0 0 232-16,0 0-1073 16,0 93-1079-16,0-71-1793 0</inkml:trace>
  <inkml:trace contextRef="#ctx0" brushRef="#br0" timeOffset="185584.78">27846 5292 12442 0,'0'0'2753'0,"0"0"-1217"16,0 0-1136-16,0 0-400 31,0 0-272-31,0 0 208 16,12 102 16-16,-12-54-1840 0,-8-7-3794 0</inkml:trace>
  <inkml:trace contextRef="#ctx0" brushRef="#br0" timeOffset="188591.74">21447 5699 40 0,'0'0'64'0,"0"0"504"15,-115 44 344-15,74-28-152 0,2 0-88 16,3-3-296 0,-3-4 224-16,-2 4-296 15,-2-3-144-15,-6-4 281 0,6 0 391 16,-5 1-96-16,4-1-248 16,1 0-72-16,-2-3-200 15,6 4-136-15,-6-4-8 0,6 3 72 31,-1-2-136-31,-4-4 88 0,1 3 80 16,-6 0-56-16,2 0 88 16,-5 0 104-16,5 0 24 15,-2 0-63-15,-3 1-89 0,9-4-32 16,-1 3-24-16,-4-3-72 31,5 0 16-31,-5 0-72 0,-1-10-32 16,2-2 32-16,-1-1 128 15,1 0 288-15,-2 1-104 16,2-1 0-16,3 3-160 0,4 1 8 16,1 2-96-16,-2 1-64 15,5 3 0 1,1-3-8-16,-1 2-88 0,-4-2-40 16,0-1-64-16,0 2 128 15,-3 1 72-15,-2 1 16 16,-2 0-16-16,-1 0 0 0,1-1 0 15,2 1 136 1,-2-6-136-16,-1-1 128 16,-1-3-24-16,2 1-24 0,-1-4-80 15,1 3 200-15,2 0 32 16,-2 1 128-16,-1-1-208 16,-3 4-144-16,2 2 120 0,-3-2-120 31,9 2 176-31,-5-2-136 0,4 3-48 15,0-4 0-15,4 3 0 16,-3 1 0-16,-2 3 16 16,-2-3 48-16,-5 6 24 0,0-3-72 15,1 3 40-15,-1 0-56 32,0 0 64-32,8-4-64 0,-4 4-40 15,5-3 40-15,-1-3 0 16,4 0 0-16,-8-4-16 15,0-2 32-15,-4 2 80 0,1 3-96 16,-9-2 0-16,4 3 24 31,-4-1 8-31,4 1-32 0,-4-1-64 0,5 1 64 16,-4 0 88-16,-1-1-88 16,-9 1-56-16,6 0 48 15,-5 3-168-15,1-4 176 0,-1 4 8 16,4-3 48-1,1-1-40 1,-1 4 56-16,4 0-64 0,-4 0 8 0,5 0-8 16,-5 0 64-16,-1-4-72 15,2 1 0-15,-1 2 0 16,0-5 8-16,4 3 8 0,-3-1-8 31,-1 1 0-31,0 0 0 16,-3-1-8-16,-1 4-48 0,1 0 40 15,-2 0 8-15,6 3 0 16,-5-4 0-16,0 4 0 0,-12 0-8 16,9 0 8-16,0 0-80 31,-6 0 40-31,14 0 40 16,-9 4 0-16,5-1 8 0,-2 3-8 15,6 4-8-15,-5-4-64 16,4 1 64-16,-3-4-144 0,3 3 144 15,0 1-176-15,-4-1 176 32,4 0-112-32,1 4-168 15,3-4 288-15,0 3-256 0,5 1 80 0,-5 0 168 16,4-1-168-16,0-3-32 16,0 1-208-16,0-1 184 0,1 0 8 15,-1 1 112 1,4 3-16-1,-8-1 32-15,1 0 88 16,-1-2 8-16,-4-1 8 0,-3 0 104 0,-1-2 64 16,4 2 184-16,-3-3-312 15,3 7 216-15,4-7-24 0,0 6-144 32,8-2 8-32,-4 2 40 15,0 1-64-15,1-1-72 16,-1 4 0-16,-3 0 0 0,-1 0 0 15,0 2-8-15,0 1 64 0,4 0-56 16,0 3-8-16,-4-3 0 31,5 3-8-31,-1 0 0 16,-3 0-48-16,-1-3 48 0,0 3 0 16,0-3 8-16,0 0-48 15,0 3-64-15,5 0-32 0,-5-6 88 16,-4 2 48-16,4 2-8 31,-3-5 16-31,3 4 0 16,-4-3 8-16,4 3-8 0,5 3 8 15,3-4-8-15,0 1 8 0,5 3 0 16,2-3-8-16,2 0 0 0,2 0 0 16,2 0-8-1,-1 0 0 1,5-3 8-16,3-1 0 15,-4 1-8-15,3 0 8 0,1-1 8 16,1 1 0-16,-1 0-8 0,9-4 8 16,-2 0-8-16,9-2-16 0,1-1-184 31,7-2-88-31,3-4 48 16,5 3 56-16,0-3-704 15,0 0-9-15,0 0-311 0,0 0 144 16,0 0 856-16,0-3-1465 0,0-7-407 15,13 1 304-15</inkml:trace>
  <inkml:trace contextRef="#ctx0" brushRef="#br0" timeOffset="189012.62">10701 5848 3320 0,'0'0'1280'0,"0"0"-311"16,0 0-457-16,0 0-240 0,0 0 56 16,28-73 232-16,-28 73 80 15,0 0-400-15,-4 3-160 0,-11 19-16 0,-17 10 16 16,-4 10 24 0,-5 2 24-1,2 4-24-15,3 2 8 16,4-2 16-16,4-7 8 0,8 0-32 15,5-9-56-15,2-10-40 16,5-9-8-16,8-6 8 0,0-5 0 0,0-2 112 31,0 0 97-31,0 0 15 16,0 0-176-16,8 0-48 16,5 4 72-16,6-1 88 0,5 7 376 15,4-4-360-15,4 6-48 16,4 1-64-16,8 3 0 0,7-3-64 31,1 3 0-31,4-3 0 16,-5 2-8-16,-6-2-416 0,-2 6-576 15,-15-6-1473-15</inkml:trace>
  <inkml:trace contextRef="#ctx0" brushRef="#br0" timeOffset="191044.18">22893 7045 4793 0,'0'0'1536'16,"0"0"-1200"-16,0 0 1472 0,-96 0-591 15,68 7-465-15,1-1 8 0,3 7-128 32,4-1-136-32,0 1-136 15,-3 6 16-15,2 3-112 16,-3 6 192-16,-4 11 73 0,-4 2-17 16,4 3-112-16,0 1-184 15,9-4-56-15,7-3 8 0,4-9-160 31,8-4 0-31,0-3-8 16,20-9-96-16,12 0 96 16,28-7 0-16,4-6 24 0,7 0 432 15,5-9-320-15,-12-4-136 0,19-19-1680 16,-23 4-969-16,-16-1-4520 0</inkml:trace>
  <inkml:trace contextRef="#ctx0" brushRef="#br0" timeOffset="191622.64">23184 7328 10138 0,'0'0'2544'0,"0"0"-535"15,0 0-1129-15,0 0-328 16,0 0-96-16,0 0-456 16,8-10-88-16,16 7 88 0,8-4 64 15,4 1 136-15,3 0-120 16,-7-1-80-1,0 1-1040-15,-12 3-536 16,-8-10-1321-16,-3 4 416 16,-9-4-3128-16</inkml:trace>
  <inkml:trace contextRef="#ctx0" brushRef="#br0" timeOffset="191787.19">23312 7089 5961 0,'0'0'4425'15,"0"0"-3553"-15,0 0-816 0,0 0-40 16,0 83 368-16,0-42 104 16,0 4-200-16,4-1-184 0,12-3-104 15,7 4-56 1,5-10-1128-16,-4-6-2073 16</inkml:trace>
  <inkml:trace contextRef="#ctx0" brushRef="#br0" timeOffset="191983.67">23682 7163 9057 0,'0'0'2809'0,"0"0"-2625"16,0 0 40-16,0 0-224 0,0 0 0 16,107-10 208-16,-62 7 296 31,7-4-504-31,-5 4-664 0,-2-3-736 15,-10-7-409-15,-12 4-2167 16,-14-1-449-16</inkml:trace>
  <inkml:trace contextRef="#ctx0" brushRef="#br0" timeOffset="192175.16">23806 6906 7433 0,'0'0'4961'15,"0"0"-4265"-15,0 0-696 16,0 0 0-16,0 0 56 31,28 98 192-31,-13-50 8 0,5 18-184 0,1 26-72 16,-2-9-1184-16,-10-13-4777 16</inkml:trace>
  <inkml:trace contextRef="#ctx0" brushRef="#br0" timeOffset="192807.47">24511 7699 12082 0,'0'0'1792'16,"0"0"-983"-16,-108-28-153 0,61 21-32 31,-2 7-184-31,2 3-136 0,3 13-216 16,8 3-88-16,8 0-72 0,17 3-328 16,7 1 16-16,4-7-56 15,11 3-48 1,17-3-64-1,4-4 384-15,8 1 160 0,0-1 16 16,0-5 104-16,-12 3-112 0,-4-4 64 16,-9 3-64-16,-7-2-8 0,-3-1 8 15,-5 3 8-15,0 4 192 32,0 3-40-32,0-3-48 15,0 3-56-15,0 0-48 0,0-1 0 16,0 8 0-16,8-4 0 0,-1 3 32 15,1 0-40-15,-4-3-16 16,5 4 16-16,-6-5 168 31,1 2 160-31,0 2-104 0,4 0 232 16,4 3-160-16,4 1-192 16,16 6-104-16,40 12 0 0,-4-6-1536 15,-1-6-3313-15</inkml:trace>
  <inkml:trace contextRef="#ctx0" brushRef="#br0" timeOffset="193518.56">27061 10360 14403 0,'0'0'2376'31,"0"0"-1384"-31,0 0-424 0,0 0-240 16,0 0-328-16,0 0 8 16,83-19 8-16,-38 28-16 15,2 4-568-15,-10 3-152 0,-14 3-72 0,-11-3-224 16,-12-1 1016-16,-8-2 56 16,-16 3 1400-16,-4-3-240 15,0-4-407 1,8 4-265-16,9-3-176 15,7-1-368-15,4 7-80 16,7 13 8-16,21 6 24 0,4 2-368 0,12 11 232 31,-4-3-481-31,-8-4-55 16,-4-3 152 0,-13-6 232-16,-7-7 216 15,-8-3 112-15,0-2 8 16,0-2 304-16,0 8 240 0,0-1-72 15,0 4-64-15,0 9-159 16,0-6-121-16,-4 3-72 0,-7-3 8 16,-9-7-64-16,-36-6-144 15,-4-3-1113-15,-4-16-3080 0</inkml:trace>
  <inkml:trace contextRef="#ctx0" brushRef="#br0" timeOffset="193888.57">25157 8693 11826 0,'0'0'2401'0,"0"0"-1449"31,0 0-952-31,0 0 0 0,79-32 8 16,-11 22 88-16,4 4-96 16,31 6-360-16,-15 0-1777 15,-29 0-2920-15</inkml:trace>
  <inkml:trace contextRef="#ctx0" brushRef="#br0" timeOffset="194084.05">25256 9106 7257 0,'0'0'2473'0,"0"0"-2177"0,0 0 504 16,127-3 320-16,-31-10-200 15,16-6-456-15,-5 6-464 16,-3 6-392-16,-40 5-2256 0,-25 2-3658 15</inkml:trace>
  <inkml:trace contextRef="#ctx0" brushRef="#br0" timeOffset="194285.51">25555 9255 1560 0,'0'0'9498'16,"0"0"-7754"-1,0 0-1496-15,0 0-184 16,0 0 440-16,96-10 153 16,-40 7-321-16,11-3-336 0,21 6-633 15,-17 3-1255-15,-19 7-1993 0</inkml:trace>
  <inkml:trace contextRef="#ctx0" brushRef="#br0" timeOffset="194474.01">25735 9410 5657 0,'0'0'1560'0,"0"0"-864"0,0 0-384 16,0 0-232-16,0 0 1601 16,111 16-753-16,-20-16-800 15,1-9 160-15,-8 2-544 0,0 7 256 16,-37 0-872-1,-3 4-2009 1</inkml:trace>
  <inkml:trace contextRef="#ctx0" brushRef="#br0" timeOffset="194668.49">25782 9592 4112 0,'0'0'1353'0,"0"0"-689"15,0 0 1232-15,88 6 49 0,-32-6-681 16,7 0-600-16,5-4-176 0,8-2-288 16,-8 6 64-16,-9 0-264 31,-7 0-1176-31,-21 13-2113 16,-14 0-3392-16</inkml:trace>
  <inkml:trace contextRef="#ctx0" brushRef="#br0" timeOffset="194831.05">25838 9731 4560 0,'0'0'2817'15,"0"0"-1233"-15,0 0-1103 0,0 0-145 0,0 0 392 16,0 0 144-16,91 22-320 16,-38-18-552-16,10-4-208 0,25 0-848 15,-17 0-1121 1,-11 0-1704-1</inkml:trace>
  <inkml:trace contextRef="#ctx0" brushRef="#br0" timeOffset="195012.57">26399 9779 3016 0,'0'0'2017'15,"0"0"-881"-15,0 0-224 0,0 0-328 32,0 0-128-32,0 0-168 15,0 0-112-15,0 0 40 16,0 0 96-16,-43 54-112 0,58-51-47 15,13 0 119-15,8 0-272 0,5-3-64 16,2 7-369-16,-7-4-807 31,-12 0-3945-31</inkml:trace>
  <inkml:trace contextRef="#ctx0" brushRef="#br0" timeOffset="195211.04">25853 10064 7537 0,'0'0'2593'15,"0"0"-1905"-15,80 7 504 0,12-7-8 16,28 0-143-16,11 0-257 0,-4 0-56 16,-35 0-400-1,-28 0-328 1,-12 0-2000-16,-17 0-1969 15,-11-3-3513-15</inkml:trace>
  <inkml:trace contextRef="#ctx0" brushRef="#br0" timeOffset="197974.65">22610 8051 6001 0,'0'0'2112'16,"0"0"-223"-16,0 0-1249 0,0 0-360 15,0 0-72-15,-43-2 920 16,39-2 336-16,-1-5-295 0,5 2-697 31,0-5-472-31,0-4-96 16,0 0 16-16,0-6-120 15,5-1-336-15,7 1 392 0,4-3 40 0,-1-1 48 16,6 8 56-16,2-2 136 16,1 11-136-16,0 6 0 15,4 3-297 1,4 0 289-16,7 3-136 15,6 9 144-15,10 8-640 16,1-1 416-16,4 3 120 0,3-7-224 0,-7 5-280 16,-7-8 600-16,-6-2 8 15,-15 0-312-15,-4-7-160 0,-12-3-192 32,-5 0-240-32,2-3 904 15,-1-10 200-15,-1-3 144 16,1-7-80-16,-8-5 88 0,5 0-200 15,-5-4 0-15,0 7 168 0,0 8 144 32,0 5 216-32,0 9 88 15,0 3-768-15,0 0-456 16,0 12-744-16,0 10 920 0,8 4 272 16,-4 3-8-16,7-4-200 15,-2-3-200-15,-1-9 56 0,-1 0 72 16,1-4-200-16,-3-6-81 31,-5 0-231-31,0-3 184 16,0 0 616-16,0-6-16 0,-5-10 96 15,1-3-80-15,-4-3 976 0,5 3-183 16,3 3-129-16,0 6-448 16,11 4-216-1,17 3-144-15,8 3 0 16,12 0 136-16,4 0-448 15,8-3 328-15,4 0-433 0,-1-4-103 16,-12-2 560-16,-2-4-40 0,-6 0 8 16,-11 1 136-1,-8-1 0-15,-7 6 104 16,-2-2 280-16,-7 6 40 16,8-3 88-16,-4 2-311 15,4 1-193-15,8-3-16 0,-5 0-8 16,6-11-297-16,-5 5-1663 0,-12-7-2641 15</inkml:trace>
  <inkml:trace contextRef="#ctx0" brushRef="#br0" timeOffset="199684.07">21252 6832 2656 0,'0'0'592'0,"0"0"-368"16,0 0-72-16,0 0 672 16,0 0 193-16,0 0-273 31,0 0-120-31,-21 10 176 0,18-7 32 16,-5 0-56-16,-9 1-215 15,6-4-89-15,-9 6-208 0,0-3-96 16,4 0-32-16,-3 0 24 15,6-3 16-15,-6 0 8 32,2 0 96-32,6 0 96 0,-2-3-160 15,2-3 120-15,-1-4-144 0,3 1 16 16,2-1 128-16,-1-2 0 0,0-1-240 16,0-3 32-16,4 0-8 15,0-3-120 1,0-3 57-1,4-4 31-15,0 1-88 16,0-3 0-16,0-2 0 16,12 2-64-16,0-3 56 15,7-1-41-15,6 0 49 16,3-3-32-16,3 6 32 0,5-2 129 16,4 5-25-16,4 1-96 15,-1 3 0-15,6-4-16 0,-2 4 8 16,5 0 0-16,4-4 8 0,-4 1 80 15,-1 3 0-15,-2 0-72 16,-14 6-8-16,-7 3 0 31,-7 4-8-31,-10-1 72 0,-3 3-64 16,-1 1 56-16,-2 0-64 16,3-1 8-16,0-2-8 0,-1 3 0 15,6-4-16-15,-5 4-120 16,8-4-8-16,-8 4-16 31,0 3 7-31,-1 0-143 0,-3-1 56 16,-4 4 192-16,5 0-56 15,-5 0-40-15,0 0-288 0,0 0-448 0,0 0-320 16,-5 4 256-16,-6 5-3377 16,-1-3 1744-16</inkml:trace>
  <inkml:trace contextRef="#ctx0" brushRef="#br0" timeOffset="200084">21491 6064 4352 0,'0'0'1521'32,"0"0"31"-32,0 0-456 0,0 0 97 15,0 0-57-15,0 0-72 16,0 0-592-16,-20-35-472 0,40 35-120 16,8 0 120-16,12 3 80 15,12 4-72-15,8-7 0 31,3 3 72-31,-7 0-64 0,-9-3-8 16,-11 3-8-16,-16 0-112 16,-8-3-120-16,-12 10 40 15,0-1 32-15,-12 10 160 0,-8 7 288 0,-4 9 32 16,-3 6-208 0,-1 0-104-1,0 4 0-15,8-1-8 0,8 20-456 16,3-10-1232-16,6-13-2441 15</inkml:trace>
  <inkml:trace contextRef="#ctx0" brushRef="#br0" timeOffset="-211153.56">20849 14001 328 0,'0'0'10306'0,"0"0"-7154"15,0 0-1943-15,0 0-721 0,0 0 0 16,0 0 328-16,0 0 24 16,0 0-200-16,0 0-135 0,0 0-97 31,0 0-80-31,0 0 8 16,0 0-8-16,0-12 56 0,0-11-160 15,12-8-224-15,4-7 0 16,9-7-64-16,3 4 64 0,3 9-56 15,5 7-16-15,0 6 0 32,-1 6 24-32,5 10-8 0,-8 3-8 15,-8 13-112-15,-4 15 40 16,-8 13 48-16,-5 7 0 16,-7 0-112-16,0 2-40 0,-11-5-16 15,-13-4 72-15,1-6 120 31,-5-9 64-31,0-8 8 0,7-5 0 16,10-13-8-16,7 0 48 16,4-16-48-16,0-22-56 0,27-28-112 15,25-27 63-15,0-2 89 0,4 10-40 16,-5 18-40 0,-10 25 96-1,6 8-48-15,5 2 48 0,-8 16 16 16,0 16 40-16,-8 3-56 15,-4 23 0-15,-8 15 0 0,-13 10 0 16,-7 6-8-16,-4 0 8 0,-8-3 0 31,-16-7-8-31,-4-8-40 16,0-11 40-16,5-8 16 0,7-14-8 16,4-6 72-16,12-16 40 15,4-32-112-15,28-35-144 0,7-2 24 16,6 5 16-16,-2 17 104 31,-11 28 0-31,0 9 56 0,0 11 56 16,-8 15-32-16,0 10-64 15,-5 25 144-15,-6 9 105 16,-9 13 7-16,-4 7-72 0,0-1-112 16,-4 0-88-16,-9-9 0 31,6-6-80-31,3-13-673 0,8-13-1383 15,12-9-2649-15,3-13-3937 0</inkml:trace>
  <inkml:trace contextRef="#ctx0" brushRef="#br0" timeOffset="-210793.53">22041 13805 9978 0,'0'0'2480'16,"0"0"-1800"-16,0 0-112 15,0 0 825-15,0 0-81 0,0 0-160 0,0 0-248 32,0 0-583-32,79-32-209 15,-38 6-112-15,-2-2-120 16,-7-4-129-16,0-6 9 0,-12 0 16 16,-8 0 16-16,-8 6-8 15,-4 10 216-15,-4 9 176 0,-13 10 48 31,2 3-16-31,-5 0-56 16,8 3-32-16,1 3-40 0,6 1-72 16,1-1 40-16,4-2-40 15,0 1 0-15,0-1-8 0,0-4 0 16,4 0-176-16,1 0-192 31,2 0-376-31,-7-4-800 16,4-1-2353-16,-4-5-6361 0</inkml:trace>
  <inkml:trace contextRef="#ctx0" brushRef="#br0" timeOffset="-210317.8">22236 13490 1408 0,'0'0'7777'16,"0"0"-5920"-16,0 0-441 15,0 0 649-15,0 0-433 0,0 0-648 16,0-35-544-16,-24 89 608 16,-4 26-335-16,0-4-233 0,9-6-272 31,6-10-72-31,9-15-56 15,4-1-32-15,0-3-32 0,13-15-16 16,6-13-120-16,13-11-152 16,0-4 48-16,12-27-96 0,3-29-176 15,2-27 79-15,-6-23-295 32,-11 10-264-32,-16 21 408 15,-12 36 568-15,-4 28 672 0,0 4 104 16,-8 9 104-16,-4 0-287 15,-7 22-369-15,2 19 144 0,-2 7-104 16,10 9-64-16,9 0-176 16,0-6-24-1,17-7-312-15,11-9-624 16,11-9-601-16,13-17-1167 0,27-24-1113 16,-6-17 600-16,-6-10-1120 15</inkml:trace>
  <inkml:trace contextRef="#ctx0" brushRef="#br0" timeOffset="-210017.6">22945 13319 5633 0,'0'0'4841'16,"0"0"-2017"-16,0 0-407 16,0 0-545-16,0 0-760 0,0 0-615 15,-88-48-81-15,64 74-56 16,5 2-112-16,6 4-120 0,13 0-112 31,0 0 32-31,13-1-48 16,15 1-16-16,8-4-248 0,3 1-256 15,-3-6-192-15,-4-1-81 16,-4-3 57-16,-16 3 312 0,-12-3 240 16,0 6 168-16,-28 1 16 31,-16 2 464-31,-7 1 168 31,-9-4 0-31,0-6-127 0,8-9-209 16,9-7-160-16,18-3-136 15,25-41-216-15,16-4-1617 0,16-5-4640 0</inkml:trace>
  <inkml:trace contextRef="#ctx0" brushRef="#br0" timeOffset="-209808.16">23419 13236 8673 0,'0'0'4977'15,"0"0"-3144"1,0 0-537-1,0 0 80-15,0 0-287 0,0 0-113 16,-83 54-352-16,59-12-232 0,7 5-224 16,10 4-96-16,7 0-72 15,0 0-240-15,7-4-272 0,14-5-688 32,7-8-1049-32,-4-8-2272 15,-5-17-2480-15</inkml:trace>
  <inkml:trace contextRef="#ctx0" brushRef="#br0" timeOffset="-209651.58">23630 13157 14411 0,'0'0'1920'0,"0"0"-1536"16,0 0 88-16,0 98-144 15,-8-60-184-15,5-3-144 16,-14 3-616-16,6-9-3521 0,-1-10-6409 0</inkml:trace>
  <inkml:trace contextRef="#ctx0" brushRef="#br0" timeOffset="-209193.81">24188 13214 12170 0,'0'0'3785'0,"0"0"-2849"0,0 0-72 16,0 0 32-16,0 0-279 16,-103-41-177-16,51 54-24 15,-8 12-112-15,0 13-128 0,5 3-104 31,14 10-64-31,13 3 48 16,28 0-56-16,0-3-88 0,37-4-112 16,27-2-72-16,27-14-96 0,20-18-296 15,9-13-609-15,-21-15 521 16,-11-24-112-16,-36 11-1320 16,-20-1-3338-1</inkml:trace>
  <inkml:trace contextRef="#ctx0" brushRef="#br0" timeOffset="-208112.7">21383 14786 10938 0,'0'0'1800'0,"0"0"-1144"15,0-86 585-15,0 45 103 16,9-7-216 0,2 1-304-16,10-1-160 15,7 3-151-15,7 4-185 0,9 9-64 16,12 10-88-16,15 3-80 15,24 16-16-15,17 3-32 0,12 12-40 16,-8 17 56 0,-13 6-64-16,-27-10-48 15,-16 1-232-15,-17-10-136 16,-3-6-88-16,1 2-121 0,6-2 25 16,-4-4-240-16,2-6 160 15,-6 0-72-15,-3-16 216 0,1-9 264 31,-6-10 200-31,-4-6 72 16,1-7 8-16,-7 3 104 0,-10 7 392 16,-6 13 600-16,-1 9-96 15,-4 10 0-15,0 2-287 16,4 4-457-16,7 0-264 0,2 0-104 31,6 13 104-31,1-3 0 16,5 2-296-16,-2-2-433 0,-3-1-47 15,-4-5-24-15,0-1-160 16,0-3-296-16,-4 0 95 16,4-7 385-16,0-2 360 0,4-7 296 15,-1 3 120 1,-2 1 8-16,3 2 328 16,-1 0 488-16,1 4 249 15,0 0-137-15,4-1-480 0,8 1-256 16,-1 0-112-16,1 3-80 15,-4-4 16-15,0 7-24 16,-7 0-120-16,-6 0-352 16,-6 0-384-16,-5 16-97 15,-4 3 601-15,0 0 168 16,0 3 56-16,0-9 40 0,0-4 32 16,0-2-24-16,0-7-144 15,15-7 144 1,13-11 80-16,8-11 8 15,12-6 152-15,4-6 264 16,-1-1 112-16,5 7 577 0,-4 7 279 16,-5 6-304-16,2 9-120 31,2 7-320-31,-3 6-167 0,8 0-209 16,0 0-152-16,-1 6-64 15,5 1-56-15,-4-1-152 16,0-3-56-16,-4-3-136 0,-5 0-145 15,-6-3-31-15,-6-10 0 16,-10-6-256-16,-14-29-912 0,-3 4-1065 16,-8-1-4216-1</inkml:trace>
  <inkml:trace contextRef="#ctx0" brushRef="#br0" timeOffset="-205833.79">18097 9699 5857 0,'0'0'2712'0,"0"0"-439"16,0 0-1137-16,0 0-240 31,0 0 16-31,0 0 265 0,-9-3-201 15,9 3-272-15,16-6-184 16,8-1-200-16,28-5-208 0,39-8-40 16,53 2-24-16,36-5 152 15,22 1 72-15,26 6 0 32,6 1-48-32,13-2-55 0,9 5-1 15,-5-7-24-15,-17 0-144 16,-14-7 48-16,-21 4-48 0,-27-3 8 15,-33 2-8-15,-44 4-88 16,-35 7-88-16,-28 6-73 16,-19-1-135-1,-6 4-184-15,-7 0-136 0,-63 3-1152 16,-10 0-1385-16,-14 3-3648 16</inkml:trace>
  <inkml:trace contextRef="#ctx0" brushRef="#br0" timeOffset="-205391.97">17762 10007 9498 0,'0'0'1760'15,"0"0"-1088"-15,0 0-600 32,-4 96 264-32,12-5 560 0,7 46 17 0,2 19 143 15,-2 12-176-15,1-9-320 16,-4-23-256-16,0 1-160 16,4-17-96-16,-4-8 32 0,-4-14-80 15,0-19-488 1,-4-18-584-1,0-23-456-15,-4 0-105 0,0-13-935 0,-8-5-3882 16</inkml:trace>
  <inkml:trace contextRef="#ctx0" brushRef="#br0" timeOffset="-205083.8">17829 11826 8753 0,'0'0'1633'0,"0"0"-793"0,0 0 208 16,100 10 520-16,-24-10-55 31,55-13-505-31,72-18-296 0,56-17-80 16,36-12-104-16,20-1 193 16,-17 7-265-16,13 0-88 15,-8 0-192-15,-15 7-120 0,-18-1-40 16,-23 7-16-16,-27 9-56 31,-29 4-56-31,-36 5 64 0,-44 7 40 16,-39 7-224-16,-32 3-368 0,-20 6-617 15,-8-4-535-15,-8 4-553 16,-12-6 41-16,-16 6-257 0,-4-6-2592 16</inkml:trace>
  <inkml:trace contextRef="#ctx0" brushRef="#br0" timeOffset="-204672.9">21340 9353 328 0,'0'0'7177'0,"0"0"-5144"15,0 0-129-15,0 0-136 31,0 0-615-31,0 0-657 0,0 0-288 16,11 80 288-16,2 40 424 16,6 39-200-1,1 22-168-15,4 9-192 16,8-2-88-16,0-1-168 0,0-16-96 16,-4-18-8-16,-9-29 0 15,-14-29-128-15,-14-18-1416 0,-15-33-2345 16,-3-25-3376-16</inkml:trace>
  <inkml:trace contextRef="#ctx0" brushRef="#br0" timeOffset="-203135.01">18359 10233 408 0,'0'0'7537'16,"0"0"-5720"-16,0 0-217 0,0 0 24 16,4-45 121-16,-4 45-425 15,0 0-760-15,0 0-384 16,0 16-176-16,0 13-40 0,0 12 40 15,0 13 80-15,0 6-32 16,0 4-40-16,0-4 0 0,12-6 8 16,0-16-16-16,4-6 0 15,4-13-224 1,4-13-256-16,0-6 24 16,4-19-200-16,0-16-112 0,-1-15 119 15,-3-7 281-15,-4-7 192 16,1 7 176-16,-10 9 136 0,5 13 528 15,-8 10 113 1,4 15-9-16,-8 4-368 16,3 6-224-16,10 0-176 15,-1 13-56-15,4 9 56 0,4 6 0 16,0 7 0-16,-1 6 0 16,-3 4 8-16,1 3-8 0,-2-4-88 31,-7-3-296-31,0-6-248 15,-4-6-249-15,0-7 193 0,0-12-72 16,4-7 88-16,0-3 384 16,0-13 224-16,12-16 64 0,0-12 0 15,4-12 0-15,0-2 56 32,-1 1 240-32,1 7 376 15,-8 9 472-15,4 9-191 0,-8 7-161 16,4 13-288-16,4 2-240 15,-5 7-208-15,9 7-56 0,0 15-8 16,0 12 8-16,-3 5 0 16,-1 5 8-1,-5 1-8-15,1-4 0 16,-4-6-40-16,0-4-144 0,-4-9-232 16,0-9-328-16,-4-6 8 15,3-7 383-15,2-16 273 0,2-19-160 16,6-13-128-1,3-9 264-15,4-3 104 16,-5 6 136-16,-3 10 680 16,4 12 161-16,0 10-41 0,3 12-368 15,1 7-256-15,4 3-248 16,5 13-56-16,-1 9 40 0,-1 6-40 31,-3 1 8-31,0 3-16 16,-4-1-200-16,-4-5-192 0,-5-4-248 15,2-6-472-15,-6-7-121 16,-6-9 129-16,2 0 528 0,2-19 424 16,-1-16-224-16,-1-6 56 31,2-3 320-31,2 3 56 16,2 12 648-16,-6 13 312 0,6 13 0 15,-2 3-503-15,9 13-257 16,0 12 168-16,8 4-232 0,0 6-80 15,0-4-104-15,7-5-8 32,1-4-296-32,0-10-432 0,-4-12-17 15,4 0 185-15,-9-12-48 0,5-20-8 16,-8-6 344-16,-4-6 272 16,-3 2 112-16,-6 4 624 0,-7 10 288 15,0 15 105 1,-4 10-425-1,0 3-704-15,0 25-168 0,-4 35-112 16,0 1-1169-16,0-4-2576 0</inkml:trace>
  <inkml:trace contextRef="#ctx0" brushRef="#br0" timeOffset="-202003.04">18467 11141 8305 0,'0'0'2081'0,"0"0"47"16,0 0-287-16,0 0-329 16,0 0-384-16,0 0-80 15,0 0-488 1,0 0-407-16,8-54-153 15,3 76 0-15,6 6 8 0,7 4 40 0,-1 3-32 16,1-3-16-16,0-7 0 16,0-3-40-16,0-5-361 15,-4-8-167 1,4-9-8-16,-4 0 168 16,3-16 120-16,-2-16 88 15,-1-6-48-15,-1-6 168 0,2-4 64 16,-6 7 16-16,-2 12 200 15,-2 7 320-15,2 16 88 0,2 6-336 32,1 6-208-32,11 13-56 15,6 10 0-15,3-1 8 0,4 1 64 16,-1-1-72-16,-3-5-8 16,0-7-104-16,-8-4-440 15,-1-2-152-15,-10-10-88 0,-6 0 56 31,2-3 344-31,-9-23 8 16,0-2-177-16,0-7 369 0,-4-3 184 16,7 6 512-16,-3 10 753 0,9 9 15 15,-6 10-496-15,14 3-544 16,3 0-136-16,3 13-8 16,1 2 24-1,4 2-40-15,-1 1-80 16,-3-2 0-16,0-3 0 0,0-1-216 15,-3-8-360-15,3-1-240 16,-4-3-32-16,-1 0 128 0,-3-13 256 16,-4-9 344-1,-4-7 112-15,0 1 8 16,-4 2 312-16,4 7 456 16,-4 10 312-16,-1 6-248 0,10 3-496 31,3 0-224-31,8 9-48 15,4 7-56-15,4-3 0 0,-1-4 0 16,-3 1-8-16,0-7-56 16,0 0-216-16,-8-3-160 0,4 0-112 15,-4-9-48-15,-5-4 24 16,-2-6 104-16,-2 0 312 16,-2 0 152-16,-6 3 208 0,1 7 384 31,0 9-104-31,4 0-264 15,4 9 136-15,12 10 104 0,4 0-232 16,3-3-64-16,10 0-96 16,2-10-24-16,1-3-8 0,4-3-40 15,3-6-80-15,-3-6-208 16,-3-8-40 0,-6-2-48-16,-7 0-8 15,-8 3 192-15,-12 3 192 0,-8 9 272 16,-4 4-32-16,-4 3-240 15,0 0-128-15,0 20-104 0,0-5-1176 16,-4 1-2553-16</inkml:trace>
  <inkml:trace contextRef="#ctx0" brushRef="#br0" timeOffset="-196223.5">24666 13509 6673 0,'0'0'4529'0,"-7"0"-3009"16,7 0-1032-16,-4 0-312 16,4 0 232-16,0 0 881 0,0 0-57 15,0 0-256 1,0 0-88-1,0 0-143-15,4 0-273 0,11-9 32 16,5-7-304-16,12-6-128 0,12-10-16 16,12-3-48-16,20-19 64 15,23-19-72-15,25-19 0 16,-5 9 0 0,-27 17 0-16,-28 25 0 15,-25 21 48-15,1 1-40 0,0 0-8 16,-8 3 0-16,-4 7-224 15,-16 3-160-15,-8 6-280 16,-4 0-721-16,-16 12-1047 0,-12 4-497 31,-4 6-2320-31</inkml:trace>
  <inkml:trace contextRef="#ctx0" brushRef="#br0" timeOffset="-195809.6">24646 13570 11242 0,'0'0'3089'0,"0"0"-1913"16,0 0-680-16,0 0-88 15,0 0 440 1,0 0 48-16,120 41-191 16,-60-16-225-16,20 7-144 15,27 6-72-15,33 10-16 0,6-4-104 16,-6 1-16-16,-16-7-80 15,-36-10-40-15,-25-8 0 0,-23-8-8 32,-8 1-96-32,0-3 0 15,-1 2-24-15,-7-2-104 0,-7-4 24 16,-9-3-232-16,-5-3-48 16,-3 0-225-16,-11 0-311 15,-6-6-1400-15,2-4-3978 0</inkml:trace>
  <inkml:trace contextRef="#ctx0" brushRef="#br0" timeOffset="-194852.16">25873 13516 11522 0,'0'0'2881'0,"0"0"-1537"16,0 0-568-16,0 0-440 16,0 0 0-16,0 0 0 0,-3-4-72 15,3 21-32-15,0 8-16 16,3-3-96-16,5 0-64 0,1-3-56 31,2-6-8-31,6-3-136 16,-2-7 136-16,6-3-64 0,-2 0 64 15,5-10 8-15,0-9 48 16,0-3-8-16,-4-6-32 16,0-2 40-16,-5 5-40 0,-2 6 0 31,-2 6 112-31,2 4 16 15,-2 6-72-15,1 0-56 0,4 3 40 16,9 0-48-16,-6 0-8 16,1 9 0-16,0 4 0 0,4 0 0 15,-4-1-40-15,0 4-144 16,-4-3-128 0,0 0-80-16,-4-4 56 15,0-3-112-15,0-2-32 0,-1-4 168 16,-2 0 144-16,2-4 104 15,-3-11 72-15,9-4 0 0,-2-1 0 16,1 1 64 0,0 3 64-16,0 4 128 15,0-1-56-15,0 7-72 16,0 3 0-16,0 0 16 0,-1 3-144 16,2 0 8-16,-2 6-8 15,2 6 0-15,-6 1 0 0,2 3 0 31,-2-3 0-31,-3-1-88 16,-3-5-96-16,3 3 8 0,-5-7-72 16,1-3 88-16,4 0 56 15,1 0 40-15,6-3 64 16,2-10 8-16,2-3 0 0,1 3 0 31,0-3 40-31,-4 7 40 16,0 2 232-16,-8 4 64 0,4 3-160 15,0 0-216-15,3 0 64 16,2 3-72-16,2 4-8 16,5-1 8-16,0 1-8 0,8-5-80 15,0-2-152 1,4 0-8-16,0 0-72 16,-5-9 168-16,-3-1 104 15,-4 1 48-15,-8 0 8 0,-4 2 72 16,-4 4 184-16,-8 3 160 15,4 0-184-15,-4 0-152 16,4 0-88-16,5 0 0 16,-6 0-416-16,1 0-1024 15,0 6-1641-15,-4-6-4433 16</inkml:trace>
  <inkml:trace contextRef="#ctx0" brushRef="#br0" timeOffset="-177310.08">11984 7071 1632 0,'0'0'4081'0,"0"0"-2177"16,0 0-576 0,-4 0-383-16,4 0 71 0,0 0 168 0,0 0 96 15,0 0-199-15,0 0-193 16,0 0-264 0,0 0-128-1,0 0-160-15,0 0-80 0,0 0-104 16,0 0-48-16,8 0-88 15,8-4 80-15,4-2-8 0,8-1-80 16,7-2 40-16,2-4 24 0,10 1-24 31,5-1-48-31,1 3 48 16,2-2-48-16,4 2 0 0,1 0-8 16,0-2 8-16,0 2 8 15,0 1 56-15,-1-4 0 0,5 1-56 16,0-1 88-16,0 0 0 31,3-3-24-31,5 3-64 0,0 1 0 16,-1-1 56-16,-6 1-64 15,-1 2 8-15,-9 3 0 16,-7 1-8-16,-1 0 0 0,-3 3 8 16,-4 0 0-16,-4-4 0 31,0 4-8-31,-4-4-8 0,0 1 8 15,-9 3 0-15,1 0 0 16,-7 0-8-16,-6-1-40 16,-3 4-72-16,-4 0-240 0,-4 0-128 0,0 0-208 15,0 0-472 1,-12 0-401 0,-12 0-287-16,-19 10-360 0,7-3-873 15,-8 2-2496-15</inkml:trace>
  <inkml:trace contextRef="#ctx0" brushRef="#br0" timeOffset="-176816.4">12426 7035 1400 0,'0'0'2176'0,"0"0"-615"16,0 0-441-16,-83 17 24 16,71-15-24-16,4 2-31 15,4-4-137-15,4 0-152 0,0 3-184 16,0-3-80-16,0 0 72 31,12 3 128-31,8-3-47 0,8 0-33 16,15 0-56-16,9-6-112 15,8-7-264-15,8-3 32 0,16-6-40 16,19-3-8-16,17-7 88 16,3 0-16-16,-11 3-96 15,-24 7-56 1,-25 7-48-16,-15 5-32 0,0 0 0 16,12-2 24-16,3-1-64 15,5 0 0-15,-8 1 8 16,-4 2 32-16,-13 3-40 15,2 1 0-15,-10 0 8 16,-3 3-16-16,-4-4 0 16,4 1 8-16,-8 0-8 0,-1 3-56 15,-3-7-304-15,-4 3-384 16,-4-2-624-16,-4-4-801 16,-4 4-719-16,-4-4-4106 0</inkml:trace>
  <inkml:trace contextRef="#ctx0" brushRef="#br0" timeOffset="-171618.31">11690 6039 1696 0,'0'0'4185'16,"0"0"-3001"-16,0 0-520 15,0 0-168-15,-20-17 288 16,16 15 481-16,4-2 263 0,-8-2-32 15,3 0-143 1,5-1-297-16,-8 1-320 16,5 0-336-16,3-1-104 15,0-3-88-15,0 5-40 0,0-8-112 16,0 0-56-16,0-6 0 16,16 0 0-16,3-3-8 15,-2-4 0 1,11 4-128-16,4 0 136 15,-1 0 8-15,9 0-8 0,8 2-48 16,-1-2 48-16,6 6 8 0,-2-3 0 16,5 3 40-16,-4 3-40 15,0 1 8 1,-1 2-16-16,-3 1 0 16,-8 3-96-16,-1-1 88 15,2 1 8-15,-9-1-8 0,3 5 8 31,-3-8-8-31,0 3 16 16,4 1-8-16,3-3 16 0,6-1-8 16,-2 0 0-16,5 1 8 15,5-1-16-15,-2-2 16 16,5 2-16-16,-4 1 16 0,-1 2 40 16,-3 1-40-16,-1 0-16 15,-2 3 8-15,-2-1-8 0,5 1 8 31,0 0-8-31,4 3 8 0,0-7-8 16,-1 4 8 0,1-3-8-16,-7 3 8 0,2 0-8 0,-8 3 0 15,2-4 0-15,-2 4 0 16,-7 0 8-16,4 0 0 16,0 0-8-1,0 0 0-15,0 0 0 16,8 0 16-16,-5 0 16 15,9 0-24-15,1 0-8 0,-6 0 0 0,0 4 8 16,-6-1-8-16,-1 3-8 16,-1-3 8-1,-3 7-8-15,0-4 0 16,4 1 8-16,3 2 56 16,2 1-56-16,2-1 0 15,6 4 8-15,-6-4 0 0,1 1 0 16,0 3 0-16,-1-4 0 0,2 0 0 31,-2 1 0-31,-2-3 0 16,-2 2 0-16,1 0-8 15,-5 1 0-15,1 3 0 0,1 3 0 16,-5-1 0-16,-1 2-64 16,-3 1 16-16,4 1-8 0,-9 4 48 31,5-1 8-31,-3 3-8 15,-1 1 8-15,-5 6 0 16,1-1 8-16,0 4 0 0,-4 3 128 16,4 0-48-16,-8 3-80 0,0-2 64 15,0 2-72-15,-4-3 0 16,0 3 0 0,-4 4 8-16,-4-4 0 15,0 1-8 1,0-5 0-1,0 5 56-15,-4-8-56 0,-4 5 0 0,-4-4-8 16,0-3 8-16,-4 3 0 16,1-7-56-16,-6 3 56 0,5 1 8 15,-3-3-8-15,-2-3 8 16,-3 2 0-16,1-2-8 16,-1-4 8-16,0 3 0 0,-4-3-8 15,0 4 16-15,0-4-8 0,-4 4 0 31,0-4 0-31,-3 3 0 16,-5-3 0-16,-1 3 0 16,2-2 0-16,-1-1 8 0,-4 4-8 15,4-4 0-15,1 0 0 16,-6 0-8-16,2 0 8 0,0 1-8 31,-10-1 0-31,5 0-56 16,-3-3-48-16,-1-3 8 15,-4 0 16-15,4 0-32 0,5-3-24 0,-5-1 72 16,4 1 56 0,0-4 0-16,1 1 8 0,-1-1 0 15,-1 1-8 1,6-4 16-16,-4 4-16 16,-6-4 16-16,1 0-8 15,-4 1 0-15,5-1 0 0,-5 1 0 16,0 2 0-16,4-3-192 15,1 1-16-15,3-1 88 16,1 1 112-16,2-1 8 16,2 0-8-16,-2-6 8 15,-2 3 0-15,-1 1 0 16,-3-4 8-16,-5 0-8 0,0 0 0 16,-4 0 8-16,4 0-8 31,-4 0 0-31,9-7-72 15,-1 7 64-15,0-3-8 0,12-4 8 16,-4 5 8-16,4-2 8 0,1 1 88 16,3-3-24-16,-8 3-64 15,4-4 64-15,-3 1-64 32,-2-4 0-32,-2 4 16 0,7-6-16 31,4 2 0-31,4-3 0 15,4 0 0-15,0-3 0 0,0 1 0 16,0-1 0-16,-4 0 8 0,0-3 40 16,-3 0-40-16,-1 3 32 15,4-6-48-15,-4-1 8 0,1 1 8 16,-1-3-16-16,-1-1 48 16,2 1 0-16,3 0 120 0,4-1-16 15,0 1-8-15,0 2-24 16,1-2-16-1,3 0-32-15,0-7-24 16,3 3-40-16,6-2 120 0,-5-1-64 16,8 0-8-16,0 3-8 15,4 1-32-15,-4-4-8 0,0 4 40 16,0-7-32-16,1 0 40 31,2 0 65-31,1-3-65 0,0 3 8 16,5-3-8-16,-1 3-48 15,4 0 104-15,-5 3-104 0,5 1-8 16,0-1 48-16,-4 0-32 16,4 0 40-16,-4 0 40 31,4 1-88-31,-4 2 72 0,4 4 56 16,0-1-24-16,4 1-48 15,9 3-64-15,-2-4 0 0,5 1-8 16,0 0 8-16,1-1 0 15,-6 1 8-15,1-1 56 16,0 1 8 0,-8 3-16-16,4 0-48 0,0-1 8 15,0 1 32-15,8 3-40 16,4-3-8-16,4-3 0 0,3-1-8 16,5 0 0-16,0 4-8 15,8-3-136 1,-4 6 136-1,0-4-136-15,-1 8-312 0,1 5-921 0,12 1-487 16,-8 9-2009-16,-8-3-3737 16</inkml:trace>
  <inkml:trace contextRef="#ctx0" brushRef="#br0" timeOffset="-169963.73">12662 5788 6209 0,'0'0'2096'15,"0"0"-1208"1,0 0-535 0,0 0 111-16,0 0 552 0,0 0-40 15,27-3-192-15,-15-7-288 0,4 1-160 16,0-7-32-1,4 0-55-15,0-3-121 0,0-7-56 0,-4-6-16 32,4-5 16-32,-8-5-64 15,0-2 0-15,-4-7 0 0,-8-3 48 16,0 3 112-16,0 0 72 16,-5-3 352-16,-6 4-392 15,-1 2-88-15,-4 0-40 0,0 0 32 31,0 7-96-31,-3-3 64 0,-2 3-72 16,-3-1 72-16,4 8-64 16,-3 2 0-16,-5-3-8 15,-4 6 8-15,0 1 0 0,-3-4 0 16,-6 3 0-16,1 4 64 31,-4 3-72-31,5 0 8 0,-1 2 48 16,0 5-48-16,0 2 0 15,8 4 40-15,-4-4-48 0,4 0 8 16,1 0 0-16,-1 4 72 0,-8-4-24 16,0 0-8-1,0 4 0 1,-7 3-48-16,-5-1 0 0,0 4-8 16,1 3 8-16,-5 0 0 15,3 0 8-15,-2 0-8 16,3 0 8-16,0 0-8 0,0 3 0 15,5 4 0 1,3-4 0-16,4 3 0 16,4-3 0-16,1 4 0 0,3-4 0 15,0 3 0-15,-1 0 8 16,6-3-8-16,-1 1 48 16,0-1-48-16,4 0 0 0,4 0 8 31,4-3-8-31,4 4-8 0,4-4 0 15,4 0-104-15,4 0-40 16,0 0-168-16,0 0-216 16,0 0-488-16,0 0-521 0,20-7-319 15,0-3 256-15,0-5-3113 0</inkml:trace>
  <inkml:trace contextRef="#ctx0" brushRef="#br0" timeOffset="-169513.94">11374 4280 4560 0,'0'0'1361'16,"0"0"-33"-1,0 0-304-15,0 0 105 0,0 0-57 16,0 0-272-16,17-29-96 16,-30 32-424-16,-6 10-96 15,-5 6-32-15,-4 6-24 0,-8 0-24 16,0 5-8-1,-8-2 32-15,1 1-32 16,-6-1-40-16,6-2 16 0,0-7 56 16,6-4 24-16,14-2 0 15,2-3 64-15,10-4 25 16,6-6-89-16,1 3-40 0,4-3 40 31,0 0 48-31,0 0 8 0,0 3-112 16,0 0-96-16,0 4 8 15,4-1 72-15,9 7-24 16,-2 3 40-16,13 3 208 0,4 3 16 16,8 10-48-16,4 0-112 31,12 6-32-31,0 3 0 16,4 0-48-16,-5 0-32 0,-7-2-32 15,-8-4-16-15,-12-4-368 16,-9-8-272-16,-7-1-464 0,-8-6-425 15,-4-1-1079-15,-11-8-3009 0</inkml:trace>
  <inkml:trace contextRef="#ctx0" brushRef="#br0" timeOffset="-164540.2">5924 4638 5009 0,'0'0'2816'15,"0"0"-1207"-15,-8 0-793 16,4-3-424-16,4 3 96 31,0-3 344-31,0 3 240 0,0 0-184 16,0 0-255-16,0 0-193 16,0 0-224-16,0 0-216 0,12 0 0 15,4-3 104-15,16-1 264 16,4-5-16-16,3 0-72 31,6-1-32-31,-10 1-64 0,1 2-64 0,-12 1-64 16,-8 3-48-16,-8-1 8 15,-4 4-16-15,-4 0 8 0,0 0-8 16,0 0 0-16,0 0 0 16,0 0-320-1,0 0-640-15,4 0-1145 16,4 7-607-16,-1-4-2025 0</inkml:trace>
  <inkml:trace contextRef="#ctx0" brushRef="#br0" timeOffset="-164014.31">6358 4597 5537 0,'0'0'2056'0,"0"0"-864"0,0 0-231 15,0 0-137-15,0 0 160 16,0 0 64 0,0 0-8-16,-4 0-223 15,4 0-129-15,0 0-320 0,0 0-368 16,13-6 176-16,6-1 24 0,5-2 0 15,4 0 0-15,4-1-40 16,0-3-24-16,-8 7-128 0,-4 0 72 31,-8 2-80-31,-8 4 0 16,-4 0-80-16,0 0 32 0,0 0-8 16,0 0 48-16,0 0 0 15,0 4-104-15,-4 2-192 0,0 3-1000 31,4 1-633-31,4-7-783 16,7 0-3042-16</inkml:trace>
  <inkml:trace contextRef="#ctx0" brushRef="#br0" timeOffset="-163475.75">6737 4518 4368 0,'0'0'3089'16,"0"0"-1745"-16,0 0-904 16,0 0-87-16,0 0 279 15,0 0 296-15,-12 0 56 0,12 0-144 31,0 0-96-31,0 0-319 0,3 0-345 16,10 0 0-16,7 0 280 16,3-7 184-16,5-2-80 15,0 3-40-15,0-1-216 0,-7 1-104 16,-10 3-32-16,1 3-64 31,-7 0 56-31,2 0-64 0,-7 0 0 16,0 0-8-16,0 0-128 15,0 0 128-15,0 0 0 16,0 0-96-16,0 0-232 0,0 0-696 0,4-3-793 16,-4 3-999-1,8-4-3178 1</inkml:trace>
  <inkml:trace contextRef="#ctx0" brushRef="#br0" timeOffset="-162890.31">7155 4477 1776 0,'0'0'5097'0,"0"0"-3921"16,0 0-328-16,0 0-87 16,0 0 159-16,0 0 168 15,0 0-16-15,0 0-144 0,0 0-119 16,0 0-81-1,0 0-368-15,13 0 56 16,-2-7-120-16,6 1-144 0,-6 2-80 16,1 1-8-1,-7 1-56-15,2-2 0 0,-3 4 0 16,-4 0 0-16,4 0 8 0,-4-3 32 31,8 0 0-31,-5 0-48 16,6-1-72-16,-1 1-376 0,0 0-648 15,-5 0-1089-15,-3 3-1920 16,0 0-3264-16</inkml:trace>
  <inkml:trace contextRef="#ctx0" brushRef="#br0" timeOffset="-162207.14">7602 4445 5537 0,'0'0'1856'16,"0"0"-800"-16,0 0-168 31,0 0 121-31,0 0 151 0,0 0 24 16,0 0-152-16,0 0-287 0,0 0-137 15,4 0-240-15,3 0 96 16,14-7-152-16,-1-2-40 0,3-1-80 16,-7 4-88-1,4 0 0 1,-8-1-104-16,-4 7 0 0,-4 0-8 15,-4 0-176-15,0 0 112 0,0 0-256 16,0 0-160-16,0 0-240 16,4 0-705-1,4 0 425-15,8 0-600 16,-4 0-985-16,4 0-2624 16</inkml:trace>
  <inkml:trace contextRef="#ctx0" brushRef="#br0" timeOffset="-161804.22">8075 4410 7313 0,'0'0'1776'0,"0"0"-1031"0,0 0-233 0,0 0 320 15,0 0-64 1,0 0 8-16,56-10-72 16,-28 4-232-16,0-4-167 15,0 1-89-15,-3 0-56 16,-2 2-40-16,-7 1-112 16,-8 2-8-16,-4 4-224 0,-4 0-817 15,0 0-231-15,-12 0-624 0,0 7-1385 16</inkml:trace>
  <inkml:trace contextRef="#ctx0" brushRef="#br0" timeOffset="-161098.1">8749 4340 912 0,'0'0'7537'16,"0"0"-5904"-1,0 0-961-15,0 0-344 0,0 0 264 16,0 0 224-16,0 0-88 16,0 0-152-16,0 0 17 0,8 0-369 15,8 0 232-15,3-4 120 16,9 2-128-16,-4-5-216 0,4 1-80 15,-11 3-152 1,-2 3 0-16,-7 0-232 16,1 0-704-16,-5 0-441 15,-4 0-119-15,3 3-616 0,-3-3-2993 16</inkml:trace>
  <inkml:trace contextRef="#ctx0" brushRef="#br0" timeOffset="-160633.35">9346 4286 3592 0,'0'0'4009'0,"0"0"-2865"16,0 0-343-16,0 0 159 16,0 0 120-16,0 0 200 0,20 0-368 15,-3 0-279-15,6-6 31 16,5-1-240-16,4-2-128 16,0-1 8-1,4 1-24-15,-12 2-176 16,-4 4-40-16,-13 0-64 0,-3 3-120 15,-4 0-1064-15,-7 0-545 16,-9 10 225-16,-4-1-1601 0</inkml:trace>
  <inkml:trace contextRef="#ctx0" brushRef="#br0" timeOffset="-160069.86">10096 4238 960 0,'0'0'5713'16,"0"0"-4409"-16,0 0-752 16,0 0 72-16,0 0 273 0,0 0-249 15,19 0-64-15,-2 0-40 31,7-3 56-31,0-3-64 0,-5 0 24 16,1 2 145-16,-4 1-25 0,-4 0-216 16,-4 0-248-16,-8 3-136 15,4 0-80-15,-4 0-448 0,0 0-1737 16,-4 0-359 0,-7 0-2585-1</inkml:trace>
  <inkml:trace contextRef="#ctx0" brushRef="#br0" timeOffset="-159035.46">6259 5226 6241 0,'0'0'1856'0,"0"0"-856"15,0 0-319-15,0 0 15 0,0 0 288 31,0 0-216-31,0 0-80 16,0 0-48-16,84-23-111 16,-56 17-201-16,0 0-72 0,0 3-136 15,3-4-32-15,-3 4-24 16,-5 0 0-16,2 0-48 0,-13-1-16 31,0 2-336-31,-5 2-921 16,-7 0-471-16,0 0-568 15,-3 0-2890-15</inkml:trace>
  <inkml:trace contextRef="#ctx0" brushRef="#br0" timeOffset="-158704.34">6749 5162 6753 0,'0'0'2256'0,"0"0"-1583"16,0 0-473-16,0 0-72 31,0 0 392-31,0 0 336 0,0 0-400 15,24-6 32-15,4-4-128 16,4 1-104-16,0-1-48 0,-8 1-128 16,-5 2-80-16,-10 5-232 15,-9 2-976-15,-5 0-1457 32,-14 0-2528-32</inkml:trace>
  <inkml:trace contextRef="#ctx0" brushRef="#br0" timeOffset="-157324.03">6139 3934 464 0,'0'0'5945'32,"0"0"-4857"-32,0 0-600 0,0 0-280 31,0 0-104-31,0 0 544 15,0-7 201-15,0 7-305 0,0 0-248 16,0 0-16-16,-4 0 264 16,0 0 88-16,-7 0-368 15,-6 0-160-15,-2 0-96 0,-1 7 0 16,-8 5 40-16,-4 4-48 16,4 0 16-16,-4 0-8 0,4 0-8 15,0 3 0-15,9-3-8 16,-1-4 8-16,3 4 0 31,6 0-16-31,-1 0 16 0,3 3 0 0,-2 3 0 16,7 0-16-16,-4 4 8 15,3-1 0-15,5 1 8 0,0 2 0 16,-4 4 0-16,1-1 8 16,-1 8 0-1,0-4 0 1,-4 6-8-16,4-6 8 0,-4-3-8 0,8-4 24 15,-4-2-24-15,4-10 0 16,0-1-8-16,4-2-48 0,4 0-48 16,8-7-40-16,0 1 56 31,3-4 24-31,6 0 64 16,3-3 0-16,0 0 40 0,3 0-40 15,1 0 64-15,0 0 64 0,0-6-120 16,4-1 8-16,-8 1 64 31,3-4-80-31,-10 1-96 16,2-1 96-16,-11-2 72 0,4-4 32 15,-4 0 0-15,-4-6-8 16,0-4 8-16,0 1 0 0,0-7-8 16,-4 4-96-16,-4-7 48 15,4 3 8-15,-4-3-56 31,0 6 8-31,0 1 72 0,-4-1 72 16,-4 4 0-16,0 3-104 0,4 0 32 16,0 2-8-16,0 1 8 15,0 0 56-15,4 3 65 0,0 4-121 16,-4-4 32 0,1 0 64-1,-6 3 104-15,1-3 32 0,-3 0-64 16,-2 1-176-16,-2-2-72 0,-6-1 192 15,2-1-88-15,-1 3-8 16,-1 0-96-16,2 3 56 0,-5 4-56 31,-4 9-112-31,-4 0-544 16,0 6-168-16,-3 20-865 0,3-1-1007 16,12-6-4586-16</inkml:trace>
  <inkml:trace contextRef="#ctx0" brushRef="#br0" timeOffset="-156612.95">6203 4003 5961 0,'0'0'1976'16,"0"0"-1088"-16,0 0-279 31,0 0 87-31,0 0 216 0,0 0-16 16,0-22-96-16,0 16-120 15,0-4-376-15,8-6-304 16,12-3 176-16,8-6-128 0,12-3 137 0,11-7-81 16,5-1 40-1,4-2-136 1,0 0 112-16,-4 3 160 0,-13 4-136 16,-7 8-80-16,-20 11 24 15,-4 2-40-15,-8 7-48 16,0 0-24-16,-4 3-208 0,0 0-248 0,0 0-433 31,0 0-279-31,0 0-144 16,0-3-224-16,0-1-673 0,0-2-1656 15</inkml:trace>
  <inkml:trace contextRef="#ctx0" brushRef="#br0" timeOffset="-156283.83">6474 3581 4745 0,'0'0'2008'0,"0"0"-680"32,0 0-176-32,0 0-167 0,0 0-153 15,0 0-32-15,0 0-416 16,0 0-176-16,28-47-200 15,4 37 184-15,7 3-80 0,2-2-96 16,-2 3 224-16,-3 3-96 16,-4-1 48-1,-8 4-112-15,-8 0-80 0,-12 13-96 16,-4 6 56-16,0 7 40 16,-4 5 112-16,-16 8-40 15,-4 5-72-15,-4 23-920 0,9-13-792 16,-2-10-2969-16</inkml:trace>
  <inkml:trace contextRef="#ctx0" brushRef="#br0" timeOffset="-155339.34">6573 4023 4961 0,'0'0'1392'32,"0"0"-432"-32,0 0 32 15,0 0 217-15,0 0-297 0,0 0-320 16,-15-35-288-16,3 31-176 15,0 4-56-15,-4 0-64 0,0 0 8 16,0 0 48-16,-4 10-56 31,-8-1 8-31,0 4-8 16,-4 0 0-16,-3 3 8 0,3-1-8 16,4 2 0-16,0 1 8 15,4-1 32-15,8 1-40 0,4 1 48 31,4 3-48-31,0 1 0 16,4 2 8-16,4 1 88 0,0-1-48 16,0 0-40-16,0 1 88 15,12-1-48 1,0-3-8-16,4 4-40 16,4-4 0-16,3-3 0 0,5-3 96 15,4-3 64-15,5-4-32 16,-5-5 16-16,3-4-104 0,1 0 8 15,0 0-56-15,-1-17 56 0,6-5-40 16,-5-6 72-16,-1-4 8 16,-3-10 48-16,-4-2-80 0,-9-3 360 31,-10 2-111-31,-9 4-185 16,0 6 16-16,-20 3 8 0,-8 7-96 15,0 3 112-15,-8 6-168 16,1 3 96-16,-1 10-96 0,4 0 0 15,4 3 0-15,0 0-8 32,4 6-40-32,5 7-480 15,2 3-385-15,10 3-319 0,7 3-336 16,0-3-1033-16,11-6-2792 0</inkml:trace>
  <inkml:trace contextRef="#ctx0" brushRef="#br0" timeOffset="-154903.52">6689 4064 5753 0,'0'0'1664'31,"0"0"-848"-31,0 0-192 16,0 0 321-16,0 0 23 16,0 0-64-16,0 0-272 0,8-22-632 15,12 3 0-15,4-1 152 0,12-8-16 16,3-4 32-16,10-3 88 31,3-3 32-31,3 0-64 16,1 0-56-16,-4 3-160 15,-9 6 136-15,-11 4-40 0,-12 9-104 16,-12 4-16-16,-4 8-232 0,-4 1 240 16,0 3-176-16,-4 0-712 31,-11 0 64-31,2 7-352 15,-6 2-721-15,6 0-2023 0,2-5-121 0</inkml:trace>
  <inkml:trace contextRef="#ctx0" brushRef="#br0" timeOffset="-154603.31">6992 3638 4809 0,'0'0'1680'0,"0"0"-344"0,0 0-128 15,0 0 377-15,0 0-193 16,0 0-120 0,-8-28-503-16,12 24-649 15,11 4-16-15,10 0-104 16,10-3 128-16,6 3 8 0,2 0-64 16,-3 0 0-16,-3 0-72 31,-6 0-48-31,-4 10 40 0,-10 2 0 15,-6 8-64-15,-6 2 48 16,-5 3 24-16,-12 7 16 0,-13 3-16 16,-3 0-296-16,2 9-1113 15,1-9-1103-15,9-13-6042 0</inkml:trace>
  <inkml:trace contextRef="#ctx0" brushRef="#br0" timeOffset="-145664.18">5259 2838 6249 0,'0'-25'3873'0,"0"-1"-1721"0,0 1-528 16,-4-3-743-16,-1-1 151 15,1 10 368-15,1 0-184 0,-1 6-391 16,-4 4-201-16,4-1-128 16,4 10-184-16,0 0-160 0,0 3-152 15,0 32-232-15,0 35 184 16,0 3 48-16,0 0 8 0,12-6 64 31,-1-20-72-31,6 1-120 16,-1-4-128-16,3-9-48 15,-2-16-40-15,6-9-176 0,1-10 368 16,0-19-64-16,4-13 143 31,-4-16-15-31,-1-18 8 0,-10-1 64 16,2 0 8-16,-6 4 8 15,-5 18 48-15,0 7-48 16,0 19 64-16,3 16-72 0,2 3-216 0,7 29 144 16,4 9 64-16,3 3 8 15,1 7 8-15,4-1-8 16,0-8 0 0,0-11-40-16,8-3-112 15,-8-9-144-15,0-9-296 16,0-7 160-16,-4 0 48 0,-9-19 384 15,-2-7 80-15,-9-9 64 0,-4-9 192 16,-9-4-72 0,-10-3 136-16,-5 3 72 15,-4 1-32-15,0 12-143 16,8 10-33-16,4 6-128 16,4 12-136-16,7 7-56 0,5 4-1577 15,0 31 41-15,13 0-617 0,2-4-2648 16</inkml:trace>
  <inkml:trace contextRef="#ctx0" brushRef="#br0" timeOffset="-145340.04">6012 2670 7737 0,'0'0'3145'0,"0"0"-2153"16,0 0-760-16,0 0-152 15,-25 73 160-15,18-35 184 0,3 0 8 16,4 0-192-16,0-6-136 0,11-7-104 16,6-9-8-16,3-9-224 15,3-4 232 1,5-3 0-16,-4-6 128 16,1-17 208-16,-10-2-160 15,-6-7 337-15,-9-3 231 0,0-3 0 16,-21 6-144-1,-7-3-256-15,-3 10 32 16,-9 3-96-16,4 9-64 16,0 4-136-16,4 9-80 0,13 0-176 15,6 0-1240-15,13 0-1649 16,13 6-1152-16,11-6-1096 0</inkml:trace>
  <inkml:trace contextRef="#ctx0" brushRef="#br0" timeOffset="-144989.98">6434 2470 3976 0,'0'0'5402'0,"0"0"-4362"16,0 0-560-16,0 0 224 0,0 0 392 15,-80 79-80-15,69-47-119 16,-1 0-441-16,3 3-256 0,9-1-80 15,0-2-48-15,0 0-56 16,4-7-16 0,5-9 0-16,-1-3-480 15,-5-7 216-15,-3-6 264 0,0 0 8 16,0-9 848-16,-11-10-96 16,-13-7-216-16,-4-9 48 0,-12 0-160 15,-4-2-8 1,-3 2-31-16,6 6-193 15,5 10-56-15,17 9-104 16,10 7-40-16,9 3-1513 0,17 22-2424 16,11 7 1505-16,0-3-3857 15</inkml:trace>
  <inkml:trace contextRef="#ctx0" brushRef="#br0" timeOffset="-144270.91">6728 2432 7617 0,'0'0'1817'0,"0"0"-577"31,0 0 0-31,0 0-368 16,-95-54 216-16,63 54-87 0,0 0-281 15,-3 9-368-15,3 14-176 16,11 8-56-16,2 8-104 0,15 8-8 15,4 1-8-15,4-1-104 32,20-6 96-32,8-6-160 15,4-9-336-15,0-13-48 0,-1-13 552 16,1-7 248-16,-4-21 64 16,-4-17-160-16,-4-15 112 0,-20-26 120 15,-4-12 16-15,-24-7 424 31,-4 19-248-31,1 23-144 16,6 21 1-16,5 5 143 0,-3-5-256 0,2 7 32 16,2 3-16-16,6 17-96 15,9 15-240-15,0 9-96 0,0 39-40 16,28 28 128 0,13 22 8-1,2-5-8-15,-3-21 8 16,-9-21 0-16,-6-13-256 0,-1 7-552 0,8 28-809 15,-4-10-2191-15,-17-9-930 16</inkml:trace>
  <inkml:trace contextRef="#ctx0" brushRef="#br0" timeOffset="-143813.83">5426 3375 4096 0,'0'0'5610'0,"0"0"-4114"31,0 0-328-31,0 0-120 0,0 0 129 0,0 0-121 16,0 0-400-16,16-6-320 16,35-11 248-16,37-11 48 15,43-16-248-15,30-11 40 16,13-8-7 0,6 3 7-16,-16 9-136 15,-14 6-160-15,-14 8 16 0,-16 2-136 16,-32 9 88-16,-21 4-88 0,-23 9 48 15,-9 0-8 1,-3 1-40-16,-8 2 0 0,1 4-8 0,-18-1 0 31,-3 7-128-31,-4 0-480 16,0 0-369-16,-15 0-335 0,-2 0-1568 16,-2 0-2530-16</inkml:trace>
  <inkml:trace contextRef="#ctx0" brushRef="#br0" timeOffset="-142095.43">5905 3749 3896 0,'0'0'4689'15,"0"0"-3656"-15,0 0-689 16,0 0-88-16,-21 0 456 15,21 4 216-15,0-4 24 0,0 0-160 0,0 0-103 16,0 0 23 0,0-7-40-1,0-9-352-15,0-2-320 0,0-12 56 16,8-4-24-16,8-8-32 16,5 1-8-16,6 0-144 15,1 3 96-15,3 6 48 0,1 3-144 16,0 10 112-1,5 7 40-15,-5 2 8 16,0 10-8-16,-1 0-96 16,1 13-56-16,4 9 152 0,-4 7 56 15,3 3 16-15,1-4-72 16,5-2 0-16,-2-4 0 0,1-3-128 31,-1-10 56-31,2-2-280 16,-2-7-240-16,-3 0-113 0,0-7 113 15,-4-9 240-15,-4-3 16 16,-4-6 256-16,0 0 80 0,-13-7 0 16,2-3 104-16,-1-3 160 31,-5 0-112-31,6-4-104 16,-2 8-40-16,10-1-8 0,-2 6 80 15,9 7-16-15,-4 3 0 16,4 3 16-16,0 0 96 0,0 7-104 15,0 2 16-15,0 7-88 16,4 0-64 0,-5 3-8-16,1 13 64 15,4 7-16-15,-4 5 24 0,0 4 48 16,0-1-48-16,0 1 8 16,-4 0-8-16,0-7-8 0,-5 1-200 15,-2-7-296 1,-2-7-112-16,1-2-32 15,-4-7 168-15,-4-3-16 16,0 0 344-16,4-13 152 0,-4-5 80 16,0-8 8-16,4-6-80 15,-1-6 32 1,2-3 64-16,-1-4 16 16,4 4 288-16,3 3-16 15,2 6 24-15,-1 13-64 0,8 3-168 16,-5 7 0-16,5 9-112 15,0 0-72-15,-4 0-72 0,4 13 72 32,4 3 80-32,-4-1 24 15,0 4-40-15,4 1-56 16,0-2 0-16,-4-1 72 0,0-2-72 16,-2 1-8-16,-1-3 0 15,-1-3 16-15,0-1-16 0,-5-6 8 31,1 0-8-31,1-3 16 0,-2 0 88 16,-3-3-24-16,5-9-8 16,-6-1 8-16,2-3-64 0,-2 0-16 15,1-10-296-15,-4 1-888 16,-8 6-1881-16</inkml:trace>
  <inkml:trace contextRef="#ctx0" brushRef="#br0" timeOffset="-141778.28">7988 2917 5617 0,'0'0'2192'16,"0"0"-39"-16,0 0-657 16,0 0-376-16,0 0-192 0,0 0-143 15,0 0-289-15,0 0 320 16,48 29-64-16,-12-13-192 0,8 6-208 15,-1 0-160-15,6-3-64 32,-6 1-40-32,-7-1-80 15,-8-3 72-15,-8 6-40 0,-8 0-40 16,-9 0-16-16,-3 7 16 16,-7 2 104-16,-21 8 16 0,-8-4-112 15,-8 6-8-15,-28 7-760 31,9-7-1760-31,3-10-5578 0</inkml:trace>
  <inkml:trace contextRef="#ctx0" brushRef="#br0" timeOffset="-127994.14">10212 2749 1632 0,'0'0'136'16,"0"0"4017"-16,0-6-2849 15,0 2-440-15,0 2 40 0,0-1 33 16,0-4 31-16,0 4-56 15,0 0-96-15,0 3-152 0,0 0-184 16,0 0-232 0,0 0-79-1,0 0-57-15,0 0-48 0,0 0-64 16,0 0-8-16,0 0 8 0,7-4 72 16,5 1-24-16,4 0 56 15,4 0 8-15,4-3 32 16,4-1 8-16,0 4 0 15,0-3-56 1,4 2-8-16,-4 2-24 0,0-2-56 16,3 1 72-16,-3 3-32 0,0 0-40 15,4 0-8-15,0 0 8 16,4 0 112 0,3 0-48-16,-3-3 32 15,5 0-48-15,-2-1 40 16,1 1 8-16,-1 0-32 0,-2 3 16 15,-1-3-16-15,3 3-64 16,-7 0-8-16,0 0 0 0,0 0 8 31,-1 0-8-31,1 0 8 16,0 0 64-16,0 0-72 16,0 0 0-16,0 0 8 0,4 0-8 15,-9 0 8-15,5 0 0 16,1 0-8-16,-6 0 0 0,1 0 8 31,0 0 0-31,4 0 0 0,-4 0 8 16,0 0-8-16,0 0 40 15,0 0-48-15,4 0 56 0,-4 0-40 16,3 0 24-16,-3 0-32 16,0-3 0-16,-4 3-8 15,0-3 8-15,0 3 0 16,0-3 0-16,0 3-8 15,3 0 48-15,1-4-48 16,0 4 8-16,4-3-8 0,0 3 0 16,0-3 0-16,-1 0 0 15,-3 3 0 1,-4 0 0-16,-3-4 0 16,3 4-8-16,-5 0 8 15,1-2 0-15,0 2 0 16,4-4 0-16,4 4 0 0,0-3 0 15,0 0 0-15,-4 3 0 32,4 0 0-32,0 0 0 0,-5-3 0 15,1 3 8-15,4-3-8 16,-4 3 8-16,4-4-8 0,0 4 8 16,-5-3 56-16,5 0-64 15,-4 0 0-15,-3 0 0 31,-2 3 24-31,1 0-24 0,-3 0 0 0,-2 0-8 16,2 0 0-16,-2 0 0 16,1 0 8-16,0 0-8 0,4 0 16 15,-1 0-8-15,2 0 8 16,3 0 0 0,-5 0 0-1,1 0-8-15,-3 0 8 0,-6 0 48 16,1 0-56-16,-3 0 0 0,2 0 0 15,-3 0 8-15,4 0 8 0,0 0-16 16,0 0 48-16,-4 0-40 31,4 0-8-31,-8 0 0 16,3 0-8-16,-7 0 8 0,0 0 8 16,0 0-8-16,0 0-48 0,0 0 48 15,0 0 0-15,5 0 0 31,-1 0 0-31,0-3-96 16,11 3-264-16,-2 0-592 0,11-4-1465 16,-5 1-1944-16,-6 0-2408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5T16:55:33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3960 3553 11570 0,'0'0'3137'0,"0"0"-1193"0,0 0-808 16,-8-7-224-16,8 7 1 0,0 0-297 16,0 0-200-16,0 0-280 15,-4 16-128-15,-4 10-8 0,-4 15 296 31,-4 25 16-31,1 20-88 16,-6 19-88-16,9-10-56 0,4-19 32 16,4-28-64-16,4-13-8 15,0-4-40-15,4 1 0 0,13 0-48 16,7-10-32-16,3-6-184 31,13-12-248-31,4-4-72 0,8-17-240 16,11-40-897-16,-15 0-2920 15,-12 0-2072-15</inkml:trace>
  <inkml:trace contextRef="#ctx0" brushRef="#br0" timeOffset="185.49">3777 3956 6649 0,'0'0'2208'0,"0"0"-479"0,0 0 327 16,0 0-247-16,0 0-713 15,0 0-496-15,0 0-344 16,0 0-224-16,120-48-32 16,-41 17-640-1,12 5-1361-15,-23 10-575 16,-32 13-3385-16</inkml:trace>
  <inkml:trace contextRef="#ctx0" brushRef="#br0" timeOffset="502.61">4199 4073 7185 0,'0'0'1272'0,"0"0"-335"0,0 0 535 15,0 0-8-15,0 0-392 16,0 0-223-16,91-19-849 0,-67 0 0 31,1 0-665-31,-14-3-543 16,-2-4 624-16,-9-2-88 15,-9 6 672-15,-15 6 24 0,1 6 912 16,-9 10 208-16,4 0-71 31,4 16-289-31,4 10-8 0,4 5-408 16,12 4-96-16,4 0-56 16,0 0-144-16,8 0-64 15,16-3-8-15,8-7-160 0,28-9-1088 16,-4-6-1305-16,-9-10-1584 0</inkml:trace>
  <inkml:trace contextRef="#ctx0" brushRef="#br0" timeOffset="663.17">4773 3889 3928 0,'0'0'7738'0,"0"0"-4617"16,0 0-2185-1,0 0-712-15,0 0 416 16,-36 86 8-16,20-48-224 0,-4 6-200 15,0-6-224-15,0 4-48 16,4-4-1296-16,-12-3-576 16,8-13-961-16,5-12-1144 0</inkml:trace>
  <inkml:trace contextRef="#ctx0" brushRef="#br0" timeOffset="839.69">4530 3895 9025 0,'0'0'4353'15,"0"0"-4081"-15,0 0-96 32,28 73 457-32,-4-38-97 0,4 7-112 15,7-1-224-15,5 3-200 16,-1 1-216-16,17 9-2041 16,-11-13 41-16,-13-12-1785 0</inkml:trace>
  <inkml:trace contextRef="#ctx0" brushRef="#br0" timeOffset="1067.06">5008 3562 6585 0,'0'0'7329'16,"0"0"-5248"-1,0 0-1561-15,0 0-456 0,0 0 16 0,8 124 400 16,12-42-144-16,-1-5-184 15,2-8-96-15,7-8-56 16,0-20-8-16,4 0-584 0,11-9-312 31,0-9-32-31,9-23-1185 16,-7-4 161-16,-13-15-4810 0</inkml:trace>
  <inkml:trace contextRef="#ctx0" brushRef="#br0" timeOffset="1239.58">4761 3838 8873 0,'0'0'4793'0,"0"0"-4176"16,0 0-497-16,0 0 360 0,124 0 256 16,-33-6-304-16,24-10-312 31,-3-9-120-31,-32 5-2737 0,-33 2-7593 0</inkml:trace>
  <inkml:trace contextRef="#ctx0" brushRef="#br0" timeOffset="2273.75">5804 4010 1280 0,'0'0'10002'16,"0"0"-7065"-16,0 0-1241 0,0 0-344 31,0 0-360-31,0 0-399 16,0 0-369-16,-4 25-216 0,0-6 64 15,4 0-72-15,0 0-64 16,0-3-1177-16,8-6-2888 0,9-7-5401 16</inkml:trace>
  <inkml:trace contextRef="#ctx0" brushRef="#br0" timeOffset="2798.3">6307 3664 6689 0,'0'0'6865'0,"0"0"-4896"16,0 0-513-16,0 0-336 15,0 0-383-15,0 0-393 0,-8-4-200 0,8 4-144 16,0 13-48-1,0 0 48 1,8 9 0-16,-4-3-216 16,0 3-881-16,-1-9-1151 0,5-4-2921 15,-8-9-4481-15</inkml:trace>
  <inkml:trace contextRef="#ctx0" brushRef="#br0" timeOffset="2985.79">6466 3575 10306 0,'0'0'2840'0,"0"0"-1719"0,0 0-793 31,0 0-176-31,0 0 352 16,0 0-192-16,-8 82-160 0,8-53-152 15,8-1-1360-15,0-2-1017 16,4-10-2344-16</inkml:trace>
  <inkml:trace contextRef="#ctx0" brushRef="#br0" timeOffset="3152.33">6621 3584 4721 0,'0'0'6913'15,"0"0"-4889"-15,0 0-1696 0,0 0-320 16,0 0 841-1,0 0-305-15,8 93-312 16,5-52-232-16,-2-10-1520 0,1-9-3025 16</inkml:trace>
  <inkml:trace contextRef="#ctx0" brushRef="#br0" timeOffset="3292.95">6928 3673 3672 0,'0'0'4497'0,"0"0"-4497"15,0 0-4217-15</inkml:trace>
  <inkml:trace contextRef="#ctx0" brushRef="#br0" timeOffset="3511.35">7506 3724 5449 0,'0'0'7465'15,"0"0"-6377"1,0 0-1088-1,0 0-1520-15,0 0-136 0,0 0 95 0,0 0-2351 16</inkml:trace>
  <inkml:trace contextRef="#ctx0" brushRef="#br0" timeOffset="3675.89">7937 3680 5617 0,'0'0'7681'0,"0"0"-6328"15,0 0-833-15,0 0-520 16,0 0-192 0,0 0-1649-16,0 0-2120 15,99-20-5112-15</inkml:trace>
  <inkml:trace contextRef="#ctx0" brushRef="#br0" timeOffset="3815.51">8482 3664 8953 0,'0'0'5978'0,"0"0"-4970"0,0 0-512 16,0 0-320-16,0 0-176 15,0 0-88-15,0 0-1616 16,100-23-2865-16,-72 20-5313 0</inkml:trace>
  <inkml:trace contextRef="#ctx0" brushRef="#br0" timeOffset="3969.09">9104 3670 4608 0,'0'0'8634'15,"0"0"-6201"-15,0 0-1305 0,0 0-576 16,0 0-288-16,0 0-264 16,51-13-152-16,-6 7-1224 0,-6 0-2713 15,5 2-4281-15</inkml:trace>
  <inkml:trace contextRef="#ctx0" brushRef="#br0" timeOffset="4103.72">9694 3673 4544 0,'0'0'7954'15,"0"0"-4969"-15,0 0-1529 0,0 0-768 16,0 0-344-16,0 0-264 16,0 0-80-16,103-22-1384 0,-75 12-3505 15</inkml:trace>
  <inkml:trace contextRef="#ctx0" brushRef="#br0" timeOffset="4247.32">10379 3616 8729 0,'0'0'6674'0,"0"0"-5394"15,0 0-1248-15,0 0-32 0,0 0-560 0,80-38-200 16,-45 31-1185-16,-3 1-2256 15</inkml:trace>
  <inkml:trace contextRef="#ctx0" brushRef="#br0" timeOffset="4441.79">10893 3537 3608 0,'0'0'6490'0,"0"0"-4530"15,0 0-1912-15,0 0-48 0,0 0-424 16,88-10 152-16,-65 7 152 0,1 3-184 31,0 0-552-31,-8 0 472 16,-4 0 280-16,-4 0 96 15,-4 0 8-15,3 0-8 0,2-3-160 16,-5-4-5746-16</inkml:trace>
  <inkml:trace contextRef="#ctx0" brushRef="#br0" timeOffset="4865.62">13228 3394 2800 0,'0'0'9498'0,"0"0"-7097"15,0 0-1521-15,0 0-536 16,0 0-320 0,0 0-24-16,0 0-168 15,4 9 96-15,7 7-40 16,1 3-1368-16,0-6-2953 0</inkml:trace>
  <inkml:trace contextRef="#ctx0" brushRef="#br0" timeOffset="5036.16">13546 3371 10138 0,'0'0'4073'0,"0"0"-3569"16,0 0-504-16,0 0-80 15,0 0 72 1,0 0-1145-16,0 0-1167 16,64 58-3033-16</inkml:trace>
  <inkml:trace contextRef="#ctx0" brushRef="#br0" timeOffset="5179.76">13817 3410 536 0,'0'0'12002'0,"0"0"-10273"16,0 0-1729-16,0 0-1273 0,0 0 201 15,0 0-728-15,32 22-2905 0</inkml:trace>
  <inkml:trace contextRef="#ctx0" brushRef="#br0" timeOffset="5317.39">14016 3397 9858 0,'0'0'4337'0,"0"0"-3865"32,0 0-472-32,0 0-48 15,0 0 48-15,0 0 0 16,0 0-617-16,0 0-1927 0,88 9-6202 0</inkml:trace>
  <inkml:trace contextRef="#ctx0" brushRef="#br0" timeOffset="6960.87">6307 3432 3592 0,'0'0'7186'16,"0"0"-6442"-16,0 0-744 0,0 0 0 16,-84-7 64-16,60 11 272 15,1 5-136-15,2 1-80 0,1-1-112 16,9 1 96-16,3-4 24 31,-1-3-40-31,9 1-40 0,-4-2-40 16,4 2 0-16,0-4 72 15,0 0 24-15,0 0 40 0,0 3 8 16,0 0-24-16,0 4 160 16,0 2 40-16,0 10 385 31,4 3-137-31,0 7-248 0,1 3 96 16,-5 6-16-16,0 3-32 15,0 4-72-15,0-1-8 0,0 7-64 16,-5 0 8-16,5-1-24 0,0 1-88 15,0-7-32 1,9-2-40 0,6-4 16-16,5-9-64 0,5-1 0 15,2-6 64-15,5-3-64 16,0-6-8-16,4-4-112 0,20-9-768 16,-9 0-1224-16,1-2-3057 0</inkml:trace>
  <inkml:trace contextRef="#ctx0" brushRef="#br0" timeOffset="8170.54">14439 3140 4608 0,'0'0'6050'0,"0"0"-4602"0,0 0-472 16,0 0 105-16,0 0 111 31,0 0-272-31,0 0 16 0,0 0-416 16,52-64-320-16,-33 61-112 15,-2 3-88-15,2 0-8 16,1 9-80-16,0 11 0 0,-4-1 88 16,0 3 112-16,0 4-32 15,-9-1-32 1,2 6 32-16,-1-2 32 0,0 3 88 15,-5 3 8-15,1 0-39 16,1 0-25-16,3-1-40 16,0 1-32-16,-1 0-64 0,2-3 40 15,3 0-48 1,-5-3 64 0,6 2-56-16,-6-2-8 0,1 0 8 0,-4-1 40 15,0 1-40-15,-4-4 0 16,0-3 56-16,-8 0-8 15,-3-6 8-15,-10-3-64 0,-7-7-24 32,-28-6-560-32,13-9-1121 15,-9-17-4328-15</inkml:trace>
  <inkml:trace contextRef="#ctx0" brushRef="#br0" timeOffset="10244.84">15674 3270 7721 0,'0'0'4441'0,"0"0"-3321"15,0 0-448-15,0 0-367 16,-8 0-57-16,8 3-48 0,0 0-64 15,0 3 40-15,0 4 72 16,16 0-120-16,-4 2 0 16,15-2 216-1,6 0 120-15,6-1 128 16,5-3-184-16,8 1-96 0,-5-4-136 16,2 0-48-16,-18 0-120 15,-7 1-8-15,-12-4 0 16,-4 2-80-16,-8 2-120 0,0-1 56 15,0 7 120-15,0 5 24 32,-16 5 168-32,-8 11 104 0,-11 4-48 15,-9 3-64-15,-4 3-64 16,-4 4-8-16,1-4-24 16,2-3-64-16,14-6-352 0,7-7-280 15,20-12-600-15,8-4-1857 16,0-9-2568-1</inkml:trace>
  <inkml:trace contextRef="#ctx0" brushRef="#br0" timeOffset="11369.75">16550 3089 6873 0,'0'0'2929'0,"0"0"-1025"0,0 0-520 15,0 0-191-15,0 0 143 16,0 0-472-1,0 0-368-15,-8-16-184 16,8 16-120-16,0 0-48 16,0 0-72-16,0 0-16 15,0 0 40-15,0 0 32 0,0 0 40 16,0 0-40-16,0 7-24 0,0 2-32 31,0 7 537-31,0 6-241 16,0 13-192-16,0 3 120 15,0 10-104-15,4 3-72 0,5 6 8 16,-2-3-112-16,1-4 40 16,0-2 8-16,-4-10-64 0,4-9 0 31,-4-7 0-31,-4-9 0 16,0-7-16-16,4-3-112 15,-4-3-64-15,0 0-104 0,0 0-240 0,0-19-473 16,0-3-2759-16,4-7-8219 15</inkml:trace>
  <inkml:trace contextRef="#ctx0" brushRef="#br0" timeOffset="12201.88">17029 3480 9802 0,'0'0'2328'0,"0"0"-800"31,0 0-79-31,0 0-65 16,0 0-240-16,0 0-440 16,3-74-191-16,9 65-41 0,1 0-264 15,6 2-128-15,-7 1-72 0,9 6-8 16,-6 0 0-16,5 0-16 15,-4 6-168 1,0 10-32-16,0 6 144 16,-4 4 72-16,-8 2 16 15,4-2-8-15,-8 2-8 0,0 1-24 16,0-10 16-16,0 0-168 16,0-7-65-16,0-5 9 0,0-7 128 0,0 0 104 31,0-7 144-31,0-15-56 15,4-9 49-15,8-8-65 16,4-2 88-16,4 0 56 0,-9 9 56 16,6 10-24-16,-9 6-64 0,-1 10 24 31,-3 6-208-31,5 0-32 16,2 9-232-16,5 10 120 15,-4 13-16-15,0 0 0 0,-4 2-48 16,0-2-136-16,-8-3-121 15,0-7-175-15,0-9-200 0,0-3-128 32,0-10 208-32,0 0 592 15,0-20 120-15,0-8-24 16,16-13 72-16,0-4 224 0,3 1 296 16,6 5 224-16,-5 11 176 15,-1 9-96-15,1 9-95 0,-3 7-385 16,2 3-344-1,1 3-128-15,4 17 56 16,0 5 72-16,0 7 24 16,-4 0 32-16,-5 2-56 0,-6 4-104 15,-1-3-409-15,-8 6-1087 16,0-12-1577-16,-4-6-5881 0</inkml:trace>
  <inkml:trace contextRef="#ctx0" brushRef="#br0" timeOffset="13980.99">3864 5277 10722 0,'0'0'3913'15,"0"0"-2753"-15,0 0-576 0,0 0-264 16,-4-4-216-16,4 10-104 16,16 11 0-16,5 8 136 15,2 10-24-15,5 0-24 0,7 6-32 32,-7-6 16-32,4 0-64 0,-8-10 8 15,-3-6-8-15,-10-6 0 16,-3-6-8-16,-8-7-80 15,5 0 80-15,-5-10 976 0,0-12-23 16,0-13-505-16,0-10 64 31,0-2-200-31,0-4-112 0,0 6-24 16,0 7-64-16,0 10-112 16,0 12-8-16,4 10-560 15,0 6-1345-15,20 0-2552 0,-5 12 393 16,1 1-3290-16</inkml:trace>
  <inkml:trace contextRef="#ctx0" brushRef="#br0" timeOffset="14301.11">4350 5391 960 0,'0'0'9090'15,"0"0"-7466"-15,0 0-456 16,0 0 113-16,-51 88-425 0,51-65-448 15,0-4-168-15,0-3-152 16,19-3 0-16,2-7-88 16,7-6-272-16,3 0-184 0,-3-6 192 15,0-10 208-15,-12-7 56 0,-4 1 456 32,-12 0 632-32,0 0-64 15,-20 0 128-15,-4 2-183 16,-8 5-265-16,0 8-336 0,4 7-192 15,4 0-176-15,13 4-120 16,-1 8-856-16,12 1-929 0,19-3-1167 31,9-7-1545-31,4-3-3817 0</inkml:trace>
  <inkml:trace contextRef="#ctx0" brushRef="#br0" timeOffset="14509.54">4773 5292 7945 0,'0'0'6498'16,"0"0"-5034"-16,0 0-312 16,0 0-232-16,0 0-304 15,-92 10-71-15,64 6-153 0,4 9-72 16,5 7-272 0,10 0-48-16,9-1 0 15,0-2-64-15,20-4-376 0,12-6-345 16,16-6-383-16,31-13-1000 15,-11-3-489-15,-3-13-2464 16</inkml:trace>
  <inkml:trace contextRef="#ctx0" brushRef="#br0" timeOffset="15248.51">5218 5356 7033 0,'0'0'4329'0,"0"0"-3441"15,0 0 144-15,0 0 441 16,-54-70-321-16,33 54-96 0,-3 7-272 31,5-1-192-31,-5 10-207 16,0 0-185-16,3 16-200 15,2 9 0-15,6 4 8 0,10 6-8 16,3 3-16-16,0-3-40 16,12-7 48-16,7-6-353 0,6-9-231 31,6-13 216-31,-3 0 280 0,0-13 96 15,-3-9 104 1,-2-6-40 0,-11-4 32-16,-8 3 152 0,0 7 112 15,-4 7 201-15,0 8 327 16,0 4-216-16,0 3-464 0,0 10-208 16,0 15-48-16,8 4 40 0,8 6-144 15,3-1-392-15,2-2-600 16,10 3-945-16,-3-10-2056 0,-3-9-632 15</inkml:trace>
  <inkml:trace contextRef="#ctx0" brushRef="#br0" timeOffset="15631.46">5434 5038 8953 0,'0'0'4817'31,"0"0"-2560"-31,0 0-417 15,0 0-287-15,0 0-761 0,0 0-720 16,0 0-72-16,0 4 0 16,16 33 0-16,-1 11-8 0,-2 0-312 15,2 0-120-15,-6-4-56 32,-1-6-161-32,-4-6 65 15,-4-10-160-15,0-9-88 0,0-10-80 0,4-3 496 16,-1-9 424-16,10-17 8 15,2-5 440-15,6 1 112 0,-2-1-136 16,1 6 72 0,4 5-144-1,1 11-72-15,-6 6-128 16,-3 3-80-16,0 3-24 0,-4 16 96 0,-4 3-136 16,-8 7 0-16,0-1-8 15,-20 4 0-15,-40 10-224 0,9-8-1464 31,-5-8-4401-31</inkml:trace>
  <inkml:trace contextRef="#ctx0" brushRef="#br0" timeOffset="17421.54">1888 6118 10474 0,'0'0'3032'0,"0"0"-1967"15,0 0-657-15,0 0 504 0,-8-83-232 16,8 48-256-16,8-9-32 16,4-3-256-16,0-5-48 15,4-5-88-15,-8-6 96 0,-4 0-80 31,-4-4-16-31,0 3 0 16,-12 10 0-16,-4 13 8 0,4 16 224 16,4 9 280-16,0 12-143 15,4 4-241-15,-4 13-128 16,-8 16-8-16,0 15 0 0,4 10-72 31,4 10 64-31,4 3 16 0,4-1 0 16,8-6-48-16,16-6 40 0,12-6-40 15,8-10-177-15,4-15-751 16,0-11-528-16,15-15-1009 16,-11-16-1399-16,-16-3-3986 0</inkml:trace>
  <inkml:trace contextRef="#ctx0" brushRef="#br0" timeOffset="18246.27">2203 5883 888 0,'0'0'8674'0,"0"0"-7330"15,0 0-1080 1,0 0-64-16,0 0 320 16,0 0 248-16,0 0-112 0,0 0-96 15,0 0-223-15,64-41-137 16,-49 19-192-16,-7-4-8 16,-3 0-112-16,-5 4 112 0,0 0 0 31,-13 7 72-31,2 8 480 15,-2 7 16-15,2 0-472 0,3 9-96 16,-1 14-32-16,5 6 16 16,4 2 8-16,0-3 8 15,13 4-8-15,6-6-72 0,5-7 80 32,1-7-320-32,2-12-128 15,1 0-96-15,-4-6 239 0,4-16-255 0,-8 0 24 16,0-7-304-16,-8 1 576 15,-5 2 264-15,2 7 128 16,-9 6 552-16,4 13-40 16,-4 0 144-1,4 7-768-15,4 15 120 16,-1 0 97-16,6 7-129 0,-2-4-56 16,2-2-32-16,-1-11 72 0,-1-2-88 15,-2-10-64-15,2 0-649 16,1-10 601-1,0-12 112-15,0-3-248 16,1-4-88-16,-10 4 328 16,1 6 8-16,0 6 312 0,0 10 104 15,0 3-416-15,4 6 8 16,8 6 232-16,4 5-55 0,7-2-113 31,1-5 16-31,9-4-88 16,-1-6-216-16,-5 0-361 15,-3-9 17-15,-4-10-184 0,-12-1-392 32,-8-2 632-32,-4-3 504 15,-4 3 272-15,-16 3 1040 0,-4 3 40 16,1 9 257-16,-5 4-521 16,4 3-424-16,-1 3-256 15,10 14 40-15,6 1-264 0,9 8-184 0,0-1 0 16,13 4-8-16,11 3-48 15,8-1-8-15,0 1-120 16,3 3 32 0,-7 3-56-16,-5 3 80 15,-10 4-24-15,-5-1-248 16,-8-3 120-16,-4 1 224 0,-16-10 56 0,-8-4 48 16,-8-12-40-16,0-3-8 15,-11-20-704 1,10-15-1697-16,14-10-3904 15</inkml:trace>
  <inkml:trace contextRef="#ctx0" brushRef="#br0" timeOffset="18903.96">2964 5372 3568 0,'0'0'6610'0,"0"0"-4986"15,0 0 368-15,0 0-527 16,-16-35-97-16,16 35-568 0,0 16-552 16,0 12-232-16,4 14 64 15,4 9-32-15,3 6-40 0,2 0 80 16,2 3-88-1,2-6-464-15,-6-3-888 16,6-7-993-16,-10-12-1511 16,-3-13-1906-16</inkml:trace>
  <inkml:trace contextRef="#ctx0" brushRef="#br0" timeOffset="19273.93">3100 5318 5009 0,'0'0'4833'0,"0"0"-2721"0,0 0-608 16,0 0-687-16,0 0-745 16,0 0 176-1,0 0 160-15,51 114-136 16,-31-63-120-16,0 0-64 16,0-7-40-16,-8-9-48 0,0-6-200 15,-5-14 8-15,-7-5-264 16,0-10 144-16,4 0 312 0,-4-22-104 31,0-7-345-31,0-9 273 16,5 0 176-16,-1 3 96 15,-4 13 369-15,8 13 39 0,-1 9-408 16,10 3-16-16,2 19 96 16,1 6 176-16,5 11-104 15,-1 2-216 1,-5-3-32-16,1 3-560 15,-8 0-1129 1,-5-9-1295-16,-2-13-4818 16</inkml:trace>
  <inkml:trace contextRef="#ctx0" brushRef="#br0" timeOffset="19781.55">3609 4988 256 0,'0'0'8849'0,"0"0"-6936"0,0 0-25 16,0 0 57-16,0 0-577 16,0 0-672-1,0 0-408 1,-36 28-176-16,21 13 136 0,6 11 40 0,2 5-64 16,7 15-80-16,0 17-40 15,16-9-32-15,7-8-64 0,5-5-8 16,4-15-16-16,16 4-784 31,31 17-944-31,-6-15-2497 16,-14-21-2817-16</inkml:trace>
  <inkml:trace contextRef="#ctx0" brushRef="#br0" timeOffset="20347.99">5514 4718 9418 0,'0'0'4112'0,"0"0"-3087"31,0 0-481-31,0 0 216 0,0 0-96 16,0 0 8-16,0 0 248 15,112 54-255-15,-65-19-273 0,9 6-104 16,0 10-80-16,8 3-64 16,-8 6-56-16,-5 4-80 15,-11-1 48-15,-8 0-40 0,-13 1 32 32,-2 0-48-32,-17-1-312 15,-4 7-632-15,-16-13-1641 0,-1-19-4585 0</inkml:trace>
  <inkml:trace contextRef="#ctx0" brushRef="#br0" timeOffset="21224.59">6872 5156 5617 0,'0'0'6673'0,"0"0"-4336"16,0 0-1481-1,0 0-432-15,0 0 168 0,0 0 24 16,0 0-96-16,-4 0 72 16,29 0-23-16,14-10-41 15,9 1-312-15,7-1-216 0,1 1-528 16,-11 2-705 0,-10 5-311-16,-19 2-1481 15,-11 2-1824-15,-5 5-2184 0</inkml:trace>
  <inkml:trace contextRef="#ctx0" brushRef="#br0" timeOffset="21396.11">6857 5394 3712 0,'0'0'5057'0,"0"0"-3552"16,0 0-1001-16,0 0 576 15,0 0 512-15,0 0 73 0,131 3-729 16,-35-28-280-16,27-7-496 15,8-12-160-15,-26 9-2472 0,-30 3-5042 16</inkml:trace>
  <inkml:trace contextRef="#ctx0" brushRef="#br0" timeOffset="21802">8343 4629 8849 0,'0'0'4545'0,"0"0"-3488"0,0 0-169 15,0 0 104 1,0 0-144-16,0 0-176 16,-96 13-184-16,72 12-144 0,4 13-191 15,1 13-49-15,-2 16-96 16,10 15 56-16,7-2-64 15,4-14 0-15,0-12-64 0,4-22-625 32,15 3-175-32,1-7-64 15,4-12-336-15,4-9-153 0,-8-7 1065 16,0 0 224-16,-9-10 128 16,-11-6 560-16,0 0 729 0,-15 3 103 15,-17 1-400-15,-7 6-256 31,-10 6-304-31,-3 0-95 0,5 3-209 16,-1 10 0-16,12-1-128 16,16 1-200-16,12-1-1137 15,28-12-1671-15,12 0-1969 0,12-6-4665 0</inkml:trace>
  <inkml:trace contextRef="#ctx0" brushRef="#br0" timeOffset="22129.1">8681 4686 10922 0,'0'0'2792'0,"0"0"-1247"0,0 0-313 16,0 0-280-16,0 0-264 0,-35 13-368 0,26 9-88 15,1 6-95-15,8 7-129 16,0 4 0-16,21-1-8 0,3 3-8 31,11-3 0-31,5-6-353 16,0 3 209-16,0-7 32 15,-8-2 24-15,-4-1 88 0,-17 0-64 16,-11 1 72-16,0-1 8 0,-16 1 88 16,-11-1 0-16,-14-3-96 31,2-3-344-31,-21-16-896 15,8-3-2625-15,9 0-2176 0</inkml:trace>
  <inkml:trace contextRef="#ctx0" brushRef="#br0" timeOffset="22297.64">8518 4708 1856 0,'0'0'10226'0,"0"0"-8257"0,0 0-1209 0,0 0-312 16,96-63 240-16,-32 50-88 15,19 0-240-15,0 10-120 0,-6 3-240 16,-14 0-592 0,-27 16-3425-1,-16-3-4801-15</inkml:trace>
  <inkml:trace contextRef="#ctx0" brushRef="#br0" timeOffset="28424.8">6642 4483 1696 0,'0'0'2056'0,"0"0"841"0,0 0-1529 16,0 0-552-16,0 0 129 15,0 0 279-15,0 0-16 0,0 0-168 16,0 0-239-16,0 0-145 16,0 0-128-16,0 0-56 15,0 0-96-15,0-3-160 0,0-7-24 32,0-5-184-32,4-2 72 15,7-8-80-15,9 0-80 0,8-1-64 0,4 4 16 16,12 3-48-16,0 3 112 15,-1 3-8-15,1 7 24 16,-4 3-96-16,0 3-16 16,-4 0-56-1,-1 0 88-15,-3 9 24 16,0-2 32-16,0 5 24 0,5-2 48 16,-6 3-16-16,1-1 16 0,8-2 0 15,-5 0 0-15,1-1-8 16,0-3-80-1,1-3 40-15,-6 1 40 16,5-4-160-16,-4 0-344 16,0 0 79-16,-4 0 97 15,-4-10 104-15,4 0 104 0,-5-5-152 32,-3-4 184-32,1-4 48 0,-2-2 48 15,-3-4 0-15,0 1 0 16,0-1-8-16,-1 0 8 15,6 7-64-15,7 0 64 0,0 3 16 16,4 0-16-16,3 3-16 31,1 0 16-31,0 4-8 0,-1-1 8 16,-3 4 0-16,-4 5 0 16,0 1-8-16,-4 3 0 15,0 0 0-15,4 0-8 0,0 9-64 0,4 4 72 16,-4 3 0-1,4 3 8 1,-4 0 0-16,-5 3 0 0,1 1-72 16,-3-4-240-16,-2 3-72 15,-3-3 104-15,-4-6 48 16,0 0 24-16,0-4 104 0,-4-3 88 0,0-2-32 31,4-4 48-31,-4 0 0 16,4 0 8-16,-4-4 0 0,3-5 64 15,2-1-16-15,2-6-8 16,6 1-48-16,-2-7-8 16,5-4-72-16,0-2 32 0,4-7 40 31,4 3-64-31,4-3 64 0,-8 9 8 16,0 4 56-16,0 9 40 15,-9 7-16-15,1 6 0 16,1 0 24-16,-2 3-88 0,1 10 64 15,8 6-24-15,-4 3 0 32,4-3-48-32,4 4-8 0,-4-1 16 15,0 0-16-15,4 0 16 16,-5 0-16-16,-3-3-112 16,0 0 16-16,0-6 24 0,0 0-96 15,-1-7 24-15,5-6 32 16,4 0 8-1,0 0-48-15,0-3-136 0,5-10-88 16,-5 0-193-16,-1-2 153 16,1-4 256-16,-4-4 112 15,4-2 48-15,-5-4 8 0,1-2 144 16,0 5-16 0,4 1 144-16,-4 3 209 15,0 9-49-15,0 4 80 0,-4 2-112 16,0 7-128-16,3 0-128 15,-3 7-144-15,0 5 64 16,4 7-72-16,4 0 16 0,4 3-8 16,3 1 0-16,6-1 8 15,-2-3-16 1,-2 3 0-16,-2-6-480 16,-3 0 368-16,0-6 64 15,-8-1 48-15,3-9 0 0,-3 0 0 16,4 0 96-16,4-9 144 15,0-11 144-15,8-2-112 0,-1 0-104 32,2-6-72-32,-6-1-72 15,-7 4-16-15,-4 2 48 16,-12 7 16-16,-4 7 88 0,-4 3 160 16,-4 6-136-16,8 0-176 15,0 6 8 1,8 10-16-16,0 6 0 0,4 0-8 15,4 3 8-15,0 1-16 16,7 0-376-16,-3-8 168 16,4 1 216-16,-4-6-8 0,0-6 8 15,-8-4 0 1,0-3 8 0,-5 0 8-16,1-3 56 0,-7-7-56 0,2 0 152 15,-7 1 56-15,1 6 0 16,-5-4 16-16,-4 4-104 15,0 3-80-15,3 0-48 0,-3 0-96 32,4 0-512-32,0 0-256 15,0 0-944-15,0 3-3345 0</inkml:trace>
  <inkml:trace contextRef="#ctx0" brushRef="#br0" timeOffset="28731.96">11176 3949 3272 0,'0'0'5945'16,"0"0"-4392"-16,0 0-1009 31,0 0-344-31,0 0-104 0,0 0 144 16,15 16 240-16,5 0-24 0,8 3-216 15,4 0-88-15,0 4-72 16,0-8 88-16,-4 5 120 0,-4-5-64 16,-5 5-95-1,-2-5-73 1,-14 4-48-16,-3 3 224 16,-3 4 344-16,-22 3-152 0,-10-1 80 0,-9 4-384 15,-28 6-120-15,8-3-1256 16,8-10-3041-16</inkml:trace>
  <inkml:trace contextRef="#ctx0" brushRef="#br0" timeOffset="49948.66">4095 7960 2528 0,'0'0'4681'16,"0"0"-2553"-16,0 0-1479 16,0 0-457-1,0 0 216-15,0 0 448 0,0 0-168 16,0 0-248-16,0 0-160 15,0 0 0-15,0 0 144 0,0 0-16 16,0 0-23-16,0 0-81 16,0 0-104-1,0 0-40-15,0 0-16 16,0 0-64-16,0 0 0 16,0 0-64-16,0 0 88 0,0 0 24 15,0 0 16-15,0 0 8 0,0 0-24 16,0 0 24-16,0 0 0 31,0 3-24-31,-3 0-48 0,-14 6 8 16,2-2-24-16,-6 2 8 15,-3 1-64-15,1-1 0 16,-1 1 8-16,4-1-8 0,0-2 64 16,8-4-72-16,4 0 48 31,4-3-40-31,4 3 104 0,0-3-24 15,0 0 32-15,0 0 48 16,0 0 32-16,0 0 8 0,0 0-24 16,0 0 24-16,0 0-56 15,0 0-16-15,0 0-64 32,0 4-64-32,0-2-8 0,0 8 0 0,0 3 0 15,0 9 0-15,0 3 72 16,0 4-64-16,0-1 0 0,0 1 0 15,0 0-8-15,0-1 0 16,0 4 48 0,0 0-32-1,0 0 33-15,0 3 7 0,0-4 24 16,0 1-16-16,0 0 16 0,0-4 64 16,4 1-72-16,-4-1-24 0,4 1 8 31,0-1-8-31,4-2-40 15,-4 6 0-15,-4-4 40 16,4 4-40-16,-4 0 64 0,4 0-56 16,-4-1-8-16,0 1 16 0,4 3-24 15,-4-7 16-15,0 4 40 16,0-3-48-16,0-1 0 16,0-2 0-16,0-1-8 15,4 1 0 1,-4-4 0-16,0 3 0 15,0 1-8-15,0-1 8 16,0 4 0-16,0 2 8 0,0 4-8 16,0 0 8-16,0 3-8 31,0 0 0-31,0 1 0 0,0-2 8 16,0-1-8-16,0-5 0 0,0-2 0 15,0-4 8-15,0-3-8 16,0 4 8-16,0-4 0 0,0 4 48 15,0 2-48 1,0 4 0 0,0-3-8-16,0 2 8 0,-4 4 0 15,4 0-8-15,-4-3 0 0,0 3 0 16,4-1 8-16,0-2 0 16,0 0-8-16,0 0 0 0,0 0 0 31,0-1 8-31,0 8 0 15,0-2-8-15,4 5 0 0,-4-1 0 16,0 7 0-16,0-4-8 16,0 4 8-16,0-4-8 15,0 4 8-15,0 0 8 0,0 2 0 32,0-5-8-32,4 3 48 0,0-4 24 15,0 1 40-15,3-1 8 16,-2-3-72-16,3-3-32 15,4-3 56-15,-5-6-64 0,6-1 0 16,-2-9 8-16,10-3-8 31,-1-10-8-31,7-6-176 0,1 0-16 16,24-41-504-16,-4-3-1401 16,-12-10-5104-16</inkml:trace>
  <inkml:trace contextRef="#ctx0" brushRef="#br0" timeOffset="51635.03">4745 7940 1568 0,'0'0'5201'0,"0"0"-2937"16,0 0-887-16,0 0-217 16,0 0 248-16,-12 0 33 0,12 0-433 15,0 0-344 1,0 0-136-16,0-3-288 16,0-3-232-1,8-4-16-15,0 1 8 0,8-1-120 0,-1 4 0 16,2-4 32-16,-2 4-152 15,6-3 56-15,-6 5 184 0,1-2 56 32,-4 6-48-32,-3 0-8 15,-2 0-136-15,1 0-240 0,-4 6-16 16,0 7 240-16,1 0 152 16,2 2 16-16,-7 8 160 0,4-1-80 15,0 3 24-15,4 7 104 31,-8 0-16-31,4 6 104 16,0 3-40-16,0 1-48 0,-4 2-48 16,0 0 40-16,0 4-16 15,0-4-72-15,0 1 40 0,0-4 8 16,0 1 8-16,0-1 80 16,0 0-96-1,0-3-32-15,0 0 25 16,0 4-89-16,0-5 8 0,0-1-32 15,0 2-40-15,4 0 88 16,0-3-96-16,-4 6 80 0,8-3-64 16,-8 3 88-1,4 4-48-15,-4 3-40 16,3 2-16-16,-3 1 8 16,0-3 48-16,0-1-48 0,0-5 0 15,0 2-8-15,0-2 16 16,0-1-8-16,5 0 64 0,-5 3 0 31,0-2 24-31,0-1-16 16,4-3 16-16,-4 0-32 15,4-3-56-15,0-3 80 0,0 3 16 16,0-3-64-16,-1-1-32 0,6 4 0 16,-5 3 72-16,4-3-8 31,-1 3-64-31,2-3 8 15,-5 0 32-15,4-6-48 0,-4-1 16 16,3 1-16-16,-3-1 0 16,1 1 0-16,-1-1 56 0,0 4-56 15,-4-3 0-15,0 3 0 32,4-1 8-32,-4 4-8 0,0 1 8 15,0 1 0-15,0 5 0 0,0-4 0 16,0 0 0-16,3 0 0 15,-3-3-8-15,0 0 0 0,0 0 8 16,0 3 0 0,0 0 48-1,0 0-40-15,0 0-8 16,0 3-8-16,0-2 8 0,-11-4 8 0,-2 0-8 16,-2-4 8-16,-5-6-8 15,-5-5-8-15,-3-11-248 0,-23-15-472 31,7-19-1265-31,1-14-4336 16</inkml:trace>
  <inkml:trace contextRef="#ctx0" brushRef="#br0" timeOffset="52271.28">4202 8404 600 0,'0'0'8569'31,"0"0"-6560"-31,0 0-705 16,0 0 136-16,0 0-103 0,0 0-369 16,0 0-304-16,17 0-168 0,-6 0-136 15,6-3-96-15,3-1-144 16,3-2-120-16,5 3-424 15,8-3-720 1,-4 6-1985-16,-12 0-2000 16</inkml:trace>
  <inkml:trace contextRef="#ctx0" brushRef="#br0" timeOffset="52496.66">4279 8715 3424 0,'0'0'4633'16,"0"0"-2368"-16,0 0-1497 15,0 0-152 1,0 0 664-16,0 0-432 16,28 0-375-16,-9-7-217 0,5-2-256 15,0 3-593-15,4-1-399 16,4-5-336-16,-8 2-1513 15,-8 4-4352-15</inkml:trace>
  <inkml:trace contextRef="#ctx0" brushRef="#br0" timeOffset="52714.06">4346 8956 1608 0,'0'0'4041'15,"0"0"-1601"-15,0 0-1424 16,0 0-247-16,0 0 247 0,0 0-72 16,0 0-128-16,21 7 256 15,-2-7-479-15,5-7-593 0,4 1-361 16,0-6-1031 0,-8 2-976-16,-4 0-4026 15</inkml:trace>
  <inkml:trace contextRef="#ctx0" brushRef="#br0" timeOffset="52908.53">4374 9182 968 0,'0'0'3120'0,"0"0"-951"15,0 0-977-15,0 0-104 16,0 0 289-16,0 0-217 0,0 0-384 31,0 0-392-31,84-16-384 16,-52 3-488-16,-8 7-1160 0,-5-1-2241 0</inkml:trace>
  <inkml:trace contextRef="#ctx0" brushRef="#br0" timeOffset="53119.95">4299 9486 928 0,'0'0'4849'16,"0"0"-3465"-16,0 0-504 15,0 0 200-15,0 0 681 16,0 0-473-16,0 0-624 16,64 10-272-16,-41-16-112 15,-3-1-232-15,0-2-48 0,3 3-928 16,-2-1-1304-16,-14 4-2529 15</inkml:trace>
  <inkml:trace contextRef="#ctx0" brushRef="#br0" timeOffset="53337.35">4326 9690 5657 0,'0'0'4561'16,"0"0"-3561"-16,0 0-48 0,0 0 456 16,0 0-295-16,56-3-561 15,-36-3-312-15,4 2-240 16,-1 1-808-16,-2 3-1049 0,-9 0-1079 16,-4 0-5610-1</inkml:trace>
  <inkml:trace contextRef="#ctx0" brushRef="#br0" timeOffset="53532.82">4331 9855 6705 0,'0'0'4537'0,"0"0"-3809"0,0 0-144 0,0 0 648 15,0 0-15-15,0 0-345 16,0 0-392-16,0 0-480 15,95-13-912 1,-51 0-1089-16,-12 4-1079 16,-4 0-5858-16</inkml:trace>
  <inkml:trace contextRef="#ctx0" brushRef="#br0" timeOffset="53728.27">4350 10074 1800 0,'0'0'6257'0,"0"0"-3896"16,0 0-1625-16,0 0-440 15,0 0 240-15,0 0 616 0,0 0-264 32,64 19-743-32,-32-25-145 0,12 0-1009 15,-12-1-863-15,-8 4-2313 16</inkml:trace>
  <inkml:trace contextRef="#ctx0" brushRef="#br0" timeOffset="53914.76">4346 10274 1040 0,'0'0'5681'15,"0"0"-4489"1,0 0-576-16,0 0 505 15,0 0 191-15,0 0-496 16,0 0-416-16,100-3-400 16,-64-7-80-16,-9 1-1848 0,-6 3-3794 15</inkml:trace>
  <inkml:trace contextRef="#ctx0" brushRef="#br0" timeOffset="54101.25">4339 10461 1856 0,'0'0'1576'0,"0"0"2457"0,0 0-3385 31,0 0 192-31,0 0 481 16,0 0-561-16,0 0-312 0,103-22-248 15,-59 0-200-15,-12 6-1208 0,-4 0-4778 16</inkml:trace>
  <inkml:trace contextRef="#ctx0" brushRef="#br0" timeOffset="54319.65">4370 10553 2616 0,'0'0'6697'16,"0"0"-5488"-16,0 0-793 15,0 0 176-15,0 0-8 16,0 0 56-16,52-18-104 0,-28 5-256 16,0-3-152-16,4 3-128 15,0-3-816-15,-8 7-1312 0,-5 2-3889 16</inkml:trace>
  <inkml:trace contextRef="#ctx0" brushRef="#br0" timeOffset="54513.12">4318 10718 512 0,'0'0'9818'0,"0"0"-7770"0,0 0-1576 0,0 0-240 15,0 0 400-15,0 0 209 16,0 0-841-16,96-15-32 15,-61 5-1777 1,-7 4-3224-16</inkml:trace>
  <inkml:trace contextRef="#ctx0" brushRef="#br0" timeOffset="54716.56">4318 10909 2616 0,'0'0'6834'0,"0"0"-5666"0,0 0-192 16,0 0 408-16,0 0-127 0,80 16-481 31,-44-16-400-31,0 0-376 16,3-16-784-16,-7 3-2121 15,-8-3-6033-15</inkml:trace>
  <inkml:trace contextRef="#ctx0" brushRef="#br0" timeOffset="58706.6">5486 7864 6105 0,'0'0'3088'16,"0"0"-1711"-16,0 0-681 0,0 0 0 15,0 0 168 1,0 0-64-16,0-3-215 16,0 3-113-16,0 0 32 15,0 0-40-15,-8 0-200 0,0 0-160 16,-8 0-96-16,0 0 0 15,-4 0 0-15,-4 6-8 0,5 4 0 32,-5-1-8-32,0 1-168 15,-1 0 80-15,1-1 24 0,5-3 72 16,6 1-8-16,6-4 8 16,3 0-8-16,4-3 0 0,0 0 0 15,0 0-48-15,0 0 48 31,0 0 8-31,0 0 0 16,0 0 64-16,0 0 32 0,0 3-80 16,0 0 48-16,0 4-64 15,0 2 0-15,0 7 272 0,0 7 24 16,0 2-136-16,0 4-24 16,4-4-48-16,-4 3-80 15,4 1 96 1,-4 0-32-16,3-1 8 0,1 1 8 15,1-1-8-15,-1 4 16 16,0-3-16-16,0 3 8 0,-4-4 0 16,4 1 48-1,-1-1-32-15,1 0 40 16,1 1-40-16,3-3-32 16,-4 6-72-16,3-4 64 0,-3 1-64 15,0-1 8-15,-4 4 40 16,5-1-40-16,-1 4 40 0,-4-3-40 31,0 3 48-31,0 0-56 16,0-3 8-16,0 3 0 15,0-4 40-15,0 4-40 0,0-3 0 16,0 3 8-16,0-3-8 0,-4 3 0 16,4 0 0-16,0 0-8 31,0-1 0-31,0 5 0 15,0-1 0-15,0 0 0 0,0 3 0 16,0 1 8-16,0-1 0 16,0-3-8-16,-5 3 48 0,5-3-40 15,-4-3-8-15,4-3 16 32,0 2 24-32,0-4-32 0,0-2-8 15,0 3 0-15,0-2 8 0,0 3-8 16,0 0 8-16,0-1 0 15,0 4-8-15,0-3 16 0,0 0-16 16,0-1 0 0,0 1 8-1,0 0 0-15,0-3 0 0,4-1-8 16,-4 1 0-16,0-4 8 0,0 0-8 16,5 4 8-16,-5 3-16 15,4-4 16-15,-4 4-16 0,0 0 8 31,4-3-8-31,-4 6 8 16,4-4 0-16,-4 4 0 0,3 0 0 16,1-3 0-16,0 3 0 15,5-7 0-15,-1 1 0 0,-5-4 8 16,5 4 41-16,1-4-49 31,-5 4 8-31,0-4-8 16,3 4 8-16,-3 3 0 0,0-4 0 15,0 1 0-15,5-1-8 16,-6-2 16-16,1-1-16 0,0-2 8 16,0-8-8-16,0-2-8 31,0-4-177-31,0 1 49 16,0 3 64-16,0-1 56 0,0 1 8 0,4 6 0 15,-4 0 8-15,-1 0 0 16,6 0-8-16,-1-6 8 0,0 0-8 15,4-4 8 1,0-2-56 0,4-7-144-16,0 0 72 15,8 0 112-15,0-10 32 0,-5-6-32 0,1-3-112 16,-4-6-864-16,-11-19-848 16,-5 2-1089-16,0 4-4849 0</inkml:trace>
  <inkml:trace contextRef="#ctx0" brushRef="#br0" timeOffset="60363.04">5972 7795 7929 0,'0'0'2121'0,"0"0"-1161"0,0 0-288 31,0 0 64-31,0 0 8 16,0 0-384-16,12 0-352 0,4-7 0 16,3 1 120-16,2-1-80 15,-1 1-32-15,-1 3-16 16,-2 3 0-16,-2-3-8 0,1 3-96 31,-4 0-96-31,1 0 96 16,-6 6-96-16,1 3 8 0,1 4 192 15,-2 3 128-15,1 3 16 16,0 4 56-16,0-1-8 16,0 6 0-16,-4-2 81 0,4 2-1 15,-4 1-40 1,-1-1-32-16,2 7 80 15,-5 3-32-15,0 0-16 0,0 1 16 16,0 2 16-16,4 0-32 16,-4 0-80-16,0 1-56 15,4 2 80-15,4 1 0 16,-8-1 48-16,4 4 64 16,-1-4 32-16,-3 7-64 15,4-1-136-15,-4 2 48 0,5 1-40 16,-5 1-8-16,8-3 16 15,-4 0-48-15,3-3-15 16,-3-1 7 0,1-3 0-16,3 1-72 15,-4-1 88-15,0 1-48 0,-1 3 0 16,1 2 80-16,0-2-32 16,1 3 24-16,-1 0-32 15,-4-3-24-15,4-1 8 0,0-3-24 31,-4-2-40-31,0-5 40 16,0 2-40-16,3-1 0 0,-3 0 88 16,4-6-96-16,0-1 64 15,-4 1-64-15,9 0 24 16,-5 0-16-16,3-4 0 0,-3 4 40 16,4 0-32-1,1-3-8-15,-5 2 0 16,3-2 0-16,1 0 0 0,1-4-8 15,-2 0-8-15,-3 1 0 16,0 2 8-16,0 1 8 16,-4-1-8-16,0 4 8 15,0-3 0-15,0 2-8 16,0-2 8-16,0 3 0 16,0-4 0-16,0 4 0 0,0 0 48 15,0-1-56-15,0 4-8 16,4-3 0-16,0 0 8 15,-4 0 8 1,5-7 0-16,-5 4 40 16,0-7-40-16,0 0-8 15,0 1 8-15,0-1 8 0,-5 0-8 16,-7-3 0-16,1 0 0 16,-6-3-8-16,-2-3-224 0,-29-4-288 31,4-6-1073-31,-4-3-3672 0</inkml:trace>
  <inkml:trace contextRef="#ctx0" brushRef="#br0" timeOffset="61024.23">5553 8156 4096 0,'0'0'4881'0,"0"0"-2992"16,0 0-1281-16,0 0-376 0,9 4 24 15,3-4 24 1,3 0-96-16,5-10-56 15,4 3-128-15,1 1-104 16,-2 6-1000-16,-3 0-1081 0,-9 0-2287 16</inkml:trace>
  <inkml:trace contextRef="#ctx0" brushRef="#br0" timeOffset="61230.66">5570 8556 1072 0,'0'0'6113'31,"0"0"-4497"-31,0 0-655 16,0 0 199-16,0 0-136 16,0 0-352-16,0 0-320 0,0 0-152 0,99 0-200 15,-71 0-560-15,-4 0-976 16,-5 0-2489-16</inkml:trace>
  <inkml:trace contextRef="#ctx0" brushRef="#br0" timeOffset="61429.11">5626 8814 1632 0,'0'0'4641'16,"0"0"-3041"-16,0 0 433 15,0 0-561-15,0 0-664 16,86 6-96-16,-53-12-256 0,-6-4-456 16,1 3-584-16,-4-2-2072 0,-7 6-5778 15</inkml:trace>
  <inkml:trace contextRef="#ctx0" brushRef="#br0" timeOffset="61630.56">5641 9157 2864 0,'0'0'4593'0,"0"0"-2777"16,0 0-655-16,0 0-81 0,0 0-256 15,92 0-312 1,-68-4-512-1,8-2-256-15,0-1-2088 0,-16 5-6066 16</inkml:trace>
  <inkml:trace contextRef="#ctx0" brushRef="#br0" timeOffset="61812.06">5673 9471 2680 0,'0'0'4121'15,"0"0"-2505"-15,0 0-471 0,0 0 15 16,0 0-176-16,0 0-448 16,0 0-416-16,104 19-120 0,-81-19-1104 31,1 0-1857-31</inkml:trace>
  <inkml:trace contextRef="#ctx0" brushRef="#br0" timeOffset="62023.48">5669 9817 2880 0,'0'0'2825'16,"0"0"-641"-16,0 0-551 16,0 0-265-16,0 0-120 15,0 0-472 1,0 0-40-16,99 25-271 0,-74-25-385 15,-5 0-80-15,-1 4-1305 16,-2 5-703-16,-10 0-1193 0,-7 1-2296 16</inkml:trace>
  <inkml:trace contextRef="#ctx0" brushRef="#br0" timeOffset="62200.99">5693 10112 704 0,'0'0'1800'16,"0"0"1433"-16,0 0-1697 0,0 0-288 15,0 0 121-15,0 0-1 32,0 0-440-32,0 0-352 0,75 51-208 15,-47-51-40-15,0-6-152 16,0-1-176-16,-3 4-1400 0,-6 3-1513 16,-10 0-3048-16</inkml:trace>
  <inkml:trace contextRef="#ctx0" brushRef="#br0" timeOffset="62368.53">5753 10379 1072 0,'0'0'6433'0,"0"0"-4641"16,0 0-623-1,0 0-249-15,0 0-528 0,79-7-32 16,-47-2-360-16,-4-1-456 15,-8 4-2393-15</inkml:trace>
  <inkml:trace contextRef="#ctx0" brushRef="#br0" timeOffset="62554.02">5765 10572 960 0,'0'0'6577'0,"0"0"-4761"31,0 0-767-31,0 0-97 0,0 0-368 16,80-15-280-16,-48 2-160 15,-1 0-144-15,-3 4-896 16,-4 2-2257-16</inkml:trace>
  <inkml:trace contextRef="#ctx0" brushRef="#br0" timeOffset="62741.51">5809 10728 1296 0,'0'0'5153'32,"0"0"-3113"-32,0 0-327 0,0 0-577 0,0 0-496 15,79-10-256-15,-55 1-208 16,4-7-176-16,-4 3-1384 0,-8 7-2969 15</inkml:trace>
  <inkml:trace contextRef="#ctx0" brushRef="#br0" timeOffset="67949.2">6331 3877 6881 0,'0'0'2152'0,"0"0"-1383"16,0 0-401-16,0 0 256 0,0-4 216 31,0 4-144-31,0 0-264 16,0 0-224-16,0 0-104 0,0 0-56 15,0 0-40-15,-5 0 64 0,-10 7-72 16,-2 8 0-16,-11 8-8 15,1 2 8-15,-1 7 16 16,4-1-16 0,0 1 16-16,9 0-8 15,-2 3 0-15,13 3 48 0,1 3-48 16,3 7 40-16,0 6 48 0,3 16 48 16,13 16-40-16,-4-7 152 15,0-6 49 1,4-12-121-16,-4-11 72 15,4 11-16-15,7 15 0 16,5 9 56-16,0-5-112 16,-3-10-8-16,-5-10 24 0,-5-12 8 15,6 5-8-15,3 1 0 0,-1-3-40 32,-3-6-24-32,0-4-8 15,0-6-80-15,-8-7 24 16,0-2-72-16,-1-7 8 0,-2 0 72 15,-1-7-80-15,-4 1 0 16,-1 0 8-16,1-7-8 0,1 4 0 31,-5 0-112-31,0-1-384 16,0 1-336-16,0 2-1137 16,-12-2-663-16,0-4-2473 0</inkml:trace>
  <inkml:trace contextRef="#ctx0" brushRef="#br0" timeOffset="68231.42">6195 5613 5105 0,'0'0'4273'0,"0"0"-3577"16,0 0-472-16,0 0 56 15,0 0 832-15,0 0 64 16,48 41-32-16,-25-28-383 0,1 0-193 16,-3-4-200-16,7 1-120 0,0 0-16 31,0-4-56-31,-5-3-176 16,1-3-400-16,-8 0-736 15,0 0-481-15,-4-9 129 0,0-11-712 16,-4-5-2954-16</inkml:trace>
  <inkml:trace contextRef="#ctx0" brushRef="#br0" timeOffset="68401.95">6593 5366 1072 0,'0'0'8658'0,"0"0"-6098"0,0 0-1272 16,0 0-872-16,0 0-215 0,0 0 791 15,0 0-120 1,-35 85-344-1,18-53-264-15,6 0-48 0,-1-4-160 16,3 1-56-16,2 9-128 16,7-13-1960-16,-4-3-3225 0</inkml:trace>
  <inkml:trace contextRef="#ctx0" brushRef="#br0" timeOffset="71246.14">7159 6146 10002 0,'0'0'2576'0,"0"0"-1256"15,0 0-703-15,0 0 327 0,0 0 152 16,0 0-424-16,0 0-448 15,0 20-216-15,0 8-8 0,0 13 200 32,0 4-24-32,9 9-56 15,-6 3 72-15,1-3-120 0,4 3-16 16,-4-6-40-16,5-4-16 16,-6-5-368-16,5-7-552 0,-4-10-1144 15,9-12-489-15,-6-7-1352 31,1-6-912-31</inkml:trace>
  <inkml:trace contextRef="#ctx0" brushRef="#br0" timeOffset="71507.42">7426 6109 8369 0,'0'0'3129'0,"0"0"-937"16,0 0-1191-16,0 0-457 0,0 0-64 15,0 0-176-15,4 19-224 16,0 12 328-16,1 14 56 0,-1 3-104 16,-1 2-40-1,1 1-24-15,-4 0-96 16,8-1-88 0,-4-5-56-16,0-4-48 0,4-6 8 0,-4-3-16 15,4-4-520-15,-4-5-824 16,-4-1-1321-16,0-3-1663 0,0-9-2130 15</inkml:trace>
  <inkml:trace contextRef="#ctx0" brushRef="#br0" timeOffset="71709.86">7196 6493 10722 0,'0'0'2920'0,"0"0"-1295"16,0 0-689-16,0 0 8 16,0 0-368-16,0 0-128 0,127-39-152 15,-71 30-152-15,4-1-144 32,3 10-824-32,-12 0-2953 0,-10 0-2312 15</inkml:trace>
  <inkml:trace contextRef="#ctx0" brushRef="#br0" timeOffset="72069.88">7741 6531 9914 0,'0'0'2048'0,"0"0"-1456"0,0 0-320 15,0 0 704-15,0 0 481 0,0 0-641 31,0 0-464-31,36-22-352 16,-28 9-24-16,-8-3-288 0,0-3-184 16,0 3 168-16,-16 0 200 15,-4 0 128-15,-4 10 88 0,0 6 32 16,4 0-64-16,1 13 16 31,2 9 128-31,6 6 176 16,7 4-96-16,4 0-80 0,0-1-64 15,15-2-16-15,9-10 0 16,4 0 40-16,4-9 40 0,4-10-32 16,3 0-168-16,-2-3-368 31,3-26-1048-31,-9 4-1673 16,-6-7-4144-16</inkml:trace>
  <inkml:trace contextRef="#ctx0" brushRef="#br0" timeOffset="72438.86">7952 6511 4320 0,'0'0'3945'0,"0"0"-2448"16,0 0-41-16,0 0-560 16,0 0-24-16,0 0 369 0,0 0-233 31,0-91-456-31,0 56-240 15,0-10-136-15,-4-15-120 16,-7-23 72-16,-6-18-56 0,2 5-8 16,-6 20-64-16,10 29 56 0,2 24 504 15,1 8-184-15,1 5 224 32,3 10-208-32,-5 3-392 15,1 39-72-15,5 24 64 0,3 26 0 16,0-3-56-16,7-19 56 15,14-19 0-15,-6-19 0 16,13 5 8-16,0 2 0 0,13 2 0 31,-2-6-248-31,-3-9-928 16,3-11-1336-16,-2-8-737 0,-18-7-4225 16</inkml:trace>
  <inkml:trace contextRef="#ctx0" brushRef="#br0" timeOffset="72871.67">8208 6511 7345 0,'0'0'1552'0,"0"0"-423"0,0 0 471 16,0 0-128-16,0 0-431 16,0 0-377-16,19-91-312 0,-19 46-176 31,0-15-104-31,0-29 8 16,-12-28-80-16,-8-7-64 0,-8 3-80 15,4 35 88-15,5 35 56 16,2 26 280-16,10 15 192 15,3 4 176-15,-4 6-160 0,-1 10-488 32,5 31 0-32,1 35-16 15,3 26-72-15,16 9 80 0,12-6 8 16,-1-23 0-16,-7-31 0 16,4-10 16-16,1-12-8 0,3 0-8 15,3 2-728-15,17-5-1120 16,-4-14-833-1,-12-5-2648-15</inkml:trace>
  <inkml:trace contextRef="#ctx0" brushRef="#br0" timeOffset="73232.67">8502 6229 6857 0,'0'0'2096'0,"0"0"-111"16,0 0-249-16,0 0-464 0,0 0-463 15,0 0-409-15,0 0 8 16,0 0-88-16,-47 64-168 0,47-36-32 31,0 1-48-31,0 2-56 16,4-5 40-16,11-1-56 16,1-5-56-16,8-5-296 0,3-8-160 15,1-7 144-15,-3 0 160 16,-1-4 32-16,-9-8 16 0,-2-7 160 31,-13-3 104-31,0-4 336 16,-9-2 192-16,-10-1 96 0,-9-3-152 15,0 4 136-15,0 6-328 16,4 2 72-16,1 10-103 16,2 8-177-16,5 2-176 0,-12 34-721 15,9 1-1495 1,-6-3-4081-16</inkml:trace>
  <inkml:trace contextRef="#ctx0" brushRef="#br0" timeOffset="74159.13">7394 6852 5777 0,'0'0'2552'32,"0"0"-1127"-32,0 0 319 0,0 0-232 15,0 0 329-15,0 0-377 16,0 0-592-16,-20-17-280 0,20 17-192 15,0 0-152-15,0 0-144 16,0 7-104-16,0 12-56 16,0 9 56-1,9 14 128-15,2 9 9 0,1 6-9 16,4 3 24-16,1 0-152 16,2-2 8-16,-3-11 56 0,0-3-56 15,0-12 0-15,-8-9-8 16,0-11-72-1,-5-2-184-15,-3-7-313 16,0-3-583-16,0-3-216 16,0-10-1241-16,-11-3-7505 15</inkml:trace>
  <inkml:trace contextRef="#ctx0" brushRef="#br0" timeOffset="74394.49">7347 7258 7521 0,'0'0'4105'16,"0"0"-2753"-16,0 0-488 0,0 0-23 31,0 0-433-31,0 0 24 16,0 0 184-16,32 54-120 0,-13-38-160 15,9 3-152-15,-4-7-80 0,8-2-104 16,-4-4-512-16,0-6-360 15,8 0-1249-15,-8-10-631 16,-4-2-2913 0</inkml:trace>
  <inkml:trace contextRef="#ctx0" brushRef="#br0" timeOffset="74568">7658 7093 8329 0,'0'0'3177'0,"0"0"-1129"15,0 0-1359 1,0 0-385-16,0 0 376 15,0 0 240-15,-32 95-424 16,15-51-176-16,6-2-128 0,-2-1-136 16,9-3-56-16,1-3-424 15,3-6-1392-15,0-10-2297 0,0-7-6161 16</inkml:trace>
  <inkml:trace contextRef="#ctx0" brushRef="#br0" timeOffset="75624.11">7825 6731 3608 0,'0'0'2401'0,"0"0"-945"16,0 0-496-16,0 0 113 16,0 0-145-16,0 12-312 15,0-2-48 1,0 6 168-16,0 3-192 0,0 10 216 15,3-1-151-15,1 7-193 16,5 3 8-16,3 3 24 0,-5 0-216 16,6 1-64-16,-2-1-56 15,6-3-96 1,-2 0 32-16,2-6-40 16,-6-3 0-16,1-4 0 0,0-6 0 15,-4 0-8-15,-4-3-536 16,-4-7-448-16,0 1-993 0,0 0-655 15,-8-10-3826-15</inkml:trace>
  <inkml:trace contextRef="#ctx0" brushRef="#br0" timeOffset="75857.47">7804 7213 8905 0,'0'0'3097'16,"0"0"-1401"-16,0 0-1039 16,0 0-401-16,0 0 24 0,0 0 48 15,13 35-56-15,-2-12-112 16,10-5-72-16,3-1-88 16,-1-2-200-1,1-5-728-15,12-10-529 0,-8 0-151 16,-4 0-1521-16</inkml:trace>
  <inkml:trace contextRef="#ctx0" brushRef="#br0" timeOffset="76032.99">8040 7143 6065 0,'0'0'3993'0,"0"0"-2497"0,0 0-512 16,0 0-272-16,0 0-104 0,0 0 185 15,0 0-65 1,-40 70-384-16,33-35-208 15,-6 0-48-15,1-3-88 16,4 3-1208-16,0-10-1233 0,4-9-3472 16</inkml:trace>
  <inkml:trace contextRef="#ctx0" brushRef="#br0" timeOffset="76932.5">8068 6689 5313 0,'0'0'2712'31,"0"0"-1255"-31,0 0-385 15,0 0-80-15,0 0-120 0,0 0-248 16,0 0-368-16,0 0-168 16,7 29 368-16,-3-1 209 0,5 4-33 15,3 7-208-15,-5 2-72 32,6 0-24-32,-2 3-104 0,1 1-48 15,1-1-56-15,-2-2 16 16,6-4-64-16,-6 0-64 15,6-10 64-15,-6 1-64 0,1-10-8 16,0 0-64-16,-4-6-496 31,0-4-328-31,-8 1-937 0,4-4-383 16,-4 0-2369-16</inkml:trace>
  <inkml:trace contextRef="#ctx0" brushRef="#br0" timeOffset="77191.8">8103 7210 3344 0,'0'0'7498'0,"0"0"-4954"16,0 0-1055-16,0 0-777 0,0 0-344 31,0 0-232-31,0 0 64 16,0 0-88-16,8 86-24 0,9-58-88 15,3-5-224-15,3-7-464 16,1-7-704-16,4-6-81 0,4-3 385 16,-4-12-1040-16,-4-11-2081 15</inkml:trace>
  <inkml:trace contextRef="#ctx0" brushRef="#br0" timeOffset="77332.41">8326 7131 624 0,'0'0'4809'0,"0"0"-1857"15,0 0-439-15,0 0-657 0,-4-29-712 16,4 29-639-16,-3 4-225 16,-1 11-272-16,0 11 152 0,-9 5 8 15,6 4-96-15,3 4-16 16,-4-5-56-16,0 8-176 16,0-14-1705-16,4-9-2080 0</inkml:trace>
  <inkml:trace contextRef="#ctx0" brushRef="#br0" timeOffset="78407.46">8339 6600 1064 0,'0'0'1600'0,"0"0"-584"16,0 0-88-1,0 0-31-15,0 0-41 16,0 0 200-16,0 0 40 0,0 0 65 15,0 0-169-15,0 0-192 16,-9-3-248-16,9 3-152 0,0 0-160 16,-4 0-72-1,4 0-48-15,0 0 8 16,0 0 80-16,0 0 144 16,0 0 24-16,0 0-111 0,0 3-169 15,0 7 136-15,0 6 64 16,9 3-40-16,3 3 40 0,4 4 96 31,-4 5-8-31,3-2-120 16,5 6 88-16,1 3-8 0,-6-3 8 15,5 6-96-15,-4-3-40 16,0 4-160-16,0 2 32 0,0-3-88 16,-5-2 64-16,6-8-64 31,-6-5 8-31,2-4-8 15,-5-7 0-15,-4-2-16 0,3-6-360 16,-3-1-160-16,-4-6-320 16,0 0-912-16,-4 0-825 0,-7-3-3352 0</inkml:trace>
  <inkml:trace contextRef="#ctx0" brushRef="#br0" timeOffset="78677.72">8382 7153 5905 0,'0'0'5497'0,"0"0"-4321"0,0 0-272 16,0 0-303-16,0 0-217 15,0-3-280-15,13 16 144 0,6 2 64 31,1 2-120-31,5-5-96 16,-2 1-56-16,1-10-40 0,4 0-72 16,-4-3-280-16,-4 0-1057 15,3-9-511-15,-6-4-1049 0,-6-6-2208 16</inkml:trace>
  <inkml:trace contextRef="#ctx0" brushRef="#br0" timeOffset="78856.23">8646 6963 6481 0,'0'0'3041'0,"0"0"-689"16,0 0-648-16,0 0-599 0,0 0-561 16,0 0-112-16,0 0 432 31,0 0-392-31,-36 98-224 16,23-70-120-16,6 4-64 0,-1-6-56 0,8-4-8 15,0-3-448-15,0-7-1432 16,0-5-2385-16,12-7-3001 0</inkml:trace>
  <inkml:trace contextRef="#ctx0" brushRef="#br0" timeOffset="79677.97">8717 6537 96 0,'0'0'5841'16,"0"0"-4089"-16,0 0-63 0,0 0-145 15,0 0-80-15,0-6-192 16,0 6-503-16,0 0-417 15,0 3-200-15,0 6-152 0,0 7 96 32,4 6 64-32,9 7 32 15,-2 3 32-15,1 3 8 0,8 3 88 16,4 0-24-16,0 0-80 16,-1 0-32-16,5 0-72 0,4 1-8 15,-8-5-56-15,0 1-40 16,4-3-8-1,-8-4 56-15,0-2-40 16,-4-4-8-16,4-3-8 0,-8-6-120 16,-4-4-184-16,0-2-432 15,-8-4-392-15,3-3-801 0,-3 0-1960 16</inkml:trace>
  <inkml:trace contextRef="#ctx0" brushRef="#br0" timeOffset="79930.28">8848 7071 11306 0,'0'0'2712'15,"0"0"-1807"-15,0 0-489 16,0 0-24-16,0 0-208 0,0 0 128 31,0 0-16-31,0 0-128 16,96 47-168-16,-68-34-152 0,-8-7-704 15,12-3-688-15,-12-3-433 16,-4 0-2528-16</inkml:trace>
  <inkml:trace contextRef="#ctx0" brushRef="#br0" timeOffset="80130.73">9076 6864 7561 0,'0'0'2881'16,"0"0"-857"-16,0 0-864 15,0 0-279-15,0 0-297 16,0 0-264-16,0 0 296 16,0 0-112-16,0 83-264 15,4-52-104-15,-4-2-64 0,8-1-72 16,-1-2-424-16,6-4-1808 15,-5-9-1865-15,3-3-3873 16</inkml:trace>
  <inkml:trace contextRef="#ctx0" brushRef="#br0" timeOffset="80458.82">9438 6607 5721 0,'0'0'5897'15,"0"0"-4793"-15,0 0-976 16,0 0-128-16,0 0-248 16,0 0-864-16,0 0-1721 15</inkml:trace>
  <inkml:trace contextRef="#ctx0" brushRef="#br0" timeOffset="80595.45">9868 6521 5881 0,'0'0'808'0,"0"0"-808"0,0 0-2705 15</inkml:trace>
  <inkml:trace contextRef="#ctx0" brushRef="#br0" timeOffset="80733.07">10418 6394 10458 0,'0'0'2608'0,"0"0"-2608"16,0 0-64-16,0 0-4465 0</inkml:trace>
  <inkml:trace contextRef="#ctx0" brushRef="#br0" timeOffset="83447.61">7626 7975 3544 0,'0'0'1761'16,"0"0"2392"-16,0 0-3057 16,0 0-96-1,0 0-96-15,0 0 80 16,0 0-215-16,0 0-313 0,0 0-224 16,0 0-40-16,0 0-80 15,0 0-48-15,-5 0-8 0,-7 0-48 16,-8 10 0-16,1-4 0 31,-9 4 0-31,4 2-8 0,-4-2 8 16,4-1-8-16,4 1-8 15,4-3 8-15,8-5 0 0,1-2 0 16,7 3 0-16,0-3-72 16,0 0 72-16,0 0-8 31,0 0 8-31,0 4 0 0,0 2 8 15,0 1 112-15,0 5 264 16,0 4-168-16,0 6 48 0,0 0-56 16,0 7-56-16,0 3-32 15,0 0-48-15,0 6 80 32,0 0-24-32,3 0-40 0,1 0-40 0,0 0 16 15,4 0 8-15,-3-3-8 16,-1 4-16-16,-1-2-48 0,1 2 80 15,4-2-64-15,-4 2 40 16,0 2-40 0,4-3-16-1,-4 0 16-15,4 4-16 0,-4-1 8 0,-4 3 8 16,4 1-8-16,-1-4 80 16,-3 3-80-16,5 1 48 15,-5-1 0-15,4 0 16 0,0 1 0 31,-4-1-64-31,0 1 72 16,0-4-16-16,4 7 8 0,-4 0-56 16,0-1 104-16,4-2-24 15,3-1 0-15,2 1-16 0,-1-1-7 16,3 3-25-16,2-2 56 31,-5 6-56-31,3 0-40 0,-2-1 88 16,-1 5 0-16,-4-5-48 15,3-2 48-15,-7-1-96 16,0-2 72-16,0-4-64 0,0 0 0 16,0-5 40-16,0-5-48 31,0 1 8-31,0-7-8 0,0 4 72 16,4 0 0-16,0-4 8 0,5 4-32 15,-2-1 64-15,1-3-16 16,1 4-40-16,2-7-48 0,1 0 16 15,4-6-16 1,0 0 0 0,0-3 56-16,5-4-24 0,2 1-40 15,1-7-48-15,0 0 40 0,-5-3-216 16,18-16-456-16,-5-3-1193 16,-9-13-3312-16</inkml:trace>
  <inkml:trace contextRef="#ctx0" brushRef="#br0" timeOffset="84772.97">7856 7995 1592 0,'0'0'1872'15,"0"0"2153"-15,0 0-2417 16,0 0-495-16,0 0-49 16,0 0-120-16,0 0-120 0,0 0-144 0,0-4-143 15,0 4-177 1,0-3 72-1,12 0-160-15,8-4-168 0,8 1-8 16,0-3-96-16,4-1 40 16,-4 7-40-16,-8 0-224 15,0 3 32-15,-13 0-136 0,2 6 48 0,-5 10 72 32,0 0 200-32,0 6 8 15,-4 0 80-15,7 3 16 0,-3 4-40 16,5 0 8-16,-1 2 24 15,-1 1 152-15,2 7 16 16,-1-2 24-16,-1 5-136 0,-3-1 72 31,4 0 56-31,1 1-88 0,-5-1 64 16,3-6-56-16,1 6-144 16,1-6 104-16,-2 6-48 15,5 0-56-15,-3 1 0 0,-2 3 24 16,1 2-8-16,-4 0 128 31,4 4-16-31,0-3 0 0,0 3-64 16,0 0-104-16,4 2 104 15,0 1-40-15,3 3 0 16,2 1-56-16,-6-4 40 0,2 3-32 16,-2-3-16-16,2-6 0 15,-5-4 40 1,-1-3-48-16,-3-6 8 15,4 0 0-15,-3-3-8 0,3 0 8 16,-5-1-8-16,5 1 8 16,-8 0 0-16,4 3 8 0,-4-6-8 15,0 2 0 1,0-2 8-16,0 2-8 16,0-2 0-16,0-1 0 15,0-2 0-15,0 3 32 0,9-1-40 16,-5 1 0-16,3 0 0 15,1-1 0-15,1 3 0 0,2-2 8 32,1 3-8-32,-3 0 0 15,-6-1-8-15,5 1 8 0,-4 0 0 16,-4-3-8-16,0-1 8 16,0 1 0-16,0-4 48 0,-4-3-40 15,-7 4-8-15,-6-10 64 31,-3-1-64-31,-12-2-136 16,0-6-456-16,-24-14-376 0,9-12-1512 16,-1-12-4050-16</inkml:trace>
  <inkml:trace contextRef="#ctx0" brushRef="#br0" timeOffset="85238.69">7613 8486 4368 0,'0'0'7730'0,"0"0"-6298"16,0 0-895-16,0 0 327 0,0 0 208 15,0 0-480-15,0 0-112 32,88-15-184-32,-56 5-144 0,0 4-152 15,-8 2-384-15,-4 4-944 0,-4 4-1201 16,-9 12-1792-16,-7-1-1352 15</inkml:trace>
  <inkml:trace contextRef="#ctx0" brushRef="#br0" timeOffset="85428.17">7693 8823 4112 0,'0'0'2009'0,"0"0"-153"15,0 0 57-15,0 0-217 0,0 0-624 31,0 0-88-31,0 0-487 32,96 22-161-32,-68-22-336 0,8 0-529 15,-8 0-1599-15,-8 0-3633 0</inkml:trace>
  <inkml:trace contextRef="#ctx0" brushRef="#br0" timeOffset="85600.7">7765 9083 1800 0,'0'0'2784'0,"0"0"-1191"0,0 0-393 16,0 0-224-16,0 0 281 31,0 0-161-31,0 0-344 16,76 48-384-16,-44-51-320 0,4-7-48 0,-1 4-1168 15,-3 0-1489-15,-12 6-3904 16</inkml:trace>
  <inkml:trace contextRef="#ctx0" brushRef="#br0" timeOffset="85779.21">7797 9458 1424 0,'0'0'4185'0,"0"0"-2809"0,0 0-48 31,0 0 145-31,0 0-497 15,95 25-480-15,-63-34-184 16,4-4-312-16,0 3-160 0,-13 4-1600 16,-2 3-2961-16</inkml:trace>
  <inkml:trace contextRef="#ctx0" brushRef="#br0" timeOffset="85978.66">7825 9740 1736 0,'0'0'2961'0,"0"0"-1137"31,0 0-88-31,0 0-151 16,0 0-537-16,95 13-408 0,-63-26-144 16,0 4-208-16,0-4-168 0,-4 7-120 15,-8 6-1192-15,-9 0-1881 16,-3 3-3208-16</inkml:trace>
  <inkml:trace contextRef="#ctx0" brushRef="#br0" timeOffset="86154.18">7849 9953 5473 0,'0'0'1984'0,"0"0"-928"16,0 0 289-1,0 0 23-15,0 0-384 16,0 0 168-16,111 16-504 15,-75-28-431-15,4-1-65 0,-12 3-152 16,4 4-1025-16,-12 3-1167 16,-8 3-4217-16</inkml:trace>
  <inkml:trace contextRef="#ctx0" brushRef="#br0" timeOffset="86363.6">7905 10287 6025 0,'0'0'1936'0,"0"0"-1152"0,0 0-536 16,0 0-248-16,0 0 0 16,0 0-208-16,99-23-568 0,-56 5-360 15,17-5-592-15,-11 7 271 16,-14 3-999-1</inkml:trace>
  <inkml:trace contextRef="#ctx0" brushRef="#br0" timeOffset="86580">7924 10394 8769 0,'0'0'1505'15,"0"0"-809"-15,0 0 224 16,0 0 528-16,0 0-207 0,0 0-177 31,0 0-440-31,60 26-304 16,-25-45-136-16,6-3-184 0,15-20-960 16,-9 5-1849-16,-11-2-8073 0</inkml:trace>
  <inkml:trace contextRef="#ctx0" brushRef="#br0" timeOffset="89881.93">8541 7950 1488 0,'0'0'704'0,"0"0"3953"16,0 0-3201-16,0 0-367 31,0 0-57-31,0 0 32 0,0 0-344 16,0 0-240-16,0 0-152 15,0 0 16-15,0 3 88 0,0-3 177 16,-11 3-137-16,-5 1-312 16,-8-1-96-16,4 3-56 15,-8 0 48 1,4 4-48-16,5-4 0 0,-2 4 0 15,10-4-8-15,7 0-8 16,-1-2-40-16,1-1 24 0,4-3-72 16,0 0 16-16,0 0 80 15,0 0 0 1,0 0 96-16,0 0 8 16,0 3-32-16,0 3-24 0,0 1 56 15,0 6 304-15,0-1-208 16,0 1-80-16,9 3-24 0,-5 0 40 15,4 3-8-15,-5-1-24 32,9 5-8-32,-7 2-88 0,3 4 88 15,-5 0-24-15,1 2-16 16,0 4 8-16,0 0 40 0,5 3-96 16,-5-3 72-16,7 0-80 15,-3 0 0-15,1 0 0 31,-2 0 8-31,5-1 0 0,-3 5-8 16,-2-4 80-16,1 0-72 16,-4 3-8-16,4-3 8 0,-8 0 48 15,4 2-56-15,0-2 0 16,4 4 8-16,-4-1-8 16,3 0 0-1,2-3 8-15,-1 0 112 0,0 0 0 16,-1-1-40-16,2-2 96 15,-1 0-40-15,-4-7-8 0,-1 4-72 16,1-4-56-16,0 1 48 16,1 3-40-1,-5-4-8-15,0 0 0 16,4 1 8-16,0-1 0 0,-4-3 56 16,4 3-56-16,-4 1 8 15,3-4-8-15,1 1 40 0,-4-1-32 16,4-3 32-16,0 0-40 31,1 0 40-31,-5 0-40 0,4 0 0 16,-4 0 0-16,4 3 0 15,-1-3-8-15,-3 0 8 16,4 3-8-16,0 1 0 0,0 2 56 16,1 1-40-16,-1-1 32 31,0 4 0-31,-1-4-40 0,1 0 57 15,0-3-57-15,0-3 0 16,0 1 0-16,5-1-8 0,-6 3 8 16,1 0 0-16,4 0 0 15,-4 4 40-15,0-1-40 32,1 1 0-32,-2-8 64 0,1 5-72 0,0-4 8 15,0 3-8-15,4-3 8 16,-4 0-8-16,-4-3 0 0,8 0 8 15,-4 0 0-15,0-3 8 16,4-4-8 0,-4 1 40-1,4-1 104-15,4 0 112 0,-5 1-88 16,6 0-80-16,2-4-16 0,-2 0 56 16,2-6-48-16,10 0 8 15,-1 0-96-15,-1-6-48 0,5-10-352 31,4-22-825-31,-4 3-1879 16,-8-6-6626-16</inkml:trace>
  <inkml:trace contextRef="#ctx0" brushRef="#br0" timeOffset="91170.39">8936 7880 1320 0,'0'0'4065'0,"0"0"-1785"16,0 0-928-1,0 0 49 1,0 0-201-16,-15-6-192 0,15 6 64 16,0 0-79-16,0 0 7 15,0 0-264-15,0 0-144 16,0-3-120-16,0-1-72 0,11-2-368 0,6-1-32 31,-2 2-80-31,5-2-40 16,-4 4-72-16,0 3-16 0,-4 0-8 15,0 6 80-15,0 7 40 16,-1 3 80-16,2 6-40 16,-9 3 24-16,7 7 32 0,-3 0 8 31,5 3-8-31,-6 3 8 0,6 0-8 16,2 3 8-16,-3 0 72 31,-3 7 40-31,2-3-56 15,1 2 80-15,-3 1-40 0,-6 0-40 16,5-1 40-16,0-2-24 16,4 2 120-16,0 1-104 0,1 2 128 15,-2 2-32-15,5-5-88 16,0 4 16-16,-5-3-24 16,2-1 0-16,-1-3-39 0,-5-2 7 0,2-1-56 15,-1-3 40 1,-4 0-48-1,3 1 56-15,2-2-40 0,3 2-8 16,-5-2 160-16,1 2-16 16,5-4 16-16,-6 0-24 15,5-3-64-15,0-1-24 0,0 1 8 0,1-1-56 32,-2-2 40-32,1 0-32 15,0-4 104-15,0 0-56 0,-4 1 0 16,-4-4-16-16,0 7-48 15,0-1 48-15,0 1-40 16,-4 3-8-16,0-4 8 0,0 4 8 31,0-3-8-31,0-1 0 0,0 1 0 16,0 2 40-16,0-2 0 16,0 3-32-16,0-1 32 15,0 4 16-15,0 0-16 0,-8-3-40 16,4 0 0-16,-4-7 0 31,0-2 40-31,-4-11-40 16,0 1-8-16,-4-13-128 0,-24-13-392 15,0-9-1249-15,1-10-3472 0</inkml:trace>
  <inkml:trace contextRef="#ctx0" brushRef="#br0" timeOffset="91726.87">8530 8175 1584 0,'0'0'8402'0,"0"0"-6986"16,0 0-728-16,0 0 464 0,0 0 193 16,0 0-305-1,36 0-104-15,-16-6-520 16,-5 0-216-16,6-1-48 16,3-2-152-16,-5 2 0 0,1 1-848 15,8 6-1272-15,-7 0-593 16,-6 0-1680-16</inkml:trace>
  <inkml:trace contextRef="#ctx0" brushRef="#br0" timeOffset="91959.23">8642 8528 3624 0,'0'0'2409'15,"0"0"-1217"-15,0 0 56 0,0 0 465 16,0 0-377-16,0 0-112 16,55 0-496-16,-31-3-424 0,0-1-184 15,4 1-120-15,-4 0-360 32,4 0-936-32,-9 3-1408 0,-2 0-3362 15</inkml:trace>
  <inkml:trace contextRef="#ctx0" brushRef="#br0" timeOffset="92144.71">8749 8845 3672 0,'0'0'1617'0,"0"0"-313"15,0 0-160-15,0 0-552 0,84-22-232 31,-52 9-152-31,3 0-208 16,-7 4-280-16,-7 6-2896 0</inkml:trace>
  <inkml:trace contextRef="#ctx0" brushRef="#br0" timeOffset="92324.22">8801 9106 5297 0,'0'0'1632'0,"0"0"-224"0,0 0-71 16,0 0-425-16,0 0-296 31,79 15-304-31,-42-21-312 16,-10-3-408-16,-3-1-2753 0</inkml:trace>
  <inkml:trace contextRef="#ctx0" brushRef="#br0" timeOffset="92513.7">8848 9353 5881 0,'0'0'1712'0,"0"0"-392"16,0 0-95-16,0 0-41 0,0 0-456 31,0 0-320-31,96 7-408 15,-64-14-64-15,1 1-1104 16,-6-1-1785-16,-11 7-4400 0</inkml:trace>
  <inkml:trace contextRef="#ctx0" brushRef="#br0" timeOffset="92692.21">8889 9601 2656 0,'0'0'1464'0,"0"0"273"16,0 0-561-16,-20 73-336 15,20-64 56-15,7-2 49 16,17-7-169-16,4 0-144 0,4-3-320 31,0-7-312-31,4-3-24 16,-8 4-520-16,0 5-696 0,-13 2-961 16,-6 2-3128-16</inkml:trace>
  <inkml:trace contextRef="#ctx0" brushRef="#br0" timeOffset="93031.28">9012 9779 5537 0,'0'0'1792'16,"0"0"-800"-16,0 0-72 0,0 0-111 15,0 0 167-15,0 0-88 0,0 0-176 16,0 0-208-16,79 41-200 16,-51-50-96-1,4-4-128-15,0 0-72 16,-8 7 0-16,-3-1-8 15,-10 7-752-15,-3 0-856 0,-8 0 296 16,0 10 792-16,-4 0 368 16,-8 2 152-16,0 1 160 0,4-7 216 31,4 0 8-31,0 1-80 16,4-1-128-16,0-2 240 0,0-1-56 15,0 0-160-15,8 0 8 16,4-3-104-16,0 0-16 15,4 0-88-15,0 0-248 0,-4 0-888 32,-4 0-1505-32,0 0-5008 0</inkml:trace>
  <inkml:trace contextRef="#ctx0" brushRef="#br0" timeOffset="93202.81">8940 10163 5233 0,'0'0'2784'16,"0"0"-1752"-16,0 0 257 0,0 0 215 16,0 0-152-1,92 22-439-15,-48-35-505 16,-1-6-224-16,10-12-184 16,-14 8-632-16,-7-2-2337 0</inkml:trace>
  <inkml:trace contextRef="#ctx0" brushRef="#br0" timeOffset="95782.72">7956 11214 5129 0,'0'0'6977'16,"0"0"-4000"-16,0 0-1881 16,0 0-184-16,0 0-64 15,0 0-15 1,4 0-329-16,12 0-24 0,4 0-104 15,3 0-112-15,5-7-144 16,4-2-120-16,5-4-248 0,10-12-880 16,-7 0-1273-16,-8-1-3448 15</inkml:trace>
  <inkml:trace contextRef="#ctx0" brushRef="#br0" timeOffset="96144.72">8893 10766 7297 0,'0'0'7506'0,"0"0"-6074"15,0 0-576-15,0 0 400 0,0 0 25 16,116-41-649-16,-69 16-312 15,1-4-128-15,-5 4-192 0,10-4-872 16,-18 4-1793-16,-7 2-4616 16</inkml:trace>
  <inkml:trace contextRef="#ctx0" brushRef="#br0" timeOffset="97830.09">7832 5861 2536 0,'0'0'1152'0,"0"0"9"15,0 0 1007-15,0 0-968 0,0 0 161 0,0 0-41 32,0 0-792-32,-15-19 0 15,15 9 8-15,0 0-144 0,0-5-112 16,0-1-88-16,0-7-192 15,11-5-104-15,6-1 8 16,2-2 88-16,1-1-16 0,5 0-240 31,-1 7-72-31,-1 2-264 0,-7 5 368 16,5 8-256-16,-10 10-1168 16,-3 0-1233-16,-8 0-1096 0</inkml:trace>
  <inkml:trace contextRef="#ctx0" brushRef="#br0" timeOffset="98333.71">8120 5721 5753 0,'0'0'1328'15,"0"0"-96"-15,0 0-560 31,0 0-135-31,0 0 287 16,32-86-152-16,-4 58-256 0,4-7-128 16,3 0-216-16,-3 7 152 15,0 2-352-15,-17 10 128 0,2 13-1120 16,-10 3-513-16,-3 13-359 16,-4 6 56-1</inkml:trace>
  <inkml:trace contextRef="#ctx0" brushRef="#br0" timeOffset="98919.1">8597 6239 5449 0,'0'0'1960'16,"0"0"-616"-16,0 0-335 0,0 0-49 16,0 0 16-16,21-93 56 15,3 58-520-15,4-6-80 0,8 0 97 31,-1 3-377-31,-3 6 160 16,-4 7-312-16,-13 9-184 0,-2 9-1265 16,-13 11-783-16,0 12-1833 15,-13 3 1264-15</inkml:trace>
  <inkml:trace contextRef="#ctx0" brushRef="#br0" timeOffset="100664.31">9765 9045 1456 0,'0'0'1224'0,"0"0"-696"16,0 0-120-16,0 0 248 15,56-95-296-15,-36 70 1257 0,-8-1-345 16,3 7-200 0,-2 7 177-16,-6 2-385 15,-3 3-288-15,0 7-160 16,0 0-264-16,9 0-72 0,-2 0-80 15,6 7 0-15,2 9 8 16,5 0 0-16,0 3 40 0,0 0-40 31,0 0 0-31,0 0 72 16,-4 0-80-16,0-3 0 0,-1 0 0 16,2-7-200-16,-6-2-88 15,1-4 16-15,0-3-72 16,0 0 184-16,0-7 64 0,0-8 96 31,1-7 8-31,-6-4 40 16,1 0-32-16,0-2-8 0,-8 2 176 15,8 1-56-15,-5 0-80 16,2 9 224-16,-1 3 160 16,-1 3-128-16,6 4-120 0,-1 0-104 15,4 3 24 1,-1 0 24-16,2 3-80 15,2 0-32-15,1 0-8 0,1 12 48 16,2 1-56-16,-3 0 8 16,0 6 0-16,0-4-8 15,0-2 0-15,-5 3-104 16,6-3-88-16,-1-3-56 16,-5-1 24-16,-2-6-216 15,2 0 80-15,-3-3-48 0,-3 0 264 16,2-3 128-16,-3-9-56 15,4-5 72-15,0-5 0 16,1 0 80 0,2 3 160-16,-3-3 48 15,8 6 120-15,0 0-32 0,-1 3-136 16,2 4-40-16,-1 0-40 16,3 2-88-16,-3 1-64 15,1 2 40-15,3 4-40 0,-5-3 0 31,5 0 0-31,-4 3-8 16,-4 0 8-16,4 0 0 0,-4 3-8 16,0 7 0-16,3 0 0 15,-2 2 0-15,-2 1-8 16,1-1-40-16,1 1 40 0,-2-7 16 16,2-3-8-1,-2-3 0-15,5 0 112 16,-4 0 16-16,4-3 96 15,-8-3-48-15,4-3-104 0,-4-1-72 16,-5 1-464-16,-2-1-864 16,-1 4-1153-16,-4-4-4544 0</inkml:trace>
  <inkml:trace contextRef="#ctx0" brushRef="#br0" timeOffset="101007.36">11099 8486 8241 0,'0'0'2625'0,"0"0"-913"0,0 0-936 16,0 0-15-16,0 0 215 0,0 0-392 31,21-3-152-31,3 10 320 15,4 2-208-15,0 4-360 16,4 0-16-16,3 0-88 0,1 2-80 16,0 1 8-16,-1 3 56 15,-7 0-56-15,0 3 0 0,-7 0-8 32,-10 1 8-32,-3 2 40 0,-3 4-48 15,-5 3-192-15,-5-1 136 16,-14 4 56-16,-9 3 0 0,-8-3-192 15,-20 16-296-15,8-13-1488 16,8-6-3737-16</inkml:trace>
  <inkml:trace contextRef="#ctx0" brushRef="#br0" timeOffset="115460.65">8163 10737 4929 0,'0'0'824'15,"0"-6"720"-15,0 3-792 16,0-3-72-16,0 2 121 31,0 4 79-31,0 0-216 0,0 0-248 16,0 0-112-16,0 0-24 16,0 0 64-16,0 0-16 0,0 0-80 0,0 0-144 15,0 0-32-15,0 0-72 16,0 0-8-1,0 0 0 1,-4 4-48-16,-3 9 56 0,-10 5 0 16,-2 11 8-16,-1 3 80 15,-8 9 88-15,0 7-32 0,-4 6 56 0,-4 6 16 16,-3 1 1-16,2 5-57 31,1-3-64-31,1 4-48 16,-1-4-48-16,0-2 16 0,4-7 40 15,4-6-56-15,4-11 8 16,9-7 8-16,2-15 32 0,9-5-48 16,4-10 56-16,0 0-48 31,0 0 88-31,0 0 48 0,0-16-144 16,8-13-472-16,-4 1-1041 15,1 2-1431-15</inkml:trace>
  <inkml:trace contextRef="#ctx0" brushRef="#br0" timeOffset="115798.72">7721 11100 8785 0,'0'0'1897'15,"0"0"-929"-15,0 0-800 0,0 0-120 16,0 0 200-16,-28 101 504 16,4-47-328-16,0 3-184 0,0 3-16 15,1-2-72-15,3-1-80 0,-1-3-7 32,10-13-17-32,7-6 0 15,4-9 8-15,0-11-40 0,8-8 208 16,12-7 336-16,12 0-48 15,11-7-160-15,9-15-176 0,4-6-88 16,4-1-80-16,-5-3-8 31,10-9-560-31,-18 9-1369 0,-11 1-3016 16</inkml:trace>
  <inkml:trace contextRef="#ctx0" brushRef="#br0" timeOffset="131351.99">7255 7102 1672 0,'0'0'5185'16,"0"0"-3505"-16,0 0-904 31,0 0-223-31,0 0 287 0,0 0 24 16,0 0-184-16,0 0-240 15,0 0-176-15,0 0-64 16,0 0 56-16,0 0 152 0,0 0-63 16,-8 0-209-16,8-3-56 31,-8-3-16-31,8-4 16 0,-4-2-32 0,0-5-40 16,4-5 0-16,0 0 8 15,0 0-8-15,0 3 0 16,4 0-8-16,8 0 0 0,0 3-8 15,4 3 0 1,0 0-40 0,3 1 48-16,5-1-56 0,1 3 40 0,-1 4 16 15,-1 3-8-15,5 3-40 16,0 0 40-16,0 7-8 16,4 8 8-16,-1 4 0 0,-3 1-8 31,4-2 8-31,-4-2 8 15,-4 3 0-15,4 0 0 0,-3-6 0 16,-2-4 0-16,1-2 8 16,-4-4 0-16,4-3 64 0,-5 0-56 15,6-13 40-15,-10-2-8 32,-2-4-40-32,-2-7 80 0,-7-5-88 15,1 2 8-15,-1-6-8 16,-4 6 0-16,0 4 0 15,0 6 8-15,0 3-8 0,0 3 0 32,7 7 0-32,5 0 0 15,4 2-8-15,0 1-64 0,4 3 64 16,4 0 8-16,0 0-8 0,-1 0 8 16,2 3-8-16,-1 10 8 15,0 3-8-15,-5 3 0 0,1 3 8 16,1 1-232-1,-10-1-217 1,1-7-39-16,-3 1-40 0,-6-6 112 16,1-4 136-16,-4-6 112 0,4 0 168 15,-4-9 104-15,0-10-104 16,0-7 8 0,4-2 48-16,0-7 16 15,5 3 16-15,-2 4 80 16,5 5 240-16,4 11-64 15,0 8-112-15,8 4-136 0,4 7-88 16,7 12 48-16,1 3 72 0,0 0-120 16,1 1 48-16,2-8-40 31,-3 1-16-31,-1-6 0 16,1-10 8-16,1 0 0 0,-5-4 0 15,-5-14 0-15,1-8-8 16,-8-6 16-16,0-6-16 0,-1 4 8 15,-2-5-8-15,-2 11 16 32,6 2 185-32,-6 10 231 15,1 7-72-15,5-1-208 0,2 7-104 16,1 3-32-16,-4 0-8 0,1 0-8 16,-6 3-392-16,-11 10-849 15,0-4-671 1,-4-5-2817-16</inkml:trace>
  <inkml:trace contextRef="#ctx0" brushRef="#br0" timeOffset="135948.35">8390 6020 1816 0,'0'0'4361'0,"0"0"-3481"0,0 0-480 15,-4 0 120-15,4 0 376 16,0 0 193-16,0 0-209 0,0 0-264 15,0 0-208-15,0 0-72 16,0 0 0-16,0 0 72 31,0 0-16-31,0 0-64 0,0-7-200 16,0-2-80-16,0-1-48 0,9-3 0 16,2-2 0-16,1-1-8 0,4-3 8 15,0-1 0 1,8 5-8-1,4-7-56-15,0 2 64 16,8 1-8-16,3 0-8 0,2-3 16 16,6 3 0-16,-3 0-8 0,4 3 8 15,0 0 0-15,-5 1 8 0,6 2-8 16,-6 0 16-16,1 0 80 31,4 0-16-31,4 1-64 16,0 2 64-16,-1-2-55 0,5 5 23 15,0-2 0-15,-4 2-48 0,-1 5 8 16,5-5 8-16,-4 7 64 31,-5 0-80-31,2 0 8 16,-6 3-8-16,-2 6-8 0,-2 4 8 16,1 3 0-16,4 3 0 15,0 0 8-15,-1 3 0 0,5 1-8 16,1 2 8-16,-2-2 8 15,-4-1-16-15,5 0 16 32,-4-7-8-32,4 5 0 0,-4-8 16 15,4-2-16-15,4 0 0 16,-1-1 40-16,1-3-48 0,0 1 16 0,-1-4 32 16,-2-3-40-16,-2 0-8 15,-3 0 56 1,-4 0-40-1,-4 0 32-15,0-3 16 0,-9-4 128 16,-3-2-16-16,-3 3-128 16,-6-4 40-16,-6 3-40 0,-9 1-48 0,0-3-8 15,-9-1-728-15,-6-2-1201 32,-6 2-2984-32</inkml:trace>
  <inkml:trace contextRef="#ctx0" brushRef="#br0" timeOffset="136278.45">10701 5575 6913 0,'0'0'1576'0,"0"0"121"0,0 0-281 15,0 0 224-15,0 0-367 16,0 0-625-16,0 0-448 31,0 0-144-31,9-3 40 0,10 19 104 16,9 6 0-16,8 0-88 15,8 3 0-15,-1-2-104 0,2-1-8 16,-6 0 8-16,-3 0 8 0,-12-2-16 16,-4-1 8-1,-12 6-8 1,-8 4 8-16,-8 6-8 0,-23 6 80 15,-25 12-80-15,-32 18 112 16,-20 11-48-16,4-3-64 0,1 1-472 16,36-20-1913-16,22-25-3296 0</inkml:trace>
  <inkml:trace contextRef="#ctx0" brushRef="#br0" timeOffset="150467.31">3897 11350 3272 0,'0'0'4785'16,"0"0"-3553"-1,0 0-583-15,0 0-209 0,0 0 152 16,0 0 424-16,-5-9-32 0,5 9-360 16,0 0-344-16,0 0-168 0,0 0-7 15,0 0 95-15,0 0 32 32,0 0-16-32,0 0-112 15,0 0-24-15,0 0 0 0,0 0-16 16,0 0-56-16,5 0 72 15,6 9 280-15,-3-2-160 0,8 5-8 16,-4 1 32-16,4 3-56 31,0-3-16-31,0 2 88 0,0 2-64 16,0-2-56-16,3 1-32 16,-2-3 32-16,-2 0 0 0,5-4-64 15,-3 4 8-15,2-4-8 16,5 4 16-16,4-3 8 31,0-1-72-31,0 0 56 0,0 1 0 16,-1 0-56-16,1-4 0 15,0 4 0-15,8-4 0 0,-8 0 56 16,7-3-56-16,2 4 40 0,-5-4-48 16,4 0 0-1,-4-3 16 1,-4 3-8-16,0 1 0 0,-1-4 8 15,0 0-8-15,-2 3 64 16,-1-3-64-16,4 3 8 0,-4-3-8 16,4 0 8-16,0 0-8 0,-1 0 56 31,1 0-64-31,0 0 8 16,0-3 8-16,4 0 136 0,-4-1-48 15,0 1 40-15,3 0-48 16,-3 3-47-16,-3 0 39 15,-1 0-80-15,-1 0 40 0,-3 0-48 32,4 0 8-32,-5 0 0 0,6 0 8 15,-1-3-8-15,0-1 64 16,-1-2-64-16,1 3 40 16,-4-3-40-16,5-1 8 0,-6 1 40 15,1 3-8-15,-5 0-32 31,6-4-8-31,-5 4 48 0,3 0-40 16,-2-4-8-16,2 2 8 16,1-2-8-16,1-3 8 15,7 1-8-15,0-1 0 0,-1-2 0 16,1 2 0 0,0 1 0-16,0-1 0 15,-4 4-8-15,0-4 8 0,0 7 0 16,-5-7 0-16,2 7 0 15,-2-7-8-15,-3 5 8 16,1-2 8-16,2 1-16 0,-3-4 48 16,0 1-40-1,4-1 0-15,-1-2 8 16,2 2-16-16,-5-3 16 0,3 4-8 16,2-1 0-16,-6 0 8 15,1-2 48-15,5 2-64 16,-6 1 48-16,5 3-40 0,0-4-8 31,-4 0 8-31,4 1 56 0,-4-1-56 16,0 1-8-16,3-1 40 15,-2-2-32-15,2-1 32 16,-6 0-40-16,2 1 8 0,2-1 0 16,-6 0 0-16,6 4-8 31,2-4 64-31,-7 0-56 0,4 4 40 15,-4-4-24-15,0 0 24 16,4 4-40-16,-4-4 40 16,-1 4-32-16,2-4-8 0,-5 7-8 31,-1-1 0-31,-3 4 0 0,-4 0 0 16,0 3 0-16,0 0-248 0,0 0-744 15,-7 3-1625-15,-9 3-4393 16</inkml:trace>
  <inkml:trace contextRef="#ctx0" brushRef="#br0" timeOffset="152394.01">7406 10611 232 0,'0'0'6985'15,"0"0"-4961"-15,0 0-1271 16,0 0-393-16,9 0 88 0,-6 0 448 16,1 0 24-16,0 0-224 0,4 3-144 15,1 0-39 1,2 0 103-16,6 6-240 16,-2-2-8-16,5 3-56 15,-1 2-32-15,2 4-56 16,3 3 48-16,0 3-64 0,-1 4-16 15,1-1-112-15,0 1 8 0,1-1-32 16,-2-3-48-16,1 0 0 31,0 0 0-31,0 1 48 16,0-1-56-16,-1-3 8 0,5-3 0 16,-4 0 0-16,4-3 0 15,0-4 48-15,4-3-8 0,4-2 16 16,0 2-8-16,3-6-8 31,2 3-40-31,-2-3 64 16,1 0-24-16,0 0-40 0,0 0 0 15,-1 0 16-15,2-3-24 16,-1-3 0-16,3 2 0 0,-7-2 8 0,4 3 48 16,0-3-56-1,-1 3 0 1,-3-4 8-16,5 1 0 15,-6-1 64-15,1 1-72 0,0 0-8 16,-1-4 8-16,6 0 8 16,-2-2-8-16,-3 2 0 15,4-2 8-15,-4-1-8 16,0 0 0-16,-4 1 56 16,0 2-56-16,-4 1 40 15,-4-1-32-15,3-2 0 0,-7 2 48 16,4-3 24-16,-3 1 56 15,2-5-24-15,1 2-39 0,4-5-57 32,-4 1 64-32,4 1-32 15,-5-2-32-15,-3 8-16 0,1-4 48 16,-2 0 0-16,-3 0-32 16,0-3 40-16,8 0 64 0,-4-3-16 31,-1-3-56-31,5-1 24 15,1 0-8-15,-1 4-8 16,0-3-48-16,-5 0 64 0,1 2-24 16,1-2-40-16,-2 3-8 15,-6 3 72-15,-2-3 24 0,-3 5-40 16,0 2-48 0,0-1 88-16,-8 6-88 15,4-3 72-15,-4 4-72 16,4 0 0-16,-4 2-8 0,0-3-48 15,0 4-344-15,0-3-745 16,0-1-1615-16,-8 1-4690 0</inkml:trace>
  <inkml:trace contextRef="#ctx0" brushRef="#br0" timeOffset="157780.22">5267 12732 7937 0,'0'0'5017'16,"0"0"-3848"-16,0 0-609 0,0-13-376 0,0 13 240 15,-8 9 568-15,-1 17 400 16,2 6-239-16,-9 5-529 16,4 11-264-16,-8 0-56 0,0-1-24 31,-4 8-80-31,5-5-96 15,-5 1-56-15,3-4-32 0,10-5-16 16,-6-4-176-16,10-9-536 16,3-20-1057-16,0-6-2536 0,4-3-1464 15</inkml:trace>
  <inkml:trace contextRef="#ctx0" brushRef="#br0" timeOffset="158035.51">5175 12693 11666 0,'0'0'2993'16,"0"0"-1569"-16,0 0-808 0,0 0 120 0,0 0-56 16,0 0-464-16,16-9-72 15,16 3-8-15,8-7 73 0,12-3-97 16,-1-3 0-1,9 0-104 1,-8-1-8-16,-5 5-296 16,-6 5-1089-16,-18 10-1511 0,-10 0-1617 0,-13 0-1737 15</inkml:trace>
  <inkml:trace contextRef="#ctx0" brushRef="#br0" timeOffset="158229.99">5183 13030 4504 0,'0'0'4553'0,"0"0"-3104"0,0 0-705 16,0 0-160-16,0 0-280 31,0 0 376-31,0 0 312 16,108 35-335-16,-61-38-385 0,9-7-112 15,0-2-160-15,4-1-160 16,-17 7-2529-16,-15-1-4873 0</inkml:trace>
  <inkml:trace contextRef="#ctx0" brushRef="#br0" timeOffset="158456.35">4984 13525 8913 0,'0'0'2425'0,"0"0"-1345"16,0 0 64-16,0 0 1 0,0 0 295 16,71 45-416-16,-18-45-472 0,6-16-248 15,13-6-112-15,-1-7-80 0,17-22-112 32,-21 7-1624-32,-11 2-4569 15</inkml:trace>
  <inkml:trace contextRef="#ctx0" brushRef="#br0" timeOffset="159191.34">5626 13157 5857 0,'0'0'5713'0,"0"0"-3769"0,0 0-951 0,0 0-337 16,23-82 272-1,-3 62-56 1,8-2-296-16,4 6-248 15,0 3-112-15,3 7-136 0,-3 6-16 16,-4 0-64-16,-4 16-56 16,-3 13 16-16,-14 3 40 0,-7 9 96 0,0 3-24 31,-7 4 24-31,-14-4-48 16,1-3 8-16,-3-9-40 15,7-3-8-15,-1-17 0 0,13-9-8 16,4-3 8-16,0-22-8 15,9-16-56-15,10-13-32 0,5-6 80 32,8-3 8-32,-4 6 0 15,-4 10 8-15,0 15 56 0,-8 16 8 16,-5 10-72-16,6 3 8 16,-6 23-8-16,-2 5 273 0,-1 10-105 31,-4 3-72-31,-4-3-96 15,0 0 0-15,-4-9-8 16,0-7-64-16,0-6-48 0,-1-12-97 16,5-4-15-16,0-13-16 15,5-19-72-15,7-12 168 0,8-10 80 16,3-7 72-16,1 1 0 16,4 9 48-1,-4 13 112-15,1 13 160 16,-2 6 96-16,1 12-71 0,8 7-153 15,-1 0-96-15,-3 13 8 16,0 9-104-16,-3 13 8 0,-14 3-8 16,-2 6 80-1,-9 11-80-15,0-1-48 16,-13 12-913-16,-2-12-1375 16,2-16-4522-16</inkml:trace>
  <inkml:trace contextRef="#ctx0" brushRef="#br0" timeOffset="159985.17">6629 12389 11738 0,'0'0'2489'16,"0"0"-1337"-16,0 0-192 0,0 0 64 31,0 0-768-31,17 0-88 16,-2 50-168-16,-2 36 472 0,-2 32-224 15,-3 5-96-15,-8-9-152 16,0-31-40-16,-8-32-112 31,0-16-336-31,5-13-176 0,-6-3 232 16,5-6 216-16,4-7-272 0,0-6 488 16,9-28 0-16,18-23-208 0,13-25 16 15,0 2 120-15,-1 11 64 16,2 12 0-16,-9 26 8 15,0 6 64-15,3 12 40 16,-3 7 80 0,-8 23 112-16,-8 12-48 0,-9 9-88 15,-7 4-88 1,0-4 56-16,-27 4-8 16,-9-1 112-16,-12-5-88 15,-4-4-144-15,0-10-368 16,-3-18-2112-16,15-10-2473 0,17 0-2457 15</inkml:trace>
  <inkml:trace contextRef="#ctx0" brushRef="#br0" timeOffset="160321.24">7108 12868 6329 0,'0'0'6329'0,"0"0"-5489"16,0 0-656-16,0 0 753 15,0 0 327-15,0 0-488 16,88-22-432-16,-57 3-256 0,1-7-88 31,4-2-408-31,-12-4-216 16,-9 3-320-16,-11 1 528 0,-4 6 304 0,-19 3 112 16,-13 12 240-16,-12 7 608 15,-3 10 8-15,-2 22-120 16,6 12 0-16,11 3-136 15,16 1-303 1,12 0-153-16,8-4-144 16,24-6-8-16,15-9-160 0,13-7-473 0,20-12-1351 15,35-10-2033-15,-15-16-1240 16,-9-10-392-16</inkml:trace>
  <inkml:trace contextRef="#ctx0" brushRef="#br0" timeOffset="160721.14">8092 12557 8313 0,'0'0'2273'0,"0"0"-969"0,0 0 144 31,0 0 145-31,-116-32-393 16,68 32-256-16,1 13-312 0,-2 12-160 15,10 13-104-15,3 10-63 16,12 9-113-16,9 3-144 15,10 1-24-15,5-8-24 0,12-8-336 32,12-13-265-32,8-13-143 15,4-16 96-15,3-9-24 16,10-35 672-16,-2-42 72 0,1-41 136 0,-4-22 88 16,-16-3 328-16,-17 6-56 15,-6 22-312-15,-5 26-56 16,0 25-16-1,-9 32 297-15,-2 22 391 16,3 10-112-16,-8 6-344 16,4 25-224-16,-1 48-192 0,10 35 72 0,3 16-64 15,16 3-8-15,16-13-168 16,4-37-608 0,-8-17-552-16,15-3-257 15,-11-19-2232-15,0-9-880 16</inkml:trace>
  <inkml:trace contextRef="#ctx0" brushRef="#br0" timeOffset="161139.99">8665 12325 4945 0,'0'0'4657'0,"0"0"-3577"15,-83-99 128-15,39 74 752 16,-4 15-111-16,4 10-689 0,-3 26-456 31,2 25-96-31,10 28-152 16,19 26-191-16,16 3-193 15,8-19-24-15,11-26-48 0,9-28-200 16,-4-9-393-16,12-7-391 0,1-16-320 16,6-3 680-16,0-38 624 15,2-41 0 1,-9-39 144-16,-8-19 384 15,-21-2 448-15,-7 2-200 16,-15 23-304-16,-9 22-280 0,0 29 40 16,3 28 713-16,6 15-329 0,2 17 72 15,2 3-88 1,-1 29-488-16,8 50-112 16,4 42 48-16,20 12 56 15,15 0-104-15,14-15 0 16,-6-29-712-16,-2-16-192 0,-10-22-641 15,13-10-1343-15,-16-19-1129 0,4-9-1240 16</inkml:trace>
  <inkml:trace contextRef="#ctx0" brushRef="#br0" timeOffset="161297.56">9040 12366 11522 0,'0'0'2809'31,"0"0"-2025"-31,0 83-376 16,0-35-88-16,0 5 8 16,12 8-152-16,-1-1-176 0,6-6-784 0,11-10-2001 15,-9-12-1752 1,-2-16-3216-16</inkml:trace>
  <inkml:trace contextRef="#ctx0" brushRef="#br0" timeOffset="161452.14">9140 12163 1016 0,'0'0'12930'16,"0"0"-10321"-16,0 0-1161 15,0 0-415-15,0 0-617 0,0 0-416 16,0 0-272-16,-45 48-641 16,58 12-3207-16,2-9-4810 15</inkml:trace>
  <inkml:trace contextRef="#ctx0" brushRef="#br0" timeOffset="161920.84">9219 12655 7361 0,'0'0'3161'16,"0"0"-1809"-16,-4-105-392 0,4 48 265 31,0 0-25-31,0-3-112 15,4 6-480-15,12 12-184 16,0 11-112-16,4 15-88 0,0 16-120 16,3 13-96-16,1 21 136 15,-3 18-88-15,3 5 16 0,-13 9-72 16,1 1 0 0,-12-3-296-16,0-7-368 15,0-10 432-15,-4-15-160 16,-4-13 160-16,1-16 128 0,3-3-8 15,4-29 24-15,0-21 16 16,4-33 72-16,15 4 8 16,-3 9 0-16,5 10 152 15,-6 25 192-15,2 3 440 16,2 10-264-16,1 12-152 16,-4 10-216-16,4 10-104 0,0 18 145 15,4 7-89-15,3 4-32 16,1-2-80-1,4 2 0-15,5-11-337 16,10-6-463-16,9-9-584 16,8-10-208-16,27-12-985 0,-15-13-2392 15,-8-10-2256-15</inkml:trace>
  <inkml:trace contextRef="#ctx0" brushRef="#br0" timeOffset="162419.48">10231 12125 4929 0,'0'0'4745'16,"0"0"-1969"-16,-103-51-375 15,51 51-857-15,-4 10-752 0,5 21-80 16,10 14-288-16,9 6-280 31,17 6-16-31,15-6-128 16,0-4-8-16,19-5-168 0,9-17-328 0,9-9-208 16,2-16 88-16,1-3 280 15,-1-20 344-15,2-11 16 0,-9-1 56 16,-8 0 400-16,-1 0 312 15,-10 9 80 1,-2 11-7 0,-3 8-265-16,1 7-592 0,-2 22-168 0,9 29 168 15,4 38 104-15,12 54-88 16,3 19 56-16,6 13-72 0,-5-10-144 16,-1-22-616-16,1-10-961 31,-8-12-495-31,-12-17-177 15,-4-21 1089-15,-12-26 888 0,0-22 416 16,0-16 184-16,-16-6 1248 0,0-7 993 16,-12-6-41-16,-20-38-727 15,-16-35-441-15,-19-39-184 32,-1-21-280-32,12-13-272 0,25 7-48 15,30 12 225-15,17 3-225 16,9 10-280-16,14 21-104 0,5 24-48 15,4 21-368-15,5 10-425 16,10-7-615-16,37-22-720 31,-13 8-3321-31,-3 1-3857 0</inkml:trace>
  <inkml:trace contextRef="#ctx0" brushRef="#br0" timeOffset="162676.76">10738 11922 7561 0,'0'0'7002'16,"0"0"-4930"-1,0 0-296 1,0 0-511-16,0 0-345 0,-84-10-448 16,52 42-72-16,0 6-216 0,8 3-136 15,12 7-48-15,12-4 0 16,8-5-88 0,24-2-280-16,11-7-80 15,9-2-56-15,-3-9 8 16,2-3 208-16,-16-10 240 0,-10 1 48 15,-9-4 8-15,-16 3-8 0,-4 3 0 16,-24 8 104-16,-20 5 48 16,-44 22-152-16,8-6-720 31,1-3-4802-31</inkml:trace>
  <inkml:trace contextRef="#ctx0" brushRef="#br0" timeOffset="164004.12">5888 14049 5401 0,'0'0'7257'0,"0"0"-6257"16,0 0-728-16,0 0 345 16,0 0 463-16,-36 22-424 0,36-22-232 0,0 0 296 31,0-9 24-31,0-17-648 16,0-5-40-16,8-10 0 0,16-11-16 15,12-2-40-15,12 4-8 16,24-1 8-16,31 3 16 15,25 14 88-15,15 14 16 0,-3 14-72 32,-17 6-40-32,-12 19 9 0,-3 7 39 31,-4 2-56-31,-9 4 0 16,-15-4-73-16,-16-5-23 15,-16-5-112-15,-4-5-104 0,4-3-216 16,7-7 16-16,1-3-144 15,0 0 128-15,-4-22 240 0,-5-10-16 16,1-6 296-16,-8-13 8 16,-4-15 96-16,-8-20-16 15,-8 9-8-15,-9 11 64 0,-7 15 200 16,-4 16 152-16,0 10 232 16,0 0-16-1,0 12-360-15,4 9-80 0,5 4-264 16,-1 7-144-16,12 12 136 15,-1 3 8-15,5 4 8 16,4 2 48-16,0-2-56 0,-4-1 0 16,4 4-320-1,-8-4-224-15,0 3-264 16,-9 1-152-16,-3 0-16 0,-3-4-321 16,-5-6 337-16,-5-6 416 15,-6-7 384-15,-5-6 160 16,4-3 24-16,4-19 424 0,8-13-192 31,0-10-80-31,11-9 32 0,17-3 496 16,8 0 105-16,5 3 63 15,15 10 80-15,15 5-320 16,21 11-88-16,24 18-152 0,11 10-64 31,-7 10-112-31,-10 22-40 16,-14-4-72-16,0 4-88 0,-9-3-16 15,1-14 8-15,-16-5 1 16,-13-10 55-16,-10 0-56 16,-6-3 40-16,9-13-48 0,0-6-16 15,4-10-457-15,-9-9 473 16,2-23 8 0,-6-28-8-16,-3-26 72 0,-16 7-24 15,-13 20-48-15,-11 33-80 16,0 30 8-16,-27 3-624 15,-1 5-720-15,-3 8-3097 0</inkml:trace>
  <inkml:trace contextRef="#ctx0" brushRef="#br0" timeOffset="180186.65">12706 6277 128 0,'0'0'808'31,"0"0"576"-31,0-48-240 0,4 23-328 16,-4-7 657-16,4 0 47 15,-1-3 104-15,-3 0-7 0,0 4-137 16,0 5 448-16,0 4-359 16,0 6 63-16,0 7-872 31,0 6-40-31,0-1-223 0,0 4-233 0,0 0-208 16,0 0-56-16,4 9-128 15,0 14 128-15,9 12 24 0,-2 9 256 16,6 10-72-16,-2 3-152 15,2-3 8 1,-2 0-16 0,1-6-40-16,-4-4 88 0,0 1-96 0,0-1-120 15,0-9-352-15,-1-6-505 16,2-7-1351-16,-2-13-1753 0,-2-9-2256 16</inkml:trace>
  <inkml:trace contextRef="#ctx0" brushRef="#br0" timeOffset="180465.9">13072 5877 9105 0,'0'0'2241'0,"0"0"-553"0,0 0-311 15,0 0-313-15,0 0-544 16,0 0-392-16,4-3-128 0,-4 38 776 15,4 9 80-15,4 7-272 16,0 9-264-16,4 0-175 16,0-6-33-1,4-3-48-15,0-10-64 16,0-6 72-16,0-3-64 0,0-10 40 16,-1 0-48-16,-2-6-689 0,-9-3-959 15,-4-6-1537-15,0-4-2704 16</inkml:trace>
  <inkml:trace contextRef="#ctx0" brushRef="#br0" timeOffset="180721.19">12745 6299 1872 0,'0'0'7025'15,"0"0"-4368"-15,0 0-681 16,0 0-487-16,0 0-657 16,0 0 120-16,56-38-48 0,-12 22-312 15,12-7 9-15,4-2-369 16,-1 0-56-16,-7 3-72 0,-8 3-104 16,-8 3-552-16,-12 10-921 15,-13-1-911-15,-7 4-2177 16,-4 3-3041-16</inkml:trace>
  <inkml:trace contextRef="#ctx0" brushRef="#br0" timeOffset="181810.19">13375 6731 8649 0,'0'0'2441'0,"0"0"-1057"0,0 0-384 16,0 0-175-16,0 0-9 16,0 0-16-16,0 0-64 15,0 0-328-15,3-38-272 0,-3 38-136 0,-3 0-160 16,-13 6 160 0,-4 6 248-1,-8 5 168-15,-4 5-72 0,-4 0-144 16,8 3 64-16,0 1-112 15,9 3-31-15,7 5-113 16,4 1 64-16,8 7-64 0,0 2 0 16,15 3 8-1,6 5 32-15,6-2 48 16,1 1-8-16,4 0-40 0,-4-1-40 16,4-5 64-16,-8-1-64 15,4-2 0-15,-8-1 0 16,0-3 48-16,-9-3-48 0,2-3 0 31,-9-7-8-31,-4 1 0 0,0-8-8 16,0-5-328-16,0-3-873 15,-17-10-1879-15,2 0-1225 16,-1-6-3145-16</inkml:trace>
  <inkml:trace contextRef="#ctx0" brushRef="#br0" timeOffset="182047.54">13180 7537 1872 0,'0'0'5409'31,"0"0"-3353"-31,0 0-1255 0,0 0-305 16,0 0 304-16,0 0 376 15,0 0 577-15,39 41-369 0,-11-24-328 16,4-8-456-16,4 4-416 15,-8-7-88-15,4 0-192 0,-8-6-504 0,-4 0-632 32,3 0-537-32,-7-9-815 15,-4-10-1521-15,-3-7-3191 16</inkml:trace>
  <inkml:trace contextRef="#ctx0" brushRef="#br0" timeOffset="182229.04">13546 7267 5633 0,'0'0'6001'16,"0"0"-3665"-16,0 0-951 16,0 0-785-16,0 0-88 0,0 0-40 15,-7 41 728-15,-2-2-295 0,-3 2-353 16,1 7-272-16,-6-1-128 31,6 4-80-31,2-3-72 16,-3 9-832-16,9-16-1785 0,-5-9-5193 0</inkml:trace>
  <inkml:trace contextRef="#ctx0" brushRef="#br0" timeOffset="185025.36">13419 8067 7073 0,'0'0'2593'0,"0"0"-401"0,0 0-528 16,0 0-207-16,0 0-153 15,0 0-256 1,4-22-352-16,-4 22-368 15,0 0-200-15,0 0-128 16,0 0-88-16,0 4 88 0,0 5 64 16,0 4 273-16,0 2 31 15,0 5-144-15,0-1-104 0,0-4-64 32,0 1 16-32,8 0-64 15,8-3 40-15,-1 3-48 16,9 0 72-16,4-7 88 0,4 7-56 15,4-3-48-15,0-1 16 16,-4 1 0-16,-4 0-64 0,-4 2-8 16,-4 2-8-1,-9 1-48-15,-3 2 8 16,-4 2-24-16,-4 0 64 16,0 0-48-16,-8 0 48 0,-12 1 8 15,-7-1 0-15,-1-3 120 16,-12 0-120-16,4-6-256 15,-4-4-384 1,5-9-457-16,-6-13-1239 16,9-9-2105-16,4-6-2937 0</inkml:trace>
  <inkml:trace contextRef="#ctx0" brushRef="#br0" timeOffset="185258.72">13378 8099 5841 0,'0'0'2984'0,"0"0"-1295"16,0 0-17-16,0 0-424 15,0 0-255 1,0 0-569-16,0 0 456 16,116-79-336-16,-76 60-72 15,8 3-248-15,-12 3-224 0,-8 4-520 16,-12 9-1424-16,-8 0-361 15,-12 6-55-15,-16 7-1537 0,-4 0-1744 0</inkml:trace>
  <inkml:trace contextRef="#ctx0" brushRef="#br0" timeOffset="185931.87">12968 8379 7257 0,'0'0'2545'0,"0"0"-489"16,0 0-408-16,0 0 121 15,0 0-713 1,0 0-120-16,17-83-576 15,2 70 336-15,5 4-368 16,0 2-15-16,0 7-289 0,-4 0-24 16,-4 13-176-16,-8 15 112 0,-8 11 64 15,0 9 40 1,-17 6 144-16,-10 3-136 16,-1-7 24-16,0 4 0 15,4-13-24-15,8-6-24 16,8-9 16-16,8-10-40 0,4-10-16 15,24-6-192-15,13 0 120 0,14-13 88 32,8-12 0-32,25-26-337 15,-16 10-1279-15,-20-3-3841 0</inkml:trace>
  <inkml:trace contextRef="#ctx0" brushRef="#br0" timeOffset="187327.04">14308 6181 1672 0,'0'0'2888'16,"0"0"177"-16,0 0-1240 0,0 0-401 16,0 0 120-16,0 0 241 15,0 0-201-15,0 0-384 32,0 0-400-32,0 0-176 0,0 0-215 15,7 0-409-15,9-9 56 16,8-7 112-16,12-6 88 0,-1-3-192 15,2-4-64-15,-9 3-520 32,-17 1-65-32,-11 3 457 15,-7 0-240-15,-30 3-24 0,-14 3-16 0,-9 6 296 16,-4 4 112-16,5 6 0 16,7 6-32-16,12 13 32 0,16 13 104 15,12 12 64-15,12 4-16 16,16 9 240-1,24-6-64 1,28 3 0-16,31-10-96 0,21-18 49 0,-9-17-105 16,-23-9-88-16,-36-3-88 15,-20-13 0-15,-8-9-569 0,0-39-567 16,-9 4-1728-16,-11-4-3282 16</inkml:trace>
  <inkml:trace contextRef="#ctx0" brushRef="#br0" timeOffset="188075.98">14837 6705 1200 0,'0'0'6617'31,"0"0"-4824"-31,0 0-585 0,0 0-192 16,0 0 104-16,32-79 385 16,-32 73-193-16,0 3-288 15,0 3-464-15,0 0-488 0,0 0-72 31,-12 0 0-31,-12 0 16 16,-4 3 256-16,-3 3-272 0,-5 7 144 16,3 0-48-16,1 2 104 0,9 4-40 15,7 0-88-15,4 4-56 16,12 2-16-16,0 7 0 0,8 6-8 16,16 6 56-1,8 7 48 1,4 3-8-16,-1 3 0 0,1 0-39 15,-8-3-41-15,-4-3 0 0,-4-7 40 16,-4-2-48-16,-4-7 8 16,-4-7-8-16,0-5 8 0,-1-4-8 31,-3-4-297-31,1-2-663 16,-5-6-1624-16,0-1-2457 0,0-6-4393 15</inkml:trace>
  <inkml:trace contextRef="#ctx0" brushRef="#br0" timeOffset="188287.4">14602 7337 8489 0,'0'0'4801'0,"0"0"-3552"16,0 0-1017-16,0 0-232 15,0 0 720-15,52 32 240 0,-20-19-288 16,7 0-552-16,1-4-120 16,4 0-280-16,-4 1-1520 15,8-10-1137-15,-16 0-1376 0,-4 0-1488 0</inkml:trace>
  <inkml:trace contextRef="#ctx0" brushRef="#br0" timeOffset="188474.88">15064 7004 5089 0,'0'0'7385'16,"0"0"-4792"-16,0 0-945 0,0 0-976 0,0 0-664 31,0 0 512-31,0 0 385 16,-52 95-241-16,36-41-264 0,0 3-176 16,5 0-104-16,-1-3-120 15,8-6-144-15,-1 3-824 16,5-13-3329-16,-4-13-4377 0</inkml:trace>
  <inkml:trace contextRef="#ctx0" brushRef="#br0" timeOffset="190094.43">14742 7950 9273 0,'0'0'2377'0,"0"0"-737"0,0 0-175 0,0 0-153 16,0 0-384-16,4-70-472 16,15 54-352-16,9-3 136 0,4 6-8 15,4 4-104 1,0 6-128-1,-8 3 0-15,-5 0-280 0,-6 16-160 16,-13 6 264-16,-4 6 152 0,0 1 24 16,-16 3 8-16,-4-4 160 15,3 1-16 1,-2-7-56-16,10-3-88 16,6 0 40-16,3-6-48 15,20 0-8-15,12-1 8 16,11-2-16-16,1-4 8 0,0 1 0 15,-4-1-232-15,-13 0 136 16,-10 0-16-16,-9 4-104 0,-8 3-8 31,0 6 232-31,-20 3 64 16,-8 7 176-16,-12-1 32 0,0 4-144 16,1-3-56-16,3-4-72 15,8-9-360-15,12-7-2096 16,4-9-2009-16</inkml:trace>
  <inkml:trace contextRef="#ctx0" brushRef="#br0" timeOffset="190305.85">15184 7810 9073 0,'0'0'5586'0,"0"0"-4226"15,0 0-880 1,0 0-472-16,0 0 352 15,0 0 608-15,0 79-328 0,11-34-271 16,-2 6-193-16,6 0-104 0,6 6-64 16,-6 0-8-16,9 13-961 15,-4-16-2903 1,-8-13-3186-16</inkml:trace>
  <inkml:trace contextRef="#ctx0" brushRef="#br0" timeOffset="191898.47">13283 9106 1880 0,'0'0'3329'0,"0"0"-329"16,0 0-1087-16,0 0-361 0,0 0 208 31,0 0-55-31,-16-35-329 16,16 25-616-16,0-2-272 0,0-8-48 15,0 1-352-15,4-6 24 32,8 0-112-32,4-4 0 0,4 1-336 15,4 5 336-15,8 4 0 0,-1 0 80 16,5 9-8-16,5 1 48 16,-2 9-120-16,6 0-128 0,-2 19 8 15,0 10 120-15,2 3 8 16,-6 5-8-16,5-2-72 15,0-3-64-15,-4-3 64 16,-1-7-72-16,2-6-176 16,-6-10-440-16,1-6 16 15,-4 0-88-15,0-19 528 16,-4-9 40-16,-8-8 264 0,-1-8 176 16,-6-6 184-16,-9 2-56 15,4 3 128 1,-5 4-88-16,1 10 360 15,-4 5-232-15,5 10-120 16,3 3-232-16,0 7-120 0,-1 3 0 16,6 3 0-16,2 0-104 15,5 16-16-15,5 6 120 0,-6 0 112 32,9 7-112-32,-4-1-40 15,0 1-360-15,4-4-288 16,-9-2-24-16,-2-5-200 0,-2-5-105 15,-6-3 257-15,-1-7 328 32,-8-3 432-32,0 0 104 0,0-13 560 0,0-12-496 15,0-7 152-15,4-3 209 16,-1-3-201-16,14 3-152 16,-6 4 504-16,10 8-176 0,2 4-80 15,1 9-72-15,12 8-96 16,4 2-176-16,0 6-72 15,8 10 56 1,3-1 40-16,5 5-32 0,8-5 8 16,-1-2-80-16,1-9-48 15,8-4 48-15,-4 0-56 0,-4-10 56 16,-5-6-96-16,-11-10-16 16,-4 1 0-1,-12-7 112-15,-8-6 48 16,-8-3-48-16,-5-3-16 15,-6 2 16-15,-5 7 24 16,0 7-24-16,0 9-456 0,-9 6-320 16,-2 10-3209-16,-1 0-3657 0</inkml:trace>
  <inkml:trace contextRef="#ctx0" brushRef="#br0" timeOffset="194776.57">8657 4448 5257 0,'0'0'1616'0,"0"0"-336"16,0 0-200-16,0 0-95 31,13-73 415-31,-13 60 112 0,0 7-391 15,0-1-409-15,0 1-472 16,0 3-32-16,0-3-112 0,-9 3-48 16,1-4-48-16,1 4 8 15,-6-7-8-15,-2 7 0 32,-6-6 8-32,2 5-8 0,-5 1-88 15,0 0-88-15,-4 3 176 16,0 0 48-16,-4 0 16 0,0 3 16 15,0 4-80-15,-3 5-96 16,3-2 96-16,-4 5 0 16,1-2-48-1,-2 6-104-15,5-3 104 0,0 3 96 16,4 1 72-16,5-5-120 16,-5 7 0-16,4 1-96 0,-4 2 96 15,0 1 96 1,-4 6-24-1,4-4-64-15,-4 7-8 16,8-4 80-16,1 5-24 0,7-1 16 0,0 2-56 16,7 2 0-16,6 5-8 15,-1 4 56-15,4 2-16 0,0 1-40 16,0 3 64-16,7 1 0 31,-3-2-64-31,9-2 64 16,-2-3-64-16,6 2 48 0,-2-2-56 15,6 0 48-15,3-4-40 32,4-3-16-32,-1 1 0 0,6-10 0 15,-2-7-8-15,5-3 16 16,4-3 0-16,3 0 32 0,1-3 64 16,4-3-96-16,4-1-72 15,-4-2 72-15,-1-3 120 16,2-7-8-16,-2 0-112 0,-3 0 104 15,0-4-56-15,0-5 56 32,-8-4-104-32,-1-3 16 0,5 3-8 15,-4-6 104-15,-1 4-48 0,-2-5-16 16,3 1-40-16,-4 0 40 16,0-3-40-16,-4 0 40 15,0-4 24 1,-5 1 8-16,1-4 32 15,0 1-24-15,-4-4-72 0,-1-3-8 0,6 1 0 16,-5-2 40-16,-1 1-40 16,-2 4-8-16,-2-4 8 15,-2 0 0-15,-10 0 0 0,5 0 40 32,-4 0-48-32,-4-3 0 15,0 3-56-15,0-3 56 0,-8 0 0 16,1 0 72-16,-2 3-72 15,1 0-24-15,-3 0 24 0,3 0-8 16,-9 3-112-16,6 1 112 31,-2 2 16-31,-2 0 32 0,-5 1-40 16,4-1 40-16,-4 1-40 16,0-1-8-16,-3 1 8 15,-2 2-72-15,-3-2 48 0,-3 6 24 16,3 2 88-16,0 1-80 31,0 3 48-31,3 4-56 0,-2-1-48 16,-1 7-48-16,1-1 96 0,-1 1 48 15,0 6-48-15,-4 0-104 16,0 0 104-16,-4 0 8 0,-1 0 0 16,2 3-8-1,-1 7 56 1,-3 2-56-16,3 7-160 0,-5 4-736 15,2 5-688 1,-5 17-1385-16,8-4-1248 16,9-6-1416-16</inkml:trace>
  <inkml:trace contextRef="#ctx0" brushRef="#br0" timeOffset="-210567.53">15084 6096 864 0,'0'0'2112'16,"0"0"-351"-16,0 0 687 0,0 0-712 15,0 0-231-15,0 0-209 32,0 0 192-32,-12-39-303 15,4 27-305-15,0 2-344 0,-3-5-48 16,2 2-96-16,1-6-192 15,4-1-144-15,4-5-32 0,0-3-24 16,12-4-96-16,16-6 96 16,8 3 0-1,12 0 0-15,16 0-128 16,23 6-128-16,17 10 256 0,-5 10 80 16,-23 6-72-16,-16 3 72 15,-16 3-72-15,8 10 32 0,4 6-40 16,11 6-56-1,1 7 48 1,-1 3 8-16,1 3 16 0,4 6-8 16,3 17 40-16,2 21 24 0,-10-3 80 15,-11-5-24-15,-12-7-32 16,-13-17-24-16,5 7-64 0,5 10 64 31,-10-4-64-31,-3-2 8 16,-8-4 64-16,0-6-64 0,-8-7 40 15,-4-9-40-15,0-7-16 16,-4-8 0-16,-4-8 0 0,0-5-184 16,0-4-464-16,0-3-888 31,-8 0-1313-31,-8 0-2152 16</inkml:trace>
  <inkml:trace contextRef="#ctx0" brushRef="#br0" timeOffset="-210296.27">16232 6686 8305 0,'0'0'1849'0,"0"0"-489"16,0 0-616-16,0 0 72 0,0 0 56 15,0 0 417 1,0 0-225-1,95 25-352-15,-47-8-400 16,8-2-200-16,3 1-8 0,1-3-32 0,-4 0-72 16,-12-4-456-16,0-3-440 15,-12-2-944-15,-8-4-337 0,-4-10 209 32,-8-9-193-32,-5-10-2472 15</inkml:trace>
  <inkml:trace contextRef="#ctx0" brushRef="#br0" timeOffset="-210124.75">16945 6331 10282 0,'0'0'3136'0,"0"0"-1839"16,0 0-873-16,0 0 224 0,0 0 240 16,-83 89-16-16,55-51-304 15,3 3-168-15,1 3-232 0,4 7-168 16,-8 22-272-16,9-9-1840 31,-1-10-4177-31</inkml:trace>
  <inkml:trace contextRef="#ctx0" brushRef="#br0" timeOffset="-208946.98">16678 7823 7457 0,'0'0'2073'16,"0"0"-465"-16,0 0-560 0,0 0-232 16,0 0-96-16,0 0-39 15,-5-13-193-15,5 13-192 16,0 7-40-16,0 8 288 0,0 5-80 31,5 5 32-31,3 4-40 16,4-1-136-16,-5 7-152 0,6 0-32 15,-2-3-120-15,-3-4 64 16,5 1-64-16,-6-4-16 16,1-6-192-16,1-6-776 0,-1-7-856 15,-1-2-1345 1,-7-4-3800-16</inkml:trace>
  <inkml:trace contextRef="#ctx0" brushRef="#br0" timeOffset="-208738.56">16670 7531 9874 0,'0'0'2624'0,"0"0"-279"16,0 0-1153-16,0 0-448 15,0 0-296 1,0 0-344-16,0 0-104 15,0 0-1576-15,0 0-761 0,24 22-1535 16</inkml:trace>
  <inkml:trace contextRef="#ctx0" brushRef="#br0" timeOffset="-208271.84">16913 8026 8041 0,'0'0'1777'0,"0"0"-265"0,0 0-488 0,0 0 32 15,0-89 41-15,0 60-329 16,4-2-384-16,4-1-80 16,0 4-136-16,4 2-160 0,-5 7-8 15,6 7-184 1,-5 8 120-1,3 4 56-15,6 13-96 0,-1 13 104 0,-1 8 80 16,6 8-64-16,-6-1 80 16,-2 3-88-16,-2-9-8 15,-7-6-216-15,4-10-8 0,-8-7-328 16,0-12 120-16,0 0 432 16,5-12 24-1,-2-17-24-15,5-12-128 16,0-7 128-16,4-2 0 15,-4 5 96-15,0 4 200 0,0 9 288 16,-5 16 112-16,6 13-16 16,-5 3-664-16,4 13-16 0,3 12 0 31,6 10 64-31,-6 3 16 16,10 3 24-16,-5-6-56 15,-1 4-48-15,6-8-432 0,3 4-1232 16,-5-7-1593-16,-3-11-2832 0</inkml:trace>
  <inkml:trace contextRef="#ctx0" brushRef="#br0" timeOffset="-207900.86">17343 7353 7057 0,'0'0'1480'15,"0"0"745"-15,0 0-433 16,0 0-207-16,0 0 7 0,0 0-480 15,-8-64-720-15,16 93-240 16,8 12 512-16,12 23-24 0,8 25-319 31,8 16-169-31,-5-14-56 16,-11-17-88-16,-8-27-8 16,-8-18 0-16,4 2-448 0,-4-2-457 15,0 0-391-15,-8-16-1072 16,-4-10-753-16,0-3-6185 0</inkml:trace>
  <inkml:trace contextRef="#ctx0" brushRef="#br0" timeOffset="-207720.35">17264 7578 7577 0,'0'0'2649'16,"0"0"-585"-16,0 0-920 15,0 0-584-15,0 0-103 16,87-85 143-16,-31 69-168 0,4 0-256 0,20 7-176 16,-17 5-2057-16,-19 4-3744 15</inkml:trace>
  <inkml:trace contextRef="#ctx0" brushRef="#br0" timeOffset="-206930.52">17670 7721 6369 0,'0'0'1296'0,"0"0"-640"32,0 0 865-32,0 0-73 15,0 0-248-15,88-69-256 16,-60 40-584-16,-9 1-248 0,5-4-64 16,-3-3-48-16,-6-4-136 15,-7 4-464-15,-4 7-128 0,-4 9 504 31,-20 12 224-31,-11 7 560 16,-5 4-16-16,-5 18 16 16,2 10 89-16,7 3-241 0,12 0-208 0,16 2-160 15,4-1-40-15,24-8-336 16,19-3-697-16,13-12-143 16,12-6-368-1,4-7-681-15,3-10-23 16,2-15 1144-16,-6-10 872 15,-7-4 232-15,-16-8 312 0,-12 3 248 0,-17 2 752 16,-14 10 841-16,-5 7 247 16,-17 9-664-1,-11 10-767-15,-3 6-465 16,-9 6-200-16,0 17-112 16,0 8-136-16,4 4-56 15,12 3-16-15,13 4-136 0,11-7-496 16,0-7-649-16,15-2-31 0,9-14 48 31,8-9 392-31,8-3 640 16,0-12 136-16,0-17 112 15,-1-6 56-15,-7 0 408 0,-8 0 536 16,-7 7 664-16,-10 6 169 16,1 9-193-16,-4 10-384 31,1 3-1008-31,-2 16-248 0,13 15 0 15,12 30 16-15,15 28 64 16,9 34-32-16,8 17-40 0,-8-3 0 16,-12-11-8-16,-12-14-296 0,-17-11-376 15,-11-18 200 1,0-26 40 0,0-19 224-16,-11-12 136 0,-6-4 48 15,-6-3-72-15,-12-10 96 16,-6-9 216-16,-10-15 336 0,-25-33-8 15,-24-28 40-15,-12-35-40 0,13-17-79 32,28 2-201-32,39 5-104 15,32 16-88-15,39 7-72 0,10 18-184 16,2 23-152-16,33 13-985 16,-17 15-903-16,-3 4-2681 0</inkml:trace>
  <inkml:trace contextRef="#ctx0" brushRef="#br0" timeOffset="-206572.51">18507 7372 7641 0,'0'0'2289'15,"0"0"-489"-15,0 0-728 0,20-86-456 16,-1 58 289-16,2-4-441 15,3 3-240-15,-1 1-128 0,-7 2-16 16,-4 4-80-16,-8 3-48 16,-4 3 48-16,0 7 176 15,-8 6 80 1,-11 3 72-16,-2 9-88 0,-7 20 24 16,8 9 128-16,5 7-152 15,11 5-80-15,4-2-152 0,11-4-8 16,25-9-8-16,12-7-192 15,8-8-776 1,8-11-632-16,0-9-1001 16,-4-6 441-16,3-17 303 0,5-34 545 15,-16 3-977-15,-9 4-1623 16</inkml:trace>
  <inkml:trace contextRef="#ctx0" brushRef="#br0" timeOffset="-206330.17">19132 7089 2760 0,'0'0'4281'0,"0"0"-1536"16,0 0-505-16,0 0-1056 0,0 0-552 15,0 0 401-15,-47 86-377 16,47-35-328-16,0 3-144 0,0-3-136 16,4-4-48-16,15-5-208 31,-3-10-848-31,1-7-369 16,2-13 225-16,-11-12-16 0,-4 0 1216 15,-4-25 272-15,0-16 712 16,-31-19 648-16,-2-1-135 0,-14-6-193 15,-6 1-448-15,2 15-296 32,-5 4-216-32,8 11-144 0,12 18-200 15,16 18-80-15,12 12-2800 0,8 7-2497 16</inkml:trace>
  <inkml:trace contextRef="#ctx0" brushRef="#br0" timeOffset="-206171.61">19630 6994 6905 0,'0'0'5297'0,"0"0"-3368"15,0 0-1081-15,0 0-656 0,0 0-192 32,-107-63-2009-32,62 63-3448 15</inkml:trace>
  <inkml:trace contextRef="#ctx0" brushRef="#br0" timeOffset="-204095.31">17419 8458 4400 0,'0'0'4409'16,"0"0"-3016"0,0 0-929-16,0 0 0 0,0 0 664 15,0 0-24-15,-36 22-79 16,32-19-273-16,-4-3-64 15,4 0-8-15,-4-6-256 16,0-13-224-16,4-10-152 16,4-9-48-16,0-10-8 15,16-5-48-15,8-8 48 0,8 7-224 16,8 4-32-16,-1 11-144 16,10 11 328-16,2 15 80 15,5 10 0 1,4 3 120-16,-1 16-112 15,-3 12-8-15,4 7 0 0,-4 4 0 16,-1 2 8-16,-7-6 40 16,-4-4 40-16,-4-5-88 15,-8-11-72-15,0-5-440 0,-8-10 56 32,-5 0 136-32,-2-12 320 15,-9-17 72-15,-1-9-72 16,-7-4 0-16,0-2 0 0,0-3 0 15,-7 5 128-15,-1 7 96 16,0 10 200-16,3 9 16 0,5 10-64 16,0 6-376-1,0 0-112-15,5 0-24 16,11 15 136-16,4 5 48 16,-5 2-32-16,9 3 24 0,1-3-40 15,-1 0-256-15,-5-2-192 16,-3-1-184-16,0-6-488 0,-9-1-81 15,-2-2 201 1,-1-7 80-16,-4-3 736 16,0-3 184-16,0-19 136 15,0-4-40-15,4-9 240 0,8-3 112 16,12-6-96-16,8-1-128 16,11 1-32-1,1 5-24-15,4 8 112 16,0 12-224-16,4 9 152 15,-5 7 64-15,9 3-64 16,4 0-48-16,4 13 65 0,3 0-25 16,1-4-48-16,4-3-72 0,0-6 24 15,4 0 88-15,-5-9 136 32,-3-10-96-32,-8-10-104 15,-12-3 88-15,-12-9-32 0,-17-3-184 16,-7-4 0-16,-12-2 56 15,0 2 184-15,-12 3-112 0,-4 10-80 16,-4 4-48-16,5 12-1472 16,2 6-3025-1</inkml:trace>
  <inkml:trace contextRef="#ctx0" brushRef="#br0" timeOffset="-201877.41">17650 8306 3064 0,'0'0'1568'0,"0"0"-111"16,0 0-289-1,0 0 312-15,0 0-103 16,0 0-97 0,0 0-96-16,56-32-336 15,-52 29-360-15,0-1-215 0,-4 1-113 16,3 3-24-16,-3 0-136 15,0 0-152-15,-3 0-241 0,-17 0 393 16,-4 7 193-16,-12 8-9 0,0 5-80 16,-8 2-88-16,9 3 96 15,7 7 8-15,4 3 32 0,8 0 0 16,7 6-144-16,9 6-8 16,0 7 80-16,13 16 24 15,19 19 16 1,4 19 88-16,12 3 112 15,-9-9 184-15,1-10-304 0,-4-16 208 16,-12-9-168-16,-4-10-128 16,-5-9 8-16,-7-7 8 15,5 4-120-15,-2 2 0 0,2 1 8 32,-9-10 56-32,0-10 8 15,-1-9-64-15,-3-6-8 0,0-6-8 16,0-7-344-16,0 0-304 15,-7-13-760-15,-10-6-4281 0</inkml:trace>
  <inkml:trace contextRef="#ctx0" brushRef="#br0" timeOffset="-201631.08">17319 9547 9578 0,'0'0'2552'0,"0"0"-1984"16,0 0-464-16,0 0 1016 15,0 0 265-15,95 51-353 0,-46-39-232 16,3 1-376-16,4 0-256 16,-1-7-48-1,1 3-120-15,-12-5-440 16,0-1-864-16,-5-3-672 15,-7 0-961-15,-12-9-1800 0</inkml:trace>
  <inkml:trace contextRef="#ctx0" brushRef="#br0" timeOffset="-201448.59">17985 9121 9458 0,'0'0'4424'0,"0"0"-2791"16,0 0-1017-16,0 0-408 15,0 0-72-15,0 0 832 0,-64 93-392 32,36-39-384-32,-4 16-96 0,0-4-96 15,4 4-288-15,0 9-784 16,8-25-2145-16,5-10-2824 0</inkml:trace>
  <inkml:trace contextRef="#ctx0" brushRef="#br0" timeOffset="-199857.94">3873 12379 7825 0,'0'0'1801'16,"0"0"-905"-16,0 0 160 15,0 0 664-15,0 0 177 0,-13-3-225 16,17-19-912-16,12-13-440 16,16-22-40-1,20-29 32-15,16-32-39 16,7-12-41-16,-3-9-112 16,-12 8-40-1,-16 33-16-15,-16 22-56 16,-13 35 0-16,-10 24-8 0,-1 5-48 15,-4 9-424-15,0 3-625 0,-4 6-423 16,-24 42-544-16,4-7-1849 16,-4 0-3249-16</inkml:trace>
  <inkml:trace contextRef="#ctx0" brushRef="#br0" timeOffset="-199550.8">3860 11646 8465 0,'0'0'2057'16,"0"0"-33"-16,0 0-872 31,0 0-343-31,0 0-353 16,0 0-448-16,0 0 432 0,100-74-104 15,-32 43-120-15,3-4-112 16,5 0-104-16,-17 7-48 0,-7 2-8 15,-16 13 56-15,-8 10-48 16,-11 3-368 0,-6 29 416-16,-3 9 416 15,1 13 520-15,2 9-368 0,1 4-336 16,8-4-80-16,4-3-152 16,28 6-312-16,-5-12-2120 0,-2-16-5018 15</inkml:trace>
  <inkml:trace contextRef="#ctx0" brushRef="#br0" timeOffset="-197943.22">17356 8785 7457 0,'0'0'2033'0,"0"0"-1057"0,0 0-584 16,0 0-144-16,0 0 96 16,15-3 160-1,-15 3-16-15,0 6 24 16,0 7 248-16,-4 9-199 16,-12 10-209-16,-7 6-168 0,-14 7-112 15,-6 5 56-15,-10 7-128 16,2 7 0-16,-17 12-48 0,-15 16-40 15,-17 13-56-15,9-13 64 32,15-16 64-32,16-22-72 0,0-7 88 15,-19 14 0-15,-29 19 8 16,-16 2-8-16,8-9 0 16,5-9 0-16,7-14 8 0,1-2 48 31,-4 0-40-31,3-7 0 15,-3-3 40-15,2 0-48 0,6 0-8 16,0-9 0-16,3-1 8 0,1-3 0 16,-6-2 88-16,2-4-24 15,-1-3-8-15,1-7-16 16,-5-5 0 0,1-4-40-16,3 0 40 15,5-10-48-15,3-6 0 0,4-3 0 16,4-3 0-16,0-4-8 0,1-2-424 15,7 2-96 1,16 4 223-16,13 9 169 16,-5 1 136-16,-4 2 0 15,-23 1 0-15,3 3 0 16,-3 2-8-16,2 1 0 0,14 3 8 16,-9 0 0-16,9 0 0 15,3 0-8-15,4 7 0 16,0 2 8-1,-4 4-8-15,0 6 8 16,-7 3 8-16,-1 6 0 0,-8 7 0 16,4 0 88-16,1 7-24 15,-1-1 40-15,8 0-96 16,0 4 41-16,8-4-49 0,-3 0 56 16,0 1 16-16,3 2 0 31,-4 1-32-31,-4 5-40 0,1 1 16 15,-1 6-16-15,-5-3 0 16,2 6 40-16,-1-2-40 0,-3-5 0 16,7-2-8-16,-8 0-8 15,4-6 0 1,-3-1 8-16,2 0-8 16,2-3 0-16,7-2 8 0,5-4 0 15,7-3 8-15,8-4-8 16,0-2 0-16,0-4 0 0,8 0 8 15,0-6 0 1,8-4-8-16,5-2 0 16,3-4-8-16,12-6-104 15,4 0-209-15,0-18-1319 0,7-8-1625 16,6 0-983-16</inkml:trace>
  <inkml:trace contextRef="#ctx0" brushRef="#br0" timeOffset="-197555.28">10944 11011 8705 0,'0'0'1561'0,"0"0"-1097"0,0 0-288 15,-51 89 264-15,27-52 408 16,-4 8 80-16,0 3-96 0,-4 9-167 0,0 0-217 16,4 6-192-1,0-2-96 1,9-7-144-16,6-7 72 16,6-8-80-16,3-8 0 0,4-12-8 15,7-9-152-15,14-7 152 16,11-3 128-16,11-10 448 15,5-8-8-15,8-5-144 16,-1-2-176-16,5 2-80 16,4 5-72-16,-1 1-48 15,1 8-48-15,1 0-8 0,-10 9-272 16,1 0-680-16,-8 0-968 16,-9 3-1033-16,-14 0-2336 0</inkml:trace>
  <inkml:trace contextRef="#ctx0" brushRef="#br0" timeOffset="-164656.68">15479 7699 3184 0,'-5'0'2561'0,"1"0"-1257"16,0 0-88 0,4 0-176-16,-3-3-351 15,-5 0-97-15,4-4 544 16,-5 1-384-16,5 3 64 0,-3-3-352 15,-1-1-119-15,0 4-209 16,0-4-40-16,0 1 0 0,-4 0-40 31,0 0 24-31,0 2 72 16,0 1 0-16,-4-3 16 16,-4 0-88-16,1 6-56 0,-6-4 56 15,1 1-32-15,0 0-40 16,-4 3-8-16,5-3 16 0,-1 3 0 31,4 0-8-31,0 0 0 0,-4 0 8 16,-4 0-16-16,4 0 16 15,-4 3-8-15,0 3-8 0,0 1 8 16,0-1 8-16,1 4-8 16,-1-1-8-16,0 0 56 15,0 4-48 1,0 0-8-16,0 0 16 0,0 2-8 15,0 2-8-15,0-2 8 16,0 1 0-16,5 0 0 0,3 0 0 16,0 3 0-16,4-3 0 15,0 3 0-15,0 3-8 0,4 3 16 32,0 4-16-32,5 0 0 15,-6 2 8-15,5 1-8 0,8 3-8 16,-3-3 8-16,3-1 0 15,0 1 0-15,3 3 0 0,10 0 8 16,-2 0-8-16,1 3 0 31,4 0 8-31,0 1 0 16,4-8 0-16,0 4 48 0,0-6-8 16,4-4 16-16,0-2-56 15,8-1 40-15,0 0-32 0,3-3 32 31,5 0-48-31,0-3 16 16,0-3-8-16,3-4 8 0,-2-6 40 16,6 0-40-16,-2-3 40 0,-2 0-8 15,-3 0-40-15,-5 0 0 16,2 0 48-16,-1 0-56 16,-8-3 0-1,3 0 8-15,1-3 56 16,0-1-56-16,-4-2 0 0,8-1 64 15,0 1-16-15,-1-7 40 0,1 3-88 16,1 0 48-16,-6-2-48 16,-7 2 40-1,0-3-32-15,-8 0 32 16,0-3 24-16,-4-3-64 16,0-3 0-16,-1-7 0 15,6-3 0-15,-6 0 8 0,2-3-8 16,-2 0 8-16,1 3 0 0,0 3-8 15,-4 0 56-15,-4 1-64 32,-4-1 16-32,0 3-8 15,0-6 56-15,-12 7 48 0,0-4 8 16,0 0-48-16,1 0 48 16,-2 4-72-16,2-4 16 0,-6 1 8 15,2 2-24-15,-9-3 24 31,-8 0-16-31,0 1 64 16,-11 2-56-16,-2 0 24 0,-2 1-16 0,-5 6 88 16,0-4-32-16,4 4-72 15,-4 6-40-15,9 6 56 0,2 4-72 16,2 6-416 0,-1 3-504-1,5 23-680-15,3 27-1193 16,8-1-1288-16,7-8-2192 0</inkml:trace>
  <inkml:trace contextRef="#ctx0" brushRef="#br0" timeOffset="-162451.74">14993 8651 1672 0,'0'0'272'16,"0"0"3833"-16,0 0-2361 0,0 0-656 31,0 0-111-31,0-2-41 15,3 2-8-15,-3 0 176 16,0 0-200-16,0 0-335 0,0 0-321 16,0 0-136-16,0 0-96 31,0 0-8-31,0 0-8 0,-3 9-24 16,-10 10 24-16,-2 3 56 15,-2 0-40-15,2 7 32 0,-2-4 8 16,2-3-48-16,-1 4 0 15,0 0 40-15,0-1-48 16,0 0 8 0,-4 1-8-16,0 2 8 0,0-6 0 15,-4 7-8-15,0-4 0 16,-4 1-8-16,0-1 8 0,1 1-64 16,-1-4 64-16,0 0 0 15,0 0 0 1,-4 0-8-16,4 1 8 15,1-4 0-15,2 0-8 0,-3-3-48 16,-3-1-8-16,3 2-48 16,-4-5-80-16,-4-2 88 0,0-1 24 15,-3 4 0-15,-2-7 8 32,-2 1 64-32,-1 2 0 0,4-3 0 15,0 1 8-15,1 3-8 16,3-4 8-16,3 3-17 0,-2 1 9 15,-5 2-104-15,0 4-104 16,0-3 48-16,0 6 88 31,-3-3 72-31,-1 3-40 0,4-3 48 16,-3-4 0-16,2 1 0 16,1 0 8-16,-3 3-8 0,3-4 0 15,-4 1 8-15,-4 0-8 31,8 0-48-31,-8 0-136 16,1-4 104-16,2 4 64 0,-6-4-48 0,3 1 64 16,5-1-8-16,-2-2 8 15,6 2 0-15,-1 1 0 0,1-1 8 16,2-3 0-16,1 4-8 16,0-4 8-16,1 4-8 15,-1 2 0-15,0-2 0 16,0 3 0-16,-4 0 0 15,4-1 0-15,1 1 0 16,3 0 8-16,-4-1 0 16,0-2-8-16,0 0 0 0,-4 2 8 15,5-2 16-15,-6-1-24 16,-2 4 8 0,3-4 0-16,-4 4-8 15,0-3 0-15,5 2 0 16,-6-2 0-16,6-1 8 0,3 1 0 15,4-1 0-15,0 1 0 16,-3-1 0-16,-2 1-8 0,5 3 0 31,-7-1 8-31,3 4-8 16,-4 0 0-16,0 0 8 16,0 0 8-16,1-1-8 0,-6 2 48 15,6 2-48-15,-1-7 0 31,0 4 0-31,4 3 0 0,-4-3 8 16,1 3-8-16,-2 0-8 0,2 4 0 16,-1-1 8-16,-4 0 0 15,4 3-8-15,1 0 8 0,-2 1 0 16,6-4 16 0,-1 1 32-1,4 2-8-15,-4-3-40 0,4 3 48 16,-3 1-48-16,3-1 40 0,0 1-32 15,0-4-16 1,0 0 56-16,4-3-8 0,0 4-40 0,4-5 0 31,-4 1 8-31,4 1-8 16,-4 2 48-16,0 0-8 0,1 1-40 16,-1 2 40-16,0 0-32 31,-4 1-8-31,1-1 40 0,-1 0 24 15,4 1-15-15,0-4-49 16,-4 4 96-16,8-4-96 0,-4 0 40 16,4-3-40-16,4 3 32 15,0-6-32-15,0 0-8 16,8-3 56-16,1-1-48 0,-2-6 0 16,5-2 80-16,8-1-24 15,-3 0-16-15,3-3-40 0,0 0-8 31,0 0 0-31,0 0 0 16,0 0 0-16,0 0 0 0,0 0-104 16,0 0-208-16,0 0-385 0,0 0-175 15,0-6-448-15,0-7-320 16,0-6-2753-16</inkml:trace>
  <inkml:trace contextRef="#ctx0" brushRef="#br0" timeOffset="-162112.67">9913 10750 1360 0,'0'0'4393'0,"0"0"-3041"16,0 0-416-16,0 0-64 16,0 0 9-16,0 0-233 0,11-28-264 15,-11 43-168-15,-8 11 224 31,-3 9 88-31,-6 6-184 0,-7 10-48 16,-4 3 320-16,-3 0 56 16,-1 0-191-16,4-6-177 15,8-7-32-15,8-10-168 0,8-5-48 16,4-7-56-16,4-6-184 31,20-4 40-31,16-6 144 0,28-3 176 16,28-9 152-16,-5-7-56 15,-8 0-272-15,-14 4-72 16,-22 2-992-16,9-6-1265 0,-8-3 537 0,-21 0-4586 16</inkml:trace>
  <inkml:trace contextRef="#ctx0" brushRef="#br0" timeOffset="-146104.66">4642 11661 7841 0,'0'0'1897'16,"0"0"-1313"-1,0 0-288 1,0 0 24-16,0 0 456 0,-41-79 608 0,33 51-207 15,4-4-121-15,4 0-368 16,0-3-344-16,0-3-112 16,17 6-104-16,2 1-32 0,5-1-48 31,4 10-48-31,4 2 0 16,4 8 0-1,-1 5 0-15,1 7-16 16,5 0-40-16,-2 10-16 15,9 12 64-15,0 10-8 0,4 3 8 16,-1 3-40-16,1 0 48 16,4 0 8-16,-4-3 0 0,-5-3 0 15,2-6-8-15,-6-8-72 16,1-5-128-16,-4-7-104 16,3-6 16-16,-7 0 152 0,5-6 0 15,-6-10-8-15,-7-6 16 31,0-3 80-31,-8-4 48 0,-8 1 8 16,-4-7 40-16,-8 3 48 0,0 0 56 16,0-6 56-16,0 3-8 15,-4 0 104-15,4 3-48 0,0 7-128 16,0 6 112 0,0 3-32-1,0 9-144-15,8-2-64 0,8 9-8 16,0 0-40-16,8 0-32 0,4 3 72 15,0 13 0-15,0 3 0 16,0 0-104-16,-5 7 0 0,5-1-8 31,-4 4-8-31,4-1-176 16,-8-2-216-16,3-4-136 0,-2-3 48 16,-10-3-153-16,6-4 145 15,-10-5 232-15,1-1 184 0,-3-6 96 16,-5 0 104-16,4-3 0 31,3-10 96-31,-3-9-88 0,8-7 40 16,0-3 48-16,0-2 16 15,1-4 80-15,2-1 0 16,1 2 136-16,4 5 184 0,4 3-63 16,0 7-65-16,-4 6-64 31,3 6-112-31,1 8-112 0,1 2-24 15,3 0-64-15,3 0 8 16,5 5-8-16,-4 12 0 0,4-2 0 16,-1 5 0-16,1 2-8 0,-3 3 0 15,-1 0 0 1,0 4 0 0,-6 0 0-16,7-4-104 0,-6-3-184 15,-3 1-8-15,1-8-104 16,-5-2-137-16,-9-7 97 0,6-3 72 15,-6-3 136-15,1 0 96 0,4-9 56 32,-8-10 72-32,4-3 8 15,0-10 0-15,9-3 0 0,-6-6 128 16,1-7 24-16,7 4-24 16,2 0 120-16,3 5 440 15,0 11-71-15,0 9-265 0,0 6-144 31,0 6-16-31,-5 1-136 0,8 6-8 16,1 0 8-16,5 6-40 16,-1 7-8-16,3 6-8 15,6 1 8-15,-6 5 0 0,1 4 0 16,-5-4-8-16,1 3 0 31,-4-5 0-31,-4 2-64 0,0-3-128 16,0-6-96-16,0-3-72 15,0-4-305-15,0-6 105 16,0-3 176-16,0 0 168 0,0-3 112 0,0-13 96 16,-5-3 0-1,5-3 8 1,0-3 8-16,0-7 264 0,-4 0 56 16,0-3 104-16,-1 3-23 15,-2 4 71-15,-1 6 160 16,-1 6-40-16,1 6-240 0,-4 7-176 0,8 3-96 15,0 0-80 1,0 13 0 0,4 3-8-16,4 3 40 15,0 0-40-15,0 0 0 0,0-3 64 16,-4 0-64-16,3-3 0 16,1-4-16-16,0 0-96 0,-4-5 104 31,-4-4-392-31,3 0-24 15,-3-4-168-15,0-12-88 0,1 1-105 16,-6-1 17-16,1-9-120 16,-8 5-1056-16,0 1-3626 0</inkml:trace>
  <inkml:trace contextRef="#ctx0" brushRef="#br0" timeOffset="-145734.67">8545 10830 3168 0,'0'0'7306'0,"0"0"-5362"15,0 0-936-15,0 0-183 0,0 0 7 16,0-6-248-1,13 6-184-15,7 0 104 16,3 9-152-16,13 0-184 16,1 1-72-16,2 3-48 0,5-7-40 15,-4 6-8-15,0-5-88 16,-5 3 0-16,-3 2-88 0,-11 1-8 31,-10 3 8-31,-11 3 104 16,0 6 72-16,-15 4 88 0,-13 6 120 15,-4-1-88-15,-9 5-40 16,6-4 72-16,-21 12-152 0,12-9-1040 16,5-12-3281-16</inkml:trace>
  <inkml:trace contextRef="#ctx0" brushRef="#br0" timeOffset="-140347.48">21622 5254 4000 0,'0'0'6682'15,"0"0"-4634"-15,0 0-407 16,0 0-433-16,0 0-120 0,0-12-168 15,0 12-208-15,0 0-175 32,0 0-193-32,0 0-168 0,0 6-88 15,4 10-80-15,9 12-8 16,2 11 88-16,2 8 16 16,-2 7-24-16,5 6-16 0,-4 4-16 15,0 0-48-15,-1-1 16 31,-2-6-8-31,-1-3-8 0,-5-9 0 16,-2-4-360-16,-1-10-425 0,4-11-535 16,7-11-792-16,2-9-1113 15,-2 0-2024-15</inkml:trace>
  <inkml:trace contextRef="#ctx0" brushRef="#br0" timeOffset="-140076.22">22124 5235 8601 0,'0'0'2153'0,"0"0"367"31,0 0-551-31,0 0-753 16,0 0-416-16,0 0-336 0,0 0-232 16,0 0-152-16,0 0 336 15,32 105-23-15,-16-54-145 0,-4 9-96 31,0 0-88-31,4-3-64 16,-4-2 16-16,0-4 32 0,-1-10-48 16,6-6-56-16,-6-10-392 15,2-6-569-15,-1-9-807 16,-1-7-2105-16,-2-3-3208 0</inkml:trace>
  <inkml:trace contextRef="#ctx0" brushRef="#br0" timeOffset="-139850.84">21618 5575 9882 0,'0'0'2168'16,"0"0"-135"-16,0 0-969 0,0 0-528 15,0 0 312-15,107-22 208 16,-19 6-168-16,24-10-319 0,-9 4-297 15,-19 3-192-15,-24 6-80 0,-16 10-937 32,-8 3-1567-32,-13 0-3177 15</inkml:trace>
  <inkml:trace contextRef="#ctx0" brushRef="#br0" timeOffset="-139188.66">22124 6204 10186 0,'0'0'4273'15,"0"0"-2561"-15,0 0-328 32,0 0-496-32,0 0-247 15,0 0-265-15,0 0-208 0,-12 0-120 16,12 35 304-16,0 6-16 15,0 13-136-15,8 6-56 0,5 4-72 16,-2-4-56-16,6-3 32 16,-2-6-48-1,2-3-168-15,-2-11-136 16,1-2-400-16,-8 4-825 0,-4-14-1295 16,-4-6-2897-16</inkml:trace>
  <inkml:trace contextRef="#ctx0" brushRef="#br0" timeOffset="-138992.2">21865 6680 10218 0,'0'0'3192'0,"0"0"-2199"31,0 0-465-31,0 0 472 16,0 0 8-16,104 60-184 0,-60-44-352 15,-4 3-272-15,-1 3-200 16,6 1-1440-16,-6-8-2921 0,-11-8-4481 16</inkml:trace>
  <inkml:trace contextRef="#ctx0" brushRef="#br0" timeOffset="-138817.68">22412 6483 13418 0,'0'0'2753'15,"0"0"-1353"-15,0 0-984 16,0 0-256 0,0 0 529-16,-41 92 127 15,18-25-432-15,-5 22-264 0,-4 22-120 16,-9 10-872-16,15-30-4201 16,1-21-8058-16</inkml:trace>
  <inkml:trace contextRef="#ctx0" brushRef="#br0" timeOffset="-137946.06">21973 7553 9514 0,'0'0'2600'0,"0"0"-856"16,0 0-1167-16,0 0-345 16,0 0 272-16,-96-3 232 0,56 3 0 31,-3 0-296-31,-9 6-40 16,4 1-80-16,0-1-144 0,4 0 88 15,8 1-56-15,8-1 16 16,9 3-31-16,3 4-73 0,4 6-16 15,8 0 72-15,-5 10 32 32,9 0 24-32,0 2 8 15,0 1-40-15,0 6-8 0,9 0-40 16,-1 6-32-16,3 4-32 16,2 16 56-16,-1 21-72 0,-1 30 8 15,-2 15 64-15,-1 3 56 31,-5-6-8-31,-3-15 96 16,0 2-144-16,0-3-88 0,0 3-40 0,0 1 64 16,0 8-72-16,4 1-8 15,5 0 64-15,-9-3 16 16,4-1-24-16,0-2-8 16,0-1 16-1,3-6-64-15,10-6 96 16,2-13-48-16,5-16-48 0,0-15-8 0,0-17 8 15,-1-12 0-15,14 3 0 16,3-7-64-16,7-5-168 16,1-17-168-1,4-9-248-15,24-58-432 16,-13 1-1305-16,-7-7-4336 16</inkml:trace>
  <inkml:trace contextRef="#ctx0" brushRef="#br0" timeOffset="-137394.59">22595 7664 4721 0,'0'0'2808'16,"0"0"-1032"0,0 0 9-16,-13-92-225 15,13 63 1-15,0 4-121 0,13 6-392 16,2 0-280-16,6 3-216 0,3 6-184 15,4 8-144-15,4-2-120 16,-5 4-39 0,0 0-57-16,1 16-8 15,-3 13 8-15,3 9 8 16,-4 19 32-16,4 26-40 0,-9 21 88 16,1 14 80-16,-8-1 72 15,-3 13 96-15,-2 1-88 0,1 8 48 31,4 7 16-31,0 4-56 16,0-5 128-16,4 1-256 0,-1-3-32 16,-2-9-32-16,-1-14-72 15,4-8-8-15,-8-30-8 16,-4-24-96-16,-1-17-104 0,-3-6-72 31,0-4-32-31,-3 1-312 16,-14-6-208-16,-26-20-889 0,7-6-2856 15,-3 0-5809-15</inkml:trace>
  <inkml:trace contextRef="#ctx0" brushRef="#br0" timeOffset="-137095.41">21921 8280 9097 0,'0'0'4713'0,"0"0"-3040"16,0 0-593-16,0 0 176 0,0 0-143 31,0 0-185-31,107-25-312 15,-51 15-216-15,4 1-216 0,0-1-184 16,0 4-80-16,-13 3-744 16,-10 3-1249-16,-18 9-3096 15,-10 4-3040-15</inkml:trace>
  <inkml:trace contextRef="#ctx0" brushRef="#br0" timeOffset="-136916.9">21969 8636 6785 0,'0'0'2504'0,"0"0"-311"16,0 0-273-1,0 0-191-15,0 0-417 16,95 38-416-16,-47-38-352 0,8 0-304 16,-3-3-240-16,-2 3-1176 15,-12 0-2673-15,-19 0-1800 16</inkml:trace>
  <inkml:trace contextRef="#ctx0" brushRef="#br0" timeOffset="-136750.36">22053 8912 1480 0,'0'0'5985'16,"0"0"-3912"-16,0 0-377 16,0 0-128-1,0 0 81-15,0 0-233 16,119 48-632-16,-70-48-456 15,5-4-328-15,19-5-448 0,-9 2-2241 16,-21 5-3472-16</inkml:trace>
  <inkml:trace contextRef="#ctx0" brushRef="#br0" timeOffset="-136575.84">22116 9299 280 0,'0'0'9562'31,"0"0"-7810"-31,0 0-704 16,0 0 128-16,0 0-15 0,0 0-73 0,92 54-416 16,-32-60-408-16,7-7-264 15,1 0-552-15,8 10-656 16,-16 3-969-16,-21 0-2032 0</inkml:trace>
  <inkml:trace contextRef="#ctx0" brushRef="#br0" timeOffset="-136420.27">22391 9560 7161 0,'0'0'2529'16,"0"0"-993"-16,0 0-592 16,0 0-96-16,0 0 136 0,0 0-167 15,0 0-409-15,108 38-64 16,-68-38-344 0,-1 0-832-16,-7 0-1537 15,-15 0-2912-15</inkml:trace>
  <inkml:trace contextRef="#ctx0" brushRef="#br0" timeOffset="-136249.74">21957 10068 184 0,'0'0'1584'16,"0"0"3641"-16,0 0-3145 0,24 79-247 15,40-66-113-15,31-13 649 16,40 0-1185-16,5-23-560 0,-16-8-272 31,-45 6-352-31,-42 5-2456 0</inkml:trace>
  <inkml:trace contextRef="#ctx0" brushRef="#br0" timeOffset="-130973.23">21575 5763 5393 0,'0'0'672'15,"0"0"1280"-15,0 0-944 32,0 0-39-32,12-23 55 15,-12 23-48-15,0 0 0 0,0 0-240 16,0 0-303-16,0 0-225 16,0 0-104-16,0 0 0 15,-4 0 16-15,-9 0-72 0,-6 3-40 31,-9 4 32-31,-12 6-32 16,-8 2-8-16,-8 1 8 0,-4 6 56 0,-3 1-64 16,3 2 8-16,0 3 0 15,4 4-8 1,9 0 8 0,7 6-8-16,0 7 0 0,4 8-8 15,-4 11 8-15,1 2 48 16,-6 14 48-16,-2 12-16 0,7-9 24 0,8-10 64 15,9-13-32-15,14-9-72 16,-3 3 64-16,0 9 96 16,8 1 96-1,0 12 0-15,4 19-72 16,0 16-32-16,0 4-64 16,8-20-64-16,1-29 8 0,-2-24-48 15,5-7-40-15,-3 6 8 16,6-3 40-16,1 3-48 0,-4-9 8 31,4-3 40-31,-4-7-40 16,-1-3-8-16,2 0 56 0,-5 0-56 15,-4-3 0-15,3 0 0 16,-2-3 0-16,-1 0 0 16,-4-11 0-16,0 2 0 0,0-1 0 31,0-3 0-31,0 0 96 15,0 0 16-15,0 0 32 0,0-7-152 16,-4-8-96-16,-12-1-976 0,4-10-1168 16,0 7-937-16,4 4-3344 15</inkml:trace>
  <inkml:trace contextRef="#ctx0" brushRef="#br0" timeOffset="-130566.35">20801 7480 8617 0,'0'0'1857'0,"0"0"-577"16,0 0 448-16,0 0-183 0,0 0-425 16,0 0-304-16,0 0-424 15,0-22-320-15,0 25-72 0,0 13 0 31,0 0 8-31,13 9 40 16,2 4 8-16,5-1 8 0,5 4-56 16,3 3 40-16,3-3 0 15,-3 0-48-15,4-4-8 16,-13 1-40-16,-2-1-24 0,-13 1 64 31,-4 0-8-31,-4-1 8 16,-20 1 8-16,-12-1 0 0,-8 4 112 15,-7-3-40-15,-9-1 32 16,4 0-8-16,0-2-16 0,12-7-32 16,16-7-40-16,8-5-8 15,16-7-184 1,16-9-1032-16,16-11-1593 16,4-8-5440-16</inkml:trace>
  <inkml:trace contextRef="#ctx0" brushRef="#br0" timeOffset="-128870.02">23117 7953 7705 0,'0'0'2385'16,"0"0"-1513"-16,0 0-560 15,0 0 224-15,0 0 176 16,0 0-264-16,0 0-168 0,0 7-176 15,0-7-16-15,0 6 176 16,4-3 113-16,11 3-1 0,2-3 80 31,7 1-128-31,8-4-64 16,7 0-40-16,1 0-128 16,-1-10-24-16,2 1-16 0,-2-4 96 15,-3 0 136-15,-8 1 80 16,0-5 8-16,-4 2 144 0,4-4-32 31,0-3-208-31,0-7-144 0,4-3 0 16,0-3-15-16,-4 0-17 15,4 0 112-15,-13 3-48 0,1 1-40 16,-5 3 64-16,-2-2-64 16,-5 2 8-16,-1-3-56 15,1-1 16 1,-3-6-88-16,3 2 8 0,-1-5-8 15,6-3 0-15,-9-4 40 16,4-2-48-16,-5-2 0 0,1 2 0 16,0-1-8-16,-4 0 0 15,4 1 8 1,-4 2 0-16,0 0 0 16,0 7 0-16,0 0 0 15,0 2-48-15,-4 4 0 0,0-2-72 16,-7-2 48-16,-2 4 16 15,2-2 8-15,-6-2-88 0,-2 4 0 32,-1 0-8-32,0 3 72 15,-4-2 64-15,0 2 8 16,4 0 0-16,-3 1 8 0,-5-1-8 16,4 0 8-16,-4 0-8 15,0-2 8-15,3-1-8 0,2-4 8 31,-1 1-8-31,0 3 8 16,0 0 0-16,0 4 0 0,1-4 0 16,-5 3-8-16,-4 3 0 0,-4 1 0 15,-4 6-48-15,0 3-64 16,1 0 104-16,-6 3 8 16,2 3 0-1,-2 0-8-15,-6-2 8 16,-1 2 0-16,-8-3-40 0,4 3 40 15,0 0 0-15,1 4-8 0,7-1-48 16,9 4 40-16,11 0 16 16,7 3 8-1,14 3 32-15,3 0-32 16,4 0-16-16,0-4 16 16,0 4-16-16,0 0 8 0,0 0-72 15,0 0-433-15,0 0-583 16,4 0-360-16,3 4-424 0,14 8-145 31,-6 1-167-31,-2-7-2097 0</inkml:trace>
  <inkml:trace contextRef="#ctx0" brushRef="#br0" timeOffset="-128322.52">22930 5505 6769 0,'0'0'1816'0,"0"0"-79"15,0 0-449 1,0 0-304 0,0 0-192-16,0 0-384 0,-5-28-208 15,-11 30-184-15,-8 8 41 16,-4 6-49-16,-11 0 0 0,3 0 0 0,-12 0 40 15,8 3-32-15,-8 0-8 32,12 0 0-32,1-6 64 15,10-4-64-15,10 4 0 0,2-10 8 16,6 3-8-16,7-6-8 16,-4 3 16-16,4-3 48 0,0 0 160 15,0 0 56-15,0 0-8 31,0 0-96-31,0 0-48 0,0 4 16 16,0-1-16-16,0 7 296 16,11 2-40-16,6 7-112 0,2 7-64 15,14 2 8-15,-1 7-56 16,4 3 56-16,3 0-96 31,5 1 32-31,-8-2-144 0,-4-5 40 16,-9 0 0-16,-6-13 8 15,-6 0-48-15,-7-13-8 0,1 1 8 16,-5-4 0-16,0-3 0 0,0 0-8 16,0 0-88-1,0 0-576 1,0 6-1024-16,0-2-2137 0,-9-1-4577 16</inkml:trace>
  <inkml:trace contextRef="#ctx0" brushRef="#br0" timeOffset="-114370.85">6430 4353 1664 0,'0'0'6177'0,"4"-10"-5265"15,0 1-368-15,4-1-215 0,1 4-169 16,-2 2-56-16,5 1 96 16,0 0 224-16,4 0 64 0,8 3-8 15,12-3-136-15,12 0-112 32,16 3-80-32,31-4-72 15,29 1 16-15,3-3-72 0,-4 6 24 16,-27 0-48-16,-32 0 64 15,-16 0-64-15,-5 3 0 0,9 3 0 16,4 4 24-16,27-1 56 16,9 1 64-1,20-3-56-15,8-7-24 16,-5 0-48-16,0 0-16 0,-7 0 112 16,-1 0-96-16,-6 0 56 15,-2 0 56-15,-7 0-128 0,-1 0 80 16,1-4-64-1,4-2 40-15,7 3-48 16,9-7 8-16,-1 1 48 16,4-4-56-16,5 0 56 0,-8 0-64 31,-5 1 8-31,-4-1 8 16,-2 1 0-16,-2-1 32 0,-3 0-40 15,-1 4 88-15,-3-1-16 16,-1 0-72-16,1 4 56 0,4 0 0 15,-1-1-64-15,-3 1 0 16,0 3 0-16,-5 0 0 0,-15 0 40 16,-12-1-40-16,12 1 0 31,7 0 0-31,9 0 0 16,16 0 0-16,-25-1 17 0,-19 2-17 15,8 2 8-15,15-4-8 16,9 1 0-16,11-3 0 0,-11 2 0 15,-24 1 0-15,-9 3 8 16,-14-3 0 0,-2 3-8-16,9-3-8 15,8 0 8-15,8 3 0 0,12-3 8 16,15 0-8-16,12-4 0 16,1 1 0-16,-4-4 0 15,-24 1 0-15,-20 2 0 16,-13 1 0-16,1 3-8 15,12-7 0 1,4 4 8-16,7-7 0 0,-3 4-8 0,-5-1-9 16,-3 0-31-16,-4 4 40 15,4 0 0-15,-4 0 0 16,4-1 8 0,-1 1-80-16,1-4-192 15,4 1 0-15,-4 0 16 0,0-4 128 16,-9 0-112-16,1 0 56 15,-9 4 96-15,-6-4 88 16,-1 0-8-16,-5 0 0 0,1-2 8 31,4-1 0-31,0 0-24 16,3 0 16-16,2 3-64 0,-2-2-24 16,-3-1 88-16,-4 3-8 15,-4 0 8-15,4-2 8 16,-8 2 0-16,4-3 0 0,-4-3 8 31,4 0-8-31,-1 0 0 0,1-1 0 16,-4 2-8-16,4-1-224 15,-8 2-96 1,-8 2 152-16,-1-1 96 16,-2 3-56-16,-5-6-64 15,-4 0 96-15,0 0 24 0,0-3-40 16,-8-3 120-16,0 2-232 0,4-2-32 15,0 3-32-15,0-4-48 0,4 7-25 16,-4-3-295-16,4 3-176 16,-4-3 592-16,0 2 248 15,-8 1 408 1,0-3 136-16,-4 6-208 16,0-3-96-16,-8 0-16 0,4 3 97 15,-3 1-97-15,-5-2-144 16,-4 2-72-16,-5 5 40 15,2-2-40-15,-1-1 64 0,-4 0-64 32,5 4 8-32,-6-1-8 15,2 1 0-15,3-1 48 0,-4 0 88 16,9 1-32-16,-10 0 8 16,1 2 8-16,1-3-48 15,-9 4 80-15,-4 0-24 0,-3-1-64 31,-5 4 0-31,0 0-72 16,4 3 8-16,4 0 0 0,5 0 0 0,2 0 0 16,2 0 8-16,-2 0-8 15,-2 3 0-15,-9 4 0 16,-4-1 72-16,-19 1-64 16,-12-1 64-1,-21 3-72-15,-4 1 40 0,9-1-48 16,23-6 16-16,28 1-8 0,16-4-8 15,5 3 8-15,-1 0-8 16,-8-3 8-16,-4 0-8 16,4 3 8-1,-3-3-8-15,-2 4 8 16,-7-4 0-16,0 0 0 0,-2 0-8 16,-7 3 8-16,-3-3-8 15,1 0 0-15,-5 0 0 16,0 3 8-16,1-3-8 0,3 0 8 31,-3 3-8-31,2-3 0 31,2 0 0-31,-1 3 0 0,1 0-8 16,-6 0 16-16,2 1-8 16,-4-1 0-16,2 0 0 15,-2 0 8-15,-1 1-8 0,0-2 8 16,0 2 0-16,5 2-8 15,-8-3 0-15,-5 4 0 0,-20-1 0 0,-11 0 0 16,-9 4 0-16,8-4 0 16,8 3 0-16,17-2 0 15,4-1 0-15,-5 1 0 16,4-4 16 0,4 0-8-16,13 0 0 15,11-3-8-15,12 0 8 0,1 3-8 0,-9-3 0 16,-12 4 0-16,-8-1 0 15,-3 0 8-15,3 3-8 16,-3-2 0 0,-2 5 0-16,10-6 0 15,3 7 0-15,4-4 0 16,9 0 0-16,-5 4 8 0,4 0-8 16,-20 2 0-16,4-2 8 15,1 3-8-15,-9-1 0 0,9-2 0 31,-6 2-8-31,2 1 8 16,4-4 0-16,2-2 0 16,2 2 8-16,3-5-8 0,0 5 0 15,-3-3 8-15,-6 1-8 16,2 2 8-16,-4-3-8 0,-2 4 0 31,-2-3 8-31,7-1-8 16,-3 3 0-16,3-2 0 15,8-1 0-15,9 1 0 0,-1-4 0 0,7 3 0 16,-7 0 0-16,9 1 0 16,-9 2-8-16,4-3 8 15,-3 4 0 1,-5 0 8-16,8-1-8 16,0 4 0-16,9-3 0 15,-2-1 0-15,6 4 8 0,-1-1-16 0,-4 1 8 16,0 3 0-16,1-3 0 15,-1-4 0 1,4 4 0-16,1 0 0 16,7 2 0-16,-5-2 0 15,5 3-8-15,4 0 0 16,5 0 8-16,-1 3-48 0,0 3-8 16,3 0 48-16,2 7-8 0,3 3 8 31,0-1 8-31,4 4 0 15,0-3 0-15,5 3 0 16,3 3-8-16,0-3 8 0,4 6 8 16,0-3-8-16,0 0 8 15,4 4 0-15,7 2 0 0,6 1 0 32,2-4 72-32,5 3-32 15,12-6 24-15,3 0 80 16,10-3 24-16,-1-3 40 0,3 0-88 15,5-3-24-15,-4-7-8 0,-1 3-88 16,1-6 48-16,0-3 64 16,-4-3 16-1,8-4 40-15,0-2 24 16,0-7-64-16,3 0 40 16,1 0-48-16,-9 0-56 0,1 0-16 15,-8-4-40-15,0-2-16 0,-8 3-344 16,-4-4-320-1,16-5-504-15,-16-1-856 16,0-3-4522-16</inkml:trace>
  <inkml:trace contextRef="#ctx0" brushRef="#br0" timeOffset="-106242.2">14347 11620 10282 0,'0'-9'3112'16,"0"6"-1223"-16,0-4-737 31,0 4 112-31,0 3 25 0,0 0-481 16,0 0-352-16,0 0-288 15,0 13-104-15,4 12-48 0,0 7 248 16,0 12 56-16,3 7-168 16,2 6-80-16,-1 3-24 31,0 1-48-31,0-1 0 0,-4 0-72 0,0-2-264 15,-4-8-224-15,0-5-520 16,0-7-849-16,0-10-2048 0,0-15-1056 16</inkml:trace>
  <inkml:trace contextRef="#ctx0" brushRef="#br0" timeOffset="-105936.03">14243 11531 8481 0,'0'0'1201'0,"0"0"-193"15,20-85-320-15,4 56 264 0,12 10 232 16,4 6-199-16,8 10-321 0,4 3-224 16,-1 13-112-16,-3 18-240 15,-12 27-88-15,-16 18 8 31,-12 0-8-31,-8-6 96 0,-8-13-16 16,-16-12-64-16,-12 2 48 16,-4 4-56-16,-3-10-8 0,3-3-8 15,12-9-336-15,8-13-1168 16,8-7-905-16,12-9-2408 0</inkml:trace>
  <inkml:trace contextRef="#ctx0" brushRef="#br0" timeOffset="-105597.96">15004 11585 9882 0,'0'0'2472'16,"0"0"-968"-16,0 0-487 15,0 0-185-15,0 0-280 0,0 0 72 0,-88 108-144 16,69-64-160-16,-1 4-144 31,12-3-112-31,0-1-24 16,8-6-40-16,0-3-144 0,0-6-328 15,8-14-192-15,0-5 152 16,0-10 120-16,0 0 392 0,-8-19 168 16,0-6-8-16,-8-7 320 31,-20-6 192-31,-8 0-280 0,-8 0 88 15,-4 6 104-15,5 3-135 16,3 11-161-16,12 5-168 0,12 9-120 16,16 4-736-16,0 17-2049 15,12-2-1840-15</inkml:trace>
  <inkml:trace contextRef="#ctx0" brushRef="#br0" timeOffset="-105094.34">15204 11779 2632 0,'0'0'8490'16,"0"0"-7274"0,0 0-968-16,0 0-88 15,0 0 432-15,0 0 161 0,0 0-241 16,75 0-264-16,-43-16-224 15,-4-6-24-15,-4-7-280 16,-5-5-16-16,-10-5 160 0,-9 1 136 16,-4 4 0-16,-16 8 440 31,-8 7 296-31,-4 12-32 0,-4 7-184 16,5 10-72-16,-1 19 0 15,4 12 56-15,8 0-232 16,12 7-144-16,8-4-64 0,4-3-56 15,24-6-8-15,7-6-480 16,21-13-632 0,36-16-808-16,-8 0-2209 0,-9-13-2801 15</inkml:trace>
  <inkml:trace contextRef="#ctx0" brushRef="#br0" timeOffset="-104714.39">15893 11490 9994 0,'0'0'2632'0,"0"0"-1360"0,0 0-55 16,-88-3 151-16,56 22-72 16,-3 12-480-16,3 8-407 15,8 8-241-15,8 1-104 0,12 0-48 32,4-7-16-32,8-6-184 0,20-10-321 15,4-9-159-15,7-13 48 16,5-3-88-16,0-22-48 15,3-28 320-15,-6-30 344 0,-5-31 88 16,-16-13 184-16,-16 3 160 31,-4 13-112-31,-9 32 200 0,-6 22 264 16,-2 19 584-16,2 16-263 16,-2 13-65-16,-2 6-272 15,3 6-384-15,0 42-208 0,12 28-8 16,8 29-8-16,19 12-72 15,22-9 0 1,-6-25-208-16,-7-29-352 0,-4-16-312 16,0-13-553-16,16-3-599 15,-4-5-1793-15,0-12-1448 16</inkml:trace>
  <inkml:trace contextRef="#ctx0" brushRef="#br0" timeOffset="-104570.78">16319 11382 10306 0,'0'0'4097'15,"0"0"-2985"-15,0 0-760 16,0 0 528-16,0 114-296 16,8-56-296-16,8 5-288 0,-4-2-448 31,4 5-1304-31,0-15-2193 0,-12-16-2712 16</inkml:trace>
  <inkml:trace contextRef="#ctx0" brushRef="#br0" timeOffset="-104427.02">16308 11255 11258 0,'0'0'2328'0,"0"0"-439"16,0 0-1393-16,0 0-496 16,0 0-352-16,0 0-248 0,83 86-1545 15,-51-48-3656-15</inkml:trace>
  <inkml:trace contextRef="#ctx0" brushRef="#br0" timeOffset="-104187.7">16733 11363 4216 0,'0'0'5642'16,"0"0"-3522"-16,0 0 121 15,0 0-457-15,-83-35-248 16,51 42-343-16,1 15-465 0,3 10-336 15,11 2-232-15,6 11-144 16,11-4-16-16,4 7-16 0,23-10-408 31,9 0-320-31,11-13-369 16,2-9-527-16,22-16-809 16,-11-13-1471-16,-12-12-3858 0</inkml:trace>
  <inkml:trace contextRef="#ctx0" brushRef="#br0" timeOffset="-103837.65">17104 10915 11826 0,'0'0'3001'0,"0"0"-1313"0,0 0-512 15,0 0-488-15,0 0-335 0,12 64 623 16,4 9-368-16,12 19-288 15,4 12-152-15,-4-5-80 0,-4-20-88 32,-13-21-384-32,2-17-1208 15,-13 3-481-15,0-9-3024 16,0-9-3561-16</inkml:trace>
  <inkml:trace contextRef="#ctx0" brushRef="#br0" timeOffset="-103656.15">16913 11217 10802 0,'0'0'2456'0,"91"-19"-1760"0,-7 10-439 16,32-8-57-16,4 5 16 31,-21 2-128-31,-24 1-88 16,-15-1-801-16,-20 1-2183 0,-4-1-3121 0</inkml:trace>
  <inkml:trace contextRef="#ctx0" brushRef="#br0" timeOffset="-103445.72">17650 11065 2816 0,'0'0'4745'0,"0"0"-1968"16,0 0-209-1,0 0-455 1,-88-10-425-16,73 23-432 16,2 6-415-16,5 13-217 0,8-1-304 0,0 8-160 15,17-5-48-15,2 1-104 16,9 0 0-16,0-6-8 0,0-4 0 31,-8-6-8-31,0-6 0 16,-17-7-64-16,-3-2 72 15,-11-4 72-15,-25 0 40 0,-16 0-112 16,-43-10-112-16,11-6-880 16,8-3-4418-16</inkml:trace>
  <inkml:trace contextRef="#ctx0" brushRef="#br0" timeOffset="-102667.86">18307 11211 11282 0,'0'0'2889'0,"0"0"-1377"16,0 0-320-16,0 0 168 0,20-74-247 16,-8 59-313-16,8-1-352 31,8 3-288-31,8 3-104 16,12 1-48-16,-1 6-8 0,2 3 0 15,3 0 0-15,-13 19 0 16,-3 10 0-16,-16 6-8 0,-12 12-112 15,-8 7 64-15,-8 6-8 16,-16 1-8 0,-8-4-32-16,4-6-16 15,0-13-32-15,8-13-48 0,8-12 32 16,9-13 168-16,3-13 64 16,11-28-64-16,21-19-8 15,12-20 8-15,4 1 0 16,-8 12 8-16,-8 16-8 15,-13 26 144-15,-2 6 352 16,2 9-112-16,-6 10-312 0,2 22-64 16,1 13 48-16,0 10-40 15,4 6 16-15,0 0-32 16,0-4-440 0,0-6-424-16,12-9-961 15,-8-10-2672-15,0-12-4345 16</inkml:trace>
  <inkml:trace contextRef="#ctx0" brushRef="#br0" timeOffset="-102372.67">19128 11248 11306 0,'0'0'4041'0,"0"0"-3417"0,0 0-488 16,0 0 24-16,0 0 80 15,0 0 88-15,0 0-128 16,68 13-200-16,-44-13-48 0,0 0-584 15,0-9-16 1,-9-10-232-16,-2-7-89 16,-9-2 489-16,-4-1 480 0,-17 4 16 15,-7 3 833-15,-4 15 351 16,1 7-288-16,-1 10-232 16,8 19 40-16,5 5-144 15,10 8-232-15,5-1-239 16,12 3-105-16,16 1-177 15,8-7-887-15,24-10-1088 0,-9-9-2433 16,-3-12-4681-16</inkml:trace>
  <inkml:trace contextRef="#ctx0" brushRef="#br0" timeOffset="-102196.16">19693 11071 11738 0,'0'0'3881'16,"0"0"-3097"-16,0 0-384 15,-31 76 768-15,8-28-480 0,-2 9-295 32,1 0-241-32,4 3-152 15,5 1-569-15,-6-11-927 0,2-8-1520 16,3-17-1641-16,4-15-2465 0</inkml:trace>
  <inkml:trace contextRef="#ctx0" brushRef="#br0" timeOffset="-102028.62">19467 11026 8433 0,'0'0'4449'0,"0"0"-2088"16,0 0-1537-16,0 0 88 15,0 0 208-15,88 115-359 16,-53-64-417-16,10 5-192 16,6-1-152-16,-3-4-432 15,-1-7-833 1,5-9-1319-16,-8-13-1945 0,-16-16-2529 0</inkml:trace>
  <inkml:trace contextRef="#ctx0" brushRef="#br0" timeOffset="-101788.28">20172 10601 10458 0,'0'0'5025'0,"0"0"-3193"16,0 0-1280-16,0 0 16 0,4 114 729 31,-4-28-513-31,0 25-416 16,0 7-128-16,4-23-160 0,4-28-64 31,4-26 56-31,3-6-72 16,10 3-416-16,6-7-96 15,10-2-464-15,14-26-177 0,-7-3-1119 16,-8-6-3161-16</inkml:trace>
  <inkml:trace contextRef="#ctx0" brushRef="#br0" timeOffset="-101600.79">19945 10947 11178 0,'0'0'4329'0,"0"0"-2857"0,0 0-440 16,152-25 41-16,-41 18-233 0,8-2-400 15,-15 6-296-15,-24 0-144 16,-17-1-368 0,-27 1-2433-16,-4 0-11826 15</inkml:trace>
  <inkml:trace contextRef="#ctx0" brushRef="#br0" timeOffset="-100959.56">16232 12255 9914 0,'0'0'2408'0,"0"0"-623"16,0 0-433-16,0 0-104 15,-92-32-280-15,60 32-304 0,-4 13-296 32,1 13 9-32,-6 9-105 15,5 12 16-15,8 7-16 16,9 10-104-16,10-1-88 0,9 1-16 0,49 2-64 15,35-6 0-15,27-15-8 16,12-19-56-16,-15-23-368 16,-20-19-1145-1,-33-10-3080-15,-15-9-4329 16</inkml:trace>
  <inkml:trace contextRef="#ctx0" brushRef="#br0" timeOffset="-100587.58">16630 12001 5705 0,'0'0'7233'16,"0"0"-5192"-16,0 0-1401 15,0 0-352-15,0 0 944 0,-8 124-128 16,16-41-359-16,7 18-249 16,-2 7-248-1,-1-6-200-15,-9-26 0 16,2-22-48-16,-5-16-64 15,0-16-160-15,0 1-160 0,0-11 80 16,0-12 47-16,4-3 249 16,4-41-232-16,16-30 24 0,-1 5 168 31,1 2 48-31,4 16 48 16,-8 23 144-16,5 6 200 15,-2 5-15-15,1 17-105 0,0 4-24 16,8 18-56-16,-4 16-104 0,8 3-80 15,-1 4 8-15,5 2-16 16,0 1-392 0,4-10-665-16,19-6-951 15,-7-13-2097-15,-4-16-432 16</inkml:trace>
  <inkml:trace contextRef="#ctx0" brushRef="#br0" timeOffset="-100258.48">17566 12306 7561 0,'0'0'4121'15,"0"0"-1592"-15,0 0-561 16,-107-48-24-16,62 48-711 16,2 13-521-16,11 16-264 0,4 9-208 15,13 3-176-15,6 3-64 16,9 1 0 0,4-10-240-16,16-10-272 15,8-9-216-15,4-13 79 16,0-3 89-16,0-22 160 0,0-16 208 15,-4-3 136-15,-4-7 56 16,-9 7 176-16,-6 9 424 0,-5 10 313 31,-4 16-1-31,0 6-384 16,0 3-472-16,4 22-56 16,3 10 64-16,1 6-56 0,8 7-8 15,5-4 0-15,-2 1-192 16,5-4-472-16,4 7-833 0,-4-17-2655 31,-8-9-2554-31</inkml:trace>
  <inkml:trace contextRef="#ctx0" brushRef="#br0" timeOffset="-99718.96">18056 12144 9193 0,'0'0'5226'15,"0"0"-3458"-15,0 0-632 16,0 0-592-16,0 0 120 0,-39 77 201 16,22-30-481-16,6 7-216 15,3 6-160-15,0-6 0 16,3 3-8-1,5-6-104-15,0-9-432 16,0-11-193-16,0-9-39 0,5-12-56 16,3-10 168-16,-4-6 656 0,0-20 136 15,-4-5 488-15,0-14 208 16,-8-3-88 0,-16 1-47-1,-8-4-57-15,-8 3-40 0,0 10-136 0,0 7-176 16,12 8-64-16,4 11-152 15,16 12-72-15,8 0-704 0,0 9-832 16,45 19-857-16,-9-2-3136 31,7 0-5097-31</inkml:trace>
  <inkml:trace contextRef="#ctx0" brushRef="#br0" timeOffset="-99329.04">18427 12354 6009 0,'0'0'2624'0,"0"0"-295"16,0 0-57-16,12-86-247 15,-12 57-657-15,-16-2-200 0,-8 5-272 16,-3 4-231-16,-10 9-1 16,1 13-256-16,1 0-144 31,3 26-136-31,0 12-40 0,12 9-32 0,8 4-48 15,12 3-8-15,0-6-8 16,24-7-240-16,12-13-240 0,3-11-256 16,6-14 80-16,2-6 255 15,-3-23-15 1,0-9 120 0,-5-12 184-16,-7-4 112 0,-4 0 8 0,-4 3 0 15,-7 7 16-15,-6 16 328 16,-3 12 224-16,0 13-456 0,-3 6-112 15,-2 19 0-15,5 10 0 32,4 1-96-32,0-1-696 15,4-7-552-15,19-12-1089 0,-7-10-303 16,4-6-1193-16</inkml:trace>
  <inkml:trace contextRef="#ctx0" brushRef="#br0" timeOffset="-99133.58">18897 12147 1216 0,'0'0'9130'31,"0"0"-4713"-31,0-79-1953 0,0 60-383 16,-12 16-689-16,-3 3-600 16,-10 19-392-16,1 19 16 0,4 6-152 15,5 7-104-15,3 3-104 16,7 0 8-16,5-6-64 31,13-7-192-31,19-6-208 0,11-10-192 16,9-15-88-16,8-10-144 0,4 0-584 15,20-44-913-15,-17-1-3040 16,-15-3-4577-16</inkml:trace>
  <inkml:trace contextRef="#ctx0" brushRef="#br0" timeOffset="-98916.17">19300 11655 13906 0,'0'0'2865'16,"0"0"-1145"-16,0 0-783 0,0 0-569 31,0 0 344-31,-13 102-40 16,13-20-200-16,17 23-264 0,-2 6-136 15,5-6-16-15,-8-19-48 16,-3-29-8-16,-5-13-736 0,3 10 8 16,-3-6-2401-16,0-13-3048 0</inkml:trace>
  <inkml:trace contextRef="#ctx0" brushRef="#br0" timeOffset="-98750.62">19021 11932 13242 0,'0'0'2833'0,"0"0"-1713"15,0 0-824-15,131-52-64 16,-35 52-128-1,-5 0-104-15,13 20-384 16,-28-5-3513-16,-33 2-6313 0</inkml:trace>
  <inkml:trace contextRef="#ctx0" brushRef="#br0" timeOffset="-98481.36">19547 12132 10354 0,'0'0'3080'0,"0"0"-2063"15,0 0-49-15,0 0 48 0,0 0-328 0,88 12-232 31,-53-28-232-31,-3-3-224 16,0-10-544-16,-13-2-176 0,-2-4 280 16,-13-3 72-16,-4-1-112 15,-8 5 480-15,-12 15 56 16,-8 9 592-16,-4 10 56 0,0 16 112 31,8 19 40-31,1 9-215 0,10 10-305 16,9 3-144-16,4 4-192 15,24-7-64-15,8-6-929 16,32-11-1071-16,-4-14-2337 0,-4-14-2368 16</inkml:trace>
  <inkml:trace contextRef="#ctx0" brushRef="#br0" timeOffset="-98227.08">20284 11878 7641 0,'0'0'4873'16,"0"0"-1056"-16,0 0-1905 0,0 0-823 0,0 0-481 15,-92 12 8 1,61 35-312 0,3 7-224-16,7 10-72 0,6-4-8 15,6-2-336-15,5-10-416 16,4-11-160-16,8-15-177 16,5-15-71-16,2-7 784 0,-2-13 376 0,-10-15 328 31,-3-14 584-31,-16-5 112 15,-16-4-175-15,-15 0-225 0,-5 0-264 16,0 13-208-16,1 16-152 16,6 19-280-16,13 3-2097 15,21 0-5528-15</inkml:trace>
  <inkml:trace contextRef="#ctx0" brushRef="#br0" timeOffset="-97020.39">21658 11769 10218 0,'0'0'3008'0,"0"0"-1583"0,0 0-289 31,0 0 144-31,0 0-232 16,9-89-383-16,-9 61-105 16,-13-1-192-16,-11-2 32 0,-4 8-264 15,-15 8-40-15,-1 11 88 0,-8 4-112 16,0 22-56-16,12 14-8 31,5 11-8-31,18 1-8 16,13 3 8-16,4-7-48 0,32-6-48 15,13-13-72-15,10-12 24 16,8-13-136-16,2-3 160 0,-1-19 112 16,-9-13 0-16,-11 0 8 31,-8-3 8-31,-12 3 64 15,-9 7 160-15,-6 11 128 0,-1 14-40 16,-1 3-320-16,10 20-48 0,2 21 48 16,9 25 0-16,12 29 56 0,12 29-40 15,-8 7-16 1,-12-4-16 0,-20-20-272-16,-12-33-208 0,0-24-40 15,-17-15-249-15,-10-9 577 16,-13-4 208-16,-8-7 297 0,-11-5 367 15,-9-10 176-15,-1-12-32 0,6-20 56 32,-1-13-176-32,13-21-208 15,14-26-135-15,37-23-17 16,45-5-208-16,39 15-120 0,19 28-296 16,-8 40-289-16,-14 21-263 0,-18 16-120 15,1 0-592-15,-17 9-1489 31,-6 1-4329-31</inkml:trace>
  <inkml:trace contextRef="#ctx0" brushRef="#br0" timeOffset="-96874.77">22331 11820 11842 0,'0'0'4609'0,"0"0"-3177"31,0 0-768-31,0 0-287 16,0 0 583-16,36 80-296 0,-16-33-448 0,5 4-216 15,-6-3-248-15,5-1-1224 16,-8-8-2681-16,-8-21-1681 0</inkml:trace>
  <inkml:trace contextRef="#ctx0" brushRef="#br0" timeOffset="-96727.17">22328 11341 1592 0,'0'0'10890'31,"0"0"-10890"-31,0 0-120 16,0 0-1248-16,0 0-649 15,20 98-2592-15</inkml:trace>
  <inkml:trace contextRef="#ctx0" brushRef="#br0" timeOffset="-96460.9">22503 11760 7801 0,'0'0'2097'0,"0"0"-33"16,19 73-584-16,-2-38-375 16,-2 0-433-16,6-1-320 0,-1-5-168 15,-1-4-88-15,-6-8-96 32,2-11 0-32,-7-6 0 15,1-6 808-15,2-17 0 0,-7-12 40 16,0-9 41-16,1-7-81 15,-5-3-400 1,4-3-152-16,-1 3-88 0,5 10-152 16,-4 12-16-16,9 16-232 15,2 29-1432-15,5 15-2089 16,-8 7-1248-16</inkml:trace>
  <inkml:trace contextRef="#ctx0" brushRef="#br0" timeOffset="-95882.49">22897 11954 9009 0,'0'0'2633'0,"0"0"-1273"16,0 0-287-16,0 0-1 0,0 0-192 15,100-102-448-15,-77 61-240 16,-2-7-112-16,-9-3-72 0,-8-3-8 31,-4 7 48-31,-9 5 168 16,-10 10 136-16,-5 20 192 0,4 12-216 15,-3 16-184-15,6 22-72 16,6 16-24-16,11 3-40 0,0 0 0 16,15-3-8-16,13-9-136 31,8-11-368-31,-1-8-232 16,6-13-232-16,-5-13 304 0,-5-7 488 15,1-21-88-15,0-10 96 16,-4-10 168-16,-4-6 120 0,-1 3 424 15,-6 7-8-15,-6 18-88 16,-2 17 128 0,-9 15-496-16,0 29 0 15,0 13 208-15,0 9-168 0,0 3-56 16,0-6-64-16,0-9-168 16,0-10-368-16,0-20 32 15,0-11 136-15,12-4 280 16,12-29 88-16,11-15 136 15,13-23-48-15,8-22 144 16,0 3-32-16,-8 13 40 0,-9 19 160 16,-11 26 352-16,-3 9-63 15,-2 9-369-15,-3 10-192 16,0 29-80 0,-4 15 40-16,-4 10-80 15,-4 10-8-15,-8 25-352 0,0-20-1697 31,-4-12-4336-31</inkml:trace>
  <inkml:trace contextRef="#ctx0" brushRef="#br0" timeOffset="-94931.11">25188 11563 11322 0,'0'0'4257'0,"0"0"-3497"16,0 0-160-16,0 0 664 16,0 0-279-16,8-28-257 15,-4 5-256-15,-4-5-200 0,0-1-160 16,-8-9-56-16,-12 3 32 0,-8-3-88 16,-12 6 72-16,-3 7-72 15,-5 16 16-15,1 9-16 16,-2 18 0-16,2 30-8 0,14 9 0 31,14 7 0-31,15 2-64 16,4-12 72-16,28 0-8 0,8-13-112 15,11-15 120-15,9-20 8 16,4-6 80-16,3-22-40 16,-7-19-40-16,-3-10 48 0,-14-6-8 31,-7 0-40-31,-17 6 0 0,-2 13 40 15,-13 12 144-15,0 20 208 0,0 6-288 16,-4 35-56-16,-5 28-56 16,9 26 72-16,0 0-72 15,9-19-96-15,10-22-448 16,9-20-552 0,32-2-1217-16,0-7-2240 0,-4-10-2760 15</inkml:trace>
  <inkml:trace contextRef="#ctx0" brushRef="#br0" timeOffset="-94614.97">26368 10947 12186 0,'0'0'2889'0,"0"0"-977"0,0 0-416 16,0 0-127-16,0 0-537 15,0 0-416-15,-111-38-72 0,66 66-56 31,2 11-184-31,11 5-24 16,15 10-80-16,17 3 0 16,4 1 0-16,28 1-112 0,9-1-160 15,2-4-184-15,-3-3-48 16,-5-7 8-16,-18-6 80 0,-13-3 248 31,-4-6 136-31,-24-4 32 16,-20-9 104-16,-4-3 144 15,-7-10-48-15,-1-3-112 0,15-6-88 0,14-20 0 16,27-25-656-16,24 4-1793 16,16-1-3264-16</inkml:trace>
  <inkml:trace contextRef="#ctx0" brushRef="#br0" timeOffset="-93990.7">26587 11176 11802 0,'0'0'2737'16,"0"0"-2105"-16,0 0-88 15,0 0-296 1,0 0 24-16,0 0 376 16,87 54-128-16,-51-54-144 15,8-13-280-15,0-9-96 16,0-10-256-16,-8-12 56 0,-12-4-24 16,-12-3 80-16,-12 0 144 0,-12 13 168 31,-16 10 600-31,-12 18 177 15,-4 10-17-15,5 22-376 16,2 17-256-16,18 14-96 0,11 8-120 16,8-1-80-16,19 1 0 15,13-8-224-15,16-12-576 0,3-12-497 32,9-13-463-32,0-16-440 15,0-3 7-15,-4-26 329 16,-4-12 880-16,-5-25 808 0,-2-20 176 0,-14 0 504 15,-11 10 248-15,-15 12 744 16,-10 26 641-16,-18 3 95 16,-14 7-600-1,1 12-455-15,1 13-241 16,3 6-472-16,4 26-264 16,12 24-40-16,16 33-112 0,0 22-40 0,12 19-8 15,8-3-40-15,-4-4-184 16,-4-5-184-1,4-7 8-15,0-19 56 16,-5-23 72-16,-3-25-280 16,5-9 416-16,-6-3 120 15,9-7 8-15,0-9 8 0,8-13 440 32,4-16 312-32,16-35-304 0,8-35-136 15,12-40 104-15,11-30-152 16,1-12-72-16,-1 6-184 15,-7 25-8-15,-16 32-488 0,-16 39-464 16,-24 37 416-16,-8 23-697 16,-4 6-4120-16</inkml:trace>
  <inkml:trace contextRef="#ctx0" brushRef="#br0" timeOffset="-92775.5">28730 10858 4152 0,'0'0'8794'0,"0"0"-6913"15,-7-73-329-15,-17 54-8 16,-8 6-223-16,-8 10-521 0,-8 3-256 16,0 19-160-16,4 16-160 15,9 13-8-15,11 9-200 16,12 3 56-1,12 1-72-15,19-1-136 0,17-9-280 16,16-10-112-16,8-16-200 16,0-9-16-16,-1-16-65 0,-10-9 161 15,-17-23 496-15,-17-9 152 16,-15-10 248 0,-8-3 408-1,-24 0 49-15,-3 3-145 0,-6 10-176 0,9 12-16 16,17 10 8-16,7 13-376 15,8 6-48-15,44 3-576 0,36 16 440 16,31-3 64-16,25-7-328 31,-1-9-313-31,-8-12-15 16,-24-23 384-16,-22-7 240 0,-22 5 152 16,-23-2 256-16,-20-2 784 0,-4-7 33 15,-12-2-233-15,0-4-40 16,-24 16-96-16,-16 12-136 31,-3 20-240-31,-9 22-208 0,-4 54-72 16,9 41-40-16,14 26 56 15,21 15-56-15,12-6 40 0,24-10-48 16,12-5-72-16,4-11-216 16,0-12-24-16,-17-25-432 31,-6-23-48-31,-17-18-1168 0,0-17-2946 15,-4-9-4672-15</inkml:trace>
  <inkml:trace contextRef="#ctx0" brushRef="#br0" timeOffset="-92604.96">29009 11287 10402 0,'0'0'4545'0,"139"-26"-3537"0,-3 17 200 16,20 5-16-16,-1 4-495 0,-16 0-385 15,-43 4-160-15,-28-4-152 32,-28 0-1657-32,-33 0-9209 15</inkml:trace>
  <inkml:trace contextRef="#ctx0" brushRef="#br0" timeOffset="-91718.4">16555 13341 10458 0,'0'0'2464'16,"0"0"-807"-16,0 0-825 0,-88-35 312 16,52 32 152-16,-4 3-271 15,-8 9-385-15,0 13-200 16,1 10-24-16,3 13-144 0,4 9-48 31,12 15-128-31,16 2-88 0,12-1 32 16,40 6-40-16,48-19-8 15,35-7-88-15,20-27-144 16,-7-23-176-16,-33-23-536 0,-23-27-1025 16,-28 6-2208-16,-24-1-1184 0</inkml:trace>
  <inkml:trace contextRef="#ctx0" brushRef="#br0" timeOffset="-91384.32">16865 13141 8737 0,'0'0'3161'0,"0"0"-240"15,0 0-1385-15,0 0-616 16,0 0-568 0,0 0 584-16,-20 156-319 0,37-52-329 15,2 11-160-15,-3-10-128 16,-4-20 8-16,-8-31 0 16,0-13-8-16,-1-12-192 0,2-7-352 15,-5-6 55 1,4-13-103-16,4-6 240 15,3-29 352-15,2-25-48 0,2-3 40 16,2-4 8-16,2 10 8 16,1 19 0-16,5 10 144 15,-1 22-104-15,-1 3-40 0,1 26 184 32,0 11 32-32,8 5-96 0,0 5-80 15,-4-2-48-15,7-7-320 16,10-6-600-16,-2-14-752 15,36-18-705-15,-10 0-535 0,-9-18-2409 16</inkml:trace>
  <inkml:trace contextRef="#ctx0" brushRef="#br0" timeOffset="-91087.14">17689 13487 6361 0,'0'0'4417'16,"0"0"-2121"-16,-86-16-327 15,41 16-225-15,2 19-528 0,7 10-720 16,16 3-271-16,7 6-129 15,13-4-88 1,0-2-8-16,28-6-161 0,4-10-159 16,9-10-344-16,-2-6 136 15,1-9-160-15,-5-14-8 16,-7-5 216-16,-11-7 384 16,-9 6 96-1,-5 4 488-15,-3 12 368 0,0 6 160 16,0 7-424-16,0 10-464 0,0 22-104 15,0 3-16-15,17 9 8 16,2 1-16-16,14-4-528 16,18 0-1144-16,-7-12-2257 0,-4-13-1384 15</inkml:trace>
  <inkml:trace contextRef="#ctx0" brushRef="#br0" timeOffset="-90783.97">18239 13290 7401 0,'0'0'5713'0,"0"0"-4000"32,0 0-969-32,0 0 96 0,-83 96-160 15,59-30-368-15,8 23-184 16,4-13-80-16,8-3-48 16,4-16-472-16,0-22-480 0,4-3-336 15,8-10-225-15,-3-18 337 31,2-8 664-31,-7-31 512 0,-4-15 808 0,-8-7 720 16,-20-10 73-16,-7 4-193 16,-14 5-408-16,2 14-151 15,-1 12-225-15,12 13-112 16,8 13-512 0,17 6-168-16,11 3-1505 15,35 19-999-15,13 0-1689 0,4-6-3073 16</inkml:trace>
  <inkml:trace contextRef="#ctx0" brushRef="#br0" timeOffset="-90427.95">18686 13458 7393 0,'0'0'1800'0,"0"0"-71"0,0 0 391 16,-9-72-255-16,-18 46-681 15,-9 7-432-15,-11 6-248 0,-2 10-40 16,-2 3 32-16,3 13-128 31,12 15 49-31,12 7-161 16,16 10-192-16,8-1-56 0,28-2-8 15,16-8-80-15,12-8-48 32,7-17-369-32,-3-9-23 0,4-6-136 15,-12-23 224-15,-9-8 56 16,-11-8 136-16,-15 1 240 15,-10-4 40-15,-7 10 184 0,0 9 504 0,-7 16 184 16,-2 13-143-16,1 0-481 16,8 29-240-16,0 9-40 0,8 6-8 15,12 1-136 1,16-4-512 0,4-9-753-16,28-16-1295 15,-8-9-1721-15,0-7-2073 0</inkml:trace>
  <inkml:trace contextRef="#ctx0" brushRef="#br0" timeOffset="-90068.93">19399 13198 8665 0,'0'0'4729'15,"0"0"-2776"-15,0 0-241 16,-88 0-312-16,53 32-431 0,7 13-313 16,4 8-336-16,12 8-192 0,12 2-56 15,0-6-72-15,28-6-264 31,12-13-536-31,16-13-649 16,7-15-479-16,5-10-225 0,8-28 121 16,-1-30 272-16,-3-34-25 15,-9-35-2576-15,-18-15 1825 0,-21-1 1312 16,-20 12 1224-16,-4 46 3128 31,-9 24 1937-31,-3 23-1800 16,9 25 1024-16,-1 10-1993 0,0 3-815 15,4 39-1113-15,0 37-120 0,28 38-40 16,8 16-112-16,7 0-48 0,1-9-48 16,-16-22-8-1,-5-23-512 1,-2-13-1313-16,-6-22-2335 16,-10-21-1386-16</inkml:trace>
  <inkml:trace contextRef="#ctx0" brushRef="#br0" timeOffset="-89909.37">19603 13160 14323 0,'0'0'2120'0,"0"0"-1624"16,107-35-320-16,-12 26-96 0,25 5-80 15,0 4-1312-15,-32 0-1833 16,-33 0-3184-16</inkml:trace>
  <inkml:trace contextRef="#ctx0" brushRef="#br0" timeOffset="-89641.11">20200 13189 5825 0,'0'0'6177'0,"0"0"-5033"15,0 0-520-15,0 0-103 32,0 0-65-32,0 0-280 15,0 0 312-15,0 0-184 0,0 0-304 16,88-51-336-16,-69 22-144 15,-6-9 32-15,-9 3 296 0,-4 0 152 0,-8 10 208 16,-16 9 672 0,-4 16 96-1,4 3-376-15,-1 29 208 16,10 16-288-16,7 9-232 0,8 3-160 16,12 3-128-16,12-2-32 15,8-13-528-15,7-11-688 0,25-17-784 0,-8-14-1809 31,-4-6-2144-31</inkml:trace>
  <inkml:trace contextRef="#ctx0" brushRef="#br0" timeOffset="-89367.86">20730 12998 3424 0,'0'0'5689'16,"0"0"-1752"-16,0 0-1392 0,0 0-1505 31,0 0-448-31,0 0 72 16,-64 111-432-16,49-47-144 0,6-4-88 15,5 0-184-15,4-9-520 16,0-13-592-16,4-12-785 0,9-17 473 16,2-9 152-16,-7-16 1456 31,0-16 96-31,-8-12 1096 16,0-6 616-16,-24-8-71 0,-11 1-401 15,-10 6-344-15,-6 7-279 16,-1 15-193-16,8 16-328 15,20 13-192-15,24 4-1345 0,20 15-3136 16,11-3-3192 0</inkml:trace>
  <inkml:trace contextRef="#ctx0" brushRef="#br0" timeOffset="-89125.53">21033 12986 13066 0,'0'0'3169'16,"0"0"-1601"-16,0 0-567 15,0 0-241 1,-80 12-168-16,76 17-328 0,4 2-208 0,12 14-56 16,20 3-144-16,4 5-536 15,3 1-232-15,-3-3-193 16,-4-6 201 0,-16-4 352-16,-8-6 304 15,-8-10 248-15,-24-3 328 0,-16-12 496 16,-3-4-224-16,-1-6-336 15,4-6-264-15,24-38-472 16,16-1-2088-16,0-2-8339 0</inkml:trace>
  <inkml:trace contextRef="#ctx0" brushRef="#br0" timeOffset="-89034.78">21387 13106 13002 0,'0'0'0'0,"0"0"-2080"0</inkml:trace>
  <inkml:trace contextRef="#ctx0" brushRef="#br0" timeOffset="-81046.73">14431 12366 7161 0,'0'0'3113'16,"0"0"-1425"-16,0 0-936 15,0 0-224-15,0 0 617 0,0 0-25 0,0 0-392 16,0 0-400 0,0 0-160-1,0 0-96-15,0 0-56 16,0 0 56-16,0 0 0 0,0 0 56 16,0-3 8-16,0-10 48 15,0-5-184-15,8-5-8 0,3-2-112 0,10-1-80 31,3 1-104-31,4 6 184 16,4 3-8-16,11 7 120 16,0-1 8-16,10 4 8 0,-1 2-8 15,4 4 0-15,-1 0 0 16,-3 10 0-16,4 2 8 0,-4 5-8 31,-5-4 32-31,-3 2-32 16,0-2 0-16,-5 0 16 0,2-4-8 15,2 4 8-15,-3-7-8 16,8-3-8-16,-1 1-8 16,2-4 8-16,3 0 0 0,-1 0 0 31,1-10 0-31,-4 3 0 16,0 1-72-16,-4 0-72 0,-5-4-8 15,-7 7 64-15,0-3 80 16,0 0-48-16,4-1 48 15,-4 1 8-15,7 2 0 0,5-1-8 16,9-5 16 0,2 0-16-16,1-2-64 15,3 2 72-15,1-3-8 0,-8 1 0 16,-8 2-40-16,-5 4-24 16,-2-4-32-16,-10 1 104 15,1 2 0-15,4 1 0 16,-4-7 0-16,0 7 0 15,4-3 0-15,3-4 8 16,2 3-8-16,6-2 8 0,1-1-8 16,0 0 0-16,0-3 0 15,-9 6 8-15,2 1 8 16,-9 3-8 0,-5-4 16-16,-3 7 24 15,1 0-40-15,2 0-8 0,-3 3 8 16,8 0-8-16,4 0 8 15,0 0-8-15,3 0 8 16,-3 0-8-16,0 0 0 0,-4 0 0 31,0 0 8-31,-4 0-8 16,-5 0 8-16,2 0-8 0,-1 0 8 16,-1 0-8-16,5 0 8 15,1 0-8-15,-1-3 16 16,4-4-16-16,0-3 16 0,-5 1-8 15,1-4 0 1,-4 1 48-16,-1-1-48 16,-6-6 0-16,-1 0 0 0,0-3 0 15,0 0-8-15,-1-4 0 16,2-2-80-16,-2-4-24 16,6 0-168-16,-2-3 72 15,-2 3 64 1,-2-2 120-16,1 5 16 0,-3-3 0 15,-2 4 56-15,1-1 8 0,0 4 40 16,0-4-96-16,0 7 0 16,0-7 0-16,0 0-8 15,-5-2 16 1,2-1-8-16,-5 0 0 16,0 1-8-16,0-1 0 0,0 3 72 15,-12-2-72-15,4 5 80 16,-4-2-8-16,8 5-64 15,-4 1-8-15,4 0 16 0,0 0-8 32,-4 3-8-32,0-3 0 15,-4 2 0-15,5 1-72 0,-10-3 64 16,6 3-8-16,3 0 8 16,-5 0 0-16,9 0 8 15,-3 0 0-15,3 0 0 0,0 3 0 31,-1 0 0-31,1 0 0 0,-3 4 16 16,-5 2 32-16,3 0-40 0,-6 4-8 16,-2 0 8-16,-2-1-8 15,-1 1 0-15,0 0-72 16,-4-1 16-16,4-2-24 16,-8 2-168-1,0-2 128-15,-4 3 64 0,-3-1 40 16,-5 1-40-16,-4 0 56 0,-4 2-8 15,0-2-8-15,1 3 8 16,-1 0 0-16,0-1 8 16,0 1-8-1,-4 3 8-15,5 0-8 16,-5 0 8-16,-4 0-8 0,0 7 0 16,1 2 8-16,3-2 0 15,-4 2 0-15,8 1 0 16,-4-4 0-16,8-3 0 0,1 3-8 31,3-3 8-31,-1 1 0 16,-2-1 0-16,3 0-8 0,-4 0 8 15,1 1 0-15,-6-1 0 16,2 0 0-16,-1 0 0 16,1 0 0-16,2 4 8 0,2-4-8 31,-5 0 8-31,4 0-8 15,-4 0 0-15,5 0 0 0,-6-3 0 0,2 3 0 16,-5 1 0-16,5 2 8 16,-6-3 0-16,5 4 0 15,1-1-8-15,-1 0 8 16,4 1 0 0,-4 2-8-16,5-5 8 15,-6 2-8-15,-2 0 0 0,-5 0 8 0,0-2 0 16,-3-1 0-16,-1 3 0 15,-4 0 72-15,8 1-64 16,-4-1-8 0,9 3 8-16,3 1-8 15,4 3 0-15,4 3 0 16,4 0 0-16,1 6-8 0,3 0 0 16,0 0 0-16,8 4 0 15,0 2 8-15,-4 1-8 0,4-1 8 31,-4 7-8-31,0 0 0 16,4 4 0-16,-7 2 0 16,6 3 0-16,-3 4 0 0,0 3-8 15,5-1 8-15,-1 7 0 16,-4-3 0-16,4 3 0 0,5 1 8 31,-2-4-8-31,5 0 80 31,8-7 72-31,5-2 72 0,3-4-96 16,0 1-40-16,11-5-16 0,13 2 32 16,0-4 40-16,12-4 8 15,4 1-16-15,4-4-88 0,-4-2 8 16,-1-4-56-16,-7-6-56 16,-12 0-592-16,-7-10-592 15,-13 1-665-15,-17-7-183 0,-3 0-3481 0</inkml:trace>
  <inkml:trace contextRef="#ctx0" brushRef="#br0" timeOffset="-79106.06">14578 12287 5753 0,'0'0'1936'16,"0"0"-1248"-1,0 0-392-15,0 0 136 16,0 0 433-16,-48 102 87 15,41-64-240-15,-6 9-112 0,5 7-144 16,-3 7 0-16,-2 8-40 16,6 17-120-16,-6 13-31 0,9 5 31 31,4-2-64-31,0-4-112 16,0-5 56-16,17 1 232 15,3-1-104-15,12-4 120 0,3 0-232 16,9 0-72-16,8 3-120 15,4-3 56-15,4-4-48 0,3 7-8 16,9 0 0 0,3 4 8-16,9 5 48 15,4-6 8-15,0 1-56 16,3-4-8-16,1-9-112 0,0-11 104 16,-5-2-120-16,5-10-80 15,-5-6-64-15,-3-12-32 16,4-7-120-16,-1-10-88 15,1-9 96 1,0 0 151-16,8-4 185 0,3 1 80 16,4 0 0-16,13 0 112 0,8 0 169 15,3-1 167-15,4 4 80 16,5-3 64 0,-1-1-112-16,1-2-136 15,-1-4-16-15,0-3-128 16,5-3 24-16,-5 0-80 0,1 0-64 15,-4 0-64-15,-1 0 32 16,-8-9-48-16,1-1 8 0,-4-6 0 31,-8-3-8-31,-2 1 0 16,-1-5 72-16,-6-2-64 16,-8-1 0-16,1 1 64 0,-8-7-8 15,-1-3-56-15,1-3 64 16,4-3 24-16,3-3 24 15,9-1-56 1,0-3-56-16,3 4 88 0,1-4-88 16,-5 7 40-16,-7 0-40 15,-16 9 0-15,-24 7 40 0,-9 6-40 16,-6-3 48-16,2-4 137 16,4-6 151-1,13-6-64-15,0 3-120 16,12-9-72-16,20-4-88 0,-4 7 0 15,-13-1-8-15,-7 7 0 16,-16 10-72-16,8-7 72 0,-1-2 0 16,1 2 8-16,-5 0 0 31,5-3-8-31,5-3 8 0,14-10 0 16,20-9 8-16,17-12-8 15,0 2-224-15,-9 6-144 0,-23 17 31 16,-24 9 209-16,-12 10 64 15,-1-1 64-15,9-5 0 32,12-8 16-32,8-5 112 0,-1-1-32 15,13-9 1-15,11-3-25 16,-11 3-24-16,-8 6-48 0,-12 14 8 16,-8-1 40-16,11 0-48 31,17-13-8-31,11 4 0 15,-7 6 8-15,-12 3 0 0,-9 9 0 0,-19 1 8 16,12-3 0-16,7-7 0 16,-3-1 0-16,-4 5 0 0,-1-4-8 15,1 3 8 1,1 4 0 0,2-1 48-16,5 1-56 15,-5 5-40-15,6-2 40 0,-2 6 0 0,-4 3 8 16,-3 0 0-16,0-3 0 15,0 3 0-15,-1 0 40 0,-7 0-40 16,4-3 8-16,-4 4-8 31,0-5 40-31,0 5-48 16,-5-8 8-16,1 7-8 0,0 1 0 16,-5-5 0-16,6 8 0 0,-1-4 8 15,-1 3-8-15,1-3-8 16,0 4 8-16,-1-7-96 31,-6 3 24-31,2-3 64 0,1-1 0 16,-1-2 8-16,-2 3 8 15,-6-3 0-15,-7 6 0 0,0 0-8 16,-8 0 0-16,0 4 40 31,-1-1-32-31,2 1-8 16,-1-1 8-16,0 3 0 0,4 1 0 15,-5-1 0-15,5 4-8 0,-8 2 0 16,4 2 0-16,-4-5 8 0,4 4-8 16,-4 0 0-16,0-4 8 15,0 4-8 1,-4-3 0 0,-5 6 8-16,-3-3-8 0,-4 3 0 15,1 0 0-15,-5 0-120 0,0 0-153 16,0 0-271-16,0 0-248 0,0 0 176 15,-5 0-1552-15,-10 0-537 32,-2 0-2016-32,2 0-2304 15</inkml:trace>
  <inkml:trace contextRef="#ctx0" brushRef="#br0" timeOffset="-78720.12">25842 11668 8649 0,'0'0'2713'15,"0"0"-1505"-15,0 0-752 16,0 0 536-16,0 0 137 31,52 32-353-31,-33-17-248 0,1 2-256 16,8-2-120-16,4 1-56 15,0 0 8-15,8-3-56 0,4-1 0 0,3-2-48 16,-2-1 16-16,-6 1-8 16,-7-7 40-1,-16 4-32 1,-4-4-8-16,-8 0 104 0,-4-3 72 16,0 9-120-16,-4 7-8 15,-16 6 312-15,-3 7-64 0,-9 12-80 0,-5 7-136 16,-3 6-7-16,-8 3-65 31,5 0-16-31,-4-3-40 16,2-3-281-16,-15 0-1319 0,13-13-1481 15,7-16-3624-15</inkml:trace>
  <inkml:trace contextRef="#ctx0" brushRef="#br0" timeOffset="-73675.98">8582 16163 6553 0,'0'0'6225'15,"0"0"-4616"-15,0 0-1057 0,0 0-80 16,-9-2 592-1,9 2-112-15,0 0-408 16,9 0-304-16,3 0-40 16,4 0 177-16,11 0 7 15,6 0-16-15,10 0-72 0,9-4-72 16,20-2-24-16,23-4-32 0,25-5 8 31,11-5-16-31,5-2 48 16,-5-3-48-16,-7 3-88 15,-4 0-72-15,-29 5 48 0,-27 8-40 16,-25 3 0-16,-11 6 0 16,0 0-8-16,-3 0 0 0,-2 0-64 31,-15 0-56-31,-4 0-408 16,-4 3-376-16,-16 13-241 15,-12 0-759-15,1-4-3249 0</inkml:trace>
  <inkml:trace contextRef="#ctx0" brushRef="#br0" timeOffset="-73167.38">8243 16370 8001 0,'0'0'3921'0,"0"0"-3081"15,0 0-552-15,0 0 152 16,0 0 977-16,0 89 95 15,4-42-536 1,0 8-504-16,-4 2 16 0,4 6 161 16,0 1-257-16,0 2-200 15,4 1-112-15,0 0-80 0,0-4 0 16,-1 1-472-16,-3-7-737 16,-4 7-879-1,0-14-1809-15,0-15-2264 16</inkml:trace>
  <inkml:trace contextRef="#ctx0" brushRef="#br0" timeOffset="-72865.21">8287 17364 9962 0,'0'0'4185'16,"0"0"-3305"-16,0 0-376 15,0 0 96-15,0 0 56 0,32 12 176 16,-4-8-296-16,15-4-192 15,5 0-168-15,24 0-103 32,28-13 79-32,27-19-48 0,16 1-16 15,1-4 8-15,-21 3-40 16,-23 6 24-16,-20 4-16 0,-20 3-64 16,-17 7 8-16,-7 2 0 15,1 0 0-15,-2 1 40 31,5-1-48-31,-8 4-8 0,-4 6-160 0,0-3-352 16,0 3-633-16,23-4-911 16,-7 2-1873-16,-1-5-2048 0</inkml:trace>
  <inkml:trace contextRef="#ctx0" brushRef="#br0" timeOffset="-72390.51">10036 15929 9538 0,'0'0'4761'0,"0"0"-3537"15,0 0-656-15,0 0 424 0,-48 111 729 16,29-22-665-16,2 15-416 0,13 1-168 16,4-3-16-16,0-7-168 15,8-3-112 1,5-6-88 0,-2-13-88-16,1-19 0 0,-4-16-96 15,-4-3-96-15,-4-7-176 0,0 4-64 16,0-6-296-16,-12-17-576 0,-8-9-1809 15,-4-3-6969-15</inkml:trace>
  <inkml:trace contextRef="#ctx0" brushRef="#br0" timeOffset="-70570.51">8247 16941 3688 0,'0'0'6938'0,"0"0"-5226"16,0 0-1048-16,0 0 897 16,0 0 135-16,0 0-656 0,0 0-472 15,0 0-96-15,0 0 97 32,4 0-105-32,0-6-264 0,4-13-72 15,4 0-80-15,4-6-48 16,4-1 0-16,-1 4-144 15,9 3-56-15,-4 9 56 0,0 1 40 0,1 9 24 16,-1 0-56 0,-9 0 32-1,2 16 8-15,-6 9 39 0,-3 7 57 16,-4 6 8-16,-4 3 0 16,0 1 8-16,0-1 33 15,0-6-41-15,-8-7-8 0,0-8 88 0,4-5-88 31,-4-11 8-31,8-4 48 16,0-4-16-16,0-18-40 0,0-13-489 16,0-12 233-16,8-7 120 15,8-3 8-15,-4 9 48 16,4 10 80-16,-5 13 160 0,2 12-56 31,-5 6 32-31,-1 7-56 0,6 7-24 16,-2 12-40-16,2 6 32 15,-5 10 24-15,-4 0 16 16,-4-3 1-16,0 0-81 0,0-7 80 16,-4-6-32-16,-4-6-40 31,3-10 56-31,1-3-16 0,4-3 32 16,0-26-88-16,0-9-336 15,13-10 215-15,2-3 49 0,6 4 72 16,-1 8 8-16,-1 14 193 15,-2 9-113-15,2 10 48 16,-3 6-16 0,0 0-120-16,0 10 8 0,0 9 64 15,-4 3-48-15,0 6-16 16,-5-2 72-16,-2 5-64 16,-1-5-16-16,-4-4 0 0,4-3-328 15,0-6-417 1,7-7-607-16,2-6-848 15,6-6-249-15,1-16 33 0,5-4 519 16,-6-6 1337-16,1 4 560 16,-8 6 1248-16,-7 6 873 15,-2 6 463-15,-3 7-7 0,0 3-689 32,0 0-879-32,-12 13-585 15,0 6-144-15,1 6 96 0,2 4-208 16,5-1-160-16,4-2-8 15,4-4-232-15,12-6-360 0,4-9-201 16,4-7-287-16,0 0-96 31,0-20-544-31,-12-2 223 0,-5-7 881 16,-7 1 616-16,0-7 1048 16,-15 4 617-16,-9 1-401 15,0 8-136-15,1 3-232 0,-2 10-335 16,13 6-297-16,4-1-264 15,8 4-112 1,4 0-1201-16,16 0 1 0,8 0-536 16,8 0-289-16,0 0-319 15,-5-6-201-15,5-3-528 16,-12 2 1281-16,0-5 1904 0,-3 5 336 16,-2-2 1985-1,-6 2 175-15,-6 1-31 16,-3 0 399-16,-4 6-431 0,0-3-785 15,-4 3-584-15,-12 0-472 16,-3 6-400-16,-9 13 33 16,-4 6 15-16,-4 4 136 0,8 3-40 31,8 3-128-31,4-4-120 16,16 1-88-16,0-10-160 0,20-3-320 15,8-9-40-15,11-10-97 16,-2-3-367-16,2-16-72 0,-3-10-232 15,-12-6 207-15,-8-3 953 32,-8-10 128-32,-8 1 1321 0,0-4 311 15,-16 3-464-15,-4 1-311 16,-3 5-57-16,-2 11-336 16,5 5-200-16,5 11-48 0,2 5-64 15,9 10-112-15,0 3-40 31,4 19-80-31,0 10 64 0,0 6-80 16,8 10-40-16,5 2 24 0,2 1 40 16,-2-3-368-16,2 0-232 15,-3-7-625-15,4-3-1095 0,1-13-2081 16,-2-12-3929-16</inkml:trace>
  <inkml:trace contextRef="#ctx0" brushRef="#br0" timeOffset="-70231.44">9406 16637 11602 0,'0'0'2945'16,"0"0"-2321"-16,0 0-464 0,0 0 208 16,0 0-160-16,28 25-208 15,-15-25-56-15,6 0-264 0,-3 0 320 16,0-10-104-16,0-8-320 31,0-8 72-31,-4 1 136 16,-8-7 208-16,-4 3 8 0,0 4 456 15,-4 6 328-15,-16 6 24 16,-4 13 64-16,-3 0-176 0,-6 22 17 16,1 10-33-16,9 3-40 31,10 9-224-31,9 1-224 15,4-1-96-15,17-5-96 0,11-7 0 0,8-14 0 16,-1-5-176-16,1-13-288 16,0-6-568-16,-8-16-1433 0,-8-1-4424 15</inkml:trace>
  <inkml:trace contextRef="#ctx0" brushRef="#br0" timeOffset="-69024.76">9140 17948 1144 0,'0'0'6953'16,"0"0"-5408"-16,0 0-505 31,0 0 224-31,0 0 16 31,0 0-287-31,0 0-345 0,0 0-136 16,0 54 80-16,0-54-80 16,0 0-32-16,0 0 72 15,0-3 56-15,0-10-16 0,0-9-367 16,0-6-153-16,-8-14-16 16,-8-9-48-16,4-3 48 0,-8 1-48 15,3-2 72-15,2 11 72 16,3 9-8-16,8 10-24 0,0 2-16 15,4 7-40-15,0 1-64 16,0 2 8 0,0-3-8-16,0 3-8 15,0 4-72-15,0 6 8 0,0-1-8 16,0 4 64-16,0 0-112 16,0 0-144-16,0 0-289 0,0 0-623 15,0 10-624 1,-8 3-1017-16,0-4-3192 15</inkml:trace>
  <inkml:trace contextRef="#ctx0" brushRef="#br0" timeOffset="-68552.06">8837 17764 2496 0,'0'0'5593'0,"0"0"-3896"31,0 0-1177-31,0 0 160 16,0 0 520-16,0 0-192 0,0 0-376 16,-4 9 17-16,4-9 135 15,0 0-56-15,0 0-56 16,4-3-200-16,-4-3-160 0,7-4-88 15,1-3 48 1,1-2-96-16,2 2-56 16,6-6-64-16,-6 0-56 0,1-3 0 15,1-1-16-15,-6-5-80 16,-3 3 40-16,0-1 48 16,-4 4 8-16,0 6 0 15,0 7 200 1,0 5 32-16,0 1 1 0,4 3 79 15,1 0-88-15,2 0-96 0,9 0-40 16,4 0 160-16,12 0 8 16,0 0-88-16,7 13 0 15,2 3-96 1,-2-1-64-16,1 5-8 16,-4 2-184-16,0 13-696 15,-4-6-1249-15,-16-7-3352 0</inkml:trace>
  <inkml:trace contextRef="#ctx0" brushRef="#br0" timeOffset="-65462.54">9056 16059 1144 0,'0'0'416'0,"0"0"-240"0,0 0 88 16,0 0-48-16,0 0-112 15,0 16-48-15,0-10 512 16,0-3 136-1,0-3-80-15,0 3 1 0,0 1-49 16,0-1-104-16,0-3-64 16,0 3 8-16,0-3 128 0,0 0-24 15,0 0 160-15,0 0 48 16,0 0 73 0,0 0-121-16,0 0-224 15,0 0-24-15,0 0 40 0,0 0 16 16,0 0 40-16,0 0-168 15,0 0 48-15,0 0 81 0,0 0-9 16,0 0 48-16,0 0-24 31,0 0-32-31,0-6-216 16,-4-4-128-16,0-3 88 0,0-3 80 16,0 1-48-16,0-1 0 0,0 3-64 15,0-6-64-15,4 3-48 16,-4 0 0-16,4-6-16 31,0 3 0-31,-4-3-48 0,4-7 40 16,-4 1 168-16,0-1-72 15,4 0-95-15,-3 1 31 0,-2-4 40 16,1 4 56-16,4 2-8 16,-4 4-64-16,0 6-8 31,4 0 0-31,0 3 0 0,0 1-48 0,-4-1 8 15,4-3-8-15,-4 0 64 16,4 1-48-16,-3 2-56 0,-2 0-8 16,5 0 0-16,0 1 72 15,0-1-8 1,0-3-16 0,-4 0-40-16,4 0 40 0,0 4 0 15,0-1 16-15,-4-3-56 0,4 0 48 16,-4 0-40-16,4 1-16 0,0-4 8 15,0-4 40-15,0 1-48 32,0 0 8-32,0 0-8 15,0-1 8-15,-4-6 40 0,0 4-40 16,1 0 0-16,-1-1 8 16,-1 8-8-16,1 1 0 0,0 2 64 15,4 5-64-15,-4 7 0 31,4 0 0-31,0 3-8 0,0 0-8 16,0 0-104-16,0 0-136 16,0 6-128-16,0 4-88 0,0 2-593 15,0 8-895-15,0-5-1249 16,0 1-1120-16</inkml:trace>
  <inkml:trace contextRef="#ctx0" brushRef="#br0" timeOffset="-64952.95">8809 15284 4536 0,'0'0'2921'0,"0"0"-2065"0,0 0-544 16,0 0 497-16,0 0 119 31,0 0 24-31,0 19-312 16,0-15-24-16,0 2 48 0,0-6 32 15,0 3 9-15,0-3-129 16,0 0 0-16,0 0 96 0,0 0-48 31,0 0-104-31,4 0-104 16,-1-7 0-16,-3-8-184 0,4-11-159 15,1-9-73-15,-1-3 8 16,-4-6-8-16,0-4 0 16,0 0-57-16,0 1 49 0,0 9 8 31,-4 16 8-31,4 6 177 16,0 9-25-16,0 7-160 0,0 0-96 15,12 4 88-15,-1 11 8 16,10 2 168-16,-1 1 32 0,8 5 48 15,-1-5 16-15,5 2-88 0,1-1-72 16,-2 0-40 0,1-3-64-1,-5 3-8-15,1 0-584 0,-4 0-633 16,-3-4-1159-16,-6-2-2905 16</inkml:trace>
  <inkml:trace contextRef="#ctx0" brushRef="#br0" timeOffset="-63670.47">8562 14392 4520 0,'0'0'1457'0,"0"0"-225"16,0 0-96-16,0 0 209 0,0 0 23 16,0-13-152-16,0 13-320 15,0 0-256-15,0 0-215 0,0 0-193 16,0 10-128 0,0 9 632-16,0 3-40 15,0 7-216-15,0 2-32 16,0 4-72-16,0 6-72 0,0 1-112 15,4 2-88-15,-1 1-96 16,10-4 64 0,-9-6-16-16,0-3-48 15,0-10-8-15,-1-3-80 16,-3-6-216-16,0-7-136 0,0-3-160 16,0-3-288-16,0 0-256 15,-3-6-257-15,-9-13-1263 0,3 3-3282 16</inkml:trace>
  <inkml:trace contextRef="#ctx0" brushRef="#br0" timeOffset="-62049.92">8566 14376 4048 0,'0'0'2153'0,"0"0"-297"0,0 0-239 15,0 0 263-15,0 0-472 16,0 0-712-16,0 0-39 16,0 0 335-16,-40 73-352 0,32-38-56 31,4 3-248-31,4 0-144 16,0-6-96-16,8-4-96 0,11-5-40 15,2-7 24-15,7-10-432 0,0-6 48 16,0 0 8-16,-4-16-64 15,-1-9-168-15,-10-4 192 16,-6-2 184 0,-7-4 143-16,0 3 105 15,-7 6 153-15,-6 4 399 0,1 9 200 16,1 10-136-16,2 3-312 16,1 10-200-1,1 15-32-15,3 4 24 16,4 6-16-16,0 6-8 0,0 4 8 15,0-1 16-15,4 7-16 16,0 2-64-16,-1 5 32 0,-3-1-40 16,0 0 40-16,0 3-40 15,0 1-8-15,-7-4 48 0,-10-7-48 32,2 2 16-32,-5-8 40 15,-1-9-48-15,2-6 40 0,-5-11 104 16,0-5 288-16,5-9 56 15,-2-4 17-15,5-10-49 16,-3-15-112-16,2-11-104 0,6-8 40 31,7-7-88-31,4-6-128 16,4 0-72-16,15 0-8 0,14-1-176 16,-1 5-256-16,11-11-656 15,-11 13-1665-15,-12 13-7689 0</inkml:trace>
  <inkml:trace contextRef="#ctx0" brushRef="#br0" timeOffset="-61317.93">8538 14179 6465 0,'0'0'2472'0,"0"0"-559"16,0 0-777-16,0 0 16 16,0 0-143-16,0 0-441 15,-4-3-352-15,4 10-88 16,0 2 232-16,0 4 88 0,0 2-152 15,0-2-80-15,4-3-48 16,3-4-56-16,2-6 0 16,3 0 48-1,4 0 128-15,-1-13-80 16,2-9-88-16,-2 0-40 16,-2-6-8-16,-5-1-64 0,-5 3 8 15,1 7 48-15,-4 4-16 16,0 5 168-16,0 10 0 0,0 0-216 31,0 10-48-31,0 9 48 16,0 9 48-16,4 4 24 0,9 0-72 15,-2 0 64-15,1-1-64 16,4-3-168-16,8 7-1208 16,-8-9-2721-16,-4-10-4081 0</inkml:trace>
  <inkml:trace contextRef="#ctx0" brushRef="#br0" timeOffset="-60885.12">8956 14287 7257 0,'0'0'1992'0,"0"0"-671"0,0 0 23 15,0 0 424-15,0 0-575 0,0 0-689 31,-72-25-176-31,57 38 40 16,-6 9 120-16,6 3 40 16,2 10-56-16,6 3-136 0,3 7-104 15,4 2-32-15,0-2-88 16,7-4-104-16,14-6-8 0,3-3-56 31,4-10-560-31,4-9-184 16,0-7-496-16,3-6-881 0,-11-13-319 15,0-3-3793-15</inkml:trace>
  <inkml:trace contextRef="#ctx0" brushRef="#br0" timeOffset="-60061.39">9140 14354 680 0,'0'0'4097'0,"0"0"-2049"16,0 0-128-16,0 0 249 15,0 0 199-15,0 0-543 0,0 0-585 0,-8-32-416 16,3 32-408-16,5 10-288 15,-4 9-32-15,0 9 224 16,4 1-120 0,-3 6-96-16,3 3-40 15,0-7-56-15,0 5-8 16,0-8 0-16,0 1-672 0,0-4-1032 16,0-9-1409-16,0-7-2416 15</inkml:trace>
  <inkml:trace contextRef="#ctx0" brushRef="#br0" timeOffset="-59770.19">9164 14198 8873 0,'0'0'3009'0,"0"0"-1193"0,0 0-639 15,0 0-449-15,0 0-112 16,79-3-120-16,-39 9-104 31,0 7-160-31,0 3-64 0,-5 6-48 16,-3 3 16-16,-12 5-136 16,-4 1 0-16,-7 7 0 0,-9-3 16 15,0 3-16-15,-25 10-840 16,1-10-1968-16,-4-7-6186 0</inkml:trace>
  <inkml:trace contextRef="#ctx0" brushRef="#br0" timeOffset="-58472.75">11960 15815 9353 0,'0'0'2401'0,"0"0"-665"15,0 0-367-15,0 0-1 16,0 0-288 0,-4-10-544-16,4 25-408 15,13 17 96-15,2 22 417 16,9 26-201-16,0 18-216 0,0 16-72 16,-8-2 16-16,-4-7-32 0,-4-10-56 15,-4-7-72-15,0-14 48 16,0-20-48-16,0-19-8 0,-4-7-80 31,0-2-312-31,4-1-376 16,-4-6-585-16,0-19-1063 0,0-3-1721 15,0-19-2377-15</inkml:trace>
  <inkml:trace contextRef="#ctx0" brushRef="#br0" timeOffset="-57669.96">12036 15795 3344 0,'0'0'5465'16,"0"0"-4328"-16,0 0-73 0,0 0-72 15,0 0 136-15,0 0-7 0,0 0-329 16,36-76-320 0,-4 70 32-1,0-4-16-15,11 4-136 0,5 0-176 16,12-4-40-16,12 4-88 16,28-10-40-16,23-3 88 0,5-6-88 15,-5 2-8 1,-31 10-104-16,-37 7-72 15,-18 0-144-15,-14 6-8 16,-3 0 152-16,-4 0 88 0,-4 0 88 16,-8 0 0-16,-4 0 200 15,0 0 128-15,0 0-8 16,0 0-104 0,4 0-56-16,0 0-88 15,4 9-24-15,0 10 152 0,4 6 72 16,0 7 0-16,-4 10-80 15,3 5-32-15,2 7-40 16,-1 19-55-16,-1 13 15 0,5 16-24 16,-4-10 8-16,-3-19-8 31,-2-19-40-31,-3-13-8 0,-4 6 40 16,4 5-40-16,-4 5 0 15,4-7 0-15,0-5-8 16,1-7 8-16,-1-6 72 0,3-4-80 0,-3 1-56 15,0-7-128 1,0-3 8 0,-4 4 7-16,0-8 41 0,0 1 32 15,-12 0 96-15,-12-3 8 16,-8-4 0-16,-7 4 56 16,-13-1-8-16,-24 5 88 0,-32 1 49 0,-23 11 39 31,-20 0 8-31,11-1 88 15,29-8 88-15,43-5 0 0,24-5-128 16,12-4-128-16,8 0-80 16,8-2-80-16,9-1 0 15,7-3-216-15,0 0-488 0,19-13 136 32,1-3-265-32,4 1-575 0,-4-5-1000 15,-4 5-681-15,-12 2-2040 0</inkml:trace>
  <inkml:trace contextRef="#ctx0" brushRef="#br0" timeOffset="-54153.62">9136 15046 4656 0,'0'0'1697'0,"0"0"-465"0,0 0-408 16,0 0 193-16,0 0-113 0,0 0-488 15,4-19-240-15,0 12-72 16,-1 1 48 0,5 0 72-16,5 0 8 15,-6-4 0-15,9 1-104 16,-4-1-40-16,8 0-8 0,4-2-80 16,0-1 0-16,8 0 64 0,0 1-56 15,-1-1-8-15,-3 3 8 0,4 1 0 31,-4 3 0-31,0-1-8 16,0 1 8-16,0-4 0 16,4 4 8-16,4-3-8 0,-4-1 0 15,7-3-8-15,6 4 0 16,-10 2 0-16,-3-2 0 0,-4 9 0 31,-4 0 0-31,-8 0-8 16,-5 0 0-16,6 0-8 0,-6 0 16 15,6 0 0-15,-2 3 16 16,1 0 56-16,9 0 8 16,-2 0 48-16,1 4 0 0,4-1 0 31,-4 0-8-31,4 7-72 16,-4 0 8-16,-1 3 16 0,-3 0-72 15,1 0 0-15,-2 6 0 0,-3 0 8 16,4 1 40-16,0-1-48 15,-4-3 16-15,4 3-8 16,0 0 0 0,0 0 0-16,-4-3 0 15,0 3 0-15,-1 4 8 0,-2 0-8 16,-5 2 40-16,-1 1-24 16,1-1-16-16,-4 1 32 0,5 3-32 15,-2-4 0 1,1 4 0-16,0-1-8 15,1 1 16-15,2 3-8 16,-3 3 88-16,-3-3-88 0,2 3 112 16,1 1-72-16,-4-4-48 15,0-7 56-15,5 0-56 16,-2-2 0 0,-3 3 0-16,0-4 0 15,4 4 8-15,-4 2 8 0,0 1-8 16,0-1 64-16,4 4 96 15,-4 1 41-15,0-1 167 16,0 2-184-16,4-2-80 0,0 4-56 31,0-8 128-31,-5 4-72 16,10-6-56-16,-9 2-48 0,4 1 96 16,-8-3 104-16,3 3-72 15,-3-1-48-15,4 8-40 16,-4-5 56-16,0 4 32 0,0 1-40 15,4-4-48 1,-4-1 80-16,5-2-40 16,3-3-16-16,-4 2-64 0,3 1 72 15,1-3-72-15,-3 6 0 16,-1-3 8 0,3 2-8-16,-3 1-8 15,0 7 0-15,-4-7 8 0,4 3-8 31,0 0 8-31,1-3 56 16,-1-1-64-16,3 1 8 0,-3-3-8 16,0 0 16-16,0 0-16 15,5 0 0-15,-6-1 0 16,1 1 0-16,4 0-16 0,-4-1-32 16,5-2 40-16,-6 0 8 0,5-4-40 15,-4 1 32-15,0-1-56 16,4 0-16-16,0-2 8 15,0-1 64-15,4 3 0 0,4-2-8 32,4 2 8-32,3 0-40 15,5 1 48-15,4-1 8 0,0 4-8 16,0-1 0-16,0 1 8 16,0-1 0-16,-4-2 0 15,3-4-8-15,-3-3 8 0,0-6-8 16,0-1 8-1,0 1-8-15,0 0 48 16,0-4-40-16,4-3 0 0,0 4 48 16,0 0 96-16,3-4-64 15,-3 3-72 1,0 1 56 0,-4-1-64-16,4 1 64 0,-4 0-64 0,4-1 56 15,0-3-48-15,3 1 104 16,-3-4 80-16,4-3 0 0,1 0 24 15,-2 0-56-15,1 0 16 16,0-3-120-16,-1 0-64 16,-3-1 0-1,0 4 16-15,0 0-8 16,0 0-8-16,0 0 0 0,-4 0 56 16,3-3-56-16,1 0 8 15,-4-3 64-15,4 3-16 16,-4-4-40-16,0 4 32 0,-4 0-40 31,0 0-8-31,-4-3 8 16,0 2-8-16,-5-2 8 0,-2-1 8 15,-2 1-8-15,-3-3 48 16,1-1-8-16,-5 0 41 16,-1-2-41-16,1-1 104 0,-4 1 120 31,4-4-120-31,-4-3-64 0,4 0-32 15,-4-4-48-15,5-2 48 0,-1-1-40 16,-4 1-16-16,0 0 8 16,0 3 0-1,0 0 0 1,0-1 40-16,0 7 168 0,0-3 80 16,-4 3-168-16,4-6-64 0,-5 3-56 15,5-3-8-15,-4 0 8 16,0-4 8-16,4 1-8 0,-7 3 0 15,3-1 0-15,0-2 72 16,-1 3 16 0,-3-4 16-16,4-2-64 15,1 2-40-15,-1-2 56 16,4-1-56-16,-4 7 0 0,4-1 40 16,0 11 24-16,0-1 48 15,0 7-40-15,0 2-32 0,0 2-48 31,0 2 0-31,0-4 0 16,0 4 0-16,0 0 0 16,0 0-8-16,0 0-80 0,0 0 40 15,0 0-80-15,0 0-16 32,0 0-120-32,0 0-304 0,0 0-416 15,0 0-345-15,0 0-279 0,-9 10-817 16,5-4-783-16,1 4-4562 15</inkml:trace>
  <inkml:trace contextRef="#ctx0" brushRef="#br0" timeOffset="-53687.9">12235 17424 3512 0,'0'0'3169'0,"0"0"-1737"16,0 0-528-16,0 0 89 0,0 0 87 16,-15 48-176-16,15-42-64 15,0-3 88-15,0 0 1 0,0-3-113 16,0 0 112-16,0 0-80 16,0 0-128-16,3 0-128 0,5 0-55 31,0-3-97-31,4-6-120 15,0-10-160-15,4-4-144 16,0-5 56-16,-4-7-32 0,4-3-40 16,-12-13-8-16,4-3-136 15,-4-3 40-15,0 6 8 0,-4 10 72 32,0 15 24-32,0 11 8 15,4 11 112-15,0 4-64 0,0 7-56 16,8 8 0-16,4 14 168 0,4 0 0 15,3 6-112 1,10 0 48 0,-1 0 56-16,3-7-112 0,1 4 16 15,-4-7-64-15,-4-2-48 16,-9-5-336-16,-2-1-552 16,-10-5-1177-16,-3-2-3288 0</inkml:trace>
  <inkml:trace contextRef="#ctx0" brushRef="#br0" timeOffset="-52435.34">12439 15615 6785 0,'0'0'1512'31,"0"0"-1000"-31,0 0 401 0,0 0 263 16,0 0-392-16,0 0-232 15,0 0 24-15,0 0 136 0,0 0 41 16,0 0-33-16,0 0-96 15,0 0-120-15,0 0-144 32,0 0-88-32,0 0-24 0,0 0 56 15,0 0 32-15,0 0 112 32,0-10 0-32,0-3-296 0,-4-6-79 15,0-6-25-15,-1-7-32 0,-3-6-8 16,1-7 8-16,-1 1 48 15,-1-4-48-15,5 10 40 0,-7 7 80 16,7 2 24-16,-4 6-72 16,3 1 32-16,-2 0 8 0,7 0-24 15,-4 0-8-15,-4-3-80 16,8 2 64 0,-4 4-16-1,0 0-64-15,0 3 0 0,0 4 8 0,0-1 16 16,4 6 32-16,0 4-40 15,0 0-16-15,0 3 8 0,-4 0-8 32,4 0-104-32,0 0-256 15,0 0-256-15,0 0-177 0,-4 0-39 16,0 10-776-16,0 2-209 16,-8 11-231-16,4-5-1209 0,-3-5-5392 15</inkml:trace>
  <inkml:trace contextRef="#ctx0" brushRef="#br0" timeOffset="-51963.64">12143 15249 360 0,'0'0'4865'0,"0"0"-3529"0,0 0-304 15,0 0 296-15,0 0 305 16,0 0-137-16,-3 3-296 0,3-3-263 16,0 0-145-16,0 0-152 15,0 0-112 1,0 0-32 0,0 0-24-16,0 0 24 0,0 0 0 0,3 0-80 15,6-9-79-15,-1-4-177 16,3-9-72-16,2-3-32 0,-5-7-8 31,3-6-40-31,-2-7-8 16,2-3 0-16,-3-6-104 15,0 1-16 1,-3 8 120-16,-1 14 8 16,-4 14 64-16,3 11 96 0,-3 6-168 15,4 0-80-15,4 19 40 16,0 3 40-16,8 4 72 15,4 2 0-15,4 1-16 0,4-4 88 16,3-5 8-16,5-1-64 16,1-3-88-16,-5-4 0 0,-1 1-64 15,1 6-760-15,-4-3-1249 16,-12-4-2624-16</inkml:trace>
  <inkml:trace contextRef="#ctx0" brushRef="#br0" timeOffset="-50551.52">11754 14112 7377 0,'0'0'2105'0,"0"0"-329"0,0 0-24 16,0 0 121-16,0 0-657 16,0 0-664-16,0-9-432 15,0 22-112 1,0 9 200-16,3 0 72 16,5 7-104-16,-4-4-80 0,4-3-88 15,0-3 56-15,4-6-64 16,0-6 0-16,8-7-248 15,-4 0-24-15,7-10-88 0,-6-12-40 16,3-7 40-16,-8-6 168 31,-5 0 152-31,-7 0 40 0,0 3 144 16,0 10 192-16,0 7 288 16,0 8 24-16,0 7-184 15,0 3-336-15,0 16-120 0,0 13 0 0,4 6 40 16,9 3 8-1,-2 7-48 1,1 3-8-16,-3 3 8 0,2 3 40 16,-7 0 24-16,0 7-72 15,-4-4-80-15,0 3 80 16,0-2 0-16,-4-4-8 0,-8-12-56 16,0-8 64-1,0-11-8-15,1-10 8 16,-6-13 288-16,2-3 361 0,-2-3-57 15,-2-22-160-15,-1-11 16 16,0-11-160-16,4-20-136 16,4-15-64-16,12 2-88 0,0 10 0 31,4 13-144-31,12 13-360 0,-1-1-528 16,2-12-1273-16,-6 13-3056 15,-11 12-2993-15</inkml:trace>
  <inkml:trace contextRef="#ctx0" brushRef="#br0" timeOffset="-50102.75">11677 13843 6433 0,'0'0'3057'0,"0"0"-1793"16,0 0-768-16,0 0 344 16,0 0 272-16,0 0-199 15,0 0-105-15,0 0-424 16,0 15-184-16,0-15 16 0,0 0 136 15,0 0 160-15,4-3 128 16,-4-12 112-16,9-14-528 0,-5-3-120 31,-4-3-88-31,4 0-8 16,-4 7 8-16,0 9 40 0,0 6 88 16,0 13 33-16,3 0-177 15,5 6-81-15,5 20 65 0,6 2 16 16,5 10 0-16,8-3 0 31,4 4 0-31,-1-8 0 16,-3 1-560-16,9-4-1136 0,-13-8-2465 15,-9-8-3761-15</inkml:trace>
  <inkml:trace contextRef="#ctx0" brushRef="#br0" timeOffset="-49751.72">12227 13868 8601 0,'0'0'2849'0,"0"0"-945"15,0 0-591-15,0 0-353 0,0 0-144 32,0 0-328-32,0 0-56 15,-75 70 152-15,66-32-160 0,2 0-96 32,-1 3-63-32,8 1-113 15,0-1-56-15,0 0-88 0,12-6 16 16,8-3-24-16,8-7-104 15,7-2-337-15,1-5-527 16,16-11-704-16,-12-4-2697 0,-12-3-4537 0</inkml:trace>
  <inkml:trace contextRef="#ctx0" brushRef="#br0" timeOffset="-49166.32">12390 14011 10594 0,'0'0'2680'16,"0"0"-759"-16,0 0-273 0,0 0-544 15,0 0-672-15,69-25-192 32,-30 25-71-32,1 0-33 15,0 0-48-15,-12 12-88 0,-8 8 0 0,-12 2 8 16,-8 3 40-16,-4 7 32 15,-17-4 120-15,-6 1 72 0,3-4-56 16,8-6-120 0,8-6-80-1,8-6-16 1,0-5-80 0,24-2-24-16,12 0-184 0,4-12-272 0,23-20-737 15,-15 3-1351-15,-8-2-2929 16</inkml:trace>
  <inkml:trace contextRef="#ctx0" brushRef="#br0" timeOffset="-48867.14">12665 13821 8009 0,'0'0'2513'15,"0"0"-665"-15,0 0 137 16,0 0-313-16,0 0-816 16,0 0-592-16,0 0-104 0,80-16 40 31,-48 19-16-31,4 6-72 16,0 7-64-16,-8 6 24 0,-8 4-72 15,-8 2 0-15,-9 4 40 16,-3 3 72-16,0 3-16 15,-11-3-24 1,-6 3-72-16,-14 16-72 0,3-12-1360 16,1-7-3689-16</inkml:trace>
  <inkml:trace contextRef="#ctx0" brushRef="#br0" timeOffset="-47506.88">14518 15563 8481 0,'0'0'2857'0,"0"0"-961"0,0 0-479 16,0 0-105-16,0 0-312 0,0 0-544 15,16 10-144-15,-12 22 504 16,4 13-87-16,1 21-297 0,2 23-88 15,1 25 24-15,4 10 120 16,-4-6-168 0,0-17-112-16,-4-28-80 15,0-15-80-15,-4-14-40 16,4-7 56-16,-4 8-64 16,4-3 0-16,0-5-88 0,-1-5-168 15,-2-13-248-15,3-9-176 0,-8-10-400 31,0-13-449-31,0-12-791 16,0-13-6074-16</inkml:trace>
  <inkml:trace contextRef="#ctx0" brushRef="#br0" timeOffset="-47171.8">14411 15633 4000 0,'0'0'5978'16,"0"0"-4786"-16,0 0-376 0,0 0-64 16,0 0 416-16,0 0-103 15,116-44-361-15,-69 34-96 0,9 1-88 16,8-4-208-16,16-3-160 15,19 1-80 1,13-4-56-16,-5-1 32 16,-27 8-48-16,-20 5-16 15,-21 4-80-15,5 0-264 0,8-4-264 16,4 2-88-16,-9 1-512 16,13-2-489-16,-16 3-1007 0,-8-1-2642 15</inkml:trace>
  <inkml:trace contextRef="#ctx0" brushRef="#br0" timeOffset="-46751.96">15805 15392 5641 0,'0'0'2576'0,"0"0"-927"32,0 0 79-32,0 0 72 15,0 0-527-15,0 0-729 0,0 0 472 16,0 0-88-16,16 83-112 0,-16-45-72 15,0 6-287-15,0 1-129 16,4 5-64-16,0 7-64 16,0 1 24-1,4 2-40-15,0 13-80 16,0-6-56-16,4 3-40 16,0-7 8-16,-4-12-8 0,7 6 8 0,-2-6-8 15,2-6 8-15,6-8 24 16,-5 2-40-1,0-8-8-15,-5 1-56 16,2-6-32-16,-9 2 88 16,-4-6 8-16,0 0 8 15,-17-6 0-15,-10 3 0 0,-17-2 64 32,-24-5-64-32,-31 4 40 0,-41 3-32 15,-19-3 32-15,-1-7-48 16,17 1 0-16,23-4-8 15,32-3-152-15,25 4-384 0,3-4-664 16,20-3-1321-16,8 0-5049 0</inkml:trace>
  <inkml:trace contextRef="#ctx0" brushRef="#br0" timeOffset="-44367.51">12785 14475 5353 0,'0'0'1824'0,"0"0"-1080"16,0 0 144-16,0 0 689 15,0 0-153-15,-4 0-296 16,4 0-264-1,0 0-231-15,0-4-105 0,0 1-232 16,0 0-8-16,0-3-48 16,0-1-112-16,0-2-56 0,0 2 32 15,0 1-96-15,0 0 40 16,4 0-40 0,4-1-8-16,4 4-64 15,4-7 16-15,4 7-32 0,4-3 72 16,-1 0-80-16,5 2-40 15,4-2-120-15,-4 3-216 0,0-1 96 16,-4-2 32-16,-4 3 184 31,-4 0 112-31,0 3 40 0,0-3 16 16,4 0-16-16,0-1 8 16,3 1 0-16,2 0-8 0,-1 0 0 15,0 3 0-15,-5 0 0 16,1 0 0-16,-8 0 8 31,4 0 8-31,-8 0 0 0,8 0 32 16,-4 0-48-16,-4 6 8 15,8 1 0-15,0 2 0 0,0 0 48 16,3 8-32-16,5-5-16 16,0 7 40-16,1 0 0 31,-6 0-48-31,1 4 0 0,-3-1-8 0,-6 3 8 15,-3 1 8-15,4-1 0 16,-4 0 224-16,0 1-80 0,0 2 24 16,0 4-8-16,4 0 32 15,-1 3-48 1,-2 0-40 0,-1 3 0-16,0 3 16 0,-1 1-48 0,2 2 40 15,-5 0-16-15,4 1-40 16,-8-4-48-16,3 3-8 0,1 1 40 15,-4 3-40-15,5-1 0 32,-1-3 0-32,0 1 8 15,3-1 0-15,-3 1-8 0,4-1 48 16,-3 1-48-16,3-1 40 0,-5 0-48 16,5-2 200-16,-4-4-64 15,5 0-48-15,-2 0-80 31,5 1 64-31,-4-2-16 0,4 5 16 16,-4 2-56-16,5-2 56 16,-10 5-64-16,5 1 48 0,-4-1-48 15,4-2 0-15,-4 3 8 16,0-4-8-16,0 1 8 31,4 2 48-31,-4 0-56 0,4-2 0 16,0 3 0-16,-4-4 0 0,0 1 0 15,0-4-8-15,-4-6 8 0,0 3-8 16,4-10 8-16,0 4 0 16,-1-6 0-1,6 2 8 1,-5-2-16-16,0 2 0 0,4 1 0 16,-5 3 8-16,6-1 0 0,-5 1-8 15,4 3 0-15,-1 0 8 16,-3 0 0-16,5 0 0 0,-5 0 0 31,3-3 0-31,1-8-8 16,-4 2-8-16,5 0 8 0,-2-7 0 15,1-1 0-15,0 2 0 16,1-1 56-16,-6 3-48 0,5-3 0 31,-4 3-8-31,9 0 8 16,-6 1-8-16,5-4 8 0,4 0-8 15,0 0 0-15,0-3 0 16,3-4-8-16,2 4 8 16,-1-3 8-16,-1-3 40 0,5-1-40 31,-7-6-8-31,2 3 8 16,5-2 0-16,0-1 0 0,0 0 0 15,3-3-8-15,1 3 16 16,4-3-8-16,9 0 8 0,-2 0 112 15,-3 0-64-15,5 0-64 16,-6 0 8 0,-3 0 0-16,-4 0-8 15,-1 0 8-15,-3 0-8 0,0 0 16 16,0 0-16-16,4 0 16 16,-3-3 32-16,2 3-40 0,-3 0 64 15,4 0-8 1,0 0-64-16,0 0 8 15,3-3 8-15,-3 0-8 16,0-1 0-16,0-2 0 0,-4 3 0 16,-4-3-8-16,-4-1 0 15,-8 4 8-15,4-6-8 0,-9 2 80 32,1-6 104-32,-4 1 41 15,5-7 7-15,-5-3 8 0,0-7-88 16,0 0 72-16,0-2-56 15,-5-4-8-15,1-3-8 32,1 0-96-32,-1-7-8 0,0 1-40 15,0-1 0-15,0-5-8 16,0 5 8-16,-1 4 8 0,2 6 32 16,-1 10-40-16,0 8 96 15,4 8-24-15,0 6-64 16,0 0-16-16,0 3-96 0,-4 0-408 15,4 0-600 1,0 6-705-16,-8 10-767 16,0 0-1561-16,0 0-3529 0</inkml:trace>
  <inkml:trace contextRef="#ctx0" brushRef="#br0" timeOffset="-43989.55">14888 17247 8601 0,'0'0'2849'0,"0"0"-1033"0,0 0-31 32,0 0-657-32,0 0-344 0,0 0-160 15,9 0-304-15,-1 0-96 16,7-7 0-16,2-6 48 15,-1-6-79-15,3-3-89 0,5-10-56 16,1-9 0-16,-1-3-40 31,-1-1-8-31,-3 1 8 0,0 5 8 16,-8 17 32-16,0 9 112 16,0 11 120-16,4 2-152 15,4 15-24-15,4 11 64 0,4 2 0 0,4 7-96 16,3 0-64-1,-7-3-8 1,-4-3-504-16,-8-7-1001 0,-4-10-2880 16,-12-5-4889-16</inkml:trace>
  <inkml:trace contextRef="#ctx0" brushRef="#br0" timeOffset="-42739.98">9956 16634 6481 0,'0'0'2208'15,"0"0"-1295"-15,0 0-361 0,0 0 0 16,0 0-176-16,0 0 160 15,-8-13 104-15,8 13 56 0,0 0-72 32,0 0-39-32,0 0-281 15,0 0-152-15,0 0-152 0,12 0 0 16,8 0 96-16,8 0-24 16,8 0-56-16,8-3 48 15,7 0-64-15,13-4 8 0,0-3 0 31,4 1 8-31,4-4-16 16,-1 4 16-16,1-4-8 0,-4 0-8 16,3 1 0-16,9-4 16 15,20-6 144-15,16-4 112 0,7 1-48 16,-12 3-72-16,-7 2-72 31,-29 5-8-31,-15 5-72 16,-11 0 8-16,-6 4 40 0,5 0-40 0,7-4-8 15,1 4 8-15,-4-3 48 16,-4 5-56-16,-8-2 0 0,-4 3 0 16,-4 0 8-1,-12-1 40 1,-1 2-40-16,-6 2 0 16,-2-4 64-16,-7 4-64 0,0 0-8 0,0 0 0 15,1 0-160-15,2-3-232 16,1 0-200-1,4 0-296-15,4 3-257 16,-4-4-95-16,-4 4-616 16,-4 0-2049-16</inkml:trace>
  <inkml:trace contextRef="#ctx0" brushRef="#br0" timeOffset="-42435.82">11717 16154 10266 0,'0'0'2512'0,"0"0"-959"0,0 0-41 15,0 0-432-15,0 0-656 32,0 0-240-32,0 0 104 15,0 0-80-15,116 44-72 0,-68-24-128 0,-1-1 48 16,5-4-56-16,-3 2-128 15,-6-2-96-15,-11 1-120 16,-8 3 144 0,-12 0 96-16,-9 0 40 15,-3 7 64-15,-15 6 200 16,-13-1-48-16,0 7-56 0,-8 0-96 16,-12 16-184-16,16-9-1408 0,8-10-3729 15</inkml:trace>
  <inkml:trace contextRef="#ctx0" brushRef="#br0" timeOffset="-41568.2">13271 16354 8025 0,'0'0'2465'16,"0"0"-1721"-16,0 0 80 0,0 0 704 31,0 0-567-31,-28-9-913 16,28 9 88-16,12 0-120 0,8 3 248 16,4 0 0-16,8-3 120 15,4 0 64-15,3-3-160 0,13-7-168 16,4-2-16-16,4-4 0 15,16 0-56 1,23-3 96-16,21 0 8 16,-1 0 424-16,-15 6 40 0,-28 7-216 15,-28 3-183-15,-9 3-65 16,1-4-88-16,4 1-64 16,-8 0 80-16,-4 0-80 15,-17 3 48-15,-2-4-32 16,-9 1 128-16,-4 0 176 15,0 3-48-15,0 0-80 0,0 0-120 16,0 0-72-16,-8 0-192 16,-4 0-208-16,0 3-312 15,-4 0-817 1,0 1-831-16,4-1-1889 16,4-3-2777-16</inkml:trace>
  <inkml:trace contextRef="#ctx0" brushRef="#br0" timeOffset="-41262.04">14172 16005 7393 0,'0'0'3057'16,"0"0"-817"-16,0 0-127 15,0 0-617-15,0 0-584 0,0 0-560 16,0 0-96-1,28 13 256-15,3 2-184 16,-3 2-207-16,8-2-49 0,4 1-56 16,-4 0 48-16,-4-4-48 15,-4 5 40-15,-5-2-56 16,-6 1-8-16,-10 7 0 16,-3-1 8-16,-4 3 56 15,0 7-8-15,-7 3-40 16,-14 0 0-16,-7 3-8 0,-15 6-96 15,-1-6-1209-15,8-9-3800 16</inkml:trace>
  <inkml:trace contextRef="#ctx0" brushRef="#br0" timeOffset="-37152.33">15036 15475 6977 0,'0'0'3233'0,"0"0"-2049"15,0 0-688 1,0 0 808-16,0 0 273 16,0 0-601-16,0 0-360 0,0 0-112 15,0 0 112-15,0 0-16 16,0 0-80-16,0 0-79 15,0 0-33-15,0 0 8 0,0 0-24 32,0-3 24-32,-4-7-24 15,0-9-264-15,-3-4-56 0,3-8 88 16,-5-10-24-16,-3-4-72 16,1-21-16-16,-5-23-40 15,0-16 0-15,-4 10 56 0,7 19-56 0,9 28 48 16,1 22-48-1,-1 4 48 1,0 6 32-16,4 0 32 0,0 10-64 16,0 6-56-16,0 0-64 15,0 0-152-15,0 0-224 16,0 0-120-16,0 0-152 0,-4 0-312 16,4 0-217-1,-4 10-247-15,-5 2-536 16,-10 20-329-16,-1-4-816 0,4 1-2224 15</inkml:trace>
  <inkml:trace contextRef="#ctx0" brushRef="#br0" timeOffset="-36762.41">14666 15116 6769 0,'0'0'3953'15,"0"0"-2969"-15,0 0-344 32,0 0 680-32,0 0 473 15,0 0-529-15,-4 0-544 0,4 0-336 16,0 0 32-16,0 0-24 16,4 0 1-16,-1 0-1 0,10-9-16 15,6-8-80-15,2-5-128 16,3-6-96-1,0-14-64-15,-1-8 8 16,5-8 32-16,-4-2-40 0,4 0 56 16,-8 6-64-16,0 13 8 15,-8 15 0-15,-4 13 8 0,0 13-16 16,4 0-88 0,4 26 40-16,4 9 48 15,8 16 120-15,0 6-48 16,4 3-64-16,-5-3-8 0,1-6-320 15,0-4-616-15,-12-12-1305 16,-8-12-3704-16</inkml:trace>
  <inkml:trace contextRef="#ctx0" brushRef="#br0" timeOffset="-35978.12">14255 14383 8065 0,'0'0'1889'15,"0"0"-321"-15,0 0 200 0,0 0 209 16,0 0-625-16,0 0-664 15,0-17-368 1,0 17-160-16,0 0-152 16,0 13 64-16,0 3 128 15,8 3 8-15,0-3-96 0,4 3-96 16,0-6 40-16,4-4-40 16,4-3-16-16,4-6-80 0,-4 0-176 15,8-6-264-15,-5-10-272 31,-2-9 40-31,-5-7 344 16,-8 0 256-16,-8 4 152 0,0 2 112 16,0 8 248-16,0 5 176 15,-8 9 128-15,8 4-144 0,0 0-312 16,0 4-208-16,0 15 64 31,0 6-8-31,0 7 48 0,15 6 16 16,2 0-48-16,-2 4-72 0,2 2 8 15,-6 7-8-15,6 3 0 16,-14-3-32-16,-3 6-88 0,0-6-32 16,-16-4 48-1,-12-5 96 1,-4-11-8-16,0-12 16 16,-3-6 160-16,3-13 152 0,4 0 217 0,-4-22-73 15,8-13-64-15,8-10-96 16,9-5-96-16,7-4-88 0,0 2-112 31,19 5-144-31,5 9-416 16,4 10-777-16,0 8-1679 0,-12 8-4762 15</inkml:trace>
  <inkml:trace contextRef="#ctx0" brushRef="#br0" timeOffset="-35554.28">14263 14135 4905 0,'0'0'5361'0,"0"0"-4281"0,0 0-832 16,0 0-168-16,0 0 584 15,0 0 136-15,0 0-136 16,4 22-239 0,0-15-97-16,1-7 24 15,-1 0 184-15,-1 0 256 16,1-10-48-16,0-9-400 0,0-7-248 0,0-6-24 16,5-2-56-16,-6-1 0 15,-3 3-8-15,0 10 88 0,4 6 56 31,-4 7 56-31,0 9-24 16,8 0-184-16,0 12-48 16,8 11 48-16,3 5 80 0,6 7-16 15,-1 3-64-15,0-3 0 16,4 3-152-16,4 7-1120 0,-8-10-1953 31,-9-10-3840-31</inkml:trace>
  <inkml:trace contextRef="#ctx0" brushRef="#br0" timeOffset="-35196.27">14857 14116 9826 0,'0'0'2176'16,"0"0"-832"-16,0 0 217 15,0 0-193-15,0 0-272 0,-80-26-400 16,60 33-256-16,9 8-55 0,-6 14-25 16,6 6-88-16,7 3-8 15,0 13-64 1,4 3-56-16,8 0-64 15,7 0-64 1,9-4-8-16,4-2-8 0,0-7-392 0,4-12-480 16,4-4-513-16,12-21-575 31,-8-4-2329-31,-13 0-6553 0</inkml:trace>
  <inkml:trace contextRef="#ctx0" brushRef="#br0" timeOffset="-34456.3">15017 14265 7737 0,'0'0'2361'15,"0"0"-633"-15,0 0-296 0,0 0 121 32,0 0-465-32,0 0-560 15,0 0-384-15,63-76-80 0,-31 70-16 16,4 2-48-16,-8 4 0 16,-4 0 0-16,-8 4-104 15,-13 5-112-15,-3 7 208 0,-3 0 8 16,-13 0 224-1,-4-1 256-15,0 1 8 16,4-3-184-16,0-3-88 0,12-1-128 16,4 0-88-16,0-2-8 15,16 6-168-15,7-4 32 16,9 4-40-16,0-1 8 16,0 5-48-16,-8-5-96 15,-8 4 104-15,-4 3 104 16,-12 0 112-16,0 3 0 0,-4-6 56 15,-16 4 168-15,-8-8 120 16,-4 1-8-16,-4-7-136 16,5-6-128-1,-1 0-72-15,4-41-1048 16,12-4-3409-16,9-2-6041 0</inkml:trace>
  <inkml:trace contextRef="#ctx0" brushRef="#br0" timeOffset="-34263.83">15255 14036 11570 0,'0'0'2857'0,"0"0"-2049"0,0 0 200 15,124 16 416-15,-76 0-343 16,-1 6-457-16,5 4-216 16,-7 5-232-16,-10 8-80 0,-12 5-96 15,-14 3 0 1,-9 5-176-16,-36 30-432 15,-8-12-1201-15,1-10-3520 16</inkml:trace>
  <inkml:trace contextRef="#ctx0" brushRef="#br0" timeOffset="-32203.49">15208 14852 8809 0,'0'0'2049'16,"0"0"-993"-16,0 0-320 0,0 0-24 15,0 0 185-15,4-57-185 0,11 48-368 16,5-4-216-1,8 0-72 1,8-3-8-16,8 4 0 0,11-4-40 16,18 0 0-16,22 0 0 15,12 0 16-15,-6 7 32 0,-22 2-48 16,-23 7-8-16,-17 0-8 0,10 3-8 31,2 10-40-31,1 3 56 16,0 0 16-16,0 0-16 0,-1 3 8 15,5-3 0-15,4 3-8 16,0 3 16 0,0 0 64-16,-1 7 48 15,-3 6-8-15,-1 3 8 16,-10 3-40-16,-6 4-80 0,-11-4 40 16,-4 3 24-16,-8 1 32 15,0-1 40-15,-8 0 88 0,5 8 80 16,-6-2 8-16,1 7-8 31,-4 1-120-31,4 2 32 16,-8-3 48-16,4 4-120 0,-4-8-56 15,0 5 73-15,0-1-41 16,0-3 8-16,0-4 24 0,8-2-112 16,4-3-32-16,4-1 32 15,0-6 8-15,0 0-48 16,-4-3 0-1,-1-7 40-15,-2-2-48 0,-1-7 0 16,-5-3 8-16,1-3-8 16,5 0 8-16,-1-4-8 0,-1-3-8 15,5 4 8-15,4-4-8 16,0 0 8 0,0-2 0-16,8-4 8 15,0 0-8-15,0 0-16 0,4 0-112 16,0-13-112-16,3 4-160 15,-3-4-113-15,4 0-15 0,-8 3 96 16,0 1-16-16,-4 3-136 31,-8 3-256-31,-4-1-360 0,-8 1-161 16,0 3-399-16,-8 0-2457 0</inkml:trace>
  <inkml:trace contextRef="#ctx0" brushRef="#br0" timeOffset="-31481.47">17283 16237 5961 0,'0'0'5073'0,"0"0"-3401"16,0 0-824-16,0 0-71 15,0 0-241-15,0 0 48 0,96-16-88 16,-64 6-208-16,3-3-112 16,6-5-8-1,-5-5 32 1,-8-5-16-16,-8-7-104 0,-9-7-16 0,-7-5 16 16,-4-1 208-16,0 4 208 15,-11 9 56-15,2 9-15 16,1 11-217-16,4 5-200 0,1 3-120 31,3 7-120-31,0 0-937 16,-4 10-1439-16,-5 6-441 0,5 0-1376 0</inkml:trace>
  <inkml:trace contextRef="#ctx0" brushRef="#br0" timeOffset="-31153.38">17363 15811 9073 0,'0'0'2921'0,"0"0"-1617"0,0 0-159 16,0 0 119-16,0 0-464 16,0 0-464-16,0 0-224 0,0 0 112 15,68-6-64-15,-29-1-48 0,2-2-112 16,-1-4 0-16,-5-2-8 15,-7 2 0-15,-4 0 8 0,-8 7 8 16,-9-1 304 0,-7 7 96-1,5 0-176-15,-1 4-152 0,4 11-72 16,0 11 200-16,4 2-63 0,0 10-65 16,-1 1-80-16,2 5-152 15,-9 10-1001-15,0-6-1711 0,-4-14-2938 16</inkml:trace>
  <inkml:trace contextRef="#ctx0" brushRef="#br0" timeOffset="-30725.55">17598 15218 8545 0,'0'0'2017'15,"0"0"679"1,0 0-695-16,0 0-513 16,0 0 32-16,0 0-551 0,0 0-537 15,0 0-352-15,0-16-72 16,20 54 344-16,16 25 40 0,12 23-160 16,3 19-64-16,1 6-16 0,-12-10-96 15,-16-18-48-15,-12-29-8 16,-4-13-144-1,-8-3-96-15,0 1-152 16,0-5-216-16,0 4-409 16,-12-12-735-16,-12-17-688 0,0-9-1745 15,4 0-3545-15</inkml:trace>
  <inkml:trace contextRef="#ctx0" brushRef="#br0" timeOffset="-30100.27">17474 15243 8313 0,'0'0'2073'0,"0"0"-145"0,0 0-736 16,0 0-495-1,0 0 79-15,88-54-128 16,-24 44 16-16,27-3-288 0,33-5-176 16,12-1-56-16,-5-1-80 15,-7 1-16-15,-21 7-40 16,-3-4-8-16,-21 3-8 16,-11 4-120-16,-20 2 120 15,-8 4 8-15,-5-3 0 16,2 2 0-16,-10-2 0 0,-7 3 0 15,-12 3-8-15,-4-3 0 16,-4 3 8-16,0 0 104 16,0 0 8-16,0 0-104 0,0 10 8 31,0 9 120-31,0 3 160 0,0 9-56 16,0 4-8-16,0 3 80 15,0 7-40-15,0-1-47 16,5 1-9-16,6 2-32 0,6 4-16 15,6 0-120-15,5 0 48 32,0 0-88-32,0-4 40 15,-4 1-48-15,-5 0-8 0,-2-10 0 16,-10 0-128-16,-3-10 48 16,-4 1 88-16,-11-7-8 0,-17 0 8 15,-32 4 0-15,-32 2 192 16,-35 7-64-1,-21-6 88-15,1-4-24 16,12-6-64-16,39-9-56 0,25-7-72 16,26 0-56-16,6-3-640 15,7-13-1625-15,8-2-4528 0</inkml:trace>
  <inkml:trace contextRef="#ctx0" brushRef="#br0" timeOffset="-29471">18125 15135 8617 0,'0'0'2441'15,"0"0"-457"-15,0 0-543 0,0 0-97 32,0 0-40-32,0 0-360 15,-17-35-320-15,17 22-239 0,0-6-209 16,0-6-80-16,-4-10 24 16,-3-3 16-16,-2-10-48 0,-3-2 40 15,5-4 8-15,3 0-24 31,-5 6-64-31,5 13-32 16,4 9-8-16,-4 17-8 0,4 6-48 16,0 3-672-16,0 6-553 15,-3 20-735-15,-1-1-2561 0,-4-6-2969 0</inkml:trace>
  <inkml:trace contextRef="#ctx0" brushRef="#br0" timeOffset="-29100.01">17781 14840 3368 0,'0'0'4417'16,"0"0"-3305"-16,0 0-680 0,0 0 1025 16,0 0-73-16,0 0-32 0,-4 47-199 15,13-44-385-15,3-3-64 16,3 0 152-16,1-3-136 0,8-16-360 31,0-9-176-31,-4-7-48 16,0-10-64-16,-4-2 32 0,0-1-56 15,-1 3 16-15,-2 4 57 16,-1 13 231-16,-1 9 112 0,6 9-216 16,7 7-136-16,4 3-104 31,3 10 48-31,5 12-56 31,4 6 0-31,-5 4 0 0,2 6-128 16,-5-3-528-16,-13 13-1153 15,-6-10-2744-15,-9-10-4257 0</inkml:trace>
  <inkml:trace contextRef="#ctx0" brushRef="#br0" timeOffset="-26000.53">24240 13706 10162 0,'0'0'2184'0,"0"0"-343"16,0 0-369-16,0 0-224 31,0 0 64-31,16-76-263 0,-8 76-449 16,4 10-440-16,8 21-48 16,0 27 288-16,3-1-144 0,-6 12-160 15,2 1 16-15,-6-13-104 0,-2 7-8 16,2-4-168-1,-2-6-488 1,1 4-544-16,0-17-1081 0,0-10-3216 16</inkml:trace>
  <inkml:trace contextRef="#ctx0" brushRef="#br0" timeOffset="-25620.58">24607 13795 9129 0,'0'0'3105'16,"0"0"-440"-16,0 0-977 0,0 0-544 16,0 0-31-16,0 0-537 31,0 0-528-31,0-29-40 0,0 68-8 16,0 8 88-16,0 7 0 15,0-3-72-15,0-3 24 0,11-7-40 16,6-10 0-16,-2-8-8 15,13-7-56-15,0-10-16 32,8-6 72-32,0-10-64 0,-9-12 8 15,1-6 64-15,-11-11 8 16,-10-2 64-16,-7-9-64 0,-11 2 144 16,-17 0 40-16,-8 7 80 15,-12 12-40-15,1 10-104 16,2 19-80-1,2 0-48-15,15 13-120 0,8 19-688 16,20 16-1393-16,4-4-2504 16,16-6-4201-16</inkml:trace>
  <inkml:trace contextRef="#ctx0" brushRef="#br0" timeOffset="-25349.32">25181 14030 10362 0,'0'0'4497'0,"0"0"-3289"0,0 0-360 15,0 0-152-15,0 0-96 16,0 0-176-16,0 0-31 31,35 73-169-31,-38-44-128 0,-14 3-96 16,2-4-24-16,-2-2-496 15,-7 2-985-15,9-9-1215 0,2-7-2441 0</inkml:trace>
  <inkml:trace contextRef="#ctx0" brushRef="#br0" timeOffset="-24928.48">25372 13747 11626 0,'0'0'3865'16,"0"0"-2113"-16,0 0-472 0,0 0-551 15,0 0-417-15,0 0-232 16,0 64 80-16,-4-20-40 0,4 4-32 31,0-4-72-31,0-2-16 16,4-8 0-16,7-2-128 0,6-10-152 15,-2-2-320-15,5-11-113 16,8-6-47-16,0-3-272 16,4-9-560-16,0-14-465 0,-8-5 217 15,-8-10 1224-15,-5-9 616 31,-11-5 80-31,0 5 1144 0,-4 5 392 16,-19 8 217-16,-5 11-457 16,-4 14-376-16,-4 6-376 0,0 3-240 15,4 6-183-15,8 10-153 16,12 3-48-16,5 3-633 31,7 4-911-31,15-7-1361 0,5-6-3168 0</inkml:trace>
  <inkml:trace contextRef="#ctx0" brushRef="#br0" timeOffset="-24477.72">25814 13779 7585 0,'0'0'4401'0,"0"0"-2561"0,0 0-447 16,0 0-353-16,0 0-552 31,0 0-288-31,0 0 176 0,0 0-176 15,-60 105-80-15,56-70-112 16,4-3 40-16,0-7-48 16,4-6-248-16,16-6-24 0,0-7 24 15,7-6-112-15,1 0 296 32,-4-13 64-32,4-9 64 0,-11-6-56 15,-6-7 112-15,-7-6 232 0,-4-1 48 16,-11 4 152-16,-10 3 8 15,-7 13-71-15,-3 13-257 16,-1 9-176 0,0 0-56-16,8 35-737 15,8-4-1583-15,13-5-3345 0</inkml:trace>
  <inkml:trace contextRef="#ctx0" brushRef="#br0" timeOffset="-24133.66">26173 13751 8465 0,'0'0'4513'15,"0"0"-3088"-15,0 0-289 0,0 0-424 16,0 0-240-16,-36 44 112 31,32-6-320-31,-1 0-168 0,5 0-96 16,0-6-216-16,20-7-400 15,1-5 8-15,2-8 104 16,5-12 224-16,9 0 280 0,-6-9 248 31,1-20 320-31,-9-6 368 16,-2-6 208-16,-17-10-111 0,-4 0-249 16,-4 1-128-16,-20 2-208 15,-4 13-88-15,-8 9-232 0,-11 17-128 16,-6 9-216-16,-34 35-744 0,11 3-1793 15,4-3-6081-15</inkml:trace>
  <inkml:trace contextRef="#ctx0" brushRef="#br0" timeOffset="-19092.52">27993 14500 12602 0,'0'0'2665'15,"0"0"-1273"-15,0 0-880 16,0 7-312-16,-7 24 8 0,-6 14 552 15,1 8-295-15,5 11-257 16,-2 0-120-16,5 2-80 31,0-9 88-31,4-9-96 0,0-10 8 16,0-13 0-16,0-12-8 16,-4-6 16-16,4-7 40 0,0-10 64 15,0-28-24-15,8-25-88 0,16-36-8 16,4-9 16-1,8 3-8 1,-8 19 8-16,-8 29-8 0,-4 19 104 16,-4 7 0-16,0 5 112 15,-4 7 224-15,-1 0-40 0,2 16-120 16,-1 3-240-16,3 3-48 0,9 19 0 31,5 16 120-31,-1 10 80 16,8 9-96-16,-4 7-88 0,-5 6 32 15,1-4-48-15,-8 4-272 16,-4-6-632-16,-12 12-296 0,0-19-1441 31,-8-16-2984-31</inkml:trace>
  <inkml:trace contextRef="#ctx0" brushRef="#br0" timeOffset="-18905.03">27798 14719 12874 0,'0'0'3001'15,"0"0"-1353"-15,0 0-552 16,0 0-519-16,87-12-281 0,1 5 0 16,28 1-176-16,-4-1-120 15,-9-3-72-15,-35 5-840 16,-33-2-3497-1</inkml:trace>
  <inkml:trace contextRef="#ctx0" brushRef="#br0" timeOffset="-17418.12">28818 14408 11242 0,'0'0'2849'0,"0"0"-681"31,0 0-504-31,0 0-135 0,0 0-345 16,0 0-464-16,0 0-360 15,0 0-360-15,-20-16 0 16,20 54 72-16,4 16 144 0,4 3-96 16,0 10-48-16,0 0-64 31,0-1-8-31,0 1 0 0,0-10-192 16,0-3-312-16,-4-7-296 15,-4-11-256-15,0-14-921 0,-8-6-2184 16,-4-16-1152-16</inkml:trace>
  <inkml:trace contextRef="#ctx0" brushRef="#br0" timeOffset="-17013.23">28762 14418 3320 0,'0'0'6962'0,"0"-80"-4954"16,0 42-47-16,8 3-505 0,5 6-288 31,10 7-200-31,5 6-552 15,7 4-272 1,14 5-88-16,3 7-56 16,3 0-48-16,-7 7 48 15,-12 12-96-15,-12 9-152 0,-20 4-88 16,-4 0 200-16,-16 3 136 16,-16-3 208-16,-4-4 352 0,0-2 137 15,8-8-57-15,5 1-272 16,10-6-208-16,13 3-160 15,4 0-112-15,44 9 16 0,24 10 16 16,-1 3-272-16,2-3-248 31,-14-6-121-31,-23-4-87 0,-4 4 80 16,-12 3 312-16,-16-4 224 16,-4 1 192-16,-32-1 488 15,-24 1 432-15,-7-4-208 0,-10-5-272 0,-2-5-440 16,-21-15-424-1,13 0-2064 1,7-6-8258-16</inkml:trace>
  <inkml:trace contextRef="#ctx0" brushRef="#br0" timeOffset="-15737.73">28009 15420 7281 0,'0'0'2537'0,"0"0"-889"15,0 0 536-15,0 0-119 16,0 0-473-16,-27-6-688 0,27-6-279 16,0-4-89-16,0-9-112 15,0-4-80 1,4-3-128-16,11-3-72 15,5 3-40-15,8 4-88 0,12 6-16 16,3 9-72-16,9 9 72 16,8 4 0-16,-4 4 40 0,0 21-40 15,-9 4-8 1,-2 9 8 0,-10 0-8-16,-7 3 8 0,0-6-104 15,-12-6-96-15,0-10-16 0,-12-6 0 16,4-13 160-16,-4 0 56 15,-4-7 80-15,4-15 0 0,-4-13-80 32,3-6-48-32,-3-1 48 15,0 1 8-15,5 12 40 0,-5 11 104 16,4 8 16-16,4 10-168 16,3 3-232-16,2 20 232 0,6 2 0 31,2 10 0-31,-1 0 0 15,-5-7-80-15,-6-6-136 16,-1-6-80-16,-8-6-24 0,0-7 48 16,0-3 272-16,0-3 48 15,0-19 8-15,3-10-56 0,5-6-16 16,5-4-32-16,-2 5 48 31,10 2 8-31,-2 9 208 0,5 17 80 16,0 9-200-16,12 0-96 0,0 13 0 15,12 9 8-15,-5 6 0 16,9 4 0-16,-4-7-8 0,8 1 0 16,-4-7 0-1,-1-6 0 1,-3-7 0-16,-5-6 0 0,-2 0 0 16,-9-16 8-16,-4-6-8 0,-13-10 96 15,2-6-88-15,-10-10-8 16,-3-6 8-16,-4 0-8 0,-4 0-56 31,-16 6-304-31,-23 14-929 16,-2 15-2936-16,-2 9-4945 0</inkml:trace>
  <inkml:trace contextRef="#ctx0" brushRef="#br0" timeOffset="-13468.97">27977 15681 8369 0,'0'0'3281'0,"0"0"-1641"31,0 0-351-31,0 0 103 0,0 0-8 16,0 0-424-16,-4-3-463 15,4 3-137-15,4 0-88 0,12 0-88 16,12-6 80-16,28-1 32 16,40-6-112-16,43-6-56 15,29-3 16 1,11 0-40-16,0-4-56 16,-15 7 16-16,-18 1-64 0,-30 5 8 15,-40 3 32-15,-32 7-40 0,-20 0-8 16,-4 3 8-16,-8 0 0 15,-5 0-8 1,-7 0-304-16,0 0-408 16,-24 0-529-16,-15 16-167 15,-37 6-1016-15,4 0-1761 16,5-3-2185-16</inkml:trace>
  <inkml:trace contextRef="#ctx0" brushRef="#br0" timeOffset="-13116.93">27894 15872 3592 0,'0'0'2441'32,"0"0"-937"-32,0 0-408 15,0 0-87-15,0 0 495 0,0 0 264 16,0 0 57-16,107 6-129 0,17-25-472 15,15 0-384-15,9-6-151 16,3 5-217-16,-12-2-136 16,5 3-24-1,-9 3-192-15,-11-3 16 16,-32 6-128-16,-25 4 8 0,-31 6-8 16,-12 0 40-16,-12 3-48 0,0 0 0 31,-8 0-96-31,-4 0-288 15,0 0-376-15,-16 3-385 0,-8 9-79 16,-16 1-1024-16,4 0-1649 16,8-7-1936-16</inkml:trace>
  <inkml:trace contextRef="#ctx0" brushRef="#br0" timeOffset="-11242.09">24395 14735 1224 0,'0'0'5617'15,"0"0"-4057"-15,0 0-1000 0,0 0 89 16,0 0 639-16,0 0 512 15,0 0-87-15,0 0-377 0,0 0-184 16,0 0-176-16,0 0-192 31,-4 0-247-31,1-6-161 0,-1-7-256 16,0 0-72-16,-1-6-40 31,5-3 48-31,0-7-56 0,5-3-104 16,10 1-64-16,9-1 72 15,-3 3 24-15,6 10-32 16,6 10-144-16,2 5 248 0,9 4 0 16,8 0 56-16,4 20-48 15,4 2-8-15,-5 3 8 0,-3 4 0 16,-4 6-8-16,-5-7 0 16,-3 1 8-16,-4-7-8 15,-8-2 0 1,-4-8-8-16,-4-6-256 0,-5-2 23 15,-2-4 17-15,-2 0 136 16,-3-4 88-16,1-14 16 0,-1-8-16 16,-5-6-16-16,1-9-32 15,0-1 48 1,-4 1 8-16,4 3 48 16,-4 6-48-16,4 13-8 0,-4 7 208 15,5 8 25-15,-5 4-233 16,7 0-105-16,1 10 1 0,0 9 104 15,8 3 0-15,5 4 80 32,-6-1-80-32,1 1-8 0,0-1 0 15,0-3-176-15,-8 3-208 16,4-5-480-16,-12 2-136 0,0-9 128 16,0-1 208-16,0-2 39 15,0-10 305-15,0 0 200 31,0 0 128-31,0-3 72 0,0-14-72 16,3-8 0-16,14-3-16 16,7-7 16-16,4-3 48 15,4 3 112-15,3 3 88 0,-3 7 57 16,4 12-49-16,0 7 0 31,3 6-80-31,9 3-48 0,1 13-56 0,2 9 32 16,5 0 16-16,4 4-40 15,-1-3-32-15,1-4-48 16,-4-3 48-16,-1-10-40 0,-3-3 0 16,-3-6 96 15,-10 0-104-31,-7-9 64 16,-4-10 0-16,0-9-16 0,-4-11 0 15,-1-5-48-15,1-7 8 16,0-3-8-16,1 0 0 15,-10 9 0-15,-2 14 88 0,-10 12-72 16,-3 6-16-16,-12 13-776 16,-11 0-1209-16,-1 10-5808 0</inkml:trace>
  <inkml:trace contextRef="#ctx0" brushRef="#br0" timeOffset="-7995.01">8769 18405 40 0,'0'0'1360'16,"0"0"-1232"-16,0 0-40 0,0 0 32 15,0 0 200-15,16-79 48 16,-12 66-32 0,-1 1-16-16,-3 5 448 15,0 1 649-15,0 2 271 0,0 1 104 16,0 0-31-16,0 0-65 0,0 3 24 16,0-3-263-16,0 3-433 15,0 0-336 1,0 3-288-16,0 19-208 15,0 10-80-15,0 12 256 16,-3 10-56-16,-1 7-152 0,0-7-88 16,4-6-55-16,0-4 63 15,0-9-72-15,0-7-8 0,0-12 0 32,0-6-129-32,0-10-39 15,0 0 40-15,0-19-112 0,4-26 232 16,8-28-32-16,0-29 40 15,-5-9-8-15,-3 19 8 16,5 29 0-16,-9 35 8 0,0 18 64 31,0 3 80-31,0 7-48 16,4 0-104-16,0 10-152 0,7 19-8 16,10 8 160-16,-1 15 112 15,-1 2-64-15,5-1 16 0,0-2-48 16,-4-6-16-16,0-7-64 15,-4-3-1104 1,-4-7-928-16,-4-6-1833 16,-8-9-3425-16</inkml:trace>
  <inkml:trace contextRef="#ctx0" brushRef="#br0" timeOffset="-7806.53">8741 18555 7161 0,'0'0'1704'0,"0"0"-1336"16,0 0-191-16,0 0-129 15,103-42-48 1,-63 26 56-16,1 0-56 16,-2 4-56-16,6-8-449 0,-18 5-1159 15,-3 2-4585-15</inkml:trace>
  <inkml:trace contextRef="#ctx0" brushRef="#br0" timeOffset="-3113.42">8208 15519 24 0,'-13'7'0'0</inkml:trace>
  <inkml:trace contextRef="#ctx0" brushRef="#br0" timeOffset="-2669.64">8208 15519 1296 0,'-52'19'872'0,"52"-19"0"15,-4 0 176-15,4-6 97 16,0 3-25-16,0 0-288 0,0-1-312 15,0 1-40-15,0 3-72 16,0 0-120-16,0 0-88 0,0 0-120 31,0 0-32-31,0 0-40 16,0 0 48-16,0 0-40 0,0 0 97 16,11 0 15-16,1 0 48 15,0 0-16-15,9 0 88 0,2 0 128 16,1 0-104-16,12 0-80 31,-5-6-48-31,10 0 32 16,-9-4 56-16,4 0-104 0,3 1 0 15,-3-1 8-15,-1-3 72 16,6-2 48-16,-1-5 72 0,-1 5-24 16,-3-1 0-16,4 0-40 15,-4 4-120 1,-4-1-136-16,0 0 64 15,0 0-64-15,-1 4 8 0,-3-4-8 16,-3 3 0-16,-2 1 0 16,-3 0 0-16,-4-1-8 0,0 3-88 15,-8 1-80 1,4 3-160-16,-4 0-304 16,-1 3-264-16,-3 0-600 15,1 0-273-15,-1 6-695 0,0 0-2257 16</inkml:trace>
  <inkml:trace contextRef="#ctx0" brushRef="#br0" timeOffset="-2138.1">8949 15402 5169 0,'0'0'1192'0,"0"0"-664"16,0 0 16-16,0 0-32 31,0 0 32-31,0 0-152 0,0 0-184 16,0 0-48-16,55-58-136 0,-35 46 32 15,-4-1 73-15,4 1-121 16,-4-1-8-16,-1 0 0 0,2 0 0 16,-6 0 16-1,-3 4-16 1,1-4-16-16,-1 4 8 0,-5-7-40 16,5 3 48-16,1 1 8 0,2-1 8 15,1 0-16-15,1 4 8 16,-2-4 64-16,-3 3-72 0,4 1 0 31,0 0-8-31,1-1 8 16,-2 0 8-16,-3 1 40 0,4-1-40 15,-4-3-16-15,4 1-96 16,0-1-257-16,0-3 113 0,-5 4-48 16,6-1-64-16,-1 0 104 31,-1 3 96-31,-2 5-248 15,2-2-736-15,1-6-481 0,-7 7 193 16,3-4 520-16</inkml:trace>
  <inkml:trace contextRef="#ctx0" brushRef="#br0" timeOffset="1267.54">7940 14062 6305 0,'0'0'1424'0,"0"0"-216"31,0 0-471-31,0 0-1 15,0 0 160-15,-3 0 32 0,3 0-168 16,0 0-224-16,7 0-200 16,9-7 153-16,17-2 167 0,6-1-136 15,4-3-136-15,13-5-112 32,21-1 40-32,18-7-72 0,29-5 32 15,11-1 8-15,0 3-184 16,1 4 40-16,-13 5-16 0,-7 5-16 15,-5-1-40-15,-7 3-56 16,-21 4 0-16,-15-1 40 31,-24 4-48-31,-4 3 0 0,-4-4 0 16,0 1 0-16,-4 0 64 16,-9 3-56-16,-6-1-16 0,-6-2 8 15,-3 6 0-15,1-3 8 0,-2-1-8 16,5 1-16-1,0 0-40 1,4-3-88-16,4 0-32 0,4-1-24 16,-4 4 32-16,0-4 64 15,0 1 56-15,-1 3-8 0,-2 0-8 16,-6 0-8-16,-3 3 16 0,-3 0 48 31,-5 0-128-31,4 0 32 16,0 0 48-16,-1 0 8 0,5 13 48 15,1 9 16-15,2 10 104 16,-3 9 56-16,5 10 0 0,-6 9 8 16,1 16 16-16,0 16 0 31,4 23-80-31,0-2-32 0,1-7-32 16,2-24-48-16,-7-28 8 15,0-9 56-15,0-8-72 0,-4 8 0 16,4 3 8-16,-1-1-8 15,2-5 0-15,-5-7 0 32,0-7-256-32,-4 4-632 0,0-10-1304 15,-4-9-2593-15</inkml:trace>
  <inkml:trace contextRef="#ctx0" brushRef="#br0" timeOffset="1885.84">7933 14192 3016 0,'0'0'4825'15,"0"0"-2936"1,0 0-361-16,0 0-712 0,0 0-432 15,0 0-272-15,19 3 264 16,-11 22 560-16,8 14-287 0,-4 9-169 16,0 21 0-1,0 23-32 1,8 19 176-16,-8 10-336 0,8-3-40 16,4-14-8-16,-5-15-64 0,5-6-48 15,-3-16-56-15,-10-14-16 16,6-15-48-16,-6-3-8 0,1 0-64 15,-3 6-768-15,2 4-576 32,-3-16-1297-32,-8-7-1656 0</inkml:trace>
  <inkml:trace contextRef="#ctx0" brushRef="#br0" timeOffset="2339.59">8111 15475 3912 0,'0'0'793'16,"0"0"-65"-16,0 0 24 15,0 0 384-15,0 0 32 0,84 44-127 32,-48-41-265-32,4 1-24 15,11-4-160-15,5 0-184 0,4-7-16 0,4-3 56 16,7-2-192-16,13-7-176 15,16 0 0-15,-13 0 16 16,-6-1 56-16,3-2 385 0,2 0 31 16,34-10 112-1,11-3-88 1,1 4-160-16,-32 8-128 0,-29 8-104 0,-23 5-128 31,5-2-72-31,-2-1 8 16,16-6 8-16,6-1-8 15,-2 2 48-15,0-1-48 0,2-3 0 16,-6 2 40-16,1 1 24 16,-12 6-8-16,-8 1 40 0,-16 6-96 15,-9 2 0-15,-14 1-8 16,-5 3-8-16,-4 0 8 0,0 0-8 16,0 0-392-16,-9 0-280 31,-10 0-928-31,2 0-1121 0,2 0-3864 15</inkml:trace>
  <inkml:trace contextRef="#ctx0" brushRef="#br0" timeOffset="7946.19">9737 16602 1064 0,'0'0'624'31,"0"0"-224"-31,-103 54-96 16,51-38-64-16,0-4-136 0,-24-5-104 15,16-7-608-15,8 0-1312 0</inkml:trace>
  <inkml:trace contextRef="#ctx0" brushRef="#br0" timeOffset="10617.85">9662 13858 3168 0,'0'0'2697'0,"0"0"-825"15,0 0-183-15,0 0-361 0,-24-63 152 16,24 54-88-16,0-4-199 16,0 4-289-16,0 2-216 0,0 1-248 15,0 2-48-15,0 4-144 16,0 0-160-1,0 4-88-15,0 15-48 16,3 9 48-16,5 10 56 0,1 7 16 16,2 3 32-16,1-1-32 15,1 0-8-15,-2-2-16 0,6-10 8 16,-2-3-48 0,1-13-8-16,4-7 8 15,4-12 56-15,4-2 16 16,7-24-8-16,5-18 48 0,12-23-72 15,12-31 0-15,8-26-48 16,-4 9 48-16,-17 23-40 0,-14 35 40 31,-14 25-48-31,1 7 24 16,-4 3 24-16,4 3-40 16,-12 6-8-16,-5 10 0 0,-3 3-192 15,0 0-480-15,1 0-96 0,-5 13-312 31,0-1-264-31,0 7-913 16,-9-3-215-16,-2-3-2193 0</inkml:trace>
  <inkml:trace contextRef="#ctx0" brushRef="#br0" timeOffset="12929.51">9630 13786 7417 0,'0'0'1344'0,"0"0"89"16,0 0-721-16,0 0-184 0,0 0 24 16,4-20-288-16,3 20-208 15,10 13-40-15,2 9 120 16,1 10-16-16,5 10-40 16,-10 5 40-16,1 4 88 15,-4-1 8-15,-8 4-64 16,0-2-80-16,-4-8 8 0,0-6-72 15,0-16 40-15,0-9-40 16,4-13 72-16,8 0 857 16,12-22 103-1,12-13-672-15,28-25-240 16,31-29-32-16,29-32-32 16,16-12 8-16,-9 5 16 0,-32 36 112 15,-31 38 24-15,-33 26-8 31,-14 19 32-31,-10-1-240 0,-2 7-8 16,-5 3-144-16,-4 0 0 16,-13 0-80-16,-10 15-16 15,-9 5-216-15,-4-1-536 0,0 3-385 16,0-3-279-16,12 0-208 16,9-6-921-16,7-7-3160 0</inkml:trace>
  <inkml:trace contextRef="#ctx0" brushRef="#br0" timeOffset="14963.91">11255 13751 5249 0,'0'0'1872'0,"0"0"-104"16,0 0-335-16,0 0-537 16,0 0 240-1,0 0 208-15,0 0-175 16,0 0-377-16,0-45-392 0,0 45-128 16,0 0-88-16,5-3-16 0,6-3-16 15,6 3-32-15,6-7-16 16,9-3 24-1,12 0 64-15,20-2 16 16,27-7 32-16,37-7 32 16,23-3-16-16,1 1-88 0,-1 8-40 15,-20-2-7-15,-11 6-113 16,-4 0 0-16,-29 6 0 0,-19 0 40 31,-25 4-40-31,-11 2 0 16,-4 1 0-16,-4 0 0 15,-4 3 8-15,-8-1-8 0,-4-2 40 16,0 3-48-16,0-1 8 16,0-1-8-16,4 1-8 0,8-2-96 31,4 3-8-31,4-4-9 16,4 4-55-16,4-4 72 15,-1 5 24-15,1-2 32 0,0 1 32 0,-4 0 8 16,-1 0-48-16,-6 3 56 15,-1-3 8 1,-4 3-8 0,-5-4 8-16,-3 4-8 0,0 0 0 15,0 0-8-15,-4 0 0 16,0 7-40-16,0 6-80 0,-4 9 48 0,0 6 80 31,0 7 152-31,-4 10-88 16,0 5-16-16,4 11 0 15,0 15 8-15,4 22 24 0,4 10-64 16,4 3 40-16,0-22-40 16,0-28-8-16,-8-20 64 0,-1-6-56 15,2 6-16-15,-5 1 0 32,0-1 56-32,0-6-48 0,-4-7 48 15,0-9-48-15,0-6-8 16,0-4 0-16,0-2 0 0,0-4 0 15,0-3 0-15,0 3 0 16,0-3-8-16,0 3 8 31,-4 4-56-31,0-1 56 0,-5 0 16 16,-2 7-16-16,-5 0-48 16,-4 3-88-16,-8-4-112 0,-4 4-104 15,-7 0-24-15,-6 0 16 0,-6 0 96 16,-25 6 104-1,-20 10-16 1,-23 6-112-16,-13 6 104 0,1 1 40 16,12-4 96-16,18-3 48 15,11 1 0-15,2-4 56 0,8 2-8 16,0-2 0-16,8-3-40 0,16-10 8 31,13-3-8-31,3-3 0 16,-4 6 64-16,-3 1-72 0,-9 5 8 15,3-3-8-15,10-2 0 16,-1-4 8-16,8-3-8 0,4-7 8 31,8 1 0-31,5-7-8 32,2-3 16-32,6 0 104 0,3-9 120 15,-1-10 80-15,5-7 32 16,-3-12-168-16,-1-9-96 0,-8-23-16 15,-12-26-72-15,-12-21 8 16,-8-7 16-16,4 7 32 16,0 9 8-16,17 16 120 0,-5-1 176 15,8 21-224-15,4 14-72 16,0 10 112-16,8 13 17 0,0-6-33 16,-4 0-16-16,8-3-48 15,-3 9 24-15,11 9-64 16,0 11 8-1,0 5-64-15,0 3-8 0,0 7-64 16,0 0 0-16,0 0-16 16,0 0 0-16,0 0-32 0,0 4 40 15,0 2 0-15,0-3-81 16,0 1 25 0,0-4-24-16,0 2-64 15,0-2-224-15,0 7-528 0,11 6-408 16,-7-4-1305-16,4-3-1976 15</inkml:trace>
  <inkml:trace contextRef="#ctx0" brushRef="#br0" timeOffset="16152.64">12717 13255 408 0,'0'0'6977'16,"0"0"-5193"-16,0 0-407 16,0 0-473-16,0-47 496 0,0 40 209 15,0 4-457-15,0 0-240 16,0 0-240-16,0 3-360 0,0 0-216 16,0 0-96-16,0 9-80 31,4 13 80-31,0 4 72 0,4 12 64 15,4 3-48-15,-4 4-24 16,0-4 16-16,1 3-8 16,-2-5-64-16,1-4 56 0,5-7-56 15,-2-6 0-15,-3-6 40 32,4-9-40-32,0-7-8 0,3 0 112 15,6-16 280-15,7-19-127 0,11-22-49 16,17-26-88-16,24-38-72 15,24-12 8-15,4 0-64 16,6 9 8 0,-13 22 8-16,-10 7-16 15,-15 22 8-15,-20 19 8 0,-17 22 40 16,-7 13-8-16,-4 3 8 0,4 4-48 16,-12 2-8-16,-8 7 0 15,-5 3-104-15,-7 3-136 0,0 13 112 31,-3 3-240-31,-9 3-225 16,-1-6 25-16,2 3-200 0,3-6 240 16,-4 0-56-16,4 0-880 15,-8 2-425-15,4 1-519 0,0-6-3050 16</inkml:trace>
  <inkml:trace contextRef="#ctx0" brushRef="#br0" timeOffset="17397.22">14008 14030 1192 0,'0'0'7249'15,"0"0"-5976"-15,0 0-89 16,0 0-336-16,0 0-328 0,0 0 432 15,-7-44 153-15,7 44-489 16,4 9-392 0,-1 19-16-16,1 20 568 15,0 25 8-15,-4 26-288 16,0 9-72-16,0-16-176 0,0-23-32 16,0-21-64-16,0-7-144 15,0 4 8-15,0 3 40 0,0-1-48 16,4-5 0-16,0-7 16 31,8-7-24-31,-4-2-56 16,0-8-312-16,-4-1-656 0,1-2-656 15,-2-5-1081-15,-3-4-2360 0</inkml:trace>
  <inkml:trace contextRef="#ctx0" brushRef="#br0" timeOffset="17776.18">13909 15072 2920 0,'0'0'5385'0,"0"0"-4577"0,0 0-263 15,0 0 231 1,83 6 272-16,-39-3 320 16,8 0-304-16,4 0-247 15,20 0-313-15,15-3 48 0,24 0-72 16,14 0-304-16,-11-12-32 15,2-4 40 1,-12 0 96-16,-1 0 128 16,-3-3-120-16,0 0 8 15,-9 0-64-15,1 0-72 0,-5 0 64 16,-15 3 41-16,-16 6 63 16,-12 1 16-16,-13 3-128 0,10-1-72 15,-6 1-40-15,6 0-48 31,-14-1-56-31,-11 4 0 16,-8 3 0-16,-8 0-176 0,-4 0-232 16,-4 0-232-16,-16 0-569 15,-28-6-1247-15,4-4-2233 0,-4 1-2481 0</inkml:trace>
  <inkml:trace contextRef="#ctx0" brushRef="#br0" timeOffset="18380.52">14064 13858 8905 0,'0'0'1249'16,"0"0"-377"-16,0 0-120 0,0 0-576 15,0 0 312-15,36-41 720 16,0 32-199-16,24-4-329 0,24 0-296 31,30 1-192-31,19-1-80 16,2 3-48-16,0 1-8 15,-3 6-56-15,3-3 0 0,-4-1 0 16,-19-3 0-16,-20 4-96 16,-28-3-104-16,-20 2 0 31,-17 1 40-31,-3 3 152 0,-4-3 8 16,-4 2 120-16,-8 1 552 15,-8 3 200-15,0 0-272 0,0 0-384 0,0 0-216 16,4 7-48-16,0 8 48 15,8 14 72-15,8 3 48 16,8 9 32-16,8 3 40 16,3 7-8-1,2 6-15-15,2 13-17 16,-7 19-16-16,0 22 88 0,-16 4-144 0,-9-8-16 16,-11-11-16-16,0-20-40 15,0-9 0-15,0-17 0 16,-7-15-8-1,-1-6 0-15,4 0-264 16,-5-4-625-16,6-6-871 16,-1-9-2385-16,4-10-1792 0</inkml:trace>
  <inkml:trace contextRef="#ctx0" brushRef="#br0" timeOffset="23404.71">17001 16627 5537 0,'0'0'6025'16,"0"0"-4033"-16,0 0-767 15,0 0-689-15,0 0-184 32,0-57 200-32,3 57-72 0,-3 0-232 15,4 0-248-15,5 3 8 16,-1 13-8-16,7 3 104 0,2 7-8 16,-2 5-40-16,5 1-40 15,4 3 40-15,0-6-8 16,0-1-48-1,7-6 8-15,1-6-8 0,9-6-168 16,-2-10-8-16,10 0-120 16,2-13-88-16,-3-6 24 0,-5-6 96 15,-3-7 80-15,1-3 80 16,-10-3 88 0,1-3 16-16,4 0-8 15,0-1 0-15,8 4 0 0,3-1 0 16,9 8 0-16,8 3-72 15,-4 2 72-15,0 7 0 0,-1 3 8 32,-3 3 0-32,-8 4 0 15,-4 6 0-15,-4 3 0 0,-9 0-8 16,5 9 8-16,-4 4-8 16,0 6 8-16,3 0 0 0,-3 7 16 15,9 2-8-15,-5-2 0 16,3-1-8-16,-3 3 8 31,4-2-8-31,-4-1 8 0,4-3 16 16,-5 1 24-16,1-1-40 15,5-6 80-15,-2 0-80 0,9-10-8 16,0 0 0-16,8-6-8 31,-4 0-72-31,-1-3-48 0,1-9-48 16,0-8-104-16,-9-2-272 0,1-7 95 15,-4-6 177-15,-4-6 128 16,4-3 80-16,0-7 72 0,4 0-48 16,4 7-8-1,3 3 8 1,1 2 48-16,4 11 0 0,-5 6-8 16,5 0 8-16,-4 3 40 0,0 6 96 15,3 0 96-15,1 7 40 16,-4 3-64-16,4 3 113 0,-1 0-65 31,-6 6-96-31,-1 10-80 16,-9 3-8-16,1 6-64 0,-8 4 0 15,-4 0 0-15,0 2 48 16,4 4-48-16,-8-3 32 16,4 0-40-16,-5-1 0 0,1 1 8 15,-4-10-8-15,4 0 0 31,-1-3 8-31,2-3 0 0,-5 0 0 16,4-6 8-16,-1-4-8 16,5 1 8-16,0-5-8 15,0-2 72-15,4 0-64 0,0 0-8 16,3-9 72-16,2-7-72 31,-1-3 16-31,3-3-16 0,-3-6-8 0,4-8 0 16,0 1 0-16,-4-6-120 15,0 6 112-15,3 0 0 16,2 0 8-16,-2 10 120 0,5 0-72 16,4 6-40-1,4 3 40 1,-1 0 0-16,5 6 96 0,-4 4-8 0,-5 3 32 16,-2 3-112-16,-6 0-48 15,1 6 8-15,-8 7 48 16,0 3-56-1,0 3 48-15,4 6-48 16,-4 1 0-16,-4-1 0 16,4 7 40-16,-4-4-48 0,-5 4 16 15,1-6-16-15,0 2 16 16,-3-6-16-16,-2-3 8 0,1-3-8 16,-5-3 8-16,10-4 0 31,-5-2 0-31,8-7 56 0,0 0 16 15,8 0-72-15,-5-10 40 16,5-5 16-16,-4-5-56 16,0-8-8-16,-4-4 16 0,4-3 40 15,-4-6 0-15,3 0-48 32,1-1 0-32,0 7-8 0,0 3 0 15,-4 14-16-15,4 2-24 0,0 6 40 16,3 7 0-16,-3 0-96 15,4 3 96-15,0 0 0 0,4 9-8 16,-4 4 8 0,3 6-16-1,-3 3 8-15,1 4 0 0,-10-1 0 16,1 4 0-16,-4-1-40 0,-4 1 48 16,-1-4-16-16,2 4 0 15,-1-7 8-15,-1-3-8 0,5-3-32 31,-3-7 48-31,3 1 0 16,-1-7 48 0,1-3-40-16,8 0 48 15,-4-6-56-15,4-10 8 16,-1-6-8-16,5-4 8 0,-4-5 64 16,5-8-64-16,2-2-8 15,-3 3-40-15,0 3 32 0,-5 10 0 16,5 6 0-16,-4 6-8 15,-4 7 8-15,4 3 8 16,-4 3 8-16,0 0-8 0,-4 6 0 31,0 7 0-31,4 3-8 16,-5 6 8-16,5 0 0 0,-4 3 0 16,4 4 0-16,0-4 0 15,0 1 0-15,4-1 0 0,-4-6 0 16,0 0 0-16,-1-6 8 0,1-4-8 15,0-6 8 1,0-3 56 0,4 0-64-16,0 0 48 0,3-15-40 15,-3-1 8-15,5-10-8 16,2-2-8-16,-3-7 0 0,4-3-72 16,4 0 16-16,-8-1 40 0,3 8-88 31,-3 3 96-31,-4 11-80 15,-4 8-88-15,0 9 176 0,-4 0 0 16,-4 6 0-16,0 14 0 16,0 2 16-16,0 3-8 0,-1 0 40 15,9 1-32-15,4-7-8 32,4 3 8-32,8-9 56 0,7 0 40 15,1-4-48-15,8-6-16 16,-8-3 40-16,1 0 16 15,-14 0-104-15,-3 0 8 0,-4 0 64 16,-12-3 0-16,-9 0-72 31,-7 3-176-31,-4 0-912 0,-7 0-2785 16,-6 0-3209-16</inkml:trace>
  <inkml:trace contextRef="#ctx0" brushRef="#br0" timeOffset="23772.7">25428 16011 8425 0,'0'0'2001'0,"0"0"-929"0,0 0-448 0,0 0 952 31,0 0 153-31,0 0-497 16,28-44-504-16,-13 44-384 15,5 0-144-15,5 0 112 0,2 3-56 16,4 10-136-16,6 6-72 16,3 0 73-16,-1 6-113 0,6 1 48 31,-6-1 0-31,-3-3-48 16,0-3 40-16,-12 0 48 0,-4-6-24 15,-5 3 32-15,-11 0 40 16,-4 3-72-16,-4 6 104 0,-28 4-88 15,-7 2 8-15,-29 11-56 32,-32 3-40-32,-23 5-816 15,15-12-1257-15,24-9-4336 0</inkml:trace>
  <inkml:trace contextRef="#ctx0" brushRef="#br0" timeOffset="26333.67">24105 14722 7633 0,'0'0'4009'15,"0"0"-2521"-15,0 0-519 16,0 0-217-16,0 0 232 0,0-3 48 31,-9-3-560-31,1-4-216 16,-3 1 64-16,3-4-96 15,-4-3-88-15,4 0-56 0,-5-9 0 16,-2-4 16-16,3-6-40 16,-8-6-40-16,4-7-8 15,-4-3 0-15,4-12 40 0,-3-13-48 32,-2-16 0-32,1 9 0 15,9 4 48-15,-1 12 41 0,7 13-17 0,-6-6 8 16,-1-4-72-16,-1 7 48 15,2 7-48-15,-2 2 8 16,-2 7-8-16,7 2 8 16,-4 8-8-1,4 5 40-15,0 7-40 16,4 3 0-16,4 7 40 0,-3 6-40 0,3 0 0 16,0-1 40-16,0 4-48 15,0 0-80-15,0 0 0 16,0 0-232-1,0 0-105-15,0 0-111 16,0-3-40-16,3 0-128 16,1-4 184-16,8-2-320 0,-4-7-192 15,-4 0 247-15,0 0-823 16,-4 4 872-16,0 2 288 0,0 4 192 31,-4 2 240-31,4 2 8 16,0 2 232-16,0-4 296 0,0 4 168 15,0 0 24-15,0 0-312 16,8 0-256-16,11 0 336 16,5 0 249-16,12 0-257 0,9-3-80 31,22 3 80-31,21-6-72 16,28-1-96-16,11 4-64 0,-3 0-24 15,-9 3 64 1,-23 0-56-16,-13 0 8 15,-19 0-128-15,-12-3-40 16,-1 3 16-16,6-3-80 0,10 0 0 16,9-4 48-16,15 1-56 15,13-3 0-15,16-8 8 0,-1-1-8 16,-19 5 8-16,-25 0-8 0,-26 7 0 16,-6 2 0-16,5 1-8 15,8 0 8 1,8-3 8-16,-1 3-8 15,5-4 0-15,11 1 0 16,22 3 0-16,14-7 0 0,1 7-72 16,-21-3 64-16,-19 3-40 15,-28-1 0-15,-4 4 32 16,3-3-32 0,5 0 48-16,-4-4-8 15,0 5-8-15,-4-5 8 0,3 4 8 16,2-3 0-16,11-1-48 15,-1 4 48-15,1-3 0 32,-4 3-8-32,-13-1 0 0,-11 4-88 15,-11-3 48-15,-10 3 40 16,-7 0-120-16,0 0 128 0,0 0 88 16,0-3 24-16,0 3-56 15,0 0-40-15,0 0-8 16,0 0-8-1,0 0-8-15,0 0-96 0,0 3-16 16,0 13 112-16,0 3 0 16,0 10 8-16,0 6 64 0,0 3 48 15,0 6-56-15,0 1-8 16,0 5 32-16,0 5-8 0,4 1 0 16,0 18-56-1,4 11 88-15,-8 26-8 16,0 0 40-16,0-9-40 15,0-13-32-15,0-22-56 0,0-17 0 16,0-5 48-16,0-7-40 16,0 3-8-16,5 7 8 0,-2-3-16 31,-3-8 0-31,0-8 0 16,0-7-64-16,0-3-48 0,0-6 56 15,0-4-64-15,0-2 72 16,-8-1 48-16,-4 1 0 15,-3-4 8-15,-2 3-8 0,-7-3 0 32,-4 1-8-32,-7-1-96 15,-13 0-40-15,-4 3 88 0,-24 0 48 16,-16 1 0-16,-23 6-8 16,0 2-24-16,3 2 40 15,12-2 0-15,13-2 8 0,-5 0-8 16,4 0 8-1,-11-8-8-15,-8 2-8 16,-9-7 8-16,-8 0 8 0,-3 3-8 16,0 0 0-16,11 4 8 15,20-1 48-15,29 4-48 16,18-4 48-16,10 0 16 16,-5 7-72-16,-8-3 8 15,-11 2 40-15,-1-2-40 16,-16 3 0-16,-16-1 0 15,-19 4 0-15,-13 0 0 0,5-6 8 16,-1-1 32-16,21-6-48 16,15-3 8-1,32 0 40-15,28 0-40 16,12 0 192-16,4 0-40 16,8 0-144-16,-3 0-8 0,7 0-8 15,0 0-8-15,15-3-808 16,5 0-1592-16,8-7-2657 0</inkml:trace>
  <inkml:trace contextRef="#ctx0" brushRef="#br0" timeOffset="27530.38">22515 14268 7721 0,'0'0'1472'0,"0"0"-127"0,0 0-305 15,0 0 432-15,0 0 81 16,0 0-561-1,-21-3-464-15,34 3-376 16,15 0 32-16,23-3 128 16,33-4 112-16,32 4-64 0,19-3-48 15,-3 6 16-15,-21 0-16 16,-31 0-128-16,-20 6-87 0,-24-3-49 31,-17 4-40-31,-3-4-8 16,-8-3-185-16,-8 3-295 15,0-3 368-15,-8 3-40 0,-12-3-152 16,-8 0-360-16,5 0-192 16,-1 0-456-16,12-6-809 0,0-4-927 31,8 1-3634-31</inkml:trace>
  <inkml:trace contextRef="#ctx0" brushRef="#br0" timeOffset="27837.53">23033 14033 8769 0,'0'0'1873'0,"0"0"-617"16,0 0-672-16,0 0 272 0,0 0 281 0,0 0-233 16,24 0-320-16,-1 10 304 31,9 6-328-31,5 2-312 15,6 2-96-15,5 2-96 0,-4 0-48 16,4 3 8-16,-5 1-8 16,-3 2 32-16,-16-2-40 0,-7-1-56 15,-14 4-56-15,-3-4 112 32,-24 4 48-32,-11 0-40 0,-21 2-8 15,-4-2-184-15,-4-1-344 16,-16 8-896-16,20-11-1785 0,17-6-3912 15</inkml:trace>
  <inkml:trace contextRef="#ctx0" brushRef="#br0" timeOffset="43579.28">10025 16338 288 0,'-5'0'696'0,"1"0"-688"16,4 0-8-16,-4 0-336 31,0 0 72-31,4 0 128 0,-4 0 0 16,0 3 40-16,4 1 96 15,-3-1 0-15,3 0 8 0,-5 0-8 16,5-3-31-16</inkml:trace>
  <inkml:trace contextRef="#ctx0" brushRef="#br0" timeOffset="46927.12">9841 16405 992 0,'0'0'1248'0,"0"0"-704"0,0 0-360 31,0 0-48-31,0 0 272 16,0 0 512-16,0 0 9 0,0 0 23 15,-20 0-208-15,20 0-112 16,0 0-72-16,0 0 112 31,0 0 81-31,0 0-25 0,0 0-192 16,0 0-168-16,0 0-112 15,0 0-56-15,0 0-40 0,0 0-56 16,0 0 48-16,0 0-16 0,0 0 40 16,0 0 56-1,0 0 88 1,0 0 72-16,0 0-88 0,0 0-24 15,0 0 17-15,0 0-89 16,0 0-8-16,0 0-48 0,0 0-40 16,0 0-112-16,4-3 0 15,12-1 256 1,0-5 48-16,8 0-112 16,4-1 64-16,4-3-64 0,-1 4-96 15,1-1-8-15,0 1-32 16,0-1 24-16,0 4-64 0,0-1-8 15,-1 1 40-15,-3 0-48 16,-3 3 8-16,3-4-8 0,0 1 8 31,-1 3 16-31,1-3-16 16,-1-1 40-16,5-3-48 16,-4 8 8-16,0-5 0 0,-7 1-8 15,3 6 16-15,-5-4-8 16,1 1-8-16,0 0 0 0,4 0-8 31,4 0 8-31,0 0 8 16,7-4 0-16,-3 1 0 15,0-1 0-15,0-2 0 0,-4 6 0 16,-4-3-8-16,-4 2 8 16,-8 1-8-1,-4 3 8-15,4 0 0 0,-4-3 0 16,7 3-8-16,2-3 0 15,7-1 0-15,4-2 16 16,0 0-16-16,7 3 0 0,-3-4-8 16,-4 1 8-1,-5 3-8-15,-2-3 8 16,-5 6 0-16,-4-4 0 0,-1 4 0 16,2-3-8-16,2 3 8 15,-2-3 0-15,6 0 8 16,1-4-8-16,8 1 56 0,0-3-56 15,0 2 0-15,4-2 32 16,-4 6-24 0,0-4-8-16,-5 1 0 15,-3 3 0-15,1-1 0 16,-6 2-48-16,2 2 48 0,-2-4 48 16,5-2-40-16,0 3-8 15,4-7 8-15,-4 4 0 0,4-4 0 31,-1 4-8-31,-6-1 0 16,3 1 8-16,-5 3-16 16,2 0 8-16,-6 0-8 0,-3 3 0 15,1-3 8-15,2 3-8 32,1-4 8-32,4-2 8 0,8-1-8 15,0-2 0-15,7 3 0 0,-7-4-8 16,1 4 8-16,-10 3-72 15,-2 0 56-15,-2-1 8 0,-7 1 8 16,5 3 0 0,-2-3 0-1,1 0 0-15,5-4 8 0,-2 1 8 0,1 0-16 16,4-1 8-16,-8 1 0 16,4 3 0-16,-4 0-8 15,-4 0-8-15,0 3 8 0,-4 0 0 16,0 0 0-16,0 0-72 15,0 0 64 1,4 0 8-16,4 0-8 16,0 0 8-16,4 0-8 15,4 0 0-15,0 0 0 16,-5 0 0-16,2 3-40 0,-2 6-40 31,2 1-8-31,-5 2 88 0,-1 4 8 16,-3 3 8-16,5 1 48 15,-9-5-40-15,4 4-8 16,0-6 0-16,-1 3 8 0,1-3 48 16,-4 2-48-16,0 5 40 31,4-5 64-31,0 7-40 0,-4-5 40 16,4 2-72-16,1-3 0 0,-1-1-48 15,-1-2 8-15,5 0 48 16,0 0-56-16,-4-1 0 0,4 1 8 15,0-1-8-15,4-2 8 16,-4 6 0-16,0-7 0 16,-4 4 40-16,4-3-40 15,-4-1 0-15,0 1-8 16,0-1 8-16,-4 4-8 16,4-3 8-16,-4-1 0 0,0 1-8 15,4 3 8-15,0-1 0 16,-4 4 0-1,4-4 0-15,0 4 0 16,-1-3-8-16,6 3 0 16,-5-3 0-16,0-4 0 0,4 4 8 15,-5-4-8-15,1 1 8 16,1-1-8-16,-1 4 0 0,0-6 8 31,-4-1-8-31,4 0 0 16,-4 1 0-16,0-7 8 15,0 3-8-15,0-3 0 0,0 3 8 16,0-3-8-16,0 0 0 31,0 0 0-31,0 0 0 0,-8 0 48 16,-5 0-48-16,-2 0 8 0,-5 0-8 16,0 0 0-16,0 0 0 15,4 0 0-15,0 0 0 0,0 0 8 16,0 0-8-1,0 0 0 1,1 0 0-16,-6 3 0 16,1 1 0-16,-3-2 0 0,-5-2 0 15,0 3 0-15,0 1 0 0,4-1 8 16,-4-3-8-16,5 3 0 0,-1-3 8 31,7 3-8-31,-2-3 0 16,6 4 8-16,-6-1-8 15,3 0 0-15,0 3 0 0,-4 1-40 16,0-1 32-16,-4 3 8 0,4-2 0 16,-4-1 0-16,0 4-8 31,5-4 8-31,-2 0 0 16,1 4 8-16,5-7-8 0,-2 6 0 15,2-2 8-15,-1-1-8 16,-4 4 0-16,0-4 0 0,-4 4 0 15,0-4 8-15,1 1-8 32,-2-2 0-32,-3 2 8 15,0-4-8-15,4 7 8 0,-4-7 0 16,0 6 0-16,1-2-8 16,3-1 16-16,0 4-16 0,0-4 8 0,0 0-8 15,1 1 8 1,2 2-8-1,-3-3 0-15,0 1 0 16,-3 3 0-16,3-1 0 16,-4 0 0-1,0 1 0-15,0-1 0 0,4-2 0 16,1 3 8-16,3-7-8 0,3 3 0 16,2-3 0-16,2 0 0 15,-2 0 0-15,-2 1 0 16,-2-1 0-16,-5 0 0 0,-4 4 8 15,-4-1-8-15,0-3 0 16,-3 3 0-16,3-3 0 0,4 1 0 31,-4-1 0-31,8 0 0 16,0 0 0-16,4 1 0 0,0-4 0 16,0 2 0-16,-3 2 0 15,-1-4 0-15,-4 3 0 0,0 0 0 16,0 3 0-16,-4-2 0 31,0-1 0-31,0 0 0 16,0 0 0-16,-3 0 0 0,3 0 0 15,4 1 8-15,4-1-8 16,0-3 16-16,8 3-8 0,0-3-8 16,4 0 0-16,1 3 0 15,2-3-8 1,-3 0 8-16,0 0 0 15,0 4 0-15,1-4-8 0,-2 2 8 16,-2-2 0-16,2 3 0 16,-2-3-8-16,-2 4 8 0,2-4 8 15,-2 3-8 1,6-3 0-16,-1 3 0 16,3-3 0-16,2 0 8 15,-1 0-8-15,4 0 0 0,-4 3 0 16,4-3 0-16,0 0 0 15,0 0 16-15,0 0-8 0,0 0 0 32,4 0 176-32,-4 0 64 15,0-9-16-15,4 0-32 0,0-4-72 16,0-6-120-16,-4 3 8 16,4-3-8-16,0 0 105 0,0-1-113 15,-4 5 0-15,0-1 56 31,0 0-48-31,-4 0-8 16,0 0 48-16,0-6 32 0,-4 3-80 16,5-7 8-16,-2 1 8 15,-3-4-8-15,0 7 0 0,4 0 40 16,0 0-48-16,5 6 0 16,-5 0-40-1,3-3 40-15,-3 3 0 16,1 1 0-16,-1-5 8 0,4 4 8 15,-5 0-16-15,5 4 0 16,1-1-40-16,3 3 40 0,0 4 0 16,0-3 0-1,0 2-8-15,0 1 8 16,0 2 0-16,0-1 0 16,0 1 8-16,0 4-8 0,0 0 16 15,0 0-8-15,0 0 0 16,0 0-8-1,0-3 8-15,0 3 0 16,0-6 0-16,0 2-8 16,0-5 0-16,0 3-8 0,0-4 0 15,0-2 0-15,3-1-289 16,10-6-615-16,10-10-1000 0,1 7-1977 16,0 0-4081-16</inkml:trace>
  <inkml:trace contextRef="#ctx0" brushRef="#br0" timeOffset="47890.43">10371 16002 2720 0,'0'0'1800'0,"0"0"-415"16,0 0-345-16,-24-10-56 0,24 10 256 16,0 0-71-16,0-3-241 15,0 3-280-15,0 0-48 0,0 0-88 32,0 0-48-32,0 0-88 15,0 0-143-15,0 0-161 0,0 0-72 16,7 0 16-16,14 0 160 15,7-6 112-15,11-4-40 16,6 0-56-16,10-5-88 0,1-1-24 31,-4 3-64-31,-1 0 0 16,-11 1 0-16,-8 5-8 0,-12 4 0 16,-8 0 0-16,-8 3 0 0,0 0 88 15,-4-3 32-15,0 3-40 16,0-3 24-16,0 3-112 0,-8-3-112 15,4 3-512 1,-8 0-336 0,4 0-345-16,-7 0-543 0,2 0-745 0,1 0-2376 15</inkml:trace>
  <inkml:trace contextRef="#ctx0" brushRef="#br0" timeOffset="48228.5">10637 15830 5737 0,'0'0'1560'0,"0"0"-336"16,0 0-127-16,0 0 31 0,0 0 112 31,0 0-136-31,0 0-392 16,-23-12-279-16,23 12-209 0,0-3-168 31,15 3-48-31,10 0 184 15,3-4 88-15,0 4-208 16,3-3 32-16,-6 3-96 0,-6 0-8 16,-3 0 0-16,-8 7 0 15,0 2-80-15,-8 0 80 0,0 8 8 16,0 1 72-16,0 1-32 0,-16 3 32 16,0 1-72-16,-3 2 40 15,2-2-48-15,2-1-152 16,6 3-1241-1,5-9-1207-15,4-7-4138 16</inkml:trace>
  <inkml:trace contextRef="#ctx0" brushRef="#br0" timeOffset="54404.76">9159 15018 1744 0,'0'0'2040'15,"0"0"-975"-15,0 0-577 0,0 0-216 16,0 0 224-16,0 0 48 16,0 0-24-1,0 0-136-15,0 0-16 0,0 0-80 16,0 0-32-16,0 0 112 15,0 0-40-15,0 0-87 16,0 0-41-16,0 0-72 0,0 0-16 16,0 0-96-1,0 0 72-15,0 0-88 16,0 0 56-16,0 0-48 0,0 0 8 16,0 0 72-16,0 0-32 31,0 0 48-31,5 0 16 15,-5 0 96-15,8-4 88 0,-1-2 136 16,1 0-192-16,-4-1-72 0,5 4-40 16,-6 0-128-16,1 0 112 15,0 0-80-15,0-1-32 16,4 1-8-16,-3-3 0 0,6 2 8 16,-3 1 8-16,1-3-8 31,2 3-8-31,-3-3 8 0,4-4 0 15,-4 7 56-15,4-3-56 16,-5-1-8-16,6 1 0 16,-5-1 8-16,3 5 32 0,-2-5-40 15,6 1-8-15,-2-1 8 16,2 4 0-16,2 0 0 0,-2 0 0 16,-2 0 8-1,2 3-8-15,2-3 8 16,-2-4 0-16,1 7 8 15,0-3-8-15,0 0 0 0,0-1-8 16,0 1 0-16,-1 0 16 16,2 3-16-16,-6-3 8 15,2 0-8-15,-1 0 0 16,-1 0 0-16,-2 3 0 16,2-4 0-16,-3 1 0 15,9 3 0-15,-10-3 16 0,5 3-8 31,0-3 0-31,0-1-8 16,1 2 0-16,2-2 8 0,-3 4 0 16,0-3-8-16,-4 0 0 15,3 3 0-15,-2 0 0 0,3 0 0 16,-5-3 0-16,6 3 0 16,-2 0 0-16,2-4 0 0,-1 4 8 31,-1 0-8-31,6-3 0 15,-2 0 8-15,-2 0-8 16,6 0 0-16,-3 3 16 0,0 0-8 16,4 0-8-16,-4 0-8 15,0 0 8-15,0 0-24 0,-4 0-48 32,-1 9 16-32,2-6 56 15,2 4 8-15,2-1 0 0,-2-2 8 16,-2 2 0-16,-2-3-8 0,2 0-8 15,-5 4 8 1,3-4-8 0,-3 3-8-16,1 0-56 0,-2 4 64 0,1-4 0 15,0 4 0 1,0-4 8-16,4 4-8 0,1-1 16 16,-2 1 0-16,1-1-8 0,4 4 0 15,-8 0-8-15,0 0 0 16,0-1-104-1,0 4 88-15,-4-3 16 16,0-1 16-16,-1 1-8 16,5 0 8-16,-3-4-8 0,-1 1 48 15,4 3-48-15,-1-4-8 16,2 4 8-16,-1 0-8 0,-1 2 8 31,-3 1 0-31,4 0 0 16,-3 0-8-16,-5 3 16 15,4-3-8-15,-4-1 0 0,4-2 0 16,-1 0 8-16,1 0-8 16,0 0-8-16,-4-4 16 0,4 4-8 31,-4-4 40-31,4 7-48 0,-4-3 8 16,5 3 0-16,-5-1 48 15,0 1-48-15,4 0 8 0,-4 0-16 16,0 0 8-1,3 0 8 1,1 0-16 0,0 0 8-16,0 0 8 15,5 0-8-15,-5-1 0 0,3 1 8 16,1-3-8-16,-4-1-8 16,5 1 8-16,-6 0 8 0,1-4-16 15,0 4 0-15,0-4-16 16,0 8 16-16,0-4 0 15,0 2 0-15,-4 4 16 0,4 0-16 16,0 0 8-16,-4 0 0 0,4 1-8 16,0-2 0-16,4-5 0 31,-4 0 0-31,-1 0-8 16,6-1 8-16,-5-2 0 0,4 6 8 15,-5 0-8-15,-3-1 0 16,8 4 8-16,-8 4-8 0,5-1 8 15,-5 3-8-15,4 4 8 32,0-1-8-32,-4-2 0 15,4-7 8-15,-4 0-8 0,3-7 0 16,1-2 0-16,0 0 8 0,1-4-8 16,-1 7 16-16,0-4-16 0,-4 1 8 15,4 3 0-15,-1 2 0 16,1 5-8-1,0-2 0 1,0 5 8-16,1-1-8 0,3 0 0 16,-1-3 8-16,-3 0 40 15,4-3-48-15,-3 3 0 0,2-3 0 0,1 0 8 32,0 0-8-32,-3 3 0 15,-1-3 0-15,-1 2 0 16,1 5 8-16,-4-1 0 0,4 4 0 15,0-4 8-15,-4 4-8 16,0-8 48-16,4 1-48 0,0-3 8 31,1 3 32-31,2 0-40 16,-3 1 0-16,4-2 56 0,0 1-56 16,0 1 0-16,-4-1-8 15,4 0 64-15,-4 3-48 0,3 0-8 16,-2 0-8-16,-1-3 48 31,0 3-40-31,0-2 0 16,-4-1-8-16,4-3 48 0,0 3-32 15,-4 3-8-15,0-3 0 16,3 0 56-16,2 3 0 0,-5-3-16 0,4 4-40 16,0 2 8-16,0 0-16 15,0 1 8 1,3-1 0-1,-3 0 0-15,1-6 0 0,-1 1 40 16,4 2-48-16,-5-7-8 16,1 2 8-16,4 1-16 0,-3-1 16 15,3-5 0-15,3 4 16 0,-2 3-16 32,-1-3 0-32,3 3 8 15,-3 0 0-15,1 0 0 0,2 0 0 16,-7 0 40-16,4-3-40 15,0 6-8-15,-4-3 0 0,4 0 0 32,0-3-8-32,0-3 8 15,0 3 0-15,0-4-64 0,0-2 56 16,4 3 8-16,0-1 0 16,-5 5 8-16,6 1 0 0,-2 1 0 15,2 4 0-15,-1-4 0 31,3 3-8-31,-2-3 0 16,2 0 0-16,-2 0-64 0,2-6 8 16,-2 3 56-16,-6-3 8 15,5-1 0-15,0 1 32 0,0-1-24 16,1 4-16-16,-2-3 56 16,1 3-48-1,4-4 40-15,-4-2 96 16,0 0-64-16,0-4-72 0,3 0 48 15,-2 1 89-15,-2-1-89 16,2 3-56-16,-2 1 48 0,1 0-40 16,1 2 0-1,-6-2 0-15,5 0 48 16,0-1-48-16,0-3 0 16,4 1 48-16,0-1 8 0,4-3 24 15,-4 3-80-15,0-2 0 16,-1-1 40-16,2-3-32 0,-2 0 0 15,-2 0 56-15,-2 0-64 32,6 0 48-32,-6 0 16 0,6 0 24 15,-2 0 24-15,2 0-16 16,2 0 8-16,-3 0-16 16,0 0-24-16,0 0-72 0,0 0 8 31,-4 0-8-31,0 0 0 15,0 0 8-15,0 0 0 0,-1 0 0 16,-2 0 40-16,3-3-48 16,-1-1 16-16,6-2-8 15,-6 3 64-15,2-3 0 0,2-1 56 16,-7 1 16 0,4 0-8-16,0-4 0 15,1 4-24-15,-2-4-48 0,-3 4 0 16,4 0-56-16,-4-4 40 15,8 3-40-15,-4 1 0 16,0-7 0-16,4 4 72 16,-4 0-32-16,4-1-40 15,-4-3-8-15,-1 4 8 16,6-4 8-16,-6 4-8 0,-2-4 0 16,2 4 0-16,-3 2 72 15,1-3-72-15,-5 1 8 16,3 0 56-1,-3-1-64-15,4-3 8 16,1 4-8-16,-2-7 48 0,1 3-48 16,0-6 0-16,1 0 0 15,2 3 0-15,-7 0 40 16,4 0-40-16,-8 3-8 0,5 1 8 31,-2-1 0-31,-3 3 0 16,4-2 8-16,0 2 32 0,-4-2-40 15,4 2 0-15,-4-3 56 16,4 1-56-16,-4-4-8 16,4 0 8-16,-4 3 0 0,0-2-8 31,0-1 8-31,0 0 80 0,0 3 16 16,0-6-32-16,0 3-64 0,-4-6 160 15,4 3-88 1,-4-3 16-16,4-4 0 0,0 4 0 15,0-3-88-15,0-1 48 16,0 4-48 0,0-3 8-16,0-1-16 0,0 1 16 15,0-1 40-15,-4-2-8 0,0 3-40 16,0-1 0-16,1 0 40 16,-2 7-40-16,1 4-8 15,0 2 8 1,4 3 0-16,0 8-8 15,0-2 40-15,0 4-40 0,-4 0-72 16,4 0-104-16,0 0-392 16,-4 0-504-16,-3 16-576 15,2-3-585-15,-3-4-2520 0</inkml:trace>
  <inkml:trace contextRef="#ctx0" brushRef="#br0" timeOffset="55073.92">12032 17361 8009 0,'0'0'1985'0,"0"0"-1417"16,0 0-400-16,0 0 240 0,0 0 280 15,-3 0 56 1,3 0-160 0,0 0-176-16,0 0-24 0,0 0-55 0,3 0 55 15,1 0-72-15,0 0 64 16,4 0 0-16,4-3-32 16,0-4-104-16,3-6-96 0,6-2-48 31,3-4-48-31,0-4-48 15,4-6 40-15,-5-8-40 0,5-5-88 16,-8 1-112-16,1 6-32 16,-10 3 104-16,-3 14 128 0,-4 8 88 15,-4 3 288-15,5 4 80 32,-5 3-104-32,0 0-184 0,0 0-72 15,0 0-96-15,0 0 0 16,3 0-16-16,-3 0-72 15,4 0 24-15,4 3 64 0,0 7 72 16,4 6 48-16,0 3-16 31,-1 0-8-31,6 3 8 0,3 3-8 16,3 1 24-16,1 0 0 0,4-4-40 16,4 3-8-16,-4-6-64 15,0 0 0-15,-8 0 8 0,0-3-8 16,0 0 0-1,-8-7 64 1,-5 1-64-16,2 0-8 0,-5-7 8 16,0 0 0-16,-4-3-8 0,4 0 0 15,-4 0-48-15,0 0-136 16,0 0-136 0,0 0-312-16,0 0-376 15,-4 0-968-15,0-3-2281 16</inkml:trace>
  <inkml:trace contextRef="#ctx0" brushRef="#br0" timeOffset="-107085.28">6402 15684 9097 0,'0'0'2121'15,"0"0"-1001"-15,0 0-808 0,0 0-104 0,-7 0 608 16,7 0 329-1,0 0-217-15,0 0-528 0,19 0-264 16,13-3-72-16,8 0 64 16,32-7 152-1,16-2 72-15,27-7-56 16,9-3 24-16,-6-4-16 0,-21 10-32 16,-33 6-40-16,-17 4-48 0,-15 3-87 31,0 3-17-31,-4 0-80 15,-4 0 0-15,-9 0 8 0,-6 0 0 16,-9 0-8-16,0 0 8 16,0 0-8-16,0 0 16 0,0 0-16 15,0 0-200-15,0 0-313 32,0-6-959-32,0-1-2305 0,0-2-2288 15</inkml:trace>
  <inkml:trace contextRef="#ctx0" brushRef="#br0" timeOffset="-106691.38">7056 15300 10970 0,'0'0'2736'0,"0"0"-863"0,0 0-1249 16,0 0-240-1,0 0 144 1,0 0-56-16,0 0-176 0,0 0-208 16,0 0-32-16,48 13 184 15,-9-4-56-15,5 4-40 0,8 0-96 16,-4 0 8-16,3 2-40 0,-2-2-16 31,-10 6 9-31,-3 0-1 16,-12 6-8-16,-13 10 8 0,-6 7-8 15,-5 5 56-15,-24 10 192 16,-15 4-128-16,-6 2 24 0,-7 0-96 16,5-2 0-16,7-10-48 31,9-3-280-31,22-13-889 0,9-13-2872 16,0-16-3600-16</inkml:trace>
  <inkml:trace contextRef="#ctx0" brushRef="#br0" timeOffset="-102217.67">12442 18555 6793 0,'0'0'5089'16,"0"0"-3833"-16,0 0-1256 16,0 0-128-16,0 0 128 0,-24-86 408 15,24 60 489-15,4-5-209 16,13-1-112-16,-2-3-200 16,13 0-160-16,4 0-72 0,8 3 8 31,0 4-64-31,3 3-88 15,6 5 80-15,3 4-80 0,3 4 16 16,-3 8-16-16,0 4-8 16,-1 0-144-16,-7 20 56 15,4 2-16-15,-4 13 104 0,3 3 8 32,2 6 0-32,-1-3 72 15,-1 1-16-15,1-4-48 0,4-7 0 0,-4-5 0 16,-1-10-8-16,1-3 0 15,-4-10-48-15,4-3-144 16,-5 0-184-16,-2-16-48 16,-5-13 48-1,-5-6 200-15,-6-6 160 16,-10-10 8-16,-2-3 0 0,-2 0 8 16,-7 4 0-16,8 8 240 0,-4 8-8 15,4 8-56-15,-1 7-56 16,6 6-40-1,-2 0-32-15,-2 10-40 16,7 3 0-16,-1 0 0 16,5 10 0-16,-3 6-8 0,2 6 8 15,-3 7-8-15,4-1 0 16,0 0-128-16,-4 2-168 0,0-2-72 31,0 1-104-31,-4-7-65 16,-5-7-255-16,2-5-40 0,-5-7 320 15,-5-3 320-15,5 0 192 16,1-19 232-16,6-10-128 16,9-8 128-16,0-5 160 0,8 1 64 31,4-4 32-31,4 10 145 16,0 1-9-16,4 8-120 0,-1 4-296 15,1 9-112-15,-8 7-48 0,4 6-32 16,-5 0-8-16,-3 10-8 15,1 5 8-15,-6 4-8 16,-3 4-120 0,0-4-16-16,0 0-40 15,-4-6 8-15,0-1-80 0,0-6 144 16,-1-6 56-16,2 0 40 0,-1-3-8 16,8-19 8-16,-1 0 8 15,1-7 0 1,0 1 144-16,0-4 32 15,4 3-88-15,0 4-16 16,3 3 8-16,2 6 64 0,-5 3-64 16,3 10-32-16,-7 0-32 15,-4 3 32-15,0 0-40 0,0 12 0 32,0 1 0-32,-5 6 0 15,2 4-8-15,-1 2 0 0,-1-3-72 16,1 0-8-16,1 0 16 15,-2-2 64-15,1-8-8 16,0-2 8-16,0-10-8 0,-4 0 8 31,3-10 0-31,6-12 16 16,-1-6 40-16,4-11-48 0,-4-2 96 16,4 0-8-16,-1 0-88 15,6 12 0-15,-10 7 48 0,5 12 16 16,-8 7-72-16,4 3 0 15,-1 7-8 1,1 12 8-16,1 3 0 16,2 3 0-16,-2 0 0 0,6 1 8 15,1-7 0-15,8-3 0 16,3-10-8-16,2-3 16 0,-2-3 48 16,1-6-16-1,-4-10 0-15,-4-6 32 16,-1-4-8-16,-7 1 208 15,-3 0 40 1,-5 3-64-16,-5 6-56 0,-7 6-136 0,1 4-56 16,-9 2-8-16,0 4-240 15,0 0-536 1,0 10-1064-16,-13 3-641 16,2-4-5321-16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5T17:40:20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3558 7978 960 0,'0'0'2168'0,"0"0"-263"16,0 0-737-16,0 0 160 0,0 0-32 15,-20-9-47-15,20 9-89 16,0-3-232-16,0 3 136 15,0 0-39 1,0 0-201-16,0 0-208 16,0 0-152-16,0 0-176 0,0 0-168 15,0 0-16-15,0-3-8 16,0 3 16-16,0-3-56 16,11-4-56-16,6-3-48 0,2 1 0 31,9 0 48-31,0-1-8 15,8 3-16-15,-8-2 16 0,7 6 0 16,-3-4 8-16,1 4-8 16,3-3 8-16,-4 0 0 15,-1 3 0-15,5-4 0 0,-4 1 0 16,4 0 0 0,-5-1 0-16,1-2 0 15,-4 2-8-15,4 1 0 16,-4 0-8-16,0-1-64 0,-4 4 8 15,-1-3 64-15,1 0-80 16,4 2 80-16,-3-2-40 16,3 3 32-16,0-4-64 15,3 4 72-15,-3 0-56 16,0-3 64-16,0 3-8 16,-5-1 8-16,9 1 0 0,-8 0 0 15,1 0-8-15,-5-1 0 16,-1 4 0-1,-2-3-72-15,-6 3 72 16,5-3 8-16,0 3 0 16,0-3 0-16,0 3-8 0,0 0-32 15,-4-3-64-15,4 3 40 16,0 0 16-16,-5 0 40 0,2 0-8 31,-2 0 8-31,-2 0-8 16,-1 0 8-16,-1 0-64 31,1 0 16-31,5 0 48 0,-9 0 0 16,7 3 0-16,2-3 0 15,-9 3 0-15,3-3 0 0,-3 3 0 16,0 0-48-16,0-3-112 0,-4 7-16 16,5-1 72-16,-5 1 0 15,3-1 64-15,-3 3 40 0,4 1-8 16,-4 3 16-16,0-1 0 15,0 4 0-15,0 0 0 16,0 3 16 0,0 0-16-16,0 0 0 15,0 4 8-15,0-1 0 0,0 3-8 16,-4 0 0-16,4 4 0 0,-3-1 0 16,3 4 0-16,0 3 0 15,-5 0 0 1,5 0 0-16,-4 0 0 15,-4-3-8-15,8-4 8 16,-4 1 8-16,1-4 0 0,3-2 0 16,0 2 0-16,-4-3 0 15,4 0-8-15,0 1 8 0,0 2 0 32,-5 1-8-32,1 2 8 15,0 1-8-15,4 3 8 16,-4-1-8-16,-3 1 0 0,3-4 72 15,-5 1-56-15,5 0-8 16,0-7 0-16,4 0 8 0,-4-3-8 31,4 3 48-31,0 0-56 16,0 1 0-16,0 2 0 16,0 4 0-16,0-1 48 0,0 4-48 0,0-3-8 15,0 3 8-15,0-4-16 16,0 1 8-16,0-1 8 15,4 1-8 1,0-4 0-16,-4 4 8 16,4-4-8-16,1 7 8 15,-1 0 0-15,-4 0 0 0,4-1 0 0,-4 1 0 16,0 3 0-16,0-3 0 16,0-1 0-1,0-2 0-15,0 3 0 16,0-4 0-16,0 4 8 15,0-3-8-15,0 3 0 16,-4-4 0-16,4 3 0 0,-4 1 0 16,4-3 0-16,0 3 8 0,0-1-8 31,0-2 80-31,0 0-72 16,0 2 8-16,0-2-8 15,4 0 8-15,-4-7-8 0,4 3 0 16,-4 0 40-16,3 1-48 15,-3 0 16-15,0-1-16 0,0 0 8 16,0 1 0-16,0-1 8 31,-7 3-16-31,3 1 64 16,-5 3-16-16,1 0-40 0,5-1 0 16,-1 5 8-16,0-8 40 0,0 0-48 15,-1 1 0-15,5-3 40 16,0-4-40-1,-4 3-8-15,4-6 0 16,0 0 8-16,0 0 0 16,0 0-8-16,0 0 8 0,0 0 0 15,0 3-8-15,0-3 8 0,0 7-8 16,0-4 56-16,0 4-56 0,0-1 8 31,0-3-8-31,0 0 8 16,0 1-8-16,0-4 8 15,-4 3-8-15,4-3 0 0,0 0-8 16,-3-3-48-16,-1 3 40 31,0 0-32-31,0-3 40 0,4 0 8 16,-5-1-8-16,5 2-56 16,0-5-40-16,0 4 56 0,0 0 40 15,0 3-56-15,5 7 64 16,-1-1 192-16,0-3-192 31,-4-3-128-31,0-3-40 0,0-7 32 16,0 4-80-16,0-6-368 15,-8-1 175-15,3-6 233 0,1 3-216 16,-3-3-120-16,-9 3 240 16,0-3 200-16,-8 0 64 15,-4 3-40 1,0 1 48-16,-4-4 96 0,-4 3 32 15,4 0 216-15,0 0-72 16,1 0-120-16,-1 1-56 0,4-2-40 16,0 2-48-16,0-4 0 15,-8 0 8 1,8 0 32-16,-8 0-40 16,5 0-8-16,-1-6 16 0,0 2-8 15,0 1 0-15,0 0 0 16,0 3-8-16,4 0 16 0,-3 0-16 15,-1 0 0-15,4 0 56 32,0 0 0-32,0 0 24 0,8 0-7 15,0 0-1-15,0 0-64 16,5 0 48-16,-2 0-48 0,6 0 0 16,-1 0 0-16,-1-3 0 15,-2 0 8-15,6-1 40 31,-2 1 24-31,3-3 64 0,-5 3 16 16,6-4 192-16,-5 4-8 16,8-7-32-16,-4 5 64 0,4-5-48 15,0-3-136-15,4 0-40 16,-4 1-64-16,4-4-40 16,-4 0-32-1,4-3-8-15,-4 3 136 0,0-6 32 16,0 0 72-16,0-1 72 15,-4-5-168-15,4-1 0 0,-4-3-64 16,5 4-32-16,-6-4-40 16,5 0-8-1,4 0 48-15,-4 4 16 16,0 3 24-16,4-4 24 0,0 7-64 16,0-4 17-16,0 1 39 15,0 0-48-15,0-7-56 0,0-3 8 16,0-3-8-16,0 0 8 15,0-4-8-15,0 1 40 16,0 3-40 0,0 0-8-16,0-3 56 15,0 3-48-15,0-7-8 0,-4 1 8 16,4-4 8-16,-3 7-16 16,-2 0 16-16,1-1-8 31,4 4 48-31,0 0-56 0,0-3 0 15,0 0 0-15,0-4-8 16,0 1 8-16,0-1 0 0,0 1 0 16,0 0 0-16,0-1 0 15,0 7 0-15,0 0 0 16,0 6 8-16,0 0 8 0,0 4-8 16,0-1 0-1,0 0 48-15,0 1-56 16,0 3 8-16,0-4-8 0,0 0 0 15,0-2 8-15,-4-8 40 16,4 2-48-16,0-2 8 16,-4 1 0-16,4 3 0 15,0 6-8 1,0 1 48-16,-4 6-48 0,4-4 8 16,0 1-8-16,-3-4 8 0,-1 1-8 15,4-4 0-15,-4 0 0 31,4 0 8-31,-5-2-8 16,5 2 0-16,0 0 0 0,0 4 8 16,0-1-8-16,0 1 0 0,0 2 8 15,-4 1-8-15,0 2 0 16,4-2 16-16,-4 0-8 31,1-1 0-31,3-2 0 0,-4-4-8 16,4-3 0-16,0-6 8 15,0 3 0-15,0 3-8 0,0 3 48 16,0 10-40-16,0-1 96 16,0 5-32-16,-4 5 0 31,0-3-8-31,4 0-8 0,-5 3-40 16,1-3-8-16,4 1 0 0,0 2-8 15,0 0 0-15,0 7-128 16,-4 3-216-16,4-1-489 0,-3-2-855 15,3 3-1401 1,-4 0-2952 0</inkml:trace>
  <inkml:trace contextRef="#ctx0" brushRef="#br0" timeOffset="729.02">3076 9023 4256 0,'0'0'5282'0,"0"0"-3922"16,0 0-832-16,0 0 496 0,0 0-208 16,7 0-344-16,10 0-256 31,6-3-95-31,9 0-113 0,-1 3 48 16,6-3-40-16,-1 3 40 15,3 0 96-15,-3 0-80 16,-4-4 8-16,0 4-24 0,-4 0-8 15,-4 0 48-15,-4-3 8 32,-8 3-8-32,-5 0 8 0,2 0 48 15,-5-3 72-15,-4 3-96 16,4 0-32-16,-4 0-88 16,0-3 16-16,0 3-16 0,0 0-8 0,0 0-336 15,0 0-1185 1,0 0-1159-1,-8-4-2569-15,-1 1-224 0</inkml:trace>
  <inkml:trace contextRef="#ctx0" brushRef="#br0" timeOffset="1140.91">3354 8861 2480 0,'0'0'6049'0,"0"0"-4104"16,0 0-457-16,0 0 200 0,0 0-495 31,0 0-33-31,0 0-376 0,0 0-432 16,-24-38-200-16,24 38-104 16,0 0-48-16,0 0 0 15,0 0-104-15,0 3 8 0,4 7 96 16,13-1 56-16,-2 1 144 31,5 3 32-31,8-1-104 0,-4 1-56 16,8-3-8-16,-9 2-64 15,-2-2 8-15,-10-4-8 16,2 3-8-16,-9-2 8 0,-4 2 0 16,0 4 0-16,-8 3 8 15,-12 6 112 1,-5 4 8-16,-3 5-8 0,0 1-16 15,-3 0-40-15,4 6-64 16,3-7-8-16,3 8-592 16,10-11-1624-16,2-12-4322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9-30T08:44:52.9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4861 4181 984 0,'0'0'7377'16,"0"0"-4976"-16,0 0-1393 0,0 0-264 0,0 0 296 15,0 0 185-15,0 0-273 16,0 0-160-16,0 0-320 15,0-6-176 1,3-3-240-16,5-1-48 16,9-3 0-16,7 0-8 15,-1 1-64-15,9 2 64 0,-1 4 0 16,1 3-16-16,-4 3-72 16,-4 0 0-16,-3 9 0 0,-6 10-72 15,-7 10 104-15,-8 3 56 16,0 5 0-16,-12 8 16 0,-16 3 40 47,-7-4 8-47,-5-3 16 15,-1-6 0-15,6-6-72 16,7-7 88-16,9-9-96 0,10-7 8 16,5-3-8-16,4-3 96 15,4-6-24-15,20-16-72 0,12-13-176 16,16-16 56-16,11-6-24 15,9-6-216-15,0 2-88 0,0 7 152 16,-13 6 208-16,-6 14 24 0,-18 11 64 16,-15 8 24-16,-8 8-16 15,-12 4 152-15,0 3 80 16,-4 0 0 0,-16 10-48-16,-12 5-32 15,-7 11-144-15,-1 5 208 16,-1 4-176-16,6 4 32 0,7-4-24 0,8-1 8 15,8-2 16-15,8-3-80 16,4-4 0 0,4-2 40-16,16-1-40 15,12-7 8-15,11-2 8 16,6-4 56-16,-2-5-72 0,-3-4 0 16,-8 0-272-16,-12 0-192 31,-12-4-328-31,-12-5-816 0,-12 3-1049 15,-4-1-3352-15</inkml:trace>
  <inkml:trace contextRef="#ctx0" brushRef="#br0" timeOffset="392.75">6012 3994 5857 0,'0'0'2448'0,"0"0"-839"0,0 0-65 16,0 0 128-16,0 0-247 15,0 0-617-15,-88 0 8 16,60 16-368 0,1 6-208-16,-1 6-88 15,4 4-48-15,3 3-56 16,10 4-32-16,7-5-8 0,4 4-16 16,0-3-64-16,19 0 16 0,13-7 48 31,13 2-56-31,2-8 8 15,9-7-560-15,15-15-1152 16,-6 0-1113-16,-18-3-4953 0</inkml:trace>
  <inkml:trace contextRef="#ctx0" brushRef="#br0" timeOffset="1125.16">6470 3956 7401 0,'0'0'2105'16,"0"0"-129"-16,0 0-152 0,0 0-303 31,0 0-433-31,0 0-336 15,0 0-648-15,0 0-32 0,-24 35-64 16,8-1 152-16,0 8 16 16,-3-1 32-16,6 0-32 0,2 1-104 15,7-4-56-15,4-3-16 32,0 0 0-32,7-10-48 15,18-3 32-15,3-2-232 0,11-8-184 16,8-9-600-16,13-6-1185 0,-4-9-2264 15,-15-8-1792-15</inkml:trace>
  <inkml:trace contextRef="#ctx0" brushRef="#br0" timeOffset="1354.22">6139 4238 7361 0,'0'0'2841'0,"0"0"-2385"16,0 0-448-16,0 0 872 15,100-3 616-15,-45-7-568 0,9 4-239 16,5-3-401-16,2 2-288 16,13-2-192-1,-20 3-1969 1,-13-4-2336-16</inkml:trace>
  <inkml:trace contextRef="#ctx0" brushRef="#br0" timeOffset="1619.43">6756 3908 9161 0,'0'0'2465'0,"0"0"-177"0,0 0-1111 16,0 0-745-16,0 0-104 15,0 0-144-15,0 0 48 32,84 32 136-32,-35-1 112 0,2 8-312 15,-3 2-88-15,-5 0-80 16,-7 7 8-16,-8 0-16 0,-8 2-32 16,-16 4-40-16,-4 0-416 15,-39 10-384-15,-6-14-1425 31,2-11-2432-31</inkml:trace>
  <inkml:trace contextRef="#ctx0" brushRef="#br0" timeOffset="2594">8271 4092 8345 0,'0'0'2177'16,"0"0"183"-16,0 0-695 16,0 0-241-16,0 0-160 0,8-22-440 15,4 19-368-15,4-4-247 31,3 4-201-31,5 3 16 0,4 0-24 16,0 13-97-16,-3 9-7 16,-6 10 88-16,-10 3 8 15,-9 3-104-15,-4 0-40 0,-20 4 144 32,-12-8-80-32,4-2 88 15,-1-9 0-15,10-5-16 0,7-8-80 16,12-7-384-16,4-3 32 15,11-6 352-15,30-17-528 0,10-11-1400 16,14-8 543-16,6-8 257 0,-3-4-160 16,-1 0 528-1,-19 9 856 1,-8 10 648-16,-12 10 744 0,-20 9 296 16,-4 9 449-16,-4 7-1001 15,-16 0-888-15,-12 17 128 0,-11 5-64 16,-2 3 88-16,5 7-200 0,4 3-72 31,4-1-56-31,17 2-64 16,7-1-8-16,4 0-16 0,12-1-64 15,19-5 8-15,14-1 56 16,10-8-184-16,37-8-656 16,-12-12-1096-1,-13 0-2641-15</inkml:trace>
  <inkml:trace contextRef="#ctx0" brushRef="#br0" timeOffset="2908.5">9123 3930 4672 0,'0'0'2993'15,"0"0"-720"-15,0 0-593 16,0 0 288-16,0 0 161 15,0 0-681-15,17-53-840 0,-17 53-608 0,-17 15 0 16,-7 14 168 0,-12 9 144-1,-3 6 48-15,3 4-167 0,4 0 7 16,1-1-32-16,14 4-120 16,6-6 16-16,7 2-64 15,4-2-8-15,15-1-48 0,13-3 56 16,12-3-8-1,8-9-328-15,8-7-225 16,4-9-367-16,15-13-744 0,-11 0-2665 16,-16-3-464-16</inkml:trace>
  <inkml:trace contextRef="#ctx0" brushRef="#br0" timeOffset="3322.29">9426 3975 7057 0,'0'0'3241'15,"0"0"-553"-15,0 0-431 0,0 0-497 16,0 0-728-16,0 0-864 16,0 0-104-16,0 0 72 0,-75 85-128 0,55-40 48 31,8 3-40-31,0 2 32 15,12-2 24-15,0 0-72 16,0-7-128-16,12-6 128 0,11 0-416 16,5-10-568-16,4-5-448 15,16-11-753-15,-4-9-567 0,-8 0-2017 16</inkml:trace>
  <inkml:trace contextRef="#ctx0" brushRef="#br0" timeOffset="3539.71">9147 4223 7985 0,'0'0'2593'0,"0"0"-1465"15,0 0-736-15,0 0 992 0,84-13 209 16,-36 13-425-16,4 0-656 15,8 0-400 1,-1 0-112-16,-3 0-376 16,12 0-1496-16,-16 0-969 0,-16 3-2824 15</inkml:trace>
  <inkml:trace contextRef="#ctx0" brushRef="#br0" timeOffset="3727.15">9673 4270 7641 0,'0'0'2585'0,"0"0"-1465"0,0 0 80 16,0 0 280-16,0 0-463 16,0 0-969-1,112-25 512-15,-72 15-560 16,3 7-296-16,-2-4-56 16,-6 5-1017-16,-7-5-783 0,-12-2-65 15,-7-1-215-15,-9 1-2497 0</inkml:trace>
  <inkml:trace contextRef="#ctx0" brushRef="#br0" timeOffset="3936.08">9849 4112 6249 0,'0'0'1840'0,"0"0"-1352"16,0 0 369-16,0 0 175 0,0 0 192 15,-36 85-176-15,31-50-128 31,5 6-287-31,0 0-233 16,5 4-320-16,3-4-24 0,3 1-16 0,6-7-40 16,-6-7-672-16,14-6-1145 15,-5-9-783-15,-1-10-3770 0</inkml:trace>
  <inkml:trace contextRef="#ctx0" brushRef="#br0" timeOffset="4139.59">10096 4178 10642 0,'0'0'2488'31,"0"0"-1816"-31,0 0-608 16,0 0-64-16,0 0 641 16,15 95-257-16,-6-57-168 0,-5 10-56 15,4-7-152-15,-5 4-8 0,1-10-280 31,0-1-1377-31,-4-11-679 16,0-11-2441-16</inkml:trace>
  <inkml:trace contextRef="#ctx0" brushRef="#br0" timeOffset="4401.14">10327 3940 9394 0,'0'0'3144'0,"0"0"-1744"16,0 0-1287-16,0 0-1 0,0 0-24 15,0 0 760 1,55 85-144 0,-19-46-80-16,-4 2-152 15,5 0-280-15,-10 7-192 0,-7-7 64 16,-12 4-32-1,-8-4-24-15,-12 0-16 16,-44 10-304-16,-4-9-1152 0,4-11-2449 16</inkml:trace>
  <inkml:trace contextRef="#ctx0" brushRef="#br0" timeOffset="5616.14">11960 4207 7641 0,'0'0'2337'0,"0"0"-1049"16,0 0 216-16,0 0-328 0,0 0 273 15,-4-80-65-15,17 67-784 16,2 7-312-16,9 3-136 31,4 3-144-31,0 0 8 0,4 7-16 16,-4 11-112-16,-9 8 104 16,-6 9-32-16,-13-1 40 0,-4 8 0 15,-20-4 0-15,-12-3 0 16,-8-3 0-16,0-7 0 15,0-6 104-15,12-6-96 0,13-7-8 16,6-6 0 0,13 0 16-16,0-12-16 15,28-14-672-15,28-12-176 0,0-3 312 16,8-4-168-16,3 1-104 16,-18 9 519-16,-2 0 289 15,-15 13 433-15,-16 9 431 16,-8 10-112-16,-8 3-224 15,0 0-528-15,-12 3 24 16,-16 16-24-16,-7 6 480 0,-2 4-88 16,1-1-160-16,8 4-184 31,9-6-24-31,7 2-24 16,12-5-80-16,3 5-112 0,22-6-184 15,19-3-72-15,11-6-584 0,37-10-793 16,-12-3-263-16,-9-6-2689 0</inkml:trace>
  <inkml:trace contextRef="#ctx0" brushRef="#br0" timeOffset="5879.25">12757 3981 8305 0,'0'0'2153'0,"0"0"-561"16,0 0 152-16,0 0-175 0,0 0-753 15,0 0-720 1,0 0-32-16,0 0 336 16,-88 99-264-16,65-55-88 0,3 3 104 15,8 1-152-15,7 3-8 16,5-3-48 0,9 0 56-1,10-7 0-15,18-10-120 0,10-2-224 16,9-13-264-16,36-13-952 0,-13-3-1537 15,-10 0-4473-15</inkml:trace>
  <inkml:trace contextRef="#ctx0" brushRef="#br0" timeOffset="6155.25">13228 3937 6689 0,'0'0'2769'15,"0"0"-417"-15,0 0 33 0,0 0-729 32,0 0-720-32,0 0-544 15,0 0-392-15,-13 31-16 16,2 11 16-16,-6 8 104 0,6 4 104 16,3 0-144-16,3 1-64 31,5-1 32-31,0-4-32 0,9-2 0 15,6-10-8-15,6-3-416 0,3-10-760 16,15-12-809-16,-3-3-919 16,-4-10-2953-16</inkml:trace>
  <inkml:trace contextRef="#ctx0" brushRef="#br0" timeOffset="6336.65">13004 4286 7985 0,'0'0'2441'0,"0"0"-625"16,0 0-896-1,0 0-208-15,0 0 89 16,0 0-249-16,99-29-552 16,-22 29-184-16,-10 0-2401 0,-7 0-2680 15</inkml:trace>
  <inkml:trace contextRef="#ctx0" brushRef="#br0" timeOffset="6531.05">13479 4267 4705 0,'0'0'2976'31,"0"0"-1344"-31,0 0-735 0,0 0 327 16,79-10-440-16,-43 4-184 15,4 0-200-15,-4 3-328 0,-4-4-72 16,-1 1-632-16,-3-10-392 0,-12 3-1561 16,-4-3-2536-16</inkml:trace>
  <inkml:trace contextRef="#ctx0" brushRef="#br0" timeOffset="6719.68">13602 4095 4280 0,'0'0'2865'0,"0"0"-1801"31,0 0 8-31,0 0 441 16,0 0-193-16,-32 80-216 0,24-45-416 15,8 3-183-15,0 3-313 16,0 4-184-16,0-4-8 0,8-3-128 16,12 0-1473-16,-4-12-1095 15,3-14-3306-15</inkml:trace>
  <inkml:trace contextRef="#ctx0" brushRef="#br0" timeOffset="7053.71">13928 4140 8705 0,'0'0'2369'0,"0"0"31"0,0 0-1311 0,0 0 71 16,0 0-272 0,0 0-488-1,0 0-104-15,101-13-296 0,-78 29-40 16,-7 3-40-16,-4 0-104 16,-8 7 184-16,-4-4 0 15,-8 3 8-15,-12 1 320 0,0-1 40 0,0-3-112 16,5-3-24-16,2 1-232 15,13-5-88 1,0-2 40-16,17-4-456 16,18-2-216-16,41-7-592 15,-4-13-2841-15,-1-9-800 16</inkml:trace>
  <inkml:trace contextRef="#ctx0" brushRef="#br0" timeOffset="7323.68">14311 3962 9762 0,'0'0'4289'0,"0"0"-2649"0,0 0-584 15,0 0-256-15,0 0-768 16,0 0 192-1,40 22-224-15,-8 4 168 0,11 9 0 16,-6 0-168-16,2 6-72 16,-14-3 64-16,-6 3 8 15,-10 1-80-15,-9 2 80 0,-13-6-80 16,-51 19-752-16,8-15-1008 16,-3-8-3313-16</inkml:trace>
  <inkml:trace contextRef="#ctx0" brushRef="#br0" timeOffset="8175.08">15359 4299 8265 0,'0'0'2553'16,"0"0"-1009"-16,0 0-464 0,0 0-335 15,0 0-321 1,0 0-184-16,8 0-240 0,12 3-480 0,0 0-1721 31,4-3-2800-31</inkml:trace>
  <inkml:trace contextRef="#ctx0" brushRef="#br0" timeOffset="8330.98">15913 4286 7089 0,'0'0'1800'0,"0"0"-927"15,0 0-481-15,0 0-312 16,0 0-24-16,0 0-56 0,0 0-912 16,100-3-913-16,-73 3-2304 0</inkml:trace>
  <inkml:trace contextRef="#ctx0" brushRef="#br0" timeOffset="8503.92">16431 4308 5801 0,'0'0'2048'16,"0"0"-1440"0,0 0-480-1,0 0-56-15,0 0-64 16,0 0-8-16,0 0-40 0,87 0-1000 15,-63-3-2265-15</inkml:trace>
  <inkml:trace contextRef="#ctx0" brushRef="#br0" timeOffset="8653.41">17025 4238 6529 0,'0'0'1584'0,"0"0"-680"16,0 0-151-16,0 0 359 31,0 0 200-31,0 0-1136 0,0 0-176 16,19-3-4233-16</inkml:trace>
  <inkml:trace contextRef="#ctx0" brushRef="#br0" timeOffset="11160.94">1840 4432 7033 0,'0'0'1792'0,"0"0"49"0,0 0-513 16,0 0 8-16,-3-29 57 0,3 23-713 15,0 0 32-15,11-1-376 16,13-2-224-16,4-4-112 0,16 4-32 31,4-1 32-31,3 7 0 16,5 3 16-16,-8 0-80 0,-12 13 40 16,-12 12-112-16,-8 4 120 15,-16 9-64-15,-8 3 80 0,-28 4 0 16,-8-4 8-16,-4 0 192 31,-4-9-200-31,9-4 0 16,11-9 0-16,16-12-96 0,8-7 96 15,8 0-8-15,15-26-352 16,34-22-872-16,26-24 359 0,5 2 521 16,-5 3-592-16,-2 17 384 31,-22 18 560-31,-3 0 104 15,0 3 104-15,-16 13 328 0,-13 10-360 0,-15 6 8 16,-4 0 248-16,-7 6-208 16,-21 17 889-16,-12 8-73 0,-8 4-632 15,0 7-88 1,4 2-144 0,5 1-104-16,11-8 56 15,8 5-128-15,12-4 0 0,8-7-152 16,28 1 0-16,28-6 24 0,24-4-528 15,3-6-24 1,21-16-985-16,-29-3-1535 16,-27-16-6042-16</inkml:trace>
  <inkml:trace contextRef="#ctx0" brushRef="#br0" timeOffset="11489.15">3147 4143 9570 0,'0'0'1792'0,"0"0"-1136"31,0 0-472-31,0 0 120 16,0 0 496-16,-116 38 449 0,80-9-529 15,5 6-352-15,-1 3-32 16,8 3-152-16,4 1-56 16,13-1-48-1,-2 0-80-15,9-3 40 0,0-3-40 16,16-3-56-16,8-10 56 16,8-6-232-16,4-4-360 0,4-12-632 15,-1 0-625-15,17-19-423 0,-12-6-321 16,-8 0-3568-16</inkml:trace>
  <inkml:trace contextRef="#ctx0" brushRef="#br0" timeOffset="11713.64">3351 4194 6241 0,'0'0'2832'31,"0"0"-759"-31,0 0-609 0,0 0-224 16,0 0-591-16,0 0-209 15,-64 44 48-15,36-9-112 0,0 10-128 16,4-1-48-16,8 4-192 16,0 2 56-16,8-8-56 15,8-1-16-15,0-6-208 0,4-6-536 32,24-7-1185-32,0-9-831 15,0-10-2089-15</inkml:trace>
  <inkml:trace contextRef="#ctx0" brushRef="#br0" timeOffset="11916.54">3076 4486 6545 0,'0'0'5513'0,"0"0"-4209"15,0 0-1296 1,0 0 136-1,0 0-144-15,0 0 464 0,0 0 33 0,110-22-233 16,-57 9-256-16,3 4-8 16,15-4-833-16,-7 3-1623 0,-12 1-2337 15</inkml:trace>
  <inkml:trace contextRef="#ctx0" brushRef="#br0" timeOffset="12080.8">3566 4388 8009 0,'0'0'2761'16,"0"0"-2169"-16,0 0-528 0,0 0 192 31,99-39-512-31,-63 26 152 16,12 1-1288-16,-8 2-801 0,-12 4-2440 0</inkml:trace>
  <inkml:trace contextRef="#ctx0" brushRef="#br0" timeOffset="12276.99">3841 4295 3896 0,'0'0'2657'16,"0"0"-1617"-16,0 0-320 16,0 0 561-16,0 0 231 15,0 0 624-15,-17 83-743 16,10-51-809-16,-5 6-280 15,-1 0-176-15,2 0-128 16,2 4-536-16,5-11-2025 0,0-9-3472 16</inkml:trace>
  <inkml:trace contextRef="#ctx0" brushRef="#br0" timeOffset="12750.18">3972 4013 9738 0,'0'0'2688'0,"0"0"-1704"16,0 0-616-16,0 0 137 16,24 0 55-16,0 6 312 0,-1 10-176 15,1 6-336-15,1 7-304 16,-1 6 96-16,-9 6-152 0,-7 7 8 16,-8-1 0-16,0 7 8 15,-12 3-16-15,-16 0-96 0,-4 1-856 16,-20 2-792-16,9-12-2481 15,3-14-4905-15</inkml:trace>
  <inkml:trace contextRef="#ctx0" brushRef="#br0" timeOffset="15443.49">22550 3600 6737 0,'0'0'2977'0,"0"0"-1241"0,0 0 352 16,0 0-463-16,0 0-57 31,0 0-296-31,0 0-367 16,0 0-169-16,0 0-448 0,-7-22-176 15,3 22-112-15,0 10-144 16,-9 8-8-16,-2 14 88 0,-1 3 40 16,0 13 16-16,4-4 8 31,4 4-64-31,8-7-256 15,0-6-48-15,4-10-33 0,16-5 25 0,4-14 8 16,4-6 168-16,-1-10-40 16,6-15 104-16,-1-13 64 0,-5-6-32 15,1-4 96 1,-8 3 8 0,-8 7 0-16,0 10 392 15,-8 9 80-15,-4 12 8 0,0 7-312 0,0 0-168 16,0 13-192-16,0 9 88 15,-8 13 104-15,5 6-8 16,-2 1 8-16,5-4-64 0,0-3-88 31,12-7-40-31,4-8-160 16,4-11 144-16,4-6 208 0,0-3-8 16,3-19 16-16,-3-13 80 15,-7-6-32-15,2-9 56 0,-10-4 176 31,-2-4 96-31,-7 11-184 16,0 3 217-16,0 12 55 0,-7 10-256 16,-2 10-216-16,1 9-40 15,-3 0-536-15,-2 6-473 16,9 32-607-16,0-9-1073 0,4-1-2056 0</inkml:trace>
  <inkml:trace contextRef="#ctx0" brushRef="#br0" timeOffset="15689.9">23192 3680 7945 0,'0'0'2673'0,"0"0"-529"16,0 0-968-1,0 0-343-15,0 0-265 16,40-7-216-16,-24 7-160 0,8-3-192 16,4 0-176-16,-1 3-552 15,5 0-761-15,-4 0-767 0,-8 0-537 16,-8 0-2824-16</inkml:trace>
  <inkml:trace contextRef="#ctx0" brushRef="#br0" timeOffset="15868.09">23172 3791 4761 0,'0'0'1256'0,"0"0"-296"15,0 0-40-15,0 0 184 0,0 0 409 16,0 0-393-16,0 0 32 31,88 32-176-31,-40-32-495 0,12 0-481 16,35 0-969-16,-11-7-839 15,-9 1-3041-15</inkml:trace>
  <inkml:trace contextRef="#ctx0" brushRef="#br0" timeOffset="16385.59">23981 3489 8857 0,'0'0'2353'16,"0"0"-265"-16,0 0-1343 0,0 0-257 16,44-79 32-16,-16 66-80 31,0 4 200-31,7 2-304 0,-3 4-184 15,-4 3 0-15,-7 0-104 16,-10 0-48-16,-3 0-152 16,-8 3-352-16,0 7 504 0,0 2 0 31,-16 4 112-31,0 0 48 16,1 3 32-16,-2 0-40 0,2 0-80 15,2-3-72-15,9 6 24 16,4 1-24-16,0-1 0 15,8 3-8-15,12-2 16 0,-3 2 16 0,6-6-24 16,-3-4 0 0,-8 2 184-1,4-4-184-15,-8-4 0 0,-8-3-8 16,0 4-72-16,0-4 80 16,-12 0 176-16,-16 4 312 0,-4-4 264 15,-12 0-359-15,1-2-201 0,-6-1-192 31,-18-6-545-31,11-10-1279 16,5-9-6674-16</inkml:trace>
  <inkml:trace contextRef="#ctx0" brushRef="#br0" timeOffset="20180.89">4183 6181 1880 0,'0'0'2392'0,"0"0"2057"0,0 0-3264 31,0 0-409-31,0 0 8 16,0 0 360-16,0 0-176 15,0 0-343-15,0 0-169 0,0 0-240 16,12 0-64-16,12 0 136 31,8 0 8-31,11-9 0 0,26 0-88 16,22-4-56-16,33-6 32 15,11 3-72-15,-4 0 16 0,-7 3 120 16,-12 4-176-16,-5-1 80 0,-3 4-72 16,-1-1 40-16,-4 4 80 15,-3 0-96-15,-16 0-88 16,-16 0 136 0,-16 0-144-16,-8 3 40 15,8 0-40-15,-1-4 40 0,5 4-24 16,-8-3-24-16,-9 3-32 15,-7 0 16-15,-7 0-240 0,-10 0-264 16,-7 0-256 0,-4 0-480-16,-36 0-489 15,-3 3-599-15,-10 1-3761 16</inkml:trace>
  <inkml:trace contextRef="#ctx0" brushRef="#br0" timeOffset="20788.8">4207 6334 5169 0,'0'0'2320'0,"0"0"-1056"16,0 0-167-16,0 0-25 31,0 0-64-31,0 0-104 0,0-6-600 15,4 12-232-15,-4 10 160 16,0 9 352-16,0 10 81 0,0 7-113 16,0 8-176-16,0 11-8 31,0 11-72-31,0 21-56 16,-4 8-80-16,-4 1-48 0,4-16-32 15,0-23-80-15,0-22 0 16,0-6 56-16,0 4-48 0,0-2-8 15,0 2-96-15,0-8-592 0,0-2-872 16,0-13-1273 0,4-4-2520-1</inkml:trace>
  <inkml:trace contextRef="#ctx0" brushRef="#br0" timeOffset="21183.12">4135 7375 5633 0,'0'0'2728'0,"0"0"-1896"15,0 0-567-15,0 0 359 0,0 0 168 32,0 0 16-32,0 0-376 15,99 0 336-15,-58 0-24 0,6 0-344 16,22 0-15-16,26-6-161 15,20 0 80-15,13 2 24 0,-4 1-136 16,-17 3-64-16,-12 0 72 31,1 0-48-31,-1 0-16 16,1-3-8-16,4-3-32 0,0-1 64 16,-5 4-24-16,-15-3 16 15,-16 3 104-15,-21 3-240 0,-7-4 88 16,5 4-96-16,-2 0 40 15,1-3-32-15,-8 3-16 16,-12-3 0 0,-5 0-16-16,-6 3-112 0,-5-3-272 15,-4-10-512-15,0 3-1393 16,-4-5-6553-16</inkml:trace>
  <inkml:trace contextRef="#ctx0" brushRef="#br0" timeOffset="21721.89">6180 5845 4745 0,'0'0'4504'0,"0"0"-3519"16,0 0-633-16,0 0-240 15,0 0 352-15,-25 47 128 0,25-12-88 16,-3 13 112-16,-1 19-56 16,-1 19-16-1,-3 21-7-15,0 8 7 16,-12-4-80-16,5-7-200 0,-9-8-136 15,3-7 24-15,6-4-80 16,-2-14 72-16,10-18-24 0,3-12-120 31,4-2 24-31,0-1-24 16,0 3 0-16,0 0 0 0,0-9-128 16,4-3-552-16,3-10-752 15,-3-4-921-15,1-11-3312 0</inkml:trace>
  <inkml:trace contextRef="#ctx0" brushRef="#br1" timeOffset="30665.51">2398 3867 1272 0,'0'0'5473'0,"0"0"-4137"15,0 0-592 1,0 0-63-16,0 0 191 15,0 0-120-15,-16-42 320 16,12 36-24-16,4 3-79 0,-4 0-465 16,0 0-192-16,0 3-8 15,-3-4-304-15,-10 4-56 0,2 0-16 32,-9 0-8-32,-4 7-64 15,-8 3-144-15,0 2 272 0,-8 1 16 16,0 3 96-16,-4 0-96 15,5-1-8-15,-2 4 8 0,10 1-40 16,3-5 56-16,0 4-32 16,0 1 32-16,4-2 16 31,-4 1-32-31,1 4-8 0,-1-1 8 16,0 0 8-16,0 4-8 15,0-1 0-15,4 0 0 0,0 1 0 16,0 3 0-16,9-4-56 15,-5 4 56 1,4-1-64-16,-1 1 64 16,2-1 8-16,3-2-8 15,0-1 8 1,4 0-8-16,4-3-56 16,0-2 48-16,4-1-48 0,4 0 56 15,0 0-112-15,0 0-8 0,0 0 120 16,0 0 0-16,4 3-48 15,8-6-112-15,0 3 55 0,4 0 57 16,4 0 48-16,4 0-24 16,-1 0-32-16,1-3 8 0,4 3 48 15,-4 0 0-15,4 0 0 32,4-3-16-32,4 0-88 0,0 0 104 15,3 0 64-15,2-3 0 16,2 2-56-16,-7-2 40 0,0 3-40 15,0 0 64-15,-4 0-72 32,-4-1 8-32,8-2 73 15,-4-3-81-15,7-1-8 0,5 1-145 16,0-7 153-16,3 0 96 16,9-3-96-16,-4 0 0 0,4 0-16 15,-5 0 16-15,-2 0-8 16,-1 0-32-16,-8 0 40 15,3 7 88 1,-3-4-71-16,4 3-17 0,8 0 80 16,-5 1-80-16,9-1 0 15,0-3-64-15,4-3 64 0,4 0-8 16,-1 0 0 0,9 0 16-1,-5 0 56-15,-3 0-56 0,-4-3-8 16,-8 0 112-16,0 3-16 0,-1 0 0 15,-3-3-88-15,8 0-8 16,8-1 120-16,11-2-120 0,21 0-8 31,-5 0-56-31,-10 2 64 16,-18 1 56-16,-7 3-8 0,4 0-40 16,4 0 128-16,3 0-136 15,-7 0 0-15,0 3 16 0,0 1-8 16,0-1 0-16,-1 0-8 15,1 0 8-15,4 3 56 32,0-3-64-32,-1 1-56 0,9-1 56 15,0 0 0-15,-1-3-8 16,5 3 8-16,11-3-8 0,9 0 8 16,16 0 0-16,4 0 0 31,-9-3-128-31,-12-3 120 0,-7 2 16 15,-16 4-56-15,-8-3 120 0,-17 3-80 16,2 0 16-16,2 0 56 16,12 0-56-16,10 0 64 0,-6 0-72 15,5 0 0-15,0 0 0 16,3 0 32 0,2 0-32-16,-2 0 0 15,13 0 112-15,-13 0-112 0,5 0 16 16,-5 0-8-16,-15 0-8 15,13 0 8-15,-10 0 8 16,1 0 40 0,0 0-48-16,3 0 8 15,1 3 48-15,4-3-56 16,-4 4 40-16,3-1 16 0,-4-3-56 16,1 0 72-16,-3 3 8 15,-2-3-80-15,-3 0 80 0,-5 0-32 31,1 0-56-31,0 0 112 16,0 0-104-16,-5 0-8 0,9 3 0 16,-8-3 16-16,4 0-16 15,0 0 0-15,-5 0 0 16,1 0 16-16,-7 0 0 0,-2 0-16 16,-3-3 0-16,-5 3 80 31,2-3 56-31,3 0 24 0,3-1-24 0,9-2 80 15,4 0-208-15,8 0 0 16,-1-4 56-16,-3 7-56 16,-8-4-8-16,-4 4 0 0,-4 0 8 15,-12 0 72 1,0 0-80 0,0 0 0-16,-1-1 0 0,5-2 8 15,0-1 0-15,-1 1-8 0,10 0 48 16,-2-1-80-16,6 1 32 15,-2 0 0-15,5 3 0 0,-9-4 0 32,6 4 0-32,-6 0 0 15,5 3 0-15,0 0-48 0,-4 0-56 16,-1 0-96-16,-3-3 40 16,-3-1 72-16,-6 1 88 0,1-3 0 15,0-3 8-15,0-1 16 31,4-3-24-31,-1 4-96 0,1-7-200 16,0 3 64-16,-4 3 128 16,-4-2 56-16,-1 2 32 15,-2-2 16-15,-1 2 8 0,0-5-8 32,-9-2 64-32,2-1-56 15,-2-2 8-15,-2-5-16 0,-2-1 0 16,-3 1-8-16,-4-3 8 0,5 2 0 15,-6-2 56-15,1 2-56 16,-4-2 40-16,0-1-40 16,0 4 0-1,0-4 56-15,0 1-56 16,0 2 0-16,0-2 0 0,-4-1 8 16,1 1 40-16,-2-4-48 15,1 6 16-15,0-2 96 0,-4 5-104 16,4 1-8-16,-3 0 96 0,-2 3 0 31,1-3 64-31,1 6-160 16,-6-3 8-16,-2 0 48 0,-2 3-56 15,2-6-64-15,-9-1 64 16,-1-2 0-16,1 3-8 0,-3-4-48 31,-1 4 56-31,0 0-8 16,0 0-16-16,-3 3 8 0,3-3 8 15,-4 2 8-15,0 5 0 16,-12-1-8-16,0-3 48 16,-8 6-96-16,1 0-152 0,-1 1 208 31,-4 2 0-31,4 4 80 16,4-4-80-16,-4 7 88 0,5-3-40 15,-5-1 112-15,-4 4-72 16,-4-3 0-16,-7 2-8 15,3 2-32-15,-4-5-16 0,1 4-32 0,2 0 0 16,-2-1 88 0,3 1-88-1,-4 3 0-15,-3 0-8 0,4 0 0 16,-6 0 0-16,-2 3 8 16,-1 1 0-16,-3 2 48 15,-2 1-48-15,1 2 0 16,5-3 0-16,-5 1 0 15,5-1-8-15,3 3-80 16,4-2 88-16,0-1-48 0,5 1 48 16,-5-5 0-16,1-2 8 15,-14 0 0-15,-14 0 0 16,-12 0 0 0,6-2 0-16,22-5 88 15,20 1-96-15,19 3 0 0,-8-1 0 16,-12 1-8-16,-4-3 8 15,-3 3 0-15,3 0 0 16,-3-1 0-16,-2 4 0 0,-14-3 0 31,-14 3 0-31,-10 0-8 16,8 0-40-16,19 0 0 16,20 0-248-16,13 0 160 0,-9 0-168 15,-12 0 168-15,-12 0 24 16,-8 0 24-16,-15 0 72 0,-16 0 8 0,-1 0-136 15,8 0-568 1,13-3 504 0,11-3 120-16,5 0-129 15,10 6-23-15,14-4 240 0,11 1-24 16,9 3 24-16,-9-3 88 16,-12 3-80-16,-8 0 72 0,5 0-80 15,-5 0 0 1,-1 0 48-16,2 0-8 15,3 0 17 1,1 0-25-16,7 0-16 0,0 0 32 0,1 0-40 16,3 3-8-16,-1 4 80 15,-3-5 32 1,5 5-64-16,-5-1 104 16,4 1-48-16,-4-4-88 15,1 3-16-15,7-3 48 0,5 4-48 31,-6-7 0-31,6 6 0 16,-5-3 0-16,-3 1 0 0,-5 1-48 16,0-1 48-16,-4-1 64 15,4 3 16-15,-4-2-24 16,4 2-40-16,1 3 288 0,-1-2-208 16,4 2-16-16,5-2-24 15,-1-1 0-15,4 0 40 0,4-2-48 16,0-1 72-16,4 0 88 15,1 0-104 1,-6 0 72-16,2 3-56 16,-1-2-56-16,4 5-48 0,0 1-8 15,-4-1-8-15,4 7 0 16,-3 3 0-16,-9 0-80 16,0 4-40-16,-4-4-80 15,0-4 192 1,1-2-232-16,3 0 144 0,4-7 96 15,4-3-424-15,8-3-352 0,8 0-49 16,16 4-95-16,4-1-1640 16,4-3-7298-16</inkml:trace>
  <inkml:trace contextRef="#ctx0" brushRef="#br1" timeOffset="31685.55">5557 4924 336 0,'0'0'7337'16,"0"0"-5905"-16,0 0-975 15,0 0-297-15,-4-3-152 0,4 3 216 16,0 0 224-16,0 0-88 0,-4 0-152 31,1 10 168-31,-1 5-8 16,0 1 416-16,-4 10 72 0,-1 2-95 15,-2 4-113-15,-1 6-168 16,0 3-24-16,-4 4-120 0,4-1-64 16,4 7-24-16,-4 0-96 15,4 6-16-15,-4-3 8 0,8 0-24 31,-3-3-16-31,2-4-32 16,-3-2-24-16,4-4 72 0,4-9-80 16,-4 0-24-16,1-10-16 15,3-3 8-15,0-3 56 32,0 0-64-32,0-4 0 0,0 1 32 31,0 0-32-31,-4-4 0 0,4 4 0 15,0-7 8-15,0-2-8 0,-4-1-128 16,4-3-232-16,0 0 8 16,-5 0-120-16,1 0-376 15,0 0-1417-15,-11 3-663 0,2 0-377 16,2 0-1928-16</inkml:trace>
  <inkml:trace contextRef="#ctx0" brushRef="#br1" timeOffset="31995.69">5072 5629 3320 0,'0'0'6314'0,"0"0"-4402"16,0 0-248-16,0 0-815 15,0 0-25-15,0 0 144 0,-4-9-408 16,16 9-312-16,3 9-48 16,1 4-56-16,9 2 0 15,3 5-96-15,-1 2-40 0,5 0 80 32,0-3-88-32,4 4 8 15,0-5-8-15,-8-2-600 0,-4-3-816 16,-13-3-1217-16,-7-8-1544 0,-4-2-3272 15</inkml:trace>
  <inkml:trace contextRef="#ctx0" brushRef="#br1" timeOffset="32270.75">5661 5509 9313 0,'0'0'3961'16,"0"0"-2480"-16,0 0-897 16,0 0-32-16,0 0 256 0,0 0 56 15,0 0-24-15,-80 63-343 16,52-32-145-16,-4 1-88 0,1 3-48 31,3 4-88-31,0-2-128 16,5 2 16-16,2-2-32 0,6 2-176 15,2-1-793-15,6 3-1047 16,-1-9-2633-16,8-10-4649 0</inkml:trace>
  <inkml:trace contextRef="#ctx0" brushRef="#br1" timeOffset="39013.91">7637 6016 856 0,'0'0'5713'0,"0"0"-4353"15,0-12-816-15,0 8 729 0,0-2-249 16,0 3 392-16,0 0-256 0,0 0-175 15,0-1-105-15,0 4-200 16,0 0-400-16,0 0-168 16,0 0-112-1,0 16-80-15,0 9 0 16,-3 27 80-16,-1 2 0 0,0 9 112 16,4 3-112-16,-5-2 8 15,5 3 88 1,-4 3 32-16,4 12 0 15,-4-9 16-15,0 3-96 0,1 10 80 16,-5 3-56-16,-5-3-8 16,6-13 48-16,3-13-56 0,0-15-56 15,0-1 0-15,4 1 56 32,0-14 0-32,0-5-56 0,0-11 0 15,0-5 16-15,0-7-8 16,-4 1-8-16,4-4-64 0,-5 0-176 15,-2-29-320-15,-5 4-2553 16,3-4-1688-16</inkml:trace>
  <inkml:trace contextRef="#ctx0" brushRef="#br1" timeOffset="39857.96">7713 5886 3872 0,'0'0'1825'0,"0"0"-761"16,0 0-256-16,0 0 208 16,0 0 153-16,0 0-225 15,0-3-112-15,5 3-312 0,10 0-240 16,1 0 144-16,4 0-32 16,11 0 8-16,1 0-112 15,13 0-96 1,6 0 49-16,17 0-89 0,24 0-48 15,19 0 8-15,5 0-48 16,-9 0 8-16,-15 0 16 0,-16 0-80 16,-20 0 144-16,-9 0-32 15,-3 0 56 1,11 0 224-16,5 0-88 16,13 0 32-16,-6-3-64 15,8-3-184-15,2 2 56 0,-6-2-144 16,1 3 40-16,-8-4 8 31,-9 4-56-31,-3-3 0 0,-4 0 0 16,0 2 0-16,-4-2 96 31,-8 3-96-31,-8-1-104 16,0 2 32-16,-13-2-304 0,-7 4-304 15,1-3-304-15,-9 3-937 16,0 0-391-16,0-3-2065 0</inkml:trace>
  <inkml:trace contextRef="#ctx0" brushRef="#br1" timeOffset="40760.92">9750 5800 6937 0,'0'0'1648'16,"0"0"-1104"-16,0 0-151 15,0 0 415-15,0 0-40 16,0 0-408-16,0 0 472 15,0 0 88-15,11 83-360 0,-11-51-103 32,0 9 95-32,0 3-104 15,0 7-120-15,-4 3-48 0,-3 7-72 16,2-1 0-16,-3 0-32 16,4 0-8-16,-4-2 184 15,5 2-224-15,-1 0 72 0,-1 4-32 16,1 0-64-16,0-5-8 0,0 5-88 31,0-7-8-31,1 0 112 16,-1-3-112-16,-5 3-48 15,5-3 48-15,0 1 0 0,0 1 0 16,-3 2 0-16,3-1 8 16,-1-6 48-16,1-4-56 0,0-2 0 31,0-7 0-31,4-6 0 0,0-4 16 15,0-6-16-15,0-5 0 16,0-8-48-16,0-3 32 0,0-3-88 16,0-3 104-1,0 0 0 1,-3 0 8-16,-5 0 0 0,-5 0 0 16,-10 0 144-16,-5-9-152 0,-8 3 8 15,0-4-8 1,-4 4 0-16,-3-1 56 0,2 4-56 0,-2 0 0 47,-5 0 8-47,0 3-8 15,-4 0 0-15,0 0 40 0,1 0-32 16,-5 0 40-16,4 0-48 16,-4 0 8-16,1 0 56 15,-1 0-64-15,0 0-8 0,4 0 8 16,1 0 64-16,-1 0 8 0,3 0-72 15,6 0 48-15,0 0 64 16,-2 0-104-16,6 0-8 16,-6 0 8-16,6 0-8 0,-1 0 8 15,1 0-8-15,-6 0 8 32,2 0-8-32,2 0 0 0,-2 0 0 15,0 6-8-15,2 0 16 16,-2-2 32-16,7 2-40 0,-5-3 0 15,2 1 120-15,3-4-64 0,0 3 113 16,5-3 143-16,3 0-88 16,0 0-128-16,7 0-40 15,2 0-48 1,3 0 112-16,4 0-120 16,8-3 8-16,-5 3-8 15,9 0 56-15,0 0-56 0,0 0-320 16,0-4-553-1,0 4-1031-15,0-3-3705 16</inkml:trace>
  <inkml:trace contextRef="#ctx0" brushRef="#br2" timeOffset="52670.75">10582 3470 3272 0,'0'0'1841'16,"0"0"759"-16,0 0-1808 0,0 0-432 16,0 0 393-1,0 0 399 1,8 0-368-16,-8-6 488 0,-8-4-256 16,-4 1-327-16,-4-1-353 0,-4 4-184 15,-12-4-144-15,-4 4-8 16,-3-1 0-1,-9 4 0-15,-1-3-80 16,2 3 80-16,-5-3 0 16,1-1 0-16,3 4 0 0,4 0 96 15,-4-1-96-15,0 2 0 16,4 2 128-16,-4 0-128 0,-3 0 0 31,-1 0 0-31,0 0 0 16,-8 0 56-16,1 0-56 0,-6 0 0 15,-2 0-8-15,-8-4 8 16,7 1 0-16,-4 0-8 16,4 3 8-16,4 0 0 0,5 0 0 15,3 0 0-15,5 0-8 32,-2 0 8-32,9 3-8 0,-3 0 8 15,2 1 0-15,-2-4 0 16,-1 2 8-16,-3 2-8 0,2-1 40 15,2 0-40-15,-5-3-8 16,0 0 8 0,1 0 0-16,3 0 16 15,4 0-16-15,-4 0 0 0,5-3 80 16,2-4-80-16,-2 5-8 16,3-2 0-16,-4 1 8 0,-4 3 8 15,-4 0-8 1,-4 0 8-16,0 0 48 15,-4 0-56-15,-3 0 0 16,-5 3-8-16,5 1 8 0,-1-2 8 16,0 2 24-16,1-1-16 15,7-3-32-15,-4 3 32 16,4-3-32-16,-4 3 16 0,0 1-40 31,0 2 32-31,2-3-80 16,5 0 88-16,1 3-16 0,5-2-56 15,-1-4 64-15,-4 3 8 16,1 0-40-16,-2-3 40 0,-3 0 0 16,-3 0 8-16,-1 0 64 31,9 0-64-31,-1 0-16 16,3 0 16-16,14 0-8 0,-1 0 0 15,4 0 0-15,0 3 0 16,-3 1-8-16,-1 5 16 0,-1-3-16 15,-2 7 8 1,-5-4 0-16,5 4 0 16,-2 0 0-16,2 0 0 15,-1-4-8-15,-1 4 8 0,6 0-8 16,-5-1 0-16,1 4 8 16,-6-3 0-16,-2 3 0 0,3-4 0 0,0 4 8 31,4-3-8-31,4 3 0 15,4-4-8-15,0 1 8 16,0 3 0-16,1 0 0 0,-1 0 0 16,-4 3 16-16,0 0-16 15,1 3 0-15,3 0 0 0,-5 0 8 32,5 1 48-32,0 2-56 15,4 1-16-15,1-1-32 0,7 0 40 16,0 1 0-16,1-1 0 15,-2-2 0-15,5-1 8 0,-3 3 0 32,2-3 0-32,2 0 32 15,-2 1-24-15,2-1-8 16,2 0 0-16,2 0 0 0,3 0 0 16,4-2 0-16,-1 2-16 15,2-3 8-15,-1 0 8 0,4 0 0 16,-4 3 0-16,0 0 0 15,0 1 8 1,4-1-8-16,0 0-48 16,0-2-16-16,0 2-88 0,12 0-64 15,4 0 208-15,3 0 0 16,9 7 8-16,0-4-48 16,8 3 48-1,5-2-72-15,-2 0 72 0,5-1-64 16,4-3 56-16,4 0-64 15,7 0 64-15,1-2 8 0,8-1 152 16,0 3-152-16,3-6-48 16,0 0 48-1,2-4-24-15,2-2 24 16,1-4 0-16,0-3 32 16,0 1 32-16,-5-1 96 0,-7 3-32 15,0-6-128-15,-5 3-144 16,-6 3 144-16,-2-2 176 0,-7-4-168 15,3 3-8-15,5 0 144 32,1-3-136-32,-2 3-8 31,5-3 0-31,0 0-320 0,7 0 320 16,1 0 0-16,3 0-40 15,2-3 40-15,2 0 152 0,5 0 128 16,-4-4-232-16,3 7-32 0,-2-3 144 15,-6 0-64-15,5 3 8 16,-9 0 24-16,1 0-128 0,0 0 0 16,-1 0-72-16,6 3 72 15,-5 7 24-15,3-4-24 0,1 4 0 16,-5-1 88 0,9-3-88-16,12 4-16 15,11-3 16-15,17-1-136 16,-1 0 128-16,-7-3 8 0,-8 4-360 15,-29-4 352-15,-7 3-144 16,-16-6-48 0,0 3 200-16,3 0-72 15,13 1 72-15,0-4 120 16,4 0-120-16,4 0 0 0,0 0 48 16,11 0-48-16,21 0-112 15,11 0 112-15,-12 0 464 0,-19 0-464 16,-20 0 64-16,-16 3-64 31,8 0 256-31,4 0-152 16,15 1-32-16,9 2 56 0,16 0-120 15,16 0 80-15,-1-2-40 16,-3-1-48-16,-9-3 64 0,-7 0-64 16,-1 0 0-16,5 3-184 31,3-3 120-31,-3 0 80 15,-4 0-16-15,-1 0 104 0,1 0-104 0,0-3-80 16,-5 0 32-16,5 3-48 16,0-4 96-1,-1 4 120 1,1 0-120-16,0 0-104 0,-1 0-8 16,-3 0 112-16,4 0-48 0,-1 4 48 15,-8-1 96-15,-6-3-88 16,-21 3-8-16,-9-3 0 0,5 3 80 15,4-3 8-15,11 0-56 16,9 3 72 0,-4-3 280-16,-1 0-328 15,-3 3-48-15,-8-3 56 16,0 0 16-16,-4 4 32 0,0-1-56 16,3 0-56-16,-4 0-128 31,5-3 128-31,0 3-64 0,9-3 64 15,2 0 64-15,0 0-64 16,2 0-8-16,-2 0 8 0,-7 0-64 16,0 0-192-16,-5 0 208 15,5-3 96-15,4-3 0 32,-5-4 104-32,6-2-152 0,2-1 56 15,1-3-40-15,-5 0-8 16,2 0 48-16,-2-3 48 0,-7-3-104 0,0 0-16 15,-13-4-8-15,1 1 24 16,-8-4 96 0,-1 1-96-1,-2-1-184-15,6-3 64 0,-3 1-384 16,1 2-24-16,-2-3-464 16,-7 7 455-16,-8-4 409 0,-12 4 112 0,-5 0 16 15,-3-4 201 1,-4-3-201-1,0-3 120-15,0 1 40 16,5-5-88-16,-1 1 16 0,0 3-88 16,0 1 0-16,-4-1 120 15,0 0 8-15,0-1 144 0,-17-1 136 16,-2 2-240-16,-9 0-168 31,0-4-40-31,-8 5-144 0,1-4 64 16,-6 6-208-16,2 0 328 15,3 3 0-15,-4 1 80 0,4-1-72 16,-12 1 120-16,0 2-64 16,-8 1 8-16,-11-4-72 15,-25-2-80-15,9 5 32 0,11 4-384 32,4 6-224-32,12 4 559 15,0-1 41-15,-11 3 56 0,-1 1 0 16,4-1-8-16,-3 1-144 0,-1-1 152 15,5 0 8-15,-10 1 192 16,-11 0 57-16,-19-4 47 16,-24-6-168-1,-5 0-24-15,21 3-24 16,23 3-80-16,37 7 72 0,6 3-64 16,-7-1-16-16,-19-2 96 15,-5 3-96 1,0-3 0-16,1-1 8 15,7 4 40-15,-23-7-24 0,-13 4-24 16,-20-3 0-16,-7-4-24 16,7 4-80-16,16-4 104 0,33 6 0 15,11 1 16-15,20 3-16 16,-3 0-48-16,-5 0 48 0,-12-1 72 31,-8 1-64-31,1 0 96 16,-1 0-96-16,-4-1 184 0,-4 2-80 15,-19-2-104-15,-13 1 0 16,-8-3 32-16,6 3-40 16,9-1 0-16,18 1 64 0,0 3-56 31,3 0-8-31,4 0-32 16,-3 0 32-16,10 3 112 0,14 1-112 15,15-1 0-15,0 0 80 16,-4 3-72-16,-8-2 64 15,-7 5-72 1,-1-3-8-16,0 1-72 0,5 2-312 16,3 4-576-16,-23 6-665 15,19-3-1351-15,8-4-5090 0</inkml:trace>
  <inkml:trace contextRef="#ctx0" brushRef="#br2" timeOffset="53766.44">9256 5067 4480 0,'0'0'2345'16,"0"0"-609"0,0 0-663-16,0-3-425 0,0 3 48 15,0 0-80-15,0 0-240 0,0 0-144 16,0 3-224-16,0 9 8 15,-5 8 296-15,-3 8 256 0,-4 4-160 16,4 3-104-16,0 3-79 16,-4 3 7-1,0 4 64-15,4-1-16 16,-3 4-24-16,-2-1-48 16,5 1-64-16,1-7-88 0,-1 4-48 15,4-7 128-15,4 0-136 31,0-6 16-31,0-7-16 0,0-6 8 16,0-3 32-16,0-7-40 16,0-2 0-16,0-1 32 15,0-2 16-15,-5 2-24 0,1 0-24 16,-3 7 16-16,3-3 24 16,4 5-40-16,-4-2 0 0,4 0-72 31,0-4-256-31,0-2-648 0,0-7-529 15,-9 0-31-15,1-13 712 16,-3-9-4689-16</inkml:trace>
  <inkml:trace contextRef="#ctx0" brushRef="#br2" timeOffset="54021.62">8837 5674 9009 0,'0'0'3985'0,"0"0"-3041"0,0 0-583 31,0 0-257-31,0 0-40 16,7 22 216-16,6-7 288 0,6 5-320 15,2 2-48-15,7-3-152 16,3-3-48-16,1-7-80 0,4-2-624 15,3-7-248-15,14-10-1257 16,-5-9-207-16,-12-6-2209 0</inkml:trace>
  <inkml:trace contextRef="#ctx0" brushRef="#br2" timeOffset="54185.35">9327 5600 8433 0,'0'0'2841'0,"0"0"-1249"0,0 0-832 16,0 0-432-16,0 0 89 15,0 0-225-15,0 0-88 0,0 0 608 16,-48 67-208 0,12-35-256-1,-4 6-248-15,-16 16-72 0,13-6-2105 16,-1-13-4936-16</inkml:trace>
  <inkml:trace contextRef="#ctx0" brushRef="#br2" timeOffset="54995.06">5283 7471 7769 0,'0'0'2817'0,"0"0"-1305"0,0 0-632 16,0 0 217-16,0 0 55 15,0 0-392-15,0 0-344 0,0-7-256 16,0 7 0-16,0 0-152 0,0 10 80 15,0 5 96 1,0 11 216 0,0 9-96-16,-5 3 16 0,5 10-104 15,-4 2 64 1,4 7-208 0,-3 7-64-16,3 0 56 0,0-4-64 15,-4 0-88-15,4-9-456 16,-8-7-416-16,-5-2-752 0,-2-10-1505 15,-1-17-3848-15</inkml:trace>
  <inkml:trace contextRef="#ctx0" brushRef="#br2" timeOffset="55191.41">5020 8061 4825 0,'0'0'8881'0,"0"0"-7480"0,0 0-1169 15,0 0-184-15,0 0-32 16,11 79 64-16,10-53-80 31,7 3 0-31,3-4-808 0,29-9-1361 16,-8-7-839-16,-4-9-3298 0</inkml:trace>
  <inkml:trace contextRef="#ctx0" brushRef="#br2" timeOffset="55347.61">5450 8071 10114 0,'0'0'4881'0,"0"0"-4225"16,0 0-464-16,0 0-72 15,-71 79 120-15,47-41-8 0,-1 3-112 16,1 4-120 0,-8 15-528-1,8-9-2025-15,5-13-2736 0</inkml:trace>
  <inkml:trace contextRef="#ctx0" brushRef="#br2" timeOffset="56046.18">8514 7489 9209 0,'0'0'2025'31,"0"0"-1417"-31,0 0-424 0,0 0 296 16,0 0 1289-16,-4 83-329 15,-4-42-240-15,0 10-328 16,4 10-48-16,-4 2-159 0,4 1-385 16,4 2-152-16,0 1-80 31,0-1-48-31,0-5 48 0,9-7-48 0,-2-6-56 15,1-11-144-15,-4-11-424 16,0-7-497-16,-4-13-1079 16,0-6-2393-16,-4 0-792 0</inkml:trace>
  <inkml:trace contextRef="#ctx0" brushRef="#br2" timeOffset="56248.96">8163 8153 8465 0,'0'0'3977'0,"0"0"-2721"15,0 0-695-15,0 0-289 0,0 0 464 16,0 0-88-16,100 54-136 16,-65-25-280-16,2 2-192 0,3 1-40 15,19-10-952-15,-11-5-1297 31,-4-15-1631-31</inkml:trace>
  <inkml:trace contextRef="#ctx0" brushRef="#br2" timeOffset="56437.37">8689 8039 9025 0,'0'0'4761'0,"0"0"-3864"0,0 0-593 0,0 0 88 16,0 0 696-1,-39 82-208 1,11-43-360-16,0 8-320 16,-4 1-112-16,0-4-88 0,0 10-264 15,8-16-1400-15,5-12-3593 16</inkml:trace>
  <inkml:trace contextRef="#ctx0" brushRef="#br2" timeOffset="63943.05">15128 5794 11026 0,'0'0'2664'0,"0"-19"-951"16,0 10-545-16,0 6-200 0,0-1 96 31,0 4-207-31,0 0-481 16,0 0-288-16,0 0-88 16,0 9-216-16,0 14 104 0,0 8 112 15,0 27 0-15,0 21 192 0,0 23-56 16,0-10-8-16,0-16 16 0,0-25-96 15,4-13-40 1,-1 3 0 0,2 4-8-16,-1-4-88 15,-4-3-400-15,4-10-513 0,-4-15-1031 16,0-6-2513-16,4-7-4353 16</inkml:trace>
  <inkml:trace contextRef="#ctx0" brushRef="#br2" timeOffset="64273.53">15562 6175 11930 0,'0'0'2945'15,"0"0"-1033"-15,0 0-1040 16,0 0-304-16,0 0 177 0,4-9-321 16,20 6-360-16,12-1 256 15,8 1-120-15,16 0-192 0,-4 3-8 16,4-3-288-16,-9-4-648 15,5-8-673 1,-13 2-1335-16,-6-6-1729 16</inkml:trace>
  <inkml:trace contextRef="#ctx0" brushRef="#br2" timeOffset="64553.37">16395 5689 12026 0,'0'0'4161'16,"0"0"-2505"-16,0 0-423 0,0 0-457 31,0 0-312-31,0 0-328 16,0 0-136-16,0 0-104 15,0 0 104-15,3 96 120 0,2-42-120 16,-5 6 8-16,4 4 0 0,-4-1 0 15,0-3 0-15,0 0-8 32,0-6-480-32,0-6-368 15,-9 0-817-15,2-13-2592 0,-5-13-1360 0</inkml:trace>
  <inkml:trace contextRef="#ctx0" brushRef="#br2" timeOffset="64889.97">16256 5699 8705 0,'0'0'1801'0,"0"0"-425"16,0-89-32 0,7 60-135-16,5 7 215 0,4 6-376 15,8 7-424-15,8 6-624 16,24 3 104-16,27 22 64 0,25 28-16 15,-4 4-24 1,-24 0-80-16,-24-9 0 16,-25-7-48-16,1 13-96 15,-12 3-40-15,-4 10 136 16,-16-1 24-16,-8 0 32 16,-24-6 40-16,-12-6 184 0,-20 0-120 15,-23-3-72-15,-21-10-40 0,8-9-48 16,1-17-280-16,31-12-1320 31,29 0-3881-31</inkml:trace>
  <inkml:trace contextRef="#ctx0" brushRef="#br2" timeOffset="65599.45">18372 5620 10578 0,'0'0'2376'0,"0"0"-407"0,0 0-521 0,0 0-224 15,0 0-440-15,0 0-431 16,-108-10 15-16,64 32-256 15,-4 16-24 1,1 7 104-16,2 6-72 16,10 15-120-16,10 17 0 15,25 15-40-15,4-12-8 0,24-16-168 16,12-29-769-16,28-12-575 31,-8-11-2305-31,0-5-2176 0</inkml:trace>
  <inkml:trace contextRef="#ctx0" brushRef="#br2" timeOffset="65903.23">18674 5848 11402 0,'0'0'3121'0,"0"0"-1289"16,0 0-1128-16,0 0-504 15,0 0-200-15,0 0 232 0,-40 76-24 16,25-32 16-16,6 8-216 0,1 2-8 15,8-4-48-15,4-5-56 16,16-10-168-16,8-10-352 16,8-12 104-1,4-13 424 1,-5-10 96 0,-3-31 448-16,-8-29-32 0,-16-19 264 15,-8 3 200-15,-12 20 1 0,-12 21-193 16,5 20 72-16,-9 3-256 15,-4 2-248-15,-5 11-256 0,6 9-400 16,-13 38-984-16,16 10-1225 16,4-4-3008-16</inkml:trace>
  <inkml:trace contextRef="#ctx0" brushRef="#br2" timeOffset="66350.02">19076 5778 11738 0,'0'0'2313'0,"0"0"-673"16,0 0-864-16,0 0-120 0,0 0-208 15,0 0-448-15,0 0-176 0,0 0 88 16,76 96 88-1,-72-39 16 1,-4 6 128-16,0 0-104 0,0-5 8 16,-8-14 0-16,1-12-48 15,2-10-72-15,-3-15 72 0,4-7 96 16,4-13 488-16,0-22-360 16,4-26-216-16,12 1 8 0,8-3 32 15,4-1-24 1,-8 17 144-16,4 5 113 15,-9 14 247-15,-2 12-56 16,-5 16-320-16,-4 0-152 0,7 22-320 16,2 13 320-16,2 9 8 15,5 7-8-15,-4 3 0 0,0 0-32 32,4-6-456-32,-4 3-321 15,0-13-1047-15,-4-13-3209 0</inkml:trace>
  <inkml:trace contextRef="#ctx0" brushRef="#br2" timeOffset="67020.34">19583 5768 9434 0,'0'0'1920'15,"0"0"320"-15,0 0-559 16,0 0-473-16,0 0-352 0,0 0-640 16,0-5-216-16,0 23-104 15,0 17 104-15,0 10 80 0,7 5-72 16,6 7-8-1,-2 4 80-15,5-4-80 16,-4-3 0-16,4-13 0 16,-8-15 0-16,0-11-8 0,0-11 8 15,0-4 24-15,4-22 1129 16,7-26-729-16,2-3-248 16,-1-9-88-16,3-7-80 15,-3 13 128-15,1-3-80 16,-2 12-56-16,-6 14 0 15,-10 15-336-15,-3 16-825 0,0 16-4304 16,0 9 728-16</inkml:trace>
  <inkml:trace contextRef="#ctx0" brushRef="#br2" timeOffset="67532.57">20284 5810 10882 0,'0'0'3024'0,"0"0"-1455"0,0 0-505 31,0 0-216-31,0 0 160 0,0 0-1008 15,0 0 224-15,0 0-232 16,99-29 8-16,-71 58-152 0,0 6-16 16,-5 3-248-1,-6 6 240 1,-6 1-80-16,-11-4 88 0,0-6 16 16,0-3 0-16,-3-10 40 15,-5-9 48-15,4-4 24 0,0-9 40 16,0 0 192-16,4-19 8 0,0-6-200 15,16-16-80-15,4-1 24 16,8-5 56 0,4-1 8-16,0 7 264 15,-4 6-128-15,0 9 208 16,-13 14 96-16,-7 9-72 0,0 3-376 16,0 9-272-16,0 23 272 15,-4 6 88-15,0 3-88 0,-1 7 0 31,-3-4-8-31,5-2-64 16,3-4-488-16,20-10-616 16,0-5-1248-16,0-14-2546 0</inkml:trace>
  <inkml:trace contextRef="#ctx0" brushRef="#br2" timeOffset="67879.59">20969 5918 9193 0,'0'0'2865'0,"0"0"-1689"15,0 0-1176-15,0 0-16 0,12 3 16 16,4 3 0-16,-1 4 48 16,13-7 72-1,0 0-240 1,8-3-32-16,0-3-752 0,-4-16 56 16,-4-6 288-16,-8-7-56 0,-9-6 616 15,-11 3 128-15,0-3 480 0,-11 6 408 31,-9 7 672-31,0 6-223 16,0 12-305-16,0 7-776 16,1 4-168-16,-2 21-160 0,1 7-48 15,5 9 64-15,7 3-72 0,8 4 80 16,0 3-80-16,23-3-32 31,14-7-24-31,26 0 8 16,29-6-440-16,0-13-776 0,19-22-689 15,-27 0-1231-15,-36-22-3778 0</inkml:trace>
  <inkml:trace contextRef="#ctx0" brushRef="#br2" timeOffset="68106.19">21650 5442 4825 0,'0'0'2896'0,"0"0"-623"16,0 0-593-16,0 0-416 0,0 0-127 0,0 0-521 15,0 0-344-15,-39 12 760 16,18 26-448 0,6 20-232-1,-1 21-24-15,8 16-168 0,8 16-160 16,0 0 0-16,11-6-184 16,6-25-1056-16,11-14-1481 0,-5-24-23 0,-3-24-2785 15</inkml:trace>
  <inkml:trace contextRef="#ctx0" brushRef="#br2" timeOffset="68294.33">21340 5750 10458 0,'0'0'2752'31,"0"0"-2040"-31,131-4-95 16,-27 4-73-16,23 10-32 0,1 0-464 16,3-1-48-16,-39-6-2281 15,-16-3-4400-15</inkml:trace>
  <inkml:trace contextRef="#ctx0" brushRef="#br2" timeOffset="68433.06">22567 5632 12858 0,'0'0'1377'0,"0"0"-961"16,0 0-120-16,79 0 256 0,-63 0 120 15,-16 3-672-15,0 4-1232 16,-16-7-4025-16</inkml:trace>
  <inkml:trace contextRef="#ctx0" brushRef="#br2" timeOffset="124215.55">15721 2492 4697 0,'0'0'1072'0,"0"0"-192"15,0 0-96-15,0 0-288 16,0 0 80-16,0 0 216 0,-15-22-15 31,15 22-73-31,0 0-216 16,0 0-104-16,0 0-80 0,0 0 8 15,0 0-8-15,0 0-128 16,0 0 0-16,0 0-48 16,0 0-16-16,0 0 16 0,0-3-56 15,0 3 184 1,4 0 104-16,7-4-103 15,6 4 23-15,3-3-112 16,3 0-8 0,5 3 16-16,4 0-128 15,0 0 72-15,4 0-72 0,0 0-48 16,4 0 128-16,-1 0-56 0,5 3-56 16,-4 0 112-16,0 4-80 15,0-4-32-15,-8 0-8 0,4 1 0 16,-8-2 96-16,0 2-96 15,0-4 0-15,-5 3 64 16,1-3-72 0,-4 3 80-16,4-3-64 15,3 3-8-15,1-3 144 0,4 3-144 16,9 1 0-16,-6-4 40 16,1 3-48-16,0-3 16 15,-4 0-16-15,-1 3 16 0,1 0 48 31,-4-3-64-31,4 3 0 16,-4 0 0-16,0-3 0 0,8 4 8 16,-4-1-8-16,7 0 0 15,6-3 24-15,2 3-24 16,5 1-48-16,0-4 48 0,-5 5 8 31,2-5-8-31,-6 7-8 0,-3-1 8 16,-4-2 24-16,-4 2-24 0,0 1-8 15,0-1 8-15,0 0 0 16,3-3 0-16,5 4 0 16,-4-4 8-16,4 0-8 15,0 0 8 1,-1 0 0-16,2-3 0 0,2 0 0 16,1 3-8-16,-4-3 0 0,0 0 8 15,-1 0 32-15,-6 0-40 16,3 4-16-16,-1-1 16 15,-3 0-8 1,4-3 0-16,0 3 8 16,4 4-56-16,7-7 56 15,6 2 8-15,-2 2-8 0,5-4-8 16,0 0 8-16,0 0 0 16,-1 0 0-16,0 0 0 0,-6 0 32 31,-6 0-24-31,2 0-16 31,-10 0 16-31,5 0-8 0,-5 0 8 16,6 0-8-16,-1 0 8 15,4-4 8-15,-1 2-8 16,1-2-8-16,-4 1 8 0,4 0-8 16,-5 3 8-16,-2-6 8 0,-1 2-16 15,3 1 88-15,-3-3-88 0,0 0 16 16,-1 2-8-16,2-2 40 15,-1 3-32-15,3-4-8 16,1 5-8-16,8-2 56 16,-5 1-56-1,6 0 0-15,-10 0 0 0,6-1-8 16,-2-2 8-16,-7 3 8 0,4-1-8 16,4 2 80-16,4-1-72 15,3 3 0-15,1-4 40 16,4 4-40-16,-1-3 0 0,5 0 40 31,0 0-40-31,0-1 72 0,3 1-80 16,1-3 0-16,1 3 8 15,-2-4-8-15,5 1 56 16,-1 3-40-16,-3-4-16 0,-4 1 88 31,-4 3-80-31,-5-3-8 16,1 2 96-16,-12 1-96 0,0 0 16 15,-4 3-16-15,0 0 56 16,-8 0-16-16,-8 0-40 16,-9 0 0-16,-7 0 0 0,0 0-8 31,-4 0-216-31,0 0-328 16,0 0-1040-16,-15 0-1081 0,-9 0-1872 15,3 0-2120-15</inkml:trace>
  <inkml:trace contextRef="#ctx0" brushRef="#br2" timeOffset="126208.43">22906 2645 1240 0,'0'0'1464'15,"0"0"753"-15,0 0-1297 16,0 0-456-16,0 0 368 0,0 0 648 16,0 0 57-16,0 0-185 0,0 0-144 15,0 0-240-15,0 0-247 16,0 0-193-1,0 0-152-15,0 0-152 16,0 0-88-16,0 0 32 16,15 0-96-16,9 0 8 0,8-7 8 15,11 4-88-15,2 0-8 0,2 3 0 16,-3 0 8-16,0 0 0 0,-4 0-8 31,0 0 16-31,-4 0 56 16,-1 0-64-16,-3 0 8 15,0 0-8-15,4 3 0 0,4 0 112 16,0 4-112-16,12-4 8 16,-1 3 24-1,5 0-24-15,0 4-8 16,-4-7 8-16,-1 4-8 16,-6-1 8-16,2-3 0 0,1 0-8 15,-4 0 88-15,4-3-80 16,-1 3-8-16,1-3 0 0,1 4 0 31,-2-4 16-31,1 3-16 16,-1-3 0-16,2 3 0 15,-6-3 0-15,9 3-8 0,-5-3 8 16,5 0 0-16,4 0 0 16,0 0 0-16,0 0 8 0,-1 0 24 15,-3 0-32 1,1 0-8-16,-6 0 0 15,1 0 8-15,-1-3 48 16,-2 3-48-16,2-3 0 0,1 3-8 16,-4 0 16-16,4 0-16 15,-1-3 16-15,5 3-8 16,0-4 8-16,1 1-8 16,2 3 8-16,0-3-16 15,5 3 0-15,-4 0 0 16,4 0 8-16,-9 0 8 0,1 0-8 15,-3 0 0-15,-6 0 0 32,-3 0-8-32,0 0 16 0,-4 0 48 15,3 0-56-15,1 0 0 16,0 0 72-16,4 0-72 0,4 0 0 16,-1-3 56-16,2 0-48 31,-6-1 48-31,1 2-40 15,-8-2 64-15,0 1 24 0,0 3-56 16,3-3 8-16,-2 0 32 16,2 3-80-16,-3-4 40 0,4 1-40 15,-4 0 72-15,0 0 40 16,3 0 8-16,-3 0-64 31,0 0 40-31,4-1-48 0,4-2 16 0,-5 3-72 16,2-1 8-16,2 2 32 15,2 2-40-15,-6 0 0 0,-3 0 0 16,4 0 0-16,-9 0 0 16,-3 0 0-1,4 2 16-15,-8 2 40 16,4-1-56-16,-4 0 0 16,-8-3 40-16,0 0-40 0,0 0 120 15,4 0 56-15,0 0-8 0,7 0 16 16,5-3-168-16,9 0-16 31,-6-1 89-31,1-2-89 16,-4 6 8-16,-4-3-8 0,-4 0 0 15,-5 3 48-15,5 0-48 0,0 0-81 16,8 0 73-16,0 0 8 16,4 0-8-16,4 3 8 31,0 0 0-31,-4 1 0 0,-5-2 0 15,5-2 0-15,-8 0 41 32,0 0-41-32,-4 0 0 0,-8 0 0 15,-4 0 0-15,0 0 32 16,-1 0-32-16,-6 0-89 16,3 0 81-16,0 0-40 0,-1 0-24 0,-3 4 16 15,5-4 8-15,-1 0 48 16,3 0-48-16,6 0-8 0,-2 0 56 15,9 3-128-15,0-3-16 16,4 0 0 0,-4 0 0-1,0 0 80-15,-8 0-144 0,-4 0 96 16,-4 0 104-16,-8 0-392 0,-12 0-672 16,-12-9-1945-16,-3-11-4464 0</inkml:trace>
  <inkml:trace contextRef="#ctx0" brushRef="#br2" timeOffset="155527.69">14495 3914 640 0,'0'-6'2128'0,"0"0"-496"15,0-4-1311-15,0 4-225 32,0 3 664-32,0 0 592 0,0 0-488 15,0-1 40-15,0 1-135 16,0 0-217-16,4 0-376 15,-4-1-40-15,0-2 352 0,0 3-312 16,0-3-96-16,0-1 248 31,0 1-160-31,0-3 112 0,-4 2-72 16,-9-6-120-16,6 4 176 16,-10-4-112-16,2 3 24 0,-6-2 64 15,2 2-136-15,-5-2-8 16,0 2 8-1,0-3-8-15,1 4 16 16,-5-1-48-16,0 1-64 0,7 0 64 16,-3-1-56-16,1 3 56 0,-1-2 0 15,4-1 24-15,-4 1 88 16,0 0 9-16,0 2-65 0,0 1 32 31,0-4-144-31,-4 7 64 16,0-3-64-16,-4-1-8 0,0 4 64 15,1-3-64-15,-5 2 8 16,0-2-8-16,-3 3 0 0,-6-3-272 16,6 3 272-16,-5-4 0 31,4 7 8-31,0-3-16 0,4 0 16 16,1 3 64-16,-2 0-56 15,5 0-16-15,0 0-40 16,1 0 40-16,-5 0 144 0,-4 0-136 15,1 0 0-15,-6 0 0 32,-2 0 88-32,-1 0-40 0,1 0-48 15,2 0-8-15,6 0 120 16,-1 0-112-16,7 0 8 16,1 0-16-16,9 0 0 0,-1 0 56 0,0 3-40 15,9 0-8 1,-10 0-16-1,1 7-64-15,-4-1 64 0,-7 4-16 16,-1 3 24-16,-8-3 8 16,0 2 48-16,-4 1-48 15,1-3 48-15,2 0-56 0,6 0 0 16,-1 2 0 0,4-2-8-16,1 0 8 15,7 3 0-15,0-4-72 0,4 4 24 16,3 3-64-16,-2 0 104 15,3 3-40-15,-4 1-40 16,0-1 88-16,-4 0 48 0,5 4-48 31,-5-4 40-31,0 3-40 0,3-2 0 16,1-5 0-16,5 1 0 16,-1-2 0-16,8-2 0 15,-4-2-56-15,4 0 48 0,0 3 0 16,0-3 0-16,1 2 0 31,2 1 8-31,-3-3-48 0,5-1 48 16,-6 1 0-16,5 3 40 15,4 0-40-15,1-4 0 16,-6 5-48-16,9-5-48 0,0 7 40 16,0-3-24-16,0 0-16 15,0 3 96 1,5 3 0-16,2 0 8 0,1 1-8 15,0-1 48-15,8 3-56 16,-4 1 8-16,0-4-120 16,8 0 112-16,0 1-32 0,4 2-81 15,4-6-79 1,4-3 144-16,0 3 56 16,7-4-48-16,-3-2 48 0,0-3 144 15,4-3-104-15,-4-2-32 16,0 2 80-16,3-1-32 15,-3 1 41-15,4-4-49 0,-4 3 8 32,4-3 80-32,4 1-120 0,-1-4 64 15,6 3 24-15,2 0-40 16,5 0 16-16,-4-3-80 16,-5 0 0-16,1 3 64 0,-8-3 0 15,-4 0-48-15,4 3 32 31,-8-3 8-31,0 0-48 0,4 0 8 16,-5 0-16-16,5 3 72 16,0-3-16-16,8 0-56 15,0 0 16-15,4 4 96 0,-5-4 32 16,6 3-136-16,-2-3 104 16,-8 0-24-1,6 3-88-15,-10-3 8 0,1 0-8 16,0 0 16-16,4 0 72 15,0 0-88-15,3 0 0 16,6 0 8-16,7 0-8 0,3 0 0 16,1 0-8-1,-5 0 8 1,5-3 8-16,-8 3-8 0,0-7 56 16,-4 4-48-16,-4 0 0 15,-5 0-8-15,1 0 0 0,1-3 8 16,-6-1 64-1,1 1-72-15,7-4 0 16,-2 1-16-16,2 0 16 16,6-1-16-16,-10-3-32 0,5 0 48 15,-9 4 8-15,2-4 0 16,-1 0-8-16,-8 1 56 0,0-1-56 16,0-3 0-16,-1 0 0 31,1 0 8-31,0-3 56 15,3-3-64-15,1 0 0 0,0-3-16 16,0-4 32-16,-4 3 16 16,-4 1-32-16,-4 0 8 0,-8 2 72 15,-1 1 152-15,-2 0 120 32,-5 0-80-32,0 0-96 0,0-4-88 15,-4-2-40-15,0-1-48 0,0-3 128 16,0 0-128-16,-8-9 64 15,-8-3 16-15,-4-4 96 0,-12-2 24 16,-8 2 64 0,-11 0-160-16,-5 7-88 15,-4 0 112-15,-4 9-24 16,4 3-56-16,-3 7-48 16,3 3-120-16,0 6 104 0,4 7-184 15,-4 3 128-15,-15 3-376 0,-13 9-248 16,-20 23-640-16,1 3-945 31,27-4-2104-31,25-8-2544 0</inkml:trace>
  <inkml:trace contextRef="#ctx0" brushRef="#br2" timeOffset="179973.93">11849 16393 3568 0,'0'-4'6746'0,"0"1"-4042"31,0-3-1135-15,0 2-185-16,0-2-296 0,0-1-384 15,0-2 160-15,8 3-311 16,3-4-369-16,6 1-72 16,7-4-64-16,4 3-40 0,4 4 144 15,3-3-152-15,1 9 0 0,4 0 0 16,0 0 0-16,-8 6 0 0,-5 10-88 16,-7 12 16-16,-7 7 64 15,-9 10-80-15,-4 6 88 16,-24 6 8-1,-12 3 64-15,-12-3 16 16,-4 1 48-16,-3-8-136 0,6-9 16 16,6-6-16-16,15-13-112 15,8-5-280-15,16-14-257 16,4-3-183-16,11-20-312 0,49-46-1953 31,-4 2-2376-31,4-2-2575 0</inkml:trace>
  <inkml:trace contextRef="#ctx0" brushRef="#br2" timeOffset="180311.04">12554 16173 360 0,'0'0'8641'0,"0"0"-6008"32,0 0-889-32,0 0-271 0,0 0-561 0,0 0-304 15,-91 13 64-15,54 9-144 16,1 10 16-16,-7 6-32 15,3 10-47-15,4 2-41 0,9 4-112 16,10 0-88 0,6-3-96-16,11 0-16 15,4-7-112-15,15 1 64 16,9-10-56-16,12-4 0 0,-4-11 48 16,4-8-40-16,3-12-8 15,1 0 0-15,-8-6 40 0,0-13 16 31,-4 0-56-31,-12 0 48 16,-5 6 32-16,-10 0-40 0,-5 4 56 16,0 6-56-16,0 0-48 15,0-1-104-15,-5 4-480 0,-2-3-1481 16,3 3-5104-16</inkml:trace>
  <inkml:trace contextRef="#ctx0" brushRef="#br2" timeOffset="181437.63">13176 15995 672 0,'0'0'4953'16,"0"0"-3009"-1,0 0-456-15,0 0 569 16,0 0 303-16,0 0-703 0,0-22-481 16,-8 22-376-16,-4 7-248 0,-16 8-80 15,-8 14-56-15,-4 9 217 0,-8 13-81 32,1 16-112-32,-1 18-24 15,8 17-104-15,12 3-48 16,16-20-64-16,12-21-104 0,0-20-88 15,20-3 72-15,12 4-80 16,12 3-16-16,11 2-128 0,10-12-320 31,30-15-408-31,-16-14-1465 16,-15-9-5784-16</inkml:trace>
  <inkml:trace contextRef="#ctx0" brushRef="#br2" timeOffset="181960.93">13507 16173 10122 0,'0'0'2928'15,"0"0"-1103"-15,0 0-633 0,0 0-336 16,0 0-232-16,0 10-360 16,-5 9-192-16,-7 16 224 0,-3 6 128 15,-2 13-79-15,1 3-105 31,5 3 8-31,-1 1-16 16,3-4-88-16,5-3-80 0,4-6-16 16,0-7-48-16,4-6 0 15,17-4-40-15,6-12-400 16,5-3-553-16,28-16-687 0,-8-3-2353 16,-1-16-5233-1</inkml:trace>
  <inkml:trace contextRef="#ctx0" brushRef="#br2" timeOffset="182224.61">13128 16497 10042 0,'0'0'4537'15,"0"0"-2953"1,0 0-56-16,0 0-584 16,0 0-143-16,104 3-41 0,-44-3-216 15,7 0-104-15,5 0-256 16,-1-3-112-16,-3-3-72 16,28-16-800-16,-21 5-1209 0,-11-5-4776 15</inkml:trace>
  <inkml:trace contextRef="#ctx0" brushRef="#br2" timeOffset="183853.24">13877 15916 1360 0,'0'0'7105'0,"0"0"-4992"16,0 0-313-16,0 0-160 16,0 0-303-1,0 0-473-15,20-16-360 16,-4 16-240-16,8 0-64 16,3 0 24-16,1 13-40 0,13 9-16 15,-6 6-48-15,5 14 16 16,-1 5-48-16,-2 10-16 0,-1 14 8 31,-4 14-8-31,-13 13 8 16,-7 1 56-16,-12-7 16 15,0-16-7-15,-16-22-9 0,1-16 32 16,-6 1-104-16,-10 5-64 0,-1 0-104 16,-32 20-561-16,8-19-1311 15,4-14-3169 1</inkml:trace>
  <inkml:trace contextRef="#ctx0" brushRef="#br2" timeOffset="184864.95">14742 16211 8849 0,'0'0'4105'0,"0"0"-3065"16,0 0-47-16,0 0 95 16,0 0 80-16,7 4-144 0,14-4-455 15,11 0-345-15,11-4-80 32,0-2-64-32,6-1-80 15,-1 4-488-15,-9 0-721 0,-7 3-1127 16,-11 0-2217-16,-14 0-3377 0</inkml:trace>
  <inkml:trace contextRef="#ctx0" brushRef="#br2" timeOffset="185043.47">14753 16443 7281 0,'0'0'2897'0,"0"0"-969"16,0 0-88-16,92 3-247 15,-28-3-449 1,23-3-552 0,-6-10-288-16,26-2-304 0,-32 2-496 0,-23 0-4129 15</inkml:trace>
  <inkml:trace contextRef="#ctx0" brushRef="#br2" timeOffset="186376.12">16108 15151 160 0,'0'0'8433'16,"0"0"-6632"-16,0 0-881 15,0 0-336-15,0 0 192 0,0 0 224 16,0 0-271-16,0 0-201 15,-8-3-176-15,-12 3-144 0,-8 0-112 32,-8 0-32-32,-7 0-48 15,-1 0-8-15,-4 0 48 0,4 0 8 16,12 0-64-16,4 0 96 16,13 0-96-16,2 0 8 0,9 0-16 15,4 0-48-15,0 0-112 16,0 3 104-16,0 0 0 31,0 4 64-31,0 5 88 0,0 1 16 16,0 6 56-16,0 0 56 15,0 0-72-15,0 3 144 16,4 7-40-16,1-1-24 0,-1 4-72 0,4 3 0 16,-1 3-72-1,6 3 40 1,-2 4-72-16,1 3 56 0,4 2-104 15,0 4 168-15,-4 16 80 16,-4 13 192-16,0 21-111 0,-4 1-113 16,-4-6-16-16,0-23 88 15,0-22-88 1,0-10-96-16,0 1 16 16,0 5-40-16,0 7-16 0,0 7-56 31,0-4 40-31,0-2 120 15,0 5-24-15,-4-6-16 16,-4 4-8-16,0 2 88 0,4 0-8 16,1 1-96-16,3 0-40 0,0-1 16 15,3-2-72-15,9-5 48 16,12-1-48-16,0-5 0 16,8-2-8-16,4-7 0 0,3 0-344 15,5-9-336-15,24-3-296 31,-4-13-953-31,-8-10-3120 0</inkml:trace>
  <inkml:trace contextRef="#ctx0" brushRef="#br2" timeOffset="187982.91">16395 15281 4416 0,'0'0'4065'31,"0"0"-2008"-31,0 0-417 16,0 0 409-16,0 0-649 15,0 0-432-15,20-57-96 0,-12 47-400 16,4 4-200-16,4 0-120 0,0-1-48 16,-1 4-104-16,10 3-24 31,-5 0 8-31,-1 0 16 16,-3 0-72-16,4 6-40 0,-4 10-80 15,0 3-32-15,-8 7 56 16,0 9-56-16,-8 3 168 0,0 0 16 15,-12 0 32-15,-12 4 8 32,0-8 0-32,0-5 40 15,-4-4-40-15,5-6-96 0,3-6-184 16,3-7-376-16,10-6-352 0,3 0 144 16,4-13-785-16,20-31-1159 0,8 3-1833 15,4-4 384-15</inkml:trace>
  <inkml:trace contextRef="#ctx0" brushRef="#br2" timeOffset="188359.61">16873 15166 4552 0,'0'0'2777'15,"0"0"-953"-15,0 0-535 16,0 0-169-16,0 0 224 0,-95-5-376 15,74 7-375-15,-3 11-9 16,5 3-128-16,3 6-128 0,0 4-104 31,4-1 96-31,8 7-120 16,4-3-40-16,0 2-40 0,16 1-24 16,7-1-48-16,5-1-48 15,13-12 0-15,-2-2 48 0,-3-9-40 16,4-7-8-16,-12 0 88 31,-4-4-16-31,-13-8 88 16,2-4-48-16,-9 0 88 0,-4 0 248 15,0 3-152-15,0 4-40 16,0 2-39-16,0 4-137 0,0 0-80 0,-4 3-345 16,-9 0-903-1,2 10-1384 1,-1-1-3034-16</inkml:trace>
  <inkml:trace contextRef="#ctx0" brushRef="#br2" timeOffset="188839.5">17132 15433 7617 0,'0'0'4905'0,"0"0"-2872"0,0 0-489 16,0 0-496-16,0 0-296 0,0 0-312 15,0 0-360-15,-8 7-80 16,8 5 8-16,0 11 24 16,8-1 144-16,0 7-168 15,-4-4-8-15,4 0 48 16,-8 1-48-16,4-4-600 16,-4-3-1064-16,0-3-1569 0,0-7-3200 15</inkml:trace>
  <inkml:trace contextRef="#ctx0" brushRef="#br2" timeOffset="190271.94">17356 15040 7697 0,'0'0'2305'0,"0"0"247"0,0 0-791 16,0 0-369-16,0 0-184 15,0 0-584-15,0 0-360 0,0-10-96 32,0 17-168-32,-13 11 0 15,-2 5 16-15,-6 12 96 16,10 3-40-16,-6 3-64 0,10 4 0 0,3-1 80 16,4-3-88-16,0 0 16 15,11-2-16-15,14-8-128 16,2-9-592-1,5-5-704-15,16-17-1489 16,-4 0-1352-16,-8-10-4575 0</inkml:trace>
  <inkml:trace contextRef="#ctx0" brushRef="#br2" timeOffset="190608.48">17582 14979 5705 0,'0'0'2336'0,"0"0"-31"0,0 0-1201 15,0 0-488-15,0 0-72 16,0 0-168-16,0 0-328 0,0 45 416 31,-7-14 169-31,-6 4-329 16,5 7-88-16,1-1 0 15,3 4-64-15,4-4-152 0,0-3 16 16,0-3-16-16,8-4-144 0,12-8-560 16,-1-7-705-16,17-13-311 15,-4-3-473 1,-1 0-3360-16</inkml:trace>
  <inkml:trace contextRef="#ctx0" brushRef="#br2" timeOffset="190842.36">17451 15202 4913 0,'0'0'3280'0,"0"0"-1287"0,0 0-577 16,0 0-184-16,0 0 65 15,96 3-585-15,-57-3-448 16,1 0-112-16,0 0-144 0,-4 0-8 16,0-10-1289-16,-8 1-1423 15,-13-1-2817-15</inkml:trace>
  <inkml:trace contextRef="#ctx0" brushRef="#br2" timeOffset="191088.28">17809 14862 6649 0,'0'0'2913'16,"0"0"-1281"-16,0 0 8 15,0 0-720-15,0 0-191 0,108 10-169 16,-68 15-32-16,-1 10-112 0,2 6-32 16,-9 4-232-1,-4 2-80-15,-9-3-72 16,-15 4-72-16,-4-3-264 16,-20 12-608-16,-11-9-1625 15,-10-7-4912-15</inkml:trace>
  <inkml:trace contextRef="#ctx0" brushRef="#br2" timeOffset="192136.23">16705 16221 9794 0,'0'0'3864'31,"0"0"-2431"-31,0 0-9 0,0 0 120 0,0 0-687 16,0 0-265-16,0 0-160 15,0-41 16-15,5 31-232 0,11 1-8 16,0-1-208-16,7-3-64 15,5 4-16 1,4 2-104 0,5 4 32-16,-10 3 144 0,1 0-112 0,-4 13-24 15,-13 9-32-15,-2 7-64 16,-9 3-56-16,0 3 120 0,-16-1 104 16,-9-2 56-16,2 0 8 31,-9-7 0-31,8-5 0 15,4-5-264-15,8-8-297 0,5-7-199 16,7 0 200-16,0-13 272 0,11-13-1600 16,13-12-217-16,8-9-71 15,4-7-593-15,7 3-1112 32,2-3 2377-32,-9 3 1512 0,-5 13 952 31,-7 6 480-31,-4 13-7 15,-8 7 143-15,-8 2 481 0,0 10-241 16,-4 0-192-16,0 0-455 16,-8 10-657-16,-8 8-128 15,-8 8 888-15,1 9-360 0,-1 0-264 16,3 0-136-16,6-3-167 0,2 2-161 16,9-5-56-16,4 3-112 0,0-7-8 15,13 0-40 1,10-5-649-1,18-5-959-15,-6-2-1281 16,-3-10-3440-16</inkml:trace>
  <inkml:trace contextRef="#ctx0" brushRef="#br2" timeOffset="192491.55">17223 16198 8649 0,'0'0'2873'0,"0"0"-1001"31,0 0-279-31,0 0-729 0,0 0-408 31,0 0-216-31,0 0-160 16,81 0-80-16,-70 13 0 0,-2 3 0 15,-5 3 0-15,-4 0-8 16,0 3 8-16,-17-3 80 16,2 1 48-16,-2-5 56 0,2-2 16 15,6-6 8-15,5-5-160 0,4-2-32 16,0 0-16-16,13 0-256 0,10 0 24 16,14-9-416-16,18-13-1769 15,-7 3-2031 1,-5 3-3778-1</inkml:trace>
  <inkml:trace contextRef="#ctx0" brushRef="#br2" timeOffset="192933.51">17689 15852 264 0,'0'0'8201'0,"0"0"-5152"31,0 0-769-31,0 0-759 16,0 0-593-16,-31 7-344 0,15 9-48 16,-4 9-40-16,1 10-152 0,-2 6-48 15,1 7 1-15,9 0-113 16,3-1 8-16,3-3-112 0,5-2-16 15,0-7-56-15,16-3-8 16,9-4-296-16,2-2-305 16,9-11-463-16,28-2-56 0,-17-10-672 0,1-3-3378 15</inkml:trace>
  <inkml:trace contextRef="#ctx0" brushRef="#br2" timeOffset="193309.31">17964 15741 184 0,'0'0'7169'0,"0"0"-5321"16,0 0-1079-16,0 0-9 15,0 0 8-15,0 0-24 0,0 0 208 0,-35 96-296 16,27-61 81 0,4 2-113-1,0 8-8-15,4-1-120 0,0 4-184 16,0-3-40-16,0-4-176 15,0-3-24-15,4-3-64 16,4-7 64-16,3-5-72 0,6-4-136 0,3-7-632 31,12-12-600-31,-4 0-793 16,-1 0-3040-16</inkml:trace>
  <inkml:trace contextRef="#ctx0" brushRef="#br2" timeOffset="193570.87">17781 16050 7009 0,'0'0'2825'31,"0"0"-1297"-31,0 0-16 0,0 0-472 15,0 0-503-15,0 0-25 16,124-13-96-16,-72 13-232 16,-4-4-104-16,-1 1 16 0,-7-3-96 15,0-3-1032-15,-8-1-1625 16,-13 0-3000 0</inkml:trace>
  <inkml:trace contextRef="#ctx0" brushRef="#br2" timeOffset="193841.45">18236 15691 8545 0,'0'0'1953'16,"0"0"-625"-16,0 0-144 15,0 0-119 1,0 0-25-16,99 6-392 15,-62 19-184-15,-6 4 40 0,5 9-152 16,0 3 8-16,-8 13-128 16,0 0-64-16,-5 10-40 15,-10-4-128-15,-13 0-72 0,0-2-560 16,-53 14-728-16,1-14-2577 31,-7-11-7169-31</inkml:trace>
  <inkml:trace contextRef="#ctx0" brushRef="#br2" timeOffset="194747.81">16889 17138 6977 0,'0'0'5969'0,"0"0"-4784"16,0 0 87-16,52-89-616 15,-28 67-32-15,4 6 128 0,0 0-216 16,0 7-176-1,-1 3-168 1,-7 2-72-16,4 4-15 16,-4 0-97-16,-4 13-8 0,0 3 8 15,-4 9-8-15,-4 7 0 0,-8 6 8 16,0 3 56-16,-16 1-56 0,-8-1 48 31,0-6-48-31,0-6 8 16,-4-4 32-16,9-9-96 15,2-7 48-15,13-2-281 0,4-7-167 16,0-7 32-16,21-15-232 16,10-13-736-16,17-22-577 0,4 0 441 31,0-6 248-31,-5-4 680 16,-10 19 592-16,-5 4 560 0,-17 12 496 15,-3 10 712-15,-8 12 1 31,-4 4 151-31,0 6-623 0,0 0-801 16,-16 3-232-16,1 13-160 16,-13 6 40-16,4 7-24 15,-1 6 56-15,14 3-48 0,2 3-120 16,9 4 0-16,0-8 16 0,13 2-24 16,11-8-120-16,4-5-224 0,4-7-312 15,19-10-985 1,-12-2-2464-1,2-7-1816-15</inkml:trace>
  <inkml:trace contextRef="#ctx0" brushRef="#br2" timeOffset="195206.59">17610 17113 6041 0,'0'0'4897'0,"0"0"-3577"31,0 0-472-31,0 0-368 16,0 0 313-16,0 0-97 0,0 0-280 16,96-51-280-16,-76 48-80 15,-1 0 16-15,-2 3-64 0,-9-4-8 16,-5 4 8-16,-3 0 112 31,0 0 160-31,-3 4-48 16,-9 9-88-16,-1-1 112 0,2 1-136 15,3 3-120-15,-1 0 112 16,6-1-104-16,3 5-8 0,0-5 0 0,3 2-248 16,6-2-304-1,3 1-48 1,-1-3 160-16,-7-1 160 15,1 4 128-15,-5-3 144 0,0 0 8 16,0 2 8-16,-13 5 184 16,-2-5 96-16,-5 2-136 15,-1-8 0-15,-2 4-152 16,-5-4-40-16,8-6-1553 16,5-3-2863-16</inkml:trace>
  <inkml:trace contextRef="#ctx0" brushRef="#br2" timeOffset="195740.4">18020 16706 8241 0,'0'0'2513'16,"0"0"-1169"-16,0 0 905 16,0 0-689-16,0-9-184 0,0 9-456 15,-3 0-496-15,-9 7-279 16,-4 8-97-16,-5 14 56 0,-2 6 160 31,7 6-48-31,0 10-64 16,4 0-56-16,8 3-48 0,4 0 24 15,4-1-72-15,16-8-8 16,4-4 8-16,8-6-296 31,4-13-344-31,24-9-769 0,-8-7-2576 16,-1-6-4400-16</inkml:trace>
  <inkml:trace contextRef="#ctx0" brushRef="#br2" timeOffset="196054.3">18351 16729 7209 0,'0'0'2217'16,"0"0"-769"-1,0 0-368-15,0 0-88 0,0 0-360 16,0 0-200-16,0 0 657 0,-35 82-353 16,18-41-248-16,6 4-72 31,-2 6-208-31,9-4-64 15,4 1-16-15,0 0-56 0,0-7 8 16,21-6-80-16,3-3-208 0,4-10-64 16,7-6-352-16,9-13-936 15,-5-3-1433-15,-11 0-4209 0</inkml:trace>
  <inkml:trace contextRef="#ctx0" brushRef="#br2" timeOffset="196270.57">18125 16964 1064 0,'0'0'7369'0,"0"0"-4704"0,0 0-1713 0,0 0-440 15,99-10 640-15,-48 7-95 16,9 3-521-16,-4-3-352 15,24-4-184-15,-20 1-1184 16,-13-3-3377 0</inkml:trace>
  <inkml:trace contextRef="#ctx0" brushRef="#br2" timeOffset="196578.45">18702 16519 8161 0,'0'0'4425'32,"0"0"-2752"-32,0 0-689 15,0 0-520-15,0 0-272 0,0 0 528 16,52 76 72-16,-24-34-304 15,0 5-168-15,0 7-24 16,-9 1-168-16,-3 1-47 0,-12 5-73 31,-4 2-8-31,-20 1-201 16,-16-1-399-16,-39 10-768 0,-1-16-2625 16,8-12-6505-16</inkml:trace>
  <inkml:trace contextRef="#ctx0" brushRef="#br2" timeOffset="198746.31">18490 14744 3144 0,'0'0'2713'15,"0"0"-1225"-15,0 0-376 16,0 0-496-16,0 0-191 16,0 0 191-16,49-63-32 15,-25 50 64-15,-5 4-264 0,1-1-72 16,0 1 248-16,0 5 8 15,-4 1-240 1,0 0-256-16,-4 3-16 31,4 0-56-31,-4 6-224 16,0 7 96-16,-1 0 128 0,6 9 0 16,-10 1 0-16,6 5 80 15,-5-3 112-15,-1 7 200 0,-3 3-87 16,4 0 23-16,-3 0-48 15,-1 3-40-15,3 0-56 16,-3 0-40-16,4-3-80 0,-3 3 56 16,-1 0-112-16,0 1 72 31,-1-2-16-31,1 2-16 0,4-1 32 16,-4 0-72-16,1 3 384 0,-1-3 48 15,3 3-264 1,-3 1 8-1,4-1 16-15,-4 0-8 0,4-3 24 16,-4 0-128-16,4-3-24 16,-4 3 32-16,0-6-88 0,-1 6 48 15,2-3-56-15,-5 0 0 0,0 0 0 16,0 0 16-16,0-3-16 16,0 0 96-16,0 3-96 0,0 0 8 15,0-4 0-15,0-3 0 31,4 1 40-31,4-4-48 16,3 4 0-16,-2-3 16 0,3 2-16 16,-5-2 48-16,-3-1-48 0,5 0 0 15,-5-2 0-15,0-1 0 32,0 4 0-32,3-1 16 15,2 0-16-15,-5 4 0 0,7-4 0 16,2 7 0-16,-5-4-8 15,-1 4 8-15,1 0 0 0,1 3 0 16,-5 0 0-16,-4 0 0 16,4 0-48-16,-4-3 16 31,0 2 24-31,3-2 8 0,1 0-8 16,0 0-40-16,4-1-16 0,-3 4 64 15,2-3-96-15,1-1 96 0,-4 1 64 16,0 0-64-16,-4 0 8 15,0-4 0 1,0-2 40 0,0 2-40-16,0-2-8 0,0-4 8 0,-4 4 0 15,4-7-8 1,0 3 8-16,0 0-8 0,0 0 0 16,0-3 0-1,0 7 8-15,0-4-8 16,0 0 48-16,0 0-48 15,-4-3 0-15,0 0 0 0,0-3 0 16,4 3 8-16,-3-6-8 0,-1 3 0 16,-1-3-8-16,-3-1 8 15,0-2-8-15,-3 0-120 32,-9-1-16-32,-8-3 72 0,-8 1-304 31,-32-7-816-31,9 0-1273 15,6 0-2752-15</inkml:trace>
  <inkml:trace contextRef="#ctx0" brushRef="#br2" timeOffset="-204658.75">4673 12058 1064 0,'0'-6'7817'0,"0"0"-6240"16,0-1-889-16,-4 1-272 16,0 3 96-1,-12 3-128-15,0-4-248 16,-3 4-8-16,-6 0 0 15,-3 0 128-15,0 0 88 16,-3 4-64-16,-1 5 33 0,-4-2 111 16,-3 5-168-16,-2 1 0 0,1 3 0 31,1 0-32-31,3 3-40 16,-1 3-48-16,6-3-80 15,-5 3 96-15,8 4-152 0,5-1 8 16,-5-3 120-16,8 4 0 15,-5-4-48-15,10 0 40 0,-1 0-112 32,4 4 112-32,-1-7-112 15,6 7 48-15,-1-1-56 0,4 0-32 16,4 4 32-16,0-1 0 0,4 4 0 16,11-3 48-16,2 3-40 15,3-4 72-15,8 1-8 16,-1 2-72-1,5-2 120-15,5-1-112 16,-2-2 40-16,5-4 72 16,-1 0-112-16,6-3 176 0,-6-3-56 0,1 0-112 15,1-3 112-15,-2-1-48 16,-3 1-64 0,-1-4 144-16,-3 1-64 15,5 0 48-15,-1-4 0 31,3 0-40-31,1 1 64 0,0-1-96 16,-4 1 32-16,4-4 25 16,-5 3-33-16,5-3 32 0,0 3-56 15,4-2 80-15,0-4-16 16,3 0-128-16,6 0 128 16,3 0-72-16,-2-4 56 0,2-2-16 15,-3 3-96-15,-1-3 96 16,-9-1 0-16,-3 1-8 0,0-1-96 31,-4 1 0-31,-4 0 0 16,3-4 104-16,-3 1-104 15,0-4 0-15,4 0 120 0,-4-2-120 0,-4-4 0 16,3-1 0-16,-10-5 8 16,-1 0 48-16,-5-1-56 15,-3 1-48 1,1-4 48-16,-6 4 0 15,-3-7-72-15,9 0 72 16,-6 1 48-16,1-1-40 0,0 3-8 0,-3 1-48 16,-1 2 40-16,-4 4-160 15,0-3 64 1,0 2 104-16,-4 1 0 16,-13 0 80-16,6 0-80 15,-6-3 0-15,-3 2 80 16,5 1-80-16,-2 0 48 0,2 0-48 15,-2 0 8-15,2 2 72 0,-2 1-80 32,2 0 0-32,-1 3 16 15,-4 1-8-15,0-2-8 16,0 2 0-16,-3 2 0 0,-5 0 0 16,0 0 0-16,4 1 0 15,-4 2 16-15,0 1-16 0,0-1 0 31,3 4 8-31,2-4-8 16,-1 4 96-16,4-1-96 16,1 1-48-16,-2 0 48 0,1 0 0 15,-3 2 48-15,-1 1-48 16,-4 3 0 0,-4-3-8-16,-4 3 8 0,-4 0-48 15,0 0 40 1,1 0 16-1,-10 6 40-15,-2 1-48 16,-5 2 0-16,0-3 0 0,-3 4 0 16,3 0 0-16,-4-4 0 0,9 0 0 15,-1-3 0-15,3 1 0 0,2-1-152 16,11 0-80-16,4 4-528 16,12 5-881-16,9-2-2152 15,11-4-2440-15</inkml:trace>
  <inkml:trace contextRef="#ctx0" brushRef="#br2" timeOffset="-202264.17">7538 12055 2512 0,'0'0'5313'15,"0"0"-4065"-15,0 0-815 31,0 0-121-31,-24-25 176 0,16 21 168 16,-1-2 112-16,2 3-256 16,-5 3 56-16,0-3-72 15,-4 3-176-15,0 0 48 0,-7 0-135 0,-1 0 79 16,-1 0 64-16,1 3 24 16,1 3-200-16,3 1-64 0,-4-1-24 15,0 1 72-15,1 2-56 16,2 0 104-1,-7-2 8 1,4 5 16-16,0-2-24 0,-3 3-48 0,7-4-104 16,3 1 64-16,2 0-96 15,-2 2 8-15,6-2-48 0,-6 2 40 32,6 4 16-32,-4 0-56 15,-6 3 0-15,5 0 160 16,0 0-160-16,0 4 40 0,4-4-40 15,5-1 8-15,-6 2-8 0,5 2-8 16,1 0 8-16,3-3 24 16,-5 6-24-16,5-5-8 31,0 2 16-31,4-3-8 0,-3 6 40 16,3-2-48-16,0-1 0 15,0 3 72-15,3 0-64 0,10 4 0 16,-1 3 40-16,3 0 16 15,1-1 40-15,5 1-8 32,2 0-40-32,1-7 96 0,0 1-39 15,0-7-65-15,-1-3 32 0,5-1-72 16,0 1 104-16,0-3-56 0,0 3-40 16,0 0 136-16,0-4-72 15,4 4-72 1,0-6 0-1,0-1-8-15,0-2 88 0,3-1-8 16,1-3-32-16,1 1 56 0,-2-2-56 16,-3 2 8-16,0-1-56 15,4 0 0-15,-8 0 80 0,4 1-80 32,-4-1-64-32,3-3 64 15,1 3 8-15,0 3 0 0,4-3 0 16,-1 0-8-16,5 1 144 15,1-1-144-15,-6-3 0 0,5 0-48 32,-8 0 96-32,-1 0-96 15,1 0 48-15,-8 0 0 0,1-3 72 16,-1-4-72-16,4 1 0 16,4 0 0-16,-1-4 0 15,5 0 0-15,4 4 0 0,-5-3 0 16,1-1 40-16,-4 1-40 31,1-1-144-31,-6 0 136 0,1 1-112 16,-4 0 24-16,0-1 40 15,-9 1 56-15,2 2 0 0,-6 1 0 16,2-4 0-16,-2-2 0 0,10-1 0 16,-6 0-8-1,2-6-104 1,-2 3 88-16,1-3 24 0,-4 3 0 15,1 1 0-15,-6-5 0 16,1 5-16-16,0-4 8 0,-4-1 0 16,4-2 8-1,0-3 0-15,-4-1 56 16,4 1-56-16,-5 0 0 16,2 2 8-16,-1 1 32 0,-4 3-40 15,0 0 0-15,0 0 160 16,0 0-40-16,-9 0-40 15,2 0-16-15,-1 0 0 0,-4-1 16 32,4 5-72-32,-4-4-8 0,1 0 80 15,-2 0-80-15,1 3 64 16,-4 0-56-16,4-3 112 16,-8 3 8-16,5-3-80 0,-2 3-40 15,2 0 144-15,-2 0-136 31,-2 0 40-31,-1 1-56 0,0-1 0 16,0 0 24-16,0 3-24 16,0 1 0-16,1 2 0 15,2 1 0-15,-3 2 0 0,1 1 0 0,2-4 0 16,-6 4 56 0,3 0-56-1,-4 2-64-15,-1-2 64 0,2-1 8 16,-1 1-8-16,0 3 0 15,-8-3 0-15,4-1 32 16,0 1-32-16,-4-1-8 0,4 5 0 0,0-2 8 31,0 1 0-31,5 0 0 16,-1 3 0-16,0-3 24 0,0 0-24 16,1-1-8-16,-1 1 8 15,0 0-8-15,-4-3 8 16,3 3 0-16,-3-4 0 0,-3 4 0 31,-1-4 0-31,0 5-8 0,-8-5 8 16,5 4 0-16,-5-3 0 15,-4 2 0-15,0 1-48 16,-4 0 40-16,1 3-272 0,-1 0-160 16,-12 6-568-16,8 11-1529 31,8-2-3168-31</inkml:trace>
  <inkml:trace contextRef="#ctx0" brushRef="#br2" timeOffset="-197496.67">3955 14833 7401 0,'0'0'1840'16,"0"0"-655"-16,0 0 343 16,0 0 8-16,-11-9-375 15,11 9-153-15,0 0-240 0,0 0-224 16,0 0-48-16,0 0-248 31,0-4-112-31,0 4-136 16,0-2-96-16,16-5 64 0,4-3 24 15,11 1 16-15,1 0 112 16,9 2-120-16,-2 4 0 0,-3 3 0 16,0 0-48-16,-4 0-32 15,-12 10-64-15,-5 5-264 16,-6 7 256 0,-9 7 56-16,-9 9 96 0,-14 7 72 15,-9 2-64-15,-12 4 104 16,1-6-104-16,2-7-8 0,5-3 48 15,8-4-48 1,9-12-296 0,10-3-328-16,9-10-728 0,0-6-113 15,21 0-351-15,10-15 1032 0,18-11-913 16,2-5 145-16,9-10 424 16,12-17-512-16,-12 4-81 0,4-6 777 31,7-23 896-31,-23 23-160 15,-4 6-592-15</inkml:trace>
  <inkml:trace contextRef="#ctx0" brushRef="#br2" timeOffset="-197142.8">4614 14608 1568 0,'0'0'1528'0,"0"0"777"0,0 0-289 15,0 0-472-15,0 0-231 16,-105-32-481-16,73 32-96 31,4 13-8-31,-7 6 40 0,-1 9-168 16,4 1 33-16,4 9-145 15,4 7-216-15,9-1-144 0,11 4-104 16,4 2-16-16,0-2-8 16,15-7-56-16,13-2 40 15,4-11 8 1,9-6-264-16,-2-9 264 0,1-7 8 16,-8-6 0-16,-4 0 8 15,-8-9 344-15,-9-4 24 0,-3-6 8 16,-3-3-96-1,-5 3 48-15,0-3 160 16,0 5 88-16,0 5-152 16,0 2-192-16,-5 4-135 0,1 6-33 15,4-3-72 1,0 3-97-16,0 0-519 0,0 0-936 0,0 3-969 16,9 7 65-16,-1-4-3225 15</inkml:trace>
  <inkml:trace contextRef="#ctx0" brushRef="#br2" timeOffset="-196202.65">4724 14938 1688 0,'0'0'6457'0,"0"0"-3840"15,0 0-1177-15,0 0-136 0,0 0-31 31,0 0-497-31,0 0-496 16,0 13-224-16,0 9 184 0,0 7 192 16,0 2-104-16,0 8-32 15,0-2 0-15,0 5-64 0,0-4-8 16,-3 0 0-16,3-3-72 16,0-3-56-16,-4-7 16 15,4-3-104-15,0-9 48 0,0-4-48 16,0-2-8-16,0-7 0 31,0 0-152-31,0 0-168 0,0 0 48 16,0-22-648-16,0-7-3153 15,-8 0-3400-15</inkml:trace>
  <inkml:trace contextRef="#ctx0" brushRef="#br2" timeOffset="-194956.94">5044 14576 672 0,'0'0'6777'0,"0"0"-4688"15,0 0-921-15,0 0-192 16,0 0 376-16,0 0-688 0,-52 10-79 16,28 12 135-16,0 10-72 31,0 5-64-31,0 11-184 0,4 6-192 16,8 4-40-16,5 2-48 0,7-3 40 15,0 0-152-15,7-6-8 16,14-6-16-16,7-8 8 15,3-8-616 1,9-7-776-16,12-9-745 16,-5-10-655-16,-11-3-3138 0</inkml:trace>
  <inkml:trace contextRef="#ctx0" brushRef="#br2" timeOffset="-194684.84">5278 14684 2720 0,'0'0'7074'16,"0"0"-5874"-16,0 0-528 15,0 0-32-15,0 0 72 0,0 0-160 16,-87 95-55-16,83-56-145 15,0 2-96-15,4 0-144 0,0 0 24 32,8-3-136-32,4-6 0 15,8-3-792-15,7-4-1017 0,1-9-135 16,-11-7-2097-16</inkml:trace>
  <inkml:trace contextRef="#ctx0" brushRef="#br2" timeOffset="-194456.58">5052 14925 440 0,'0'0'4753'16,"0"0"-3585"-16,0 0-912 15,0 0-256-15,0 0 936 16,0 0 312-16,99 4-423 15,-51-4-353-15,-1-7-184 0,2-6-200 16,-6 1-88-16,2-13-544 0,-14 2-1993 16,-15 4-4216-16</inkml:trace>
  <inkml:trace contextRef="#ctx0" brushRef="#br2" timeOffset="-194174.32">5379 14560 304 0,'0'0'9474'0,"0"0"-7402"0,0 0-1000 16,0 0-360-16,0 0-376 16,0 0-288-16,0 0 585 0,59 32 319 15,-32-6-488 1,1 2-136-1,0 3-200-15,-3 5-64 0,-9 5-8 16,-8 3-48-16,-8 4 0 16,0 6 104-16,-24-3-112 0,-4 0-336 15,-25 2-1160-15,14-8-2633 0,-1-13-5361 16</inkml:trace>
  <inkml:trace contextRef="#ctx0" brushRef="#br2" timeOffset="-192508.94">6171 14707 880 0,'0'0'9498'0,"0"0"-7266"47,0 0-1168-47,0 0 489 15,0 0-473-15,0 0 48 0,60-83-632 16,-32 70-320-16,0 0-16 16,3 10-160-16,-3 0-64 0,4 3 56 15,-8 6-232-15,-3 16-24 0,-10 7 256 16,-7 9 8-16,-4 7 8 16,-11 6 120-16,-17 3 16 0,-4 3 48 15,0-7-88-15,-4-2-24 16,3-13 32-1,14-7-112-15,3-11-88 16,12-11-312-16,4-6-200 0,0 0 336 16,16-19 112-16,24-26-1016 15,20-31-160-15,3-19-81 0,1 0 465 16,-16 19-128-16,-20 28 1072 16,-12 25 664-16,0 1 264 15,-8 3 392 1,-1 7-375-16,-3 5 231 15,-4 4 56-15,0 3-456 0,-4 0-528 16,-11 19-200-16,-5 10-32 16,-12 12 128-16,4 7-64 31,4 2-80-31,0 4 16 0,16-6-16 16,4 0-8-16,4-7-8 15,17-6-144-15,14-7-848 0,29-12-944 16,-5-9-2417-16,-7-7-2633 0</inkml:trace>
  <inkml:trace contextRef="#ctx0" brushRef="#br2" timeOffset="-192192.35">6745 14900 1256 0,'0'0'7409'0,"0"0"-4344"16,0 0-1985-16,0 0-56 15,0 0-343 1,0 0-305-16,60-10-264 0,-36 10 88 16,-5 0-200-1,-2 10-112-15,-10 3-88 0,-7 3 200 0,0 6 200 32,-4 0 336-32,-16 0 176 15,1 3-48-15,-1-2-216 0,-1-7-168 16,14 0-80-16,-1-7-200 15,8 1-80-15,0-4-48 0,15 1-488 16,13-7-176-16,4 0-608 16,20 0-473-16,-12-7-487 0,-3-6-3025 15</inkml:trace>
  <inkml:trace contextRef="#ctx0" brushRef="#br2" timeOffset="-191852.16">7271 14408 9233 0,'0'0'4617'15,"0"0"-4056"-15,0 0 287 16,0 0-120-16,0 0-384 0,0 0-120 16,0 0 272-16,-88 99-16 0,69-55-64 15,2 6-104-15,6 8-112 16,2-4-40 0,5 6-112-16,4 0-40 15,4-3 81-15,16-3-89 16,8-6-65-16,8-10-535 0,0-9-592 15,16-16-1248-15,-9-7-1761 16,-6-6-3729-16</inkml:trace>
  <inkml:trace contextRef="#ctx0" brushRef="#br2" timeOffset="-191539.14">7557 14449 4136 0,'0'0'7258'15,"0"0"-4818"-15,0 0-1199 0,0 0-665 16,0 0-448-16,0 0 72 16,0 0 512-16,-19 99-176 15,6-55-8 1,10 4-128-16,-1 6-176 15,0 0 0-15,4-1-216 16,0-2 0-16,0-3 48 0,4-7-48 0,7-3-16 31,10-12-128-31,3-11-528 16,4-5-528-16,24-10-1320 0,-13-16-481 16,-7-6-8001-16</inkml:trace>
  <inkml:trace contextRef="#ctx0" brushRef="#br2" timeOffset="-191329.47">7323 14795 1584 0,'0'0'8818'0,"0"0"-6738"31,0 0-920-31,0 0-375 0,0 0-57 15,103-22-176-15,-55 13-192 16,7-4-136-16,1-3-88 16,-4 0-136-16,8-13-1192 0,-16 4-3241 15,-16 0-4113-15</inkml:trace>
  <inkml:trace contextRef="#ctx0" brushRef="#br2" timeOffset="-191083.45">7701 14414 4672 0,'0'0'7570'16,"0"0"-5561"-16,0 0-1217 15,0 0-88-15,0 0-288 16,0 0 96-16,0 0 184 16,96 54 24-16,-65-22-280 15,5 6-135-15,-4 10 7 0,-8 6-184 31,-7 15-8-31,-17 14-112 0,-13 15-8 16,-19-9 0-16,-15-9-648 16,6-30-1633-16,9-24-5537 0</inkml:trace>
  <inkml:trace contextRef="#ctx0" brushRef="#br2" timeOffset="-189931.94">8753 14618 9706 0,'0'0'3112'0,"0"0"-1952"31,0 0 105-31,0 0-337 16,0 0-384-16,0 0 120 0,20-58 112 15,-1 55-608-15,9-3-168 16,9 6-72-16,-1 0 56 0,-4 9-64 15,-8 10-32-15,-5 10-168 16,-11 6 32-16,-8 6-48 31,-4 10 248-31,-28 0 48 0,0 0 96 0,-11-1 80 16,3-5 24-16,4-11-184 16,8-5 120-16,12-10-136 15,8-9-440 1,8-10-360-16,0 0 120 15,24-22 288-15,7-17-1537 16,21-17 465-16,12-31-1104 0,-8 8 751 0,-8 10 369 16,-12 15 1448-16,-17 25 1768 15,2 4-255-15,-10 5-433 0,-6 8-104 32,-5 12 920-32,0 0-567 31,-9 6-753-31,-10 16-32 15,-5 10 464-15,-4 9-424 0,4 1-224 16,8 5-176-16,4-3 56 0,12 1-192 16,0-4-40-16,0-3-8 15,24-6-72-15,28-3-1192 16,-12-10-1264-16,4-10-2273 0</inkml:trace>
  <inkml:trace contextRef="#ctx0" brushRef="#br2" timeOffset="-189501.12">9275 14830 4793 0,'0'0'6177'0,"0"0"-4465"16,0 0-1128-16,0 0-328 15,0 0-152 1,91-57-104-1,-66 50 0-15,-5 1 40 0,-5 6-40 16,-11 0-64-16,-4 0 64 16,0 0 128-16,-4 6 585 0,-11 4 711 15,-2 3-424-15,6 3-456 0,-6-1-344 32,10 5-96-32,3 2-104 15,4 0-88-15,4 1-384 0,16 5-480 16,-1-2-464-16,9-1-193 15,-7-3 257-15,3-3 384 0,-17-3 520 32,-3-4 448-32,-4-2 128 15,-4 0 808-15,-16-1 400 0,0 1 281 16,-3-1-585-16,-1 1-304 16,-1-1-432-16,1 4-232 15,5-4-64-15,-5-9-1880 0,4 0-2425 31,4 0-4633-31</inkml:trace>
  <inkml:trace contextRef="#ctx0" brushRef="#br2" timeOffset="-189162.77">9984 14354 4560 0,'0'0'5514'0,"0"0"-4042"16,0 0-824-16,0 0-144 0,0 0 40 15,0 0 417-15,-107 47-105 16,79-12-104-16,0 10-88 0,0 6-192 15,4 3-24-15,0 0-176 32,8 3-96-32,5 3-56 0,11-3-120 15,0 1 8-15,7-8-16 16,21-6-184-16,8-8-656 16,28-8-640-16,-4-12-1145 0,-8-13-1656 15</inkml:trace>
  <inkml:trace contextRef="#ctx0" brushRef="#br2" timeOffset="-188779.76">10235 14465 328 0,'0'0'10138'0,"0"0"-8402"15,0 0-512-15,0 0 65 16,0 0-281-16,0 0-576 0,0 6-368 16,-12 20 432-16,1 6 128 15,-2 5-264-15,2 5-48 16,-2 5-80-16,9-2 0 0,0-1-104 31,4 1-80-31,0-4 65 0,4-3-113 16,9-3 0-16,6-6 0 15,1-7-329-15,8-3-255 16,0-9-416-16,16-10-936 0,-5-13-897 31,-2-3-4945-31</inkml:trace>
  <inkml:trace contextRef="#ctx0" brushRef="#br2" timeOffset="-188539.96">10068 14741 4064 0,'0'0'7322'0,"0"0"-4513"16,0 0-1593-16,0 0-64 15,0 0-128-15,0 0-176 0,0 0-335 16,0 0-169 0,95 0-96-16,-46-3-24 15,-2-3-224-15,5-4-280 0,-9 1-577 16,10-17-903-16,-10 7-3033 16,-11 0-3761-16</inkml:trace>
  <inkml:trace contextRef="#ctx0" brushRef="#br2" timeOffset="-188259.79">10605 14348 176 0,'0'0'9169'0,"0"0"-6808"31,0 0-8-31,0 0-569 16,0 0-456-16,0 0-480 0,92-23-376 15,-60 42 17-15,8 7-113 16,0 9 16-16,-4 3-104 0,-5 6-144 16,-10 4-40-16,-10 3-104 15,-7 3 0 1,-4 6 0-16,-8 0 0 16,-20 7-72-16,-7-4-416 0,-37 17-1009 15,9-20-3160-15,3-15-5873 16</inkml:trace>
  <inkml:trace contextRef="#ctx0" brushRef="#br2" timeOffset="-185569.54">4294 14354 288 0,'0'0'0'0</inkml:trace>
  <inkml:trace contextRef="#ctx0" brushRef="#br2" timeOffset="-183981.93">4426 14436 1008 0,'0'0'3264'0,"0"0"-1391"16,0 0-777-16,0 0-152 16,0 0-176-1,0 0-151-15,0 4-177 16,0-4-200-16,0 0 24 15,0 0 8-15,0 0 88 0,0 0-40 16,0 0-40 0,0 0 48-16,0 0 160 15,0 0 280-15,0 0 121 0,0 0-57 16,0-7-168-16,0-6-440 16,4-9-120-16,0 0-40 15,0-6-64-15,4-4 0 0,0-7 64 31,0 2-56-31,0-8-8 16,4 4 0-16,-4-1 8 0,0 7 64 16,-1 1-64-16,-3 5-8 15,1 1 152-15,-1-1-104 0,4-3 64 16,-8 4-48-16,4-11 8 31,-1 4 48-31,1 1-120 16,-4-4 8-16,4-1 64 0,1 2-72 15,-1-2 16-15,0 4-8 16,-4 0 8-16,0 10 456 0,0 0-272 16,0 2-48-16,0 1-48 0,0 0-40 15,0 0-64 1,0 0 8 0,0-1 0-16,0-2 72 0,0 0-80 15,0-1-8-15,0 1 0 16,4-1 16-16,-1 4-8 0,1 0 0 15,-4 3 0-15,0 3 96 16,0 0-48 0,0 3 0-16,0 0 0 15,0 4-32-15,0 3 0 0,0-1-16 16,0 4 8-16,0 3-16 16,0-3-320-16,0 3-200 0,0 0-216 31,0 0-280-31,0-3-288 15,0 0-65-15,0 3-271 0,0-7-905 16,0 7-2568-16</inkml:trace>
  <inkml:trace contextRef="#ctx0" brushRef="#br2" timeOffset="-182383.78">6749 14322 1376 0,'0'0'6041'0,"0"0"-4024"0,0 0-1321 0,0 0 160 15,0 0-152-15,0 0 216 16,-52-15 16-16,40 11 57 16,4-2-201-16,-4-4-224 15,-4 0-24 1,5 4-72-16,-2-6-8 15,-2 2-328-15,-2-3 0 0,-3-3 48 0,5 1-120 16,-9-1 72-16,3 0-128 16,-6-3 0-16,7-3 184 15,-4 2-16-15,0 2-8 0,1-1 225 32,2-1-73-32,-3 1-128 15,5 4-144-15,-1-5-48 0,-1 5 144 16,-3-1-96-16,9 3-40 31,-5-3 48-31,4 0 40 0,-4 3-80 16,1-2-8-16,2-1 0 15,-3-3 96-15,1 6-104 0,2-3 8 32,2 0 0-32,-2 4 40 15,2-4 8-15,-1 3-56 16,4-3 0-16,-4 3 64 0,-4-2-56 15,4 2-16-15,0-3 8 16,-8 0 0-16,4 0 0 0,0 0 0 16,-3 4 0-16,2-8 40 15,1 5-40-15,-3-1 0 16,3 0-8-16,-4 0 8 0,4 0-8 0,-4 1 8 16,8-2 0-1,-3 5 8 1,2-1 0-16,2 1-8 0,-6-1 0 15,5 0 0-15,-3 0 48 16,2 0-48-16,-2 1 0 0,3-4-24 16,4 3 32-16,-1-3-8 0,2 4 0 31,3-1 0-31,-1 0 24 16,2 4-24-16,-5-4 0 0,3 0 0 15,-6 4 0-15,3-7 0 16,-4 3-8-16,1-2 8 15,-2-2-8 1,-3-2 8-16,5 1 0 16,-2 1-72-16,9 5 112 0,1 2-40 15,3 7 0-15,0 0 0 16,4 0-72-16,0 3-288 16,0 0-520-16,0 3-1025 0,4 19-2064 15,7 4 1257-15,1-4-4746 0</inkml:trace>
  <inkml:trace contextRef="#ctx0" brushRef="#br2" timeOffset="-180043.51">9860 14364 2480 0,'0'0'2609'16,"0"0"-921"-1,0 0-680-15,0 0-104 16,-83-55-199-16,67 43 103 15,-4-1 168-15,4 0 184 0,-4-3 104 16,0 4-415-16,1-1 31 16,-2-3-320-16,-3 3-336 0,1-2-64 15,-5 2 112-15,-4 0-48 32,0 0-56-32,4 1 8 15,-3-1 128-15,-1 0 168 0,4 1-184 16,0 2-104-16,0-2 40 15,0-1-160-15,0 0 81 0,4 4-65 16,-8-4-56-16,4 4 120 31,1-1-72-31,-1 3-72 0,0-2 48 16,4-1-48-16,0 1 16 0,-4 2-16 16,5-2 8-16,-2-1 64 15,-3 1-72-15,4 0 0 16,-4-1 0-1,0 0 0-15,-4-2 8 16,1-1-8-16,-5 0 48 0,0 0-56 16,-3 1 8-16,-2-1-8 0,2 1 8 15,3-1-8-15,0 0 0 16,0-3 0-16,4 3 8 0,0 1 0 31,0-1 16-31,4 1-16 16,-4 2-8-16,0-3 0 0,0 1 8 15,1-1 0-15,-5 3 0 16,-4-3 0-16,5 1 0 0,-1-1 0 16,-1 3 0-16,2 1 0 31,-1 0-8-31,-4-1 8 16,9 4 0-16,-5-1 0 0,3-2 8 15,-3 2-16-15,1-2 8 16,3-1-56-16,-8 4 56 0,5 3-96 31,-1-3 80-31,3 3-32 16,-3-1 16-16,8 1 24 0,-4 0 0 15,4 0 0-15,2-4 0 0,-2 4-136 16,-4-3 48-16,0-4 23 16,0 7-87-16,-9-7-8 0,-2 8 24 15,-1-8 88 1,0 7 48-1,1-7 8-15,-2 4 0 16,6 0 0-16,-1-1 0 0,12 4 0 0,0-4 0 16,4 1 8-16,4 0 16 15,5 3-24-15,-6-4 0 0,2 1 0 32,-1 0 0-32,-4-1-8 15,-4-2 0-15,-4 2 8 16,-8-2 0-16,-4-1 0 0,-7 1-8 15,-1-4-80-15,-1 0 40 0,6 1 48 32,3-1-8-32,8 4 8 15,0-1 32-15,12 0-32 16,1 4-8-16,7 0 8 0,-1 0 0 16,6-1 0-16,-1 1 0 15,3 0 0-15,-6-4 48 0,-1 0-48 16,0 1-8-16,0-1-8 31,-3 1 16-31,-2 2 0 16,10 1-8-16,-6 0 8 0,2-1 32 0,2 1-32 15,2-3 0-15,-2 2 0 16,5 1 0-16,-3-1 16 0,-2-2-16 16,2 3 0-1,-5-4 72 1,4 1-72-16,-4 2 0 15,0-2 0-15,4 2 8 0,0-2 88 16,0 6-24-16,8-4-64 0,-3 4 88 31,-2 0-96-31,5-4 0 16,0 5 0-16,-3-2 0 0,3-2 0 16,-9 3 0-16,5-4 0 15,-3 1 16-15,-6 0-16 0,6-1-8 16,2 4 0-16,1 0 8 15,5 0 0-15,3-1 0 16,-4 4 0 0,4-3 64-16,0 3-64 15,-4 0 0-15,0-3-8 0,-5-3 8 16,2 3-8-16,-5-4 8 16,-1 4-64-16,2 0 56 15,-1 0-24-15,4-1 32 0,4 4 0 31,0-2 0-31,4 2-8 16,0 0-40-16,0 0-184 0,0 0-16 16,0 0-128-16,-4 0-16 15,0 0-200-15,-8 0-504 16,-8 0-849 0,0 0-679-16,5 0-2713 0</inkml:trace>
  <inkml:trace contextRef="#ctx0" brushRef="#br3" timeOffset="-171962.16">4857 14566 7281 0,'0'0'2265'0,"0"0"-1201"16,0 0-280-16,0 0-64 0,0 0-16 16,-4 0-96-16,4 0-104 15,0 0-295-15,0 0-57 16,0 0 80-16,8-6-40 0,-1 0-104 31,10-4-88-31,-6-2 8 16,13-1 56-16,0 1-64 0,8-5 0 15,0 2-8-15,8-1 8 16,-5 0 0-16,9-3 0 16,-4 3 0-16,0-3 40 0,-1 0-40 15,2 3 0 1,-5-3-8-16,-1 0 16 16,1 0-8-16,0-1 0 0,-4-2 0 15,4 3 32-15,0 1-32 16,4-5-48-1,-5 4-16-15,1 0-24 16,0 3 80-16,0-3-64 0,0 0-24 16,-4 6 96-16,0-6-8 15,0 3 0-15,-1-3 0 0,-3 1 8 16,4-2 8-16,-4 1-8 16,0 0 8-16,0 0-8 15,-1 0 0 1,-3 0 0-16,4 3 0 15,-4-3 0-15,1 3 48 0,-1-3-48 16,-1-3 8-16,5 0 48 16,0-3-48-16,0-1 0 31,0 0-8-31,-4 1 0 0,4 0 32 16,-5 3-32-16,1-1 0 15,0 4 8-15,0 0 0 16,-4 0-8-16,4 0 0 0,-4-3 0 15,4 3 72-15,-5 0-72 16,2 3 0-16,3-3 16 0,-1 0 56 16,1 0-24-1,4 0-48-15,0-4 0 16,0 1 72-16,-4 3-72 16,4 0 0-16,-9 3-8 0,6 1 8 15,-5-5 8 1,3 1-8-1,5 4 0-15,0-8 0 0,4 1 8 16,0 0-8-16,3 0 0 0,2-4 0 16,-1 4 0-16,-8 3 0 15,0 0 0-15,-9 6 8 0,-3 1 8 16,-4-1-16-16,1 3 0 16,-6 4 0-1,-3 0 16-15,0 2-16 16,-4 4 0-16,0-3 72 15,0 3-72-15,0 0-200 0,0 0-352 16,0 0-1041-16,-4 7-71 16,-12 2-473-16,0 0-3712 0</inkml:trace>
  <inkml:trace contextRef="#ctx0" brushRef="#br3" timeOffset="-170489.42">6908 14443 5721 0,'0'0'2520'0,"0"0"-1512"16,0 0-287-16,0 0 191 0,0 0-384 0,0 0-80 15,28-35 120 1,-20 22-192 0,4 1-128-16,0-5 424 0,0 5-311 15,0-1 39-15,-1 1-200 16,-2 2-48-16,-1-2-80 15,0-1-64-15,-1 0 48 0,2-3-48 16,-1 0-8-16,-1-6 96 0,1-4-96 31,5 1 0-15,-6-7-8-16,1 4 8 0,5-1 8 0,-6 1-8 16,10-1 0-16,-9 0 88 15,3 1-88-15,-3-1 8 0,1-3 48 16,-2-3-48-16,1 1 40 31,-4-1-48-31,5-7 8 0,-2 5 32 16,1-5-32-16,5 7-8 15,-2-3 0-15,1 10 0 0,0-1-8 16,4 4 8-16,-4-1 0 31,0 4 8-31,-1 0 0 16,2 0 0-16,-2-4-8 0,2 4 8 15,-1-4 0-15,-5 1-8 16,6-4-8-16,-5 4 8 0,-1 0 0 16,5-1 0-16,-3 4-8 0,-2 0 8 15,1 6 40 1,1 0-40 0,-5 3 48-16,-1 0 40 0,-3 4-80 15,4 0 40-15,4-1-48 16,0-3-56-16,0 1 48 0,0-1-80 15,4-3 80-15,-4 7 8 16,0-1 8 0,-4 0 40-16,-4 10-48 15,4-2 0-15,-4-2 56 0,0 4-56 16,0 0-152-16,0 0 104 16,0 0-320-16,4-3-272 0,3-3-353 31,2-1-431-31,-1 1 328 15,-4 0-585-15,-4 3-647 0,0 3-4480 16</inkml:trace>
  <inkml:trace contextRef="#ctx0" brushRef="#br3" timeOffset="-168786.03">10180 14309 3896 0,'0'0'1409'32,"0"0"-673"-32,0 0 280 0,0 0-40 0,0 0-168 15,0 0 17-15,-73-76-193 16,58 61 192-16,-1-5-240 16,0 1 56-16,-8-3 8 15,0 3-72 1,0-7-7-16,1 8-97 15,-5-5-168-15,0 1 48 0,4 0-72 16,-4 3-48-16,0-3 24 0,0 0-144 16,0 2 8-16,5-2 80 15,-5 0-128 1,0-3-56-16,-4-1 48 16,4 0 32-16,0 1-40 15,-4 0-56-15,4 3-8 0,0 0 8 16,0-1 8-16,0 1-8 15,0 0 0-15,0 3 0 0,-4-1 96 16,4 2-96-16,-4 2 0 31,5-3 64-31,-1 0-16 0,0 0 24 16,4 3-24-16,4-3-48 16,-3-1 160-16,3 1-96 15,-1 4 32-15,2-1 16 0,-5-3-96 31,0 3 32-31,0 0-48 16,-4 0 8-16,0-3 64 0,1 3-72 16,3 3 16-16,-1 1-8 0,9-1-8 15,-3 4 56-15,2-1-56 16,6 4 16-16,-6-4 48 0,6 1-64 16,-9 2-8-1,4-6 0 1,-8 4 8-16,4-1 0 0,-3 1 0 15,2 3 0-15,6-4 32 0,-2 4-32 16,10 2 0-16,-6-2 0 16,5 3 0-16,1-3 0 0,-1-1 0 31,-1 1 0-31,2-1 24 16,-5 5-16-16,3-5-16 0,-2 4 8 15,3-3 0-15,-5-1 8 16,2-2-8-16,-1-1 0 0,0 1 32 31,0-1-32-31,0-3-8 16,0 1 0-16,4-1 8 0,-4 3 32 15,4 4-32-15,4-3 0 16,0 5-24-16,1-2 32 16,-1 6-8-16,4-3 0 0,0 3 0 15,0 0 8-15,0-3-8 31,-5 0-48-31,5 0 48 0,-4-1-8 16,4 1-48-16,0 0-88 16,0 0 96-16,0-1 48 0,0 4-56 15,0 0-216-15,0 0-480 16,0 0-1264 0,4 7-1249-16,5-1-928 15</inkml:trace>
  <inkml:trace contextRef="#ctx0" brushRef="#br3" timeOffset="-164924.35">3869 14341 360 0,'0'0'7593'15,"0"0"-6449"-15,0 0-359 0,0 0-401 16,0 0-232-16,0 0 0 16,4 0 208-16,7-3-48 0,9-3-104 15,4 3-72-15,0-4 56 32,7 4 72-32,-3 0-80 15,4-1-80-15,-4 4 0 0,4 0-96 16,4 4 0-16,4-1-8 15,11 3 0-15,5-2 96 0,8-4-88 16,4 0 8-16,4 0 120 16,-1 0 64-1,-3-4 176-15,-4 1-112 16,-5 3-8-16,-3 0-128 0,-3 0-128 16,-1 0 96-16,3 0 65 15,17 0-41-15,20 0 16 16,-6-3-40-1,-5-4-88-15,-14 2 96 16,-7 1-104-16,0 1 0 0,7 0 40 16,-3 3-40-16,-12 0 0 0,-4 0 8 15,-4 0 0-15,-9 0-8 16,6 0 0-16,2 0 0 0,6 0 40 31,2 0-40-31,12-3 0 31,1-4-8-31,9 1 8 0,-6-4 16 16,1 4-16-16,-5 0-8 16,-7-1 8-16,-4 1 0 0,-1 0 0 15,2-1 0-15,-5-2 0 16,7 3 104-16,1-4-104 16,0 3-48-16,7-2 48 0,5 3 0 15,-1-1 8-15,-7 1-8 16,0-1 0-16,-8 7 32 0,-3-6-32 31,-2 0-8-31,1 3 8 16,-5-4-8-16,6 1 8 0,2-3 0 15,1 2 0-15,0-3 32 0,3 4-32 16,-3 0-16-16,0 0 16 16,0-1 0-16,-4-3 0 0,0 4 0 15,3 0 0 1,1-7 96-1,0 4 24-15,3-1 64 16,1 0 16-16,0 5-56 0,0-2 32 0,0 1-168 16,-9 2-8-16,2-2 96 15,-6 3-96-15,-2 3 0 0,-2-3 0 32,1 3 40-32,-1 0-40 15,2-3 0-15,2 3 8 16,2 0 128-16,2 0-88 0,1 0 8 15,3 0-56-15,5 0 16 16,4 0 80 0,4 0-96-16,-5 0 0 15,5 3 32-15,-4-3-24 16,0 3 32-16,0-3-40 0,-4 0 0 16,0 0 0-16,-1 0 0 15,-7 0 0-15,0 0 72 0,-5 0-72 16,1 0 0-16,0 0 0 31,0 0 8-31,-4 0 40 16,0 0-48-16,-1-3 0 0,1 3-8 0,4 0 16 15,-4 0-8-15,8 0 0 16,3 0 0-16,1 0 56 0,4 0-56 16,0 0 0-1,-1 0 0 1,1 0 8-16,0 0 0 15,-4 0-8-15,-4 3 8 0,0 0 24 0,4 0-32 16,-5 0 0-16,5 1 0 16,-8-1 0-16,4 0-8 15,-5 0 8 1,2 1 0-16,-6-1 16 16,-3-3-16-16,0 2-8 15,-4-2 0-15,-8 0 8 0,0 0 0 16,-13 0 0-16,-3 0 0 15,-3 0 16-15,-1 0-16 0,0 4-8 32,3-1 0-32,6 0 0 15,-2 4 8-15,1 2-8 0,4 1-48 16,-4 2 56-16,-4 1-48 16,0 3 40-16,-4 3 8 31,0 3 8-31,-4 1 64 0,0 2 24 15,0 0-48-15,0 4 128 16,0 5-104-16,0-2 8 0,0 3-24 16,0 4-48-16,0 2 56 0,4 0-64 15,0 1 0 1,0 5 56 0,-4 0-56-16,5 4 48 0,-5 4 24 15,0-5 8-15,0 7 16 16,0-3-72-16,0 0-16 0,0 3 80 15,0-6-80-15,0 3-8 0,0-6 0 16,3-4 8-16,9 0 24 16,-4-9-32-1,8-3-104-15,-8-6 104 16,0-7-104-16,-5-3 104 16,2-10-88-16,-5 1 8 0,0-5 80 15,0 2-120-15,0-4 32 31,-5 0 80-31,-10 0 8 0,-5 0 0 16,-8 0 0-16,-4 0 0 16,-4 0-24-16,-7 0 24 0,2-4 0 15,-10 2 56-15,-1-2-56 16,-4 1 0-16,0 0-8 16,-3 0 8-16,-5 3 0 0,5 0 0 31,-1 0 0-31,0 0 0 15,4 0 0-15,-4 0 0 0,-3 6 64 16,-1 1-64-16,0-1 128 16,-8 0-120-16,0 0 72 0,5 1 40 15,-4-4-16-15,2 0 72 16,1-3-24 0,5 3-104-16,-5 0 32 15,1-3-64-15,-2 4-16 0,-2-1 8 16,-1-3 8-16,5 3-16 15,-2-3 0 1,2 0 8-16,7 0 152 16,0 0-152-16,0 3 120 0,1 4-112 15,-1-5 56-15,-4 8 40 16,0-3 8-16,-3 2-112 0,-17 0 137 16,-12 1-73-16,-18-3 72 31,-6-4-48-31,12 0-32 0,20-3-16 15,24 0-48-15,17 0 0 16,-5 0 40-16,-4 0-40 0,-12 0 0 16,-3 0 0-16,-1-3 0 15,0 0 56-15,5 3-40 16,-1-4 56-16,-4 4 32 0,4-3-48 31,1 3-16-31,-5-3-40 16,4-4 0-16,0 4 40 0,5 1-40 15,3 2 0-15,0-4 0 16,0 4 0-16,0 0 0 31,5 0-8-31,-4 0 16 0,3 4-8 0,-4-2 0 16,0-2 0-16,0 0-8 16,-4 0 16-16,-3 0 32 0,-2 0-40 15,-2-2 0-15,3-2 24 16,-3-2-24-16,2 3 0 15,6-4-8-15,-1 1 0 16,0 0 8-16,5-1-8 16,-5 1 8-16,4-1 16 15,0 1-8-15,5 3 32 0,-1 0 40 16,4 3-8-16,0-3-72 16,1 3 0-16,3 0 0 15,-4 0 112 1,8 0-112-16,1-4 0 15,-5 4-8-15,4 0 0 0,0 0 8 16,4 0 0-16,1 0 8 16,-2 0 40-16,2 4-48 31,-1 2-64-31,-4 0 64 0,0-3 40 16,-4 7-40-16,1-7 0 15,2 4 0-15,2-5-48 16,-2 2 48-16,2-4 0 0,4 0 0 15,-2 0 0-15,5 3 8 32,-3-3-8-32,3 0 0 0,-4 0 48 0,0 3-48 15,4-3-48-15,4 0 48 16,-3 0 8-16,-1 0 48 16,4 0-56-16,0 0 0 0,4 0 16 15,0 0-16-15,4 0 0 16,0 3-8-16,1-3 8 15,3 4 0-15,3-4 0 16,-2 0 0-16,3 0 48 16,4 0-40-16,-4-4 0 15,8-2 0-15,-4-7 40 0,4 1 24 32,-4-7-72-32,4-1 8 15,4-5 120-15,1 0-120 0,-6-4 40 16,9-3-48-16,0 0 8 31,0-2 72-31,0-1-80 0,0-7 0 16,0-2 40-16,0-7-40 15,0-2 0-15,0-1 0 0,0-4 0 16,0 7 48-16,0 4-48 16,9 5 0-16,-6 5 8 15,5 1-8-15,0 5-8 0,0 2 0 16,-4 4 8-16,0 3-8 15,0 0 8-15,0 5 0 0,0 2 0 32,0 2-8-32,0 3 8 0,-1-2-8 15,2 2-8-15,3 0 8 16,0 1 8-16,-4 3-72 0,-1-1 56 16,1 4 8-1,1 0 0 1,-5 3-8-16,0 0 16 0,0-3 8 15,0 3-8-15,4-3-8 16,0 0 8-16,4-10-48 0,8 3-264 16,3-6 184-16,5 7-48 0,8 3-96 31,4 6-761-31,-4 6-1599 16,-8 7-3169-16</inkml:trace>
  <inkml:trace contextRef="#ctx0" brushRef="#br3" timeOffset="-163304.55">1820 15173 1296 0,'0'0'7137'16,"0"0"-5696"0,0 0-377-16,0 0 96 0,0 0 216 15,0 0-479-15,0-76 63 0,13 60-216 16,2 3-256-16,5-6-208 16,8-3 88-16,-1-3-144 0,14 2-120 31,-1-2-32-31,-1 6-56 15,2 6-16-15,-6 7 0 0,-3 6-96 16,-4 6 40-16,-9 16-112 16,-6 7-8-16,-9 9 88 0,-4 3 48 15,-12 4 40-15,-16 2 56 32,-4 4 0-32,-4-3 88 15,0-7-136-15,8 1 8 0,5-14-8 16,7-6-8-16,12-9-200 15,4-10-400-15,0-3 104 0,15-6 376 16,17-19 56-16,8-7 64 16,4-7 0-16,0-5-16 15,-4 3-40 1,-4-1-136-16,-5 4-8 0,-6 3 112 16,-5 10 16-16,-5-3 72 15,-3 5 8-15,-7 4 0 0,-2 7 240 16,-3 2 184-16,0 7 168 15,0-1-24 1,0 4-224-16,0 0-80 16,-8 0-144-16,-4 10-64 0,-3 6-8 15,-5 3-8-15,-1 7 32 16,2 2 32-16,-1 1-112 0,8 2 8 31,3-2 40-31,6-4-48 16,3 1 8-16,0-1-8 15,7-6 8-15,6 0-8 0,6-3 0 16,1-3-8-16,8-3-88 0,0-4-208 16,8-6-264-16,12 0-632 15,-12-10-1529-15,-4-3-2744 0</inkml:trace>
  <inkml:trace contextRef="#ctx0" brushRef="#br3" timeOffset="-162905.39">2801 14824 3384 0,'0'0'4233'0,"0"0"-2529"15,0 0-583-15,0 0-41 0,0 0 128 16,0 0 193-16,0 0-713 31,-64 6-136-31,44 16-96 0,-5 7-32 16,2 6-64-16,3 3-96 15,5 3-16-15,2 4-176 0,5-4-72 16,8 3 104-16,0-3-104 16,12 4 0-16,12-4 0 31,8-3-152-31,4-6-240 0,8-6-400 16,20-13-632-16,-17-11-849 15,-3-2-768-15</inkml:trace>
  <inkml:trace contextRef="#ctx0" brushRef="#br3" timeOffset="-162599.1">3012 14818 992 0,'0'0'8057'15,"0"0"-6576"-15,0 0-425 0,0 0-184 0,0 0-312 16,0 0-280 0,-17 19-24-16,6 9 385 0,-2 10-73 15,2 7-112-15,3-1-144 0,0 4 16 32,3-7-152-32,5 3-104 15,0-6-24-15,17-3-48 0,3-3-8 16,-1-7-240-16,9-8-704 15,17-17-521-15,-10 0-239 0,-7-4-3241 16</inkml:trace>
  <inkml:trace contextRef="#ctx0" brushRef="#br3" timeOffset="-162392.31">2789 15144 728 0,'0'0'5753'0,"0"0"-3177"16,0 0-1919-16,0 0-649 15,0 0 624-15,0 0 208 0,123-12-440 16,-71 2-120-16,0 4-200 0,0-3-80 16,8-8-304-1,-17 5-1528 1,-11-4-2921-16</inkml:trace>
  <inkml:trace contextRef="#ctx0" brushRef="#br3" timeOffset="-162149.34">3111 14735 4560 0,'0'0'4785'0,"0"0"-2704"16,0 0-1345-16,0 0-728 0,0 0 64 31,0 0 400-31,44 85 32 16,-24-37-72-16,8 3-72 0,0 9-231 15,4-2-33-15,0 2-56 32,-12 0-40-32,-5-3-152 15,-15 26-609-15,-11-17-399 0,-13-9-2089 16</inkml:trace>
  <inkml:trace contextRef="#ctx0" brushRef="#br3" timeOffset="-157775.72">3708 13592 6585 0,'0'0'2448'0,"0"0"-1847"16,0 0-457 0,0 0-16-16,0 0 8 15,-31 41 16-15,31-28 8 16,0 3-24-16,0-1 16 15,0 2-88-15,4 5 0 0,8-6 56 32,-4 3-120-32,4-6 48 0,4-1-48 31,-5-6-40-31,2-6-8 16,-2 0-104-16,2-6-8 15,2-10 8-15,-2-9-72 0,-5-4-8 16,-1 0 72-16,-7 4 160 15,4 3 456-15,-4 9 432 0,0 10 256 16,0 0-392-16,4 3-624 16,-4 3-128-16,9 16-104 0,2 3 104 15,1 4 48-15,8-1-48 0,0 1-8 16,4-11 8-16,-4-8 0 16,-4-7 0-16,4 0 0 15,-8-19 8 1,0-7 120-16,-8-8-56 15,-4-5 88-15,0-2 168 0,-4-3-272 16,-8 5 88-16,0 4 161 0,4 10-49 31,4 13-24-31,0 2-88 16,4 10-144-16,0 0-953 0,0 10-503 16,16 18 704-16,-4 1-1945 15,4-4-4016-15</inkml:trace>
  <inkml:trace contextRef="#ctx0" brushRef="#br3" timeOffset="-157232.42">4120 13573 416 0,'0'0'7633'0,"0"0"-5752"0,0 0-337 16,0 0 176-16,0 0-207 15,0-9-785-15,0 9-472 0,0 0-120 16,0 2-136-16,0 11 0 16,3 6 0-16,-3 0 8 31,4 7 56-31,0 2-64 0,4-5-360 15,4 5-1257-15,-4-9-1375 16,4-3-5938-16</inkml:trace>
  <inkml:trace contextRef="#ctx0" brushRef="#br3" timeOffset="-155818.97">5813 13360 3952 0,'0'0'5442'0,"0"0"-4514"15,0 0 32-15,0 0 136 0,0 0-16 16,0 0-239-16,0 0-537 31,0 0-248-31,0-26-56 16,4 33-208-16,3 6 208 0,-3 6 104 15,5 0-104-15,-1 3 8 0,-1-3 8 16,5-3-16-16,-3 0 0 31,2-6-32-31,-3-4-577 16,1 0-159-16,2-6 40 0,-3 0 256 16,1 0 88-16,-2-6 80 15,-3-4 248-15,-4-3-120 0,0-2 176 16,0 5 240-16,0 0 224 31,0 4 304-31,0 3 200 16,0 0 17-16,0 3-249 0,0 0-472 15,0 0-128-15,0 0-80 0,0 0-56 16,0 0 0-16,0 0-192 16,0 0-40-16,0-3 184 15,8 0 0 1,-4-1 48-16,4-5 0 15,-4 3 8-15,-4-4 0 0,4 3 72 16,-4-2 32-16,0 0 128 0,0-1-104 16,0 1 216-16,0 2-144 15,0 1 112 1,-4 3-88-16,4 3-40 16,0 0-184-16,0 0 40 15,0 0-48-15,0 0-8 0,0 0-96 16,0 0 32-16,0 0 24 15,0 0-48-15,0 0-128 0,0 3-112 16,0 3-184-16,0 3-1056 31,0 1-233-31,0-3-615 0,0-4-3634 16</inkml:trace>
  <inkml:trace contextRef="#ctx0" brushRef="#br3" timeOffset="-155158.39">6092 13389 9426 0,'0'0'1912'0,"0"0"-752"16,0 0 320-16,0 0-263 0,0 0-465 15,0 0-320-15,32-3-256 0,-17 3-120 16,-2 0-56 0,-2 0-40-1,-3 3-176-15,-3 6 216 0,-5 4 16 16,0 3 144-16,-5 0 264 15,-11-1 40-15,4 4-112 0,-4-6-224 16,9-3-56 0,-2-4-40-16,9-3-32 15,0 0-64-15,9-3-184 16,14 0 128-16,10-6-448 0,10-19-896 16,-7 2-1609-16,-8 1-3968 15</inkml:trace>
  <inkml:trace contextRef="#ctx0" brushRef="#br3" timeOffset="-154363.4">6223 13030 1072 0,'0'0'8257'31,"0"0"-6352"-31,0 0-617 16,0 0 273-16,0 0-737 0,0 0-216 16,0 0-56-16,-4-22-360 15,4 22-192-15,0 0-24 0,0 0-120 32,0 13 128-32,8-1 16 15,4 4 80-15,0 3-80 16,-1-3-8-16,6-3-96 0,-6-4-424 15,6-3-176-15,-2-6-177 16,-2 0-295-16,-2 0 352 0,-3-6 8 16,-4-10-16-16,1-3 64 15,-5 0 768 1,0 3 432-16,0 3 144 16,-5 4 264-16,5 6 8 0,0 3-616 15,0 0-232-15,0 6-104 16,5 10 56-16,10-3 48 0,2 3 16 15,-2-3-16 1,-2-7-8-16,2-6-168 16,-3 0 176-16,-4-10 184 15,-4-9-184-15,-4 0 248 0,0-6 16 16,0-1 160-16,-7 4 96 16,-6 3 89-1,1 3-105-15,0 7-176 16,4 5-328-16,4 4-88 15,0 7-2265-15,4 8-63 0,0 2-3442 16</inkml:trace>
  <inkml:trace contextRef="#ctx0" brushRef="#br3" timeOffset="-153950.65">6573 12912 1488 0,'0'0'5185'16,"0"0"-3897"-1,0 0-1080-15,0 0 112 16,0 0-184-16,0 0 144 0,0 0 152 16,60-28 97-16,-60 28-225 15,0 0-296-15,0 6 168 0,0 4 384 16,-4 2-376-1,0-2-32-15,4 2-144 16,0-2 64-16,0-3-72 16,0-1-56-16,4 3 56 0,9-2 0 15,-6-1-176-15,1-3-72 16,0 1 120 0,-3-1 64-16,-5 0-8 15,0-3 32-15,0 3 40 16,0 3 120-16,0 1 456 0,-17 2 192 15,-3 1-152-15,-3 3-280 32,-5-1-336-32,-4 1-104 0,4-3-1616 15,8-7-4089-15</inkml:trace>
  <inkml:trace contextRef="#ctx0" brushRef="#br3" timeOffset="-152720.91">6513 13725 8569 0,'0'0'1785'16,"0"0"-905"-16,0 0 520 0,0 0-240 16,-4-13-655-16,4 13-201 0,0 0-304 15,0 0-128-15,0 7 80 16,0 9 8-16,4 0 40 16,5 3 16-1,-1-3-8-15,-1-4-8 16,2-2-128-16,3-4-433 0,-5-3-63 15,1-3-144-15,5 0 504 16,-9-9-8-16,3-4 112 0,-3-6-40 16,0 0 200-1,-4 0 40-15,0 3 168 16,0 3 200-16,0 10 592 16,0 0-240-16,0 3-543 0,0 0-217 15,0 0-241-15,5 13 73 16,6 3 168-16,-3-1-56 0,9 2-104 31,-2-8-320-31,1-3-208 16,0-6 376-16,0 0 104 0,-4-13 192 15,-5-9 32-15,-2-6 72 16,-5-4 544-16,0-3 320 31,-8 0-223-31,-8 0-97 0,0 10 136 16,4 3-288-16,5 9-136 15,3 10-344-15,4 3-304 0,0 3-2417 16,0 25 1305-16,7-2-768 16,1-1-4386-16</inkml:trace>
  <inkml:trace contextRef="#ctx0" brushRef="#br3" timeOffset="-152353.62">6805 13564 8225 0,'0'0'2905'0,"0"0"-1985"16,0 0-864-16,0 0 0 0,0 0 88 16,0 0 88-16,0 0-72 31,0 0-96-31,0 66-64 0,0-56 72 15,7-7-72-15,1-3-312 32,5 0 160-32,-2-7 0 0,2-6 144 15,-5-5 0-15,-5 2 8 16,-3 0 400-16,0 7 448 16,0 2 113-16,0 7-449 0,0 0-512 15,0 13-224-15,0 9 224 16,0 3 0-16,8 7 128 0,5 0-128 15,-6-1-280-15,14 4-1273 16,-10-6-975-16,1-10-6650 0</inkml:trace>
  <inkml:trace contextRef="#ctx0" brushRef="#br3" timeOffset="-151655.52">7379 13801 8569 0,'0'0'4049'0,"0"0"-3409"0,0 0-32 15,0 0-79-15,0 0-353 32,0 0-176-32,0 0-128 0,19 22 128 0,-6-2 56 15,-2-1-56-15,6 0-729 16,-10-3-415-16,5-7 320 16,-4-6-224-16,0-3 64 0,-4 0 511 15,4-12 185-15,-4-10 288 16,-4-4 232-16,4 0 497 15,-4 1 71-15,0 6-16 16,0 10 0-16,0 3 72 16,3 6-856-16,-3 2-16 15,5 18-112-15,7 5 128 0,-4 7 64 16,-1-4-64-16,6-2-8 16,-2-7-296-1,2-6-80-15,2-10-8 16,2-3 392-16,-6-3 88 15,6-17 160-15,-6-5 112 0,-7-1 160 16,-4-5 393-16,0-1-129 31,0 3-112-31,0 10-208 0,-4 4-80 16,-3 15-384-16,3 0-296 16,-5 9-1536-16,5 10-209 15,4-6-2640-15</inkml:trace>
  <inkml:trace contextRef="#ctx0" brushRef="#br3" timeOffset="-151416.02">7765 13770 880 0,'0'0'10314'0,"0"0"-7746"0,0 0-1743 16,0 0-545-1,0 0-280 1,0 0-168-16,28 19 168 0,-8 3 288 15,3 7-136-15,5 2-64 0,-4-5-88 16,0-1 0-16,1-6-168 16,-10-3-80-16,-7-3-336 0,-8-4 71 31,0 1-223-31,-27-7-264 16,-10-3-1552-16,-3 0-5418 0</inkml:trace>
  <inkml:trace contextRef="#ctx0" brushRef="#br3" timeOffset="-151252.02">7832 13757 6969 0,'0'0'7098'16,"0"0"-6138"-16,96-41-376 16,-48 25 496-16,0 0-184 0,0 0-896 15,-9-3-40-15,-11 3-4273 31,-11 0-6817-31</inkml:trace>
  <inkml:trace contextRef="#ctx0" brushRef="#br3" timeOffset="-150298.45">9471 13325 4993 0,'0'0'5257'0,"0"0"-3697"15,0 0-208-15,0 0 417 0,0 0-465 16,0 0-480-16,0 0-600 31,0 0-224-31,-5 7-8 0,10 21 8 16,-1 4 72-16,-1 6-72 15,5-3 0-15,-4-7-64 0,0-2-224 16,0-11-24-16,4-5-16 31,0-7-8-31,4-3-112 16,4-6 448-16,0-10 80 0,4-6 48 15,-9 0-120-15,2 3 0 16,-9 6 168-16,-4 7 208 0,4 6-312 16,-4 0-72-16,0 9-296 0,7 14 288 15,2 2-32 1,-1 0-640 0,7-3-288-16,-2-3-89 0,2-12 497 15,2-7 280-15,-2 0 280 16,-2-9 96-16,-2-11 40 0,1-5 424 15,-7-7 425 1,-5-3-241-16,0 4-16 16,0 2-40-16,-5 6-248 15,1 11-16-15,0 6-368 0,4 6-56 16,0 6-2232-16,0 10-161 16,0 0-1528-16</inkml:trace>
  <inkml:trace contextRef="#ctx0" brushRef="#br3" timeOffset="-149953.79">10083 13373 10314 0,'0'0'1888'0,"0"0"-208"16,0 0-687-16,0 0-417 15,0 0-344-15,-7 25-144 0,-5 4 272 16,0 2-232-16,4 8-48 16,4-2-24-16,4 2-56 15,0-7-328 1,8-1-184-16,8-9-312 0,3-9 63 16,2-3 25-16,3-10 448 15,-5 0 288-15,-3-13 208 0,-8-3 504 16,-8-6 521-16,0 6-225 15,-11-3-128 1,-14 10-344-16,-6 5-416 16,-25 4-120-16,8 0-1600 0,0 0-4017 15</inkml:trace>
  <inkml:trace contextRef="#ctx0" brushRef="#br3" timeOffset="-147869.47">5119 11973 2128 0,'0'0'3105'0,"0"0"-1721"0,0 0-688 16,0 0 88-16,0 0 120 15,0 0-87-15,0 3-257 16,0-3-248-1,0 3-80-15,0-3-80 16,0 0 288-16,0 0 232 0,0 0 144 16,0 0 48-16,0 0-199 15,0 0-145-15,0 0-112 16,0 0-136-16,0 0-144 0,0 0 32 16,0 0 40-16,0 0 104 31,0-6-176-31,4-7-128 0,-4 3 96 15,4-3-88-15,-4 1 80 16,0-4 0-16,0 0 16 16,0 1-32-16,0-5 16 0,0-2-80 15,0 0 56 1,5-3-64-16,-1-4 0 16,-4-3 48-16,3 0-40 0,-3-9-8 15,0 3 8-15,0-3 0 16,0 6 168-16,0 0-104 0,0 3 72 15,0 1-32-15,0 2 8 16,0-3-40 0,0-3-72-16,0 3 0 15,0-5 32-15,0 5-40 0,0 0 0 16,0 0 8-16,0 7 56 31,0-1-16-31,0 7 0 16,0-3 8-16,0 10 120 0,-3-5-160 15,3 2 64-15,-4 2-72 16,4 0-8-16,0 0 8 0,0 4-8 16,-5 0 0-16,5-4 48 15,0 0-48-15,0 0-48 0,0 4-32 32,0-1-40-32,0 1 8 15,0 5-64-15,0 1-280 16,-4 3-304-16,4 0-824 0,-4 7-1121 15,0 2-2008-15,0 4 1601 0</inkml:trace>
  <inkml:trace contextRef="#ctx0" brushRef="#br3" timeOffset="-144996.75">4322 11319 4721 0,'0'0'1896'0,"0"0"-1040"0,0 0 312 15,0 0 185-15,0 0-137 16,0 0 56-16,20-45-392 0,-20 39 1 16,0 3-65-16,0 3-112 15,0 0-248-15,0 0-248 32,0-4 64-32,0-2-184 0,0-1-80 15,-3 1 64-15,-10-6-64 16,1 2 0-16,-3-3-8 0,-9 4-96 15,-4 0 96-15,-4-1-224 16,-8 7 24-16,0 3 64 16,0 0 48-16,-3 0 80 0,2 16-88 15,10-1 8 1,3 8 72-16,8-1-64 16,4 0 24-16,8 4-8 0,8 2-16 15,0 1 56-15,8-1-32 16,8 1-96-16,7-7 88 15,2-6-248-15,3-7 296 16,0-5 8-16,3-4-32 16,-6 0 32-16,3-10-48 15,-9-6-136-15,-3 0 40 0,0-3-8 16,-4-3 112-16,-8-3-8 31,4-1-8-31,-4 1 64 16,-1-3 0-16,2 2 8 0,-5 7-8 15,4 3 0-15,0 6 0 16,4 4 0-16,-8 0 0 0,4 3 40 16,-4 3-40-16,0 0-8 15,0 0 0-15,0 0 0 0,0 0 0 32,0 0-112-32,0 0 40 15,0 0 80-15,0 9 0 16,0 7 96-16,0 3 128 0,0 10-48 15,0-1-104-15,3 4-72 16,10 0 8-16,6-4 24 0,2 1-32 16,7-7 8-1,3-6 0-15,1-7 56 16,4-5 0-16,3-4-56 16,-2-4 8-16,-1-11 112 0,-4-1-128 15,-4-7-72 1,-13 1 16-1,-2 0 48-15,-9 0 8 0,-4 3 8 16,0 3 216-16,-4 6 296 0,-5 4-16 16,5 3-296-16,0 3-56 15,4 0-104-15,0 0-48 0,0 0-152 32,0 0-384-32,0 0-128 15,0 0-184-15,-4 0 471 0,4 6-719 16,-11 4-280-16,2-4-536 15,-2-3-2617-15</inkml:trace>
  <inkml:trace contextRef="#ctx0" brushRef="#br3" timeOffset="-143925.65">4784 11001 5945 0,'0'0'1424'0,"0"0"-568"31,0 0 128-31,0 0 529 16,0 0-241-16,0 0-344 16,0 0-576-16,0 0-200 0,-32-3-24 0,17 19 32 15,-1 6 64 1,0 3-111 0,4 1-105-16,4 6 128 0,4-4-136 15,4 1-8-15,0-1 8 16,8 1 0-16,8-7 56 15,3-3-56-15,2-3-136 0,7-3-209 0,-4-4-559 32,4-2-144-32,8-7-592 31,-8 0-1321-31,-9-4-2792 16</inkml:trace>
  <inkml:trace contextRef="#ctx0" brushRef="#br3" timeOffset="-143625.52">4872 11033 1144 0,'0'0'4465'16,"0"0"-2497"-16,0 0-384 0,0 0-399 15,0-9-449-15,0 9-312 16,0 0-264-16,0 0-160 0,0 12-16 16,0 1 16-16,0 6 128 15,0 3-128 1,0 0 56-16,0 7 48 16,0-7 24-16,4 4-64 0,5-1-64 15,-2 0 0-15,1-6 0 16,5 1-560-16,-2-2-960 0,5-8-1137 15,-8-7-2680-15</inkml:trace>
  <inkml:trace contextRef="#ctx0" brushRef="#br3" timeOffset="-143278.79">4864 10880 5857 0,'0'0'1552'0,"0"0"-360"31,0 0-440-31,0 0-327 0,0 0-265 16,0 0-16-16,0 0 152 15,0 0-40-15,0 0-88 0,96 67-112 16,-80-42 48-16,4-2 24 16,-4 2-128-16,-1 1 64 15,-6-1-64 1,3 4 8-16,-8-4 56 0,3 4-64 16,-7-1-144-16,-7 7-504 15,-9-4-1225-15,-8-11-3824 0</inkml:trace>
  <inkml:trace contextRef="#ctx0" brushRef="#br3" timeOffset="-141944.04">7804 11893 408 0,'0'0'2280'0,"0"0"-47"0,0 0-1441 16,0 0 112-16,0 0 600 31,0 0 57-31,0 0-329 0,0 0-248 16,0 0 8-16,0 0-152 0,0 0-215 15,0 0-145-15,0-3-160 16,0-3 56-16,0-4-200 16,0-6-16-1,0 1-40-15,0-5 56 16,5-8-64-16,-1-10 112 0,0-19 96 15,-4-23-64-15,0-18-88 16,0-4-40 0,0 19-64-16,0 20 24 15,0 19-80-15,0 6 80 0,0-4 168 16,0-5-104-16,0-4 56 16,0 6-8-16,0 10 48 0,0 4-39 15,0 8-73-15,0 5-128 16,0 8 112-16,0 3-112 0,0 4 0 15,0 3-8-15,0 0-416 32,0 0-593-32,0 0-1031 0,-4 10-1201 15,-9 0 401-15,-2 2-5090 0</inkml:trace>
  <inkml:trace contextRef="#ctx0" brushRef="#br3" timeOffset="-141452.78">7570 11065 808 0,'0'0'6193'0,"0"0"-4241"15,0 0-703-15,0 0-449 0,0 0 0 16,0 0 88 0,0 0-64-16,0 0-39 15,0 0-177-15,4 0 0 16,7-4-136-16,10-8-320 0,3-1-24 16,8-6-120-16,-1 0-8 15,1-7 64-15,0-2-56 16,0-1-16-16,-4-3 8 0,-4 4 0 31,-9-1 96-31,-3 10-16 0,-3 4 112 16,-5 5 8-16,-1 7 80 15,-3 0 40-15,0 3-320 16,4 0-24-16,0 3-104 0,5 10 0 16,2 6 128-16,10 6 0 31,2 0 0-31,5 7 0 0,4 0 0 31,3 6 8-31,2 0-24 16,-1 7-632-16,-1 5-1352 0,-7-9-1929 15,-7-12-3881-15</inkml:trace>
  <inkml:trace contextRef="#ctx0" brushRef="#br3" timeOffset="-140477.22">8618 11446 3912 0,'0'0'5690'16,"0"0"-4490"-16,0 0-448 16,0 0 448-1,0 0-704-15,0 0 104 16,0 0 17-16,-21-80-361 15,18 61-8-15,-5 0-104 0,-5-3-56 16,-2-4 104-16,-9 1-32 16,0 0 64-16,-4-1-32 0,1 7-80 15,3 3-16-15,-4 10 0 32,3 6-88-32,-3 0-16 15,4 16-88-15,5 9 0 0,-1 4 96 16,8 6-80-16,4 3 80 15,4 0 0-15,4 0 0 0,0-3 0 16,16-4 0-16,3-5-8 16,5-7 8-1,4-9-96-15,4-7 48 16,0-3-104-16,0-13-32 0,-4-9 184 16,0-10 0-16,-12-3 0 15,-4-3 16-15,-8 0 32 16,-4 3 32-1,0 3 96-15,0 13 72 0,0 7 296 16,0 5 0-16,0 7-368 16,0 0-176-16,0 0-272 0,0 10 72 15,4 9 192-15,3 0-64 16,2 3 72 0,-1 0 0-16,-1-2 0 15,6-1 0-15,-1-1 0 16,4 2 0-16,3-5 0 0,5 4-344 15,4 1-440-15,12-1-937 16,-8-4-631-16,-4-5-1633 0</inkml:trace>
  <inkml:trace contextRef="#ctx0" brushRef="#br3" timeOffset="-140120.6">9040 11080 6121 0,'0'0'2656'0,"0"0"-1255"15,0 0 223 1,0 0-144-1,0 0 265-15,0 0-609 0,0 0-680 16,-52-19-328-16,40 38-128 0,4 10 48 16,0 3-48-16,4 6 0 15,4 6 96 1,0-2-88-16,0 5-16 16,8-5 16-16,4 2-8 15,12-9 0-15,4 0-288 0,7-13-512 16,18-12-536-16,-5-4-753 15,-12-6-2488-15</inkml:trace>
  <inkml:trace contextRef="#ctx0" brushRef="#br3" timeOffset="-139320.66">9200 11195 8753 0,'0'0'1489'15,"0"0"263"-15,0 0-384 16,0 0-183-16,0 0-217 0,0 0-440 15,7-10-248-15,5 10-272 0,8 0-8 16,-8 0 0-16,0 7-88 16,-8 5 80-1,-4 7-56-15,0 0 64 16,-11 4 32-16,-10-1-16 16,1-3 24-16,1 0 8 0,6-3-40 15,5-7-8-15,8 1 0 31,0-4-32-31,28-6 24 0,12 0 8 32,12 0-232-32,19-3-832 15,-7-10-1201-15,-16-2-2816 0</inkml:trace>
  <inkml:trace contextRef="#ctx0" brushRef="#br3" timeOffset="-139049.62">9518 11033 6161 0,'0'0'4721'15,"0"0"-3681"-15,0 0-272 0,0 0 40 16,0 0-247-16,99-7-257 15,-63 30 8 1,5 6 184-16,-2 8-264 16,-3 2-80-16,-8 5-88 0,-12 0-64 15,-16 4-448-15,-16-3-464 16,-59 12-745-16,2-10-1047 0,-6-12-5106 16</inkml:trace>
  <inkml:trace contextRef="#ctx0" brushRef="#br3" timeOffset="-137615.5">5127 10807 7601 0,'0'0'1712'16,"0"0"-551"-16,0 0-361 0,0 0 104 15,0 0 496-15,0-6-255 16,0 6-665-16,0 0-304 0,0 0-104 31,0-3-72-31,0-1 24 16,12 2-24-16,0-8-104 16,8 0 16-16,0-2-8 0,0-1 88 15,-4 1 0-15,-4-1 8 31,-1 3 56-31,-6 4-48 0,3 0-8 16,-8 2 136-16,0 1-120 0,0 3 56 16,0 0-72-16,0 0-72 15,0 3-48-15,0 10-32 0,0 6 152 16,0 0 56 0,0 3-48-1,0 1 0-15,8 2 0 0,-1 0 0 16,2 4-8-16,14 9-152 15,-3-10-1881-15,1-5-1231 0</inkml:trace>
  <inkml:trace contextRef="#ctx0" brushRef="#br3" timeOffset="-134031.72">6176 9922 1720 0,'0'0'3913'0,"0"0"-2545"16,0 0-456-16,0 0 48 16,0 0-119-16,-21-29 239 0,21 26-72 15,-3 0-328-15,-1-1 288 0,-5 4-367 16,1 0-273 0,-3 0-80-1,-10 0-144-15,-7 0-24 0,-3 7-8 16,-5 6-24-16,-4-1 48 15,0 7-96-15,-4 0 0 0,9 0 128 16,-1 3-128 0,4 4 8-16,4-4-8 15,8 4 8-15,3 2-16 16,10-2 8-16,-1 2-64 0,8 4 64 16,0-3-8-16,0 2-64 15,0-2 64-15,4 6 8 16,12 0 32-1,4-4-24-15,4 4-8 16,4-3 48-16,11 3 8 0,6-3 56 16,6-1-48-16,-3-2 0 15,-1-1 48-15,-2-2-112 16,-6-4-8-16,1 1 8 0,0-5 0 16,0-1 0-16,-1-2 0 31,6 1 0-31,-6-3 104 0,10-4-104 15,2 1 8-15,1-1 0 16,4-2 0-16,0-4 88 0,-1-3-96 16,-3 0 0-16,4 0 48 15,0 0-48 1,4-3 0 0,-5-7 8-1,4 1 0-15,-6-4 48 0,-1 1-56 16,-13-5 8-16,1 5 120 15,-8-4-48-15,-4-3 48 0,3 0 0 16,1-4-72-16,0-5 0 0,0 3-56 16,5-7 0-16,-5 3 64 15,-1 1-64-15,1-1 0 16,-4 4 0-16,-9 3 0 0,2-1 0 16,-10 1 0-16,2 6 8 15,-2-3 80 1,-3 0-88-16,5 0 0 15,-6-3 0-15,5 0 0 16,-3-1 8-16,-2-2-8 0,-7 3 16 16,0 0 56-16,0-4-24 15,-16 4 352-15,-3-4-304 0,-5 1-88 32,-1 3 40-32,1 0-48 15,1 2-48-15,-1-2 40 16,0 3 8-16,-4 0 0 0,0 0 0 15,0 3 8-15,-4 0-16 16,0 1 8-16,0 2 0 0,1 0 64 16,-5 0-64-1,0 4-8-15,1 3-176 16,-10-4 168-16,6 4 16 16,3 0-48-16,0 2 48 0,1-2 16 15,2 3-16-15,6-4 0 16,-1 4 8-16,0-3-8 15,0 3 56 1,0 0-56-16,0-1 0 0,0 4-8 16,-4-3 8-16,0 3 0 15,-4 0-8-15,5 0 8 0,-9 0-8 16,-1 0 8-16,-2 3 0 16,-1 1 32-1,-7-1-16-15,-2 3-16 16,-3-3 0-16,-3 7 0 15,-1-4-8-15,-4 3-56 0,4 4 64 16,0 0-8-16,6 0 8 16,5 0-8-16,6 2-88 0,11 1-208 31,12 0-272-31,8 3-920 16,12-3-945-16,8 0-1432 15,7-10-1392-15</inkml:trace>
  <inkml:trace contextRef="#ctx0" brushRef="#br3" timeOffset="-132269.85">6638 9839 5265 0,'0'0'2112'0,"0"0"-1368"15,0 0-408-15,0 0 40 16,0 0 64-16,0 0 121 31,0 0 159-31,0 0 240 0,0 0 544 16,0 0-103-16,0 0-313 15,0-3-688-15,0-7-240 0,0 1 0 16,0-7-144-16,4 0-16 0,0 0 80 16,-1-9-80-16,1-1 72 15,0-2-72-15,-4-11 8 16,0 2 96 0,0-8-48-16,0-18-48 15,4-20 0-15,-4 7-8 0,0 6 8 16,0 10-8-16,0 15 0 15,0 1 64 1,0-4-64-16,0 13 0 16,-4 7 0-16,0 8 0 0,0 11 0 15,1 3 0-15,3 6-256 16,-4 0-1080-16,4 10-937 0,-4 15 793 16,-1 0-1313-16,1-3-2648 15</inkml:trace>
  <inkml:trace contextRef="#ctx0" brushRef="#br3" timeOffset="-131699.48">6318 9325 520 0,'0'0'3976'0,"0"0"-1799"0,0 0-1265 15,0 0-472-15,0 0 88 16,0 0 192-16,0 0-303 15,0 3-113-15,0-3 160 16,0 0 192-16,0 0 184 16,0 0 112-16,4-10-344 15,9 1-328-15,-2-4-232 16,6-3-40-16,2-3 8 0,9 0 40 16,0-6-48-16,4-4-8 15,4-2 0 1,4-5-16-16,-4-5-16 15,0 3-72-15,-5 0 0 16,-6 3 56-16,-6 6 48 0,-7 7 0 16,-4 3 8-16,-4 10 184 31,-4 5 89-31,0 4-113 0,0 0-168 31,4 0-313-31,3 13 65 16,2 3 112-16,7 9 136 15,0 1 24-15,12 2-24 0,0 4 0 16,8 0-8-16,-1 0 8 0,1 3-48 16,0 0-192-16,-20 9-1288 0,-8-9-1009 15,-8-10-4616-15</inkml:trace>
  <inkml:trace contextRef="#ctx0" brushRef="#br3" timeOffset="-129914.7">6430 8328 7497 0,'0'0'1392'32,"0"0"-447"-32,0 0 207 15,0 0 720-15,0 0-79 16,0 0-497-16,0-45-288 0,0 45-488 16,0 0-240-16,0 0-200 15,0 0-80-15,0 10-184 0,-7 9 88 31,2 7 96-31,-3-1-16 16,8 3 8-16,0-2-64 0,0-4 72 16,20-3-72-16,0-6-152 15,11-4-24-15,6-9-72 0,-1 0 40 16,0 0-168-16,-5-13 32 16,-6-9 24-16,-6-6 240 31,-7-7 152-31,-8-7 8 0,-4 8-8 15,0-5 296-15,0 11-32 16,0 9 184-16,-4 6 80 0,4 10-176 0,0 0-352 16,0 3 0-1,0 3-272 1,0 10 48-16,8 6 144 16,4 9 72-16,4 1 8 0,4 3 8 15,0-1-8-15,4 4 0 16,-4 0 8-16,-1 3 32 0,-2 1-40 0,-6 1-88 31,-2 2-8-31,-9-1-136 16,0-3-16-16,-9 1 72 15,-6-8 152-15,-9-2 16 0,-4-7 8 16,0-3 0-16,-4-6 40 16,4-7 176-16,4-6 152 0,-3 0 40 31,7 0 64-31,-1-13 48 15,10-6-168-15,-2-12-176 0,9-8-96 16,4-5-64-16,0-7 64 16,13 0-80-16,2 1-88 0,2 5-120 15,-6 10-288-15,-11 7-616 32,0 12-1257-32,0 6-3080 0</inkml:trace>
  <inkml:trace contextRef="#ctx0" brushRef="#br3" timeOffset="-129362.77">6354 8051 2592 0,'0'0'5529'16,"0"0"-4561"-16,0 0-511 0,0 0 247 31,0 0 120-31,0 0-328 16,0 0-368-16,0 0-112 0,0 0 64 15,0 3-24-15,0-3 16 16,0 0 56-16,0 0 112 16,0 0 384-16,4 0-8 0,9-3 73 15,7-12-137-15,-5-1-184 16,9-7-24-16,-8-2-40 0,-4-4-160 15,0-2 40-15,-4 2-32 16,-5 4-24-16,-3 3 424 16,0 6-104-1,0 9 64-15,5 4-280 0,-5 3-192 16,4 0-40-16,8 10-248 16,-1 6 176-16,10 6 72 0,3 6 8 15,4 1-8 1,0 3-96-16,19 12-1144 15,-6-3-1016-15,-6-9-2345 16</inkml:trace>
  <inkml:trace contextRef="#ctx0" brushRef="#br3" timeOffset="-128760.52">7250 8125 4048 0,'0'0'3177'0,"0"0"-1401"15,0 0-199-15,0 0-321 0,0 0 136 32,0 0-423-32,0 0-601 15,0 0-280-15,0 0 24 0,-79 31 152 16,63 1 32-16,1 6-40 15,-2 10-88-15,2 3-120 0,2 3 128 32,5-4-88-32,5 1-80 15,3 0 72-15,0-3-72 0,16-4-8 16,11 0 0-16,5-5 0 16,12-7-424-16,0-10-704 15,19-7-657-15,-11-5-687 0,-12-10-4354 0</inkml:trace>
  <inkml:trace contextRef="#ctx0" brushRef="#br3" timeOffset="-128434.16">7370 8153 5969 0,'0'0'2864'0,"0"0"-1823"0,0 0-809 16,0 0-232-1,0 0 296-15,0 44 296 16,-4-15 64-16,0 9 176 16,1 0 32-16,-5 3-15 0,8 4-257 15,-4-7-176-15,4 0-192 16,0-3-128-16,0 0-40 0,12-9-32 31,3-1-24-31,5 0-128 16,8-9-576-16,4-3-281 0,8-7-351 15,12-6 0-15,-13 0-1113 16,-3-9-3728-16</inkml:trace>
  <inkml:trace contextRef="#ctx0" brushRef="#br3" timeOffset="-128189.77">7231 8506 7601 0,'0'0'2121'0,"0"0"-1345"0,0 0 0 16,0 0 304-16,103-32 120 15,-63 19-543-15,4 3-297 0,4 1-160 16,-4-1-120 0,-4 4-80-16,-12 3-584 15,-4-6-1337-15,-17 2-1120 16,-3-5-3792-16</inkml:trace>
  <inkml:trace contextRef="#ctx0" brushRef="#br3" timeOffset="-127770.27">7550 7982 1360 0,'0'0'6297'0,"0"0"-3752"16,0 0-1473-16,0 0-368 0,0 0 288 15,0 0-448-15,12 13-536 16,4 2 529-16,12 4 367 0,7 10-24 15,5 3-312 1,8 6-144-16,0 6-136 16,-4 7-80-16,-5 3-16 15,-7 7-192-15,-15-2 56 16,-10 5-56 0,-11 13-200-16,-44 21-648 15,1-19-1120-15,-5-6-3258 0</inkml:trace>
  <inkml:trace contextRef="#ctx0" brushRef="#br3" timeOffset="-121911.54">13598 1320 10178 0,'0'0'5321'0,"0"0"-3689"16,0 0-864-16,0 0-216 0,0 0-63 0,0 0-49 16,0 0-160-16,0 0-144 15,0 4-136-15,0-1-184 16,-16 3-1049-16,-4 4-1151 16,4-7-4530-1</inkml:trace>
  <inkml:trace contextRef="#ctx0" brushRef="#br4" timeOffset="-66030.58">9060 11865 3328 0,'0'0'5225'0,"0"0"-3992"16,0 0-737-16,0 0-160 0,0 0 624 16,0 0 624-16,0 0-792 15,0 0-7-15,0-4-329 0,-4 1-288 16,-4 3 184-1,-4-3-144-15,-4 3-192 16,-8 0 112-16,-8 0-128 16,-4 0 0-16,-3 3-8 0,-6 0 8 15,2 1 96-15,3-1-96 16,0-3 0-16,0 0 64 0,1 0-64 31,-2 0 0-31,-2 0 8 16,-1 0 40-16,0 3 80 0,-8 4-56 15,5-5-24-15,-5 2 144 16,4 2-184-16,0-6 0 16,0 6 32-16,4-2-32 0,5-1-8 31,-6 0 0-31,6 0 0 16,-1 0 8-16,0 4-8 0,0-1 0 15,5-3 0-15,-5 6 8 16,4-2-8-16,-4-1 0 15,4 4 0-15,0-4 8 0,1 1-8 16,-1-4 0 0,-1 0 0-16,-2-3 0 15,-1 0 32-15,1 0-32 0,-6 0 8 16,2 0-16-16,-5 0 16 16,0 0 32-16,4 0-40 15,-8 3 0-15,5 4-48 16,2-1 48-1,2 0 0-15,-1 1-8 0,8-1 16 16,-4 0-8-16,4 0 0 0,1-2 0 16,-1-1-48-16,-5 0 48 15,6-3-48-15,-5 0-24 16,-3 0-8 0,-2 0 72-16,-7 0-112 15,1 0 80-15,-5 0 32 0,0 0 8 16,0 0-8-16,5-3 0 15,3 3 8-15,1-3 0 16,2 3 0-16,6 0 0 0,-6 0 72 47,2 0-72-47,3 0-48 16,0-4 48-16,4 1 0 0,0 0 0 15,1 0 0-15,-5 0 0 16,0 3-24-16,0 0 24 15,-3 0 0-15,-2 0-16 0,-2 0 16 0,3 0 16 16,4 0-16-16,0 0 0 16,4 0 32-16,0 0-32 0,4 0-8 15,0 0 8-15,1-6 0 16,-5-7 48-16,0 3-48 16,1 1 0-16,-2 2-8 15,1 4 8-15,-3 0-8 16,3 0 0-16,-4 3 8 15,8 0 0-15,-8 0 0 0,4 0 0 16,-3 0 40-16,-2 0-40 16,5 0-8-16,1 0 8 15,-1 0 0 1,4-3 0-16,0 3-16 16,-3 0 16-16,-1 0-8 0,-1 0 8 15,2 0 0-15,3 3 0 16,-4 0 0-16,4 3 16 15,4 1-16-15,4-4 0 0,1 3-8 32,-5 0 8-32,4-2 0 15,0 2 0-15,-4-3 0 0,0 1-8 16,-8 2 8-16,-3-3 0 16,-6 6-8-16,6-5 24 15,-1 2-24-15,4 1 8 0,8-7 0 16,-3 3 24-1,3-3-24-15,-8 0 0 16,-1 3 8-16,1 0 40 0,-3 0-48 16,-1 0 0-16,0 4 0 15,4-4-8-15,4 3-16 16,4-2 24-16,9-2-24 16,3 2 24-1,4-1 0-15,4-3 0 0,3 0 0 16,5 0 24-16,0 3-24 0,0-3-16 15,0 7 8-15,0 2 8 16,0 4-48-16,0 6 40 16,0 6 8-1,9 3 24-15,3 4-24 16,4 7 0-16,-4 2-8 16,-1 3 8-16,6 7 0 0,-10 0 0 15,6 6 0-15,2 0 32 16,-3 1-32-16,-3-5 0 0,2-2 16 31,1 0-16-31,-4-10 0 16,0-3-8-16,-4-6 8 0,0 0 16 15,5 0-16-15,-6-4 0 16,5 1 48-16,-8-1-40 16,4 1 0-16,-4-1-8 0,0 1 8 31,4-4 72-31,-4 4-80 15,4-7-16-15,0-3 8 0,0-6 8 0,4 0 0 16,-4-7 0-16,4 0 0 16,-1 1-24-16,2-4 24 15,-1-3-8-15,0 3 8 16,8-3 8 0,-1 0-8-16,6 0 0 15,7-10 24-15,7 1 0 0,5-4-24 16,4 0 0-16,0-2-8 0,4 5 16 15,-5 1 0-15,-3-4-8 16,0 6 0-16,-8-2 72 0,0 6-72 31,4 0 0-31,-4 0 0 16,7-1 0-16,2 4 0 16,2 0-8-16,4-3 16 0,6 0 88 15,-1 0-88-15,0-1-8 0,-1 2 8 31,-3-2 0-31,-1-2 0 16,-6 6-8-16,-1-6 8 16,-1 2-64-16,2-2 56 0,-2 0 0 15,5-1 56-15,4-2-56 16,3 0 0-16,5 2 0 0,4-3 0 31,0 4 56-31,-1 0-48 16,-3 3-8-16,-4 3 8 15,-4 0-8-15,-4 0 8 0,-4 0-8 0,-1 0 48 16,1 0-48-16,4 0 16 16,0 0-16-16,4-3 8 15,4 3 0 1,-1 0 40-16,1 0-48 16,0 0 0-16,3 0 152 15,-3 0-144-15,1 0 96 16,-6 0-32-1,1 0 8-15,4 0 16 0,-5 0-96 16,6-4 8-16,3 1 168 0,-9-3-160 16,5 2 64-16,-9-2 16 15,2 3-88-15,-6 3 192 16,5 0-128-16,-4-3 32 0,4 3 32 16,0-3-128-16,-4 3 48 15,3-4-48 1,1-2 0-16,-4 3 56 15,-1 3-64-15,-3-3 0 16,1 3 48-16,-5-3-48 0,0 3-8 16,3 0-40-16,1 0 48 15,7 0-8-15,2 0 8 0,2-3 0 32,5 3 24-32,0-4-16 15,-1 1-16-15,1 0 8 16,1 0 0-16,-6-1 24 0,-3 1-24 15,0 3 0-15,-5-3-8 0,2 0 8 16,-2 3-8-16,1-3 8 16,-3 3 0-1,2 0 24-15,-7-3-24 16,4 3 0-16,-1 0 16 16,1 0 0-16,1 0-24 0,-2 0 8 15,5 0 0-15,-1 0 8 0,2 0-8 16,2 0 0-1,-3 0 0-15,1 0 0 16,-2 0-8-16,1 0 8 16,-5 0 0-16,-3 3 0 15,-4-3 0-15,4 3-40 0,-8 0 40 16,4 0 0-16,0-3 8 0,0 0-8 31,4 0 0-31,4 0 24 16,-5 0-24-16,5 0 0 15,-8 0 0-15,4 0 8 0,0 0-8 16,-4-3 0-16,0 0 0 16,0 0 16-16,0 0-16 0,-4 0 0 31,3-1 0-31,1 1 0 16,-4 0 8-16,0 0-8 15,-4-1 0-15,0 2 65 0,-4 2-65 16,-4-4-48-16,-1 4 48 15,2 0 0-15,-6-3 8 0,6 3-8 16,-9 0 0 0,4-3 8-16,-8 3-8 15,3 0 0-15,-3 0 8 16,0-3 40-16,0 3 56 0,0-7-8 16,0 1-48-16,0-7 40 15,-3-2-88-15,-5-8-8 16,-1-5 0-16,-2-7 8 15,3-6 0-15,-5-4 0 16,2-6 0-16,-1 7 24 16,0 2-24-16,4 8 0 0,-4 2 48 15,4 3 200-15,0 4-96 16,-4 3-72 0,4-1-8-16,0 1 160 15,0 0-232-15,1-3 8 16,2 2-8-16,-3-2 0 0,0-4 8 15,-3 1-8-15,-2-1 0 16,-2-3-16-16,2 7 16 31,-2-4 0-31,2 4 0 0,2 0 0 16,-1-1 48-16,3 4-48 16,2 0 0-16,-1 6 24 0,4 0-24 15,0 3-8-15,-1 4 0 16,1 0 8-16,4 2 8 15,0 4-8 1,0 0 0-16,-3-1-24 0,3 1 24 16,-8-6-16-16,4-1-144 15,-4 1-160-15,-4-4 0 0,4 0-425 16,-16 10-511-16,4 0-832 16,0 3-4170-16</inkml:trace>
  <inkml:trace contextRef="#ctx0" brushRef="#br4" timeOffset="-63861.72">20846 10794 360 0,'0'0'4401'16,"0"0"-2425"-16,0 0-784 0,0 0-16 15,0 0-215-15,-4 0-201 0,4 0-192 31,0 0-128-31,0 0-184 16,0 0-104-16,0 0-72 0,0 0 104 16,0 0-128-16,0 0 64 15,7 0 56-15,10 0 128 16,6 0 488-16,13 0-135 0,4 0-273 31,7 0 40-31,6 0-160 0,3-5-24 16,3-2-64-16,5 1-32 15,0-4-80-15,-1 4-24 16,-3-1-32-16,-4 1 96 0,-5-4-104 16,1 8 0-16,-3-5 48 31,-6 1 24-31,5 2 88 0,-4-2-64 16,4 3-96-16,-1 3 136 15,-2-3-128-15,2 0-8 16,1 3 8-16,-1-3-8 0,6-4 72 15,-1 7-72-15,3-6 0 16,-3 2 80 0,4 1-80-16,-4-3 48 0,-1 3-32 15,1 0-8-15,-9-4 120 16,2 4-128-16,-2 0 8 16,-3-3 176-16,4-1-64 0,-4 4 96 15,12-7-64 1,4 5-56-16,-1-5 32 15,1 0-120-15,0 4 0 0,-8 2 128 16,-8 2-128-16,3-2 0 16,-6 1 40-16,2 0-40 15,-3 3 128-15,3-3-136 0,10 3 0 32,-2-3 64-32,9-1-56 0,8 1 0 15,-1 0-8-15,1 3 8 16,-4-3 33-16,-4 3-41 15,-8 0 0-15,-5 0 24 0,-7-3-24 16,-4 3 0-16,-4-3 0 31,4 3 0-31,0-4 56 0,0 1-56 16,4 0 0-16,-4 3 16 16,-9-3-16-16,-3 3-8 15,-8 0 0-15,-3 0-553 0,-9 0-583 16,-28 9-1112-16,-8 4-73 15,-12-3-5344 1</inkml:trace>
  <inkml:trace contextRef="#ctx0" brushRef="#br4" timeOffset="-62700.72">20698 10833 808 0,'0'0'1872'16,"0"0"-544"-16,0 0-287 0,0 0-257 16,0 0 160-16,0 0 304 31,0 0-88-31,0 0-295 15,0 0-121-15,0 0-200 0,0 0-80 0,0 0 24 16,0 3-264-16,-4 10 256 16,0 6 216-16,0 3-159 0,4 6 39 15,-4 4-344 1,4 3 8 0,0 4 152-16,0 2-248 0,4 0 8 15,8 3-48-15,-4 1-56 16,0 2 40-16,0 4-72 0,-4 0-16 15,0 0 192-15,0 2-40 0,-1-1 128 32,6-2-32-32,-1-2-112 15,0 0 40-15,4-7-104 16,-4-3 32-16,3-3 128 0,2-3-184 16,-5-1 24-16,3 1 0 15,-3 0-72-15,1 3 184 0,-5 0-176 16,-1 3 88-16,1 0 96 31,-4 3-184-31,0-6 88 0,0 0-56 16,0 0-32-16,4-6 129 15,-4-1-137-15,4 1 0 0,-4-7 48 16,5 0-48-16,-1 1 0 31,3-8 0-31,-3 4 0 16,0-3 24-16,0-3-24 0,-4-4-72 15,4-2 24-15,-4 3-281 0,0-1-439 16,0-3-272-16,5 10-872 0,-5-3-1049 16,4-4-3104-16</inkml:trace>
  <inkml:trace contextRef="#ctx0" brushRef="#br4" timeOffset="-61967.91">20945 12500 4865 0,'0'0'4288'0,"0"0"-3479"0,0 0-481 16,0 0-40-16,0 0 24 31,0 0 120-31,0 0 184 15,0 0 288-15,67 6-328 0,-39-3-112 16,8-3 73-16,5 0 271 16,6 0-184-16,5-3-184 0,0-3-64 15,3 3-80-15,-3-4-56 32,0 1-104-32,-4 6-88 15,4-6 192-15,-4 2-80 0,3 1 88 16,1-3-16-16,0 3-80 15,-1-4-24-15,5 1-48 0,-3 3-80 0,3-4 137 16,-2 4-137 0,-1 0 0-1,-1 0 8-15,-5 0-8 16,5-1 64-16,-4 2-64 0,3-5 8 16,-2 4 192-16,2 0-104 15,-3-1 40-15,-8 4-40 0,4-3-80 0,-4 3 96 31,-1-3-112-31,-3 3 0 16,8-3 168-16,0 3-160 16,4-4 128-16,4 2-40 0,7-5-40 15,1 4 56-15,-1-3-112 16,1-1 0-16,-4 1 72 0,0 3-64 31,-4-4-8-31,-1 4 160 16,-2 0 0-16,3-3 80 0,-1 3-168 15,5 0-64-15,4-4 136 16,7 1-144-16,1-1 24 16,-4 1 16-16,-1 0-32 0,-7 3 56 31,-8-4-64-31,-8 7 0 16,-12-3-8-16,-8 3 8 0,-4 0 0 15,4 0 0-15,-5 0 8 16,2 0-16-16,3 0-120 15,-1 0-360-15,13-3-240 0,-4-3-1105 16,-4-4-3408 0</inkml:trace>
  <inkml:trace contextRef="#ctx0" brushRef="#br4" timeOffset="-60330.76">24152 10560 776 0,'0'0'232'16,"0"0"4001"-16,0 0-2961 16,0 0 400-16,0-25-832 15,0 18 353-15,0 4 175 0,0 0 400 31,0-1-375-31,0 4-497 0,0 0-400 16,0 0-112-16,0 0-320 0,0 0-64 16,0 4 0-1,0 5-96 1,0 10 96-16,0 3 0 16,0 0 0-16,0 8 32 0,0-5-24 15,4 0-8-15,5 1 8 0,2 2-8 16,-3-3 80-16,1 4-80 0,2 0 0 15,-3 2 24-15,-4 1-24 16,8 3 0-16,-8-3 0 16,4 3 8-1,0-4 112-15,0 4-120 32,-4 1 0-32,4-5 104 0,0 1-104 15,4-1 0-15,-4-2 0 16,0 3 8-16,-1-4 64 15,-2 1-72-15,3-4 0 0,-4 1 32 16,0-1-32-16,-1 1 0 16,1-1 0-16,-4 4 0 0,0-1 72 15,4-2-72-15,-4 2 0 16,0-6 24-16,0 0-24 16,0 1 0-16,0-7-8 0,5-1 8 31,-5 5 48-31,4-5-40 15,-4 2 56-15,4 1 152 0,-4-2-168 0,4 0 8 16,-1-3-56-16,1 3 8 16,-4-4 80-16,0 1-88 15,4 0 0-15,0-4 72 16,1 4-72 0,-1 0 0-16,0-4 0 15,-1 4 8-15,1 3 128 0,0-4-80 16,-4 1 16-16,4 3 80 0,1-3-64 15,-5 0-32-15,4-4-48 16,-4 1 0 0,4-1 96-16,-1-3-104 15,-3 1-8-15,4-1 8 16,-4 1 0-16,4-1 8 0,-4 3-8 16,0 1 0-16,4-1 40 15,-4-2-40-15,0 2 0 0,0 1 0 31,0-1 0-31,0-2 8 16,0 2-8-16,0-3 8 31,4 1 40-31,-4-1-48 0,0 4 0 16,0-7-8-16,5 3 8 16,-5 1 0-16,0-7 0 0,0 3 0 15,0-3 32-15,0 0-32 16,0 0-8-16,0 3 0 15,0 0 8-15,0 1 0 0,0-1 0 0,0 3 0 16,0 0 48-16,0 1-48 16,-5-1 0-16,-3 0 8 15,0-3 0 1,-8 7 72-16,1-7-80 16,-6 4 8-16,-3-1 48 15,1 0-56-15,-5 1 0 0,-4-1 8 0,-3 1-8 16,-2-2 8-16,-7 2 0 15,5-4-8 1,-2-3 0-16,-14 0-72 16,15-3-1144-16,8-9-3433 15</inkml:trace>
  <inkml:trace contextRef="#ctx0" brushRef="#br4" timeOffset="-51077.03">22344 10649 2512 0,'0'3'712'0,"0"-3"-448"16,0 0 1225-16,0 0 295 16,0 0-736-16,0 0-344 15,0 0-56-15,0 0 17 0,0 0-89 16,0 0-96-16,0 0-72 16,0 0 64-16,0 0 144 0,0 3 128 15,0-3-16-15,0 0-295 31,0 0-121-31,0 0 64 0,0 0-96 16,0 0 72-16,0 0-160 16,0 0 48-16,0 0 192 0,0 0 40 15,0 0 0-15,0 0 0 16,-5 0-248-16,1-6 0 31,0-4-216-31,1 0 72 0,-1 1 56 16,-4 0-8-16,3-4 97 0,1-3-9 15,0 0-64-15,1 0 120 0,3-6-144 16,-4 3-16-16,0-7 32 16,4 4-136-1,-4-3 144 1,-5 0-136-16,5-4 40 0,1 4 112 16,-5-1-120-16,0 1-32 15,-1 2 112-15,6-2-80 0,-5 0-40 16,0-1-8-16,4 4 8 15,1 0 64 1,-2-1-72-16,1 5 0 16,0-1 0-16,-4-3 8 0,1 2 0 15,-2-2-8-15,1 3 8 16,4-3 200-16,-7-1-104 0,2-2-24 16,1 3-64-16,1-3-8 31,-1 3 88-31,3-1-96 0,-3 7 8 15,1-3 40-15,3 7-48 16,0-1 0-16,-1 3 0 16,5 7 8-16,0-3 48 0,0 6-56 15,0 0 0-15,0 0 24 32,0 0-24-32,0 0-48 0,0 0 48 15,0 0-72-15,0 0-64 16,0 0-96-16,0 0-32 0,0 0 24 15,-4 0-400-15,4 0-481 0,-4 0-703 16,-3 0-2185 0,3 3 1049-1,-4-3-5338-15</inkml:trace>
  <inkml:trace contextRef="#ctx0" brushRef="#br4" timeOffset="-50249.89">21933 9940 2968 0,'0'0'2657'0,"0"0"-1289"16,0 0-512-16,0 0-128 0,0 0 81 0,0 0-233 15,0 0-272-15,0 0-96 16,4 4-88-16,-4 2-40 16,0-3 280-1,0 7 112-15,0-4 16 16,0 4 16-16,0-1 168 16,0-3-88-16,0-2-271 0,0-4-65 15,0 0 128 1,0 0-64-16,0 0 160 15,0 0 88-15,0 0 160 0,0 0 160 16,0-13-48-16,9-9-584 16,-2-7-95-16,5-6-145 15,0-3 48-15,-4 3-56 0,0-3 8 32,3 3 24-32,-2 7-32 0,-5 2 0 15,4 4 88-15,-1 6-88 16,-2 4 0-16,3-1 0 15,-4 3 8-15,0 4 64 0,-1 0-24 16,-3 6 8-16,0-4 160 31,0 4-128-31,0 0 0 0,0 0-88 16,0 0 8-16,0 0-48 16,0 0 40-16,0 0-80 15,0 0 24-15,4 10 8 0,0-1 48 16,5 4 0-16,-1 3 0 15,-1-3 64 1,6 3-64-16,2 0 0 0,2 3 40 16,2 3-40-16,1 3 48 15,1 0-48-15,-2 1 16 16,-3 0 80-16,0-1-96 0,0-3 0 16,-4-6 0-1,0-3-200-15,-4-1-689 16,3-9-743-16,-3-3-1569 0,-3 0-3320 15</inkml:trace>
  <inkml:trace contextRef="#ctx0" brushRef="#br4" timeOffset="-47437.3">22893 9636 6105 0,'0'0'2056'0,"0"0"-527"15,0 0-81-15,0 0 40 16,0 0-144 0,0 0-319-16,0 0-449 15,4 0-32-15,-4 0 16 0,0 0-32 16,0 0 40-16,0 0-128 16,0 0-32-16,0 0 97 15,0 0-225-15,0-10-184 0,0 1-80 0,-4-4-16 31,0-3 80-31,-4-3-80 16,1-3 0-16,-6-3 16 0,2-4-16 16,-1 0 0-16,-1 4 0 15,2 3 0-15,-2 6 48 16,2 3-48 0,3 4 0-16,-8 2 0 15,4 4 0-15,-4 0-8 0,-4 3 8 16,0 0 0-16,5 0 40 15,-6 0-40-15,5 3-16 16,-3 3-32-16,2 1 48 0,2 5 0 31,-5 1-8-31,3 3 8 16,2 3-8-16,3 3 8 0,-4 4-72 16,4 2 64-16,3-2 8 15,6 2-8-15,3-2 0 16,0-1 8-16,0 3-8 0,12-2 8 31,4 3-8-31,4-7 8 0,-1 0 0 16,1-3 0-16,1-6-8 0,-2-3-64 15,1-1 64-15,-3-6-56 16,2-3 8-16,1 0 48 16,4 0-56-16,0-6 56 15,0-4-112-15,-4-6-32 16,0 1 144-16,-1-2-96 15,-2-1 56-15,-2-5 48 0,-2-2-8 16,-5 0 8-16,-1-4 0 31,1 3 0-31,-8 1 16 0,4 3-16 16,-4 3 0-16,5 0 0 16,-1 0 8-16,-4 0-8 0,3 3 0 15,-3-3 0-15,4 6 48 16,-4-6-40-16,4 7 8 15,-4-1 88-15,0 6-8 0,0 1 48 32,0 3 56-32,0 3-144 15,0 0 136-15,0 0-192 0,0 0 0 16,0 0 0-16,0 0 0 16,0 0 8-16,0 0-8 15,0 0-24-15,0 0-48 0,0 0 48 16,0 0-32-1,0 6-40-15,0 4 32 16,0 5 64-16,-4 8 0 0,-3-1 0 16,7 3 40-16,-4-3-32 15,4 4-16-15,0 0 8 16,0 2-8-16,0-2 8 16,4 2 0-1,3 1 0-15,1-4 16 0,1 0-16 16,2 1 0-16,1-7 0 0,8-3 0 15,-4-4 8-15,4-5-8 16,-4-4 0-16,3-3 48 16,-2 0-48-1,-2-7 16-15,2-8 32 16,-6-5 0-16,2-5 32 16,-5 0-80-16,-1-4 0 0,-3 7 232 15,0 6-160-15,-4 3 64 16,5 4-88-16,-5 9-40 0,0-3 16 15,0 3-24-15,0 0-72 32,0 0 64-32,0 0-464 0,0 0-505 15,-9 12-623-15,-6-2-384 16,-6-1-4050-16</inkml:trace>
  <inkml:trace contextRef="#ctx0" brushRef="#br4" timeOffset="-44557.83">23172 13557 4000 0,'0'0'3217'15,"0"0"-1233"-15,0 0-455 0,0 0-121 32,0 0-128-32,0 0-215 15,0 0-265-15,0 0-296 16,0 0-104-16,0 0-104 0,0 0-8 16,0 0 88-16,0 0-104 0,0 0-48 15,0 0-16-15,0 0 56 16,0 0 136-16,0 0-39 31,0-3-89-31,0-7-72 0,-8 0-192 16,0-5 88-16,1-4-16 15,-2-4 24-15,-3-2 16 0,5 3-120 16,-6-7 8-16,2 4 80 16,3 3-88-16,-1 0 8 31,5 2 40-31,-3 5 0 0,3 2 40 0,0 0-88 15,-4 0 0-15,3 1 160 16,-2-4-160-16,3 3 112 0,-4-6-64 16,4 3-40-16,-5-3 112 15,6-3-120 1,-1 3 0 0,0-3 64-16,0 0-64 0,4 2 0 15,0-2-8-15,-4 7 8 0,0-2 24 16,0 2-24-16,0 2 0 0,-4-3 40 15,4 3-32-15,0-2-8 32,0 2 8-32,1-3-8 15,-2 3 112-15,5-2-112 0,-4 2 0 16,0-3 56-16,4 0-48 0,-4 3-8 16,4-6 8-16,0 3-8 15,-4 0 96-15,4 7-96 31,-4-4 0-31,4 7 88 0,-3-4-80 16,3 1 0-16,-4-1-8 16,4-2 8-16,-5-5 48 0,5 2-56 15,0-7 0-15,-4 0-8 32,4-1 16-32,0 4-8 15,-4 3 0-15,0 3 0 0,4 7 48 16,0 3-48-16,0 0 0 15,0 3-8-15,0 0 8 0,0 0 0 0,0 0-8 16,0 0 8-16,0 0-32 16,0 0 32-1,0 0 0 1,0-3 8-16,0 3-8 0,0 0 0 16,0-7 0-16,-4 4-136 15,4-7-144-15,-3-2 80 0,3-1-40 16,-9 1-176-16,5-4-176 0,0 0-545 31,0 3-159-31,0 1 40 16,-3 5 296-16,3 7 71 0,-5 0-479 15,-6 22-8-15,2 4-737 16,-2-4-4512-16</inkml:trace>
  <inkml:trace contextRef="#ctx0" brushRef="#br4" timeOffset="-43744.06">22702 12757 5801 0,'0'0'2528'0,"0"0"-983"16,0 0-577-16,0 0-200 16,0 0 664-16,0 0-183 15,0 0-409-15,0 0-272 16,0 0-112-16,0 0 48 15,0 0-96-15,0 0 32 16,0 0 104-16,0 0-192 0,0 0-40 16,0 0-111-16,0 0-81 15,0 0-24-15,0 0-48 0,0 0-40 16,0 0 240-16,0 0-184 31,4-10 112-31,8-3-80 0,4-6-48 16,4-3 24-16,-5-6-72 15,2-1-112-15,-2-6 112 16,-2-3 0-16,-2 0-8 0,2 0-56 31,-1 6 64-31,-5 7 0 16,6 3 0-16,-5 3 0 0,-1 6 8 16,1 3-8-16,-4 1 0 15,1 2 0-15,-1 4 0 31,-1 0 48-31,-3 0-48 0,4 3 0 0,-4-3 112 16,0 3-104-16,0 0 32 16,0 0-40-16,0 0 0 0,0 0 0 15,0 0-72-15,4 3-40 16,4 10 104-16,1-1 8 16,-2 4 0-16,5-3 0 0,-3 3 0 15,6 3 40 1,-3-3-40-16,4 0 0 15,-1 0 48-15,2 3-48 0,-1-1 48 16,0 5-40-16,4-1 0 16,3 4 80-16,5 2-88 15,0-3 0 1,-4 1 48-16,0-1-48 16,-3-3 0-16,-10-2 0 0,-3-8-24 15,-4-2-80-15,-4-10-232 16,0 3-256-16,-8-3-241 15,-7-3-919-15,-6-10-3985 0</inkml:trace>
  <inkml:trace contextRef="#ctx0" brushRef="#br2" timeOffset="-4591.73">22463 14290 4296 0,'0'0'2553'16,"0"0"-993"-16,0 0 121 15,0 0 175-15,0 0 393 0,-12 0-441 16,12-6-368-16,-8-1-176 15,5-2-239-15,-2 0-305 32,1 2 8-32,0-5-296 0,4-4-256 15,0-3-16-15,13 0-152 16,10-3-8-16,13-1-32 0,8 1-80 16,8 3 64-16,8 9-144 15,0 1-32 1,-6 9 152-16,-5 0-144 15,-10 9-152-15,-11 7 24 0,-11 7-48 16,-13 8 224-16,-4 1 40 16,-21 6 128-16,-14 0 24 0,-9 3-24 15,-8 1 64-15,4-1 8 16,-3-6-72 0,10-7 48-16,9-6-48 15,8-5-168-15,16-8-256 0,5-9-641 16,3 0 81-16,20-19 184 15,16-13-1440-15,7-9 271 0,13-10-71 16,4-6-625-16,-4-3-1616 31,4 3 2625-31,-8 3 1592 0,-9 6 64 16,-3 7 944-16,-5 6 1112 16,-14 6-39-16,-1 7-57 0,-12 3 41 15,-5 10-145-15,1-1 377 31,-4 7-401-31,0 3-696 16,0 0-512-16,-7 9-376 0,-14 10-128 16,-7 10 177-16,-7 6 143 15,-1 6 56-15,-4 4-64 0,5 2 8 16,-2-2 176-16,5-4-200 16,9-3-176-16,7 0 16 31,8-6-208-31,8-3 8 0,4-4-56 0,28-3-104 15,24-3 40-15,3-6-248 16,13-7-512-16,27-6-424 0,-26-9-1649 16,-10-7-4825-16</inkml:trace>
  <inkml:trace contextRef="#ctx0" brushRef="#br2" timeOffset="-4233.57">23538 13916 10186 0,'0'0'2440'16,"0"0"-639"-16,0 0 151 15,0 0-136-15,0 0-703 31,0 0-561-31,0 0-552 0,0 0 48 16,9 28 128-16,-14 4 40 16,-6 6 40-16,3 0 0 15,-4 4-24-15,4-1 0 0,0 0-232 16,8-3 8-16,0-6 136 31,0-1-144-31,20-1 0 0,7-8-96 0,10-10-160 16,6 1-72-16,10-13-400 15,18 0-897-15,-11-13-2527 16,-8-3-2898-16</inkml:trace>
  <inkml:trace contextRef="#ctx0" brushRef="#br2" timeOffset="-3976.36">23272 14154 10866 0,'0'0'4657'0,"0"0"-3849"16,0 0-104-16,0 0 128 0,0 0 65 16,124 0-89-16,-13-13-400 31,25-6-176-31,-1-3-184 0,-12-1-32 15,-35 5-16-15,-13-5-952 16,-26 10-2097-16,-21 4-6609 0</inkml:trace>
  <inkml:trace contextRef="#ctx0" brushRef="#br2" timeOffset="-3412.65">24021 13640 9209 0,'0'0'1793'0,"0"0"151"15,0 0 89-15,0 0-385 0,0 0-640 16,0 0-368-16,0 0 337 0,112 66-345 15,-61-18-264 1,1 6-96 0,0 3-184-16,-5 3-88 0,-7 1 104 15,-16-4-104-15,-15 0 0 16,-9 0-168-16,-17 0-240 16,-54 19-384-16,7-15-1233 0,-4-7-4488 0</inkml:trace>
  <inkml:trace contextRef="#ctx0" brushRef="#br2" timeOffset="-2498.54">21826 13881 4945 0,'0'0'2136'0,"0"0"-440"0,0 0 233 16,0 0 111-16,0 0 17 15,0 0-297-15,0-73-408 0,0 70-415 16,0 3-321 0,0 0-352-16,0 3-192 31,0 16-72-31,8 16 0 15,7 28 168-15,5 26-32 0,8 26 32 16,0 8 24-16,-4-9-72 16,0-9 8-16,-8-35-40 0,-5-13-32 15,2-15 32-15,-5-5-88 16,3 2 0-16,2-1 0 0,-2-3-24 16,-3-10-264-16,-3-12-192 15,-5-7-480-15,0-9-177 0,0-9-447 31,0-11-3441-31</inkml:trace>
  <inkml:trace contextRef="#ctx0" brushRef="#br2" timeOffset="-502.73">21941 13789 2864 0,'0'0'4753'0,"0"0"-3217"0,0 0 113 15,0 0 47-15,0 0-328 0,0 0-543 16,-12-19-401-16,12 19-272 15,0 0-64-15,8 0-88 0,12 0 0 32,8 6 264-32,8 0-104 15,12 1-56-15,3-4-8 0,9-3-40 16,4 0 144-16,8 0 0 16,-4-10-56-16,-1 1 112 0,1 0-160 15,-9-1 64-15,1-3 104 47,-4-3-184-47,-4 0 24 16,-1 1-40-16,2-2-56 0,3-2 184 15,0 4-184-15,-2 2 72 16,6-3 160-16,-8 0-136 0,1 4 40 16,-6-1 56-16,1 0-80 15,-8 0 137 1,-1 4-113-16,-2-4 0 15,6 0 0-15,-3 1-88 0,0-1 16 16,4 1-72-16,-5 2 8 16,2-3 32-16,-2 4-40 0,-3-1 0 15,0 0 80-15,-1 1-72 16,1-4 40-16,5 4-48 16,-6-1 0-16,1 1 72 0,-4 0-72 15,0-1 0-15,-4 0-8 0,-4 4 16 16,-4-4-8-1,-4 4 0-15,0-4 0 16,-1 7 56-16,2-3-56 16,2 0 0-16,1-1 0 15,1 4-8-15,2 0 8 0,1-3 0 16,4 6 0-16,-4-3 24 0,4-1-24 31,4 1-32-31,-4 3 32 16,0-3 0-16,-1 3 8 15,5 0-8-15,1 0 0 0,-2-3 32 16,5 3-32-16,-4-4-8 16,-8 4 0-16,-5 0 8 0,-6 0-8 15,-9 0 0-15,0 0 8 32,-4 0 24-32,0 0-24 15,0 0 0-15,0 0 0 0,0 0 0 0,0 0 0 16,0 0-48-16,0 10 24 15,3 6 24-15,1 0 0 16,0 6-8-16,0 3 8 16,0 1 0-1,1-1 8-15,-5 4-8 16,4 2 0-16,-1 1 72 0,1 0-56 16,0 3 80-16,-4-3-16 0,4 2-72 15,0-2 80-15,0 0-80 16,8 0-8-1,-8 0 176-15,4 3-168 16,1 2 32-16,-6-2 48 16,-3 4-72-16,0-1 56 0,0 0-72 15,-12-6 8-15,0-1 88 16,-4 1-88-16,4-3 0 0,-4-1-8 31,8 1 8-31,4-4 64 16,0 4-72-16,1-1 0 0,3 1-32 15,0 0 40-15,0-4-8 16,0 0 8-16,0-3 0 16,0 1-8-16,3-4 0 0,1 0 8 31,0-3 16-31,0 0-24 16,-4-4 0-16,0 1 8 0,0 0-8 15,0-3 0-15,0-1-8 0,0 0 8 16,0 4-48-16,0-3 48 15,0-1-16-15,0 0 16 16,0 1-48 0,0 0 32-16,0-4-80 15,0 0-80-15,0 1 176 0,0-1-120 16,0 3-24-16,-8-2 72 16,-3 2 16-16,-2-2 48 0,-6-1-72 15,-1 0 80 1,-8 1-48-16,0-4 48 15,-4 4-64-15,-8-2 64 16,1 2 16-16,-6 3-16 0,-2-4 8 16,-1 3-8-16,0-2 48 31,0-1-40-31,0 1-8 0,5-1 96 16,-6-3-96-16,6 7 8 15,0-7 32-15,-6 6-24 0,6-3 80 16,-9 1-88-16,3 3 0 15,-2-4-8-15,-1 0 8 16,-8 0 0-16,4 4-8 0,1-3 56 31,3 2-48-31,0-3 0 16,9 1 56-16,2-1 88 0,6-3-32 16,-1 3-40-16,4 1-8 15,-4-4-56-15,1 0 136 0,-6 1-96 16,-2 2-48-16,3-3-8 15,0 3 0 1,4 1 0 0,0-1 0-16,1 1 0 0,-1-5 0 0,0 5 0 15,-1-1 0-15,2-3 8 16,-1 4-8 0,0-4 0-16,1 0 0 15,-1 0 0-15,3 0 48 0,6 1-40 16,-1-1-8-16,0 0 0 15,-4 4 8-15,4-2 56 0,-3 2-56 16,3-1-8-16,3 1 112 16,1-1-112-16,5 0 0 15,-1 1 0 1,4-4 0-16,4 0 8 16,0 0-8-16,0-3 0 0,0 4 56 15,-8-2-56-15,4-2-8 16,-4 4 8-16,-4-1 0 31,5 0 72-31,2-3 88 0,10 0-24 16,-1 3 176-16,-1-3-168 15,9 0-72-15,-4 0-24 0,4 0-48 16,0 0 8-16,0 0-8 16,0 0-144-16,0 0-64 15,0 0-376-15,4-13-520 0,5-2-1729 16,-1-7-9593-1</inkml:trace>
  <inkml:trace contextRef="#ctx0" brushRef="#br1" timeOffset="10403.31">22053 8391 4809 0,'0'0'4200'0,"0"0"-2551"0,0 0-121 31,0 0-264-31,0 0-239 15,0 0-65-15,0 0-24 0,0-38-232 16,-8 35-488-16,-5 0-96 16,-2 3-40-16,-5 0-8 15,-4 0-64-15,-3 0-8 0,-10 3 8 16,5 7 80-16,-8 2-88 31,1 4 0-31,-6 0 0 0,2 3 8 16,0 3 0-16,-6 0 0 0,6 4-8 15,-5-4 136-15,8 3-120 16,-4 1 64-16,4-1-16 0,8 1-64 16,-3-1 96-1,7 0-96 1,0 1 0-16,4 2 48 0,-1 1-48 16,6 3 8-16,-1 0 8 0,5 3 80 15,-2-4 16-15,6 1 8 16,2-4-48-1,5 1 56-15,4-4-120 16,0-2-8-16,0 2 8 16,0-6 57-16,9 0-17 0,-2 0-40 15,1 0 0-15,4 1 128 16,-4-1-128-16,4-1 48 0,-4 4-48 16,4 1 0-16,-4-1 40 31,3 4-48-31,6-4 0 0,-6 3 64 15,10-2-64-15,-6-1 0 16,5-3 48-16,1 0 8 16,3 0 64-16,3-3-72 0,6 0-48 15,-1-7 136-15,3-3-128 32,5-6-8-32,-1 0 24 0,6 0 24 15,-6 0-40-15,1-9-8 0,-8-1 64 16,-1 1-40-16,1-4-24 15,0 7 0-15,-8-4-8 16,4 1 8 0,0 3 0-16,0-4-8 15,0 7 8-15,0-4-16 0,0 4 16 16,0 0-8-16,-1 0 8 16,1 0 0-16,0-4 0 0,0 4 0 15,0-3 0-15,4 2 24 0,-4-2-24 31,4 0 0-31,0-1 0 16,3 1 0-16,-3-3 0 0,-4 2 0 16,-4-2 0-16,0 2 8 15,-4-2 0-15,4-1-8 0,-4 1 0 32,4-1 0-32,-1 1 8 15,-2-1-8-15,7-2 0 0,0 2 40 16,-4-2-40-16,4-1-8 15,-1-3 8-15,-3 0 0 16,4 0 88-16,-8 0-88 0,4 4-8 16,-8-5 8-16,0 5 8 31,-4 2 0-31,-1-3-8 0,-2 1 0 16,2-1 16-16,-3-3-16 15,0-2 0-15,1-2 48 16,-2-2-48-16,-3 0-8 0,0-3 8 0,-4-1-8 15,0 4 8 1,0-1 0 0,0 1 0-16,-8 3 8 0,1 0-8 15,-2 0-8-15,5 0 8 16,-8-3-8-16,5 3 8 0,-6 0-8 16,2-4 8-1,-1 4 32-15,-4 1-32 16,0-1 0-16,-4-1-8 15,3 5 8-15,-6 2 8 0,-1 0-8 16,0 0 0-16,4 0 16 16,-3 4-16-16,2 0-8 15,1-1 0-15,1 1 8 0,-1-4 8 32,-1 0-8-32,-2 4 0 0,-1-4 32 15,4 4-32-15,-4-4 0 16,1 3 0-16,-2 4-8 15,1 0 8-15,0 2 0 16,5 1 0 0,-5 0 40-16,-4 3-32 15,4 0-16-15,-4 0 8 0,0 0 0 16,0 0 32-16,-4 0-32 16,5 6 0-16,-6 1-24 15,-3 2 24-15,1 1 0 0,-5 6-8 0,-4-4-8 16,0 8-384-1,-4 2-665 1,-16 19-1191-16,9-3-2497 0,11-6-5329 16</inkml:trace>
  <inkml:trace contextRef="#ctx0" brushRef="#br1" timeOffset="13475.95">21985 8318 3504 0,'0'0'2305'0,"0"0"-953"15,0 0 88-15,0 0 73 16,0 0-177-16,0 0-152 0,0 0-192 15,0 0-183-15,0 0-73 16,0 0-152-16,0 0-8 16,0 0-176-1,0 0-96-15,0 0-136 16,0 0-80-16,0 3-16 16,0-3-56-16,0 4-8 0,0-4 144 15,0 0-24-15,0 0 144 16,0 0-8-16,0 0 32 0,0 0 153 31,0-10-1-31,0-9-248 16,0-10-80-16,-4-6-56 15,4-6 64-15,0-10-24 0,0-3-56 16,0 0 48-16,0-3-88 31,0 7 0-31,0 5 88 0,-4 4-96 16,0 6 8-16,0 3 32 0,0 7-24 15,0 3 56-15,0 5-64 16,0 5-8-16,4 5 144 0,-4 4-136 16,4 3-8-16,0 0 0 15,0 0-152-15,-3 0-360 16,-2 3-640-16,-7 10-273 16,-8 16-895-1,1-7-2577-15,-2 0-5081 0</inkml:trace>
  <inkml:trace contextRef="#ctx0" brushRef="#br1" timeOffset="13930.79">21682 7867 5233 0,'0'0'4016'0,"0"0"-2807"16,0 0-505-16,0 0 16 16,0 0 576-16,0 0 9 0,0 0-201 15,0 4-312-15,0-4-152 32,0 0-40-32,0 0 120 0,0 0-119 0,0 0-73 15,0-4-32 1,12-11-200-16,8-8-184 0,4-2-104 15,4-10-8-15,0-6 104 0,0-4-104 16,-1 4-96-16,-7 3 16 16,1 3 72-16,-14 13 8 15,1 6 0 1,-4 9 0-16,-4 4 88 16,5 3-88-16,-1 0-56 0,-1 0-56 15,9 13-8-15,8 6 120 0,8 6 0 31,0 1 0-31,8 2 56 16,-4 4-56-16,0-3 0 0,-4-1-8 16,0 1-752-16,-9-1-1001 15,-10-9-2984-15,-2-6-4409 0</inkml:trace>
  <inkml:trace contextRef="#ctx0" brushRef="#br1" timeOffset="14932.24">22176 6969 6209 0,'0'0'2152'16,"0"0"65"-16,0 0-649 16,0 0 104-16,0 0 289 0,0 0-625 31,0 0-512-31,4-32-304 16,-4 32-183-16,0 0-113 15,0 0-192-15,0 13 16 0,0 9 0 0,0 3-40 16,0 4 40-16,0-1-40 15,8-2 0 1,4-4 16 0,4-6-16-16,4-6-8 0,4-10 56 15,4 0-56 1,0-4-104 0,4-14-112-16,-9-8-113 0,-3-2 57 0,-3-7 24 15,-10 0 136-15,-3 0 112 16,-4 6 0-16,0 4 8 15,0 9 256-15,0 6 177 0,0 7-193 16,0 3-248-16,0 0 0 16,0 13-152-16,0 9 56 0,0 7 96 15,0 8-8-15,16 5 16 32,0 5-8-32,1 8 0 0,6 8 0 15,-3 0 16-15,0 17-16 16,-4-7-73-16,-9-3-199 0,-7 0-184 15,0-16-56-15,-4 6 264 16,-11-9 128-16,-5-10 112 31,-1-9 16-31,2-13-8 0,-1-7 280 16,-4-5 192-16,1-7 48 16,-1-3 9-16,3-20-1 0,-3-8 32 15,9-10-224-15,-2-23-152 16,10-18-96-1,7 2-80-15,0 10 40 16,3 13-48-16,5 12-120 0,5 4-104 16,2-3-600-16,2 9-857 15,-6 10-2568-15,-2 5-4064 0</inkml:trace>
  <inkml:trace contextRef="#ctx0" brushRef="#br1" timeOffset="15550">22260 6740 5753 0,'0'0'2240'16,"0"0"-936"-16,0 0-247 16,0 0 199-16,0 0 184 0,0 0-295 15,0 0-585-15,-4 0-280 16,4 0 16 0,0 6-48-16,-4 1 256 15,4-1-184-15,0-2-104 16,0-2-112-16,0-2-56 0,0 0-40 15,0 0 248-15,0 0 88 0,0 0 240 16,4-12 144-16,8-7-343 31,-1-10-209-31,6-6-80 0,-6-3-96 16,2-3 120-16,-5 3-112 16,-5 3 56-16,5 13 40 0,-8 6 64 15,5 6 80-15,-5 10-248 16,4 0-40-16,4 19-72 31,3 10 40-31,6 9 56 0,7 3 16 16,3 4-216-16,17 9-793 15,-4-10-935-15,-9-9-3473 0</inkml:trace>
  <inkml:trace contextRef="#ctx0" brushRef="#br1" timeOffset="16148.95">22846 6969 5801 0,'0'0'2968'0,"0"0"-951"0,0 0-193 0,0 0 241 16,0 0-377-16,0 0-568 15,0 0-456-15,-24-32-392 16,20 38-208-16,-8 14-56 0,0 11 40 16,-4 7 217-1,4 10-161 1,0 6-8-16,4 3 56 0,4 0-24 0,4 1-56 16,12-8-64-16,7-6-8 15,14-8 0-15,7-1-120 16,7-13-561-16,17-7-839 0,-8-5-2257 31,-8-10-3176-31</inkml:trace>
  <inkml:trace contextRef="#ctx0" brushRef="#br1" timeOffset="16462.4">23192 6835 8513 0,'0'0'2473'15,"0"0"-193"-15,0 0-607 32,0 0-857-32,0 0-392 0,0 0-264 15,0 0 120-15,-20 45 368 0,12-7-208 16,0 0-96-16,1 6-200 15,3 1 8-15,4 3-32 0,0-4-120 16,0-3 160 0,8 1-160-1,11-8 0-15,5-5-104 0,8-6-280 16,4-11-360-16,19-9-672 16,-6-3-1569-16,-10 0-4672 0</inkml:trace>
  <inkml:trace contextRef="#ctx0" brushRef="#br1" timeOffset="16691.74">23033 7089 6569 0,'0'0'2881'0,"0"0"-1153"0,0 0-360 16,0 0 233-16,0 0-209 15,0 0-800-15,0 0-232 16,107-31-112-16,-55 21-168 0,-4-3-24 16,3 4-56-16,13-7-200 31,-19 3-1824-31,-6 1-2577 0</inkml:trace>
  <inkml:trace contextRef="#ctx0" brushRef="#br1" timeOffset="16956.12">23451 6617 8857 0,'0'0'2809'16,"0"0"-617"-16,0 0-975 15,0 0-401-15,0 0 40 0,87 28-32 16,-38 4-208-16,3 2-128 15,3 14-255-15,1 16 31 0,-4 19-160 16,-13 21-96-16,-14 14 64 16,-18-7-64-16,-11-7 8 15,-27-11-16-15,-9-8-825 0,0-21-2303 32,4-20-9331-32</inkml:trace>
  <inkml:trace contextRef="#ctx0" brushRef="#br1" timeOffset="22451.12">21224 11312 1272 0,'0'0'1720'0,"0"0"-576"0,0 0 273 15,0 0-33-15,0-32 96 16,0 30-111-16,0-5-153 31,0 4-72-31,0 0 352 0,0 3-127 16,0 0-361-16,0 0-288 15,0 0-312-15,0 0-208 0,0 9-24 16,0 10-176-16,4 10 296 16,-1 9 32-1,10 9-56-15,-5 4-96 16,8 0-128-16,-4 7-40 0,3-5 137 15,2-2-137-15,-1-7 0 16,-4-2 96-16,-5-7-104 0,6-10-56 16,-9-6-473-16,3-3-511 15,1-3-696 1,-4-7-1193-16,0-3-2976 16</inkml:trace>
  <inkml:trace contextRef="#ctx0" brushRef="#br1" timeOffset="22784.02">21611 11192 9434 0,'0'0'1600'31,"0"0"-176"-31,0 0 529 0,0 0-185 16,0 0-632-16,0 0-592 16,0 0-472-16,4-7-64 15,-1 29-8-15,9 13 152 0,-3 10-16 16,6 5-32-16,-2 8 0 31,-2 2-8-31,1-3-40 0,-3 3-56 0,2-2 80 16,1-8-80-16,-4-5-248 15,0-7-784 1,-4-3-1176 0,0-13-1033-16,-4-9-3768 0</inkml:trace>
  <inkml:trace contextRef="#ctx0" brushRef="#br1" timeOffset="22990.02">21340 11608 8361 0,'0'0'1793'0,"0"0"-521"0,0 0-464 15,0 0 8-15,0 0 64 16,115-51-279-16,-64 41-289 0,13 0-160 16,5-2-152-16,17 2-168 31,-13 1-1673-31,-13-4-2720 0</inkml:trace>
  <inkml:trace contextRef="#ctx0" brushRef="#br1" timeOffset="23174.43">21961 11404 8689 0,'0'0'2457'32,"0"0"-1353"-32,0 0-520 0,0 0-16 15,0 0 881-15,0 0-393 0,39 92-400 16,-30-51-264-16,3 1-216 15,-8 2-48-15,3-2-128 16,-2-7 0 0,-5-3-672-16,4-10-1072 15,-4-7-1089-15,0-8-3104 0</inkml:trace>
  <inkml:trace contextRef="#ctx0" brushRef="#br1" timeOffset="23339.34">21989 11236 10338 0,'0'0'2240'0,"0"0"-255"16,0 0-977-16,0 0-672 15,0 0-336-15,0 0-248 0,0 0-232 16,8 73-1881-16,-1-41-2176 0</inkml:trace>
  <inkml:trace contextRef="#ctx0" brushRef="#br1" timeOffset="23844.56">22247 11430 5153 0,'0'0'1744'15,"0"0"224"-15,0 0 129 0,0 0 183 16,-63-76-623-16,40 66-457 0,-5 7-496 15,0 3-320 1,4 9-288 0,-1 10-24-16,6 10-64 0,3 6 0 15,12 6 0-15,4 4-8 16,0-1-88-16,11-3-288 16,14-9-256-16,3-10-248 15,3-9 216-15,5-13 296 16,-8-6 304-16,0-23 64 15,-8-9 0-15,-8-10 312 0,-4-18 360 16,-8-20-40-16,0-12-24 16,-12 2 16-16,-4 23-96 15,8 25-40-15,0 14-32 0,-4 5 209 32,8 1-281-32,-4 8 160 0,8 8-56 15,-4 9-296-15,4 3-192 16,0 9-80-16,0 17-88 15,0 12 120-15,0 10 56 0,4 5-8 16,4 1 8-16,8 3-8 31,-4-3 8-31,8-3-8 0,0 0-344 16,3-3-64-16,2-1-720 16,14 7-1129-16,-11-12-2392 15,4-8-4073-15</inkml:trace>
  <inkml:trace contextRef="#ctx0" brushRef="#br1" timeOffset="24351.24">22734 11360 8105 0,'0'0'1825'16,"0"0"-665"-16,0 0 216 15,-16-92 513-15,-4 70-177 0,0 2-696 16,-8 8-432-16,1 5-176 16,-1 7-192-16,-4 0-208 0,8 10 120 31,0 15-128-31,0 4-16 16,12 9 8-16,4 3-8 0,8 1 16 15,0-1-120-15,16-6-248 16,4-10 120-16,8-6-176 0,-5-9 144 15,5-10 168-15,-4-10 112 32,-3-15 0-32,-6-14 64 15,-6-8 168-15,-9-19 256 0,0-17-104 16,-13-15 128-16,-6 9 57 16,-1 16-1-16,3 22-128 0,9 19-128 15,1-3-40-15,-1 7 88 16,3 6-40-1,1 12-80-15,4 10-240 16,-4 6-120-16,1 23-160 0,-1 25 208 16,0 28 72-16,4 20 64 15,0-4-64-15,8-22-264 0,3-22-192 16,2-19-560 0,19 13-649-16,-4-7-1407 15,0-9-2025-15</inkml:trace>
  <inkml:trace contextRef="#ctx0" brushRef="#br1" timeOffset="24712.14">22801 11366 5233 0,'0'0'1512'0,"0"0"-1136"15,0 0 96-15,0 0 288 0,0 0 249 16,0 0 23-16,0 0-288 31,0 0-360-31,96-12-224 16,-80-5-88-16,-4-5 56 0,0-3-72 15,-4-10-56-15,-8-3 0 16,0-7-8-16,0 1 8 0,-4 6 72 31,-7 9 520-15,-2 10 1217-16,2 16-449 15,-6 3-784-15,-2 26-392 16,2 9-32-16,2 15-32 0,10 4-16 16,5 7-96-16,0-7 96 15,9-1-104-15,10-8-216 0,5-10-392 16,0-7-568-16,16-18-601 0,-4-7-671 16,-8-3-4418-16</inkml:trace>
  <inkml:trace contextRef="#ctx0" brushRef="#br1" timeOffset="25085.48">23076 11135 7769 0,'0'0'1993'0,"0"0"-121"16,0 0-128-16,0 0-1007 16,0 0-497-16,0 0 512 0,32 72-296 31,-23-33-216-31,-5 8-136 15,0-3-48-15,-4 1-56 16,0-7-152-16,0-3-288 0,0-10-48 16,-4-9-40-16,4-9 79 15,-4-7 449-15,4-10-104 0,0-18 16 16,0-14-288-16,8-18 304 16,7 3-16-1,1-7 40-15,5 1 48 16,-6 21 328-16,-3 5 625 0,0 11 199 15,-8 17-256 1,4 9-264 0,4 6-632-16,4 16 0 0,4 13 72 15,4 6-8-15,-1 4 0 0,-2-1-64 16,3 4-80 0,-9 6-864-16,2-7-1873 0,-10-11-3280 0</inkml:trace>
  <inkml:trace contextRef="#ctx0" brushRef="#br2" timeOffset="43947.28">27917 13636 1296 0,'0'0'816'15,"0"0"-528"-15,0 0 1848 0,0 0-655 16,-4 7 87-16,0-7 473 15,4 0 199-15,-3 0 425 0,-1-3-969 16,0-7-352 0,-4-3-264-1,3 1-367-15,5 2-153 16,0-3-216-16,0-3-168 16,5 1 24-16,11-2-192 15,11 2 8-15,13-1-16 16,8 3 0-16,8 10-8 0,-1 3-120 15,1 0-40-15,-8 13 168 16,-16 12-216-16,-8 10 24 0,-20 6 96 16,-4 4 88-16,-16 6 8 15,-20 3-8-15,-7 0 8 0,-5-1 128 16,-8-8-120-16,8-7 0 31,4-6 48-31,12-10-56 0,13-6 0 16,6-6-264-16,13-10-512 15,0 0 111-15,20-13 57 16,16-19-656-16,20-22-528 0,19-28 7 16,9-23-63-16,-4 6-401 31,-25 20 569-31,-14 28 1192 0,-17 16 488 16,-1 4 224-16,1-1 688 0,-7 3 689 15,-10 14 439-15,-3 5 472 16,-4 10-647-16,0 0-521 15,-4 0-672 1,-12 0-352-16,-7 15-184 16,-9 5 88-16,-5 12 121 0,-2 5 103 15,3 11-152-15,-3 0 168 16,7 3-176-16,8 2-16 0,-1 5-120 16,14-4-64-1,7-3-8-15,4-7-80 16,8-3 8-16,20-9 88 15,7-10-96-15,13-6-48 0,-4-6-8 16,3-10-248-16,-2 0-160 16,-13-13-568-16,-4-9-657 0,-17-23-1247 15,-3 4-1649-15,-8 3-4249 0</inkml:trace>
  <inkml:trace contextRef="#ctx0" brushRef="#br2" timeOffset="44346.07">28842 13182 8585 0,'0'0'2337'15,"0"0"199"-15,0 0-487 0,0 0-537 16,0 0-488-16,0 0-416 0,0 0-359 31,0 0-177-31,-72 76 496 16,36-31-176-16,1 9 88 15,-1 6-16-15,8 0-112 0,8-3-64 16,4 4-96-16,11-7-184 16,5 0 176-1,17-6-176-15,15-4-8 16,11-3-8-16,9-12-152 16,4-4-384-16,19-18-504 0,-15-7-969 15,-12 0-3680-15</inkml:trace>
  <inkml:trace contextRef="#ctx0" brushRef="#br2" timeOffset="44696.78">29260 13109 9458 0,'0'0'2784'16,"0"0"-575"-16,0 0-689 0,0 0-408 16,0 0-592-16,0 0-208 15,0 0-136-15,-28 45 344 16,17-7-95-16,-6 6-105 16,6 7-48-16,-1 3 184 15,7 0-280-15,5 0-56 16,0 0 24-16,0-3-136 0,17-7 80 15,7-2-88-15,-1-11-88 16,9-2 88-16,4-7-392 0,0-9-392 31,4-10-561-31,12-3-1135 16,-13-13-2009-16,-11-6-4177 0</inkml:trace>
  <inkml:trace contextRef="#ctx0" brushRef="#br2" timeOffset="44954.55">28929 13484 11210 0,'0'0'5105'0,"0"0"-3809"16,0 0-216-16,0 0-47 15,0 0-537-15,0 0-256 0,140-32 80 16,-56 20-128-16,-5 2-88 16,-6 1 32-16,-15 2-136 0,-21 4-672 15,14-3-1032 1,-10-1-2937 0,-18 1-3713-16</inkml:trace>
  <inkml:trace contextRef="#ctx0" brushRef="#br2" timeOffset="45373.98">29631 13392 10122 0,'0'0'4753'0,"0"0"-3257"16,0 0-256-16,0 0-200 0,0 0-55 15,0 0-497-15,76-10-312 0,-29 7-8 16,5-3-168-16,-1 2-8 16,2 1-72-16,-5 1-640 0,-16 2-521 15,-8 0-887-15,-17-4-1929 16,-7 1-1248-16</inkml:trace>
  <inkml:trace contextRef="#ctx0" brushRef="#br2" timeOffset="45620.63">29818 13179 8089 0,'0'0'6154'15,"0"0"-4130"-15,0 0-704 0,0 0-320 16,0 0-631-16,0 0-201 16,0 0 8-16,0 0 288 15,16 105-96-15,-12-61-280 0,0 7-80 32,0 0 64-32,0-4-72 0,0 1-16 15,-1-3-624-15,2-4-561 0,3-6-1319 16,0-10-2409-16,-1-9-5833 15</inkml:trace>
  <inkml:trace contextRef="#ctx0" brushRef="#br2" timeOffset="45877.73">30192 13144 13714 0,'0'0'2873'16,"0"0"-1353"-16,0 0-968 16,0 0-528-16,0 0 49 0,0 0-57 15,0 0 352-15,45 108 8 16,-34-67-272-16,2 7 16 0,-6-3-32 31,1-1-88-31,-4 1-152 16,0-4-528-16,0 3-809 0,-4-9-2624 15,0-13-2168-15</inkml:trace>
  <inkml:trace contextRef="#ctx0" brushRef="#br2" timeOffset="46212.8">30276 12909 10442 0,'0'0'2608'0,"0"0"-519"16,0 0-697-16,0 0-568 15,80 3-336 1,-36 19 184-16,8 10-279 15,-1 13-201-15,-3 6-72 16,0 19-56-16,-8 12 32 0,-21 16-80 16,-19 4 40-16,-7-10-56 31,-37-9 0-31,-12-4-600 0,-15-6-761 16,11-16-2688-16,8-15-5169 0</inkml:trace>
  <inkml:trace contextRef="#ctx0" brushRef="#br2" timeOffset="50917.37">26352 10271 4488 0,'0'0'2345'0,"0"0"-1153"0,0 0-368 15,0-7-295-15,0 7 111 16,0 0 448-16,0 0 8 0,0 0-400 16,0 0-336-1,0 0-232-15,0 7 16 16,0 9 16-16,0 9 289 15,0 7 71-15,0 9-80 0,0 3-24 16,4 7-88-16,0 4-16 16,4-2 104-16,-1 1-96 15,6 7-16-15,-2-4 88 0,2 7-96 32,-2-5 24-32,1 5-88 0,1-4-120 15,-2 1 169-15,-3 2 39 16,4 1 0-16,0-1-120 15,1 1 8-15,-6-1-24 0,1 0-96 16,0 4-88-16,0 0 184 31,0-3-112-31,0-1-64 16,0-5 112-16,4-5-64 0,0-5-8 16,-5-4-40-16,6-2 0 0,2-11 104 15,-2-8-112-15,-2-5 0 16,-3-8 0-1,1-3-40-15,-9-7-80 16,4 0-24-16,-4-17-88 16,0-30-960-16,-9 5-961 0,-3-2-3224 15</inkml:trace>
  <inkml:trace contextRef="#ctx0" brushRef="#br2" timeOffset="51885.78">26395 10236 3016 0,'0'0'3217'0,"0"0"-753"15,0 0-1479-15,0 0-449 16,0 0 96-16,0 0 208 0,12 0-408 16,8 0-200-16,4 0 184 15,8 0 40-15,4 0-16 0,12 0-15 16,3 0-17-16,13 0-96 31,20 3-192-31,19 0-48 16,17 1 72-16,7-4-136 0,-2 0-8 15,-18-4 8-15,-12-2 40 16,-3-1 56-16,-16 1-16 0,-12 3 0 16,-17 0 128-16,5-3-136 15,4 2 40 1,12 1-24-16,3-7 40 15,2 8 152-15,-6-8-88 16,1 4 64 0,-1-7 136-16,1 7-200 15,-5-4 56-15,-3 0-120 0,4 4-64 16,-8 0 40-16,0-1-112 0,-4 7 16 16,-5-3 128-16,-2 0-144 15,-6 0 88-15,5 3-40 0,0 0 24 16,3-3 104-16,5 0-168 15,12-1 8-15,0 1 129 0,8 0-145 32,-4 0 8-32,-5 0-8 15,-3-1-8-15,-9 4 0 16,-3-2-89-16,-8-2-55 0,-4 1 152 16,-4 3-232-16,-4-3-104 0,-4 3-472 15,-4 0-728-15,-5 0-825 31,-2 0-511-31,-1 0-2545 16</inkml:trace>
  <inkml:trace contextRef="#ctx0" brushRef="#br2" timeOffset="53131.04">29790 10058 7841 0,'0'0'3881'0,"0"0"-2833"16,0 0-520-16,0 0-56 16,0 0 25-1,0 0-81-15,0 0 560 16,12 57-360-16,-8-28-16 0,0 3-328 16,-4 9 64-16,4 3 72 0,0 7-144 15,0 3-104-15,-4 19-88 16,8-6-24-16,-8-1 120 0,8 4-72 31,-4-16-15-31,4 7 63 16,-1-4-16-16,2 0 32 15,3-6-48-15,0-1-24 0,4-2 48 16,-5 0-136-16,6-7 0 31,-6 0 104-31,6-2-88 0,-6-2-8 16,6-5-8-16,-6 3 0 31,2-3 24-31,-2 0-24 0,1 0 0 16,0-4 0-16,4 1 0 15,-4-1 0-15,0-2 0 16,0-1 0-16,0-3 56 0,0 0-56 16,-5 1 0-16,-2-7-8 0,-1-1 8 15,0 1 0-15,-4-6 0 0,0-1 32 16,0 1-32-16,-8 0 0 15,-4-1 80-15,-12-3-8 16,0 4-56-16,-4-4 48 16,0-3-64-1,-7 0 8-15,3 1 32 0,-9-4-40 16,2 0 0-16,-5 0 40 0,-4 0-40 16,0 0 8-16,-3 0-16 31,-1 0 24-31,0 3 16 15,0 0-32-15,0 0 0 0,0 4 0 16,1-5 8-16,3 8 48 16,-4-3-56-16,1 2 0 0,2 1 16 15,-2-4-16-15,-5 4-56 16,4 2 48-16,0-5 8 0,1-1 0 31,-1 3-8-31,4-6 24 16,0 1-16-16,0-4 0 0,9 3 0 15,-9-3 40-15,8 3-40 16,-8-3 0-16,0 7 0 31,1-1 0-31,-1 0-16 0,-4 4 16 16,4-4 0-16,0 3 0 16,1 1 8-16,2 0 56 0,2-1-64 15,3 1 0-15,-4-1 32 0,4 4-32 16,5-4-8-1,-10 1-40 1,10 3 0-16,-5-4 48 0,1-2 0 16,-2-1 0-16,1 0 24 15,-4-6-24-15,1 3-72 0,-1-3 64 16,0 0-64-16,0 0 64 0,0 0 0 16,4 0 8-16,1 0-24 15,3 0 24 1,0 4 0-16,0-1 0 15,0 0 0-15,4 0 72 16,0 3-72-16,1-3 0 0,-5 1 0 16,0-4 0-16,1 3 0 15,-2-3 0-15,5 3 8 16,0-3-8 0,0 3 0-16,4 1 8 15,0-1-8-15,5 3 0 0,-1-3 0 16,0 0 72-16,0 0-64 15,-4 1 32-15,5-1-32 32,-9 0 0-32,4 0 208 0,0 1-120 15,0-4-16-15,8 0 104 16,4 0-104-16,8 0 64 0,0 0-64 16,4 0-80-16,4 0 88 0,0 0-88 15,0 0-240 1,0 0-224-1,0 0-1072-15,0-7-2737 0</inkml:trace>
  <inkml:trace contextRef="#ctx0" brushRef="#br2" timeOffset="55230.8">28950 12928 8129 0,'0'0'1889'0,"0"0"-577"0,0 0-80 31,0 0-88-31,0 0 313 15,0 0-577-15,0 0-408 16,0-22-96-16,0 19 96 0,0 0-104 16,0 0-64-16,0 3-136 31,0-7 104-31,0 7-72 0,0-6-7 16,0 0 103-16,0-1-160 0,0 1-88 15,-4-4-8-15,-4-2-32 16,-1-1 48-16,2 0-8 0,3-6-48 15,-4 0 40-15,-1 0-40 16,2 0 0-16,3 0-8 16,-4 0 64-1,4 3 56-15,-5 0-72 16,6 3-32-16,-1-2 120 0,0 2-128 16,-4 0 112-1,4-3-104-15,0 4 48 16,-4-4 104-16,4 0-160 15,4-3 8-15,-4 0 120 0,0 0-128 16,0-1 0-16,4 2-8 16,-4 2 16-16,4 3 16 0,-8-3-24 15,0 0 8-15,4 1 88 32,-4-2-96-32,0 2 8 15,4 2-8-15,-4 0 64 0,4 0-24 16,-3 4-32-16,7 0-8 15,-4-4 72-15,-5 3-72 0,9-2 0 16,-4-1 0-16,0 0 0 31,0-2 16-31,1 2-16 16,-1-6 0-16,-5-1-8 0,5 5 8 16,0-4 0-16,0-1 8 0,4 5-8 15,-3 2 104-15,-1 4-104 0,4-4 8 16,-4 6 104-16,4-2-104 15,-5 3-8 1,5-7 8 0,-4 6-8-16,0-2 144 0,4 3-136 15,0-1 56-15,0 4 104 16,0 0-160-16,0 3 88 0,0 0-80 0,0 0-8 31,0 0 88-31,0 0-96 16,0 0-88-16,0 0 80 15,-3 0 8-15,3 0-8 0,0 0-64 16,0 0-24-16,0-4 96 16,0 2-96-16,-4-2 8 0,4-2-328 31,-4-4 40-31,0 4-8 16,0-3-408-16,-5 5-145 0,-6 4-567 15,-1 0-2905-15,0 10-2552 0</inkml:trace>
  <inkml:trace contextRef="#ctx0" brushRef="#br2" timeOffset="56001.47">28471 12226 7433 0,'0'0'2185'15,"0"0"-945"-15,0 0-496 16,0 0-200-16,0 0 24 0,0 4 136 31,0-4-248-31,0 0 17 16,0 0-33-16,0 0-80 0,0 0-24 16,0 0-112-16,0 0-56 15,0 0 136-15,0 0 48 0,0 0 176 16,0 0-8-16,0 0-48 31,0 0-48-31,0 0-63 16,0 0-65-16,9-13 208 0,2-3-416 15,6-6-80-15,-2-10 32 16,1 0-40-16,0-5-80 0,0 2-40 16,-4 0 96-16,-1 3-24 0,2 3 24 15,-1 10 16 1,-4 3 0-1,-4 4 8-15,4 5 0 0,-4 1 8 16,3 3 0-16,-3-1 40 16,1 2-48-16,-1-2-8 0,0 4 8 15,-4-3 0 1,0 3 0-16,4 0 0 16,-4 0 16-16,0 0-32 15,4 0 16-15,-1 3-96 0,5 7 96 16,1 2 96-16,6 4 0 15,2 4-88-15,-2-2 0 0,5-2 184 32,-4 7-184-32,4-1 0 31,-4 0 0-31,4 3 0 0,-4-3 40 16,-4 4-48-16,4-4 8 15,-4 0-16-15,4-3-152 0,-4 1-536 16,12-1-1025-16,-5-6-2800 15,-3-11-7161-15</inkml:trace>
  <inkml:trace contextRef="#ctx0" brushRef="#br2" timeOffset="59720.71">9295 12230 4729 0,'0'0'2176'0,"0"0"-720"15,0 0-199-15,0 0 335 16,0-54 544-16,0 44-167 0,0 4-609 15,0 3-168-15,0 3-496 16,0 0-351-16,0 0-201 16,0 0-144-16,4 0-80 0,0 9 8 31,0 14 16-31,3 2 56 16,6 10 8-16,2 3 8 0,2 0 48 0,-2 0-64 15,5-3 0-15,1-3 32 16,-2-10-32-1,-3-3-8 1,0-12 8-16,0-5 0 0,0-2 16 16,8-15 56-16,0-14-24 15,4-16 112-15,8-14-144 0,23-30 88 0,17-22-16 16,15-1-88-16,-3 20 0 16,-20 32-16-16,-24 25 16 15,-8 16 24 1,-4 0-24-16,-4 6-8 15,-8 0 8-15,-12 11-16 16,-5 2 8-16,-3 0-40 0,0 0-120 16,-7 0 64-16,-6 6-8 15,-2 3-16-15,2-2-393 0,2 5-639 32,11-2-952-32,0-4-1081 15,0 0-2056-15</inkml:trace>
  <inkml:trace contextRef="#ctx0" brushRef="#br2" timeOffset="62343.84">28025 10163 5009 0,'0'0'2728'0,"0"0"-903"0,0 0-401 16,0 0-344-16,0 0-208 16,0 0-240-16,0 0-95 31,-4 0-193-31,4 0 16 0,-4 0 48 16,4 0-8-16,-3 0-104 0,-6 0-144 15,5 0-32-15,4 0 152 0,0 0-120 16,0 0 96-1,0 0 224 1,-4 0 144-16,4 0 120 16,-4 0-143-16,4-3-401 0,-4-7 64 15,1 4-48-15,-1-3-72 16,4-1-24-16,0 0-40 0,-5-2-16 0,5-4 0 16,-4 0-48-16,4 0 136 31,0-6-144-31,-4 3 160 15,0-1-32-15,0-2 72 0,1 3 16 16,-1 0-72-16,4 0-144 16,-4-3 144-16,4 6-144 0,-5-3 8 31,5 3 0-31,0 3-8 16,-4-2 24-16,4-1-24 0,-4 3 0 15,4-3 88-15,-4-3-88 16,1-3-8-16,-1 0 8 0,0-1 0 15,-1-2 64-15,5 3-64 32,-4 0 0-32,4 0 128 15,0 5-120-15,-4-1 48 0,1 1 40 16,3 5 0-16,-4-4 0 16,0-3-96-16,0 3 8 0,0-3 88 0,4 0-96 15,-5-3 0 1,1-1 8-1,1 1 0-15,-1-3 0 16,4 3-8-16,-8 3 8 0,4 3 112 16,0 3-104-16,-1 4-16 15,5-1 88-15,-3 1-88 0,3 2 16 16,0-2-16-16,-4 2 0 16,4-2 80-1,-4 2-80-15,0 1-40 16,4-1 40-16,-4 2 0 0,4-2 0 15,-4 1-96-15,0 2-48 16,4-2-80-16,0 6-16 0,-4 0-232 31,4 0-176-31,-4 0-480 16,-4 0-793-16,-7 19-639 0,-2 0-1505 16,1 0-3137-16</inkml:trace>
  <inkml:trace contextRef="#ctx0" brushRef="#br2" timeOffset="63124.73">27647 9382 2696 0,'0'0'4513'15,"0"0"-3233"-15,0 0-407 0,0 0-137 32,0 0 80-32,0 0-184 15,0 0-152-15,0 6-280 0,0-6-96 16,0 0 72-16,0 0 192 15,0 4 288-15,0-4 17 0,0 0 55 32,0 0 80-32,0 0-184 15,0 0-64-15,0 0-48 0,0 0-64 16,0 0 24-16,0 0 25 16,0-10 95-16,4-9 112 0,4-6-584 15,-1-10-40-15,2-4-64 31,-1-2-16-31,-1 3-8 16,-3 0-120-16,5 9 128 0,-5 4-24 16,0 9 32-16,-1 3-8 15,-3 4 0-15,4 3 8 0,0-1 56 16,-4 1-64-16,4 3 0 16,-4-1 104-16,4 4-16 15,-4-3-40 1,0 3 24-16,5 0 24 0,-5 0 64 15,0 0-152-15,0 0 8 16,0 0 80 0,4 0-96-1,-4 0 0-15,0 0-72 0,7 0 0 16,5 3 72-16,8 7-16 0,0 2 16 16,8 5 8-16,-1-2 0 0,1 8-8 15,0-4 0-15,4 6 0 16,-4-3 40-16,0 3-40 15,0 1 0-15,-4-7 32 0,0 0-32 32,-4-3 0-32,-4-7 0 0,-4 1 0 15,-1-7 40-15,-2 1-40 16,-1-1-72-16,-4-3 8 16,-1 0-176-16,-3 0-128 0,4 0-256 15,5 0-497-15,-5 0-1063 31,3 0-3465-31</inkml:trace>
  <inkml:trace contextRef="#ctx0" brushRef="#br2" timeOffset="65892.48">23383 9153 3992 0,'0'0'2137'0,"0"0"-1113"16,0 0 120-16,0-13 193 0,0 11 63 16,0 2 136-16,0 0-280 0,0 0-631 15,0 0-289-15,0 0-232 16,0 0-56-16,-4 9 80 16,-7 7 248-16,-2 6 56 0,-2 7-24 31,-6 2-16-31,6 7 80 15,2 7-192-15,2-1-80 0,7 1-56 16,4-4-72-16,0 0-16 16,8-6-16-16,12 0-32 15,3-3 88-15,5-7-96 0,4-2 0 32,5-1 0-32,-5-6 0 0,-1-4-192 15,-3 1-384-15,-5-7-272 0,-2 1-256 16,7-7-905-16,-8 0-535 15,-5 0-3698-15</inkml:trace>
  <inkml:trace contextRef="#ctx0" brushRef="#br2" timeOffset="66358.35">23699 9138 776 0,'0'0'4577'0,"0"0"-1681"16,0 0-1375-16,0 0-713 31,0 0-96-31,0 0-80 0,0 0-248 16,0 0-128-16,0 15 72 16,0 7 592-16,0 0-311 0,-5 10-105 0,5 0-8 15,-4 3-56-15,4 3-192 16,0-3 8-16,0 0-152 15,0-3-8-15,4-7-88 16,1 0 0 0,6-2 80-16,1-7-88 15,0-3 0-15,0-4-8 0,4 1-56 16,4-4-96-16,0-3-376 0,4-3-296 16,4 0-593-16,-5 0-791 15,-10-3-2217-15</inkml:trace>
  <inkml:trace contextRef="#ctx0" brushRef="#br2" timeOffset="66710.45">23523 9414 4656 0,'0'0'6146'0,"0"0"-4402"15,0 0-648-15,0 0-287 16,0 0 335-16,-4 0-208 0,4 0-464 16,0 0-200-16,12 0-192 15,12 0 88-15,4-4 152 0,8-8 0 16,7-4-144-16,9 0-72 15,-4 0-56 1,0 0 56-16,-9 0-104 16,-7 7-88-16,-8 3-232 0,-11 2-288 15,-6 1-664-15,-7 3-888 0,0 0-521 32,-3 0-2048-32</inkml:trace>
  <inkml:trace contextRef="#ctx0" brushRef="#br2" timeOffset="67213.6">23890 9001 4793 0,'0'0'4112'0,"0"0"-2527"16,0 0-393-16,0 0-176 15,0 0-168-15,4-4-239 0,3 4-289 0,1 0-240 16,8 10 104-16,5 0 136 16,-2 6-136-16,5 2 88 0,0 2-112 15,-4 5 40-15,7 0 88 16,-6 1-104-16,3 2 0 15,-1 4-104-15,-3-3-72 0,1 6 96 16,-2 0-104-16,1 3 8 0,0 0 0 31,-8 3-8-31,-8-6 16 16,-4 3-16-16,0-6-176 16,-28 9-440-16,-4-9-1401 0,-4-7-2768 15</inkml:trace>
  <inkml:trace contextRef="#ctx0" brushRef="#br2" timeOffset="71720.07">28798 9239 6617 0,'0'0'2432'0,"0"0"-703"16,0 0-1-1,0 0 25-15,0 0-441 16,0 0-192-16,0 0-504 16,0-10-72-16,0 10-224 0,0-3 8 15,0 0-63-15,-4-3-257 0,-4-4 40 16,-4-3-48-16,-4 1 8 0,-4-7 32 31,-4-4-40-31,-4 4-16 16,1-6 16-16,-5 3 0 15,8 3 8-15,0 3 0 0,8 3 72 16,0 4-48-16,5 9-32 0,-2 0-48 16,1 0-8-16,-4 12-16 31,4 10 16-31,-8 7 40 16,12 9-41-16,5-3 9 0,3 6 48 15,3 1-8-15,18-4-168 16,7-6-152-16,4-4 56 0,3-12 48 15,1-3 48-15,0-10 64 32,-1-3 0-32,-11 0 112 15,1-9 0-15,-10-10 0 0,1-4 8 16,-4-6 0-16,1-2-8 0,-6-4 104 16,1-3-104-16,-8 3 0 15,4 0 72 1,0 3-16-16,-4 10 160 15,0 6 56-15,0 3 200 16,0 10-143-16,0 0-209 0,0 3-104 16,0 0-16-16,0 0-152 15,0 6 7-15,-8 7 137 16,4 3 8-16,0 6-32 16,0 1 32-16,1 2 0 15,3 4 40-15,0-1-40 16,7 4 0-16,5 2 0 0,8-2 8 15,0 3-16-15,4-6 8 16,-4-7-328-16,0-3 72 0,-1-9-248 31,-2-4-336-31,-6-6-48 16,2 0-152-16,-2-12-561 0,1-8-463 31,-8-5-2201-31</inkml:trace>
  <inkml:trace contextRef="#ctx0" brushRef="#br2" timeOffset="72143.42">29144 8832 4544 0,'0'0'4545'0,"0"0"-3216"0,0 0 23 16,0 0-88-16,0 0-223 15,0-6-233-15,-11 9-448 0,-6 13-144 16,-2 7 296-16,-1 5-136 15,1 4-88-15,2 6 72 0,9 0-176 32,0 3 80-32,8 4-40 15,0-7-120-15,8 6 16 0,12-2-120 16,8-5 0-16,0 2 88 16,4-11-88-16,-1 1-112 0,-3-13-384 31,-4-4-528-31,1-5-728 15,-6-7-793-15,-7-7-1528 16,-4-5-3712-16</inkml:trace>
  <inkml:trace contextRef="#ctx0" brushRef="#br2" timeOffset="72493.45">29372 8851 7585 0,'0'0'2201'0,"0"0"-585"32,0 0-40-32,0 0-351 15,0 0-321-15,0 0-424 0,0 0-304 16,0 13-160-16,0 9 248 15,-9 10 40-15,6 3 168 16,-1 6-152-16,4 4-72 0,0-4-72 16,4 4-72-16,8-7-8 0,4 0-48 15,0-6-48-15,3-4 88 16,5-6-88-16,-3-6-296 16,-2-6-328-16,1-7-560 15,8-9-833 1,-11-10-847-16,-2-6-3618 0</inkml:trace>
  <inkml:trace contextRef="#ctx0" brushRef="#br2" timeOffset="72755.42">29224 9068 9962 0,'0'0'2600'32,"0"0"-1224"-32,0 0-391 0,0 0 151 15,0 0-280-15,0 0-440 16,0 0 56-16,100-13-176 16,-64 9-88-16,-1-2-16 0,2 3-96 15,-1 0-40-15,-1 3-56 16,-7 0-832-16,8 0-936 15,-12 0-2041-15,-5 0-1424 0</inkml:trace>
  <inkml:trace contextRef="#ctx0" brushRef="#br2" timeOffset="72996.1">29659 9033 7577 0,'0'0'3001'0,"0"0"-1521"16,0 0-560-16,0 0-440 31,0 0 137-31,0 0 191 0,0 0-336 32,84-4-320-32,-65 4-128 0,-3 0-24 15,0 0-552-15,-4 0-849 0,-8-3-375 16,0-3-969-16,-4 0-3064 15</inkml:trace>
  <inkml:trace contextRef="#ctx0" brushRef="#br2" timeOffset="73266.62">29675 8896 6937 0,'0'0'2585'16,"0"0"-265"-16,0 0-176 15,0 0-391-15,0 0-225 16,0 0-680-16,0 0-480 0,0-10-344 16,8 10-24-16,0 10 0 31,3 6 120-31,2 10-32 0,-2 2 9 16,-3 3-41-16,4 5-56 15,-4-1 0-15,-4 3-24 0,0-4-345 16,-4 1-375-16,5 0-688 15,2 0-1073-15,1-9-1599 16,4-11-2402-16</inkml:trace>
  <inkml:trace contextRef="#ctx0" brushRef="#br2" timeOffset="73567.65">29969 8886 6617 0,'0'0'4785'15,"0"0"-2329"-15,0 0-887 0,0 0-913 16,0 0-400-16,0 0-240 16,0 0 48-1,0 20-64-15,0 5 320 16,0 4-168-16,4 3 40 15,5-1-16-15,2 4-96 0,1 0 24 16,4 3-104-16,-4-3 0 16,1-7-672-16,2 7-1240 0,-2-13-993 31,-2-5-3720-31</inkml:trace>
  <inkml:trace contextRef="#ctx0" brushRef="#br2" timeOffset="73849.95">30125 8671 6529 0,'0'0'3225'0,"0"0"-1329"15,0 0-320-15,0 0-183 16,0 0-833-1,0 0-264-15,0 0 336 16,95 47-32-16,-59-12-144 16,1 13 8-16,-2 2-304 0,-7 11 32 15,-5 2-112-15,-6 17-72 0,-9 25-8 16,-12 28-608 0,-32 16-424-16,0-31-1320 15,-4-29-2217-15</inkml:trace>
  <inkml:trace contextRef="#ctx0" brushRef="#br2" timeOffset="77457.31">27814 7671 4296 0,'0'0'5618'0,"0"0"-4306"0,0 0-792 16,0 0-104-16,0 0 168 15,-75-32 616-15,62 29-7 0,-2-1-353 16,2 1-256-16,-2 0-200 16,-6 3-184-16,2 0-56 15,-13 0 48 1,4 0-104-16,-8 3 48 0,-4 7-48 15,-3-1-88-15,-2 4 112 16,2 3-104-16,-2 0-8 16,2-1 104-16,-4 2-104 0,6-2 8 0,-2 5 40 31,2-2-40-31,6 1 112 16,-1 4-112-16,0-4 72 0,0 3 24 15,1 0-104-15,7 1 64 16,0 2-64-16,4-3 0 15,0 3 72 1,8 1-72-16,-4 2 0 16,8-2 72-16,5 2-72 0,-2-2 16 15,9 5-8-15,-4 1 0 16,4 3 72-16,0 0-80 16,0 3 0-16,13-3 65 0,-2 0-65 15,5 0 8-15,4-3 0 31,0-3 40-31,3-4 56 0,5 0-104 16,0 1 0-16,0-4 40 16,4-3-40-16,0 0-8 15,0 0 8-15,0-3 0 0,3 0 40 16,-2-7-40-16,3 4 0 16,-4-4 16-1,3 1-16-15,5-4 0 0,-1 1 0 16,2 2 0-16,2-2 40 15,-3-1-40-15,8 3 0 16,0-2 32-16,0 3-32 16,0-4 0-1,-1-3 8-15,5 3-8 0,0-6 72 16,0 0-72-16,0 0 8 0,-4 0 16 16,-5 0-24-16,-3-3 16 15,-4-3-16-15,-5 0 0 16,-3-1 40-16,0-3-40 0,0 4 0 31,4-1 32-31,0-2-32 16,0-4-8-16,4 4-48 0,-5-4-72 15,1 0 128-15,-4-2-8 16,0-1 8-16,-4-3 40 0,0 0-40 16,-3 0 0-16,2-4 0 31,-3 1 0-31,0 0 32 0,0 0-32 15,-4-1 0-15,0 1 24 16,0-3-16-16,-4 3-8 16,0-7 0-16,-4 4 0 0,0-1 8 31,-5-2-8-31,5-4 0 16,-8 4 16-16,5-4-16 0,-5 0-80 0,0 7 80 15,0-7 0-15,-5 3 0 16,-3 1 0-16,-3-1 0 15,-6 0 64-15,-2 4-64 16,3 0 16 0,-5-1-16-16,2 1 0 15,3 2 0-15,0 1 0 0,4 0 0 16,0 0-16-16,-3 3 32 16,2 3-16-16,2 0 0 0,-6 0 0 15,2 1 0-15,-5 2 0 0,-5 0 0 31,1 0 24-31,1 4-24 16,-5-1 8-16,4 4 0 0,4-4 40 16,-3 7-48-16,2-3 0 15,-3 3 0-15,0 3 24 0,1-3-24 32,-5 3-8-32,0 0 0 15,-4 0 8-15,0 0 0 0,0 0 0 16,-8 0 0-16,-4 0 40 15,-4 0-40-15,-3 0-8 16,-1 0-8-16,-4 0 16 0,5 3-8 16,3 6 0-16,4 1-256 31,-4 3-113-31,8 2-831 0,-19 20-1208 16,10-6-1425-16,10-4-2945 0</inkml:trace>
  <inkml:trace contextRef="#ctx0" brushRef="#br2" timeOffset="80832.23">26985 6642 3672 0,'0'0'6290'0,"0"0"-4962"16,0 0 328-16,0 0-159 16,0 0-257-16,4-7-160 0,-4 7-504 31,0 0-336-31,0 0-144 16,0 0-96-16,0 4-96 0,0 11-48 15,0 8 112-15,0 2 24 16,0 7 16-16,0-1-8 31,9 1 8-31,-2-6 0 0,5-4 0 16,4-3-8-16,4-6-8 15,4-4-48-15,4-9-144 16,0 0 0-16,-4-3 104 0,-5-13 80 16,1-6 16-16,-8-3 48 0,0-7-40 15,-4-3 168-15,-8-3-32 16,4 9 152-1,-4 1 120-15,0 9-16 16,0 6 25-16,0 9-41 16,0 2-336-16,0 2-48 0,0 0 0 15,0 15-208-15,0 8 160 16,0 5 48-16,4 4 0 16,5 6-8-16,-2 3 8 15,5 7 8-15,0 3-8 16,8 16 0-16,-4 12-8 15,0-3-96-15,-4-6-105 0,-8-16-223 32,0-13-56-32,-4-6 264 0,0 0 56 15,0-10 64-15,-4-8 104 16,-9-8 0-16,-6-3 128 16,-5-6 152-16,-4 0 32 0,-4-6 240 15,-4-13-7-15,-3-10-113 16,2-6 32-16,10-9-184 0,3-4 64 31,12-6-152-31,12 3-128 16,4 1-64-16,20 5-16 15,7 10-232-15,6 6-512 0,-5 4-537 16,-9 6-1103-16,-10 7-3009 0</inkml:trace>
  <inkml:trace contextRef="#ctx0" brushRef="#br2" timeOffset="81397.13">26902 6445 7313 0,'0'0'1776'0,"0"0"-55"15,0 0-833-15,0 0-152 16,0 0 384-16,0-3-207 16,0 3-281-16,0 0-216 0,0 0-272 15,0 0 40-15,0 0 192 32,0 0 152-32,0 0 208 0,0 0-104 0,0-3 1 15,4-4 103-15,7-5-440 16,6-8-168-16,-2 1-24 15,2-6-96-15,-6 3 80 0,1-7-88 16,0 4 0-16,-4 2 88 16,-4 8-80-16,0 2 80 15,5 4-40 1,-9 5 72-16,0 4-16 0,3 0-104 16,5 0-120-16,4 10 40 15,4 9-8-15,12 10 88 0,4 6-192 31,4 2-448-31,16 27-641 16,-9-13-1039-16,-3-10-4137 0</inkml:trace>
  <inkml:trace contextRef="#ctx0" brushRef="#br2" timeOffset="82312.52">27993 6652 6569 0,'0'0'2416'31,"0"0"-327"-31,0 0-681 15,0 0-120-15,0 0-247 0,0 0-137 16,0 0-120-16,0 0-312 0,0-4-128 16,0 4-200-16,-7 10-136 31,-10 9 224-31,2 3-56 16,-9 13-24-16,0 3 216 0,-1 3 25 15,6 4-209-15,7 3-104 16,4-4-72-16,4 3 48 0,4-2-56 15,8-4-16-15,12 0 16 16,4-6-320-16,16-6-249 31,-1-7-247-31,34-12-1040 0,-15-4-1009 16,-2-6-3336-16</inkml:trace>
  <inkml:trace contextRef="#ctx0" brushRef="#br2" timeOffset="82647.13">28276 6496 7113 0,'0'0'3065'15,"0"0"-497"-15,0 0-887 16,0 0-393-16,0 0-512 0,-15-13-424 15,6 29-176-15,-7 6-48 16,0 7 48-16,4 9-80 0,1 0 24 31,2 6 24-31,5-3-136 16,4 4 8-16,0-1 104 0,8-2-112 16,8-1-8-16,9-3 0 15,3-6 0-15,7-3 0 0,9-7-544 16,0-6-472-16,7-10-912 15,-10-6-721-15,-13 0-2576 0</inkml:trace>
  <inkml:trace contextRef="#ctx0" brushRef="#br2" timeOffset="82888.34">28173 6852 9738 0,'0'0'3896'0,"0"0"-2015"0,0 0-649 15,0 0-136 1,0 0-352-16,0 0-503 16,84-23-121-16,-41 20-112 15,4-3 56-15,2-1-64 0,-1 4-8 16,-9 3-248-16,-3 0-977 15,8-6-1127-15,-13 6-1841 0,-3-7-3177 16</inkml:trace>
  <inkml:trace contextRef="#ctx0" brushRef="#br2" timeOffset="83117.47">28710 6823 8241 0,'0'0'2801'0,"0"0"-873"0,0 0-479 16,0 0-241-16,0 0-528 15,0 0-200-15,0 0-280 16,88-16-96-16,-60 13-104 0,0-1-224 16,-4 1-656-1,-5 0-504-15,-2-3-737 16,-17-7-183-16,0 3-1633 0</inkml:trace>
  <inkml:trace contextRef="#ctx0" brushRef="#br2" timeOffset="83335.08">28794 6591 6585 0,'0'0'2728'0,"0"0"-639"15,0 0-521-15,0 0-720 16,0 0-623-16,0 0 159 15,0 0 544 1,0 95-120-16,8-53-304 16,0-1-272-16,0 7-16 0,4-4-208 15,0 1-8-15,4-4-112 16,-8-3-448-16,8 3-960 16,-4-13-953-16,0-8-2304 0</inkml:trace>
  <inkml:trace contextRef="#ctx0" brushRef="#br2" timeOffset="83592.35">29097 6648 9634 0,'0'0'3008'0,"0"0"-1824"16,0 0-1032-16,0 0-104 15,0 0 433-15,24 83 151 16,-12-45-208-16,-1 6-24 16,-2-5-296-1,3 5-48-15,-5-6-56 16,-3 0-48-16,1 7-1192 0,-1-14-1105 0,-4-5-2160 16</inkml:trace>
  <inkml:trace contextRef="#ctx0" brushRef="#br2" timeOffset="83918.89">29228 6442 5297 0,'0'0'5737'16,"0"0"-3505"-16,0 0-351 0,0 0-929 31,0 0-112-31,84-25-376 16,-44 43-264-16,-1 17 144 0,10 6-120 0,-2 13-72 15,1 3 16-15,-4 7-80 16,-13 3-72-16,-6 0-8 15,-13-1 8-15,-12 11-16 0,-32 12-272 16,-28 9-768 0,4-16-1024-16,4-21-2761 15</inkml:trace>
  <inkml:trace contextRef="#ctx0" brushRef="#br2" timeOffset="89590.83">27718 13271 7209 0,'0'0'1816'16,"0"0"-799"-16,0 0-65 15,0 0 200-15,0-3-40 0,0 3-151 32,0 0-129-32,0-3-344 0,4 3-224 15,-4 0-80-15,8-3 72 16,4-4 72-16,4 1-256 16,4-3-72-16,8-1 8 0,8-3 48 15,3 4-48-15,6-1-8 16,2-2 8-16,-3-1 48 0,0 3-56 31,-5 4 0-31,-2-4-8 16,-5 4 8-16,-4 3 16 15,-5-3-16-15,1 2 8 0,0 1 80 16,0 0-88-16,4-3 8 16,-1 2 0-1,10-2 8-15,-5 0 40 0,0-1-56 16,0 1 0-16,-4 3 120 15,-9 0-112-15,1 0 64 16,-4 0 88-16,0-1-16 0,-1 4 48 16,6-3-56-16,3-3-136 15,4 2 120-15,4-2-112 16,3-3 64 0,-3-1-72-16,0 0 8 0,-4 4 40 15,-4 0-48-15,-8 3 64 16,0-1-72-16,-1 1 8 0,-2 0 0 31,6 3 56-31,2-3-56 0,6 0 0 16,5 0-8-16,4 0 8 15,8-1 32-15,0 1-32 16,-1 0-8-16,-2 0 8 0,-6-1-8 16,-3 1 8-16,-4 3 0 31,0-3 0-31,4 0 8 0,-4 0-8 15,4 0 0-15,4-4 0 16,3 1 0-16,6-3 8 16,-6-1-8-16,8 4 0 0,-6-4 24 15,-5 1-24-15,-5 2 0 16,1 1 80-16,-8 0-80 0,4-1 0 16,-4-2-24-1,4 2 24-15,3-2 56 16,-3-1-56-16,4-3 0 15,-4 4-8-15,0-4 16 0,0 4-16 16,-8-1 8-16,4 1 0 16,-12 2 24-16,4 1-24 15,0 0 0-15,-1-1-8 16,10 1 8 0,-1 3 0-16,4-3-8 0,7-1 8 15,-3 4-8-15,0-4-40 0,0 7 48 47,-4-3 40-47,0 0-40 16,-4 0-64-16,4 3 56 0,-9-3 8 15,5 3 80-15,-3-3-80 16,-2 0 0-16,-3-4 8 0,4 4-8 16,-4 0 0-16,4-1 72 15,-4 2-64-15,-5-2-8 0,2 4 0 16,-9 0 0-16,0 0 56 15,-1 0-56-15,-3 0-16 16,0 0-24-16,0 0 40 0,4 0 0 16,5 4 0-16,-1 8 168 31,-1 4-64-31,6 6-55 0,-5 4-41 0,-1 6 128 16,5-1-24-16,-3 1-40 15,-5 6-8-15,3 0-16 16,6 0 64-16,-6 3-96 0,1 1 88 15,4-1-16 1,0 0-32 0,4 0 64-16,-4 1-72 0,11 2 32 15,-2 1 136-15,-1-4-88 0,-1 0-40 16,-2-2-80-16,-6 2 40 16,2-3-24-16,-9 0-16 0,-4 0-8 31,0 0 56-31,0-3-48 15,0 0 0-15,0-3-8 16,0-4 8-16,0-6-8 0,0-2-56 16,4 2-104-16,-1-7 56 0,1 5-144 15,5-5 152-15,-5-2 32 16,-4 0 8-16,0 0 48 31,0-4 0-31,0-3-120 0,0 4 128 16,0-7-96-16,0 7-16 15,-4-7-48-15,-1 6 40 0,-3-2 16 16,-3-1 32-16,-6-2 56 31,-7 2 16-31,-3-3 0 16,-13 0 0-16,-4 0 0 0,-4 0 0 0,1 4 16 16,-5-7-16-16,0 6 0 15,-3 0 64-15,2 7-56 0,-6-4 8 16,-5 4-8-1,0 0 0 1,-8 0-8-16,4 2 0 16,5-5 0-16,-1 3 32 0,0-7 64 15,1 4 0-15,7-4-80 0,0-3 32 16,5 4-40-16,2-1-8 0,2 0 8 16,-1 4 48-16,-4-4-56 31,4 4 0-31,-4-1-8 15,0 1 0-15,1-4 8 0,-1 4 0 16,-4-4 0-16,5-3 16 0,-1 3-16 31,0-2 0-31,4 2 0 16,4 0 0-16,1 1 0 16,-2 2 0-16,6 1 0 0,-9-1-8 15,-4 1 8-15,4-1 0 16,-3 4 8-16,3-4-8 0,-4 4 8 15,4-3 0-15,4 3-8 32,0-4 88-32,5 4-88 15,-2 0 0-15,-2-4 8 0,3-3 8 16,0 4 32-16,-4 0 8 0,9-4-48 16,-6 0 128-16,9 0-128 15,5-2-8-15,3-1 0 16,0 0 16-1,0 0-8-15,5-3-8 16,-5 3 0-16,-4-3 24 0,4 0-8 16,-4 0-24-16,8 0 8 15,0 0 0-15,4 0 8 0,4 0 40 16,4-3-48 0,-4 0 104-16,4 0-96 15,-4-4 0-15,4 1 48 16,0 0-8-16,0 0 24 0,1-4-64 15,-6-3 0-15,9 1 184 16,-4-11-48-16,5 4 8 0,3-6-8 16,-4-4 0-16,4 1 8 31,0-4 16-31,0 0-160 0,-4-3 96 16,4 0-104-16,0-3 0 15,0 0 8-15,-5-6 0 0,5-1 0 16,-8 1-8-16,1-4 8 15,-1-3 32-15,-5 4-32 32,2-4-8-32,3 7 0 0,-4 2 0 15,0 4 8-15,4 3-8 16,-4 4 8-16,4-1 32 0,4 3-40 0,-5 4 0 16,6 3 56-1,-1 2-56 1,0 5-16-16,0 2 8 15,0 4 8-15,4 2 0 16,0 1 0 0,0 2 0-16,0-2-40 15,-4 3 40-15,4-7 0 0,-4 4 0 0,0-7-8 16,0 1 8-16,-16-7-464 16,0-1-920-16,-4 5-4354 15</inkml:trace>
  <inkml:trace contextRef="#ctx0" brushRef="#br2" timeOffset="91087.04">29973 10442 9073 0,'0'0'1865'0,"0"0"-457"0,0 0-512 16,0 0-384-16,0 0-47 31,0 0-73-31,0-9 0 0,4 9-264 31,1 13-128-31,-1 6 96 16,0 6 232-16,3 7 24 16,5-1-176-16,-3 4-80 0,-2-3 120 15,5-6-168-15,0-4-32 16,0-10 88-16,1 1-96 0,-2-10 56 0,1-3 160 16,8-3 384-16,4-19 24 15,4-10-216-15,16-22-151 16,15-22-41-16,-3 0-56 15,0 6-80 1,-1 10-88-16,-14 18-72 16,2 1 24-16,-7 6 40 0,-12 10 0 15,-12 15 0-15,-8 7-56 0,-4 3-745 16,-4 3-1207-16,-32 19-345 16,0 0-311-16,-3-2-5578 0</inkml:trace>
  <inkml:trace contextRef="#ctx0" brushRef="#br2" timeOffset="92826.07">24137 11007 4721 0,'0'0'4713'0,"0"0"-3241"15,0 0-40-15,0 0-120 16,-4-12-47 0,4 12-257-1,0 0-448-15,0 0-360 0,0 0-128 0,0 0-72 16,4 3-64-16,3 6 64 16,1 8 8-16,1-2 48 0,-1 7-56 15,-1 0 0-15,1 4 80 31,-4-4-80-31,5 1 0 16,-2-5 8-16,-3-5-8 0,0-6 8 16,0-1 0-16,-4-6-8 0,4 0 120 15,4 0 128-15,0-9 344 16,0-11-392-16,8-5-72 31,0-7 160-31,0-9-64 0,3-6-216 16,9-5 105-16,0-2-113 15,4 4 0-15,-4 6-16 0,0 5-161 16,-4 11 25-16,-8 12 40 16,0 3-144-16,-8 7-144 15,-8 6-488-15,0 0-1264 0,-8 6-1025 16,-3 3-856 0</inkml:trace>
  <inkml:trace contextRef="#ctx0" brushRef="#br2" timeOffset="94691.21">22558 8553 6489 0,'0'0'2600'16,"0"0"-1159"-1,0 0-337-15,0 0 360 0,0 0-143 16,0 0-129-16,0-41-112 0,0 41-400 16,0 0-288-16,0 0-320 0,0 3-72 15,0 13-48 1,9 6 40-16,6 7 8 16,-2 9 72-16,-2-3-24 15,6 0 16-15,-6-4-64 16,1-5 0-16,-3-7 88 0,-2-6-88 15,1-10 0-15,0-3 72 16,4-7 649 0,4-21 119-16,12-7-576 15,4-16-160-15,8-6 64 16,11-16-120-16,-6 3-40 0,-2 4-8 16,-3 5 16-16,-16 20 24 31,0 9-40-31,-13 10 0 0,-7 15-48 15,-4 4-80-15,0 3-432 16,0 0-473-16,0 3-631 16,-11 14 184-16,-6 5-137 0,-6 13-583 15,-1-3-497-15,8-7-2336 0</inkml:trace>
  <inkml:trace contextRef="#ctx0" brushRef="#br2" timeOffset="96164.15">28452 7985 9009 0,'0'0'1809'16,"0"0"-257"-16,0 0-104 0,0 0-231 0,0 0-137 15,0 0-248-15,0-13-360 16,0 13-288-1,0 0-72 1,0 0-112-16,0 0-88 0,0 3 80 16,0 10-64-16,0 9 72 0,3 4 0 15,-3 5 0-15,4 1 8 0,-4 0-8 32,4-7 0-32,-4-3 40 15,8-5-32-15,-3-8-8 16,2-6 0-16,1-3 0 0,12 0 80 15,5-16 40-15,10-9-24 16,5-10 56 0,16-13-144-16,15-12 88 15,21-16-88-15,-4 6 80 16,-17 13-80-16,-19 15-8 16,-24 24 0-16,-12 1 32 0,-4 8-32 15,-8 9-16-15,-4 0-176 0,-4 0-456 16,-8 9 264-16,-12 4 72 31,0 6-592-31,0 1-712 16,-4 5-313-16,9-3-503 0,3-10-2834 0</inkml:trace>
  <inkml:trace contextRef="#ctx0" brushRef="#br2" timeOffset="99043.7">24575 13509 5065 0,'0'0'1696'0,"0"0"160"16,0 0-263-16,0 0-281 0,0 0 200 16,0-9-231-16,0 9-353 15,0 0-392-15,0 0-280 0,0 0-184 31,0 0 96-31,0 0-168 16,0 0-48-16,4 0-88 16,-4 6-48-16,7 7 176 0,-3 6 8 15,1 3 0-15,3 4 64 16,3-1-56-16,-2 4-8 0,3-4 8 16,-1 0-8-1,2-6 16-15,-6-3-16 16,1-6 0-16,-4-1 64 15,5-9-64-15,-2 0 8 0,9-9 368 16,0-14-96-16,12-12-8 16,4-12 8-16,11-17-88 15,-2 1 48-15,-1-4-136 32,-5 4-96-17,-11 22 0-15,-4 6 40 0,-8 16-40 16,-8 6-8-16,-4 13-40 0,0 0-56 15,0 0-752-15,-8 13-312 16,-8 6 80-16,-8 9-1001 0,8-2-1856 16,0-8-1728-16</inkml:trace>
  <inkml:trace contextRef="#ctx0" brushRef="#br2" timeOffset="100303.07">30695 12728 3120 0,'0'0'6962'0,"0"0"-5346"16,0 0-184-16,0 0-503 15,0 0-169-15,0-13-88 0,0 13-272 0,0 0-248 16,0 10-152-16,0 6 0 31,8 6 120-31,-1 7-48 16,1-4-56-16,1 1 56 0,-5-7-72 15,0-3 96-15,3-7-96 16,-7-6 0-16,0 0 48 0,4-3-48 31,-4 0 48-31,4 0 56 16,9 0 352-16,2-9 336 0,9-10-552 16,8-7-168-16,0-12 104 15,8-3-176-15,4-7 72 0,-9 1-72 16,5 5-168-16,-12 8 24 15,-8 11-184-15,-8 11-224 16,-8 5 32-16,-4 7-1264 0,-8 0-1297 31,-11 10-1216-31,-6-1-2864 0</inkml:trace>
  <inkml:trace contextRef="#ctx0" brushRef="#br2" timeOffset="114008.36">14650 10347 7585 0,'0'0'2177'16,"0"0"-657"-16,0 0-256 0,0 0 265 16,0-3 23-16,0 3-480 31,0 0-336-31,0 0-208 15,0 0-16-15,0-3-15 0,0-1-81 16,0-2-216-16,0 0-8 0,0-1-136 16,0-2 8-16,0-4-56 15,-9 0 0-15,2-2 64 32,-9-4-72-32,0-4 8 0,0 1 64 15,-4-3-72-15,0 3-40 16,1 2 32-16,-6 5 8 0,1 2 0 15,0 3-72-15,-4 7 48 16,1 3-24-16,-1 0 24 31,-8 3-32-31,0 10 8 0,0 6 32 16,4 0-56-16,-3 7 16 0,7-4 56 16,4 9 24-16,-1 1-24 0,6 10-104 15,3 5 56-15,8 7 40 16,4 7 0-16,4-8 0 15,0 1 8-15,8-9 8 16,12-4-8 0,8-12-8-16,4-10 8 0,8-3-72 15,-1-10-32-15,5-6-48 0,-4 0 0 16,3-16 144-16,-2-6-32 31,-1-10-24-31,-9-2 64 16,1-11 0-16,-4-9 0 0,-4-6-8 15,0-4-80-15,-4-2 15 0,-4-1-183 16,0 3 64-16,-8 10 144 16,0 13 40-16,-8 6 8 31,0 13 0-31,0 6 112 0,0 6 128 16,0 4 177-16,0 3-273 15,0 0 104-15,0 3-96 0,0 0-64 16,0 0-88-16,0 0-128 15,0 6 80-15,-4 13-72 32,4 13 120-32,-4 3 0 0,4 9 0 15,0 4 0-15,4 6 0 16,8-3-8-16,4-4 0 0,7 1 8 0,5-7 0 16,0-3-8-16,4-9 8 15,4-10 0 16,4-3-8-31,-4-10-96 0,4-6 88 0,-5 0-56 16,-7-12 72-16,-4-8 0 16,-3-2 0-16,-10-3 0 0,-3-4 0 0,-4 7 0 15,1-3 96-15,-5 5-88 32,0 5 72-32,0 5 152 15,0 4-224-15,0 2 56 0,0 4-64 16,0 0-128-16,0 0-761 15,-5 10-2055-15,-3 0-2929 0</inkml:trace>
  <inkml:trace contextRef="#ctx0" brushRef="#br2" timeOffset="114949.08">15435 9811 7465 0,'0'0'1520'0,"0"0"-15"0,0 0-121 15,0 0 240-15,0 0-215 16,0 0-169 0,0-32-528-16,-12 35-448 15,-8 16-88-15,-4 16-176 16,-12 19 88-16,-4 22-8 0,1 22 112 16,7 4 168-16,16-7-24 31,8-19-40-31,8-25-71 0,0-6-169 15,8-4 40-15,16 7-88 16,11 2 0-16,14 4 80 16,2-9-88-16,9-10-64 0,-1-10-160 15,13-6-945-15,-16-9-1455 16,-12-7-2753 0</inkml:trace>
  <inkml:trace contextRef="#ctx0" brushRef="#br2" timeOffset="115358.78">15685 9814 8705 0,'0'0'1529'0,"0"0"255"0,0 0-296 16,0 0-535-16,0 0-321 15,0 0-328-15,0-7-248 0,0 26 0 16,0 10 472-16,0 6 48 16,0 3-8-16,0 3-16 0,0 4-224 31,0-4-40-31,0 0-56 15,0-2-15-15,4-2-41 16,1-2-88-16,-1-3-80 0,4-3 136 16,-1 3-144-16,6-7 0 31,2 0 8-31,6-6 8 0,3 0-16 16,3-6-160-16,9-3-353 0,0-7-159 15,15-3-784-15,-2 0-1353 16,-18-7-2120-16</inkml:trace>
  <inkml:trace contextRef="#ctx0" brushRef="#br2" timeOffset="115641.83">15526 10118 9674 0,'0'0'2664'16,"0"0"-1464"-16,0 0-647 0,0 0-97 15,0 0-40-15,0 0 8 32,0 0 280-32,92 10-144 15,-44-10-200-15,3 0 24 0,5-6-32 16,0-4-208-16,-4-3-144 15,-1 4-400-15,2-10-1408 0,-14 3-2265 16,-7 0-2784-16</inkml:trace>
  <inkml:trace contextRef="#ctx0" brushRef="#br2" timeOffset="115998.58">16020 9588 8425 0,'0'0'2457'0,"0"0"191"0,0 0-799 31,0 0-665-31,0 0-544 16,0 0-440-16,0 0-192 15,0 0 240-15,100 38 368 0,-52-9-312 16,0 6-95-16,3 3-9 16,1 9-48-16,-4 1 0 0,-8 3-40 31,-4 3-56-31,-8 0 144 16,-4 3-184-16,-12 3-8 15,-9 17 64-15,-3 11-64 0,-28 24 48 16,-15 5-56-16,-17-16-800 0,12-24-1265 15,8-36-3840-15</inkml:trace>
  <inkml:trace contextRef="#ctx0" brushRef="#br2" timeOffset="117409.55">14447 11411 5737 0,'0'0'2520'16,"0"0"-1391"-16,0 0 255 15,0 0 440-15,0 0-167 0,0 0-345 32,-44-10-296-32,32-6-192 15,4-3-328-15,0-6-160 0,4-4-104 16,4-5-160-16,0-8 24 16,0 4-96-16,16 0 8 15,4 3-16-15,4 10-32 0,8 5-48 31,11 8 88-31,9 5-72 16,8 4 64-16,0 3-64 0,4 7-8 16,-4 15 80-16,-5 0-208 15,-7 6-112-15,0-2 144 16,-5 0-48-16,-3-8 120 0,1 1-16 16,-6-6 0-1,1-4 112-15,4-5-48 16,-1-4-64-16,2 0-192 0,2-10-368 15,-3-9-144-15,-12-3-112 16,-8-7 183-16,-9-2 513 16,-6 2 240-16,-5-3 200 15,-8 7 657 1,-4 6 55-16,-4 7 104 0,4 2-144 16,0 7-128-16,8-1-296 0,-4 4-296 15,4 0-152-15,4 7 0 16,0 9-80-16,0 3 72 15,0 3 8 1,0 3 0-16,4 4 32 16,4-4-32-16,0 4 0 0,0-4-48 15,0 1 0-15,-4-4-112 16,-1-6-176-16,2-4-112 16,-5-2-72-16,4-7-248 0,-4-3 320 31,4 0 448-31,0-19 0 15,4-7-200-15,0-11 48 0,0-2 144 16,7-5 8-16,6 6-48 16,-6 9 48-16,9 4 120 15,4 13-112-15,0 2 136 0,8 7-136 16,0 3 0 0,4 0 64-16,0 13-72 15,-5-1 8-15,5 1 144 0,0-1-96 16,0 1 72-16,0-4 48 15,4-2-24-15,3-1 56 16,-2 1-200-16,-2-1 8 16,1-3 88-1,-4 4-96-15,7-4 64 0,-2 0 72 16,2-3-64-16,-3 0 48 0,0 0-80 16,-4-10-40-16,0-5 96 15,-4-5-96-15,-8-2 64 16,-4-10-16-1,-9-5 8-15,-7-11-64 16,-3-6-648-16,-10-13-560 16,-15 10-1049-16,0 12-2096 0</inkml:trace>
  <inkml:trace contextRef="#ctx0" brushRef="#br2" timeOffset="120342.13">15463 11671 11266 0,'0'0'2921'32,"0"0"-993"-32,0 0-1360 0,0 0-352 15,0 0-160-15,0 13-40 16,0 18 112-16,0 14 80 0,0 9-120 15,0 6 24-15,-4 3-104 16,0-2 48-16,4-1-48 31,0-3 0-31,0-9 40 0,0-10-48 16,8-13-96-16,-5-8-16 0,1-14-128 16,0-3 240-16,-4-13 696 15,0-16-328-15,0-18 80 0,-15-7 121 16,-6-6-145-1,-10-1-16 1,-1 11-112-16,-4 5 16 0,0 13-120 16,1 13-56-16,-1 13-136 0,12 6-8 15,4 6-648-15,8 19-736 0,12 14-1273 16,19-4-2616-16,2-10-2249 16</inkml:trace>
  <inkml:trace contextRef="#ctx0" brushRef="#br2" timeOffset="120673.11">15534 11944 10114 0,'0'0'2840'0,"0"0"-1776"0,0 0-575 16,80-41 239-16,-37 25-48 15,10-3-328-15,3 0-216 0,-1-4-136 16,-7 5-336-16,-8-5-184 15,-8-2 8-15,-16-3 288 32,-13-1 224-32,-3-3 176 0,-28 0 456 15,-3 10 80-15,-5 6 336 16,0 13-336-16,4 3-120 0,1 16-151 0,10 16-217 16,10 2-96-16,3 8-120 15,8-4 0 1,8 3 120-1,12-6-112-15,12-3 40 0,3-7-56 16,9-6-48-16,4-6-208 16,8-13-473-16,15-13-807 0,-11-15-1520 0,-9-4-2466 15</inkml:trace>
  <inkml:trace contextRef="#ctx0" brushRef="#br2" timeOffset="120893.33">16200 11471 9634 0,'0'0'4392'0,"0"0"-1935"15,0 0-801-15,0 0-1104 16,0 0-463-16,0 0-41 0,0 0 384 31,16 124-64-31,11-64-256 0,10 17-16 16,2 14-48-16,9 14 8 16,-8 0 24-16,-12-16-72 15,-12-22-8-15,-9-26 0 0,-2-3-456 16,-1 0-489-16,-4 6-1023 31,0-5-2313-31,0-20-1848 0</inkml:trace>
  <inkml:trace contextRef="#ctx0" brushRef="#br2" timeOffset="121181.7">16211 11458 8633 0,'0'0'1577'0,"0"0"-17"16,5-69 496-16,3 49 9 16,7 14-257-16,6 0-976 0,6 6-599 0,13 3-193 31,4 16-40-31,0 6-8 16,-5 14-64-16,-7 2 72 0,-11 10 32 15,-18 3-32-15,-3 0 0 16,-15-4 8-16,-22-2 0 0,-6-7 160 15,-5-6-88-15,0-3-80 32,13-10-184-32,7-9-665 0,24-13-1295 15,4-6-889-15,11-20-1448 0</inkml:trace>
  <inkml:trace contextRef="#ctx0" brushRef="#br2" timeOffset="121482.58">16701 11376 9297 0,'0'0'2313'16,"0"0"-1745"-16,0 0-432 15,0 0 368-15,0 0 312 0,-51 95-207 16,43-54-193-16,0 4-192 16,4-1 24-1,0 4-192-15,4-10-40 0,0-3-16 16,8-10-192-16,3-12-696 15,6-10 143-15,-1-3 225 16,-8-13 520-16,-4-18 280 0,-4-10 536 16,-4-11 169-1,-20-2 215-15,-8 1-456 16,-4 12-160-16,-3 9 24 0,2 16-176 16,14 16-432-16,7 0-928 15,16 35-1400-15,7-4-801 16,14 1-4641-16</inkml:trace>
  <inkml:trace contextRef="#ctx0" brushRef="#br2" timeOffset="122108.74">16742 11576 10562 0,'0'0'2744'31,"0"0"-863"-31,0 0-497 0,0 0-840 15,0 0-448-15,0 0 64 16,103-70-144-16,-79 57-16 16,0-2-296-16,0-2 96 0,-8-1-80 15,-4-5 88-15,-9 4 80 16,-3 0 112 0,0 3 224-16,-3 4 424 0,-17 5-144 15,0 7-184-15,-4 3-96 16,5 19-72-16,-6 10-56 15,9 7 64-15,4 2-160 0,9 3-8 16,3-3 8-16,0-2-8 16,7-11-48-16,17-9-32 15,4-13-160-15,8-6 72 16,11-6-120-16,6-23-96 31,6-15-384-31,13-19 72 16,8-23-32-16,-16 7-409 0,-12 3-351 15,-24 21 880-15,-25 21 616 16,-3-1 976-16,0 6 1033 0,-8 13 23 16,-12 7-472-16,0 9-519 15,0 3-681-15,-3 16-256 0,3 9-104 16,4 7-48-16,11 3 40 16,5 0-88-16,9 4-192 0,14-4-224 31,9-3-329-31,5-4 65 15,2-2-544-15,-3 0-16 16,-12-7 415-16,-9-3 257 0,-11 0 544 16,-4-3 120-16,-15 0 1345 31,-21-1 415-31,-8 2-616 0,-3-2-336 16,-6-2-360-16,10-4-352 0,7-2-96 15,12-7-1360-15,16-13-3057 16,8-9-4545-16</inkml:trace>
  <inkml:trace contextRef="#ctx0" brushRef="#br2" timeOffset="122696.7">17558 11325 4929 0,'0'0'7209'0,"0"0"-5961"0,0 0-503 31,0 0-489-31,0 0-128 15,40-73-120-15,-24 51-8 16,4-4-721-16,-4 1-375 0,-8 3 384 16,-8 0 528-16,0 6 184 0,-12 6 440 15,-12 7 456-15,-4 3 353 16,0 13-113-16,9 12-288 31,-2 7-472-31,18 3-272 0,3 0-104 16,3-3 0-16,22-4-56 15,-1-9-32-15,7-7-208 0,-3-8-128 16,-1-4 336-16,-2-13 88 31,-5-12 0-31,0-10-160 0,-4-3 104 16,-5-3 56-16,2 6 72 0,-9 6 256 16,-1 10 304-16,-3 13-80 15,4 6-400-15,-4 0-152 0,9 9-80 16,-1 7 72-1,3 6 8 1,10-6-8-16,-6 0 8 16,5-6-88-16,0-7-304 0,0-3-160 0,4-3-152 15,-4-14-464-15,3-11-481 16,1-7 257 0,-3-6-176-16,-6 3 391 15,-6 6 1177-15,-1 6 1737 16,-8 14 1007-16,0 6-623 15,3 2-1337-15,5 4-784 0,5 0-104 16,2 0 104-16,9 0 0 0,12 4-152 16,0-4-624-16,12-4-1105 31,-9-9-959-31,-7-6-3058 0</inkml:trace>
  <inkml:trace contextRef="#ctx0" brushRef="#br2" timeOffset="122869.69">18271 10394 9337 0,'0'0'2289'32,"0"0"672"-32,0 0-745 15,0 0-1168-15,0 0-824 0,0 0-120 16,-35 86-104-16,47 16 144 16,24 12-96-16,11 1 0 0,1-11-48 0,0-8-864 15,-17-27-712 1,-10-21-3129-1</inkml:trace>
  <inkml:trace contextRef="#ctx0" brushRef="#br2" timeOffset="123057.38">17941 10718 12202 0,'0'0'1961'0,"0"0"-1569"0,87-47 336 15,10 22-432-15,38-7 312 16,8 0-304-16,-19 13-304 0,-32 13-64 31,-45 6-1528-31,-36 3-4666 0</inkml:trace>
  <inkml:trace contextRef="#ctx0" brushRef="#br2" timeOffset="124062">16048 12700 10474 0,'0'0'3208'0,"0"0"-887"0,-8-89-185 31,8 67-519-31,0 15-489 16,0 7-520-16,0 0-256 0,0 7-352 16,0 25-192-16,0 12 184 15,0 10 8-15,0 9 56 16,0-9-56-16,0 0 0 0,0-6-88 16,0-17-208-1,0-8 8-15,0-14-16 16,0-9 168-16,8-12 128 0,9-36 8 15,6-35-712-15,-3 4 320 16,0 6 120-16,-12 16-8 16,-4 35 280-16,0 6 504 0,-4 6 104 0,0 10-608 31,7 13-48-31,2 9 40 16,7 10 16-16,12 3-8 0,7-6 0 15,6-10-216-15,10-10-272 16,5-9-449-16,-4-16-1063 15,-5-16-224 1,-11-9 239-16,-12-7 721 16,-11 4 1264-16,-10 9 336 0,-3 10 1864 15,0 18 481-15,-7 7-1025 16,-10 13-1240-16,-3 22-408 16,1 13 0-16,-1 9 40 0,-1 6-40 31,2 1-8-31,-1-4-120 15,-4-12-480-15,8-7-48 0,0-16-232 16,4-9 168-16,8-16 264 16,4-3 280-16,8-32-1321 15,20-29-375-15,20-34 776 0,3-22 656 16,2 8 272 0,-14 33 160-16,-15 38 1016 15,-12 28 600-15,0 4 321 0,-4 5-369 16,4 4-1056-16,-9 10-72 15,2 22 16-15,-5 9-64 16,0 13-16-16,0 3-104 16,0 10-128-1,-8-4-144-15,8 20-120 16,0-23-1288-16,3-12-3673 0</inkml:trace>
  <inkml:trace contextRef="#ctx0" brushRef="#br2" timeOffset="124788.73">16913 12693 14875 0,'0'0'2472'15,"0"0"-1568"-15,0 0-480 16,0 0-119-16,0 0-257 0,71-47-48 31,-43 31-96-31,0 0-273 16,-8-7-127-16,-4-2 248 0,-11-6 72 15,-5-4-408-15,-5-3 296 16,-18 9 288-16,-5 7 384 16,-4 15 120-16,0 7-64 0,0 7 24 15,16 18-303 1,0 10-161-16,16 6-49 16,0 1 9-16,8-1 32 15,16-6 8 1,4-3-248-16,4-14-80 15,0-8-160-15,0-10 112 16,-4 0 96-16,0-22 128 0,3-10-40 16,-7 0 48-16,-4 1 144 0,-5 5 160 15,-2 11 128-15,-9 8 72 0,0 7-360 16,-1 3 112-16,1 19-88 16,1 7 88-16,7 3-32 15,-8-4 48 1,3-5-128-16,2-7-88 15,-5-7-72-15,0-9-88 0,3 0 248 16,10-22-16-16,-6-10-40 16,10-10-88-16,-6-5-104 15,5-4 168-15,-4 10 80 0,-8 10 72 32,0 8 104-32,0 16 56 15,-4 7-232-15,0 0-16 0,4 13 16 16,4 6 0-16,-4 1 80 15,4-5-72-15,0-2-8 16,-5-4-80-16,-3-5-168 0,9-4-280 31,-5 0-576-31,-1-6 112 16,2-4-169-16,-5 0 489 0,0 4 648 0,-4 6 24 16,4 0 56-16,-4 16 320 15,7 3 288-15,1 3-360 16,5-3-144-16,2-3-96 0,5-6-64 15,0-10-760 1,16-10-184 0,-4-12-1816-16,-8-3-3386 0</inkml:trace>
  <inkml:trace contextRef="#ctx0" brushRef="#br2" timeOffset="125018.93">17801 11741 14635 0,'0'0'4016'0,"0"0"-3015"16,0 0-481-16,0 0-248 0,0 0-208 31,12 92 640-31,8-16-352 31,4 23-256-31,0 8 64 16,-8-8-160-16,4-10-312 0,-8-23-176 15,0-12-632-15,4 3-1025 16,-9-18-2496-16,6-8-3024 0</inkml:trace>
  <inkml:trace contextRef="#ctx0" brushRef="#br2" timeOffset="125180.79">17658 12109 12946 0,'0'0'3225'0,"0"0"-2241"16,0 0-952-16,123-66-32 16,-31 49-232-16,16 2-664 0,3 2-488 0,-35 4-1193 15,-29 5-2880-15</inkml:trace>
  <inkml:trace contextRef="#ctx0" brushRef="#br2" timeOffset="125432.75">18267 11979 9418 0,'0'0'5769'0,"0"0"-4449"15,0 0-432-15,0 0-296 0,-95 89-280 16,79-45-152-16,12 7 16 0,4 0-176 16,4-7-80-16,12-2-504 31,4-14-288-31,-1-9-256 16,2-9-88-16,-5-10 327 0,0-7 777 15,-9-18 112-15,-7-10 937 16,0-3 343-16,-19-3-48 0,-13 3-136 31,-8 6-367-31,-8 10-217 16,8 9-168-16,0 10-344 15,16 3-768-15,16 16-2001 0,8-3-3400 0</inkml:trace>
  <inkml:trace contextRef="#ctx0" brushRef="#br2" timeOffset="126191.62">15861 12821 9578 0,'0'0'4649'0,"0"0"-2913"15,0 0-208 1,0 0-656-16,92-61-79 16,-21 35 239-16,49-8-328 15,48-14-80-15,27-3-224 0,16-6 64 16,-4 0-256-16,0 3-88 16,0-6-16-16,1-7-104 15,-13 4-160-15,-48 11-520 0,-51 15-320 31,-40 21 312-31,-28 6-192 16,-13 4 167-16,-2 6 153 0,-13 0-816 16,-37 16-528-16,-62 28 759 31,3 0-1703-31,-7 1-7674 0</inkml:trace>
  <inkml:trace contextRef="#ctx0" brushRef="#br2" timeOffset="126475.55">16239 12995 8025 0,'0'0'3257'0,"0"0"-2305"15,0 0-752-15,96 0 1561 0,4-16 23 16,59-12-576-16,40-14-576 16,20-9-200-16,13-9 65 0,-21-4-201 15,-16-5-288-15,-19-5-8 31,-49 15-320-31,-43 11-305 0,-29 16 337 16,-31 13 288-16,0 3 40 16,-12 0 32-16,-4 6 200 0,-4 5 345 15,-4 5-489-15,0 0-128 16,-4 0-425-16,-12 12-1503 31,0 7-1105-31,4 0-4088 0</inkml:trace>
  <inkml:trace contextRef="#ctx0" brushRef="#br2" timeOffset="137306.4">24363 11480 3384 0,'0'0'2041'15,"0"0"-1057"-15,0 0 296 16,0 0 200-16,0 0-199 0,0 0-297 16,0 0-360-16,0 0-144 0,0 0 88 15,0 0 40-15,0 0-71 0,0 0 111 32,8-2-56-32,5-2-344 15,6 1-120-15,1 0-120 16,4 0 72-16,1-1-80 0,-2 4 8 15,1 0 120-15,4-3-40 0,0 3 96 16,4 0 24-16,-1 0-80 31,-3 0 24-31,4 0-56 16,-4-3 0-16,0 0 72 0,-4 3-104 16,0-4-56-16,3 4 128 15,-6-2-136-15,3-1 8 0,-9 3 0 16,6 0-8-16,-6 0 88 31,5 0-88-31,1 0 8 16,2 0 0-16,1-4-8 0,4 4 8 15,4 0 32-15,-1-3-32 0,1 0 72 16,0 0-80-16,-4 3 0 0,0-4 32 16,-8 4-32-1,0 0 0 1,0-3 0-16,0 3 0 15,0 0 40-15,4-3-40 0,0 3 0 16,8-3 24-16,-1 3-24 16,1-3-8-16,4 0 8 0,-4-1 0 15,-4 1 0 1,-4 0 0-16,-5 0-8 16,1 0 8-16,-3 3 0 15,2-3 0-15,1 0-8 0,1 3 8 16,6-4 16-16,1 1-16 15,4 0-8-15,4 0 8 0,-4-1 0 16,0 1 0-16,-9 0 0 31,-3 3 0-31,-8 0 16 0,0 0-16 16,-4-3 0-16,-4 3 0 16,5-3 8-16,-2 0-8 15,1 3 8-15,4-3 0 0,-4-1 40 16,4 1-48-16,0 0 0 31,-4 0-8-31,-4 3 8 0,4 0 0 16,-4-4 0-16,0 4 0 15,4-2 32-15,0-2-32 0,0 1-48 16,3 3 48-16,-2-3 0 16,6 0 8-1,-6 3 0-15,6-3-8 16,-7 3 8-16,5 0-8 0,-2-4 0 15,-3 4 24-15,1 0-24 16,2-3 0-16,1 3-8 0,0 0 8 16,0 0 0-1,4-3 0-15,-4 3 0 16,4 0-8-16,-4 0 8 16,-4 0-8-16,-4 0 8 0,-4 0-144 15,0 0-160-15,0-3-168 16,0 3 0-16,0 0 136 0,-4 0-456 31,0 0-537-31,0 0-71 16,4 0 168-16,0 0 368 0,0-6-128 15,0-1-3489-15,0 4 1320 0</inkml:trace>
  <inkml:trace contextRef="#ctx0" brushRef="#br2" timeOffset="137824.2">25933 11103 8513 0,'0'0'2609'15,"0"0"-161"-15,0 0-695 0,0 0-73 16,0 0-416-16,0 0-607 15,0 0-289-15,0 0-184 16,-4-16-104-16,8 16 0 16,13 0-24-1,-2 3-48-15,5 7 80 0,5 2-88 16,-2 1-8-16,5 3 8 0,0 3 0 16,3 0 48-16,1 0-48 15,0 0 0-15,0-3 8 16,-8-3-8-1,0-4 0-15,-12 1-80 16,-4-7 80-16,-4 0 0 0,0-3 0 16,-4 0 0-16,0 0 104 15,0 0-104-15,0 0 0 16,0 0 0-16,0 3-48 0,0 3-8 31,0 4-104-31,-12 6 160 16,-4 9 72-16,-4 4-72 0,-4 6-8 15,-4 3 8-15,-4 3 48 16,-4 4 80-16,5 3-128 16,-1-4 48-16,4 0-120 0,5-6-176 15,-5 4-761-15,3-17-1199 16,9-3-2857 0</inkml:trace>
  <inkml:trace contextRef="#ctx0" brushRef="#br2" timeOffset="140718.54">21718 8874 1512 0,'0'0'1856'0,"0"0"-527"0,0 0-473 0,0 0-152 15,0 0 96-15,0 0-168 16,0 0 16-16,0-3-24 0,0 3-7 16,0-3-153-16,0-1-80 31,0 4 8-31,0 0 48 15,0 0-216-15,0 0 8 0,0 0-104 16,0 0-24-16,0 0 0 0,0 0-96 16,0 0-8-16,0 0 112 15,0 0 16-15,0 0 176 32,0 0-24-32,0 0-96 0,0 0-40 15,0 0-144-15,0 0 0 16,0 0-8-16,0 0-40 0,0 0 48 15,4 7 0-15,-1-1 0 16,6 3 80-16,-1 4-72 16,0 0-8-16,-1 0 104 0,2-4 0 15,3 4 96 1,0-4-40-16,0 4-8 16,-5-3 41-16,6-1-129 0,-5-3-56 15,-1-3 144-15,-7 1-88 16,4-4 144-1,-4 0 152 1,0 0 160-16,4 0 112 0,0 0-48 16,1 0 160-16,6-16-48 0,10-6-528 15,-2-3-160-15,5-10 8 0,-4-4 56 16,4-5-8-16,0-4-64 31,0 4 0-31,4 2 48 16,-4 1-48-16,-1 13-8 0,-3 6 8 15,-7 2 0-15,-5 11 8 0,-1-1-8 16,-3 7 16-16,-4 0-72 16,0 3-112-16,0-3-288 31,4 3-432-31,0 0-464 0,-4 0-785 16,0 0 137-16,0 3-2033 15,-4 7 896-15</inkml:trace>
  <inkml:trace contextRef="#ctx0" brushRef="#br2" timeOffset="144619.53">25069 10811 6161 0,'0'0'2272'16,"0"0"-439"-16,0 0-721 15,0 0 424 1,0 0-7-16,0-17-321 16,0 17-368-16,0 0-152 0,0 0-136 15,0 0-88-15,0 0-160 16,0 0 33-16,0 0-233 16,0-2-56-16,0-5-48 0,0-2 8 31,0-1-8-31,-8-3 0 15,-4-3-88-15,-4-3 80 0,-4 1-80 16,-4-2 40-16,-8 1-1 16,4 4 41-16,-4 8 0 15,0 4 0-15,0 3-64 0,-3 0 0 16,3 6 64 0,4 10-8-16,4 0-32 15,4 6-8-15,4 0 56 0,12 7-48 16,4-4 8-16,0 4 32 15,8-4 8-15,12-2-8 16,8-4 8-16,8-4 0 16,3-8 0-1,-2-7-8-15,-1 0-80 0,-4-3 88 16,-4-10 0-16,-9-6-8 0,-7-3 8 16,0-7 0-16,1-6 16 15,-6 3-8-15,-3-2-8 16,4-4 104-1,-4 6-104-15,0 3 0 16,-4 10 0-16,4 3 0 0,-4 13 208 31,4 0 17-31,-4 3-145 16,0 0-80-16,0 0-24 31,0 3-169-31,0 13 193 0,0 0-16 16,0 3 16-16,0 6 0 15,0-2 8-15,0 2 177 0,-4 3-129 16,4 1-32-16,0-4 120 16,0 1-144-16,0 0 8 15,4-1 40-15,8-3-48 0,8 0 112 0,-1-6-112 16,2-3 0 0,3-4-16-16,0-5-152 0,-1-4-153 0,5 0-407 15,-4-10-624-15,4-15-904 16,-8-4-649-16,-4 4-3776 15</inkml:trace>
  <inkml:trace contextRef="#ctx0" brushRef="#br2" timeOffset="145088.71">25411 10331 5145 0,'0'0'1616'16,"0"0"544"-16,0 0 89 15,0 0-809-15,0 0 585 16,0 0-625-16,0-22-600 0,0 22-328 31,0 0-296-31,0 0-96 0,0 6-80 16,-7 10 88-16,-1 13-56 16,-5 3 112-16,2 9-24 0,3 3 56 15,3 4-128-15,1-4 24 16,4-2 16-16,0-4-80 15,9-4 64 1,3-5-64 0,3-4 0-1,5-2-8-15,-3-4-88 0,6-4-184 16,1-5-112-16,4-3-760 0,12-7-616 16,-4 0-537-16,-9-4-2136 15</inkml:trace>
  <inkml:trace contextRef="#ctx0" brushRef="#br2" timeOffset="145465.91">25682 10309 6729 0,'0'0'1712'15,"0"0"-135"-15,0 0-313 0,0 0 0 32,0 0-32-32,0 0-551 15,0 0-209-15,0 0-296 0,0 0-96 16,-3 16 104-16,-10 9 536 0,5 4-176 16,1 9-96-16,-1 0-184 15,3 3 104-15,1-2-232 16,4-2-40-1,0-5-24-15,0 0-64 16,13-10 48-16,2 0-56 0,5-6 8 16,1 0 72-16,2-6-80 0,1-1-272 15,0-5-440-15,-4-2-672 16,7-2-713 0,-10-2-439-16,-2-8-1753 15</inkml:trace>
  <inkml:trace contextRef="#ctx0" brushRef="#br2" timeOffset="145729.69">25451 10553 7577 0,'0'0'2201'0,"0"0"-2041"31,0 0 312-31,0 0 752 16,0 0 216-16,104 7-496 0,-68-4-383 15,-1-3 87-15,1 0-296 16,0 0-144-16,-8 0-208 0,-4 0-472 16,0-10-1417-16,-8 1-639 15,-4-4-4074 1</inkml:trace>
  <inkml:trace contextRef="#ctx0" brushRef="#br2" timeOffset="146040.41">25821 10147 6329 0,'0'0'2312'0,"0"0"-487"0,0 0-945 15,0 0 464-15,0 0 481 0,0 0-817 16,37-12-600-16,-18 12 376 31,5 12-232-31,1 4-56 16,3 6-40-16,0 4-208 0,-5 5 0 16,1 4-191-16,-4 6-49 15,-4 1 152-15,0-1-152 0,-12 7-8 31,-4-4 0-31,0 4-160 16,-32 15-505-16,0-12-1175 16,-4-13-2713-16</inkml:trace>
  <inkml:trace contextRef="#ctx0" brushRef="#br2" timeOffset="159874.24">13554 9969 1872 0,'0'-3'2016'0,"0"0"-431"0,0 0-185 31,0 0 208-31,0-1 49 15,0 4-265-15,0 0 32 0,0 0-360 16,0 0-383-16,0 0-105 16,0 0-296-16,0 0-144 15,0 0-64-15,0 0-64 0,0 0-8 16,0 0-72 0,0 10 24-16,4 6 48 15,0 3 0-15,4 6 0 0,-4 4 8 16,4 0 8-16,0-1 56 15,0 3-64-15,4 1 8 16,0-3 160-16,0 3-128 16,4-4 56-16,-4 4-56 15,0 0 24-15,-1 3 24 16,2 6-16-16,-2 0-72 0,2 0 136 16,-5 1-144-16,3-1 16 15,-3-3-8-15,4-3 0 16,-4-3 48-1,0-3-56-15,4-1 8 16,0 1 72-16,4-4-80 0,-4 4 8 16,0-1 8-16,0-2 32 15,-4-1 16-15,3-3-64 16,-2-3 8-16,-5 0 40 0,4-3-48 31,-4-3 0-31,-1 0 0 16,1-1 8-16,1-2-8 0,-1 2 0 15,0 4 8-15,-4-3 40 16,0 6-48-16,0-6 0 16,0 3 0-16,0-4 0 0,4 1 8 31,0 0-8-31,-1 0 0 0,1-4 48 16,5 0-48-16,3-2 0 0,-5 3 0 15,2-7 8-15,2 3-8 16,-3-3 0-16,0-3 0 15,1 0-40-15,-2 0 40 16,1 0 0-16,5 0 8 16,-6 0-8-16,9 0 0 15,4 0-8-15,4-9 8 0,0 2-48 16,4 1 48-16,-1-1-40 16,1-2 32-16,4 3 8 15,0-1 0 1,5 1-8-16,-2-1 8 15,1-2 24-15,4 3-24 0,-5-4 0 16,6 4-8-16,-6 0 16 16,5 2-16-16,-4-2 8 15,-1-1 0-15,2 4-8 0,-1 1 8 32,-1-5 0-32,1 1-8 15,0 2 8-15,4-2 0 16,0 0-8-16,0-1 8 0,-1 1 0 15,5 3 0-15,-4-6 0 16,4 2 32-16,-4 1-32 0,3-1-8 16,2 1 8-16,2-3 0 31,-3 2 0-31,0 1 0 0,0-4 0 16,0 4-8-16,-5-4 16 0,-3 4-8 15,1-1 8-15,-6 5-8 16,-4-5 8-16,1 1-8 15,0-1 0 1,0 4 40-16,0-3-40 16,0 0-8-16,0 2-8 0,4-2 16 15,-4 3 0-15,4-1-8 0,0 4 8 16,-4-3-8-16,0 3 8 16,4-3 0-1,-1 3 0-15,1-3 0 16,4 3 0-16,0-3-8 15,8 0 8-15,-4 0 32 16,-5-4-32-16,1 7-8 0,0-3 0 16,-8 0 8-16,0 0 0 0,-4 0 0 31,-4-1 0-31,-1 4 0 16,6-3 0-16,-5 0 0 15,3 0 0-15,1-4 0 0,8 1 8 31,0 0-8-31,0-1 0 16,-1 1 0-16,-3-1 0 0,-3 5-8 16,-9-1 0-16,-1-1-48 15,-7 1 48-15,1 0 8 0,-1 0 0 16,-1-4 8-16,6 1-8 0,-2 0 0 16,5-4-8-16,0 0 16 15,-4 4-8-15,-4-3 0 16,0-1 0-1,-4 4 56-15,0-4-48 16,0 1-8-16,-4-1 64 0,0-2-64 16,0-7 64-16,0-1-64 15,0-5 0-15,0-7 40 0,0-2-40 16,0-5-8 0,0-2 8-16,0-3-8 15,-8-1 0-15,0 4 8 16,-8-3 0-16,-3-1 48 15,-6 3-48-15,-2-2 0 0,2 0-16 16,-3-1-32-16,4 4 40 0,5 0-96 31,3-1-80-31,4-2 136 16,4 6-168-16,0-3 88 16,4 2 56-16,-4 4-32 0,0-2 16 15,0-2 72-15,-4-2 8 16,4 3 0-16,-4-3 8 0,0-4-64 31,4 1 64-31,5-1-56 31,3 7-72-31,0-3-104 16,0 3-16-16,0 6 240 0,0 0-120 0,0 4 72 16,0 6 56-16,0 0 0 15,0 9 8-15,0 0-8 0,-4 7 0 16,-1-1 56-16,1 7-56 15,4-3 0-15,0 3 8 16,0 0 0-16,-4 0-8 0,4 0 0 16,-7 0 0-16,-10 0 0 0,2 3 0 15,-2 0-8 1,-2 4 8-16,-1-1-8 16,-4 0 8-16,-1 4-8 15,-2-3 8-15,-4-1 24 16,-6 3-24-16,-6 1 0 0,-10-4 0 15,-3 3 0-15,1 1 8 16,-1 0 8 0,-3 2 72-16,3-2 80 15,4 2-88-15,0-2-64 16,4 0 112-16,5 2-128 0,-5-2 48 16,4 3-40-16,0-4 0 15,-4 1 80-15,-4 3-88 0,5-4 8 31,-1-3 88-31,0 1-80 16,0-1 56-16,0 0-56 16,5-6-8-16,-6 7 40 0,2-4-40 15,-1 0-8-15,1 4 112 0,-2-1-112 16,-3 6 0-16,5-2 0 16,4 3 0-1,-6 3 40-15,6-1-40 16,2 2-32-16,2 1 24 15,3-2 16-15,0 0-8 0,0-3 0 16,0 3 0-16,-3-4 8 0,-1 1-8 16,-1-4 0-1,-2 4 0-15,3-3 0 16,-4 2 8-16,1-5-8 16,3 3 8-16,0-1 120 15,4 0-120-15,4-2 40 0,-4 3 80 16,4-1-128-16,-3 4 0 31,-1-1 0-31,3 1 0 0,-2 3 8 16,-5 0-8-16,4 3 0 15,-3-4 8-15,2 2-8 0,1 1 0 16,1-1 0-16,3-2 0 16,4 1 0-16,9-3-152 31,2 0-616-31,9 2-664 0,8 1-1001 15,0-6-2512-15</inkml:trace>
  <inkml:trace contextRef="#ctx0" brushRef="#br2" timeOffset="174095.37">5003 12303 7465 0,'-4'-10'1272'0,"1"-3"65"0,3 1-361 15,-4-1-16-15,4 4 872 0,0 2-111 16,0 1-65-16,0 6-736 15,0 0-528 1,0 0-272-16,0 0-120 16,7 13-152-16,10 12 80 0,3 10 72 15,7 3 88-15,-3 0-88 16,0-6 0-16,1-7 64 0,-6-9-64 16,1-9 0-16,8-7 0 31,8-16 64-31,16-29 113 15,12-31-81-15,15-35-48 0,8-16 144 16,-10 3-192-16,-14 13 8 0,-15 38 72 16,-20 19-72-16,-12 19-8 31,-4 13-72-31,-5 6-417 16,2 13-175-16,-1 15-1624 0,-1 20-2169 15,-3 7 1416-15</inkml:trace>
  <inkml:trace contextRef="#ctx0" brushRef="#br2" timeOffset="174842.02">7733 11982 6601 0,'0'0'2416'16,"0"0"-1143"-16,0 0-753 15,0 0-336 1,0 0-64-16,0 0 264 15,0 0 728-15,0 0 152 0,28 61-215 16,-12-30-401-16,-4 4-192 0,-1 0-104 16,6 6-96-1,-6-3-24-15,-3-3-184 0,9 0-32 0,-6-13 48 32,6-5-56-32,3-11-8 15,12-6 72-15,28-26 56 0,22-28 160 16,30-38-208-16,8-13-72 15,-17 1 160-15,-31 21-64 0,-32 32 48 16,-21 23-80-16,-6 15-56 31,-13 4 128-31,0 3-144 0,0 6-120 16,-28 9-1064-16,-8 16-2977 16,1-3-1984-16</inkml:trace>
  <inkml:trace contextRef="#ctx0" brushRef="#br2" timeOffset="176340.52">27181 10937 7561 0,'0'0'2545'15,"0"0"-281"1,0 0-247-16,0 0-481 16,0 0-136-16,0 0-336 0,0-6-391 15,0 6-217-15,0 0-320 16,0 4-136-16,4 18-152 0,3 10 152 15,5 5 72 1,4 5-56-16,0 2-16 16,4-6 112-1,0-6-112-15,0-7 0 0,0-6 0 0,0-9 8 16,0-7 40-16,8-3 24 16,3-16 40-16,1-15 280 0,9-14-184 31,6-19 32-31,-11 1 8 15,-1-3-152-15,-7-5-8 0,-3 18-80 16,-9 2 56-16,-5 13-40 16,-7 15-24-16,0 17-168 0,-4 6-928 15,0 38-1329-15,0 4 369 32,4-1-2857-32</inkml:trace>
  <inkml:trace contextRef="#ctx0" brushRef="#br2" timeOffset="176917.83">28755 10690 8465 0,'0'0'2465'16,"0"0"-569"-16,0 0-423 0,0 0-313 16,0 0-480-16,0 0-192 31,-13-10-440-31,13 23 8 16,0 9-40-16,0 10 96 0,0 3-64 15,0 7 80-15,0 2-120 16,9-3 8-16,-2-3-8 0,1-9 40 15,0-7-48-15,1-6-8 32,2-6-8-32,5-10 16 15,8 0 120-15,4-23 352 0,7-9-184 0,10-9-8 16,15-22 72-16,15-20-167 16,-4 4-81-16,-11 5 24 0,-8 14-120 15,-24 22 56 1,-4 10-64-1,0 2 0-15,-20 14 0 16,-4 12-24-16,0 0-697 0,-8 15-791 16,-32 30 296-16,4-1-1689 0,1-2-4240 15</inkml:trace>
  <inkml:trace contextRef="#ctx0" brushRef="#br2" timeOffset="179448.7">26021 10074 5705 0,'0'0'1664'15,"0"0"-368"-15,0 0-287 0,0 0-257 16,0 0 216 0,0 0 64-16,12-45 112 15,-8 42-119-15,-4-3 135 0,0 3-560 16,0 0-112-16,0 0 32 15,0-1 224-15,-4-2-544 16,-12-1-184-16,0 1-16 16,-7 0-80-16,-5-1 8 15,0 1-24-15,-4 0 88 16,0 0-40-16,4 2 48 0,-4 1-16 16,0 3 16-16,1 0-56 15,3 0 48-15,-4 0-64 16,0 0-24-1,0 0 88-15,0 3 8 16,-4 4-64-16,0 2 64 0,0-3-96 16,0 4 88-16,1-1-40 15,-1 1 32-15,-1 0-48 16,6-1 64-16,-5 4-64 0,0-3 64 31,4 2-8-31,0-2 0 16,1 3 0-16,-5-4 8 0,0 0 16 15,-4 4-16-15,4-3-32 16,-4 3 32-16,5-4 0 16,3 0 0-16,0 1 0 0,4 3 8 15,8-4-16 1,0-2 8-16,0 2 0 16,-4 4 16-16,4-1-16 0,-3 4-16 15,-5 3 8-15,0 1 8 16,-4-1 0-16,4 6 0 15,-4-3 0-15,8 3 24 16,0-3-24-16,5 1-8 16,-2-1-72-16,5 4 72 15,0-1 8-15,-4 3-8 0,5 1 8 16,-2 3-8-16,2-7 8 16,2-3 0-16,2-6 0 15,7 0 0-15,0-3 0 0,0-4 0 31,4 7 0-31,0-3 32 16,0 6-32-16,0 0 0 0,4 0-8 16,0 0 8-16,0 3 32 15,3-3-32-15,1 4 0 0,5-1 32 32,-2 0-32-32,6-3 0 15,-2 4 0-15,5-4 0 16,5 3 0-16,-2-6 0 0,5-1 0 15,-4 2 80-15,4-5-80 16,0-2 0-16,0-1 8 0,0 1 56 16,4-1-16-1,-1-5-48-15,1 1 0 16,-4-1 56-16,4-1-48 16,0 0-8-16,0-3 8 0,3 0 0 15,-3 0 0-15,0 0-8 16,4 0 8-16,0 3 32 15,0 1-40 1,0-1-8-16,3 0 0 0,-3 0 0 16,-4 0-104-16,0 0-24 15,-4 1-24 1,-4-4 160-16,4 3-128 16,-4 0 56-16,4-3 0 15,4 0 72-15,-4 0 0 0,11 0-8 16,-3-6 8-16,4-1 24 15,0 1-24-15,0 0-72 0,-5-1 64 16,-3 1 8-16,-4 2-88 16,-7-1-96-16,-2-2 160 0,1 1 8 31,0-4 16-31,4-3-16 16,4-3-56-16,-1 1 72 15,9-1-8-15,-4-3-128 0,0 3 112 16,0 0 24-16,-8 3 0 15,0 0 0-15,-9 1 56 0,2-1-56 32,-6 0 0-32,2 1 0 0,2-4 8 15,2 0-8-15,-2-3 0 16,5 0 0-16,-4 0 32 0,0 0-32 16,5 0 0-16,-10 0-8 15,1 0 8-15,0-1 0 16,-4 2 0-1,4-1 0-15,-4-1 24 16,4-2-24-16,-1 0 0 16,2-3-8-16,-1 3 0 0,0-1 0 0,0 1 8 15,-5 3 0-15,-3 0 8 16,1-4-8 0,-5 8 0-16,0-5 8 15,0 2 88-15,-5 2 56 16,-2-3-16-16,-1 3-88 0,0 3 96 15,-1-6-144-15,2 3 48 16,-1-3-48-16,0-3 48 0,0 3-32 31,-4-4-8-31,4 1 184 16,-4-3 8-16,0 3-24 16,1 3-24-16,-6-4-40 0,2 4-56 15,-6-3 0-15,-3 6-48 16,-4 1 0-16,-4-4 80 0,-3 2-88 31,-1 2 0-31,-3 2 0 16,-2 0-64-16,-2 4 16 0,3 6-152 15,-4-1-80-15,4 4-56 0,-20 19-720 16,12 7-1505-16,5-4-1872 16</inkml:trace>
  <inkml:trace contextRef="#ctx0" brushRef="#br2" timeOffset="193592.83">27902 10842 7513 0,'0'-16'1192'0,"0"4"145"16,0 2 175-16,0-2-208 16,0 2 201-16,0 7-121 0,0 0-24 0,0-1-632 15,0 4-408-15,0 0-120 16,0 0-200 0,0 4-56-1,0 14-120-15,4 14 176 0,-4 10 32 16,3 8-32-16,1 4 0 15,-4-2 64-15,4-8-64 0,1-9 0 0,3-7 0 32,-5-12 0-32,1-6 40 15,9-10-32-15,6-3-8 16,9-23 689-16,17-12-521 0,6-13-112 16,9-6-40-16,-1-7 72 15,9 1-16-15,-1 0-72 0,-7 6 8 16,-4 12 72-16,-15 13-80 31,-9 7 8-31,-17 12-8 0,-11 10 8 16,-4 0-8-16,0 3-400 31,-4 3-553-31,-11 9-287 0,-10 11 120 16,-10 12-953-16,7-7-943 15,0-2-3010-15</inkml:trace>
  <inkml:trace contextRef="#ctx0" brushRef="#br2" timeOffset="194861.48">29061 12957 2664 0,'0'0'2521'0,"0"0"-1457"31,0 0-664-31,0 0-8 0,0 0 328 16,0 0-16-16,0 0-336 15,0 0-192-15,0 0-160 16,0 0-8-16,0 0 353 0,0 0-81 15,0 0-136-15,-3 0-96 32,-2 0-40-17,1-3 48-15,0 0-56 0,-4-1-64 16,4-2-152-16,-4-1-513 16,-4-2-279-16,4 3-288 15,-8-7-665-15,-3-6 529 0,-1 3-160 16,-1 0-39-16</inkml:trace>
  <inkml:trace contextRef="#ctx0" brushRef="#br2" timeOffset="197731.23">24802 11861 1816 0,'0'0'1760'0,"0"0"-848"16,0 0 169-16,0 0 207 16,0 0 8-16,0 0-128 0,0 0-271 15,0 0-65-15,0 0-208 16,0 0-216-16,0 0-128 0,0 0-72 15,0 0 72-15,0 0-8 32,0 0 192-32,0 0 329 0,3-3-17 15,2-12-424-15,7-5-352 0,3-2-168 16,2-3 64-16,7-1-24 16,-5 4 16-16,5 6 104 0,0 7-64 15,0 2 64 1,4 7-64-1,-4 0-8-15,4 0 64 16,3 16-64-16,-3 0 32 0,4 3 48 0,4 1 0 16,-3 2 0-16,2-3 0 15,-3-4 0 1,0 1 0-16,-4-6 0 16,-5 2 8-16,-3-8-56 15,-3-1 24-15,-2-3-168 16,2 0 88-16,-2-3 48 0,-2-13 56 15,-2-7-8-15,-3-2 8 16,-4 0-16-16,0-7-16 0,-4 7-40 31,0-1 72-31,0 11 8 16,0 5 432-16,-4 3 104 0,4 7-312 16,0 0-232-16,0 0-104 15,0 13-152-15,0 3 240 0,0 3 24 16,4-3-8-16,4-4 0 31,0 1 0-31,-4-3-8 16,4-1-144-16,-3 4 24 0,2 0 128 0,-7 3-168 15,4-1-16-15,-4-2-393 16,0 0-191-16,4-4 0 16,-4-5-184-16,0-4 504 15,0 0 448 1,0 0 440-16,0-16-408 15,4-7-32-15,4-2-64 0,0-3 56 16,4-4-64-16,4 6 72 0,-4 4 8 16,8 9-8-16,-1 7 0 15,2 3-56 1,-1 3 48-16,7 0 8 16,1 13-16-16,4-4 16 15,0 4 48-15,4-4-48 0,0 1 0 16,0 0 8-16,-1-4 8 15,1 0-8-15,-4-6 0 0,-4 3 0 32,-4-3 80-32,-9 0-88 15,-2-3 48-15,-1-9 16 16,-9-8 8-16,1-2 0 0,1-6-72 16,-5-20-352-16,0 7-808 15,0 2-2857-15</inkml:trace>
  <inkml:trace contextRef="#ctx0" brushRef="#br2" timeOffset="204007.94">29934 11042 3688 0,'0'0'2561'0,"0"0"-1321"0,0 0-512 31,0 0 104-31,0 0 177 15,0 0-369-15,0 0-296 0,0 0 40 16,0 0 0-16,0 0 136 16,0 0-32-16,0 0-88 0,0 0 8 15,0 0-96-15,0 0-63 32,0 0-25-32,0 0-152 15,0 0-8-15,0 0-16 0,0 0 8 16,0 0 16-16,0 0-72 15,0 0 0-15,0 0 192 0,4 0-88 16,3-3 224-16,6 0-24 16,2 3-128-1,2-3 0-15,7-4 0 16,-5 5-48-16,9-2 48 0,0-2-168 16,4 3 72-16,0-1 40 15,0-2 32-15,-4 3 96 0,3 0-104 16,-3-3-40-1,-4 2 80-15,1 1-112 16,-6-3 48-16,5 6-24 16,0-7-48-16,4 4 8 0,-5 0-56 15,5 0 0-15,-4 0 88 16,4 3-88-16,-4-3-16 0,1 3 16 16,-2-4 16-16,1 4-8 31,4 0-8-31,-4-3 0 0,4 3 48 15,0-3-48-15,-1 3 0 16,6-3 0-16,-6-1 0 0,5 2 8 16,-1-2-8-16,-3 1 0 31,4 0 48-31,-8 0-48 16,1-1-40-16,-1-2 40 0,-5 0 48 15,1 0 0-15,0 2-48 16,0-2 0-16,4-1 48 0,0 1-48 31,0 0-16-31,-1 6 16 16,-2-6-8-16,-1 6 8 0,-9-4 0 15,2 1 0-15,-1 3 24 0,3 0-24 16,-3-3 0-16,4 3-8 16,4-3 8-16,0 3 0 0,0 0 0 15,0-3 0 1,-5 3 64-1,2 0-64-15,-2-3-8 0,2 3-8 16,-6 0 16-16,2 0 0 16,-5 0-8-16,-1-4 8 0,2 4-48 15,-5 0 24-15,0 0-192 0,-4 0 40 32,0 0-272-32,0 0-240 15,0 0-296-15,0 0-464 16,0 0-137-16,-8 0-199 0,-12 0 271 15,-4 0-1239-15,3 0-417 0</inkml:trace>
  <inkml:trace contextRef="#ctx0" brushRef="#br2" timeOffset="204444.86">31232 10737 4640 0,'0'0'1521'0,"0"0"-481"0,0 0 544 16,0 0-503-16,0 0 367 0,0 0 272 15,0-22-447-15,0 22-137 16,0 0-408-16,0 0-176 16,0 0-304-16,0 0-144 15,0 0-104 1,0 0 0-16,4 0-56 15,13 7 40-15,2 2 32 0,5 4 72 0,8 0 8 16,0-1-16-16,3 4 8 16,-3-3-88-16,-4 0 0 15,0 0 112 1,-7-1-112-16,-6-2 0 16,-2 2 0-16,-6-5 0 15,-3 2 8-15,-4 0-8 0,0 4 0 16,-8 3 144-16,-8 3 104 15,-7 4 72-15,-9 2-72 0,-5 0-56 32,-6 1-23-32,-1 2-89 15,-4 1-80-15,-19 6-377 0,11-3-1239 16,12-14-3105-16</inkml:trace>
  <inkml:trace contextRef="#ctx0" brushRef="#br2" timeOffset="205526.4">30898 10277 6041 0,'0'0'1880'15,"0"0"-928"-15,0 0 17 0,0 0 127 16,0 0-336 0,0 0 0-16,0 0-192 15,0 0-16-15,0-54-248 16,0 42 209-16,0-5-33 0,-4 2-80 16,-4-4-72-16,-5-4-168 15,2 1-152-15,-5-3 96 16,-4 3-104-1,-4 3 48-15,5 3 88 16,-5 6 40-16,0 7-120 0,3 3-56 16,2 3-48-16,-1 16-32 15,-1 3 56-15,6 10 24 16,2 7-8-16,10-2 8 0,3 5 0 31,8-4 0-31,12-3 0 16,4-7 8-16,8-8-8 0,3-8 0 15,6-9 24-15,-6-3-24 16,1-9 0-16,-4-14 8 16,-4-5 0-16,-9-7 104 0,-6-3-112 15,-5 0 0 1,-5-1 88-16,-3 5-32 16,0 5 24-16,0 7 16 0,0 3 256 15,0 12 48-15,0 4-160 16,0 3-168-16,0 0-72 15,0 3-160-15,0 10 24 16,-3 9 128-16,-5 1 8 16,0 5 24-16,3-3-24 15,5 1 0-15,0 0-8 16,0-4 8-16,0 3-48 0,0-3 48 16,13 0 0-16,-2 1 64 15,6-4-64 1,2 0-200-16,5-6-232 15,0-1-392-15,4-5-592 16,0-7-689-16,-5 0-551 0,-6-13-2177 16</inkml:trace>
  <inkml:trace contextRef="#ctx0" brushRef="#br2" timeOffset="205907.43">31272 9820 1272 0,'0'0'3008'0,"0"0"-959"16,0 0-193-16,0 0-175 0,0 0 127 15,0-41 80-15,0 41-487 16,0 0-585-16,0 0-408 15,-4 0-248-15,-4 9-104 16,-3 7-56-16,-6 9 160 16,2 7-56-16,-5 3 144 15,8 3-96-15,3 3 0 0,6 1 0 16,3-4-80-16,0 3 8 16,7-6-80-1,10 0 8-15,3-3 48 16,8-4-56-16,-5-5-48 15,5-4-208-15,-4-6-696 0,0-7-576 16,-4-6-337-16,-4-4-399 16,-8-11-1961-16</inkml:trace>
  <inkml:trace contextRef="#ctx0" brushRef="#br2" timeOffset="206210.57">31504 9861 6993 0,'0'0'2280'0,"0"0"-599"0,0 0-577 15,0 0-224-15,0 0-304 16,0 0-432-16,0 0-144 0,0 0 0 16,-8 42 433-1,-1-14 111 1,1 4-136-16,1-1-160 0,3 4 56 15,4-3-96-15,0 0-40 0,0-7-112 16,8 4-48-16,8-7 88 16,3-3-96-16,5-3 0 0,4-3-8 15,-4-4-688-15,8-9-1081 16,-12 0-207 0,0-6-1305-16</inkml:trace>
  <inkml:trace contextRef="#ctx0" brushRef="#br2" timeOffset="206453.61">31360 10023 5457 0,'0'0'4297'0,"0"0"-2873"15,0 0-728-15,0 0-64 16,0 0 120-16,0 0-192 0,0 0-263 31,0 0-41-31,60 3 472 16,-25-3-24-16,10 0-400 0,-2 0-104 15,-2 0-200-15,-2-3-312 0,-3 0-600 16,-4-6-977-16,0 2-1351 16,-16-3-6138-16</inkml:trace>
  <inkml:trace contextRef="#ctx0" brushRef="#br2" timeOffset="207114.28">31799 9931 3384 0,'0'0'2449'0,"0"0"-1409"31,0 0 88-31,0 0 881 0,0 0-65 16,0 0 88-16,0 0-583 15,0 0-385-15,4-9-248 16,-4 9-424-16,0 0-256 0,0 0-128 16,0 0-8-16,0 0 0 15,0 0-56-15,0 0 48 0,0 0 0 31,0 0 16-31,0 0 32 16,0 0-40-16,0 0 8 16,0 0 72-16,0 0-72 0,0 0 40 0,0 0 128 15,0 0-168-15,0 0 64 16,0 0-64 0,0 0 0-1,0 0 80-15,0 0-88 0,0 0 0 16,0 0 8-16,0 0-8 15,0 0 0-15,0 0 0 0,0 0 0 16,0 0-8 0,0 0 8-16,0 0 0 15,0 0-16-15,0 0 24 16,0 0-8-16,0 0 0 0,0 0 0 16,0 0 64-16,0 0 40 0,0 0 24 15,0 0 145-15,0 0-225 16,0 0 0-16,7 0 0 31,1 0 0-31,8-4 32 0,4 4-80 16,8 0-32-16,0 0-32 15,0 0-136-15,-4 0-273 0,-5 0-319 16,-6 0-328-16,-6 4-360 31,-7-1-561-31,-3 0-263 16,-18 0 703-16,-2 0-1287 0</inkml:trace>
  <inkml:trace contextRef="#ctx0" brushRef="#br2" timeOffset="207416.29">31747 9868 1816 0,'0'0'5393'16,"0"0"-4257"-16,0 0 505 0,0 0 79 15,0 0 769-15,0 0-513 0,0 0-992 32,28-26-328-32,-28 26-464 15,0 0-184-15,0 0-8 0,0 0-128 16,0 13-48-16,4 3 104 16,3 9 72-16,1 10 80 0,1 0-80 15,-2 6 0-15,5-2 80 31,-3 2-80-31,-2 0 0 0,-3-3-80 16,4-6-488-16,-8-1-520 16,0 1-1089-16,0-6-607 0,4-7-1649 15</inkml:trace>
  <inkml:trace contextRef="#ctx0" brushRef="#br2" timeOffset="207768.93">32001 9861 6121 0,'0'0'2296'15,"0"0"-751"-15,0 0 183 0,0 0 64 16,0 0-751-16,0 0-601 15,0 0-440 1,0 0 24-16,0 20-24 16,0 5 176-16,0 3 120 0,0 1 8 31,4 6-80-31,0 0-72 16,9 0-40-16,-6 0-104 0,5-7 32 15,-3 1-40-15,-2-7 0 16,1-6-688-16,-4-3-504 0,0-7-425 15,-4-6-319-15,-4 0-865 16,-4-13-2880-16</inkml:trace>
  <inkml:trace contextRef="#ctx0" brushRef="#br2" timeOffset="208030.64">32054 9699 5297 0,'0'0'1608'16,"0"0"312"-16,0 0-495 16,79-16-185-1,-48 16-8-15,-3 0-160 0,-3 13-423 16,3 6-161-16,-4 6-184 16,-9 7-160-16,-2 3 64 0,-9 7-128 15,-4 2-64-15,0 7 88 16,-13-1-32-1,-6 2-72-15,-5 1-608 16,-16 11-777-16,4-10-559 0,3-10-2465 16</inkml:trace>
  <inkml:trace contextRef="#ctx0" brushRef="#br2" timeOffset="-214325.32">30499 10509 5033 0,'0'0'2528'15,"0"0"-1520"-15,4-9-7 0,-4 2-137 16,0 7 216-1,5-3-152-15,-5 0-32 16,0 3-7-16,0 0-457 0,0 0-208 16,0 0-160-16,0 0-64 15,4 0 0-15,-1 0-88 16,1 0 16-16,8 6 64 0,4 4 16 16,8 2-16-16,4 8 16 15,4-2-8-15,8-2 72 0,-4 3-72 16,7-3 0-16,-3 0 48 31,4-3-48-31,-5-4 8 0,6 1-8 16,-6-4 8-16,6 1 0 15,-6-4 0-15,1 0-8 0,-1-3 96 16,2 0-96-16,-5 0 0 16,-1 0 0-16,5 0 48 31,0-6-24-31,4-1-24 0,0 4 0 15,4-3-8-15,0 3 8 16,3-1 0-16,1 1 0 0,-9 3 0 0,2-3 0 16,-6 0-16-16,-3-1 16 15,1 1 8 1,-5-3 0 0,-1 0-8-16,5-4 0 0,4 0 48 15,3-2-48 1,2-4 0-1,7 0 0-15,-5-3 0 0,-3 0 8 0,-4 3 0 16,-1-3-8 0,-7 3 0-16,-4 1 56 0,-4-2-56 15,0-1 0-15,4-1 64 0,-1-4-64 16,1 4 0-16,0-6-8 16,0 3 8-16,0 2-8 0,-3-2 0 31,-6 7-24-31,1-5-16 15,-4 5 48-15,-4-2 0 0,0 2-80 16,0-4-120-16,0-4-80 16,-8 1-24-16,4 0 112 0,0-7 184 15,0 1-153-15,-1 3 73 16,6-4-152-16,-5 4 24 31,-1 2 208-31,6-2-40 0,-9-1-8 16,-4 4 56-16,0 0-8 15,0 0-48-15,0-3-48 0,-4 2-48 16,-12-2 72-16,0 3 72 16,0-1 8-16,0 5 0 15,0-2 0 1,0 1 0-16,0 0 24 0,1 0-16 16,-2 0-8-16,-3 3 0 15,1-3 0-15,-5 3 16 0,-1 0-16 16,-3 1 8-16,4 2 136 15,-3-3-144 1,3 6 8-16,0 1 0 16,4 3 0-16,-3-1 48 0,-5 1-56 15,0 3 0-15,-4-4-24 16,0 4 32-16,-9-3-8 0,6-1 56 16,-5 4-48-16,-3-3 0 31,6-1-8-31,-2 5 8 0,-1-2 56 15,-1 1-64-15,6 0-16 16,-9 3 8-16,5 0 8 0,-6 0 0 16,-2 0 0-16,-1 0 0 15,1 0-8-15,-2 0 8 32,1 0-8-32,1 3 8 0,2 4-8 15,6-5 8-15,-5 5 0 16,4-1 0-16,0-3-8 0,1 7 8 15,-1-4 0-15,0 1 0 16,4 2 0-16,0-2 16 16,1 2 72-1,-1 1-88-15,-1-1 176 0,5 0-168 16,1 4 32-16,-1-3-40 16,4-1 0-16,5 1 32 0,-5 0-32 15,-4-1 0-15,4 4-8 16,0-4 8-1,-4 1 0 1,4 3 136-16,4-1-112 0,-4 1 56 0,5-1-72 16,2 5-8-16,-3-5 72 15,4 1-72-15,-3 3 0 0,3-4-8 16,-4 4 16-16,-1 0-8 31,6 0 0-31,-1 3 0 16,1-3 40-16,-2 3-40 0,9 3 0 15,-4-3-16-15,5 3 16 16,-2 4 0-16,2-1-8 0,-6 4 8 16,2 2 32-16,-2 1-32 31,-2 0 0-31,7 0 40 0,0-4-40 16,-1 1 0-16,10 0-8 15,3-1 8-15,0-2 65 16,0 5-65-16,8-2 0 0,4 0 72 15,3-1-72-15,2-3 56 32,3 4-56-32,-5 0 0 0,2-1 16 0,2 4-16 15,1-3 0-15,1 2 48 16,7-2-48-16,3-4 0 16,9-6 0-16,7 1 0 0,9-5 72 15,12-5-48 1,0-1-24-1,0-6 120-15,-8 4-120 0,-13-4 0 0,-7-3-176 16,-13 0-337-16,-6 0 105 16,-5 0-312-16,-4-3-888 15,-8-4-2393-15</inkml:trace>
  <inkml:trace contextRef="#ctx0" brushRef="#br2" timeOffset="-199763.8">24296 15618 264 0,'0'0'11042'16,"0"0"-7833"-16,0 0-1953 16,0 0-872-16,0 0-144 0,0 0 504 15,0 0 40-15,0 0-168 16,0 0-159-16,0 0-185 0,0 0-88 31,0 0-64-31,0 0-16 0,0-3 112 16,4-14 40-16,0-8-256 15,3-10-56-15,10-9 8 0,3 0 40 16,12-1-48-16,4 1-48 16,7 5 96-16,9 11-80 31,8 2-40-16,7 7 128-15,5 13 0 16,4 3-8-16,8 3-8 0,23 15-40 16,13 24 48-16,11 2 0 0,-8 10 8 15,-7-4-8-15,-20-5 16 16,7-8-8-16,-3-8 0 0,0-7 0 16,7-12-8-16,5-7-168 15,-5 0 0-15,-23-13 56 0,-17-3-136 16,-18 0-81-16,-14-6 81 15,-3-7 168-15,0-6 88 0,0-9 0 32,-12-4 0-32,-8-6 64 15,-8 3-64-15,-4-3 8 16,0 10 0-16,0 3 80 0,0 9 104 16,0 10 169-16,0 6-81 31,0 6-8-31,0 4-72 15,0 6-104-15,0 0-96 0,0 0-104 16,0 10-48-16,16 9 88 16,4 3 64-16,3 6 40 0,5 4-40 0,-4 0-8 15,4 0 8 1,-3 3 8 0,-2-4-8-16,-3 4-136 15,4-6-120-15,-4-1-16 0,-8-2-73 16,3-4-63-16,-6-6-152 15,-5-1 168-15,4-8-88 0,-8-1-16 16,0-2 32-16,0-4 416 0,0 0 48 31,4-17 304-31,-1-8-104 16,6-13-144-16,6-12-8 0,10-5 80 16,6-2 48-16,9 6 72 0,12 14-192 15,16 5-48-15,19 12-8 31,21 17-64-31,3 3 56 16,-2 16-40-16,-18 10 32 0,-4 5 8 16,10 5 16-16,-2-2-8 15,4 4 96-15,9-3 104 16,3 0-24-16,5-6-8 0,15 0-120 16,5-1 72-16,0-9-112 31,6-7 48-31,-6-5 8 0,-4-7-64 15,-9 0 80-15,-3-13-72 16,-4-12 0-16,-5-16 32 0,-3-7-40 0,-13-12 0 16,-20 6 32-16,-19 6-32 15,-24 13 0 1,-19 4 8 0,-9-1-8-16,-4-6 0 0,-21-3-392 15,-54-11-664-15,-1 15-1977 16,1 2-5761-16</inkml:trace>
  <inkml:trace contextRef="#ctx0" brushRef="#br2" timeOffset="-195141.49">16140 2619 6513 0,'0'0'1760'16,"0"0"-704"-16,0 0-591 0,0 0-217 15,0 0 72-15,0 0 256 16,0 0-40-16,0 0-72 0,0 0-200 31,0 0-264-31,0 0-24 16,11 0-240-16,6 0 264 0,11 0 392 15,8 0 40-15,12 0 32 16,3 0-40-16,13 0-64 16,-1 0-55-16,10 0 23 0,14-3-248 31,-11 0 216-31,4 0-64 15,8 3-40-15,2-4-112 0,34 4-24 16,-5-3-40-16,-18 0-16 0,-26 0-16 16,-23 3-8-16,-8-3 24 15,8 0 88-15,11-1-24 16,5 1-16 0,-1 0 0-16,-3 0 80 15,0-4-32-15,-4 5 208 0,-8-2-152 16,0-2-48-16,-5 3 48 0,-6-1-136 15,-2 1 184-15,-3 0 0 16,-4 0-104 0,-4 3-32-16,-4-4 56 15,-5 4-48-15,1 0-72 16,-3 0-120-16,-2 0-192 0,21 4-936 16,-8 9-1401-16,8-4-1936 15</inkml:trace>
  <inkml:trace contextRef="#ctx0" brushRef="#br2" timeOffset="-194218.42">25117 2708 4176 0,'0'0'1745'0,"0"0"-657"16,0 0-152-16,79 9-16 16,-43-9 9-1,8 0-305-15,20 4 64 16,31-4-680-16,41 3 312 15,19 0-176-15,9 0 168 0,-13-3-312 16,-16 4 96-16,-7-4-96 31,-12 0-16-31,-21 0 16 0,-27-7 232 16,-20 1 72-16,-12 2-80 16,-5-2 120-16,5 0-128 15,-8-4-208-15,-11 7 256 0,-10-3-152 16,-3 6-112-16,0 0-384 15,-4 0-1048-15,0 22-1225 0,0-3 497 16,0 0-2521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5T17:15:08.5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4426 4153 8433 0,'0'-7'4865'0,"0"-2"-3512"0,0 6-329 16,0-1 120-16,0 1 48 0,0 3-95 16,0 0-305-16,0 0-312 15,0 0-176-15,0 0-120 0,0 0-104 31,-4 7-80-31,-4 15 16 16,-11 10 48-16,-2 15 24 0,-3 10 8 16,-4 7 0-16,0 3-24 15,5-1-64-15,-1 1 40 0,4-13-40 16,4-7 32-16,4-8-40 31,4-14 0-31,4-9-240 16,0-13-144-16,4-3-176 0,0-3 72 15,0-26-352-15,24-50-2073 16,-4 3-2032-16,0-7 72 0</inkml:trace>
  <inkml:trace contextRef="#ctx0" brushRef="#br0" timeOffset="214.41">4342 4080 2712 0,'0'0'5313'0,"0"0"-2360"0,0 0-265 15,0 0-943-15,0 0-505 16,0 0-200-16,0 0-320 15,0 0-327 1,4 9-201-16,9 23 328 16,-2 13 40-16,10 5-264 15,2 4-152-15,5 0-40 0,0-3-56 0,4-10-48 16,-1-6-264-16,1-9-480 16,13-11-697-16,-13-5-1207 15,-5-10-2913-15</inkml:trace>
  <inkml:trace contextRef="#ctx0" brushRef="#br0" timeOffset="647.23">4864 4057 520 0,'0'0'11818'0,"0"0"-9209"15,0 0-1305-15,0 0-880 0,0 0 72 16,-76 80 400-16,44-20-119 15,-3 23-225-15,-9 15-304 16,5-6-128-16,7-19 0 0,8-25-120 31,11-16-8-31,2-4-112 16,-1-2-16-16,3-7 24 0,5-16-104 16,4-3 0-16,8-44 168 0,29-43-377 15,10-39-223 1,9-11 64-1,-8 20-200-15,-21 41 544 0,-10 44 240 16,-6 12 480-16,-2 5 104 16,-1 8 432-16,-1 4-351 0,-3 3-409 15,5 16-208-15,-1 16 312 0,-1 12-56 32,1 20-96-32,-4 18-80 15,-4 20 0-15,-4 3-40 0,-15-7-40 16,-1-19 8-16,3-22-32 15,6-15-24-15,3-7-248 0,-5 9-776 16,9-6-1121-16,1-9-4152 0</inkml:trace>
  <inkml:trace contextRef="#ctx0" brushRef="#br0" timeOffset="1142.89">5187 4616 9129 0,'0'0'5098'0,"0"0"-4138"16,0 0-536-16,0 0 152 16,31-76 344-16,-22 54-112 0,-5-4-336 15,0 1-200-15,-4-4-151 16,-8 4-73-1,-8 0 32-15,-12 5 88 16,-4 8 56-16,-4 5 48 0,-3 7-80 16,-6 17-96-16,2 14 56 15,7 10 24-15,4 10 8 0,12 9-32 16,9-2-48 0,11-1-104-16,0-7-40 15,19-11-56-15,13-11-128 16,4-12-80-16,12-16-24 0,0-9 168 15,3-23-80-15,-3-16-80 16,-4-9 144-16,-16-3 176 16,-4 6 64-1,-17 13 408-15,-3 12 432 16,-4 19-96-16,0 10-344 0,-11 13-288 16,-6 19-88-16,2 12 64 15,3 4-40-15,0 3-72 16,4 3-40-16,8-7-96 0,0 1-328 31,0-10-232-31,4-3-392 16,16-16-849-16,-8-6-2088 0,4-13-1776 0</inkml:trace>
  <inkml:trace contextRef="#ctx0" brushRef="#br0" timeOffset="1541.79">5414 4445 10442 0,'0'0'5313'0,"0"0"-3537"16,0 0-495-16,0 0-345 16,0 0-488-16,0 0-304 15,28 25-72-15,-12 7 0 16,-4 9-64-16,0 7 8 16,-8 6-16-16,-4-3-96 15,0-1 40-15,-21-5-16 0,2-7 56 16,-5-10 8-16,4-12-64 15,4-6 56-15,9-10 8 16,7-16 8 0,0-31-408-16,32-27-256 15,3 1 175-15,1 3-7 0,0 16 64 16,-8 23 344-16,0 9 88 16,0 3 320-16,-4 15 120 31,-5 4-72-31,-3 16 57 0,0 13 111 15,-7 12-88-15,-2 3-112 16,-7 4-160-16,0 6-80 16,0-3-96-16,0-7-24 0,0 1-688 15,0-13-809-15,0-10-2359 16,8-16-2474-16</inkml:trace>
  <inkml:trace contextRef="#ctx0" brushRef="#br0" timeOffset="2050.4">6032 4368 13658 0,'0'0'3985'0,"0"0"-3481"16,0 0 137-16,-4 89 391 15,0-41-400-15,4 6-360 16,0-6-152-16,0-4-120 16,12-3-80-16,3-12-288 15,5-13-72-15,5-13-64 0,3-3 40 31,3-19 111-31,5-35 89 16,-4 0 136-16,-4-10 120 0,-4-2 8 16,-12 15 448-16,0 7 505 15,-4 9-65-15,-8 16-48 0,4 12-160 16,-4 7-280-16,0 0-400 16,4 26-152-16,-1 21 152 0,1 30 8 31,-4 37 0-31,0 26-8 15,-15 12-184-15,-2 0-448 16,-2-9 384-16,3 6 136 0,4 1-96 16,-4-7-120-16,0-17 8 15,-12-18 120-15,0-31 48 0,0-27 152 32,8-21 8-32,-3-19 312 0,-5-10 320 15,-4-7 400-15,-16-40-288 16,-8-45-23-16,9-51-433 0,11-26-224 15,36-12-72-15,19 10-48 16,41 31-40-16,16 23-201 16,16 21-31-1,11 30-752-15,4 15-480 0,-27 16-1233 16,-20 10-4176-16</inkml:trace>
  <inkml:trace contextRef="#ctx0" brushRef="#br0" timeOffset="2891.11">7398 4153 7889 0,'0'0'6274'16,"0"0"-4018"-16,0 0-488 16,0 0-367-16,0 0-449 15,0 0-336-15,-11 0-352 0,-10 47 216 0,2 30 80 16,-5 30-288-16,4 11-104 16,4 3-24-1,7-17-48-15,9-18-96 16,0-13 0-16,0-19-240 15,4-16-456-15,9-13 40 16,2 1-360-16,26-13-528 0,-5-7-1393 16,3-6-3961-16</inkml:trace>
  <inkml:trace contextRef="#ctx0" brushRef="#br0" timeOffset="3108.52">6964 4480 7945 0,'0'0'5473'15,"0"0"-3656"-15,0 0-505 16,0 0-312-16,0 0-544 0,116-10-40 16,7 10 337-16,12 0-385 15,1-3-368 1,-16 0-64-16,-28 3-1177 15,-29-4-2783-15,-19 1-3514 0</inkml:trace>
  <inkml:trace contextRef="#ctx0" brushRef="#br0" timeOffset="3404.71">7888 4486 10506 0,'0'0'4297'0,"0"0"-3721"15,0 0 248-15,-95 80 480 0,59-43-71 16,4 15-465-16,8 1-352 15,9 1-296-15,6 0-120 0,9-3-336 16,9-13-825-16,18-9 249 31,13-17-544-31,4-12 24 0,4-6 207 16,-1-29 417-16,1-19 808 16,-16-3 1425-16,-11-10 719 0,-14 4-160 15,-7 15-479-15,-20-2-249 31,-8 11-72-31,-12 14-384 16,1 12-359-16,2 10-273 0,5 3-168 16,5 10-321-16,11 28-959 15,1 0-968-15,10-7-5458 0</inkml:trace>
  <inkml:trace contextRef="#ctx0" brushRef="#br0" timeOffset="3971.17">6586 4791 11522 0,'0'0'4441'16,"0"0"-3433"-1,0 0 240 1,0 0 33-16,0 0-361 0,0 0-352 0,0 0-256 16,0 0-208-16,75-10 8 15,-19 10-112-15,43-3-424 0,-19-3-1040 16,-8 0-4890-16</inkml:trace>
  <inkml:trace contextRef="#ctx0" brushRef="#br0" timeOffset="4391.02">8191 4816 12322 0,'0'0'4393'0,"0"0"-3697"16,0 0 24-16,0 0-23 15,0 0 31-15,88 0-272 0,-41 0-224 31,2 0-120-31,-6 0-112 16,-6-3-608-16,-10-3-1009 0,-7-4-2648 16,-16-3-4792-16</inkml:trace>
  <inkml:trace contextRef="#ctx0" brushRef="#br0" timeOffset="5566.82">8900 4772 3240 0,'0'0'9994'0,"0"0"-8193"0,0 0-889 16,0 0 144-16,0 0 160 15,0 0-199-15,-31-51-433 0,31 26-288 16,20-4-176 0,-1-3-48-16,9 0-56 15,4 4 56-15,4 6-72 16,-4 6 0-16,-1 6-8 0,1 10 8 15,-4 0-80-15,-8 26 72 16,1 9 0-16,-14 6-64 0,1 10-192 16,-8 3 24-16,0-4 40 31,-8-2 48-31,-8-3-24 16,-3-14 104-16,2-5 56 0,2-14-64 15,6-5 72-15,-2-7 8 16,11-13 48-16,0-16-8 0,7-15-40 15,17-10-184-15,8-3 0 32,8 0-33-32,4 9 137 0,-4 16 80 15,-5 13 0-15,-3 13 64 16,-8 6-64-16,1 19-8 16,-14 10 8-16,-2 9 8 0,-9 3 0 0,0 0-8 15,-5 0 0 1,-14-6-80-1,-2-6 8-15,1-10 64 0,5-9-128 16,3-10 80-16,12-4 48 16,0-21-56-16,12-26-360 15,23-25 48-15,10 3 152 16,2 6 208-16,-7 13 16 16,-8 22 320-16,4 7 248 15,4 3-24-15,-5 15-55 0,1 7-161 16,-8 4-208-16,-4 18-56 15,-3 13 32-15,-10 10 8 16,1 2-48 0,-12 4-40-16,0 9-16 15,0-3-96-15,0 0-376 0,0 4-985 16,0-14-1287-16,12-18-2601 0</inkml:trace>
  <inkml:trace contextRef="#ctx0" brushRef="#br0" timeOffset="5927.83">10171 4600 7041 0,'0'0'4041'15,"0"0"-1945"-15,4-89 217 16,-4 64-233-16,-12 9-447 0,-4 10-561 16,-3 6-576-16,-13 3-296 15,-4 19-136 1,-8 16-56-16,0 7 64 15,5 6-56-15,6 3 56 0,6-4-72 16,11-5 0-16,8-7-40 16,8-10-184-16,4-9-136 0,16-15 48 15,12-4 184 1,11-26 80-16,1-12-24 16,8-10-144-16,-8-2 96 15,-12 2 120-15,-9 13 80 0,-6 10 456 16,-14 15 104-16,-3 10-200 15,0 7-440-15,0 21 48 0,4 13-48 32,0 7 0-32,5 13 0 15,-1-4-32-15,3 0-712 0,9-3-624 16,-4-13-993-16,0-16-2912 0</inkml:trace>
  <inkml:trace contextRef="#ctx0" brushRef="#br0" timeOffset="6316.77">10407 4534 11738 0,'0'0'4113'0,"0"0"-2537"0,0 0-576 16,0 0-143-16,0 0-361 16,0 0-248-1,0 0-112-15,95 50-64 16,-83-2-32-16,-12 9-40 0,0 3-120 15,-4 1-120-15,-19-4-80 16,-1-6 48-16,-1-13-72 0,1-13-41 16,5-12-119-1,10-13-40-15,5-13 352 32,4-22-288-32,25-28-88 15,14-23 104-15,6 7-40 0,-2 9 208 16,-7 19 296-16,-16 29 824 15,-5 9 488-15,2 7-72 0,-6 6-783 16,-2 28-9-16,-1 13 72 16,-1 7-184-16,-3 3-184 15,0 6-152-15,-4-6-80 0,4-3-632 16,9-7-1009-16,-2-13-2264 0,6-15-1824 16</inkml:trace>
  <inkml:trace contextRef="#ctx0" brushRef="#br0" timeOffset="6796.46">11076 4559 9233 0,'0'0'8554'0,"0"0"-7401"15,0 0-1009-15,0 0-48 32,0 79 56-32,0-37-56 0,8-1-96 15,4-6 0-15,12 0-536 0,7-10-721 16,5-12-63-16,9-13 408 15,-2-6-232-15,5-20 391 16,-4-15 561 0,0-4 192-16,-12-6 80 15,-9 4 913-15,-10 6 647 0,-2 12 312 16,-11 13-319-16,0 7-489 0,0 9-624 16,-4 9-520-16,-7 23-56 15,-10 22 56 1,-3 38 8-16,-4 41-8 15,-7 23-80-15,7 3-40 16,0-1 56-16,0-21-504 0,5 0 56 16,-5-11-72-16,-4-15 216 15,0-31 280-15,4-23-8 0,0-25 96 16,0-13 128-16,-4-9 256 31,-7-10 584-31,-14-20-32 16,-10-53 56-16,7-38-272 0,20-31-352 15,36-21-143-15,44-2 271 16,39 4-200-16,25 8-296 0,20 23-24 16,7 35-528-16,-4 34-1057 31,-30 29-1087-31,-26 14-7603 0</inkml:trace>
  <inkml:trace contextRef="#ctx0" brushRef="#br0" timeOffset="7230.28">12773 4295 5329 0,'0'0'8914'0,"0"0"-6658"16,0 0-600-16,0 0-623 15,0 0-417-15,0 0-264 32,-24 48 480-32,17 12 8 0,-10 23-328 15,6 28-240-15,-2 3-112 16,1-2-152-16,-3-17-8 0,-1-25-448 16,-1-20-456-16,-2-18-136 0,3-10-576 15,-16-9-1449 1,9-7-2400-1,-2-6-3393-15</inkml:trace>
  <inkml:trace contextRef="#ctx0" brushRef="#br0" timeOffset="7622.21">12706 4425 8953 0,'43'-91'2449'0,"6"5"143"16,-14 35-1095-16,-7 20-345 16,-1 8 112-1,10 1-263-15,-1 6-369 16,7 3-176-16,1 10-184 15,0 3-176-15,-8 23-96 0,-5 11 8 16,-14 20-8-16,-17 26-48 16,-17 18-16-16,-22-6-152 0,-13-22 104 31,-16-7-48-31,8-28 80 16,4-6 16-16,-11 0 64 0,23-20 8 15,-4-6-8-15,5-3 152 16,19 0 120-16,12-6 208 15,12-4-32-15,16-2-240 0,15 2-160 32,18 7-48-32,2 3-8 15,9 10 8-15,-4 15-72 0,-8 4 72 16,-9 6 0-16,-7 6-8 16,-12 9 8-16,-4 1-8 0,-8 9 0 15,-4-2 0-15,0-5-144 16,-4-5 48-1,4-13-592-15,8-9-368 16,0-14-2673-16,0-9-4209 0</inkml:trace>
  <inkml:trace contextRef="#ctx0" brushRef="#br0" timeOffset="8266.45">13694 4302 13354 0,'0'0'3161'0,"0"0"-1561"16,0 0-791-16,0 0-321 0,0 0-160 16,0 0-112-16,-41 66 200 15,18-11-152-15,-9 24-112 16,1-3-64-16,3-6-88 0,3-10-136 31,5-12-528-31,-4-4-408 16,1-2-841-16,3-20 777 0,8-19 112 15,7-9 896-15,5-35 128 16,21-33 160-16,14-24 232 16,10-13 232-16,2 3-88 0,-7 28 144 15,-8 30-8 1,-12 15-104-16,-4 19 145 15,-4 3 111-15,4 7-232 0,-1 6-344 16,-2 0-232 0,2 19-16-1,6 13 8-15,-6 9-8 0,1 6 0 16,-4 4-200-16,-4 3-64 0,-3 0-56 16,-2 7-96-16,1-1-288 15,0 0-217-15,-4 0-95 0,0-3-392 16,0-9-601-16,4-10 65 31,4-12 376-31,4-17 407 0,4-9 1161 16,0-12 152-16,7-23 1249 15,5-22 783-15,9-29 209 0,-1-25-313 16,-1-16-696-16,-7 0-79 16,-4 6-657-16,-4 22-192 31,0 30 32-31,-8 21 48 0,-4 26 0 15,-4 19-208-15,-4 3-328 16,0 9-168-16,0 36-992 16,-9 40 408-16,-2-5-1977 0,-1-4-6425 0</inkml:trace>
  <inkml:trace contextRef="#ctx0" brushRef="#br0" timeOffset="8892.75">14447 4254 544 0,'0'0'14211'16,"0"0"-12115"-16,0 0-992 16,0 0-664-16,0 0-432 15,0 0 32-15,-32 108 184 0,8-45-31 16,4 8-73-16,-8 1-112 15,4-11-8 1,0 2-120-16,0-12-937 16,5-13 761-16,2-16-208 15,9-15 320-15,5-7 184 0,3-29 80 16,7-25-64-16,21-25 80 16,21-26 184-16,2-3 248 0,-3 19-160 31,-12 26 144-31,-12 28-135 15,-5 16 431-15,-3 3-240 16,5 10-144-16,-2 2-224 0,1 8-200 16,1 21 0-16,-2 16 0 31,-3 7 0-31,4 12 0 0,-8 4-168 16,4-1-88-16,-4 1-120 0,4-7-208 15,-5-3-56-15,-2-10-345 16,2-5-183-16,-3-14-432 0,5-13 432 15,-2-12 727 1,9-3 441 0,0-25 673-16,8-13 879 0,8-20 112 15,4-28-303-15,7-25-385 0,-2-4-336 16,-6 7-176-16,-15 29 96 16,-8 28 8-16,-8 22-48 0,0 16-96 31,-4 4-103-31,0 2-225 15,-4 7-96-15,4 3-993 16,-4 9-807-16,12 26-633 0,0-3-2712 16,8-3-5633-16</inkml:trace>
  <inkml:trace contextRef="#ctx0" brushRef="#br0" timeOffset="9033.36">15502 4140 1776 0,'0'0'8794'16,"0"0"-7378"-16,0 0-984 31,0 0-432-31,0 0-456 0,0 0-2313 0</inkml:trace>
  <inkml:trace contextRef="#ctx0" brushRef="#br0" timeOffset="14290.03">17594 4048 10442 0,'0'0'2976'0,"0"0"-1175"31,0 0-649-31,0 0-504 16,0 0 80-16,-107 9 160 0,62 20 1 15,-14 22-185-15,-9 28-72 16,8 29-144-16,13 13-136 15,27-4-136-15,20-15-128 0,16-32-88 32,16-13-72-32,28-10-344 15,23-12-424-15,12-9-1080 0,-11-7-3498 16,-20-19-5608-16</inkml:trace>
  <inkml:trace contextRef="#ctx0" brushRef="#br0" timeOffset="14773.71">18073 4660 12722 0,'0'0'2969'16,"0"0"-1745"-16,0 0 40 15,0 0 121-15,0 0-585 16,31-50-336-16,-3 15-240 0,4-9-128 31,8-10 128-31,4-16-152 16,7-26-72-16,5-24 0 0,-8-14-112 15,-16 23-32-15,-12 29 144 16,-20 41 24-16,0 21 216 16,-8 8 8-16,-12 12 16 0,-20 32-224 15,-12 50 8 1,-8 38-48-16,13 17 72 15,23-10-64-15,24-32-8 0,0-31-48 16,16-23-536-16,12-12-560 16,36-1-1025-16,-4-8-2688 15,-5-14-4081-15</inkml:trace>
  <inkml:trace contextRef="#ctx0" brushRef="#br0" timeOffset="15385.04">18646 4331 10986 0,'0'0'1760'16,"0"0"-1288"0,0 0 104-16,0 0 265 15,0 0-185-15,0 0-160 0,0 0 0 16,0 0 16-16,44 50-24 16,-20-50-192-16,4-15-232 15,-5-8-64-15,1-2-152 0,-12-7-136 31,-3-3 144-31,-9 3 104 16,-4 7 40-16,-16 12 288 16,-8 13 120-16,0 0-296 0,-4 26 128 15,4 12 112-15,8 9-7 16,12 4-153-16,8-3-136 0,0-4-56 16,24-6-184-1,4-15-209-15,8-8-55 16,-1-15 80-16,6 0 144 15,-5-25 64-15,3-6 40 0,-7-11 104 16,-4-3 16-16,-4 8 0 16,-12 5 424-16,-5 13 392 15,-7 16-31 1,0 3-761-16,0 22-24 16,0 15 0-16,-7 11 64 0,-1 0-56 15,0 0-8-15,4-7-72 0,-1-6-200 31,5-16-209-31,0-6-135 16,5-13 112-16,11 0 56 0,8-22 296 16,8-17-96-16,3-8 128 15,1-4 48-15,-4 0 72 0,-4 9 376 16,-16 17 440-16,0 9 320 31,-8 16-423-31,-4 4-497 0,0 18-216 16,0 13 48-16,0 9 32 15,4 4-80-15,8 3-80 16,8-4-600-16,15 4-761 0,-3-13-1095 16,0-13-2633-16</inkml:trace>
  <inkml:trace contextRef="#ctx0" brushRef="#br0" timeOffset="16292.57">19873 4029 7177 0,'0'0'5657'0,"0"0"-3336"16,0 0-585-16,13-83-544 16,-13 74-63-16,-9 6-217 0,-10 3-360 0,-13 22-304 15,-13 25-128-15,-18 30 120 16,3 31 80-16,9 12-96 15,23-5-88 1,28-17-80-16,4-28-56 16,20-16-248-16,8-13-472 15,3-9-720-15,40-7-465 0,-7-2-1952 0,1-11-1864 16</inkml:trace>
  <inkml:trace contextRef="#ctx0" brushRef="#br0" timeOffset="16513.96">20172 4153 11242 0,'0'0'4177'0,"0"0"-3257"0,0 0-504 16,0 0 728-16,-16 95-119 15,12-41-337-15,-4 6-304 0,8 3-232 16,0-2-152-16,0-7-344 31,0-10-520-31,0-12-1641 16,8-13-2576-16,-4-12-4697 0</inkml:trace>
  <inkml:trace contextRef="#ctx0" brushRef="#br0" timeOffset="16666.55">20327 3940 11402 0,'0'0'3161'0,"0"0"-1113"0,0 0-648 16,0 0-736-16,0 0-543 16,0 0-121-16,-56 124-129 0,45-54-831 15,3-4-3265-15</inkml:trace>
  <inkml:trace contextRef="#ctx0" brushRef="#br0" timeOffset="17085.41">20240 4521 8633 0,'0'0'4817'0,"0"0"-3264"0,31-96-217 16,-10 52-48-16,3-3-15 16,-1 8-257-16,5 1-416 0,-8 16-216 31,1 10-184-31,-6 12-200 15,-7 12-80-15,0 20 32 16,-8 12 48-16,0 11 0 0,-4-2-104 16,-8 1-112-16,0-13-24 15,5-9-352-15,-2-12 320 0,9-11 176 16,0-9 96-16,4-9 248 16,16-20-176-1,8-16-72-15,8-5-8 16,-1-8 8-16,1 1 128 0,1 10 128 15,-10 9-88-15,-3 15 144 16,-8 17-96-16,-8 6-216 0,0 19-88 16,-4 16 88-1,0 12 0-15,-4 7 0 16,0 1 0-16,0-1-144 16,-4-7-416-16,-4-5-889 0,8-8-1215 15,0-11-2593-15,0-14-4689 16</inkml:trace>
  <inkml:trace contextRef="#ctx0" brushRef="#br0" timeOffset="17274.89">20956 4238 2840 0,'0'0'10522'16,"0"0"-7385"-16,0 0-832 0,0 0-1369 16,0 0-816-16,0 0 56 31,-15 130 176-31,4-18-152 15,-2 18-96-15,9 0-104 0,0-6 0 16,4-22-144-16,-4-20-680 16,-3-19-801-16,-2-12-1231 0,1-22-1145 15,1-7-3617-15</inkml:trace>
  <inkml:trace contextRef="#ctx0" brushRef="#br0" timeOffset="17522.22">20956 4149 8705 0,'0'0'6402'0,"25"-69"-4490"0,-5 34-720 16,4 3-495-16,4 13-33 0,8 6-80 16,-1 13-112-16,5 3-240 15,-4 29-160-15,-8 22-72 0,-28 25 0 16,-16 26-152-16,-40 3-128 31,-7-15-392-31,7-27-553 0,0-9-615 16,20-19-2369-16,12-3-672 0</inkml:trace>
  <inkml:trace contextRef="#ctx0" brushRef="#br0" timeOffset="17867.28">21463 4245 11426 0,'0'0'4697'16,"0"0"-4017"-16,0 0-168 31,-43 86-216-31,34-49-48 16,1-5-128-16,8 0-64 0,0-7-56 0,0-9-184 15,17-12-216-15,2-4 128 16,5-13 40-16,4-16-160 15,0-9 120-15,-9-3 272 16,2 3 24 0,-10 6 624-16,-6 10 448 15,-1 12 105-15,-4 10-617 0,0 13-576 0,0 19 40 16,0 9-32-16,-4 7 64 16,4 6-72-16,0 0-8 15,4-7-400 1,15-2-168-16,5-17-273 15,25-15-815-15,-10-13-3385 16,1-4-232-16</inkml:trace>
  <inkml:trace contextRef="#ctx0" brushRef="#br0" timeOffset="18075.71">22064 3832 13618 0,'0'0'4353'0,"0"0"-2704"0,0 0-505 16,0 0-576-16,0 0-520 15,-15 76 120-15,3 29 176 16,0 12-176-16,8-9-80 0,4-10-88 31,4-15-208-31,8-16-432 32,4-13-432-32,0-22 584 0,11-16-833 0,1-4-2535 15,4-12-1017-15</inkml:trace>
  <inkml:trace contextRef="#ctx0" brushRef="#br0" timeOffset="18235.27">21897 4095 8769 0,'0'0'2873'0,"0"0"-977"0,0 0 273 16,0 0-81-16,0 0-911 16,84-3-641-1,4 16-192-15,19 0-168 16,-4-1-176-16,-6-8-528 15,-38-4-921-15,-26 0-3528 0</inkml:trace>
  <inkml:trace contextRef="#ctx0" brushRef="#br0" timeOffset="18489.58">22586 3610 10282 0,'0'0'6985'0,"0"0"-5577"31,0 0-775-31,84 76-121 0,-32 9-16 16,16 33-80-16,-5 12-168 16,-14-3-208-16,-30-13-40 0,-19-15-176 15,-28-7-376-15,-15-16-632 16,-29-6-609-1,12-22-823-15,4-20-4162 16</inkml:trace>
  <inkml:trace contextRef="#ctx0" brushRef="#br0" timeOffset="19179.68">23316 4235 888 0,'0'0'11866'0,"0"0"-7657"0,0 0-3041 16,0 0-191-16,0 0-65 31,0 0-208-31,0 0-160 16,115 0-288-16,-47-3-120 0,3-4-88 15,2 5-48-15,-17 2-176 16,-5 0-488-16,-12 0-776 0,-15 0-1577 16,-16 0-3792-16</inkml:trace>
  <inkml:trace contextRef="#ctx0" brushRef="#br0" timeOffset="19375.16">23312 4400 8433 0,'0'0'3217'16,"0"0"-1465"-16,0 0 1 16,0 0-25-16,88 13 16 15,3-13-623-15,29-3-505 0,7-7-296 16,-3 1-320-16,-29-4-104 15,-35 7-1712 1,-24-4-4842-16</inkml:trace>
  <inkml:trace contextRef="#ctx0" brushRef="#br0" timeOffset="19977.52">24503 4419 7033 0,'0'0'7266'16,"0"0"-5666"-16,0 0-648 0,0 0-8 15,0 0-56-15,20-79-199 16,-4 47-169-16,3-9-56 0,5-7-96 31,8-18-184-31,4-30-120 16,8-34-48-16,-8-13 40 15,-12 10-48-15,-12 35 80 0,-12 47 112 16,0 22 96-16,0 23-64 16,-8 6 32-16,-20 22-240 0,-20 51-24 31,-7 51 0-31,-1 22 104 16,20 0-56-16,28-16-40 15,8-31-8-15,24-26-336 0,4-19-400 0,3-20 184 16,37-11-848-16,-8-4-793 15,4-13-3112-15</inkml:trace>
  <inkml:trace contextRef="#ctx0" brushRef="#br0" timeOffset="20573.89">24989 4210 432 0,'0'0'12698'0,"0"0"-10145"16,0 0-1649-16,0 0-528 15,0 0 104 1,0 0 368-16,0 0-63 15,0 0-177-15,0 0-120 16,44-10-144-16,-12 1-152 0,0-4-112 16,3-9-80-16,-3-4-88 15,-8-5-56-15,-8-8-64 0,-11 2 120 32,-5-2 88-32,0 11 0 15,-21 9 144-15,-3 16-40 16,-4 9-88-16,-4 22 56 0,4 17 0 15,9 6 8-15,3-1-72 16,16 2 0-16,4-8-8 0,16-9-120 16,8-10-104-16,8-12-88 31,3-10 112-31,2-3 128 16,2-22 56-16,1-10-32 0,-13-6 48 0,1-3 48 15,-8 6 264-15,-11 6 32 16,-5 17 168-1,-8 12-40 1,0 3-472-16,0 22-96 0,0 16 96 16,0 4 8-16,0-1-8 15,-4-2-88-15,4-8-208 0,0-11 24 0,0-11-24 16,4-12 64-16,16-6 224 16,7-23-48-16,17-12 40 15,4-13-40 1,4-3 48-16,0 0 8 15,-9 6 56-15,-7 13 160 16,-12 13 200-16,-11 18-160 0,-6 7-256 16,-3 22-144-16,0 20 144 15,-4 8-8-15,0 11-184 0,0 2-288 32,0 20-536-32,0-17-1673 15,0-15-3496-15</inkml:trace>
  <inkml:trace contextRef="#ctx0" brushRef="#br0" timeOffset="20844.16">26455 3632 13570 0,'0'0'3793'0,"0"0"-2320"15,0 0-345 1,0 0-408-1,0 0-288-15,-84-35-304 0,28 76-8 16,-19 35 272-16,-5 39 56 16,5 15-104-16,23 3-120 0,24-9-104 15,28-13-72-15,8 0 8 0,28-6-48 32,15-19-8-32,22-10 0 15,6-25-168-15,1-23-472 0,-9-5-560 16,-26-23-1857-16</inkml:trace>
  <inkml:trace contextRef="#ctx0" brushRef="#br0" timeOffset="21569.18">26949 3797 12218 0,'0'0'2977'16,"0"0"-697"-16,0 0-695 0,0 0-385 15,0 0-320 1,0 0-368-16,0 0-408 15,-20 26-40-15,-20 59 8 0,1 17 80 16,3 2-32-16,16-24-24 16,12-23-88-1,8-13-8-15,0-5-280 16,8 2-488-16,16 0-264 0,23 0-1153 16,-2-15-2744-16,2-17-2376 15</inkml:trace>
  <inkml:trace contextRef="#ctx0" brushRef="#br0" timeOffset="21763.65">26631 4092 7537 0,'0'0'1656'0,"0"0"-663"0,0 0 287 16,0 0 600-16,0 0-207 15,0 0-1145-15,79 7-288 0,45 15 24 31,15 0-264-31,-3-6-104 16,-28-13-1080-16,-41-3-1321 16,-23 0-3688-16</inkml:trace>
  <inkml:trace contextRef="#ctx0" brushRef="#br0" timeOffset="22135.65">27520 4064 8937 0,'0'0'4537'16,"0"0"-3400"-16,0 0-121 15,0 0 240-15,0 0 56 0,0 0-175 16,3-70-257-16,-31 70-488 16,-12 0-216-16,-11 22-80 15,-5 10-80-15,4 9 64 16,1 7 96-16,14-1-112 16,18 1-64-16,6-7-8 15,13-9-120-15,13-10-48 0,22-13 48 31,14-9 128-31,9-5 8 16,11-27-8-16,-2-10 8 0,-7-8-8 16,-9-4 8-16,-10 3-8 15,-17 6 8-15,-8 17 248 0,-13 9 168 16,-3 19-24-16,0 0-400 16,-15 28-80-16,-5 14 64 0,4 5 8 31,0 7-160-31,8 0-280 15,8-3-544-15,4-10-561 16,20-9-775-16,23-19-1657 0,2-13 1121 16,-2 0-2746-16</inkml:trace>
  <inkml:trace contextRef="#ctx0" brushRef="#br0" timeOffset="22442.8">28009 4035 7297 0,'0'0'4025'15,"0"0"-952"-15,0 0-89 16,8-76-1071-16,-20 76-1233 0,-11 25-536 15,-5 14-64 1,-4 8 16 0,4 4-48-16,8 3-48 0,8-6-48 15,3-1-344-15,9-12-256 0,0-9-169 16,0-14-23-16,5-9 400 16,3-3 440-16,-8-22 232 0,0-13 240 31,-4-9 144-31,-16-7 121 15,-12-6 47-15,-8 3-288 0,0 3-328 16,8 13-56-16,9 9-112 16,14 17-56-16,9 8-648 0,13 4-2233 15,38 19-168-15,5 7 1033 32,48 3 144-32,-17-4-385 0,-11-13-2464 15</inkml:trace>
  <inkml:trace contextRef="#ctx0" brushRef="#br0" timeOffset="22888.59">28336 4077 2536 0,'0'0'2993'15,"0"0"-121"-15,108-39-295 0,-81 14-465 16,-15-4 185-16,-12 4-377 31,0 0-447-31,-28 5-417 0,-11 14-608 16,-9 6-224-16,-4 6-208 16,0 23 64-16,8 9-72 0,16 4-8 15,13-1-168-15,15 0-56 0,7-9-112 16,29-7-88-1,8-9 40 1,12-13 152-16,-4-3 71 0,4-6 129 16,-8-16 32-16,-13-1 305 15,-7-2 495-15,-12 9-192 0,-4 4 40 16,-8 8-40-16,-4 4-608 0,0 16-136 31,0 32-96-31,-16 40 224 16,-12 55 8-16,-12 29-192 0,1 6-400 15,-9-13-600-15,0-38 696 16,8-38-841-16,0-26 817 0,12-28 384 31,0-16 136-31,-8-6 24 16,-3-10 528-16,-5-3 536 0,-4-44-95 16,4-42 15-16,16-41-232 15,24-19-272-15,28-10-232 16,48 10-40-16,24 16-232 0,11 13-160 15,5 25-528-15,-9 28-408 32,-27 29-1601-32,-20 19-3312 0</inkml:trace>
  <inkml:trace contextRef="#ctx0" brushRef="#br0" timeOffset="23206.71">28798 4127 8633 0,'0'0'2017'0,"0"0"-1025"0,0 0 1080 16,0 0-23-16,0 0-1313 16,0 0-376-16,103-57-160 15,-66 32-88-15,-5-4-40 0,-4-6-8 0,-9 0-16 16,-11 3 144-16,-8 7 136 31,-8 6 464-31,-20 13-303 16,-8 6-289-16,-7 25-88 0,2 13 168 15,6 13-144-15,15 3 64 16,8 0-128-16,12-3-72 0,0-7-72 31,24-9-328-31,8-13-328 16,7-9-297-16,10-13-55 0,7-3-320 16,0-26-569-16,7-15 257 15,24-48-280-15,-11 6-1937 0,-12 1 752 16</inkml:trace>
  <inkml:trace contextRef="#ctx0" brushRef="#br0" timeOffset="23372.26">29479 3610 8785 0,'0'0'5001'16,"0"0"-2216"-16,17-70-256 0,-14 57-873 15,-3 13-896-15,-3 13-592 16,-18 31-96-16,-7 32-72 0,-3 35 48 16,3 13-40-16,3-9 56 15,22-17-64 1,3-31-224-16,3-17-488 15,14-15-448-15,15-9-945 0,-4-13-3248 16,0-7-4625-16</inkml:trace>
  <inkml:trace contextRef="#ctx0" brushRef="#br0" timeOffset="23533.82">29153 3848 11258 0,'0'0'3201'16,"0"0"-1761"-16,0 0-184 15,0 0-368-15,107 3-520 0,-7 16-216 32,27-3-152-32,13 0-376 15,-41-10-1584-15,-26-6-3113 0</inkml:trace>
  <inkml:trace contextRef="#ctx0" brushRef="#br0" timeOffset="23964.65">29997 3371 5097 0,'0'0'8441'0,"0"0"-6376"0,0 0-1145 15,0 0-280-15,0 0-208 16,0 0 128-16,17 102 241 0,15-13-217 31,11 35-224-31,0 19-80 16,-11-4-136-16,-15-8-56 0,-17-23-88 15,-32-4 16-15,-24 1-16 16,-12-7 0-16,-3-5-288 0,-1-20-8 16,-4-13-656-16,24-19-1073 31,17-25-2968-31</inkml:trace>
  <inkml:trace contextRef="#ctx0" brushRef="#br0" timeOffset="24833.28">31030 3645 7153 0,'0'0'4545'16,"0"0"-2056"-16,0 0-369 0,0 0-648 16,-13-86-199-16,13 67-417 15,17 3-368-15,11 6-208 16,3 1-184 0,17 9-80-16,4 0-16 15,8 3 48-15,-1 13-48 0,-7 9 0 16,-8 4-8-16,-12 3 0 15,-17 9 8-15,-15 7-8 16,0 2 8-16,-23 11 88 0,-5-1 24 16,-8 4-24-16,0-1-16 31,-4 0-16-31,5-2-56 0,3-1-456 16,0 16-1592-16,8-19-3058 0,12-12-6704 15</inkml:trace>
  <inkml:trace contextRef="#ctx0" brushRef="#br0" timeOffset="25141.44">31077 4524 10234 0,'0'0'1960'0,"0"0"-1504"16,0 0 8-16,0 0 657 16,0 0-281-16,0 0 64 0,0 0-248 31,0 0-576-31,84 35-80 15,-60-35-432-15,-5-10 24 0,-2-5 40 16,-13-8 152-16,-4-2 216 16,0 6 104-16,-4 0 456 0,-13 9 128 15,6 4-128-15,-6 6-176 32,2 0 32-32,2 6-144 0,6 11-144 15,3-2-16-15,0 1-112 16,4-3-144-16,0-1-240 15,0-2-344-15,0-7-200 0,12-3-592 32,-4 0-209-32,4-10-447 0</inkml:trace>
  <inkml:trace contextRef="#ctx0" brushRef="#br0" timeOffset="25546.33">31994 3327 10178 0,'0'0'3961'0,"0"0"-2193"31,0 0-328-31,0 0-184 16,0 0-319-16,0 0-393 0,0 0-288 16,63 42-80-16,-19-1-8 15,12 9-88-15,7 24-32 16,1 30-40-16,-8 29 0 0,-20 8-8 31,-28-11-8-31,-16-23 8 16,-40-21 0-16,-4-16 0 0,-23 3-104 15,-1-6-304-15,-8-7-720 16,13-6-1681-16,23-25-5001 0</inkml:trace>
  <inkml:trace contextRef="#ctx0" brushRef="#br0" timeOffset="51475.15">4629 5235 5553 0,'0'0'2368'0,"0"0"-1448"0,0 0-143 16,-4 0 103-16,4 0 88 15,0-3-352-15,0 3-352 0,0 0-168 16,0 0 8 0,0 0 104-1,0 0 272-15,0 0 232 16,0 0 1-16,0 0-89 0,0 0-112 0,0 0-48 16,0 0-72-16,0 0-72 15,0 0-144-15,0 0-80 0,0 0-32 31,0 0 8-31,13-3-56 16,6-3 64-16,5 3 24 0,8-4-16 16,4-3-40-16,8 4 8 15,3-3 0-15,21-1 64 16,23 4-16-16,21 0 40 0,0 6-16 31,-5 0-32-31,-11 0-48 16,-12 12-40-16,0-2 8 0,-1 2-16 15,5-5 8-15,-16-1 0 16,-8-6 8-16,-21 0-8 16,0 0 72-16,-2 0-72 0,-1-3 64 31,-9-4 49-31,-10 4 47 16,-10 0-16-16,-7 3-32 0,-4 0-40 0,0 0-24 15,0 0-56-15,0 0-184 16,8 6-1185-16,4 4-2976 15,0-3-1792-15</inkml:trace>
  <inkml:trace contextRef="#ctx0" brushRef="#br0" timeOffset="52140.36">8949 5397 11026 0,'0'0'2272'15,"0"0"-463"-15,0 0-1033 16,0 0-336-16,0 0 256 15,0 0 16-15,103-12 40 0,9 12-167 16,59 0-169-16,28 0 0 16,12 0-40-16,-12 0-64 0,-36 0-48 31,-26 6-88-31,-38 0-120 16,-39-3-8-16,-25 0-40 0,-19 1 0 15,0-1 8-15,-8-3-8 16,-4 0-8-16,-4 3-48 15,0-3-48-15,0 0-184 0,0 3-552 32,-4-3-1201-32,0 0-4480 0</inkml:trace>
  <inkml:trace contextRef="#ctx0" brushRef="#br0" timeOffset="53815.86">18969 5375 7537 0,'0'0'2961'16,"0"0"-1969"-16,0 0-712 15,0 0-88-15,0 0 1080 0,-8 0 529 16,8 0-353-16,-4 0-304 15,4-7-528 1,0-2-344-16,0-10-120 16,0 0-55-16,0-10-89 15,12-2 0-15,8-4-8 16,7 3 0-16,10 4-8 0,6 5-57 16,9 7 17-16,12 10 40 0,20 6-40 31,27 16 40-31,25 22 8 15,7 16 0-15,-7 9 0 16,-21-2 0-16,-35-11 8 0,-20-11-8 16,-13-7-8-16,-7-7-8 15,4-3-96-15,4 3-128 0,8-3 112 16,-9-9-40 0,2-6 48-16,-2-7 8 15,-3-7 16-15,-4-21 48 16,-12-4 0-16,-9-12 48 0,-3-7 0 15,-8-3 8-15,-8 6 0 16,0 3 128-16,0 14 120 16,0 6-56-16,0 9 64 15,0 9 16-15,0 7-280 16,0 0-48-16,0 16-160 16,13 6 144-16,2 10 64 0,2 3 0 15,-2 6-16-15,1-2-320 16,0-4 64-1,-9-1-112-15,2-5-16 16,-5-1-152-16,-4-5-184 16,0-7-40-16,0-7 120 0,-8-6 119 15,-8-3 393-15,4-3 144 16,0-16 104-16,4-3 200 0,4-7 225 31,4-6-73-31,8 7-96 16,12-4 0-16,12 10 56 15,4 3 96-15,12 3-264 0,7 10-80 16,5 6-32-16,3 0-48 16,10 9-32-16,-2 7-48 0,17 9 40 31,-13 1-40-31,5 2 40 0,-4 1-40 16,-17-7 40-16,10 1-40 15,-18-5 0-15,-3-5 64 0,-12-10 48 16,-4 0 104-16,-8-3 72 15,0-3 104-15,-5-19-71 16,2-7-41 0,3-12-88-16,-1-7-192 15,-3-2-8-15,-3-1-56 0,-2 6-40 16,-11 11-128-16,-4 8-145 0,0 17-647 16,0 2-1288-16,-4 7-6386 15</inkml:trace>
  <inkml:trace contextRef="#ctx0" brushRef="#br0" timeOffset="55420.48">25336 5226 9402 0,'0'0'2104'0,"0"0"-1048"31,0 0-464-31,0 0 473 0,0 0 255 16,0 0-240-16,0 0-128 16,-44-73-344-16,44 47-31 0,7-2-385 15,14-14-88-15,7 5-104 16,11-8 0-16,9 4-8 31,8 6-128-31,4 13-40 0,8 9 55 16,3 13 9-16,13 6 48 15,15 35 16-15,13 20 40 0,-1 12 0 16,-6 0-8-16,-10-10-64 0,-11-12 32 16,-1-6-200-1,5-11-56 1,0-5 160-16,-17-13 72 0,-11-6 16 15,-16-8-64-15,-8-2-24 16,0 0 48-16,3-12 32 0,6-13 56 16,-6-7 0-16,-3-16-160 0,-4-12-440 31,0-20 376-31,-12 4 160 16,-9 7 72-16,-11 17 104 0,0 21 136 15,0 5 104-15,0 1 152 16,0 18-72-16,0 7-424 0,0 4 0 15,0 24-152-15,4 11 104 32,1 11 48-32,7 7-8 0,-1 1 8 15,6-5-352-15,-2-5-144 16,1-7-104-16,0-9-736 0,-7-6-201 16,-6-10 1-16,1-7 296 15,-4-6 279-15,0-3 961 31,0-10 0-31,0-15 88 0,0-6 273 16,0-11 287-16,4-5-104 16,8-8 88-16,4 2-120 0,4-1 288 15,4 13 633-15,0 9-201 16,4 16-368-16,7 13-384 16,5 3-344-1,12 22-96-15,4 13-40 0,15 16 0 16,21 9-8-16,16 6 0 15,12-5 8-15,-1-13-48 0,-8-10-184 16,-3-13 184-16,-4-6 40 16,-5-6 8-1,-3-10-8-15,-1-3 8 16,5-25 0-16,0-14 0 0,-1-5 48 16,-15-3-32-16,-20 5 40 15,-21 10 24-15,-6 1 184 16,-1 2 88-16,-5-3 216 0,1 4-192 31,-16 5-256-31,-4 5-16 0,-12 1-104 16,0 2-184-16,0 2-416 15,-12 0-264-15,-16 4-1160 16,0 0-1177-16,8-1-4937 0</inkml:trace>
  <inkml:trace contextRef="#ctx0" brushRef="#br1" timeOffset="92959.12">5577 7248 7345 0,'0'0'1864'0,"0"0"-215"16,0 0-393-1,4-53 112-15,-4 43 41 16,4 3-145-16,0 1-32 0,-4 3-216 16,0 3-127-16,0-4-217 0,0 4-104 15,0 0-176-15,0 0-144 16,0 0-128 0,0 0-120-16,0 13 0 15,0 6 0-15,-4 16 0 16,0 4 56-16,-3 8 32 0,7 0-16 15,-4 5-72-15,4-5 96 16,-4 1-48-16,0 0-48 0,-1-4 8 31,1 4-8-31,0-7 0 16,-3-3-80-16,-1-3-384 0,-1-6-72 16,5-1-368-16,-3-6-545 15,7-9-1199-15,0-4-2393 16,0-9-3081-16</inkml:trace>
  <inkml:trace contextRef="#ctx0" brushRef="#br1" timeOffset="93304.18">5908 7188 1840 0,'0'0'7369'0,"0"0"-5264"16,0 0-265-16,0 0 105 16,0 0-345-16,0-38-712 0,0 47-464 15,0 14-184 1,0 15 417-16,-3 9-9 16,-6 10-192-16,1 1-48 15,0 5-88-15,1-2-128 0,-2 2-64 16,1 0-32-16,-3-2-80 15,-2-4-8-15,5-3 56 0,-3-9-56 32,2-8-8-32,5-8 0 15,0-7-192-15,1-9-448 0,-1-7-312 16,4-6-793-16,-4-13-415 16,0-5-5498-16</inkml:trace>
  <inkml:trace contextRef="#ctx0" brushRef="#br1" timeOffset="93575.44">5430 7629 10002 0,'0'0'2976'16,"0"0"-935"-16,0 0-337 0,0 0-232 15,0 0-807-15,0 0-153 16,119-16 24-16,-55 10-88 16,9-4-112-16,-6 1-144 15,-16-1-136-15,1 4-56 16,-16-1-296-16,-8 5-368 16,-15-1-416-16,-10 3-705 0,-3 0-1279 15,0 0-2522-15</inkml:trace>
  <inkml:trace contextRef="#ctx0" brushRef="#br1" timeOffset="94512.88">6024 7763 11738 0,'0'0'2817'16,"0"0"-1713"-16,0 0-288 15,0 0 256-15,0 0-216 16,0 0-391 0,0 0-217-16,51 3 8 0,-10-3-72 15,-2 0-80-15,5-10-48 16,-4-3-56-16,0 1-72 0,-8-4-128 16,-8 0 32-16,-13-3-8 15,-11-3 40 1,0 3-16-16,-7-3 47 15,-21 0 97-15,-4 5-40 16,-8 8 48-16,-4 9 0 0,1 0 8 16,2 6 89-16,1 16 7 15,9 10 96-15,10 3 112 0,6 9-16 32,15-2-48-32,0-1-32 15,15-3-72-15,17-9 0 16,16-7-40-16,5-6-32 0,6-13-72 15,1-3 0-15,4-3-392 16,3-39-848-16,-14 8-2825 0,-14-8-5529 0</inkml:trace>
  <inkml:trace contextRef="#ctx0" brushRef="#br1" timeOffset="94999.56">6646 7886 1456 0,'0'0'11314'16,"0"0"-9577"-16,0 0-1033 15,0 0 592-15,0 0 40 0,0-3-423 16,11-9-633-16,-3-5-184 16,4-5-32-16,0-3-56 0,1-7 0 31,-6-9 0-31,1-7 48 16,-8-15-48-16,4-20-8 15,-4-21 8-15,0-4 0 0,-8 19 0 16,-3 28 0-16,6 30 128 15,1 18 64-15,0 7 168 0,0 2 128 32,0 4-264-32,-3 19-232 15,-6 26 8-15,-2 28 208 16,2 0 24-16,1-3 32 0,5 3 24 0,3-22-32 16,4 9-16-16,0 10-152 15,0-13-8-15,0 3-88 16,11-9-344-1,10-6-624-15,11-14-1232 16,-1-15-2233-16,-3-13-5313 16</inkml:trace>
  <inkml:trace contextRef="#ctx0" brushRef="#br1" timeOffset="95437.36">6868 7877 11282 0,'0'0'2424'0,"0"0"-1383"31,0 0 151-31,0 0 184 16,0 0-288-16,0 0-399 16,0 0-441-16,0 0-248 0,0 0-80 15,84-95 72-15,-56 50-64 16,0-18 72-16,-5-26 0 0,-2-25-16 31,-10-10-104-31,-2 22 112 16,-9 29 8-16,0 35 0 15,0 16 120-15,0 6 32 0,-9 6 176 16,2 10 0-16,-5 3-224 0,-4 29-96 16,-9 19 88-16,2 6-16 15,-1 10 88 1,8 2-40-16,8-8 64 15,0 9-32-15,1-3-48 16,7-1-24-16,0-6-32 0,0 1-56 16,11-4 0-16,1-6-320 0,8-10-48 31,4-6-704-31,20-9-1009 16,-5-11-2928-16,-2-8-4465 0</inkml:trace>
  <inkml:trace contextRef="#ctx0" brushRef="#br1" timeOffset="95816.33">7411 7642 9754 0,'0'0'3920'0,"0"0"-1879"16,0 0-105-16,0 0-487 15,0 0-537-15,0 0-352 31,-37-47-360-31,25 69-128 0,1 13 120 16,2 6-24-16,1 6-160 16,5 4 40-16,3-3-48 0,3-1-16 15,18-8-232-15,3-8-136 0,8-5 88 16,3-13-56 0,5-11 48-1,8-2 48-15,-4-19-8 0,4-12 56 16,-12-10 208-16,-8-7 56 15,-9-6 160-15,-10-3 152 0,-9-1 200 16,-13 8 128-16,-11 2 64 16,-8 10-72-1,-4 9-256-15,-3 11-152 16,3 11-192-16,0 7-88 0,5 13-352 16,-1 35-896-16,4-4-1168 15,7 0-7523-15</inkml:trace>
  <inkml:trace contextRef="#ctx0" brushRef="#br0" timeOffset="104977.35">7259 7388 1512 0,'0'0'4737'16,"0"0"-3089"-16,0 0-1104 0,0 0-232 15,0 0 329-15,0-6 311 16,0 6 40-16,0 0-248 0,0 0-192 16,0 0-80-16,0 0 8 31,0 0 137-31,0 0-65 0,0 0-104 15,0 0-112-15,0 0-88 16,0 0-16-16,0 0-64 0,0 0-32 16,8 0-32-16,3-4-104 15,6 4 240-15,7-3 56 32,4 0-136-32,4 0-8 0,0-1-88 15,3 2-16-15,1 2 56 16,0-4-88-16,-1 1 0 15,1 0 64-15,-8 0-80 0,-4 3 40 16,-3 0-40-16,-2 0 0 31,-7 0 0-31,0 0 16 0,1 0-8 0,2 0-8 16,-2 0 8-16,6 0 0 16,1 3-8-16,8 3 8 15,0-6 0-15,4 4 0 0,0-4 0 16,3 2-8-1,-7-2 8 1,0 4-8-16,-8-1-56 0,-4-3-48 0,-8 3-72 16,-4-3 32-16,-1 3 96 15,-3-3-48-15,0 0 88 16,0 4-40-16,0 2 48 0,0-3 0 31,-3 6 8-31,3-2 8 16,-4-1-8-16,0 1 0 0,4-1 0 15,-4 4 0-15,4 2 0 16,-8 1 40-16,3 3-40 0,2 0 0 16,-5 3-8-16,-4 3 8 31,9 0 0-31,-10 4-8 0,5 2 0 16,1 1 0-16,-2-4 8 15,5 7-8-15,0-3 0 16,-4-1 8-16,5 4-8 0,-1 3 0 15,-5-1 8-15,-3 1 0 32,5 1-8-32,-2-1 0 0,-3-7 8 15,9 4 0-15,-5-7-8 0,3-3 8 16,1 1-8-16,0-1 0 16,0-6 0-16,4 3 0 0,-3-3-88 15,3-4-64 1,0 4-56-1,0-3 40-15,-4 0 24 0,4-4 88 16,-4 4-40-16,0-3 88 0,-1-1-8 16,1-3-32-16,0 1 40 15,1-1-64-15,-5-3 24 0,-5 3 32 32,6-6 16-32,-9 0 0 15,0 0 0-15,0 0 8 0,-4 0 104 16,4 0-40-16,-7 0-8 15,2 0-56-15,1 0 8 0,-3-3 32 16,-1 0 0-16,3 3 0 31,2-3 32-31,-1 3 8 0,3 0 40 16,2-3 0-16,2 3-56 16,2-3-16-16,-4-1 8 15,2 4-56-15,-2-3 0 0,-6 0-8 16,5 3 16-16,-3-3-16 31,2 3 0-31,6 0 8 0,-6 0 0 16,6 0-8-16,3 0 0 15,4 0 8-15,-5 0 0 0,5-3-8 16,1-1 8-16,-1 4 0 0,4-2 0 16,0-2 72-1,0 1 8 1,0-3 136-16,-4 2-72 0,4 1-32 15,0-3-64-15,0 3-56 16,0-3 8-16,0-1 48 0,0 1-56 16,0 0 16-16,0-1 56 0,0-6-64 31,0 4 64-31,4-4-64 16,0 0 88-16,-1 4 32 0,1-4 8 15,-4 3-24-15,0 1 9 16,0-4-57-16,0 1-8 15,0 2 0-15,0-5 8 0,0 2-56 32,0-6 40-32,-4 3-40 0,4 0 0 15,0-3 0-15,0 0 0 16,0 0-8-16,0-1 0 16,-3 1 8-16,-1 1 0 0,4 1 0 15,-4 2 0-15,0 2-8 31,0 0-8-31,4 1 8 0,-5-1 0 16,5-3-8-16,-4 4 8 16,4 2 8-16,-3-3-8 15,3 4 0-15,0-1-8 0,-4 0 8 0,4 4 0 16,-4 0 8 0,4 3-8-1,0-1 0-15,0 1 0 0,0 0 0 16,0 0 0-16,-4 0 0 15,4 0 0-15,0-7 0 16,0 0-8-16,0 1 8 0,-4-7 0 0,4 0 0 31,0 0 0-31,-4 1 0 16,4 2 0-16,-5 0 8 0,2 4-8 16,-1-1 8-16,0-3-8 15,0 1 8-15,0-1-8 16,-3 7 0-16,7-1 0 0,-5 1 8 31,5 3-8-31,0 3 8 16,0 0-8-16,0 0 0 0,0 0 0 15,0-3 0-15,0 3 0 16,0 0-8-16,0 0-24 0,0 0-56 16,0 0-216-16,0-3-265 31,0-4-623-31,0-5-1528 15,-4-4 527-15,4 0-4312 0</inkml:trace>
  <inkml:trace contextRef="#ctx0" brushRef="#br0" timeOffset="109547.88">5379 6982 2664 0,'0'0'1512'15,"0"0"-431"-15,0 0-65 0,0 0-16 0,-24-29 208 16,24 23-55-16,-4 2-257 16,0 1 8-16,4 0-112 15,0 3 64-15,0 0-224 16,0 0-231-1,0 0-217-15,0 0-80 16,0 0 0-16,0 0-8 0,0 0 80 0,0 0 32 16,0 0-40-16,0 0-40 15,0 0-80-15,0 0-40 16,8 0 80 0,7 0 88-16,1 0 0 15,5 3-72-15,2-3-88 16,5 3 40-16,0 1-48 0,0-1-8 15,4 0 56-15,-4-3-40 16,0 0-8-16,0 0 40 0,-4 0-48 31,-5 0-88-31,-3 0 88 16,0 3 16-16,-4-3 32 0,4 0-40 16,-4 3 0-16,8-3 0 15,0 4 0-15,-5-4 0 16,9 0-8-16,-3 0 8 0,-6 0-8 31,5 2 8-31,-4-2 0 16,0 4-8-16,-4-4 8 0,0 3-8 15,0-3 0-15,4 3 8 0,0 0-8 16,-4-3 0-16,8 4 0 16,-4-4-8-16,-1 0-8 15,2 0 8 1,-2 0-8-16,2 0 16 15,-6 0-8-15,2 0 8 0,-2 0 0 16,1 0 0-16,4 0 8 0,-4 0-8 16,4 0 0-16,4 0 0 15,0 0 0 1,0 0 0-16,3 0 0 16,1 0 0-16,1 0-16 15,-1 0 8-15,-5 0 8 0,5 0 0 16,-4 0 0-16,-4 0-16 15,0 0 8-15,-4 0-48 0,-3 0 56 32,2 3 0-32,1-3 0 15,-4 0 0-15,8 3 0 0,-5-3 0 16,2 0 0-16,-2 0 0 16,2 0-8-16,-5 0 8 15,-1 3-48-15,-3-3 48 0,5 0 0 31,-1 0 0-31,-4 0-8 16,3 0 8-16,6 3 8 0,-5-3-8 16,-1 0-8-16,6 0 8 15,2 0 8-15,-3 0-8 0,8 0 0 16,-3 0 8-16,-2 0-8 16,1 0 0-1,-4 0-8-15,-1 0-40 16,-2 0 0-16,3 0-16 0,-5 0 56 15,2 3 0-15,3-3 0 16,-1 0 8-16,6 0 8 0,3 0-8 16,-5 0-8-1,6 0 8-15,-6 0 0 16,2 0 0-16,-6 0 0 16,1 0-48-16,0 0 40 0,-4 0-72 15,0 0 16-15,0 0 16 16,-4 0 40-16,4 0 0 0,-4 0 0 31,8 0 0-31,0 0-8 16,-4 0 16-16,4 0 0 0,0 0 0 15,-5 0-8-15,1 0 8 16,-3 0 0-16,-1 0 0 16,0 0 0-16,-4 0-16 0,4 0 8 31,3 0 8-31,-3 0 0 15,5 0 0-15,2 0 8 0,-3 0-8 16,1 0 0-16,-1 0 8 16,-1 0-8-16,5 0 0 15,-3 0 0-15,2 0 0 0,-3 0-40 16,4 0 32 0,-4 0 0-16,-4 0-128 15,4 0 16-15,-3 0 40 0,-5 0-8 16,0 0-40-16,0 0 64 15,3 3-32-15,1 1 88 16,0-1 8-16,0-3 8 16,7 3 0-16,-2 0 72 15,3-3-80-15,-5 4 0 16,-3-4-8-16,-4 3 0 0,0 3-120 16,0-3 112-16,0 7 16 15,0-4 8-15,0 7 0 16,-7-4 40-1,3 4-48-15,0 0 0 16,0 3 16-16,0-1-16 16,0 4 0-16,-1 1 40 0,2-1-32 15,-1 3-8-15,0 0 0 16,0 0 8-16,0 1-8 0,0-5 0 31,1 5 0-31,3-4 8 16,-5-3 0-16,5 2 0 15,-4-1-8-15,0 1 8 0,0-1 0 16,0-2 0-16,0 1-8 16,-3 0 0-16,2 0 16 0,-3 3-16 15,0-3 0 1,5 3 0-16,-1-3 0 16,-1 3 8-16,1-6-8 15,0 6 8-15,0-3-8 0,4-1 0 16,-4 1 8-16,4 0-16 15,0 0 8-15,0 0 0 32,0 3 0-32,0 0 8 15,0-3-8-15,0 3 0 16,4 3 0-16,-4-3 0 16,0 0 0-16,4 1 8 0,-4 2-8 15,0-7 0-15,4 1 8 16,-4-3-8-16,0 0 0 0,0-1 0 15,0 1 0-15,0 0-8 16,0-4 8-16,-8 4 0 0,4-4-8 16,1 4 8-16,-1 0 0 15,0 0-8-15,-1 2 8 0,1 5 0 32,4-5 0-32,-4 1 0 15,4 0 0-15,0 3 0 16,0-3 0-16,0 3 0 0,0-3 0 15,0 6 0-15,0-6 8 16,0 3 0-16,0 0-8 0,0-3-8 31,0-3 8-31,0 2 0 0,0-5 0 16,0 3 8-16,0-4 8 16,0 1-16-16,0-4 0 0,0 4 8 15,0-4-8-15,0 1 8 16,0-1-8-16,0 0 0 15,-4 0 8 1,4-2-8-16,-3 2-48 0,3-3-32 16,-4-3-48-16,0 4 80 15,0-4 48-15,-5 0-8 0,2 0 8 32,-5 0 0-32,-1 0 0 15,2 0 0-15,-6 0 16 0,2 0 72 16,-1-4 0-16,-4-2 40 15,0 3-16-15,0-3 32 0,1-1-72 16,-2 1 0-16,-3 3-16 16,5-4 24-16,-5 4-24 0,3 0-48 31,-3 3 0-31,1-3 8 16,3 3-8-16,-4 0-8 15,0-3 48-15,1 3-40 0,-2 0 40 16,1-4-40-16,4 4 96 15,-3-3-8-15,-1 3-24 0,3-3-72 32,-3 3 8-32,-3 0 40 15,7 0-40-15,-4 0-8 0,0 0 8 16,5 3-8-16,-6 4 8 0,1-4-8 16,0 0 0-16,1-3 8 15,-5 0-8-15,4 0 56 16,-4 0 40-1,8 0-48-15,-3 0-16 16,-2 0-24-16,5 0 0 0,1 0 0 16,-1 0 0-16,-1 0 0 0,2 0-8 15,-1 0 8-15,-1 0-8 16,-2 0 8 0,3 3 0-16,-4-3-8 15,5 0 8-15,-2 3-8 16,1-3 0-16,5 3 0 0,-6 1 8 15,6-1-8-15,-1-3 8 16,-5 3 0-16,6 0-8 0,-5 0 16 31,4-3-8-31,0 0-8 16,-5 0 8-16,10 0 0 16,-1 0 0-16,-4 0 64 0,4 0-64 15,0 0 56-15,-4 4-16 16,5-4-48-16,-2 0 16 0,2 2-8 31,2-2 72-31,-3 0-72 16,1 0 0-16,-2 0 0 15,6 0 64-15,-1 0 144 0,0 0 96 0,-1-6 32 16,6 0 16-16,3 0-48 16,-4-4-128-1,0 1-80 1,4-8-8-16,-4 2-88 0,0-5 0 15,0 2 0-15,-1-1 0 16,5-1 41-16,-3 5-41 0,-1-4 0 0,4 3 64 16,0 3-64-16,-4-3 80 31,4 0-24-31,0 0-64 16,0-3 48-16,0-3-32 0,-4 0 32 15,4-1 0-15,-4 1-48 16,0 0 8-16,-1 0 48 0,5 3-56 15,-3-3 16-15,-1 6-8 32,4-7 0-32,0 4 40 0,0-3-40 15,0-3 40-15,0 0-48 16,0-1 8-16,0 1-16 0,0 2 8 16,0 1 0-16,0 3 8 15,-4 3-8-15,0-3 0 31,0 4 0-31,0-5 8 0,-4 5-8 16,4-5 8-16,4 1 24 16,-4-3-32-16,4 3-8 0,-4-3 8 15,4 3 0-15,0 0 0 0,0 0 0 16,0 0 48 0,0 3-48-1,0 0-8-15,0 4 8 0,0-5 0 16,0 4 0-16,0 1 8 15,0-4-8-15,0-3 8 0,0 0-8 16,0-3 0-16,0 3 0 16,-4 6 0-1,4 0-32-15,0 1 32 16,0-1 8-16,0 1-8 0,0-1 0 16,0 0 0-16,0-3 8 15,0-3-8-15,0 3 8 0,0-3 0 16,0 3-8-16,0 0 0 31,0 3 0-31,0 4 8 0,0-1-8 16,0 4 0-16,0 0 0 15,0 0-48-15,0-1 40 0,0 4 0 16,0 0 8-16,4-1 0 16,-4 1 0-16,4 0 0 31,0-3 0-31,0 0 0 0,-4-1-8 15,4 1 0-15,0 2 0 16,-4-2 0-16,0 3-88 0,0 0 8 16,0 3-144-16,0 0-705 15,0 3-519-15,0 10-712 16,0-4-3090 0</inkml:trace>
  <inkml:trace contextRef="#ctx0" brushRef="#br0" timeOffset="112149.79">5100 9407 6849 0,'0'0'4553'0,"0"0"-3737"0,0 0-552 15,0 0-88-15,0 0 392 16,0 0 497-16,0-63-257 0,0 53-376 31,0 10-240-31,0-3-120 16,0 0 8-16,0 0-8 0,0-1 8 15,0 1 16-15,0-3 72 16,-13-3-96-16,-6-4-64 0,-5 0 80 16,-12-3-16-16,-8 4-8 31,-7 5 72-31,-1 7 32 15,-4 0 112-15,0 16 184 0,3 9 16 16,2 10-120-16,7 10-103 16,8 6-105-16,8 3-32 0,13 3 40 15,15-7-152-15,0-2-8 16,28-7 8 0,11-6-8-16,14-9-144 15,18-11-32-15,24-11-65 0,-7-4-119 16,-8-4-248-16,-16-14-248 15,-21-1-64-15,-3-1 408 0,-8 1 120 16,-16 6 392 0,-16 1 288-16,-4 2 568 15,-24 7-176-15,-3 3-152 16,-9 0-136-16,-1 0-40 0,6 7-72 16,7 2-96-16,12 0-120 15,8-2-64-15,8-1-296 0,12-6-480 31,20 0 472-31,8 0 64 16,12-9-80-16,-1-7-128 0,1 0 160 16,-8 7 152-16,-12-4 136 15,-13 6 168-15,-2 5 360 0,-13 2-144 16,-4 0-192-16,0 15 232 31,0 7 240-31,0 10-272 16,-8 0-111-16,-1 6-105 0,2 0-112 15,-1 4-56-15,4-4-8 16,4-4-296-16,0-5-793 0,15-10-847 16,2-6-2761-16,2-13-2745 0</inkml:trace>
  <inkml:trace contextRef="#ctx0" brushRef="#br0" timeOffset="112301.38">5562 9633 13474 0,'0'0'2385'0,"0"0"-1809"16,0 0-128-16,0 0 152 15,-13 85-128-15,10-53-232 0,-1-3-240 16,4 3-608-16,0-10-1488 16,0-6-2969-16</inkml:trace>
  <inkml:trace contextRef="#ctx0" brushRef="#br0" timeOffset="112464.93">5542 9382 9706 0,'0'0'5481'32,"0"0"-4649"-32,0 0-600 15,0 0-232-15,0 0-744 0,0 0-336 16,0 0-1321-16,15 73-3352 0</inkml:trace>
  <inkml:trace contextRef="#ctx0" brushRef="#br0" timeOffset="112745.17">5693 9575 8889 0,'0'0'4881'16,"0"0"-4064"-16,0 0-257 0,0 0 136 15,0 0 192-15,0 0-40 0,0 89-488 16,4-50-208-1,0 5-104 1,0 1-48-16,3-4-168 0,2-3-144 16,3-6-32-16,0-17-40 0,0-8-56 15,3-7 344-15,2-16 96 16,-2-16 144-16,5-16 280 0,-3-2 168 31,-6-4-176-31,-3 6-216 16,1 10-40-16,-5 9-64 0,3 11-96 15,1 18-728-15,5 0-2080 16,-2 0-3026-16</inkml:trace>
  <inkml:trace contextRef="#ctx0" brushRef="#br0" timeOffset="113379.44">6024 9798 9089 0,'0'0'2593'0,"0"0"-1753"15,0 0 921-15,0 0 263 32,0 0-728-32,0 0-880 0,0 0-272 15,55-80-72-15,-35 52-72 0,-3-4-64 16,-6-3 56-16,-11 0-56 16,0 4 64-16,0 2 0 15,-11 10 200-15,-13 13 265 16,3 6-145-1,-3 12-96-15,1 20 40 16,7 6 32-16,4 10-112 0,8 0-96 0,4-1-80 16,8-3 0-16,7-9-8 15,10-6-264-15,6-13-160 16,5-13-128 0,0-3-49-16,4-13-71 15,0-15 128-15,-8-11 176 16,0-5 288-16,-8 0 80 0,-4 3 208 15,-5 9 440-15,-7 12 176 16,1 14-47-16,-1 6-425 0,-1 10-336 31,6 15 40-31,-5 16 120 16,3 7-160-16,-3 3 64 0,-3 0-72 16,-1-4-8-16,-1-5-88 15,-3-11-128-15,0-12 40 16,0-6-16-16,0-13-8 0,4-9 200 31,12-20-80-31,4-16-97 16,8-9 129-16,4-3 48 0,3 0 8 15,1 6 161-15,1 13 183 0,-5 13-80 16,0 12 40-16,-6 10-32 16,2 3-112-16,-3 16-32 15,-5 6 16 1,-9 13-8-16,-3 6-24 15,-3 4-72-15,-5 5-48 0,0 2-8 16,-9 8-768-16,-2-16-2017 0,-1-9-8217 16</inkml:trace>
  <inkml:trace contextRef="#ctx0" brushRef="#br0" timeOffset="114063.57">8490 9220 3608 0,'0'0'7634'15,"0"0"-5226"-15,0 0-463 16,0 0-129-16,0 0-279 16,0-63-409-16,0 63-576 0,0 6-408 31,0 19-136-31,0 16 288 15,0 23 40-15,0 0-64 0,0 5-136 16,0 4-40-16,4-12-88 16,-4 2 32-16,0-3-40 15,4-9-400-15,-4-6-288 0,0-7-344 16,4-16-1105 0,0-6-2528-16,4-16-2888 15</inkml:trace>
  <inkml:trace contextRef="#ctx0" brushRef="#br0" timeOffset="114288.96">8852 9169 11882 0,'0'0'4425'0,"0"0"-2681"0,0 0-927 16,0 0-417-16,0 0 328 15,-8 99 192-15,1-20-408 16,3 0-240-1,0-6-144-15,4-12-64 16,0-14-32-16,0 7-32 16,0 3-288-16,0-6-528 0,0-13-496 15,0-9-905-15,-4-10-2928 16,-1-16-2497-16</inkml:trace>
  <inkml:trace contextRef="#ctx0" brushRef="#br0" timeOffset="114473.45">8414 9515 10538 0,'0'0'4617'15,"0"0"-3305"1,0 0-216-16,0 0-432 16,80-25 97-16,-20 21-89 15,8 4-208-15,3 0-272 0,-3 0-192 16,8 10-128-16,-20 0-1657 15,-17-1-4448-15</inkml:trace>
  <inkml:trace contextRef="#ctx0" brushRef="#br0" timeOffset="115150.61">9175 9360 12290 0,'0'0'2241'0,"0"0"-1233"0,0 0-176 32,0 0 8-32,0 0-360 15,0 0-264-15,0 0-144 16,0 0-64-16,0-13 104 0,0 13 32 15,0 0 128-15,0 0 129 16,0 0 151-16,0 0-8 0,0 0-104 16,0 0-8-1,0 0-152-15,0 0-96 16,0 0-112-16,0 0-24 16,0 0-40-16,0 0-8 0,0 0 0 15,0 0-48-15,0 0 0 16,0 10-72-16,0 2 120 15,0 4 8 1,0 6 32-16,0 4-32 0,0-4 32 16,12-3-40-16,1 0-96 15,2-3 48-15,1-10-72 0,0-3-104 32,4-3 40-32,-4 0 80 15,0-12 40-15,-5-8 8 0,-2-8 40 16,-9-1 16-16,0-6 8 15,-9 1 0-15,-6 2-8 0,-9 3 88 16,0 13 8-16,-8 4 8 16,4 12-96-16,-8 3 56 0,1 19 16 31,7 13 88-31,3 9-64 16,10 7 80-16,7 4-8 15,8-2-80-15,0-5-96 0,23-7 40 16,5-3-32-16,13-12 32 15,2-10-40-15,1-7-8 0,4-9-216 32,-8 0-392-32,8-38-544 15,-16 3-1417-15,-8 0-3624 0</inkml:trace>
  <inkml:trace contextRef="#ctx0" brushRef="#br0" timeOffset="115517.61">9522 9722 4200 0,'0'0'5858'0,"0"0"-4482"16,0 0 160 0,0 0 513-16,0 0 15 15,0 0-520-15,0 0-735 16,32-39-569-16,-8 7-192 0,4-5-40 15,4-27 64-15,3-25-72 16,1-25-48-16,-12-10 48 0,-12 22 8 31,-7 26 64-31,-5 38-64 16,0 13 128-16,-9 9 344 16,-3 10 32-16,1 6-136 0,-6 12-296 15,-3 42-64-15,1 29 56 16,6 25-72-16,9 9 0 0,4-18-88 31,0-33-496-31,8-27-488 16,16-8-697-16,-4-8-2071 0,1-8-1650 15</inkml:trace>
  <inkml:trace contextRef="#ctx0" brushRef="#br0" timeOffset="115877.62">9805 9604 8193 0,'0'0'2241'0,"0"0"-1561"16,0 0 680-16,0 0 377 0,0 0-297 0,55 10-360 16,-30-10-408-16,3 0-360 31,7-13-176-31,1-6-120 16,5-6 64-16,2-14-72 0,4-21-8 15,-2-32-256-15,-14-23-56 16,-6-2 104-16,-22 19 8 0,-3 31 200 15,-12 32 192-15,-11 10 352 32,-1 2 160-32,-12 14 353 0,-5 9-545 15,-2 22-224-15,0 42 16 16,11 37 88-16,19 10-80 0,13 4-120 16,20-11-96-16,12-27-16 15,-4-17-64-15,4-19-16 31,0-12 0-31,7-1-64 0,1-6-352 16,16-9-440-16,-15-13-608 16,-10 0-4498-16</inkml:trace>
  <inkml:trace contextRef="#ctx0" brushRef="#br0" timeOffset="116831.02">4808 10483 6513 0,'0'0'8066'15,"0"0"-6714"-15,0 0-888 0,0 0 384 16,-52 111 224-16,41-59-47 15,-1 20-313 1,0 17-272 0,4 19-176-16,0 3-96 0,8-18-56 0,-4-27-112 15,4-25 0-15,0-9-624 16,0 3-48-16,-5-3-713 0,2-13-607 16,-1-9-1145-16,0-10-1672 15</inkml:trace>
  <inkml:trace contextRef="#ctx0" brushRef="#br0" timeOffset="117072.37">4717 10506 1088 0,'0'0'9426'32,"0"0"-7618"-32,60-102-560 0,-29 70 353 15,9 10 175-15,-3 13-560 16,2 9-367-16,-7 16-433 15,0 38-192-15,-12 28-64 0,-20 19-8 16,-20 11 16-16,-24-14-64 16,-4-25-16-1,9-22-80-15,7-13-8 0,0-6-24 16,8-4-344-16,0-2-488 16,24-20-1081-16,0-6-2720 15,16-6-2312-15</inkml:trace>
  <inkml:trace contextRef="#ctx0" brushRef="#br0" timeOffset="117377.53">5291 10757 12826 0,'0'0'2361'0,"0"0"-1665"0,0 0 112 31,0 0 456-31,-73 82-311 16,50-44-489-16,3 0-272 0,9 1-72 15,-2-8-112-15,5-9-8 16,4-5-40-16,4-11-280 0,0-6 168 16,0-6 152-16,0-20 80 31,-3-9 8-31,-10-13 184 0,-6-2 176 16,-5-8-16-16,-8 8-120 15,4 8-32-15,4 7 0 16,4 16-152-16,15 13-128 0,5 6-608 15,45 13-1296-15,-2 9-473 32,9 3-2544-32</inkml:trace>
  <inkml:trace contextRef="#ctx0" brushRef="#br0" timeOffset="118054.69">5351 10909 9578 0,'0'0'4897'16,"0"0"-4257"-1,0 0 96-15,0 0 208 0,0 0-64 0,0 0-408 16,99-32-304-16,-56 13-168 16,-2-3-128-16,-5-3-240 15,-4-1 0-15,-12 4 224 0,-12 0 144 32,-8 3 0-32,-8 3 328 15,-16 6 360-15,-12 7-199 0,-5 3-33 16,2 13-24-16,-1 12-40 15,12 4-128-15,4 3-152 0,17 2-112 16,7 1-56-16,24-3-296 31,19-7-464-31,25-8-617 0,23-15-999 16,29-4-1641-16,7-21 1072 16,-3-12 129-16,-33 0 2800 15,-27 10 72-15,-23 2 1584 0,-14 5-488 16,-3-8-40-16,-4 4 441 31,-8-6 511-31,-12 5 265 0,0 4-481 16,-25 3-456-16,-14 3-567 15,-8 10-273-15,-9 3-104 0,-4 7-32 16,0 18-168-16,12 7-40 0,8 9-48 16,20 4-96-1,12 3-8 1,8-1-104-16,21-6-160 0,18-6-232 15,9-16-88-15,3-9-65 16,2-10 233-16,-1-29 312 0,-1-25 104 16,-7-25 8-16,-8-32 264 0,-8-10 112 31,-24 0-127-31,-4 26-41 16,0 35-72-16,-4 28 272 0,0 16 232 15,0 7-48-15,-1 9-128 16,5 6-472-16,0 45-88 15,0 31 88-15,17 30 8 0,7 5-8 32,0-22-104-32,-5-28-232 0,-2-29-280 15,-6-9-168-15,6-4-593 16,11-9-1007-16,-5-3-1449 16,-3-13-1280-16</inkml:trace>
  <inkml:trace contextRef="#ctx0" brushRef="#br0" timeOffset="118188.32">6522 10718 10138 0,'0'0'4073'0,"0"0"-3353"16,0 0 656-16,0 89-424 15,0-44-520-15,4 3-432 0,7-7-64 0,2 3-2480 16,-1-15 215 0,-5-10-4352-1</inkml:trace>
  <inkml:trace contextRef="#ctx0" brushRef="#br0" timeOffset="118335.92">6597 10518 8185 0,'0'0'6138'0,"0"0"-6138"16,0 0-1297-16,0 0 913 0,52 74-152 15,-12-37-1112-15,-8-5-3073 16</inkml:trace>
  <inkml:trace contextRef="#ctx0" brushRef="#br0" timeOffset="118518.42">6904 10725 3672 0,'0'0'6346'0,"0"0"-4138"16,0 0 225-16,0 0-417 0,-99-13-336 16,55 26-503-16,8 12-433 31,0 10-376-31,17 4-208 15,10-2-112-15,9 5-48 0,13-8-256 16,22-5-168-16,9-10-376 16,12-12-393-16,28-10-1399 0,-21-14-2209 0,1-8-2265 15</inkml:trace>
  <inkml:trace contextRef="#ctx0" brushRef="#br0" timeOffset="118744.81">7183 10363 10098 0,'0'0'5745'16,"0"0"-4265"0,0 0-23-16,0 0-553 15,0 0-48-15,-43 133 120 16,39-31-248-16,4 9-336 0,4-19-208 16,7-25-136-16,2-26-48 15,-2-6-136-15,10 0-896 0,2 0 352 31,17-10-736-31,-4-9-1393 16,-8-16-4689-16</inkml:trace>
  <inkml:trace contextRef="#ctx0" brushRef="#br0" timeOffset="118908.36">6936 10696 4913 0,'0'0'10242'15,"0"0"-8842"-15,0 0-840 16,127 0 400-16,-35 0-199 0,-8 7-457 16,15-7-304-16,-26 0-280 15,-34 0-2121 1</inkml:trace>
  <inkml:trace contextRef="#ctx0" brushRef="#br0" timeOffset="119871.73">9215 10442 6833 0,'0'0'4345'0,"0"0"-2945"15,0 0-200-15,0 0 361 0,0 0 135 32,0 0-360-32,0 0-527 0,0 0-289 15,-103-25-64-15,71 54 8 0,0 12-88 16,0 7-16-16,8 9-144 16,8 3-112-16,12 0-56 15,4 0-48-15,20-2 0 16,16-8-72-1,12-8-208-15,8-14-8 16,3-12-32-16,6-13-64 0,-2-6-112 0,-3-22 56 16,-9-10 296-16,-15-16 144 15,-12-6 88-15,-16-16 232 16,-8 6 32 0,-12 1 112-16,-24-1 160 15,-8 22-16-15,-11 4-240 16,-1 16-176-16,-4 18-144 0,0 7-48 15,-3 48-704-15,11 3-880 16,16 3-4033-16</inkml:trace>
  <inkml:trace contextRef="#ctx0" brushRef="#br0" timeOffset="129244.18">13518 7937 10490 0,'0'-9'3224'0,"0"-1"-895"15,0 0-881-15,0 4-167 0,0 3-265 16,0 0-136-16,0 3-376 0,0 0-384 16,0 16-120-16,0 15 0 31,0 23 144-31,0 32-16 16,-7 16-72-16,-2-7-40 0,-3-15-16 15,5-30-80-15,-1-18-384 16,-1 3-608-16,1-4-289 0,1-5-1727 31,-2-13-3282-31</inkml:trace>
  <inkml:trace contextRef="#ctx0" brushRef="#br0" timeOffset="129384.79">13530 7832 10922 0,'0'0'2664'0,"0"0"-1287"0,0 0-881 16,0 0-352-16,0 0-144 16,0 0-1240-16,20 76-265 0,-8-34-3040 0</inkml:trace>
  <inkml:trace contextRef="#ctx0" brushRef="#br0" timeOffset="129916.34">13602 8493 7665 0,'0'0'4473'0,"0"0"-3073"16,0 0-127-16,-4-92 87 0,4 57-104 16,4 0-296-16,8-3-343 15,8 0-313-15,8 0-192 0,0-1-32 16,-1 11-80-16,5 6 0 31,-4 6-8-31,-4 10-80 0,-4 6 88 16,-4 0-16-16,-4 9-72 15,-4 13 80-15,-4 10 16 0,-4 6 48 16,0 6 8-16,0 4 16 16,0 0-8-16,-4-4-56 31,-4-9 32-31,0-6-40 0,4-10 0 15,0-10 0-15,0-6 48 16,4-3 16-16,0-6 64 0,8-23-136 16,16-18-232-16,0-4 104 0,4-9 120 15,-4 3 0 1,-5 16 8 0,-2 6 224-16,-2 18 48 0,-2 14-128 15,-6 6-136-15,5 23-8 16,4 15 192-16,0 10-72 0,-7 6-40 15,-2 4-64-15,-3-8 64 16,-4 1-80 0,0-6-400-16,0-3-456 15,0-10-817-15,0-10-1255 0,0-6-1897 16,0-13-2513-16</inkml:trace>
  <inkml:trace contextRef="#ctx0" brushRef="#br0" timeOffset="130119.79">14263 8280 6545 0,'0'0'4009'0,"0"0"-745"16,20-79-807-16,-20 69-457 16,0 10-719-16,0 26-937 0,0 34-88 15,-16 32 232-15,1 16-104 32,-6 0-240-32,6-7-88 15,2-8-56-15,2-4-8 0,3-17-488 16,-1-20 200-16,6-15-576 15,3-15-161-15,-4 1-655 0,0-14-1121 16,0-6-1391-16,0-3-505 0</inkml:trace>
  <inkml:trace contextRef="#ctx0" brushRef="#br0" timeOffset="130353.15">14192 8128 9025 0,'0'0'1977'0,"51"-77"-81"15,-11 43-872 1,0 2 57-16,0 16 47 16,0 10 56-16,-4 6-480 0,-8 28-136 15,-9 30-279-15,-14 30-25 16,-10 24-160-16,-34 8-96 0,-9-25-8 16,4-25-72-16,12-29-344 31,0-2-793-31,-4 5-535 0,5-6-1169 15,10-9-2600-15</inkml:trace>
  <inkml:trace contextRef="#ctx0" brushRef="#br0" timeOffset="130701.2">14690 8293 12658 0,'0'0'2817'15,"0"0"-1801"-15,0 0-688 0,0 0 408 16,-28 98-24-16,20-50-360 16,4-1-175-1,4-2-153-15,0-7-24 0,0-3-465 16,16-7-263-16,4-15-120 16,4-9 168-16,4-4-112 15,4-13-80-15,-5-19 504 0,-3-9 368 16,0-23 216-1,-8-18 448 1,-8 3 344-16,-8 8 264 0,0 21-32 0,0 21-103 16,-4 4-353-16,-4 5-344 15,0 17-320-15,4 3-120 16,0 7-488-16,0 12-520 0,8 10-1305 31,8-7-2512-31,8-10-2096 16</inkml:trace>
  <inkml:trace contextRef="#ctx0" brushRef="#br0" timeOffset="130937.56">15100 7966 6689 0,'0'0'3289'0,"35"-70"864"16,-18 35-1801-16,3 6-512 31,-4 14-671-31,-9 8-433 0,2 7-312 16,-5 10-352-16,-4 22-8 15,0 24 136-15,-8 31-32 16,-20 24-96-16,0 9 24 0,4-18-48 15,4-26-40-15,12-22 0 32,8-16 8-32,0 9-16 0,0-2-264 15,16 3-152 1,8-17-536-16,32-15-473 16,-4-9-1175-16,-5-7-3265 15</inkml:trace>
  <inkml:trace contextRef="#ctx0" brushRef="#br0" timeOffset="131140">14972 8137 8601 0,'0'0'2745'32,"0"0"-697"-32,0 0-463 15,0 0-329-15,0 0-400 0,0 0 176 16,0 0-191-16,128 19-497 15,-61-12-240-15,2-1-104 0,19 3-721 16,-25 1-1847-16,-12-3-4786 0</inkml:trace>
  <inkml:trace contextRef="#ctx0" brushRef="#br0" timeOffset="131603.76">15797 8229 7457 0,'0'0'2545'16,"0"0"-385"-16,0 0-175 16,0 0-545-16,0 0-528 0,0 0-328 15,0 0-144-15,-52 16-96 16,48 0-96-16,4 0-240 0,0-3-8 15,0-4-72-15,13-2-176 32,2-7 168-32,-3 0 80 0,0-13 104 15,-4-9-32-15,-4 2 136 16,-4-5 88-16,0 3 0 16,-12 6 25-16,0 3-129 0,-3 13-184 15,-2 0-8-15,6 13-617 31,-6 31-1295-31,9-5-2865 0,1 2-4129 0</inkml:trace>
  <inkml:trace contextRef="#ctx0" brushRef="#br0" timeOffset="131875.03">15654 8601 9273 0,'0'0'1417'15,"0"0"-369"-15,0 0 0 0,0 0-72 16,0 0-311-16,0 0-257 0,0 0-184 31,31 60-72-31,-6-60-48 16,-5 0 64-16,-5-10-8 16,2-5 0-16,-10-4 216 0,-7-3 144 15,0-1 56-15,0 4-104 16,-15 6-88-16,-5 4-184 0,-16 9-200 31,4 3-1096-31,0 6-3785 0</inkml:trace>
  <inkml:trace contextRef="#ctx0" brushRef="#br2" timeOffset="135512.1">17351 7737 7665 0,'0'0'2841'15,"0"0"-737"-15,0 0-567 0,0 0-249 32,0 0-32-32,0 0-200 0,5-3-304 15,-5 3-327-15,0 0-281 16,0 19-144-16,0 10 56 0,0 9 136 16,-5 9-16-16,-3 4-24 15,0 6-144-15,1 0 0 16,-2 1 0-1,1-5-8-15,1 1-264 16,3-9-497-16,4-4-879 0,4-6-1152 16,7-10-1329-16,5-12-2393 0</inkml:trace>
  <inkml:trace contextRef="#ctx0" brushRef="#br2" timeOffset="135781.38">17742 7718 8705 0,'0'0'3977'15,"0"0"-2192"-15,0 0-417 16,0 0-200-16,0 0-520 16,0 0-368-16,7 13-112 0,-7 19 424 15,0 15 73-15,-11 10-249 16,-1 7-112-16,3 0-192 31,-2 2-40-31,3-2-64 0,-1-7 0 16,2-3-8-16,3-7-112 15,0-9-504-15,4-6-1017 0,-4-10-1527 0,4-12-2314 16</inkml:trace>
  <inkml:trace contextRef="#ctx0" brushRef="#br2" timeOffset="136011.75">17331 8049 4384 0,'0'0'6242'31,"0"0"-3834"-31,0 0-551 16,0 0-121-16,0 0-264 0,0 0-904 15,0 0-303-15,96-26-121 16,0 26-136-16,19 0 40 0,13 3-48 15,-29 7-200-15,-19 3-1025 32,-33-4-2624-32,-22-3-3840 0</inkml:trace>
  <inkml:trace contextRef="#ctx0" brushRef="#br2" timeOffset="136381.74">17957 8226 5601 0,'0'0'3288'0,"0"0"-1959"16,0 0-121-16,0 0 512 0,0 0-39 0,0 0-425 15,0 0-424-15,16 3-184 16,3-3-208 0,9-9-224-1,0-4-128-15,-3-3-24 0,-1-3-64 16,-13-3-120-16,-7-3 24 15,-4-4 88-15,-4 4 8 0,-16 5 8 16,-12 5 88-16,-4 8 24 0,-3 7 56 31,3 10 177-31,4 12 31 16,4 7-64-16,12 6-24 0,8 0-8 16,8 6-120-16,12-3-32 15,20 0-64-15,16-3-24 0,8-9 16 16,4-8-64-16,-4-5-88 31,2-7-432-31,7-6-728 0,-14-9-2657 16,-11-7-3449-16</inkml:trace>
  <inkml:trace contextRef="#ctx0" brushRef="#br2" timeOffset="136847.47">18379 8363 6529 0,'0'0'1776'0,"0"0"-543"16,0 0 287-16,0 0 280 0,0 0 89 15,0 0-225-15,0 0-424 0,4-7-192 32,4-9-415-32,4-12-433 15,4-10-120-15,0-19 64 0,0-26 48 16,0-22-48-16,-4-9-24 16,-5 0-112-16,-7 6 56 0,0 32-64 15,0 22 8-15,0 19 184 31,0 15-48-31,0 14 192 0,0 6-144 16,-7 10-192-16,-10 31-56 16,2 35 56-16,3 23 48 0,4 2 16 15,8-12-56-15,0-22-8 16,8-23-80-16,8-2-368 47,0 2-376-47,24 19-905 0,-5-9-2359 15,-3-12-2890-15</inkml:trace>
  <inkml:trace contextRef="#ctx0" brushRef="#br2" timeOffset="137273.32">18722 8255 9113 0,'0'0'2161'15,"0"0"-1609"1,0 0-256-16,0 0 280 16,0 0 152-16,0 0-15 0,0 0-201 15,0 0-184-15,-8 25 96 16,16-25-40-16,3-9 232 16,10-11-224-16,-1-11-48 0,7-7-64 31,1-7 16-31,4-25-104 0,0-19-64 15,-4-22-72-15,0-16-40 16,-12 4-8-16,-8 30-8 16,-8 27 0-16,0 25 0 0,0 15 8 15,-16 10 192-15,-12 6 56 32,-4 10-120-32,-8 23-39 0,-7 28 111 15,-2 31 128-15,18 23-56 16,6 3-72-16,25-6-112 15,13-23-24-15,15-22-64 0,0-12-16 16,12-4 8-16,7 7-368 31,25 12-376-31,-4-6-2401 0,-12-16-3224 0</inkml:trace>
  <inkml:trace contextRef="#ctx0" brushRef="#br0" timeOffset="144242.31">13511 9582 7073 0,'0'0'1712'0,"0"0"-527"0,0 0-193 16,0 0 928-16,28-73 41 15,-21 60-121-15,-3 3-584 0,-4 7-407 16,0 3-417-16,0 0-184 0,0 0-112 16,0 0-64-1,0 0-72 1,0 7 0-16,0 6 16 0,0 2 40 16,-4 1 64-16,-3 3-8 15,2-3-32-15,5-3-8 0,0-3-64 16,0-1 40-16,0-9 0 0,0 3 0 31,0-3 40-31,0 0 64 16,0 0 16-16,0 0-16 0,0 0-56 15,0 0 24-15,0 0 0 16,0 0 0-16,0 0-48 16,0 0-16-16,0 0-40 0,0 0 32 31,0 0-40-31,0 0 0 0,0 0 8 15,0 0 40-15,0-6-56 16,0-4 0-16,0 4-16 16,5-7 8-16,-2 1-96 0,1-5 8 15,0 5 24-15,0-4 24 32,0-3 48-32,0 3-8 0,-4-3-72 15,5 0 0-15,-2 3 8 16,-3 0 16-16,0 3 48 15,4 4 0-15,-4 3 8 0,0-1 8 16,0 4-8-16,0 0 0 16,0 0-8-1,0 3 0-15,0 0 0 0,0 0 0 16,0 0-48-16,0 0 56 16,0 0-56-16,0 0-32 15,0 16-32-15,-4 9 120 0,-8 13 8 16,-4 6-8-1,0 14 48-15,-3-1 16 16,-2 3-16-16,5 4-40 0,4-1 40 16,1-2 40-16,6-1-88 15,5-6 0-15,0-3 0 16,9-7-8-16,6-6-40 0,5-6-72 31,5-3-120-31,-2-7-128 16,5-7-144-16,8 2-344 0,0-11-481 15,20-6-727-15,-9 0-2073 16,-3-6-3057-16</inkml:trace>
  <inkml:trace contextRef="#ctx0" brushRef="#br0" timeOffset="144474.67">13068 9868 8265 0,'0'0'2825'0,"0"0"-633"15,0 0-735 1,0 0-105 0,0 0-472-16,0 0-360 15,52-10 8-15,39 10-200 0,1 3-184 16,-4 0-144-16,0 10-224 0,-33 0-1240 15,-7-4-3489-15</inkml:trace>
  <inkml:trace contextRef="#ctx0" brushRef="#br0" timeOffset="144945.39">13897 9994 7601 0,'0'0'2409'15,"0"0"-1257"-15,0 0-264 0,35-79 24 16,-26 51 8-16,-9-4-151 31,0 0-217-31,-9 1-56 0,-10 2-216 16,-5 3-40-16,-4 14-120 16,0 5 8-16,-4 7-16 15,0 19-104-15,0 13 80 0,4 10-16 16,4 8 80-16,9 1 0 31,15 0-40-31,0-3-64 0,4-10-48 0,20-6-16 16,4-14 16-1,7-8-88-15,5-10-16 0,0-10 72 16,0-15 32-16,0-10 8 0,-8-10 64 16,-5 1-72-1,-6 0 8 1,-10 2 136-16,-3 14 272 0,-8 6 200 15,0 12 57-15,0 10-281 16,0 3-344-16,0 23-48 0,0 12 104 16,-8 9-16-16,4 4 0 0,-3 0-88 31,2 0-104-31,5-7-713 16,0-6-935-16,9-9-1104 0,6-10-1793 15,9-9-1969-15</inkml:trace>
  <inkml:trace contextRef="#ctx0" brushRef="#br0" timeOffset="145299.43">14454 9674 8569 0,'0'0'5081'16,"0"0"-3440"-16,0 0-689 0,0 0-160 15,-88 25 96-15,61 10-112 31,-1 6-335-31,4 10-225 16,8 4-72-16,4-2-144 0,12 1-40 0,0-6-312 16,0-7-401-16,0-9-511 15,8-13-224-15,1-7-113 0,-2-8 417 16,-7-4 928 0,0-9 256-1,0-20 920-15,-7-6 521 16,-17-7-57-16,-8-2-488 0,-4-1-128 15,-8-2-160-15,4 6-247 16,8 6-113-16,4 10-120 0,21 8-128 0,7 11-368 31,15 6-2145-31,25 0-248 16,32 19 353-16,-1 0 143 16,-7 3-2344-16</inkml:trace>
  <inkml:trace contextRef="#ctx0" brushRef="#br0" timeOffset="145786.1">14742 9839 3080 0,'0'0'2369'0,"0"0"-697"16,0 0 112-16,15-73 425 0,-19 47 47 15,-20 1-615-15,-8 9-633 16,1 7-232-16,-9 9-216 0,0 3-168 16,4 19-48-16,9 10-136 31,10 6-120-31,13 0-88 15,4 0 0-15,16-6-272 0,12-7-296 16,12-12 8-16,0-10 16 0,0-3-8 16,-1-16 392-16,-6-9 160 0,-6-4 8 15,-7-2 296 1,-8 2 368 0,-4 10 160-16,-4 3-48 15,-4 13 81-15,0 3-393 0,0 22-464 16,0 26-8-16,0 34 8 15,-4 36 88-15,-4 22-88 0,0 9-8 0,-11 3-656 32,-9-22 440-32,-4-6 64 15,-9-16 95-15,2-25 9 16,-1-23-16-16,8-18 16 0,1-17 48 16,-10-3 56-16,-2-10 281 15,-1-8 231-15,0-8 72 0,8-37-40 31,12-38-200-31,24-38-120 16,24-29-184-16,40-13-48 0,24-3-48 16,7 22-248-16,1 29-464 15,-1 25-312-15,-11 32-2097 0,-24 23-2840 16,-24 14-1401-16</inkml:trace>
  <inkml:trace contextRef="#ctx0" brushRef="#br0" timeOffset="146124.18">14980 10042 2720 0,'0'0'6441'0,"0"0"-5288"15,0 0 111-15,0 0 104 16,0 0-55-16,0 0-153 16,37 41-336-16,-18-41-328 0,5-15-256 15,0-7-176-15,-8-4-48 16,0-9-16-16,-8-3-72 0,-8-3 24 0,0-1 48 31,-4 7 8-31,-16 4 64 16,4 12 280-16,-8 12 192 15,4 7-288-15,1 16-112 0,-6 19 128 16,9 6 105-16,1 13-137 16,7 0-64-16,8 0-104 0,0 1-72 31,15-8-48-31,17-3-416 15,4-12-497-15,12-13-759 0,20-19-1097 16,-8 0-311-16,-12-19-1417 0</inkml:trace>
  <inkml:trace contextRef="#ctx0" brushRef="#br0" timeOffset="146319.65">15530 9398 10538 0,'0'0'4321'0,"0"0"-2777"15,0 0-856-15,0 0-208 0,-64 73 424 16,40-10-255-16,5 26-209 16,-1 19-192-1,8 0-160-15,8-7-8 16,-1-24-80-16,5-26-328 0,0-13-1025 16,0-9 385-16,9 5-1800 15,3-9 543-15,0-2-3752 0</inkml:trace>
  <inkml:trace contextRef="#ctx0" brushRef="#br0" timeOffset="146510.12">15212 9750 4176 0,'0'0'8458'31,"0"0"-6289"-31,0 0-521 16,0 0-192-16,0 0-816 0,0 0-512 15,0 0 41-15,155-16-65 16,-48 26-104-16,1-4-593 16,-33-3-1399-16,-26-3-3801 0</inkml:trace>
  <inkml:trace contextRef="#ctx0" brushRef="#br0" timeOffset="146927.98">15904 9737 4136 0,'0'0'4593'0,"0"0"-2968"16,0 0-225-16,0 0 320 0,0 0-199 0,-71 10-529 16,59 9-432-16,4 0-280 15,4 3-176-15,4 0-104 16,0-5-200 0,12-2-232-16,0-8-152 15,4-4 40-15,-4-3 56 16,4-3 288-16,-8-13 200 0,-8-3 72 15,0-3 312-15,0-1 376 32,-4 7 64-32,-16 4-128 0,5 5 0 15,-6 7-352-15,1 0-216 16,1 19-128-16,2 23-352 0,6-4-1776 16,7-3-3361-16</inkml:trace>
  <inkml:trace contextRef="#ctx0" brushRef="#br0" timeOffset="147186.28">15766 10192 7161 0,'0'0'2465'16,"0"0"-929"-16,0 0-400 15,0 0-144 1,0 0-191-16,0 0-409 0,0 0-160 15,0 0 0-15,87 31-80 0,-67-47-136 16,-8-3 48-16,-12-3 80 16,0 3 240-16,-4-3 64 15,-16 6-48 1,-4 3-224-16,-12 13-176 16,4 0-488-16,4 3-2609 0</inkml:trace>
  <inkml:trace contextRef="#ctx0" brushRef="#br2" timeOffset="152319.28">17431 9693 3688 0,'0'0'5001'15,"0"0"-3416"-15,0 0-489 0,0 0 288 16,0 0 273-16,0-3-289 0,0 3-368 31,0 0-192-31,0 0-288 16,0 0-160-16,0 0-160 16,0 0-119-16,0 0-81 0,4 0 8 15,12 0 8-15,7 0 136 16,5 0-96-16,4-7 40 0,-4-2-8 31,-4-1-80-31,-7-3-8 16,-14-5-96-16,-3-1 32 0,-8-3 56 15,-15-1-88-15,-9 1 96 16,-9 9-8-16,2 7 8 0,-5 6 0 16,0 6 56-16,4 23 8 31,9 9 136-31,6 7 168 15,14 5-192-15,7 1 8 0,4 0-48 16,23-7-64-16,21-9-24 0,8-3 0 16,11-13 16-16,6-13-16 15,2-6-8 1,-7 0-40-16,-16-19-328 16,-16-6-416-16,-24-19-865 15,-8 5-2912-15,-12 4-4713 0</inkml:trace>
  <inkml:trace contextRef="#ctx0" brushRef="#br2" timeOffset="153315.57">17973 9966 1176 0,'0'0'7249'16,"0"0"-5888"-1,0 0-577-15,0 0 224 16,0 0 352-16,0 0 65 0,0 0-241 16,16 0-184-16,-5-3-328 15,2-7-296-15,2 1-168 0,5-7-8 16,1-9-32-1,2-7-48-15,-3-10-24 16,8-15-48-16,-4-19 0 16,4-26-40-16,-5-18 0 0,-6-4 0 15,-10 7 0-15,-7 31 40 16,0 22-32-16,-3 30-16 0,-9 11 88 31,-4 11 185-31,-4 8 127 16,-4 4-192-16,0 23-200 0,-8 30 48 15,12 27 48-15,12 25 16 16,8 9-8-16,4-3-8 16,24-19-48-16,8-9-40 0,-4-17-8 31,-8-15 48-31,-8-6-56 16,0-10-728-16,-4 15-1473 0,0-8-2216 15,-8-8-3024-15</inkml:trace>
  <inkml:trace contextRef="#ctx0" brushRef="#br2" timeOffset="153787.28">18542 9899 3088 0,'0'0'4873'0,"0"0"-3625"0,0 0-391 0,0 0 111 16,0 0 216-16,0 0-152 15,0 4-320-15,0-4-23 16,0 0 159 0,0-4 216-16,8-8-88 15,9-11-704-15,-2-5-136 0,5-14-48 16,0-5 80-16,0-10 32 15,-8-16-56-15,4-32-72 16,-4-25-64-16,-4-10-8 0,-4 10 8 31,-4 35 0-31,0 38 0 16,-8 25 65-16,4 19-65 16,-8 13 408-16,4 3 0 0,-12 35-336 15,-8 39 24-15,9 30 104 31,2 24-80-31,13-8-32 0,4-24-40 16,0-32-56-16,8-20 0 0,8-8 0 16,5 2-280-16,14 3-392 15,9-3-625-15,36-6-55 0,-13-13-1545 16,-7-9-2432-16</inkml:trace>
  <inkml:trace contextRef="#ctx0" brushRef="#br2" timeOffset="154339.76">19216 9410 8161 0,'0'0'2569'31,"0"0"-689"-31,0 0-616 16,0 0-351-16,0 0-177 0,0 0-24 0,-96 58-80 16,72-17-24-16,9 3-272 15,2 4-136-15,9 2-88 16,4 2-72-16,4-2-40 16,20-5-72-1,8-7-376-15,8-10-816 16,4-5 624-16,3-17 160 0,6-6 48 0,-1-10 432 15,-5-18 96-15,-11-10 64 32,-8-10 448-32,-16-12 200 15,-12-16 80-15,-12 6-88 0,-20-3-255 16,-16 9-177-16,-4 20-96 16,-11 9-32-16,-5 22-240 0,1 13-16 15,-6 67-1153-15,17 0-1999 16,13-1-5850-16</inkml:trace>
  <inkml:trace contextRef="#ctx0" brushRef="#br2" timeOffset="158280.04">17264 7286 5265 0,'0'0'1720'0,"0"0"-344"15,0 0-119-15,0 0-185 0,0 0-88 31,0 0-16-31,-16-15-136 16,16 15-199-16,0 0-161 0,0 0-56 16,0 0-48-16,0 0-216 15,11 0-144-15,9 0 240 0,8 0-88 16,8 0-16-16,8 0-16 16,24 0-40-16,24 0-24 31,22 0 16-31,15 3-24 0,-11 0-48 15,-26 0 40-15,-27 0-40 16,-22-3 48-16,-3 3-48 0,4-3 40 0,0 0-32 16,4 0-16-16,-5 0-56 15,2 0 56 1,-2 0 16 0,9 0-8-16,8 0 0 0,11-3 8 15,21 0-8-15,-4 3 0 16,-9 0 0-16,-7 0 0 0,-21 0-8 15,9 0-48 1,8 0 40-16,-12 0-144 16,-4 3 0-16,-9-3-56 15,-2 0 120-15,-9 0 32 0,-4 0 56 16,-5 0-16-16,-7 0 16 16,4 0-96-16,-8 0 0 0,0 0-24 31,-4 0 16-31,0 3 96 15,0 4-8-15,-1-1 8 0,2 1 0 16,3-1 0-16,-5 0 8 16,2-3-8-16,-1 4 8 0,0-4 0 15,-5 3 0-15,1 0 0 16,0 7 0-16,-4 6 0 31,0 1 72-31,0 8 96 0,-4 1-80 16,-3 8 0-16,-1 2-32 15,0 5 64-15,3 4-112 0,5-1 104 16,0 4-104-16,0 0 8 16,0 0 32-1,9 0-48-15,-5-4 8 16,0 1 0-16,-4-4-8 0,0-3 0 16,0-2 0-16,-4-1 0 15,-9-3 0-15,9 3 8 0,-3-7-8 16,7 4 0-16,-4-3 0 0,4-3 0 31,0 3 0-31,0-4-48 16,0-2-104-16,0-8 56 0,0 5 8 15,0-7-88-15,0-7-40 16,-4 4-64-16,-5-7 48 16,5 1-16-1,-3-1 88-15,-5-3 48 16,0 0 112-16,-4-3 0 0,-8 0 0 15,0 0 16-15,-4-3 64 16,-8-6 120-16,-3 6-72 16,3-4 72-16,-5 4-48 0,-2 0 0 15,4-1-80-15,-6 4-64 32,2 0 0-32,-6 0 0 0,-2 0-8 15,-1 0 8-15,-4 0 40 16,0 0-48-16,1 7 8 15,3-1-8-15,4 1 0 0,1 2 0 16,2 1 48-16,2-1-40 16,3-3 0-1,-4-3-8-15,1 1 8 0,-2-4-8 16,2 0 8-16,-6 0-8 16,2 0 8-16,3 0-8 15,4 0 8-15,-3 6-8 0,6 1 0 16,1 2 0-1,-3 4 0-15,3-4 0 16,0 1 0-16,1 3-8 0,3-4 8 16,-5-3 0-16,2 1 0 15,-1-4 0-15,0 0 0 16,-3 0 0-16,-2 3 0 0,2 1 0 31,-10-1 0-31,6 1 0 0,-5 2 0 16,0 1 40-16,4-1-32 15,-3-2 0-15,7-1 0 16,3 0-8-16,6-3 0 0,4 1 0 16,-1-1 8-16,4-3-8 31,3 0 0-31,2 0 8 0,3 0 0 16,-1 0 0-16,2 0-8 15,-2 0 8-15,6 0-8 16,-1 0 8-16,0 0 0 0,-4 0-8 31,8-7 0-31,-4 4 8 0,0-7 144 16,5-2 40-16,2-1 104 0,-3-3-48 15,8-2-48-15,0-2-24 16,0-2-40-16,0-3-56 16,0-1-32-16,8 1-40 0,0-3 64 15,-4-8 0 1,0-8-16-16,0-4-40 15,4-9-8-15,-4-6 0 0,0-4 40 16,0 0-40-16,0 0 48 16,4 4-48-16,-4 3 0 15,-4 3 0-15,4 6 0 0,-4 0-8 32,0 7 0-32,0-1 0 15,0 4 0-15,3 0 8 0,2 0-16 16,-1 2 8-16,8-2 0 15,-5 0 8-15,6-1-8 0,-5-5-8 16,7 3 8-16,-6-1 0 31,-1 7 0-31,-1 6 0 0,-3 13 0 16,-4 6 0-16,0 7 8 16,0 3-8-16,0 3 0 15,0 0-48-15,0 0-40 0,0 0 80 16,0 0-40-16,0 0 48 31,0 0 8-31,0 0 64 0,0 0-16 0,0 0-56 16,-4 0-408-16,-7 13-776 15,-2 6-1241-15,2 3-1968 16</inkml:trace>
  <inkml:trace contextRef="#ctx0" brushRef="#br2" timeOffset="159457.82">20467 7849 7481 0,'0'0'4201'16,"0"0"-1921"-16,0 0-991 0,-8-10-249 15,8 7 48-15,0 3-144 16,12-4-431-16,11 1-305 0,18 0-48 0,6 0-152 16,9 0 120-1,8 3-120 1,-8 0 32-16,-4 0-40 16,-13 0-216-16,-7 6-553 0,-15 0-815 15,-10 1-1032-15,-19 3-329 16,-11-1-64-16,-9-3-4608 0</inkml:trace>
  <inkml:trace contextRef="#ctx0" brushRef="#br2" timeOffset="159637.32">20335 8026 2832 0,'0'0'3185'16,"0"0"-1785"-16,0 0-200 0,0 0-239 31,0 0 223-31,0 0 160 15,48 76 408-15,36-70-511 0,27-2-601 16,13-4-344-16,-8 0-296 16,-36 3-824-16,-33-3-3081 0</inkml:trace>
  <inkml:trace contextRef="#ctx0" brushRef="#br2" timeOffset="160067.16">21662 7607 10490 0,'0'0'1488'16,"0"0"40"-16,0 0-511 0,0 0 343 16,0 0 104-16,0 0-648 15,0 0-664-15,0-16-152 0,-12 61 80 16,5 12 8-1,3 3-80 1,4 0 40-16,0 1-40 0,7-10-8 16,9-10-248-16,8-10-120 0,0-11-32 15,0-14-96-15,-1-6 376 16,10-13 120-16,-6-15 0 16,1-7 8-1,-4-6 88-15,-7-1 96 16,-6 7 216-16,-3 7 176 15,-4 9 121-15,-4 12 71 0,0 7-336 16,0 13-432-16,-8 19 0 31,-3 12 136-31,3 20-8 0,-1 21-128 16,1 23 48-16,8 7-56 16,0-20-272-16,0-6-440 0,0-32-2033 15,-3-22-3104-15</inkml:trace>
  <inkml:trace contextRef="#ctx0" brushRef="#br2" timeOffset="163488.82">16925 9160 4536 0,'0'0'2609'0,"0"0"-1249"0,0 0-335 31,0 0 63-31,0 0-80 15,0 0-168-15,0 0-304 0,0 0-128 16,20-7-144-16,-8 7 56 0,0 0 17 16,3-3 39-16,2 0-48 15,-1 0-48-15,-1-1-136 16,6 2-56 0,2-2-16-16,-3 1 0 15,8 0-64-15,-8 3 40 16,8 0-40-16,-5-3 40 0,-2 3-40 15,3-4 8-15,0 4 32 16,-5-3-32-16,5 0-8 16,4 0 40-16,-4 0-40 15,4 0 0-15,-1-4 8 16,1 4 88-16,0 0 0 16,-3 3-16-16,3 0-40 0,0-3-40 15,0 3 40-15,3-4-32 16,-3 1 32-1,8 0-40-15,-4 0 0 16,0-3 0-16,-4-1 0 16,0 4 0-16,-4-3-8 0,-9 2 8 15,5 2-8-15,-4-5 16 16,0 1-8-16,4-1 0 0,0 1 0 31,0 0 48-31,3-1-56 16,-2-2 0-16,-1 5 0 15,-9-1-8-15,6 1 8 0,-6 4-8 16,1 0 8 0,1-3-8-16,6 3 8 15,-3-3-8-15,4 3-40 0,4-3-8 16,0-1 8-16,4 1 40 16,0-3 8-16,-4 3 0 15,4 3 0-15,-9-3-16 0,1-1 8 16,-4 4-40-16,-4-3 32 0,4 3 8 15,0 0-40 1,0 0 40-16,4-3 8 16,0 3-16-1,3-3 8-15,5 3 8 0,4-3-16 16,0 3 0-16,-4 0 8 0,0 0 8 16,0 0-8-16,0 0 8 0,-4 0-16 31,4 0 16-31,4 0-8 15,4 0 8-15,-1 0-8 16,10 0 8-16,-6 0 0 0,8 0 8 16,-2 0-8-16,2 0 0 15,-2 0 0-15,-2 0 8 0,-7 0-8 32,-5 0 0-32,-3 0 0 15,0 0 0-15,-3 0 0 16,3 0 8-16,0 0-8 0,0 0-8 15,3 3 8-15,-3-3 0 16,8 0 0-16,-4 0 0 0,4 3 0 16,3-3 8-1,2 0-8-15,2 0 0 16,0 0 0-16,-2 0 0 16,2 0-48-16,-7 0-40 0,-4 0 88 15,-8 0-8-15,-7 0 8 16,-10 0 8-16,-3 0 152 15,0 0 32-15,0-3-64 16,0 3-56-16,-4-3 0 16,4 3-64-16,-4 0 0 15,0 0-8-15,0 0 0 0,0 0-8 16,0 3-192-16,0 6 160 16,0 10 40-1,0 0 64-15,0 4-16 16,0 2 0-16,-4 4-48 15,4-1 8-15,-4 7-8 0,0 0 8 16,0 6 8-16,4 4-16 16,0-1 0-16,-4 7 8 0,4 3 0 31,0 3 0-31,0 7 0 16,0-4 0-16,0 4 40 15,0-1-40-15,4 4 0 0,4-7 8 16,0 4 96-16,0-10-40 15,-4 0-56-15,0-7-8 0,-4-6 32 16,0-3-32 0,0-6-16-16,-4-3 0 15,0-4 0-15,0-2 8 16,0-8-8-16,0 1 8 0,4-6 0 16,0-1 0-16,-4-5-64 15,4 2-88-15,-4-3-72 16,0-3 40-1,4 3 56-15,-8-3 72 0,5 0 48 16,-6 0 8-16,1 3 0 16,-3-3-8-16,-2 3 8 0,-6-3 16 31,-5 4-8-31,-4-4-8 16,0 3 0-16,-8-3 0 0,0 0 8 15,-8 0-8-15,-3 3 0 16,-6 0 8-16,-3 1-8 0,1-4 8 15,0 0-8-15,-1 2 0 16,0-2 8-16,-4 0 8 31,4 0 0-31,-4 0-16 0,0 0 0 16,-4 0-16-16,-3 0 16 16,-1 0 16-16,-3 0-16 0,2 0-16 15,2 0 16-15,-1 0 24 16,5 0-24-16,7 0 0 31,-4 0 40-31,4 4-40 0,-3 2 0 0,7 0 0 16,0 1 8-16,-4-4-8 15,5 3 0-15,-1-3-8 0,0 1 8 16,4-1 0 0,4 0 8-1,-3-3-8 1,-2 0 0-1,2 0 8-15,-1 0-8 0,1 0 8 16,-2 0-8-16,1 0 56 0,1 0-56 16,2-3 8-16,2-4 72 0,-4-2 8 15,-1 3-80-15,-1-7 0 16,-2 0 0-16,-1 0 0 16,0 4 0-16,1-4 0 0,3 4 0 15,4-1 0-15,4 4 72 16,8-1-32-16,9 1 0 0,2 3 32 15,14 0-64-15,3 3 88 32,-1 0-88-32,1-3 40 0,0 3-56 15,0-3 8-15,1 3 0 16,-1-4 0-16,0-2 64 0,-5 6 56 16,5-7-32-16,0 4-8 15,-3-3-24-15,3 0 0 31,0-4-8-31,-1-2 88 0,1-4-40 16,4-3 40-16,-4-3-80 0,4-7-56 16,-3-6 56-16,3 0-56 15,0-3 0-15,0-7 0 0,0 1-8 16,0-4 0 0,0 1 8-1,0 2 40-15,0 1-40 0,0 6-8 16,0 0 0-16,0-1 0 15,3-2 8-15,1-3 0 0,-4-7-8 0,4 0 0 16,1 0 8-16,-5 0 0 31,0 7 8-31,0 6-8 16,0 6 8-16,0 10-8 0,0 3 40 16,0 6-40-16,0-2 0 15,0 5 0-15,0-3 0 0,0 1 8 31,0 2-8-31,0 0 0 16,0 4 0-16,0 3 56 0,4 0 48 16,-4 3-24-16,0 0-80 15,0 0-8-15,0 0 0 0,0 0-64 16,0 0 56-16,0 0-96 31,0 0-16-31,4 0-80 16,0 0-248-16,7 0-376 0,9 0 280 15,16-3-16-15,56-10-1489 16,-12 0-2039-16,11-3-5106 0</inkml:trace>
  <inkml:trace contextRef="#ctx0" brushRef="#br2" timeOffset="164798.25">20275 9547 7633 0,'0'0'2529'16,"0"0"-705"-16,0 0-40 16,-4-9-167-16,4 9-121 15,0 0-416 1,0 0-360-16,0 0-207 0,4 0-313 15,13 0-152-15,7 0 56 0,12-4 40 16,7 4-136-16,13 0 88 16,0 0-96-16,-4 0-480 15,3 0-961-15,-11 0-2424 0,-16 6-1696 16</inkml:trace>
  <inkml:trace contextRef="#ctx0" brushRef="#br2" timeOffset="164999.71">20240 9646 3952 0,'0'0'4409'0,"0"0"-3176"16,0 0-81-16,0 0 128 16,0 0 488-16,0 0-151 15,0 0-377-15,115 57-536 0,-43-51-264 16,-5-3-184-16,10 0-88 31,-2 0-168-31,16-3-168 0,-10 0-1992 0,-14-3-4898 16</inkml:trace>
  <inkml:trace contextRef="#ctx0" brushRef="#br2" timeOffset="165569.37">21914 8921 3512 0,'0'0'6650'0,"0"0"-5098"0,0 0-128 15,0 0 57-15,0 0-129 31,0 0-344-31,0 0-424 16,0 0-312-16,-21-3-152 0,18 25 272 0,-10 7-48 16,1 3 1-16,1 9-49 15,-6 0-128-15,-3 4-96 0,1 2 32 16,-1-2-96 0,-1-1 56-1,2-2-56-15,6-4 32 16,6-7-40-16,7-2-40 0,0-4 32 0,7-3 8 15,18-2-8-15,3-5 0 16,11-2 8-16,2-6 0 0,6-4-48 31,-3-3-192-31,0 0-40 16,-9-6-128-16,-7-7-233 16,-7-3-479-16,3-9-688 0,-9-1-1273 15,-2 1-2304-15</inkml:trace>
  <inkml:trace contextRef="#ctx0" brushRef="#br2" timeOffset="165868.54">22129 9223 6209 0,'0'0'2544'16,"0"0"-631"-16,0 0 111 0,0 0-55 16,0 0-305-16,-24-35-328 31,20 35-392-31,-1 0-383 15,1 4-265-15,-4 11-24 0,1 7 168 16,-1 13 8-16,-5 10 8 16,6 6-88-16,3 6-104 0,-4 0-16 0,-1 3-64 15,6 4-72 1,-5-7-48 0,0 0-56-16,3-3-8 15,5-6-8-15,0-7-152 0,0-3-360 16,0-9 32-16,0-7-440 15,0-9-729-15,0-7-3136 16,0-6-5329-16</inkml:trace>
  <inkml:trace contextRef="#ctx0" brushRef="#br2" timeOffset="188118.39">13502 10658 728 0,'-4'3'4889'16,"4"1"-3521"-16,-4-1-168 0,4 0-192 15,0 0 89-15,0 0 23 16,0 0 72-16,0-3 32 15,0 0-183-15,0 0-169 0,0 3-128 16,0-3-96-16,0 0-248 31,0 0-152-31,0 0-64 0,0 0-8 16,0 0 152-16,0-3 41 16,0-12-57-16,0-8-312 0,0-12-88 15,13 0-120-15,2-2 112 31,9 5-73-31,4 3 25 16,4 7 144-16,4 6 0 0,0 9-48 0,3 4 48 16,-2 3 136-16,-2 16-136 15,-3 7-8-15,-4 12 8 0,-5 0 0 16,2-1 104-16,-1 1-96 16,4 0 32-1,-4-6-40 1,8-7-176-16,-4-3 64 0,7-6-16 0,1 0-152 15,0-11-80-15,3 2 40 16,-2-4-88 0,-10-4-32-16,-3-11 232 15,-4-4 208-15,-8-13 0 16,-3-3-152-16,-9-9 152 16,0 2 48-16,0 1 0 0,0 9 408 15,0 7 96-15,0 12-152 0,0 7-80 16,-5 6-248-16,5 0-72 15,0 3-104-15,0 13-8 32,0 3 112-32,0 10 0 0,0 2 0 15,0 4 0-15,5 0 40 16,-2-3-32-16,5 0-16 0,-4-4-88 16,-4-3-264-16,4-8-144 15,0-5-72-15,0-2 0 31,0-10-128-31,0 0-88 0,4-4 672 16,4-18 120-16,8-9 224 16,0-4-144-16,3-4 160 0,1 5 280 0,-3 5 200 15,-6 10-40-15,5 12-480 16,4 7 152 0,1 0-152-1,10 16-192-15,9 3 136 0,8 7 88 16,8 0-16-16,3-4-104 0,5 0-96 15,8-7 56-15,-5-2-72 0,-3-3 48 16,0-1-48-16,-12-6-64 31,-13-3-184-31,-3 0 120 16,-8 0 80-16,-8-6 48 0,-4-10 0 16,-4-3-40-16,-4-9-32 15,-8-7 8-15,-1-7-272 0,-3-2 336 16,0-4 0-16,0-21-256 31,0 8-1456-31,5 11-2897 0</inkml:trace>
  <inkml:trace contextRef="#ctx0" brushRef="#br2" timeOffset="190385.21">13610 9077 6545 0,'0'0'2881'0,"0"0"-1665"16,0 0-680-16,0 0 40 16,0 0 752-16,0 0 153 15,0 0-777-15,0-13-280 0,0 0-224 16,0-2-48-16,0-7-8 31,0-4-56-31,0-2-88 0,0-4 8 0,8 0-8 16,4 0 0-16,0 7-112 15,3 6-208-15,2 6 192 16,3 7 120-16,8 6 8 0,-1 0 168 16,5 16-64-1,1 9-24 1,2 7 8-16,-3 6 24 0,0 3-64 15,0-2 0-15,3 2 16 0,-7-6-48 16,0-7-8-16,0-3 0 16,0-8-8-16,-1-5-32 0,1-9-96 31,4-3-376-31,5-3 456 16,-1-19-88-16,-5-3 0 15,-3-10-16-15,-12-4-504 0,-4 4 416 16,-8 1 240-16,-4 5 16 15,0 10 120-15,0 6 392 0,0 7-48 32,0 3-96-32,0 3-384 15,12 0-312-15,-1 13 312 0,2 2 48 16,7 5 16-16,-8-2-56 16,3 1 0-16,-2 0 0 0,-5 1 8 15,-1-5-16-15,-3 1-56 31,-4 3-192-31,0-3 88 16,0 0-56-16,0 0 112 0,-8-3-8 0,5-4-384 16,-1-5 160-16,0-4 336 15,4 0 0-15,0 0 328 0,0-17-328 16,11-5 0 0,6-9-144-1,11-1 144-15,0-3 0 16,4 6-8-16,-1 7-64 0,1 10 72 0,0 5 120 15,0 7 96-15,0 3 64 16,7 13 16-16,-3 9-88 0,8 1-120 31,-4 2 24-31,3 4-96 16,2-7 80-16,-2 1-88 16,-2-7 56-16,-6-3-64 0,-3-10 88 15,0-2-88-15,-9-4-64 0,-2 0 64 16,-1-17 24-16,-5-5-24 31,2-6-376-31,-6-11-616 16,6-18-377-16,-6 7-735 0,-3 9-3633 15</inkml:trace>
  <inkml:trace contextRef="#ctx0" brushRef="#br2" timeOffset="192839.52">17603 6753 1032 0,'0'0'1784'16,"0"0"-720"-16,0 0-255 0,0 0 319 16,-32-13 192-16,27 10-176 15,5 3-80-15,0 0 49 16,0-3-185-16,0 3-128 0,0 0-120 31,0 0-160-31,0 0-88 16,0-3-55-16,13 0-345 15,11-1 40-15,7 1 176 0,9 0 16 16,12 0-152-16,8 3 0 16,-1 0-40-16,4 0-72 0,-3 0 0 31,-8 0 80-31,-7 0-72 15,-18 0 0-15,-11 0 0 0,-8 3-8 16,-4-3-176-16,-4 0 176 0,0 0 0 16,0 0 16-16,0 0-8 15,0 0 48-15,0 0 16 16,0 0-72 0,0 0-584-16,0 0-505 15,0 0-207-15,5 0-944 0,2 0-1817 16,5 0 2384-16,-8-3-631 15</inkml:trace>
  <inkml:trace contextRef="#ctx0" brushRef="#br2" timeOffset="193175.6">18037 6565 4384 0,'0'0'1329'15,"0"0"-353"-15,0 0-32 0,0 0 200 31,0 0 89-31,0 0-273 16,0 0-336-16,0 0-376 16,-13-19-248-16,13 19-136 0,4 0 24 15,9 7 112-15,6 5 496 16,13 1 8-16,1 3-192 0,2-3-168 31,-3 2-40-31,-9-5-24 16,-6 3-80-16,-10-6-56 15,-3-1-96-15,-4 0 72 0,0 0 80 0,-11 1 104 16,-6 2 16 0,-6 4-16-16,-5 3-16 0,0 6-40 15,-4 0-40 1,-3 19-8-16,3-2-1216 16,8-11-1993-16</inkml:trace>
  <inkml:trace contextRef="#ctx0" brushRef="#br2" timeOffset="208858.83">10244 14255 7009 0,'0'0'2737'0,"-5"0"-1009"0,5 0-576 0,-4 0 64 15,4 0 153-15,0 0-129 32,0 0-224-32,0 0-296 15,0 0-200-15,0 0-167 0,0 0-153 16,9 0-200-16,6 0 0 0,9 0 328 16,16 0 208-16,23 0-144 31,38 4-56-31,41-4-56 15,26 3-88-15,3 0 80 0,-8 3-104 16,-39 0-32-16,-24 4-128 16,-32 0 0-16,-25-4 0 15,-15 0 0-15,-4 1-8 0,0-4-64 16,-4 3-128-16,-12-2-32 31,-4-4-80-31,-4 3-72 0,0-3-112 16,0 0-168-16,-4 0-553 15,-24 0-623-15,-7 0-2025 0,-2 0-1768 16</inkml:trace>
  <inkml:trace contextRef="#ctx0" brushRef="#br2" timeOffset="209458.2">9885 14341 2320 0,'0'0'2401'15,"0"0"-321"-15,0 0 24 0,0 0-87 0,0 0-73 16,0 0-535 0,-8-12-345-1,8 12-424-15,0 0-176 0,0 6-8 16,0 13 488-16,-4 3-160 16,-5 7-199-16,2 2-33 15,-1 10 80-15,-5 7-144 16,2 19-32-16,-1 22-32 15,0 25-40-15,4 7-48 16,0-7-120-16,8-19-88 0,0-28-40 16,0-16-80-16,0-13-8 15,0-3 8-15,0 3-16 16,0 3-216-16,-8 1-464 0,0-7 232 31,0-10-464-31,-3-9-352 0,-2-7-1009 16,1-5-2744-16</inkml:trace>
  <inkml:trace contextRef="#ctx0" brushRef="#br2" timeOffset="209861.1">9570 15738 5761 0,'0'0'2592'16,"0"0"-1063"0,0 0-417-16,0 0 464 0,0 0 177 15,0 0-273-15,115 38-272 16,-55-35-432-16,27-3-104 16,33 0-15-16,16 4-89 0,-1-1-8 15,-4 0-64 1,-7 3-128-16,-1-3-88 15,-3 4-152-15,-8-1-24 0,-13-2-16 16,-18-4-48-16,-23 0-40 16,-13 0-48-16,-10 0 48 15,5 0 8-15,4 0-8 0,0-4 48 32,-4-2-40-32,-8 3-8 0,0-4 16 15,-4 4-16-15,-9 0 0 16,2 0-232-16,-6 0-240 15,-2-1-360-15,-2-8-656 0,-3 2-2849 16,-4-3-3193-16</inkml:trace>
  <inkml:trace contextRef="#ctx0" brushRef="#br2" timeOffset="210566.18">11750 14316 1792 0,'0'0'5073'0,"0"0"-3577"0,0 0 137 15,0 0-161-15,0 0-128 31,0 0-248-31,0 0-367 0,-9 3 135 16,5 13 408-16,0 13-320 0,-3 2-208 16,-2 14-111-16,-3 18-33 15,-8 23-96-15,-3 28-40 0,-5 13-72 16,0-3-56 0,4-6-40-1,-4-14-48-15,4-8-112 16,4-5 136-16,0-17-80 0,9-17-96 15,7-13-24-15,-5-6-64 0,1 4 0 16,1 5 0-16,3-3-8 0,0-12 8 31,-1-3-8-31,5-13-208 16,0-4-168-16,0-8-280 16,0-4-440-16,5-13-224 0,3-13-785 15,3-5-5921-15</inkml:trace>
  <inkml:trace contextRef="#ctx0" brushRef="#br2" timeOffset="212329.37">13598 14303 4624 0,'0'0'2985'15,"0"0"-1104"-15,0 0-281 16,0 0-96-16,0 0 185 0,-12-22-225 31,12 22-352-31,0 0-344 16,-4 0-328-16,0 19-288 0,-7 13 16 16,-10 28 705-16,-3 35-321 31,-8 42-200-31,0 18 32 15,5 1-112-15,2-10-96 0,10-25-112 16,-1-10-8-16,8-10-8 0,-4-21-40 16,7-20 0-16,-2-19 8 0,3-9-16 15,0-3-64-15,0-4 56 16,0-3-256-16,4-12-120 16,0-7-208-16,0-19-120 15,0-12-777-15,0-11-4768 16</inkml:trace>
  <inkml:trace contextRef="#ctx0" brushRef="#br2" timeOffset="212822.02">13653 14411 4961 0,'0'0'4553'31,"0"0"-2969"-31,0 0-160 0,0 0-312 16,0 0-199-16,0 0 47 0,0 0-288 16,64-32-120-16,-20 26-24 15,24-1-64-15,20 1-136 16,31 0-152-16,5 0-72 16,-1-1-96-1,-3 4 112-15,-13-3-32 0,1-1-32 16,-8 4-8-16,-21 0 33 15,-19 0 31-15,-20-1-32 0,-12 4-80 16,0-3 8-16,-1 3-8 16,1-2-88-1,-12 2-209-15,-4 0-487 16,1 0-584-16,-2 0-1497 16,1 0-1640-16,-4 0-2560 15</inkml:trace>
  <inkml:trace contextRef="#ctx0" brushRef="#br2" timeOffset="213363.55">15172 14290 10114 0,'0'0'3008'16,"0"0"-2031"-16,0 0-721 16,0 0 296-16,0 0 992 0,-5 76-384 31,1-34-384-31,-3 12-183 15,-1 16-225-15,-5 25-200 0,-2 29 104 16,-1 15-48-16,-4-9-64 0,-4-2 16 16,0-21-48-1,0-5-56 1,-3 0 0-16,3-10-8 0,4-16-64 16,4-22 48-16,7-13-48 15,-2-9-56-15,3 3 56 0,-1 0 0 16,2-3-120-16,3-4 72 0,4-12 40 15,0-7 0-15,0-2-168 16,0-4-16 0,0-3 120-16,0 0 72 15,0 0 48-15,0 0-40 16,-8 0 88-16,-4 0-8 0,-12 0-32 16,-7 0-48-16,-18-3 0 15,-22-7 48-15,-37-2-56 0,-31-7 8 31,-20-4 16-31,-1 1 24 16,4 0-48-16,17 9 0 16,3 4 8-16,1 2 40 0,8 7 72 15,11 0 24-15,24 0-32 16,25 0 40-16,22 4-56 0,10-1-56 31,3 3-32-31,0-6 48 16,8 3-56-16,12-3-8 15,8 0 0-15,4 0-384 0,0-16-584 0,8-2-1681 16,0-8-5409-16</inkml:trace>
  <inkml:trace contextRef="#ctx0" brushRef="#br2" timeOffset="-210768.81">16873 14376 9025 0,'0'0'2713'0,"0"0"-441"16,0 0-823-16,0 0-505 31,24-28 336-31,-24 24-207 0,4 4-345 16,-4 0-256-16,0 4-456 16,0 18 120-16,0 16 56 0,-4 19 496 15,-12 26-216-15,4 34-248 16,-4 26-48-16,4 0-40 15,0-4-16 1,0-18-24-16,1-13 32 0,-6-9-72 16,6-10 16-16,-2-20-72 15,5-18-96-15,1-16-136 0,7-10 40 16,-4-3-160-16,0 1-344 16,-1-4 480-16,5-13-344 15,0-2-104-15,0-4-121 16,0-35-527-16,0-4-3529 15,5-8-4521-15</inkml:trace>
  <inkml:trace contextRef="#ctx0" brushRef="#br2" timeOffset="-210328.01">17060 14430 6225 0,'0'0'1768'0,"0"0"17"15,0 0-121-15,0 0-152 31,0 0-15-31,0 0-265 0,0 0-400 0,16-19-432 16,4 19-264-16,8 0 200 16,20 0-112-16,20 0-16 0,31-3-136 15,41 0 24-15,15-1-96 16,5 1 96-16,-13 3-96 16,-19 0 16-16,-37 0 32 15,-19 0-48-15,-37 0 0 16,-7 0 8-16,-7 0-8 15,-2 3-8-15,-6-3-96 0,-13 0-248 16,0 4-256-16,0 2-448 16,0 1 96-16,0 2-329 15,0 4-407 1,7-4-560-16,1-3-2986 0</inkml:trace>
  <inkml:trace contextRef="#ctx0" brushRef="#br2" timeOffset="-209868.27">18419 14500 1192 0,'0'0'8626'0,"0"0"-6794"32,0 0-1112-32,0 0 816 15,0 76-23-15,0-25-129 0,-4 31-408 16,-4 29-120-16,-4 13-39 16,-4 0-401-16,0-9-264 15,1-20-80-15,-6 0-8 0,10-3-8 31,-2-16-56-31,5-15 0 0,5-17-8 16,-1-6-48-16,0 0 40 0,0 1 8 16,-5-5-48-16,9-5 56 15,-4-10 0-15,1-10 0 16,3-5-72-16,-4 2 64 16,-8-3-200-1,-4 4 200-15,-12-4 8 16,-12 0 64-16,-12 0 32 0,-23-3-96 15,-41 0 0-15,-43 0 48 0,-28-13-48 16,-17 1 8-16,9-4 0 16,23 3 8-1,30 1 104-15,34 2-24 16,36 7 160-16,24-1 80 31,16 1-160-31,8 0-112 0,5 0-56 16,2 0 48-16,13 3-56 15,4-7-416-15,8 4-680 0,16-6 352 16,16-14-833-16,-5 5-3144 16,-2-2-5081-16</inkml:trace>
  <inkml:trace contextRef="#ctx0" brushRef="#br2" timeOffset="-209015.59">20917 14443 9089 0,'0'0'5474'0,"0"0"-3514"16,0 0-592-16,0 0-519 0,0 0-353 16,0 0-304-16,-15 19 104 0,-2 35 464 31,6 28-208-31,3 27-184 15,3 14-72-15,1 8-64 16,4-5-32-16,0-5-24 0,0 0 272 16,0-10-272-16,-4-3-56 15,0-13-16-15,1-9-32 0,-1-17-72 32,0-17 0-32,-1-15-192 15,5-15 72-15,-4 1-280 16,4-4-256-16,0-7-216 0,0-12-160 15,0-28 72-15,0-10-1465 0,0-7-4584 16</inkml:trace>
  <inkml:trace contextRef="#ctx0" brushRef="#br2" timeOffset="-208595.74">21061 14452 4176 0,'0'0'4609'16,"0"0"-2280"-16,0 0-321 0,0 0-591 31,0 0-633-31,0 0 40 16,7-19-40-16,14 19-328 15,11 0-144-15,27 0 0 0,33 0 48 16,43 0-80-16,33 3-95 16,10 1-57-16,2-1 112 0,-17 3 112 47,-7 0-128-47,-17-2-128 15,-15 2-96-15,-12-6 64 16,-24 0-64-16,-25 0-8 0,-19 0-72 15,-13 0-40-15,1 0-80 0,-11 0-56 16,-2 0-192-16,-10 0-249 16,-9 0-759-16,0 0-688 0,-4 0 95 15,-5 3-111-15,5 0-3938 16</inkml:trace>
  <inkml:trace contextRef="#ctx0" brushRef="#br2" timeOffset="-208063.18">23033 14443 9353 0,'0'0'4137'0,"0"0"-2632"16,0 0-673-16,0 0-520 16,0 0 544-16,4 73 272 0,-12-13-247 15,-8 29-441-15,0 32-40 32,-4 12-40-32,0-3 32 0,0-6-168 15,4-22-128-15,1-1 24 16,2 1-112-16,-2-7 72 0,7-3-72 15,-5-9-8-15,6-16-72 32,3-10 24-32,0-20-72 15,4-5-144-15,-4 0 120 16,4 3 88-16,-5-6-120 0,1-7-8 16,-3-9 128-16,-5-10-288 0,-8 0 344 15,-8-3 96-15,-12 0-40 16,-12 0 8-16,-23-6-16 15,-29-7 0 1,-31-6-40-16,-21 3 0 0,-3 0 48 16,8 6 16-16,11 7 0 15,12 3-72-15,1 3 0 0,11 10 16 16,-4 3 40 0,10 0 16-1,-2 0-64-15,5 0 0 0,6-4 8 16,18 1 32-16,19-7 8 15,16 1-48-15,9-7 0 0,-6 0 40 16,6 0-40-16,-5 0 40 0,16-7-48 16,12-2 0-16,4 3-136 31,12-1-272-31,0 1-808 16,20-10-977-16,8 0-816 0,-4 0-4304 15</inkml:trace>
  <inkml:trace contextRef="#ctx0" brushRef="#br2" timeOffset="-205619.85">10060 16761 5873 0,'0'0'5465'16,"0"0"-2857"-16,0 0-791 0,0 0-481 15,0 0-472-15,0-13-312 32,0 19-239-32,0 13-57 15,4 10 152-15,0 9 16 0,0 6-160 16,-4 10-24-16,0 1-88 16,0 1-48-16,0 5-32 0,-4-7-64 15,0-3-8-15,-4-7-96 31,4-6-280-31,0-6-248 16,4-10-417-16,0-6-919 0,16-16-1145 0,-4 0-1696 16,8-6-608-16</inkml:trace>
  <inkml:trace contextRef="#ctx0" brushRef="#br2" timeOffset="-205340.61">10519 16593 5297 0,'0'0'6217'16,"0"0"-3528"-16,0 0-545 0,0 0-528 31,0 0-815-31,0 0-609 16,0 0 112-16,0 0 640 16,-5 104-376-16,5-40-176 0,0 2-88 15,0 4-152-15,-4-3-56 0,4-4-40 16,-8 1 8-16,4-10-56 31,0-6-8-31,1-7-80 16,-1-10-352-16,-1-8-400 0,5-7-216 15,-4-7-1225-15,0-9-3208 16,4 0-2649-16</inkml:trace>
  <inkml:trace contextRef="#ctx0" brushRef="#br2" timeOffset="-205084.31">9988 16961 224 0,'0'0'10666'16,"0"0"-7682"-16,0 0-863 15,0 0-1281-15,0 0-416 0,0 0 248 0,104-29 137 16,-53 29-281-1,5 0-264-15,-11 0-144 0,-6 0-120 0,-11 6-48 32,-9 1-200-32,-2-4-320 15,-2 0-369-15,-6-3-1415 16,-1 0-1745-16,-1 0-872 0</inkml:trace>
  <inkml:trace contextRef="#ctx0" brushRef="#br2" timeOffset="-204107.97">10315 16446 5729 0,'0'0'2016'0,"0"0"-1160"16,0 0 377-16,0 0-209 0,0 0-192 31,0 0 240-31,0 0-24 16,0 0 169-16,-8 45-73 0,8-45-472 15,4-13-224-15,4-9 168 16,3-7-192-16,-6-9-80 16,3-6-7-16,-8-7-105 0,0-6-112 31,0-13 88-31,-4 7 0 16,-5-1 112-16,2 13 8 0,3 23-328 15,0 8 80-15,4 11-160 16,-4 9-152-16,4 3-488 15,0 19 232-15,0 10 336 0,0 9-561 16,0 1-719 0,0 12-896-16,0-19-473 15,4-7-1688-15</inkml:trace>
  <inkml:trace contextRef="#ctx0" brushRef="#br2" timeOffset="-203757.93">10199 16208 4672 0,'0'0'5938'0,"0"0"-4066"31,0 0-287-31,0 0-361 16,0 0-336-16,0 0-176 0,0 0-448 15,-11-6-264-15,26 2-192 0,1-2 192 16,9-3 224-16,3-7-8 15,7-3-104-15,-7-7-32 16,4-5-72-16,-9-8 40 0,-3 5 0 31,-8-1 32-31,-3 13 16 16,-5 2 72-16,-1 14 152 16,1 6-320-16,0 3-16 0,0 20-112 15,9 11 128-15,6 8 176 16,-3 5-176-16,5 4-184 0,6 9-1024 15,-7-9-1368 1,-4-16-3474-16</inkml:trace>
  <inkml:trace contextRef="#ctx0" brushRef="#br2" timeOffset="-201718.49">10789 14255 984 0,'0'0'7593'15,"0"0"-5776"-15,0 0-753 0,0 0 552 16,0 0 73-16,0 0-529 16,0 0-528-16,0 0-184 31,0 0-16-31,0 0 32 0,0 0-16 16,-4-6-120-16,0-3-135 15,0-7-65-15,0-3-8 0,0-3 56 16,1-7-88-16,-2-13-8 15,5-5 8-15,0-29 16 16,0-32-56 0,0-26 296-16,5 14-224 0,2 25-64 15,-3 40 56-15,0 30-56 16,-4 3-40-16,4 3 72 0,-4 3-16 16,4 10 8-16,-4 6-80 15,0 0-192 1,0 9-56-16,0 14 64 15,0 2-48-15,0 6-424 0,0 4-505 16,0 0-1015-16,-8-3-337 16,-4 0 49-1,0-10-425-15,0-6-1848 16</inkml:trace>
  <inkml:trace contextRef="#ctx0" brushRef="#br2" timeOffset="-201336.53">10562 13601 6041 0,'0'0'1560'0,"0"0"-496"16,0 0 57-16,0 0-113 16,0 0-368-16,0 0-152 0,0 0 72 15,-56 35-216-15,56-28-16 16,0-1-72-16,0-6 72 15,8 0-72 1,16 0 673-16,4-16-209 0,7-9-48 16,10-7-424-16,-2-10 40 15,-3-5-72-15,0-4-96 0,0-6-120 16,-8 3 8 0,-4 0 8-1,-4 6 584-15,-9 14-376 0,-2 18 344 16,-5 9-247-16,-1 7-321 0,1 23-217 15,1 5 137-15,2 17 80 16,-3 2 8-16,5 4-8 0,-2-3-128 16,6 12-1112-16,-2-12-1728 31,-3-13-1777-31</inkml:trace>
  <inkml:trace contextRef="#ctx0" brushRef="#br2" timeOffset="-200639.93">10713 12630 8577 0,'0'0'1577'0,"0"0"-177"0,0 0-32 0,0 0 73 16,0 0-281-16,0 0-1016 15,0 0-144-15,16-39 0 0,8 39 48 32,8 0 112-32,7-2 104 15,6-5-168-15,2-6-96 16,-6-2-288-16,-2-4-88 0,-11-7 128 16,-8-3-16-16,-12-2 144 0,-8-4-240 15,0 0-72-15,-12-3 432 16,-8 3-64-16,-8 3 64 31,0 13-81-31,-4 10 81 0,1 9 8 16,-1 6 49-16,0 16 119 15,0 10 120-15,4 6-16 0,8 7 152 16,8 2-8-16,8 7-192 31,4 0-40-31,20-3-192 16,20-3-72-16,8-7 72 0,15-10 224 0,6-5-168 15,-2-16-56-15,-3-10 224 16,-8 0 0-16,-13-23-208 0,-15 1 72 16,-7-6 128-16,-14-4 16 15,-3 3 64 1,-4 1-104 0,0 2-40-16,0 10 40 0,-4 4-96 15,0 9-16-15,4 3-80 16,0 0-472-16,0 18-1272 0,0 5-272 0,0 2-1937 15</inkml:trace>
  <inkml:trace contextRef="#ctx0" brushRef="#br2" timeOffset="-198891.7">13849 17113 6737 0,'0'0'4041'0,"0"0"-2857"16,0 0-368-16,0 0-144 0,0 0 185 16,0 0-113-1,8-22-264 1,-4 15-88-16,-4 1-8 0,4 0 40 15,0-1 24-15,-1 1-120 0,2-4 24 16,-5 1 120-16,4-4-88 16,-4 1 65-16,4-1-105 0,-4-9-176 31,4-4-64-31,-4-5 104 16,8-8-80-16,-5-8-32 0,6-4-48 15,-1-19 24-15,3 6 8 16,2-5-8-16,-1 2-72 15,-5 10 0-15,2-4 152 0,-1 17-64 32,-1 6-32-32,-3 13 16 15,0 6-56-15,5 6-16 0,-9 4 0 16,4 2-56-16,-4 4 40 16,0 3-152-16,0 0-304 0,0 0-656 15,0 10-697-15,0 2 233 16,-17 7-801-1,6-3-743 1,-2-3-5202-16</inkml:trace>
  <inkml:trace contextRef="#ctx0" brushRef="#br2" timeOffset="-198509.74">13737 16474 8377 0,'0'0'1817'16,"0"0"-1017"-16,0 0-24 0,0 0 536 31,0 0 129-31,0 0-409 16,0 0-624-16,0 0-216 16,44-9 416-16,-16-4 0 0,4-12-288 15,-1-9-176-15,1-8-16 0,-4-9-120 16,0-19 112-16,0-15-112 31,-4 8 40-31,-7 7 296 16,-10 23 489-16,-3 28-265 0,0 3 88 15,0 6-360-15,0 10-296 16,5 7-32-16,2 18 8 0,9 10 24 16,0 10 8-16,4 9 48 31,0 0-56-31,4 6-96 15,-9 0-248-15,1 4-392 0,-8 19-1305 16,-3-11-2816-16,-9-11-5297 0</inkml:trace>
  <inkml:trace contextRef="#ctx0" brushRef="#br2" timeOffset="-197894.42">13622 17580 9826 0,'0'0'5737'0,"0"0"-5033"15,0 0-552-15,0 0-152 0,0 0 696 16,0 0 176-16,111 6-352 0,-63-9-376 16,8-7-23-1,-4-5-121 1,0-5-113-16,-13-2-87 16,-7-3 56-16,-11-4 8 0,-10-3 48 15,-11-3-136-15,-4 1 0 16,-24 5 224-16,-11 7 144 0,-6 9 104 0,-11 13 24 31,1 0 72-31,3 26 81 16,0 9-113-16,17 12 32 15,10 7 32-15,14 3-168 0,11 0-152 16,15 4-56-16,22-7 0 16,10-4-96-16,13-11 88 0,8-8-152 31,0-15-528-31,3-16 536 15,17-25-729-15,-16-16-1463 0,-16-7-5802 16</inkml:trace>
  <inkml:trace contextRef="#ctx0" brushRef="#br2" timeOffset="-196034.49">14231 14366 4905 0,'0'0'5009'0,"0"0"-2993"0,0 0-1024 16,0 0 137-16,0 0 311 0,-11-15-304 16,11 2-344-16,0-6-80 15,0-6-256-15,4-4-71 16,11-9-137 0,1-10 192-16,9-15-72 0,3-23-104 15,3-35 32-15,-4-12-248 16,-6 0 8-16,-9 9 80 0,-4 35-88 15,-4 25-40-15,0 23 136 16,-4 16-136 0,0 9 88-16,0 7 64 15,0 9-160-15,0 3-304 16,-4 25 296-16,-8 17 8 16,4 5-56-16,-4 7-776 0,4 4-464 15,0 6-889-15,0-13-2992 0,0-17-4465 16</inkml:trace>
  <inkml:trace contextRef="#ctx0" brushRef="#br2" timeOffset="-195659.51">14068 13564 5473 0,'0'0'4777'0,"0"0"-3025"16,0 0-848-16,0 0 112 0,0 0 425 16,0 0-457-16,0 0-408 15,-35-23-192 1,42 16-384-16,14-2 0 16,10-10 96-16,5-10 400 15,8-5-272-15,0-11 32 0,-1-6-16 16,-3 1-119-16,-4 2 135 0,-5 7 128 15,-6 9 56 1,-5 10-88-16,-5 12 64 16,-2 10-416-16,2 10-32 15,9 22 32-15,0 9 144 16,4 13-72-16,0 6-8 0,0 0-64 16,-12 1-416-16,0-4-568 0,-8 3-1033 31,-4-16-2880-31,-4-18-6265 0</inkml:trace>
  <inkml:trace contextRef="#ctx0" brushRef="#br2" timeOffset="-195035.2">14454 13040 8001 0,'0'0'3897'15,"0"0"-3161"-15,0 0-504 0,0 0 312 16,0 0 625-16,0 0-81 16,0 0-480-1,28-7-232-15,-11-5 288 16,2-8-264-16,9-5-256 15,0-10-24-15,0-6-40 0,8-20-24 16,-5-27-48-16,5-30-8 16,-8-9 0-16,-15 3 0 31,-10 26 0-31,-3 40-72 0,0 21-8 16,-7 14 24-16,-6 4 112 15,2 13 64-15,-10 6-112 0,-7 9 0 16,0 26 136-16,-7 13 104 15,3 12-96-15,8 7 153 16,12 3-89 0,8 0-112-16,4 3-32 0,12-7-72 15,25 1-48-15,6-10 0 16,13-6 0-16,8-13 40 0,-5-12-416 16,1-11-513-16,0-15-775 15,-16 0-2489 1,-13-13-1376-16</inkml:trace>
  <inkml:trace contextRef="#ctx0" brushRef="#br1" timeOffset="-187904.66">17773 7604 1536 0,'0'0'3897'0,"0"0"-2649"16,0 0-400-1,0 0-32-15,0 0-48 16,0 0-7-16,0 0-65 16,-20-67-112-16,16 58-216 0,-3 2-136 0,3-2-48 15,-8 3 72 1,-4-1-136-16,-5-3 88 31,-2 7-88-31,-5-3-8 16,0 3 32-16,0 0-64 15,-3 0-32-15,-1-1 32 16,0 1 8-16,0 3-24 0,-4 0 16 16,4 0-32-16,1 0-8 0,3 10-32 15,0-1 56-15,0 4-64 16,0 3 48-16,-4 3-48 15,4 3 8-15,-8 0-8 0,0 7 0 16,0-1 16-16,-4 1 72 31,5 3-24-31,3 3-8 16,4 3 40-16,4-3-96 0,4 6 24 16,4 3 16-16,4-2-32 15,5 5 0-15,2-2 81 0,5-1-81 16,0 4-8-16,0-7-105 15,8 3-127 1,12-5 232-16,4 2 0 16,4-6 0-16,0-4 0 0,4-2 64 15,0 0-64-15,-4-7 0 16,3-3 0-16,-3-3 0 0,4-7-80 16,0-2 8-16,0-7 72 15,4 0 112 1,-1 0-8-16,1 0-48 15,1-7-56-15,-10-2 48 0,4 2-40 16,-6 1 56-16,3-3 41 16,0 2 23-16,0 4-24 0,0-3-56 31,3 3-40-31,1-4 0 16,8 1 0-16,-5 3 40 0,-3-7-40 15,0 1 16-15,-4-4 32 16,-4-6-40-16,0 0 88 0,-3-4-56 15,-2 1 104-15,-7 0 128 32,0-3-72-32,0 3 32 15,0-7-128-15,0 1-96 0,0-4-16 16,0 0 0-16,-4 0 48 16,-1 0-48-16,6 4 0 0,-9-1-56 15,-4 1 48-15,4-1 0 31,-4 7 8-31,0-7 224 16,3 4-96-16,-3-7-32 0,0 0 16 0,4-3-112 16,-4 0 24-16,0 1-24 15,-11 2-232-15,-10 3 128 0,-7 4 24 16,-11 9 32-16,-5 4 48 16,-8 5 0-1,0 7-8 1,1 0-1104-16,-13 12-1153 0,16 5-1696 0,9 2-4472 15</inkml:trace>
  <inkml:trace contextRef="#ctx0" brushRef="#br1" timeOffset="-187112.82">17515 8464 6777 0,'0'0'1408'15,"0"0"-568"-15,0 0 25 0,0 0 111 16,0 0-488-16,0-13 48 31,-9 11-216-31,5 2-24 0,0-4-104 16,-7 4-40-16,-6 0 72 16,-2 0-152-16,-5 0 16 0,0 0 16 15,0 6 176-15,1 1-64 31,2 6-56-31,1 2-79 16,5 5 39-16,-2 2-72 0,10 0 32 16,-1 7-8-16,-1 2 0 15,5 1 16-15,-3 3 40 0,3 0-8 16,0 3 56-16,0 0-104 31,0 0 16-31,-1 0-72 16,1-6 80-16,4 0 64 0,0-7-56 15,0 1-16-15,0-1 0 16,0-3-16-16,0-6-24 0,0 3-32 0,0-6 0 16,0-1 56-1,0 1-64 1,0 0 40-16,0-4-40 16,0 1-8-16,0-1 64 0,0 4-48 15,0 0-8-15,0 0 8 16,-3 0-16-16,3-1-56 0,0 1-328 15,0-1-544 1,0 1-633-16,0 0-247 16,0-10-881-16,0 0-2776 15</inkml:trace>
  <inkml:trace contextRef="#ctx0" brushRef="#br1" timeOffset="-186801.67">17001 9153 3264 0,'0'0'6202'0,"0"0"-4690"15,0 0-568-15,0 0-608 0,0 0-8 16,11-3 80-16,9 16 1177 0,1 3-657 15,2 2-472-15,5 2-176 16,-4 2-160-16,0-3-32 16,8 0 24-1,-8-3-112-15,4 0-40 16,-5-4-168-16,1 1-176 0,-7 0-512 16,-2-7-681-16,1-2-863 15,-8-4-1809-15,0 0-2519 16</inkml:trace>
  <inkml:trace contextRef="#ctx0" brushRef="#br1" timeOffset="-186455.61">17455 9020 4600 0,'0'0'5090'16,"0"0"-3538"-1,0 0-848-15,0 0-576 16,0 0 24-16,0 0 792 0,0 0 49 15,0 0-441-15,-64 98-72 16,44-66-24-16,-8 0-8 16,0 3-88-16,-4-1-128 0,4-2-144 15,5 0 24-15,7-7-104 32,-1-5-8-32,13-1 56 0,4-10-56 15,0 1-296-15,0-4-160 16,0 0 296-16,9-2 160 15,-1-1 240-15,-4 0-48 0,-4-3-120 16,4 0-72-16,-4 0-80 16,0 0-280-1,0 3-472-15,0-3-505 0,0 0 73 16,0 3-496-16,0-3-2121 16</inkml:trace>
  <inkml:trace contextRef="#ctx0" brushRef="#br1" timeOffset="-184897.86">18204 7874 4208 0,'0'0'649'0,"0"0"-425"16,0 0-152-16,0 0 656 15,0 0 448-15,-28-42-192 0,24 39-240 16,0-3-167-16,-4 3 279 16,0 3-376-16,-4-3-288 0,-3-1-120 31,-6 4-64-31,-3 0 64 0,0 0 24 15,1 0 8-15,3 7-40 16,-4-1-16-16,-1 4 0 0,2-1 8 16,-5 4 64-16,0 0 56 15,4 2 16-15,0 7-48 16,0 1-64 0,5 2-8-16,-2 4-64 0,6-1 72 15,-1 8 24 1,4-5 96-16,3 7-80 0,2-3-32 0,-1 3-16 15,4 0-48-15,0 0-24 16,4 1 8-16,0-2-16 0,8 2-64 31,3-4 24-31,2-3 48 16,-1-4 168-16,4 1-64 16,-1-7-104-16,2-3-184 0,-6 0 80 15,6-3 88-15,-2-3-272 0,5-1 136 16,0-5-120-16,0-1 120 31,8-6 64-31,0 0 72 16,4 0-40-16,4-6 56 0,-5-11 56 15,1 2 88-15,0-7 8 16,-4 0-16-16,-8-4-128 0,3 0 88 16,-6-2-96-16,-6-7-56 31,-2-6 56-31,3-1 72 15,-5-5-72-15,-3-1 8 0,5 4 96 16,-5-1 24-16,0 4-8 0,-4 3 56 16,0 3 56-16,0 6 160 0,0 4-376 15,-12 3 72 1,-4 6-88 0,-1 0 88-1,2 10-24 1,-5-1-64-16,0 7-240 0,-15 4-1288 0,7 11-552 15,4 5-1225-15</inkml:trace>
  <inkml:trace contextRef="#ctx0" brushRef="#br1" timeOffset="-184173.83">18088 8636 5145 0,'0'0'760'0,"0"0"-88"15,0 0-24-15,0 0 288 0,0 0-248 16,0 0-224-16,0 0-135 16,0 0 55-16,-19-4 64 0,2 4-144 31,2 4 8-31,-5-1-56 15,3 3-72-15,2 4-104 0,-2-1 24 16,2 4-40-16,-2 6 48 16,2 0-16-16,-1 6 144 15,4 1 40-15,0 5 48 0,4-2-192 32,0 0-32-32,4 2-32 15,0 1 32-15,4-3 16 0,0-1-32 16,0-6-72-16,0-2-32 0,0-4-24 15,0-4 40 1,0-2 0-16,4-1 0 0,4-2 24 16,-4-1 88-1,0-3 88-15,-4 3-120 16,4-2-80-16,-4-1-32 0,0 0-224 16,0 0-224-16,0 1-368 15,0-4-456-15,0 3-945 16,0-3-2936-16</inkml:trace>
  <inkml:trace contextRef="#ctx0" brushRef="#br1" timeOffset="-183890.6">17698 9042 4977 0,'0'0'3880'15,"0"0"-2767"-15,0 0-913 16,0 0-120-16,0 0 624 16,0 0 392-16,64 9-328 0,-40 1-200 31,-5 6-248-31,5 0-256 16,-8-3-64-16,0 2-96 0,-8 2-592 15,0-8-320-15,-4-3-112 16,4-2-200-16,-4-1-737 15,4-3-2432 1</inkml:trace>
  <inkml:trace contextRef="#ctx0" brushRef="#br1" timeOffset="-183644.28">18000 8909 1840 0,'0'0'5681'0,"0"0"-3977"16,0 0-823-16,0 0-665 15,0 0 40-15,0 0 800 16,0 0-232-16,0 0 144 0,-55 85-351 16,39-59-201-16,0 3-32 15,0-1-176-15,0-2-64 16,4-1-144 0,4-6 48-16,0 0-48 15,8-6-72-15,0-4-720 0,0-3-809 16,0-3-143-16,8-3 272 15,0 0-105-15,0-12-2496 0</inkml:trace>
  <inkml:trace contextRef="#ctx0" brushRef="#br1" timeOffset="-181791.33">18483 8391 392 0,'0'0'336'0,"0"0"-160"32,0 0 1448-32,0 0-1024 15,0 0-48-15,0 0 296 16,3 0 89-16,-3 0-225 0,0 4-136 0,0 2 64 15,0 3 32-15,0 1-40 16,0 2-112-16,0 5 1 16,0-2-41-1,-3 1-224-15,3 7-24 16,-4-1 16-16,4 0-48 16,0 3 32-16,0 4-72 0,0-1-40 15,0 1-40-15,0-1-8 0,0 4-64 16,0-3-8-1,0 3 8-15,0-4-8 16,4-3 120-16,-1-2-72 16,-3-1 8-16,4-6-48 15,-4 0 0-15,0-7-8 0,5 1-376 16,-5-7-304-16,0 0 40 16,0-3-192-1,0 0-377-15,0-13-511 16,-9 1-4793-16</inkml:trace>
  <inkml:trace contextRef="#ctx0" brushRef="#br1" timeOffset="-181537.02">18339 8858 6209 0,'0'0'2064'0,"0"0"-1400"0,0 0-464 15,0 0 497 1,0 0 703 0,0 0-608-16,36 38-224 0,-20-25-120 15,-4 3-256-15,8-7-40 16,-4 1-152-16,0-1-296 0,4-6-648 16,-5 1 16-1,6-4-440 1,-5 0-1169-16,-4-10-1536 0</inkml:trace>
  <inkml:trace contextRef="#ctx0" brushRef="#br1" timeOffset="-181350.53">18642 8706 6089 0,'0'0'2136'16,"0"0"-671"-16,0 0-1465 0,0 0 88 15,0 0 400-15,-23 22 440 16,6-3-72-16,6 0-152 0,-6 6-296 15,-3 4-48-15,5 0-72 16,3 2-120-16,-4 1-168 31,-5 6-280-31,10-6-1728 0,3-10-5010 16</inkml:trace>
  <inkml:trace contextRef="#ctx0" brushRef="#br1" timeOffset="-179918.44">17144 17281 3200 0,'0'0'5121'16,"0"0"-3256"-16,0 0-833 16,0 0 248-16,0 0-16 15,0 0-159-15,0 0 7 0,-28 45-328 32,40-39-384-32,0-6-384 15,8 0 192-15,4 0 40 0,4 0 120 16,4-13-216-16,3-9-40 0,5-6-112 15,-3-11-112-15,-6-5 104 16,1-13-168-16,-12-3-312 0,0 2 232 16,-12 1 256-1,-5 9-8 1,-3 14 8-16,0 11 96 0,-3 11-88 16,-5 9 112-16,-12 3 96 15,0 3-112-15,-12 22 64 16,-4 4 112-16,0 12 168 0,0 3 17 0,8 7-81 31,13 0-152-31,6 0-144 16,9-4-48-16,0-6-40 0,21-6-48 15,7-6-64-15,3-6 40 16,1-8-304-16,4-8-96 16,3-7-9-16,17-16-663 0,-7-10-1352 31,-10-6-2970-31</inkml:trace>
  <inkml:trace contextRef="#ctx0" brushRef="#br1" timeOffset="-179429.77">17407 16595 7217 0,'0'0'2233'16,"0"0"-1249"-16,0 0-328 0,0 0-24 31,0 0 320-31,0 0 240 16,0 0 81-16,0-9-369 16,4-4-352-16,8-6-216 0,0-3-8 15,-1-10-168-15,2-6 24 0,-2-6 16 16,-2-4-112-16,-1-6 48 15,0 3 376-15,-8 7-368 16,0 6-15-16,0 16-65 0,0 9-64 31,0 6-112-31,0 7-113 16,0 0-687-16,0 16 64 0,-4 3 32 16,-4 10-592-16,-5 12-777 15,6-9-1064-15,-5-6-2784 0</inkml:trace>
  <inkml:trace contextRef="#ctx0" brushRef="#br1" timeOffset="-179069.75">17307 16424 520 0,'0'0'512'0,"0"0"1768"15,0 0-743 1,0 0-545-16,0 0-208 0,0 0-192 15,0 0 216-15,0 0 376 0,-7 19 241 16,7-19-313-16,0-3-96 16,7-10-544-16,10-6-168 15,-6-3 80 1,13-10 121-16,0-3-121 16,4-3-136-16,3-3-32 0,1-1 0 15,-4 7 152-15,-4 7 72 16,-3 6 152-16,-6 6-72 15,2 13-112-15,-2 3-136 0,1 3-104 32,-4 19-160-32,4 7 0 15,-4 3 40-15,-1 3-48 16,-2 6-192-16,-1-3-752 0,0 6-888 16,0-6-2257-16,-4-12-4913 0</inkml:trace>
  <inkml:trace contextRef="#ctx0" brushRef="#br1" timeOffset="-178126.32">17801 14284 5129 0,'0'0'2656'31,"0"0"-1648"-31,0 0-199 16,0 0 143-16,0 0 104 0,0 0-80 15,0 0 56-15,-11 6 57 16,11-6-241-16,0 0-80 0,4-9-152 16,0-4-192-16,-1-3 0 31,5-9 48-31,1-7-56 0,-1-6-159 15,3-10-113-15,5-18 0 16,8-23-40-16,0-22-32 0,0-3 16 16,-8 21-88-16,-4 39 288 0,-12 29 16 15,4 19-232 1,-4-1 192 0,0 4-48-16,0 3-216 15,0 0-136-15,0 6-256 0,0 13 96 16,0 10 152-16,0 6-168 0,0 6-264 15,0 26-785-15,-4-10-1087 0,-8-9-1865 16</inkml:trace>
  <inkml:trace contextRef="#ctx0" brushRef="#br1" timeOffset="-177735.39">17710 13811 7041 0,'0'0'4825'0,"0"0"-3361"0,0 0-231 32,0 0 55-32,0 0-256 15,0 0-552-15,0 0-480 16,-4-25-40-16,19 15 40 0,2-6 536 0,3-9-264 15,8-4-16-15,-1-9-88 16,1-9-144-16,0 2 32 0,0-9-56 16,-4 3 32-1,-9 3 33 1,2 4 351-16,-13 19-192 16,3 9 104-16,-7 10-40 0,4 6-288 15,5 12-120-15,-1 17-40 16,3 6 160-16,6 9 72 15,3 10-24-15,-1-3-48 16,2 3-280-16,-2-7-625 16,1 1-1407-16,-4-10-2449 15,-8-22-5601-15</inkml:trace>
  <inkml:trace contextRef="#ctx0" brushRef="#br1" timeOffset="-177218.8">17853 13144 4849 0,'0'0'6457'0,"0"0"-4769"16,0 0-1024 0,0 0-175-16,0 0 503 0,0 0-264 15,24-10-504-15,-8 4 384 16,8-6-184-16,4-4-136 0,8-6-176 16,-4-7 0-16,3-9-112 15,1-10-16-15,5-25-160 16,-2-31 48-16,-7-27-400 15,-13-5 232-15,-14 21 168 16,-5 43 40-16,0 30 88 16,-5 20 200-16,1 6 168 0,-7 7 24 15,-6 9-328-15,-6 9 0 32,-5 26-8-32,-7 22 288 0,3 22-192 15,4 23 64-15,11 6-40 16,17-9 40-16,8-20-128 0,20-22-72 15,0-19-16-15,8 0-8 16,12 4 0-16,12 2-280 16,7-3-584-16,13-15-704 0,-20-14-2633 31,-12-12-3585-31</inkml:trace>
  <inkml:trace contextRef="#ctx0" brushRef="#br1" timeOffset="-173821.06">19120 7385 432 0,'0'0'312'0,"0"0"1232"31,0 0-528-31,0 0-224 0,0 0-151 16,0 0-17-16,0-3 56 15,0 3-152-15,0 0-40 0,0 0-144 16,0-4 48-16,0 4-32 15,0 0-160 1,0 0 72-16,0 0-48 16,0 0-64-16,0 0-8 0,0 0-96 15,0 0-48-15,0 0 72 16,0 0-72-16,0 0 0 0,0 0-8 16,0 0-48-1,0 0 48-15,0 0 48 16,0 0 89-16,0 0 175 15,0 0 128-15,0-3-80 0,0 0-232 16,0 0-120-16,0-3-8 16,0 2 0-16,-3-2 104 0,-1 3 0 31,-1 0-96-31,5-1 8 16,-8 1 0-16,4 0-16 0,-3 0 8 15,-1 3-8-15,-5-3 0 16,2 0 8-16,-2-1 0 0,2 4 0 15,3 0-8-15,-5-3 0 16,2 3 0-16,3 0 0 31,-1 0-8-31,-2 0 0 0,7 0-56 16,-4 0 56-16,-1 0 0 16,6 0-8-16,-1 7-40 0,-8-4 48 15,8 3-80-15,-4 0 32 16,0 1 48-1,0 2-88-15,-4-3 40 16,4 4 48-16,-4-3-16 0,0-1 24 16,0 3-48-16,5-2 48 15,-1-1-8-15,-1 4 0 0,1-4 8 16,5 4 0 0,-1-1 0-1,-5 4 0-15,1-4 0 16,4 4 0-16,-3 0 0 0,-1 0 8 0,-1 2 0 15,2 1-8-15,3 3 8 16,-4 3-8-16,-1 4-16 0,9-1 16 31,-7 4-8-31,7 2 0 16,-4 1 0-16,4 0 8 0,-4 0 48 16,0 0-40-16,0-4-8 15,-5 1 0-15,2 3-8 0,-1-4 8 16,0 7 0-16,3-7 8 31,2 7 0-31,3 0-8 16,0 0-264-16,3 3 264 0,10-3 0 15,-1 4-88-15,4-2-56 16,-1-2 64-16,-2-3 24 0,2-3 32 16,-2-4-48-16,-1 0-64 15,-1-5-24-15,2-5-145 31,6 2 201-31,-3-8-80 0,5 0 184 0,2-2-8 16,5-1 8-16,4-3 0 16,-1-3 56-16,10 0-56 0,-9 0-336 15,4 0 24-15,-1-3 136 16,-3-10 16 0,0-3 160-1,-8-6 128-15,4-6-16 0,-5-7-32 0,1-6-80 16,4-7 0-16,0 0-136 15,0 1 128-15,0-4-200 0,-4 0 112 32,-4 3 16-32,-8-2 80 15,-4-1 304-15,-8 0 352 16,0 0-200-16,-4 4 41 0,-12-1 47 16,4 3-152-16,-8 8-80 0,0-2-8 15,0 4-144-15,-4 7-16 16,-4 2-144-16,-8 1-88 31,-7 6 88-31,-9 3 24 0,-4 6-16 16,-4 10-8-16,4 0-184 15,9 7-176-15,7 15-288 0,8 23-921 16,8-8-935-16,8 2-3640 0</inkml:trace>
  <inkml:trace contextRef="#ctx0" brushRef="#br1" timeOffset="-173145.91">19096 8582 1016 0,'0'0'5833'15,"0"0"-4601"-15,0 0-440 0,0 0-432 16,-4-32-199-16,20 29 287 15,-4 3-40-15,9 0 8 0,-2 0-8 16,5 0-128-16,4 9 88 16,-4 4-72-1,3 3-208-15,-3 6-72 16,0 3-16-16,-7 1-40 0,-6 6 32 16,-7-1 16-16,0 8 144 0,-4-2 240 15,0 2-288-15,-15 5 176 16,2 1 24-1,-2-4-144-15,-2 0 136 16,6-3-160-16,3 0-88 16,-1 0 73-16,5-6 39 0,4 3-144 15,0-6 40-15,0-4-56 16,13 1 0-16,2-8-120 0,6 2 120 31,-2-5 0-31,-3 2-329 16,-4-8-319-16,1 4-224 0,-13-7-552 15,0 0-617-15,0-6-2240 0</inkml:trace>
  <inkml:trace contextRef="#ctx0" brushRef="#br1" timeOffset="-172912.54">19061 9207 4016 0,'0'0'5153'16,"0"0"-4808"0,0 0-65-16,0 0 312 15,0 0 448-15,0 0-408 0,99 70-120 16,-71-51-312-16,0 3-200 16,0-2-168-16,-4-5-656 15,4 1-616-15,-9-6-1209 16,-2-7-1640-16</inkml:trace>
  <inkml:trace contextRef="#ctx0" brushRef="#br1" timeOffset="-172719.07">19443 9051 3728 0,'0'0'4817'0,"0"0"-3072"15,0 0-609-15,0 0-1136 0,0 0 88 16,0 0 536-16,-32 29 448 15,16 0-488-15,0 0-384 16,4 2-63-16,0 7-137 0,0-3-32 31,1 9-1057-31,2-5-1167 16,-3-7-5162-16</inkml:trace>
  <inkml:trace contextRef="#ctx0" brushRef="#br1" timeOffset="-171096.48">21491 17052 416 0,'0'0'10314'16,"0"0"-7362"-16,0 0-1983 16,0 0-345-16,0 0 104 15,0 0 152-15,-8 0-328 0,12 0-432 0,4 0-120 16,3 0 208-16,6-3 224 15,-2-6-160 1,9-4-88-16,4-6-23 16,8-6-49-16,-4-7-16 15,0-6-96-15,3-6 16 16,-7-10 64-16,4-3-80 0,-8-7-72 16,-3 0-32-16,-6 4-48 0,-6 6 152 31,-5 10 40-31,-4 12-32 15,0 7 32-15,0 12-40 16,0 6-209-16,-13 7 161 0,-6 0 48 16,-5 10 161-16,-12 12 23 15,-5 3 8-15,6 7 80 0,-1 6-96 32,4 10 64-32,8 3 144 15,5 9-264-15,15 0-72 16,4 1-48-16,12 2-112 0,23-2 104 15,10-7-96-15,6-10-168 0,5-9-120 16,0-16-120-16,-4-16-393 16,12-25-1071-1,-13-16-3065-15,-16-10-5889 16</inkml:trace>
  <inkml:trace contextRef="#ctx0" brushRef="#br1" timeOffset="-170101.21">21830 14364 1168 0,'0'0'7233'0,"0"0"-5800"16,0 0-737-16,0 0 272 16,0 0 240-1,0 0 16-15,0 0-55 16,0 0-97-16,0 0-104 0,4-10-352 15,-1-3-312-15,1-6 104 16,0-6-15-16,9-10-41 0,-2-7-104 16,10-18-80-16,7-23-24 47,3-28-64-47,9-6-16 0,-8 3-56 15,-8 25 48-15,-13 35 168 16,2 22-8-16,-13 16-120 0,4 6-88 15,-4 5 160-15,0 1-168 16,0 4-168-16,0 7-376 16,0 15-64-16,-4 10-32 0,-12 18-1025 15,8-2-2816-15,-5-13-3737 0</inkml:trace>
  <inkml:trace contextRef="#ctx0" brushRef="#br1" timeOffset="-169702.29">21694 13782 5265 0,'0'0'6113'16,"0"0"-4777"-16,0 0-1208 15,0 0-120-15,0 0 584 16,0 0-136-16,0 0 105 15,0 0 471-15,87 0-384 0,-46-16-360 16,2-15-160-16,6-7 48 16,2-10-56-16,1-6-112 15,4-19 0 1,-13 9 136-16,-3 1 136 16,-8 6 584-16,-12 19-464 0,0 3 73 15,-8 19-89-15,-5 7-208 16,2 9-24-16,-5 0-152 15,4 15 16-15,-1 14-32 0,2 9 16 32,-1 6 0-32,-4 11 112 15,0 1-112-15,3 5-280 0,-3-4-625 16,1 6-1079-16,3-15-2321 16,-8-13-3857-16</inkml:trace>
  <inkml:trace contextRef="#ctx0" brushRef="#br1" timeOffset="-169096.95">22208 12490 8689 0,'0'0'2241'0,"0"0"-993"16,0 0-544-16,0 0-88 16,-15-6 1-16,-2 25 423 15,2 10-40-15,-2 8-336 0,2 11-24 16,6 3-224-16,1 6-336 31,8 0-24-31,0-6-56 0,12-4-88 16,12-5-400-16,8-7-168 0,9-10-248 15,2-9 160-15,9-10 504 16,3-6 64-16,1-9 176 0,-4-20 112 16,-9-9 160-1,-7-19 256 1,-8-22-256-16,-15-20-48 0,-13-5 264 16,-8 8 136-1,-16 24 72-15,-8 17-112 16,4 14-239-1,-8 6 39-15,-8 0-64 0,-7 1-312 0,-25 2 96 16,4 12-104-16,-4 14-56 16,5 6-16-16,15 6-464 0,-8 36-1073 15,21-4-2432-15,11-3-1664 0</inkml:trace>
  <inkml:trace contextRef="#ctx0" brushRef="#br1" timeOffset="-167911.18">11713 14976 7577 0,'0'0'1841'0,"0"0"-809"15,0 0 8 1,-83-28 168-16,67 24 169 16,0-2-193-16,8 6-168 0,4 0-24 15,4 0-176-15,0 0-296 16,0 0-464-16,4 0-56 0,12 0-112 16,8 0 112-1,16 6 305-15,27 1-17 16,36-1-208-16,33 0 0 15,16 1-8-15,-4 2 64 0,-25 4-136 16,-40 0 0-16,-19-4 0 16,-24-5-64-16,-8-2-80 0,-9 2-8 31,1-1-64-31,-3 0-89 16,-14-3-71-16,-7 0-56 15,0 0 104-15,0 0 32 0,0 0-224 16,0 0-720-16,-11-6-1473 0,3-7-2936 15</inkml:trace>
  <inkml:trace contextRef="#ctx0" brushRef="#br1" timeOffset="-167640.92">12470 14652 3064 0,'0'0'8674'0,"0"0"-5985"16,0 0-1153-1,0 0-552-15,0 0-120 16,0 0 57-16,0 0-433 0,-7 73 0 16,67-34-96-16,26 8-168 15,6 1-48-15,-8-7-56 0,-16 0-48 16,-33-6-72 0,-7 7-128-16,-8 2-120 15,-20 1 88-15,-24-1 104 16,-32 3 48-16,-27 4-312 0,-1-6 16 15,-11-4-569-15,24-13-1215 16,30-12-3137-16</inkml:trace>
  <inkml:trace contextRef="#ctx0" brushRef="#br1" timeOffset="-166824.14">15184 15116 2496 0,'0'0'3233'16,"0"0"-745"-16,0 0-303 0,0 0-65 0,-28-19-279 15,28 16-649-15,7-1-664 16,18 4 56-16,6 0-16 0,33 0 24 16,24 0 32-1,32 4-135 1,15 11-161-16,-3 5-120 16,-5-1-56-16,-20-1-80 0,-3 2-72 15,-17-4-8-15,-22-7-64 0,-22 0-176 16,-15-2-248-16,4-1-57 15,-8-6 105 1,-1 4 96-16,-6-4-88 16,-6 0 128-16,-6-7-200 15,-1-3-256-15,0-2-520 0,-4-1-361 16,0-12-463-16,0 3-849 16,0 3-4352-16</inkml:trace>
  <inkml:trace contextRef="#ctx0" brushRef="#br1" timeOffset="-166549.89">16144 14907 7905 0,'0'0'2025'0,"0"0"-1"32,0 0-56-32,0 0-847 15,0 0-289-15,0 0-24 0,0 0 40 16,84 0 80-16,-41 22-375 0,9 3-281 15,-4 7-112-15,-8 2-112 16,-8 5-48-16,-17 2-80 16,-6 0-88-1,-9-3 64-15,-13 3 56 16,-15-6 40-16,-7 0 8 0,-13-6 0 16,-4 0-449-16,-7-4-911 0,10-6-1760 15,17-9-3690-15</inkml:trace>
  <inkml:trace contextRef="#ctx0" brushRef="#br1" timeOffset="-165750.08">18662 15151 6913 0,'0'0'2224'31,"0"0"-671"-31,0 0-185 16,0 0-600-16,0 0 32 0,0 0-151 16,36-3 119-16,-1 3 208 15,14 0-192-15,22 3-232 16,28 7-192-16,34 2-48 0,13 4-40 15,2 0-40 1,0-1-7-16,-5-2-129 16,0-3-88-16,5 2 48 0,-8-2-40 15,-33-3 56-15,-31-1-72 16,-25 0 8-16,-19-3 0 16,-8 0-8-16,-4-3-96 15,-4 4-32-15,-8-4 80 16,0 0-17-16,-4 0-63 15,4 0-272-15,-8 0-536 0,0 0-968 16,-8-4-2129-16,-4 1-2601 16</inkml:trace>
  <inkml:trace contextRef="#ctx0" brushRef="#br1" timeOffset="-165437.92">20176 14951 10306 0,'0'0'3072'16,"0"0"-807"-16,0 0-913 0,0 0-680 16,0 0-32-16,60-10-23 15,-17 32-57-15,9 7-144 0,8 9-160 16,0 0-160-1,-4 7-96-15,-4-4-56 16,-12 0-56-16,-16-3-112 16,-9 1-120-16,-15 2-144 0,-15-6 63 15,-26 0 73-15,-26 2-488 16,-40 8-104-16,11-13-1785 16,8-3-3064-1</inkml:trace>
  <inkml:trace contextRef="#ctx0" brushRef="#br1" timeOffset="-163996.85">21347 16504 1144 0,'0'0'5713'0,"0"0"-3809"16,0 0-1239-16,0 0-89 15,0 0 656-15,0 0 304 0,0 0-231 16,-4 9-441-16,4-6-112 31,0-3-88-31,0 3-184 0,0-3-144 16,0 0-112-16,0 0 56 15,0 0 96-15,0 0 136 0,0-9 249 16,0-7-289-16,0-6-352 16,0-7-56-16,8-3-64 31,9-6-48-31,-2 0 48 0,1 3 88 16,5 0-88-16,-6 10-136 15,-3 6 128-15,0 3-152 0,-8 9 40 16,4 4 40-16,-8 0-112 15,0 3-521-15,0 0-1039 16,0 13-1032 0,-8 0 335-16,-3 2-2120 0</inkml:trace>
  <inkml:trace contextRef="#ctx0" brushRef="#br1" timeOffset="-163561.04">21065 16424 3832 0,'0'0'2937'15,"0"0"-1145"-15,0 0-959 32,0 0 103-32,0 0 192 0,0 0 256 15,0 0-87-15,-21 0-249 16,21 0-216-16,0 0-32 0,0 0-80 15,0 0-80-15,0 0-192 16,9-3-223-16,-1-13-225 31,3 0 56-31,10-10-32 0,-1-5 48 16,7-4-72-16,5-3 16 16,-1 3 56-16,6 0-72 0,-5 9-288 15,-4 8 288-15,-9 5 16 16,-2 10 88-16,-2 0-32 15,2 3 8 1,-2 0 8-16,1 12-40 0,5 1-40 16,-2 6 88-16,5 0-88 15,0 0-8-15,4 3-72 0,-9 4-537 16,6 9-775-16,-9-7-1144 16,-4-2-3210-16</inkml:trace>
  <inkml:trace contextRef="#ctx0" brushRef="#br1" timeOffset="-146768.83">26057 11001 7433 0,'-4'-9'1408'32,"0"2"-703"-32,4 1-33 15,-4 3 80-15,4 3 656 0,0-4-280 16,0 4-423-16,0 0-353 16,0 0-128-16,0 0 16 0,0 0 112 15,4 0-56-15,15 0-112 31,13 0 640-31,37 0 48 16,42 0-544-16,57 0 312 0,30 0-391 16,18 0 23-16,-13 10-56 15,-20 0-88-15,-20 5-32 16,-27 2 32-16,-40-8-128 0,-32-3-136 31,-25 1-48-31,-18-7-240 16,-2 3-97-16,-7-3-559 0,-8 0-16 0,-11-3-224 15,-18-7-1689-15,-6-2-3664 16</inkml:trace>
  <inkml:trace contextRef="#ctx0" brushRef="#br1" timeOffset="-146320.06">26120 10935 4200 0,'0'0'6186'0,"0"0"-4810"15,0 0-448-15,0 0-648 0,0 0-120 32,0 0 248-32,-11 37 985 15,11 24-193-15,-9 28-392 0,-2 31-328 16,-5 17-40-16,-4 3-208 0,-4-10-88 15,0-19 56-15,-3-6 72 16,-1-10-135-16,4-9-137 16,3-13 104-1,10-16-40-15,3-19-64 16,8-6-288-16,0-4-353 0,0 1-775 16,0-7-1769-16,0-15-2264 0</inkml:trace>
  <inkml:trace contextRef="#ctx0" brushRef="#br1" timeOffset="-146041.81">25707 12297 6001 0,'0'0'5377'0,"0"0"-4145"31,0 0-352-31,114 9 457 16,-30-3 127-16,36-3-384 0,47 4-320 15,33-1-119-15,11-2-225 16,-8 2-192-16,-24 0-80 16,-20-3-104-16,-27 0-40 0,-40 1-8 31,-32-4-144-31,-24 0-224 16,-17 0-257-16,-3-7-39 0,-4-5-176 15,-3-1-944-15,-9-12-897 16,0-1-271-16,-5 4-4338 0</inkml:trace>
  <inkml:trace contextRef="#ctx0" brushRef="#br1" timeOffset="-145578.08">27954 11001 9658 0,'0'0'1624'15,"0"0"-1280"-15,0 0-336 16,0 0 664-16,0 0 960 0,-24 92-183 31,11-41-385-31,-2 22-104 16,-6 16-432-16,-7 28-8 0,1 14-159 16,-1-11-57-16,0-5 64 15,4-26-96-15,4-4-112 16,8-18-24-16,1-13-64 0,2-13-56 15,9-9 32 1,-4 0 0 0,0 0-48-1,4-7-136-15,-3-13-312 0,3-12-705 16,0 0-1239-16,3-12-2457 16</inkml:trace>
  <inkml:trace contextRef="#ctx0" brushRef="#br1" timeOffset="-140278.53">26399 12649 8601 0,'0'0'2369'16,"0"0"-49"-16,0 0-391 31,8-41-537-31,-3 34-96 0,-5 4-63 15,0 0-297-15,0 3-336 0,0 0-384 16,0 9-216-16,0 17 0 16,-13 22 32-16,-2 6 168 0,-1 6-112 15,0 6-8 1,0-12-16 0,0 7-64-16,4-1-136 0,0-9-496 15,0-7-224-15,4-6-401 0,8-9-863 16,0-16-1065-16,8-10-2496 15,8-3-480-15</inkml:trace>
  <inkml:trace contextRef="#ctx0" brushRef="#br1" timeOffset="-140034.2">26834 12627 9978 0,'0'0'4113'0,"0"0"-2449"31,0 0-1128-31,0 0-408 16,0 0 112-16,0 0 1008 0,-40 88-456 16,25-37-351-16,-6 6-57 15,5 0-224-15,4 4-40 16,-4-7-72-16,8-3-48 0,0 0-88 31,5-14-384-31,-1 2-185 16,-5-14-495-16,1-2-704 0,-3-11-2977 0,-2-9-2273 15</inkml:trace>
  <inkml:trace contextRef="#ctx0" brushRef="#br1" timeOffset="-139839.72">26288 12909 7089 0,'0'0'6761'16,"0"0"-5096"-16,0 0-633 15,0 0-672 1,0 0-96-16,0 0 528 16,139-19-416-16,-62 19-160 15,2 0-216-15,12-3-408 0,-31-6-1752 16,-12-4-5834-16</inkml:trace>
  <inkml:trace contextRef="#ctx0" brushRef="#br1" timeOffset="-138773.62">26837 10931 7993 0,'0'0'1825'0,"0"0"-313"0,0 0-40 16,0 0-159-16,0 0-193 15,0 0-296-15,0 0-232 16,0-3-120-16,0 3-80 0,0 0-112 31,0 0-8-31,0 0 24 16,0 0 48-16,0 0 25 0,0-6-33 16,5-1 16-16,-1-5-40 15,8-8-216-15,-5-5 24 16,2-7-24-16,3-9-8 0,-1-7 72 0,9-18-80 15,5-33 32 1,-1 7 8 0,-1 13-16-16,-3 15-56 0,-12 36 56 15,1 2 56-15,-6 11-56 16,-3 11-104-16,0 4-192 16,0 7-200-16,-3 18-16 15,-14 10-96-15,-3 6-544 16,-3 20-889-16,2-14-2968 15,5-12-3401-15</inkml:trace>
  <inkml:trace contextRef="#ctx0" brushRef="#br1" timeOffset="-138422.59">26695 10312 8697 0,'0'0'2065'0,"0"0"-1361"32,0 0-448-32,0 0 128 15,0 0 504-15,0 0-120 16,0 0-23-16,71-6 135 0,-27 0-208 16,4-4-416-16,4-9-56 15,-1 0-64-15,-3-13-24 0,0-3-24 16,-8 0 456-1,-12 3 120-15,-4 10 57 16,-16 7-41-16,-4 5-88 16,-1 10-592-16,-3 3-72 0,0 22-48 15,-3 7 120-15,-5 9 96 16,8 10-96-16,-4-3-264 16,4 3-640-16,4-1-1129 15,11-11-2104-15,-2-21-4409 16</inkml:trace>
  <inkml:trace contextRef="#ctx0" brushRef="#br1" timeOffset="-137751.42">26981 9268 392 0,'0'0'10426'0,"0"0"-8666"15,0 0-616-15,0 0-767 16,0 0 255-16,60-74-40 0,-52 74-216 16,4 0-304-16,4 7 56 15,4 2-64-15,4 1-8 16,4-1 16 0,4-5 0-16,7-1 40 0,1-3-112 15,4-7-8 1,-4-8-80-16,0-11-96 0,-9-5-264 0,-10-8-48 15,-10-11-224-15,-7-1 680 16,-4-3 40 0,-4 6 0-16,-15 10 72 15,-5 12-64-15,-12 17 200 16,-1 9-192-16,-6 3 144 0,-9 23-32 16,5 9 64-16,-2 9 96 15,10 7 32-15,3 6-88 0,16 3-224 16,12 4 32-16,8 3-40 31,24-4-56-31,12-3-8 16,20-6 112-16,8-12-48 0,7-14 336 31,-3-12-248-31,-5-16 48 16,-3 0 128-16,-16-26-112 0,-8-2-32 15,-17-7 56-15,-6-3-120 16,-5 6 64-16,-8 7-112 0,0 6 136 15,0 9-120-15,0 10-24 0,0 0-192 16,-4 16-2352-16,-4 3-25 16,4 4-4016-16</inkml:trace>
  <inkml:trace contextRef="#ctx0" brushRef="#br1" timeOffset="-136763.12">29348 11087 4416 0,'0'0'6138'15,"0"0"-4714"-15,0 0-488 16,0 0-8-16,0 0 81 0,0 0-145 16,0 0-416-16,-20 3-160 0,12 26 560 31,-4 9-168-31,-4 9-136 15,1 23-247-15,-2 19-97 0,-3 22-32 16,8 7-8-16,5-7-40 16,-1-16-56-16,3-28-64 0,1-17 56 15,4-5 16-15,0-7-72 32,0 7 8-32,0 2-88 0,0 7 56 15,0-9-56-15,4-11-80 16,-4-8-168-16,0-4-305 0,0-9-319 15,-8-13-520-15,-3 0-961 16,-6 0-2192-16</inkml:trace>
  <inkml:trace contextRef="#ctx0" brushRef="#br1" timeOffset="-136293.39">29305 10979 7705 0,'0'0'2305'0,"0"0"-937"31,0 0-832-31,0 0 304 16,0 0 601-16,107-38 23 0,-68 34-456 15,6 2-320-15,11 2-240 0,11 0-48 16,29 0-176-16,23 9-72 15,5 4 9-15,-5-1-65 32,-8-2-32-32,-15 0-16 0,-20-4 16 15,-12-3-56-15,-21 0-8 16,-11 0-176-16,5-3-265 0,-2 0-471 16,1 0-440-16,0-9-1385 15,-8-7-2000-15,-4 0-2400 0</inkml:trace>
  <inkml:trace contextRef="#ctx0" brushRef="#br1" timeOffset="-135845.62">30858 10858 1776 0,'0'0'8466'0,"0"0"-6658"0,0 0-1368 0,0 0-192 16,0 0 576-16,0 0 745 15,-12 73-233-15,4-38-440 0,4 6-376 16,0 7-88-16,-4 3-96 31,4 6-119-31,-4 19-33 0,-12 16-168 16,-4 23 80-16,-4 11-40 16,0-5-40-16,0-13-8 15,4-13 56-15,9-6-56 0,-5-3 0 16,8-16 40-16,8-16-48 31,0-13-128-31,4-6-184 0,0 0 31 16,0 3-119-16,0 0 112 15,0-12 144-15,0-1 40 16,-4-9-16-16,-4-7 8 0,0-2 16 16,-7-1 0-16,-13-6 96 31,-17 0 40-31,-18 0-32 0,-29-3 112 0,-39-13-64 15,-17 0 88-15,-3 1-16 16,15 5-16-16,25 7-64 16,27 3-48-16,20 0 8 0,24 0-8 15,-3 3-272-15,11-3-1960 16,12 0-3753-16</inkml:trace>
  <inkml:trace contextRef="#ctx0" brushRef="#br1" timeOffset="-133121.05">27643 9483 576 0,'0'0'3128'0,"0"0"-1743"0,0 0-145 16,0 0-112-16,0 0 264 15,0 0-255-15,-16-25-129 0,16 18-288 16,0 5-352-16,7-5-368 15,2-2-216-15,-1-1 144 16,0-3 72-16,3-3 336 0,2-3-216 16,-2 1-56-16,6-5 32 31,-6 4-96-31,6-3 24 0,2 0-24 16,1 2 0-16,0 2 88 15,4 2-72-15,0 0-16 16,-4 3 0-16,-1 4-72 0,2-1 64 0,-1 4-56 15,-5 3 64 1,5 0-280 0,1 3 280-16,2 0 64 0,5 0-56 15,0 0 0-15,4 6 56 16,0 0-64-16,-4 7-248 16,-1-1 248-16,-2 1 208 0,-6 6-104 0,1-3-104 31,0 6-56-31,-4 4 56 15,0-4 56-15,0 6-48 16,4 1 0-16,-8 0 0 0,4-1 0 16,-1 4 48-16,2-4-48 15,-6 4 0-15,2-3-8 0,-1-1-152 32,-5 1 112-32,-3 3 32 15,5 3 8-15,-5 0 0 0,-4-1 8 16,7 5 72-16,-3-1-8 15,0-3-16-15,0 3-8 0,1 0-48 16,-5-3 0-16,0 0-176 31,0 0 168-31,-5-4-64 16,-7 1 24-16,-3-3 48 0,-5 3 48 16,3-4-48-16,-6 4 56 15,7-3-48-15,-5-1 64 0,6 1 16 16,3-1-8-16,4 1-32 15,-4 3-40 1,4 0 48-16,-4 2 0 16,-4 1 8-16,0 3 40 15,-3-3 48 1,-2 0 56-16,1-7 16 16,5 1-8-16,-5-4 8 0,4 4-23 0,0-4-41 15,4 1-40-15,3 0-40 16,2-1-24-16,-1 0 32 15,0-3 48-15,0 4 64 0,4 2-72 16,0-2 40-16,-4 5-160 16,4 1 64-16,0 3-32 0,1 0-32 31,3 3 32-31,-5 0 72 16,5 1-40-16,0 5-8 0,0-3-56 15,0 4-16-15,0-1 8 16,0 0-8-16,0-3 8 0,0 1 96 15,5-1 104-15,-5-3-24 32,0 4-40-32,0 2-40 15,0-3-80-15,3 0 40 0,-3 1-48 16,0-1 0-16,8 0 0 16,-8 1-8-16,8-1 0 0,0 0 0 15,0 0 0-15,0-2 0 16,4 2 88-1,0-3-56-15,0 0 120 16,-1 3-144-16,6-2 104 0,-1-1-24 16,3 3-88-16,-2 0 24 15,-2 0-88-15,2 4 80 0,-2-1-16 16,-2 1 8 0,2-1 0-16,1-2 8 15,0-1-8-15,0-3-8 16,-4 0 0-16,-1-6 8 0,2 3-8 15,2-4 0-15,-2-2 0 16,-1 0 0-16,-5 2 0 0,2-2 48 16,-1 3-40-16,3-4 0 31,2 4-8-31,-2 0-144 0,1 0-8 16,0-1 152-16,0-2 64 15,-3-4 24-15,-2 1 0 0,1-4-80 16,0 0-8-16,1-6-96 31,2 6 48-31,1-3-264 16,0 1 312-16,4-2 56 0,0 5-56 15,3-1 0-15,6-3-88 16,-1 3 88-16,0-3 120 0,0 3-24 16,-1-2-24-16,-3 2 8 15,1-7-32-15,-6 5-40 31,1-5-8-31,4-2-96 0,-4 3 96 0,3-6 152 16,6-4 264-16,3 0-112 16,0-3-40-16,3 0-88 0,-3 1-56 15,4-1-56 1,-4-3 8 0,-4 0 120-16,-1 0 33 0,5 0-81 15,-3-3 0-15,6-4-136 0,5 1 80 16,5 0-80-16,-2-4 0 15,5 0 0-15,-9 1 0 0,-2-4 0 32,-6 4 0-32,-3-1-8 15,-4-2 72-15,-4 2-64 16,0-3 56-16,5 0-64 0,-2-2-8 16,-3-1-48-16,4-3 56 0,0 0-88 15,0-3 16-15,-4-7 24 31,-4 4 48-31,0-4 56 16,-1 1-40-16,-2-1-16 0,-1 4 176 16,-1-4 24-16,1 3-80 15,5 4-48-15,-6 0-16 16,1 0 8-16,1-3-8 0,-5 5 16 31,-1-5-72-31,1 3 8 16,-4 0-8-16,4 0 112 0,-4-4-64 0,4-3 112 15,0 4-24-15,5-4-24 16,-2-3-112-16,5 4 48 16,-4-7 0-16,0 4-40 15,0 2 88 1,-4 0 24-16,-4 7-120 16,4 3-8-16,-4 3 0 0,0 7-56 0,0 2-56 15,0 4-24-15,0 3-136 16,0 0-408-16,-4 0-457 15,-4 3-599 1,-16 10-544-16,4 3-2481 16,0-7-2009-16</inkml:trace>
  <inkml:trace contextRef="#ctx0" brushRef="#br1" timeOffset="-132665.29">29543 12843 1560 0,'0'0'3080'0,"0"0"-1671"15,0 0-425-15,0 0 88 0,0 0 393 32,0 0-241-32,0 0-128 15,-44 57-248-15,44-54-288 0,0-3-176 16,0 0 201-16,8 0 231 0,5 0 240 15,2-3-208-15,5-10-344 16,4-6-160-16,0-6-160 16,4-7-16-1,0-6-24-15,4-7-88 16,3-3-40-16,-7 4-16 0,0-1 0 16,-4 14 176-16,0 6 305 0,-12 9-249 15,-4 6 24-15,-1 10-72 16,-2 0-88-1,-1 0-96-15,0 6 8 16,4 14 88-16,-1 2-88 16,6 7 144-16,-5 2-152 0,3 7 48 15,-2 7 16-15,3-1-56 16,-1 4-8-16,2-4 0 0,-2-5-408 31,6 5-456-31,-2-12-1241 16,-2-10-3552-16</inkml:trace>
  <inkml:trace contextRef="#ctx0" brushRef="#br1" timeOffset="-131133.42">29990 11001 4801 0,'0'0'1816'16,"0"0"-640"-16,0 0 96 16,0 0 9-16,0 0-161 0,0 0-336 31,0 0-272-31,0 0-168 0,0 0-96 15,0 0 56-15,0 0 153 16,0 0 103-16,0 0-48 0,0 0-184 16,0-3-136-16,0-3-112 15,-4-4 72-15,4-3-8 16,0-2-48 0,0-4-32-16,0-7-8 0,0-6 64 15,7 1 8-15,5-8-56 16,1-5 8-16,2-4 96 0,1-9 72 15,-4 0-104-15,1 0 48 16,-2 3 192 0,-7 6-144-16,0 7-120 15,0 6 56-15,-4 6-80 16,4 4-16-16,-4 3-72 0,4 9 72 16,-4 4-64-16,0 2-16 15,4 4 0-15,-4 3-216 0,0 0-280 31,0 0-632-31,-8 0-1152 16,-4 0-937-16,0 3-2048 0</inkml:trace>
  <inkml:trace contextRef="#ctx0" brushRef="#br1" timeOffset="-130683.65">29822 10369 4608 0,'0'0'1745'16,"0"0"-1145"-16,0 0-120 0,0 0 568 15,0 0 321-15,0 0-121 0,0 0-248 16,-8 0-384-16,8 0-160 15,4 0 128 1,4 0 33-16,4 0 111 16,4-9 24-16,8-7-456 15,4-6-176-15,0-4-24 0,7-6 0 16,-7 1-96-16,8-4 72 16,-8 3-56-16,0 1 48 0,0 5 72 31,-4 4 96-31,-5 6 112 15,6 6-216-15,-5 7-48 16,-1 3 16-16,5 3 200 0,4 17-120 16,0 5-32-16,4 4-88 15,0 8-16-15,-4-2-40 0,-4 7-240 32,0-4-336-32,-8 10-920 15,-5-11-1569-15,-2-11-3688 0</inkml:trace>
  <inkml:trace contextRef="#ctx0" brushRef="#br1" timeOffset="-129183.74">29874 9522 3504 0,'0'0'4433'16,"0"0"-3233"-16,0 0-391 0,0 0-425 15,0 0-48-15,0 0 400 16,4-7-8-16,3 4-216 0,2 3-232 16,3-6-152-16,4-1 200 31,0-2 128-31,4 0-143 0,-5-4-41 16,9-6-32-16,0-1 0 15,4-5 40-15,0-7-56 0,8-2-152 16,0-5-72-16,-4-2-40 31,0-7 24-31,3 1 16 16,-7-4-104-16,4-3-272 0,0-3 368 15,-12 0-136-15,-1 3 128 16,-2 3 16-16,-9 9-8 0,-8 8-136 16,0 9 128-16,0 2-56 15,0 7 8-15,0 3-32 16,-8 4 96-1,4 3 0-15,0-1-128 0,-5 4 112 16,2 3-96-16,-5 0 40 16,0 0 72-16,-4 3 56 0,-4 10-56 15,1 6 72-15,-2 3-16 16,1 7 40 0,1 3 32-1,-1 9 40-15,3 3-32 0,6 4-80 0,3 3 32 16,4 3 0-16,4-3-40 15,0 6-48-15,4-3 8 0,7-4-8 16,10 1 0-16,-1-6 0 31,7-4-312-31,10-6 312 16,-2-3 136-16,5-7-32 0,-1-6-24 16,-2-10-80-16,-5 1 0 15,-5-10 24-15,-7 0 144 0,0-6-64 16,-8-10-104-16,1-7 48 31,-2 1 32-31,-3 0-80 0,-4 3 72 16,0 3-8-16,0 7-56 15,-4 6-8-15,0 0 0 16,0 3-680-16,0 0-1097 0,-8 3-183 16,-8 0-689-16,0-3-5816 0</inkml:trace>
  <inkml:trace contextRef="#ctx0" brushRef="#br1" timeOffset="-127555.18">31408 11083 4761 0,'0'0'1464'0,"0"0"-344"16,0 0 72-16,0 0-79 15,0 0 239-15,0 0 80 0,0 0-208 47,4-37-279-47,-4 37-345 16,0 0-264-16,0 0-168 0,0 0-168 15,0 9-80-15,0 7 80 16,0 9 80-16,-4 10 216 0,-4 3 40 16,3 10-160-16,5 18-48 15,-3 17 88-15,-5 29-40 16,4 5 56-16,-4-6-136 0,4-13-24 16,-4-28-64-16,4-16 64 15,0-13-72-15,0 1 8 0,-4-1 0 16,0 4 40-16,0 2-32 15,4-9-16 1,-4-3 0-16,5-6 0 16,-2-4-8-16,5-6-216 0,-4 0-224 15,4-6 104-15,0 0-40 16,0-1-440-16,0 1-721 0,0 0-223 16,0-7-1281-1,0-3-3936-15</inkml:trace>
  <inkml:trace contextRef="#ctx0" brushRef="#br1" timeOffset="-126863.08">31448 11068 392 0,'0'0'5593'0,"0"0"-4193"16,0 0-856-16,0 0-128 15,0 0 440-15,0 0 241 0,0 0-321 16,3 0-56-16,10 0-40 15,10 3 472-15,14 0-215 32,23 1-25-32,26-2-384 0,34 1-216 15,12 1 104-15,-4-1-88 16,-17-3-96-16,-35 0-40 0,-12 0-72 16,-17 0-48-16,-11 0 8 31,0-7-32-31,-4 2-40 0,0-2 72 15,-13 4-64-15,-2 0-16 0,-10-1-344 16,-3 4-592-16,0 0-1488 16,9 0-2025-16,-6 4 1880 0,5-1-2048 15</inkml:trace>
  <inkml:trace contextRef="#ctx0" brushRef="#br1" timeOffset="-126244.77">32690 11024 408 0,'0'0'7553'0,"0"0"-6177"32,0 0-951-32,0 0 31 15,0 0 352-15,0 0-472 0,0 0-136 16,0 0 952-16,0 0-264 16,45 91-415-16,-38-52 55 0,6-1-152 15,-9 6-304-15,-4 7 16 31,0 12-40-31,0 23 24 16,0 22-16-16,-13 6 8 0,2-12-8 16,-1-10-40-16,3-19 40 15,2-9-56-15,3-14 8 16,-4-9 0-16,8 1 64 0,-5 2-56 31,1 4 48-31,1 0-56 16,-1-4-8-16,-4-9-56 0,4-3-48 0,-5-10-200 15,6-6 88-15,-1-4 80 16,4-8 16-16,-4 2 112 16,4-6-56-16,-4 3 56 15,0-3-96 1,-4 3-32-16,-4 1 64 16,-12-1 72-16,-12 0 128 0,-11-3-112 15,-26 0 160-15,-22 0-64 0,-21-6-48 16,-7-7 56-16,-1-3-64 15,13 0 48 1,16 4-56-16,15 2-40 16,16 3 0-16,20 4 0 0,4 3 320 15,0 0-96-15,1 0-136 16,3 0-40-16,8 0-56 16,4 3-40-16,8 4-8 0,8-1-24 31,0 1 64-31,4-5-8 15,0 2-136-15,4-4-96 0,0 0 32 16,0 0-56-16,0-9-432 16,4-8-1857-16,4-5-7353 0</inkml:trace>
  <inkml:trace contextRef="#ctx0" brushRef="#br1" timeOffset="-124192.39">30603 9388 616 0,'0'0'3296'0,"0"0"-1847"16,0 0-33-16,0 0-304 0,0-57-80 16,0 41-135-16,0 4-241 15,4-1-160-15,4-3-216 0,0 3-64 16,8 1-48-16,-1-4-168 15,10 3-64 1,-1 3-336-16,4 1 376 16,4 2 24-16,-1 5 8 0,1 2 160 15,4 0-40-15,-4 0-128 16,0 2 224-16,3 11-24 16,-3-3-136-16,5 6-24 15,-5 2-40-15,-1 2 0 16,-7 2 0-16,4 3 0 15,-8 4-48-15,-5 3-80 16,2 3 120-16,-10 0-8 0,6-1 8 16,-5 1 8-1,-4 0-8-15,-1 0 8 16,1-3-8-16,-4 3 0 16,0 0-40-16,0 0-24 15,-7 3 72-15,-10-3 0 0,-2 0 0 16,-5 3 0-16,3-3 0 15,-2 3 0-15,-1 0 8 0,0-3 72 32,4 3-72-32,0-3-8 15,-4-3 8-15,4 6-8 16,1-6 0-16,-9 5 0 0,4 2 96 16,-8-1-8-16,4 6 24 15,-4-2 32-15,0 2-48 0,8 3 8 0,0-5-48 16,5 5-8-1,2-2 48 1,2-4-40-16,7 1 0 16,-1-1-48-16,2 0-8 0,3 3 48 15,4 4-40-15,-4 0 0 16,4 6 72-16,0-4-72 16,0 4 0-1,0 3 56-15,0-2-64 0,0 1 0 16,0-1 8-16,4-4-8 15,-4-4 0-15,4 0 0 0,0 1-16 16,-1 3 8-16,10-3-88 16,-1 3-56-1,8-4 152-15,8 1 48 16,0-4 24-16,-1-3-64 16,5 1 96-16,-1-1-24 0,2 4-64 15,-1-4 32-15,-5 3-48 16,1-3 8-16,-8-2-8 0,-3 2 8 31,-6-6 0-31,1 3 8 16,-8-3-8-16,1 0 48 15,-2-3-56-15,-3 2 0 0,4-5 0 16,-4 6 48-16,4-3-32 16,-4 0-8-16,0 6 0 0,0 0 0 15,-4 3 0 1,-8 3 104-16,0 4 32 15,-3 6-72-15,-2 0 8 16,6-3-32-16,-2 3-40 0,9-7 40 16,-3 4 24-16,7-3-16 15,0-1 72-15,0-2 169 16,0-4 39-16,7 1-216 16,6-4-120-16,2-4-24 15,2-2 24-15,2-3 88 16,5-1-80-16,0-2 64 0,8-7 72 15,4 0 32-15,0-7-40 16,3 1 88 0,2-6-8-16,2 2-64 15,1-9-48-15,-4 0-24 16,-4 0 32-16,-4 0-48 0,-1-3-8 16,5-10 0-16,0-2-40 15,0-8 40-15,0-2-40 0,0-7-8 31,-4-3-8-31,-4-3 0 16,-4 0 72-16,-5 3 168 16,-6-3 368-16,-2 6 0 0,1-3-96 15,0 3-119-15,0-2-153 16,4 2-128-16,0 0-32 0,0 4-72 31,0 2 56-31,-4 0 0 0,0 4-8 16,-5 0-32-16,2 3-24 15,-1 0 0-15,-4 0-16 0,0-3 8 16,3 0-88-16,-3-1-96 16,-4 8-8-16,5 2-161 15,-5 7-215 1,0 2-264-16,0 4-736 0,-16 4-2281 16,-5 5 1320-16,2 1-3248 15</inkml:trace>
  <inkml:trace contextRef="#ctx0" brushRef="#br1" timeOffset="-123765.55">31539 12909 6225 0,'0'0'2888'0,"0"0"-1903"0,0 0-193 16,0 0-296-16,0 0-120 15,0 0 168-15,84-34-112 32,-56 17-152-32,4-5 128 0,0-10-64 15,0-6-104-15,3-9-127 0,1-7 7 16,-4 3-120-16,-4-3 432 0,-4 16 24 15,-9 9 144-15,2 14 32 16,-9 8-8 0,-1 7-200-1,2 0-368-15,6 19-48 0,6 10 216 16,3 6-24-16,-1 12-48 0,9 4 96 16,0 6-88-16,4 0-64 0,-4 0-88 15,-9-5-8-15,-2-5-752 31,-21 0-384-31,0-8-1905 16,0-14-2008-16</inkml:trace>
  <inkml:trace contextRef="#ctx0" brushRef="#br1" timeOffset="-122471.08">31990 11185 1176 0,'0'0'2368'0,"0"0"25"15,0 0-1537-15,0 0 56 16,0 0 152-1,0 0 241-15,0-6-169 0,0 3-320 16,0 3-96-16,0 0 48 16,0 0-31-16,0 0-265 0,0-4-288 15,0 1 240-15,0-3-200 16,0 0-112-16,0-4 24 0,0-2-32 16,4-8-24-1,0 1 16-15,-1-6 40 16,5-7-64-16,1-3 0 15,2-9 8-15,1-7 0 0,1-3 64 16,-2-3-96-16,2 3 0 31,-2 3-40-31,-3 7-8 0,-4 9 56 16,0 6 120-16,-4 10 80 16,4 6-40-16,-4 10-72 15,0 0-144-15,0 3-48 0,0 0-64 16,0 0-408-16,0 0-656 31,0 6 88-31,0 4-161 0,0-1-199 31,0 4 104-31,0-4-1873 16,0-2-1824-16</inkml:trace>
  <inkml:trace contextRef="#ctx0" brushRef="#br1" timeOffset="-121954.12">31862 10680 280 0,'0'0'6401'0,"0"0"-5065"32,0 0-928-32,0 0-72 0,0 0 473 15,0 0 39-15,0 0-64 16,0 0 24-16,0 0 224 16,4 0-160-16,8 0-479 0,4-6-89 15,4-3 32-15,0-4-128 31,4-6-16-31,-1-7-64 0,1-2-128 16,4-10 88-16,0-3-88 16,4-7 0-16,-4 3 40 15,0-2-32-15,-4 5 64 0,-1 11-72 16,-6 5 72-16,-6 17 208 31,-2 3 104-31,-1 6-288 0,-4 0-96 16,-1 12-72-16,10 7 72 0,-5 13 0 15,7 3 72-15,-2 3-24 16,10 4-32-16,-3-1 40 0,8 3-56 16,0-3-240-1,0-3-904 1,8 3-729-16,-12-12-2720 0,-5-13-1560 16</inkml:trace>
  <inkml:trace contextRef="#ctx0" brushRef="#br1" timeOffset="-119423.02">32149 9794 1744 0,'0'0'5769'31,"0"0"-4681"-31,0 0-616 16,0 0 209-16,0 0 551 0,15-25 136 0,-10 19-328 15,-1-4-456-15,4 4-247 16,3-7 63-16,2 1 56 16,2-7-120-16,6-3-144 15,7-8-192-15,0-1 104 16,7-14 16 0,1-15-72-16,7-22-48 0,6-20 0 0,-6-6 8 15,-6 6 88-15,-10 14-96 16,1 8 72-16,-8 13-64 15,-8 17-8 1,-8 15 0-16,-4 16-56 31,0 0-112-31,0 6 168 0,0 3 0 16,-12 10-120-16,-7 7 120 16,-9 15 0-16,-4 13 0 15,0 12 16-15,-5 17-8 0,2 18 0 16,10 20 40-16,10 9-40 15,15-3-8-15,0-9 8 0,15-30 40 16,2-11-48-16,-6-17-112 16,10-12-456-16,-1-4 48 15,3 0-673-15,9-6 417 0,0-12 8 16,4-7 384-16,4-7-312 31,-4-18-272-31,8-23-305 0,-12 7-1039 16,-9 0-2129-16</inkml:trace>
  <inkml:trace contextRef="#ctx0" brushRef="#br1" timeOffset="-118024.83">32245 12036 9434 0,'0'0'2760'0,"0"0"-1144"15,0 0-839 1,0 0-33-16,0 0 128 16,0 0-184-16,0 0-688 0,7-19-296 15,10 13 40-15,2-7 216 16,5-3 40-16,4-6 264 16,4-6-160-16,0-1-96 15,0 0 64-15,-1 4-64 16,-3 2 216-16,0 11-224 15,-3-1-88-15,-6 13 40 16,-3 0 48-16,1 3 72 0,-2 19-72 16,1 10-160-16,-4 3 40 15,0 9-24 1,4-2 8-16,-4-7-96 16,0-6-136-16,4-7-136 15,0-7-552-15,-1-5 391 0,2-7 665 16,6-3-8-16,5-3 8 15,-4-16-304-15,8-6 288 0,0-7 16 32,-4-6 48-32,4 3 232 15,-4 0 152-15,-4 7-175 16,0 8 495-16,-9 5-480 0,-2 8 112 16,-2 7-240-16,1 0-144 15,0 3-96-15,4 13 88 0,0 0 0 16,0 3 8-1,0-3 0-15,-4 0 0 16,0 3 0-16,0-6-232 16,-1-1-472-16,-2 1-193 0,-5-7-535 15,0-2-72-15,4-4 936 16,-5 0 568-16,10-7 440 16,2-12-264-16,2-3-32 15,2-7 384-15,-2 7 224 16,-2 3 656-16,1 6-1039 15,-4 7 439-15,0 3-320 0,4 3-336 16,0 0-152-16,7 0 8 16,2 3-8-1,-5 6-72-15,-1-2-336 16,-2-4 168-16,-1 0 104 16,-4-3-120-16,-1 0-801 0,-2 0 361 15,-5 0 88-15,-4-9-600 16,0-10-737-16,0-1-759 0,-4 5-2193 15</inkml:trace>
  <inkml:trace contextRef="#ctx0" brushRef="#br1" timeOffset="-117723.66">33388 11515 2720 0,'0'0'5809'15,"0"0"-3936"-15,0 0-185 16,0 0-96-16,0 0-247 0,-4-15-625 16,4 18-720-16,4 13 0 15,12 9 48-15,4 3 272 16,15 11 200 0,2-1-352-16,-1-3 200 0,3 0-88 15,-11-7-40-15,-11 1-240 16,-10-4-88-16,-7 0-80 0,0 1 16 15,-20 0 152-15,-12-1 32 16,-3 4-32-16,-14-4-184 0,-30 3-1024 31,12-9-1937-31,3-6-3720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5T20:14:46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1960 3842 2968 0,'0'0'6361'0,"0"0"-4984"0,0 0-137 16,0 0-24-16,0 0 297 16,-9-51-569-1,9 48 104-15,0 3-384 16,0 0-240-16,0 0-200 0,0 0-32 15,0 0-64-15,0 0-72 16,0 0-56-16,0 0 0 16,0 0 0-16,0 3-104 15,0 12-24-15,0 11 128 0,-3 9 0 16,-1 3 16 0,0 10-8-16,0-4 0 15,0 1 80-15,0-4-80 16,4 0 80-16,-5-3-40 15,5 0-32-15,0-3 32 0,0-6-40 32,0-4-8-32,0-3 8 0,-3-6 0 0,3-3 0 0,-4-7 8 15,4-3-16 1,0 1 0-16,0-4-224 16,-4 0-400-16,4-4-992 15,-4-9-3033-15</inkml:trace>
  <inkml:trace contextRef="#ctx0" brushRef="#br0" timeOffset="673.2">2167 3553 5265 0,'0'0'2792'15,"0"0"-1159"-15,0 0-625 16,0 0-256-16,0 0-136 0,0 0-128 16,0 0-240-16,-4-4-144 15,4 4-96 1,0 7 0-16,0 5 96 0,4 1 264 16,8 3 112-1,4 6 33-15,4-3 15 16,4 10-96-16,4-1 32 0,0 7-24 15,-1 3-16-15,5 7-96 0,-8-1-128 16,0 7-32 0,-4 3-16-1,0 0 0-15,-8 0-72 0,-4 0-16 16,0 0-56-16,-8 3 48 0,0 3-48 16,-12 1 40-1,-8-1 0-15,-8 1 16 0,-8-1-64 16,-11-3-784-16,-37 16-1152 15,16-16-3233 1,5-13-2617-16</inkml:trace>
  <inkml:trace contextRef="#ctx0" brushRef="#br0" timeOffset="2772.58">3657 3435 1424 0,'0'0'8954'16,"0"0"-6602"-16,0 0-583 16,0 0-417-16,0 0-320 15,0 0-488-15,-16-35-512 16,16 58-32-16,-4 11 0 15,4 30 0-15,-4 25 16 0,4 28 40 16,-4 4-48 0,0-20 0-16,4-27-8 0,0-33 8 0,-3-10 32 15,3 4-32 1,0-6-8 0,0 3-192-16,0-16-64 0,0-7 88 15,0-9 168-15,0 0 16 16,0-16 120-16,0-13-136 15,15-8-128-15,5-14 72 0,8 0-80 16,0 0-24-16,-1 7 88 31,5 6 24-31,-4 12 40 0,0 13-40 16,0 4 0-16,0 9-8 0,4 3-64 16,-4 20 24-1,-4 5 24-15,0 7 56 0,-8 6 16 16,-4 1-16-16,-12-1 8 15,0 0 8-15,-5-3 0 0,-14-6 88 16,-5 0 72 0,-8-7 80-16,-8 0 160 15,-8-9-72-15,1 0-56 16,-1-6-16-16,-1-7-64 16,10-3-64-16,7 0-56 15,8-10-72-15,9-22-632 0,7 7-1600 16,8-3-3986-16</inkml:trace>
  <inkml:trace contextRef="#ctx0" brushRef="#br0" timeOffset="3404.89">4251 3880 6145 0,'0'0'4937'16,"0"0"-3313"-16,0 0-127 0,0 0-465 15,0 0-480-15,0 0-416 16,-17 15-136-16,13 20 160 16,-3 3 16-16,-1 10-96 15,4-7 0-15,0 4-8 0,4-10-72 16,0-4 8-16,0-2 8 15,12-13 56 1,3-4-72-16,2-8-48 16,3-4-80-16,3-6 128 0,1-14 8 15,-3-8 8 1,-1-7-8-16,-5-3 8 0,-3-7 40 16,-3 1-8-16,-6 2 96 15,-3 5 336 1,0 8 144-16,0 13 144 0,0 7-143 0,0 6-153 15,0 3-352-15,0 3-120 32,0 19-120-32,-3 6 40 0,-1 13 72 15,-1 4 8-15,1-1 40 16,4 1-40-16,0-4-8 16,4-3 0-16,8-3-600 0,4-3-385 15,8-10-703-15,24-9-1169 16,-4-10-1023-1,-5-3-3210-15</inkml:trace>
  <inkml:trace contextRef="#ctx0" brushRef="#br0" timeOffset="3591.39">4745 4025 4745 0,'0'0'5977'0,"0"0"-3337"16,0 0-1135-1,0 0-809-15,0 0-448 0,0 0 216 0,0 0 40 31,-36 67-232-31,32-35-168 0,-5 0 24 0,9 0-128 16,0-1 0 0,0-5-136-16,5-1-536 15,15-9-608-15,0-3-1057 0,-5-13-1952 16</inkml:trace>
  <inkml:trace contextRef="#ctx0" brushRef="#br0" timeOffset="3760.94">4717 3670 9233 0,'0'0'2241'0,"0"0"-1009"0,0 0-336 16,0 0-263-16,0 0-633 16,0 0-689-1,0 0-1999-15,0 0-2209 16</inkml:trace>
  <inkml:trace contextRef="#ctx0" brushRef="#br0" timeOffset="4025.23">5044 3603 7889 0,'0'0'6530'0,"0"0"-5082"15,0 0-1200-15,0 0-248 16,0 0 0-16,0 0 360 16,0 102 88-16,0-36 24 15,0 20-224-15,0 19-128 0,0-10-24 16,0-18-88-16,0-27-8 16,0-11-40-1,0 5-896-15,0 7-1056 0,0-7-1817 16,4-18-4137-16</inkml:trace>
  <inkml:trace contextRef="#ctx0" brushRef="#br0" timeOffset="4599.68">5589 4095 9618 0,'0'0'2600'0,"0"0"-1088"16,0 0-143-16,0 0-225 16,-4-72 152-16,-7 52-240 15,-6 1-367-15,-2 0-289 16,-9 3-160-16,-4 7-136 0,-4 3-40 16,1 6 8-1,-10 9-72-15,10 16-8 16,-1 4-56-16,0 9 8 15,16 4-48-15,8 2-8 16,7 1-40-16,5-4-112 0,17-6-80 16,11-7 96-16,4-9-201 15,7-9 57 1,6-10-136-16,-2 0 528 0,0-26 0 16,2-9 120-1,-2-12 24-15,2-23 208 16,-6-32-56-16,-3-18-48 0,-12-11-71 15,-12 8-49-15,-12 18 160 16,0 35 56-16,-4 16 392 16,-4 26-368-16,0 11 40 0,5 5-16 31,-2 5-72-31,1 4-152 16,-4 3-168-16,0 16-248 0,1 16 136 15,-10 22 48-15,6 25 0 16,7 20-32-16,4 12 96 15,0-3 0-15,8-7-8 0,3-15 8 16,-3 0 0-16,1-4-8 16,-2-2-272-16,-3-14-216 15,-4-5-976 1,0-20-2697-16,0-19-5089 0</inkml:trace>
  <inkml:trace contextRef="#ctx0" brushRef="#br0" timeOffset="5644.9">7123 3651 10842 0,'0'0'3104'0,"0"0"-991"0,0 0-1033 15,0 0-472-15,0 0-400 16,0 0-208-16,0 31 0 16,-4 8 104-16,0 24 32 15,4-2-32-15,0 6-48 16,0-1-40-16,4-19-8 0,13 1-8 15,-6-9 0-15,10-14-152 16,-6-6-160 0,5-16-144-16,4-3 112 0,4-6 128 15,-5-20 176 1,2-9 40-16,-1-19 48 0,0-22-40 16,-5 0 64-16,-2 9 232 15,-10 10-8-15,1 22 232 0,-4 3 89 16,1 7 87-1,-5 12-112 1,0 13-304-16,4 0-288 0,-1 23-320 0,5 27 264 16,9 23 56-1,-6-3 0-15,6-3-112 16,-2-13-256-16,1-16-144 16,0-3-209-16,4 0-223 0,4-16-8 15,-5-6 200-15,6-10 176 31,-5-3 552-31,-5-23 24 0,2-14 552 0,-6-24 176 0,-3-21-128 32,-8 2 448-32,0 7-207 15,0 13-105-15,-4 21-32 0,-4 5-112 16,1 2-224-16,3 13-64 16,-1 13-304-16,1 6-184 0,4 15-1480 15,0 14-1481 1,0 0-1736-16</inkml:trace>
  <inkml:trace contextRef="#ctx0" brushRef="#br0" timeOffset="6071.76">7980 3749 10802 0,'0'0'2720'16,"0"0"-1511"-16,0 0-521 15,0 0-440-15,0 0-16 16,0 0 128-16,-92 108-72 0,77-60-160 16,2 3-32-1,9-4-88-15,4-2-8 0,0-13-8 16,12-7-208-16,12-6-136 0,0-13-40 31,8-6 256-31,4 0 136 16,-1-18 120-16,-3-11 104 0,-4-9 416 15,-11-10 296-15,-13-6 112 16,-4-3-223-16,-4 3-33 16,-17 6-160-16,-7 10-80 0,-7 13-208 15,-1 12-240-15,0 10-104 31,1 6-144-31,3 19-536 0,8 10-608 16,20 22-1161-16,4-10-2624 16,4-5-6649-16</inkml:trace>
  <inkml:trace contextRef="#ctx0" brushRef="#br0" timeOffset="6479.67">8729 3660 9642 0,'0'0'4384'0,"0"0"-3143"16,0 0-585-1,0 0-224-15,-83 20 144 0,47 8-176 16,-5 10-176-16,10 10-88 15,-1 6-72 1,8 3-56-16,4 0-8 0,8-6-328 16,4-13-584-1,8-9 56-15,0-10-392 0,0-10 519 0,8-9 209 16,1 0 520 0,2-13 488-16,-7-12 681 15,-4-7 87-15,0-9-200 16,-15-10 8-16,-13 0 1 0,-8 1-321 15,-5 5-288 1,2 7-160-16,-1 16-72 0,5 9-224 16,7 13-152-16,11 0-1040 15,17 29-1609 1,13-1-2072-16,14-2-4289 0</inkml:trace>
  <inkml:trace contextRef="#ctx0" brushRef="#br0" timeOffset="6974.35">9187 3803 2536 0,'0'0'9090'0,"0"0"-7146"16,0 0-399-16,-40-73-633 15,20 57-8-15,-8 7 192 0,1 6-367 16,-9 3-425-16,0 12-192 16,-4 17-112-16,1 12-8 15,2 13 0-15,14 3-48 0,3 7-8 32,16-7-120-32,4-9-345 15,7-10 9-15,21-16-112 0,8-9 120 16,5-13 512-16,10-10 72 15,-3-25 304-15,3-28 184 16,5-26 208-16,-11-35-71 0,-14-6-129 16,-19 6-200-16,-12 13-64 31,-4 35-24-31,-12 12 272 0,8 20-160 16,-4 18 72-16,9 4-80 0,-6 6-72 15,5 10-288-15,-8 6-24 0,5 26-376 16,-10 27 128-1,6 33 104 1,7 25 72-16,4 13 72 16,15-3-96-16,9-14-336 0,1-14-136 0,-18-8-424 31,1-28-705-31,-8-22-3536 0</inkml:trace>
  <inkml:trace contextRef="#ctx0" brushRef="#br0" timeOffset="7548.81">10283 3416 11546 0,'0'0'3121'0,"0"0"-1161"0,0 0-888 15,0 0-216-15,0 0-63 32,0 0-25-32,0-6-208 0,0 6-272 15,0 9-288-15,0 17 48 16,-4 15-40-16,-8 19 160 0,0 26-120 16,1 25 0-1,2 6 24-15,5-21-24 0,4-23-48 16,0-32-32-16,4-9-408 15,20 6-872 1,0-7-2433-16,-4-5-5345 0</inkml:trace>
  <inkml:trace contextRef="#ctx0" brushRef="#br0" timeOffset="7906.85">10487 3946 11018 0,'0'0'2864'16,"0"0"-1719"-16,0 0-761 16,0 0-208-16,0 0-8 15,0 0-64-15,0 0-24 0,99-19-32 16,-63 13-48-16,-4-10-488 16,-4-3-552-16,-9-10-57 15,-7-3 97-15,-12-5 336 0,0-2 664 16,-24 4 392-16,-4 7 424 15,-11 6 553-15,3 12-73 16,0 10-728 0,8 6 48-16,4 16-296 15,8 14-152-15,8 8-8 0,8 4-8 16,4 6-64-16,24 0-40 16,8-4-48-16,8-5-16 15,3-10-504-15,21-10-664 16,-12-12-1377-1,-8-10-3712-15</inkml:trace>
  <inkml:trace contextRef="#ctx0" brushRef="#br0" timeOffset="8246.94">10957 3702 11282 0,'0'0'4257'16,"0"0"-3001"-16,0 0-720 0,0 0-536 15,0 0-192-15,0 0 192 16,0 0 224 0,11 114-48-16,-7-63-88 0,0 0-16 15,1-1-64-15,-1-5-8 16,3-10-40-16,-3-6-392 0,0-11-160 16,4-8 64-16,0-10-80 15,0 0 608 1,4-13 456-16,4-22 232 15,3-16 272-15,6-21-256 16,-1-2-39-16,-4 11 47 16,-5 9-272-16,-7 23-96 15,1-1-104-15,2 9-240 0,-7 11 0 16,5 12-1304-16,-5 0-4170 16,3 9-2775-1</inkml:trace>
  <inkml:trace contextRef="#ctx0" brushRef="#br0" timeOffset="8940.09">11283 3968 5449 0,'0'0'6353'0,"0"0"-4417"15,0 0-1159 1,0 0 79-16,0 0 224 0,0 0-352 16,0 0-136-16,95-41-240 15,-58 28-56 1,-1-2-160-16,-1-4-24 15,-3-7 1-15,-12 1-41 0,-8-4-72 16,-8 0 0-16,-4 4 216 16,-16 6 240-1,-20 6 40-15,-8 13-248 0,-8 0-160 16,1 16-80-16,7 13 32 0,8 6-40 31,12 9-48-31,16 4-24 0,8 0 64 16,17-4 0-16,18-6-360 15,16-3-392-15,14-9-409 16,26-14-1447-16,-15-9-1505 16,-9-3-1200-16</inkml:trace>
  <inkml:trace contextRef="#ctx0" brushRef="#br0" timeOffset="9347.99">11773 3895 1424 0,'0'0'7353'0,"0"0"-5688"15,0 0-1105-15,0 0-304 16,0 0 168 0,-28 86-40-16,28-61-112 0,5 1-88 15,10-7-112-15,5-3-64 16,8-6 80 0,4-10-88-16,4 0 112 0,0-10 32 0,7-22 464 15,1-19 105 1,0-28 31-16,4-29 48 15,-16-12-192-15,-17 5-352 0,-15 10 88 16,-15 17 312 0,-5 18 32-16,-4 16 1 15,4 25 295-15,8 13-472 0,-4 4-32 0,0 8-192 32,-7 4-280-32,2 13-80 0,-3 35-104 15,-4 28 72-15,17 26 64 16,11 12 48-16,7 0-56 15,29-12 40-15,5-13 16 0,-2-17 0 16,1-18-16 0,-1-19-336-16,-2-15 0 0,10-1-272 15,25-19-529-15,-8 0-3376 16,-12-26-7681-16</inkml:trace>
  <inkml:trace contextRef="#ctx0" brushRef="#br0" timeOffset="10096.99">13737 3289 5577 0,'0'0'7249'15,"0"0"-4344"-15,0 0-817 0,0 0-631 0,0 0-137 16,0 0-424 0,-7-57-528-16,-1 70-368 0,-16 22 8 15,-8 22-8 1,-9 25 104-16,-2 26 8 0,11 3-104 16,12-6-8-16,20-13 48 15,0-22-48-15,4-13 0 0,8-16-8 16,12-15-96-1,0 5-136-15,12-2-152 16,4-6-240-16,7-11-112 16,5-9-689-16,-4-3-703 15,12-35-825-15,-20 0-1960 16,-4-6-2432-16</inkml:trace>
  <inkml:trace contextRef="#ctx0" brushRef="#br0" timeOffset="10330.37">13264 3616 1792 0,'0'0'8794'0,"0"0"-6938"0,0 0-199 15,0 0-209 1,0 0-336-16,91-45-152 15,-40 33-232-15,26-1-263 16,-6 4-289-16,9 2-152 16,16 7-24-16,-29 0-1865 15,-7 0-4328-15</inkml:trace>
  <inkml:trace contextRef="#ctx0" brushRef="#br0" timeOffset="10690.4">13853 3791 3200 0,'0'0'4057'0,"0"0"-3001"16,0 0 857-1,0 0-417-15,0 0-280 16,100 9-384-16,-57-12-503 0,5-10-153 16,4-3-176-16,-4-6-433 15,-4-10 1 1,-5-2 216-16,-14-1-56 15,-10-4 272-15,-15 8 416 16,0 5 633-16,-15 11 263 0,-10 8-432 16,-2 7-184-16,-9 0-248 15,4 13-104 1,-4 12-144-16,8 7-104 0,8 9-48 0,5-2-48 16,11 5 0-1,4 0-56-15,4-3 56 16,19 1 0-16,13-7-8 0,12-6-264 15,4-11 32 1,36-8-864-16,-13-10-1817 16,-11 0-2984-16</inkml:trace>
  <inkml:trace contextRef="#ctx0" brushRef="#br0" timeOffset="10887.88">14849 3537 11322 0,'0'0'3905'0,"0"0"-1777"0,0 0-623 16,0 0-473-16,0 0-656 16,0 0-368-16,0 0 64 0,-79 79-8 15,34-18-56 1,-11 21-8-16,9-3-24 0,8-9-800 16,-6 0-1153-16,17-29-2576 15,4-9-1000-15</inkml:trace>
  <inkml:trace contextRef="#ctx0" brushRef="#br0" timeOffset="11082.36">14471 3578 9858 0,'0'0'2688'16,"0"0"-455"-16,0 0-1481 15,0 0-752 1,0 0 0-16,0 0 184 0,39 111 56 15,-15-57-40-15,8 3-56 16,4 3-80-16,0-2-64 16,-5-5-320-16,5 5-816 0,-8-14-985 15,-8-15-6025-15</inkml:trace>
  <inkml:trace contextRef="#ctx0" brushRef="#br0" timeOffset="11368.59">15176 3369 9177 0,'0'0'4673'16,"0"0"-2712"-16,0 0-129 0,0 0-223 16,0 0-729-16,0 0-752 0,-4-7-64 15,-24 61-32 1,-4 25 96-16,0 23-56 15,12 3-64-15,9-1 0 0,11-15-8 16,3-22 0-16,13-19-224 16,0-16-336-16,4-14-32 0,11-1-401 31,10-2-143-31,30-15-848 0,-11 0-921 0,-8-6-4953 16</inkml:trace>
  <inkml:trace contextRef="#ctx0" brushRef="#br0" timeOffset="11572.05">14885 3581 4240 0,'0'0'8882'0,"0"0"-7489"16,0 0-489-16,0 0-32 15,108-3 40-15,-24-7-112 16,34 4-432-16,2-7-368 16,-20 7-240-16,-32-3-3544 0</inkml:trace>
  <inkml:trace contextRef="#ctx0" brushRef="#br0" timeOffset="12537.46">16841 3660 8617 0,'0'0'2145'16,"0"0"-385"-16,-24-76 49 31,9 45-513-31,-2 2-232 0,-3 4 32 0,-3 8-280 0,3 8-431 31,-12 9-241-31,0 0-104 16,-8 19-32-16,-4 10-16 0,5 12 0 16,7 3-64-16,8 4-32 15,12-3-160-15,12-4-81 16,0-6 49-16,32-13 72 0,7-9 88 15,17-13 88-15,4 0 48 32,4-19 80-32,-4-10-72 0,-9-3 232 15,-11 1 481-15,-12-1-33 16,-8 6 280-16,-12 8-160 16,-4 5-192-16,-4 9-112 0,0 4-472 15,0 0-32 1,0 17-352-16,0 24 40 0,4 35 256 15,-4 35 48 1,0 16 8-16,0 7-8 0,-4-4 0 16,-8-13-112-1,0-9-144-15,-4-7 208 0,0-18-104 16,0-23-48-16,0-18-56 16,0-7-48-16,0-3 112 15,-8-4 48-15,0-6 96 0,0-12 56 31,-3-10 168-31,-1-10 432 16,-9-18-72-16,2-14 40 0,-9-18 136 0,0-29-64 16,4-22-151-1,9-6-201-15,23 5-176 0,8 26-104 16,20 29-16-16,12 19 8 16,15 0-312-1,29 3-321-15,35-3 17 16,17 3-464-16,-16 10-768 15,-28 9-2161-15,-41 0-3513 0</inkml:trace>
  <inkml:trace contextRef="#ctx0" brushRef="#br0" timeOffset="13267.51">17204 3727 888 0,'0'0'9578'15,"0"0"-6954"1,0 0-1760-16,0 0-655 16,0 0-209-16,0 0 8 0,0 0 72 15,32 7 376-15,-9-7 176 16,5 0-304-16,0-4-152 16,0-8-48-16,-8-7 0 0,0 0-40 31,-12-7 56-31,-8 1-128 15,0-1 96-15,-8 4 200 0,-16 6 72 16,-4 7-32-16,-3 9 160 16,-1 3-392-16,-4 22-120 0,12 7-72 15,4 9 64-15,8 4 8 16,12 2 0-16,0 1 0 16,12-7-128-1,16-6-144-15,4-9 64 0,3-13 24 16,1-11 128-16,4-2 0 15,4-12 8-15,-8-10 48 16,4-10 0-16,-4-6 16 16,-4 3 192-16,0-3 104 15,-5 6 96-15,1 4 32 0,-8 5-79 16,4 10-9-16,-4 10-176 31,-4 3-136-31,0 0-40 0,-1 16-112 0,-2 10 8 16,-5 12 32-16,-8 6 64 15,0 7 8 1,-13 0-16-16,-2-1-176 0,-2-8-209 16,2-7-191-1,3-13 88-15,4-16 120 0,8-6 344 16,0-3 40-16,3-25 0 0,14-11-152 31,15-15 72-31,0-3 80 0,11-6 88 16,5 6 208-16,-4 6-136 15,-8 9 80-15,-4 14 336 16,-13 15 89-16,-6 10-305 0,-9 3-360 16,0 16-128-16,0 10 0 15,-4 15 128 1,0 3 40-16,0 7-32 16,0 0 8-16,-8-1-16 0,4-2-305 15,4 3-703-15,0-16-1152 16,0-10-3057-16</inkml:trace>
  <inkml:trace contextRef="#ctx0" brushRef="#br0" timeOffset="13738.25">18180 3775 8705 0,'0'0'3257'0,"0"0"-1841"0,0 0-359 32,0 0-169-32,0 0-152 15,0 3-288-15,0 0-240 0,12 0-88 0,4 1 352 16,8-1-24-1,0-3-192-15,4 0-120 16,0-3-40-16,-5-14-88 0,1-5-8 16,-4-6-80-16,-4-4-184 15,-4-6 208 1,-8 6 0-16,-4 1 56 0,0 8 352 16,-12 7 8-16,-8 10-152 15,-8 6-119 1,0 3-81-16,-3 22 56 0,-1 10-48 15,4 10 56 1,0 9-56-16,12 3 64 0,4 6-72 0,12-5-8 16,0-1-505-1,12-13-855-15,11-12-1216 16,30-16 111 0,-5-10-520-16,-9-6-3680 0</inkml:trace>
  <inkml:trace contextRef="#ctx0" brushRef="#br0" timeOffset="14069.37">18877 3492 10586 0,'0'0'4337'0,"0"0"-2481"0,0 0-912 16,0 0-632-16,0 0-296 0,0 0 40 16,-76 73 40-16,36-19-88 15,1 7-8-15,3 5 0 16,4-2-424-16,8-1-576 15,8-9-592-15,4-13-361 16,12-9 473 0,0-16 136-16,0-16 752 0,0 0 592 0,12-25 1088 15,-7-13 240 1,-5-10 737-16,0-9-33 16,0-3-616-16,-17-1-303 15,-7 7-249-15,-4 13-40 0,0 6-456 16,1 16-208-1,3 12-160-15,8 7-736 0,4 13-929 0,16 28-2495 32,11-2 1095-32,13-4-4665 0</inkml:trace>
  <inkml:trace contextRef="#ctx0" brushRef="#br0" timeOffset="14473.29">19081 3670 6361 0,'0'0'4497'0,"0"0"-2105"0,0 0-399 16,-76-73-577-1,44 64-544-15,-4 9-480 16,4 9-336-16,4 17-56 0,4 11 0 16,13 2-136-16,3 5 40 15,8-3-664-15,0-6 16 16,11-9-144-1,14-14 0-15,-2-9 720 0,5-3 168 16,0-15 272 0,3-14 16-16,-6-3 64 0,-1-6 320 0,-4 0 184 0,-5 3-272 31,-3 7-72-31,-7 2 112 16,-1 13 41-16,-4 4 95 15,0 9-664-15,0 0-96 0,0 22-216 16,0 7 208-16,0 5-40 15,0 8-96 1,0-1-208-16,11 4-136 0,17-7-257 16,8-6-311-16,3-10-200 15,34-22-729-15,-17 0-7 16,-5-13-3241-16</inkml:trace>
  <inkml:trace contextRef="#ctx0" brushRef="#br0" timeOffset="14704.67">19781 3257 8793 0,'0'0'4681'16,"0"0"-1744"0,9-69-1153-16,-5 52-199 15,-4 17-737-15,0 0-608 0,-9 17-240 16,-6 14-24-16,-17 23 24 16,0 25 72-16,4 20-64 15,8 9 48-15,12-7-48 16,8-8 0-16,8-21-8 0,0-17-16 31,0-21-312-31,0-8-296 0,3-4-512 16,2-9-889-16,2-7-2072 15,-6-6-3584-15</inkml:trace>
  <inkml:trace contextRef="#ctx0" brushRef="#br0" timeOffset="14882.19">19364 3470 10698 0,'0'0'3240'0,"0"0"-2007"16,0 0-921-16,123-3-216 15,-31 12 48-15,22 14-40 16,23-1-104-16,-2 0-1080 16,-16-9-921-16,-39-7-2816 0,-16-6-1768 15</inkml:trace>
  <inkml:trace contextRef="#ctx0" brushRef="#br0" timeOffset="15179.4">20399 3413 5921 0,'0'0'5761'0,"0"0"-3336"15,0 0-1057-15,0 0-696 0,0 0-360 16,0 0-32-16,-100 19-128 16,69 16 40-16,3 6 8 15,0 4-200-15,4 2 56 16,12 1-40-16,4-4-16 15,8-2-264 1,0-11-288-16,24-8 96 0,8-8 400 16,4-15 56-16,0 0 152 15,-1-22 0-15,-3-10 0 16,-12-5 56-16,-4-8 328 0,-11-3 88 16,-5 4 16-16,0 3 177 15,-17 6-225-15,-7 6-208 16,-8 10-360-1,-3 9-24-15,-1 10-1168 16,8 0-1553-16,8 10-2472 0,12 3-2721 0</inkml:trace>
  <inkml:trace contextRef="#ctx0" brushRef="#br0" timeOffset="15536.44">20902 3495 3728 0,'0'0'7770'0,"0"0"-4569"16,0 0-1281-16,0 0-640 16,0 0-824-16,0 0-336 15,-101 17 16-15,62 5-136 0,-1 15-8 16,4 5-112-16,12 5-208 16,4 5-488-1,12-8 72-15,4-3-416 16,4-9-176-16,8-10 415 15,12-9 505-15,0-13 392 0,4 0 24 16,-4-10 800-16,-1-15 473 16,-6-7 335-16,-9-9-120 15,-4-7-391-15,-12-6-249 0,-20 0-304 16,-8 3-40-16,-4 4-208 31,0 5-104-31,1 14-192 0,7 9-144 16,4 12-904-16,19 11-1577 15,10 11-2640-15,3 1-2993 0</inkml:trace>
  <inkml:trace contextRef="#ctx0" brushRef="#br0" timeOffset="15714.97">21308 3660 5937 0,'0'0'8410'16,"0"0"-6466"-16,0 0-600 0,0 0-328 16,0 0-487-16,0 0-529 0,7-12-665 15,-10 2-4848 1</inkml:trace>
  <inkml:trace contextRef="#ctx0" brushRef="#br0" timeOffset="18785.75">3673 3476 3016 0,'0'0'3313'16,"0"0"-1289"-16,0 0-959 16,0 0-385-16,0 0 144 15,0-25-80-15,0 22 96 0,0 0-456 16,8-1 160 0,-4 1-160-16,8-3-127 0,-1 3-105 15,10-3-32-15,-1 2-64 16,3-2-8-1,5 3 80-15,0-4-24 0,0 4-32 0,4 3-16 16,-4 0 32-16,-4 0-80 16,-4 3 0-1,0 7-8-15,-8 2 0 16,0 4-8-16,-5 0 8 16,2 3 0-16,3 4 0 0,-5-5 0 15,6 5 8-15,-1-1 0 16,-5 0 0-1,1 4 0-15,1-7 64 0,-5 3-64 16,-1 0-8-16,-3-3 8 16,0 7 0-16,-7-4 56 15,-10 0-56-15,-2 4 48 16,-5-4-56-16,-8-3 48 16,0 3 0-16,-4-3 24 15,-4-3-72-15,4-3-64 0,-7-10-696 16,11-3-913-16,8 0-3752 0</inkml:trace>
  <inkml:trace contextRef="#ctx0" brushRef="#br0" timeOffset="22505.8">7374 4566 5169 0,'0'0'5153'0,"0"0"-3793"31,0 0-904-31,0 0-200 0,0 0 8 0,-47-10 472 16,39 7 257 0,-1-4 47-16,5 1-392 15,-3 0-280-15,3-4-224 0,-4 0-64 16,8-5-16 0,0 2-24-16,0-3-40 15,0 1-8-15,4-2 8 0,8 2-88 0,8 2-40 16,-1 3 48-1,5 4 72 1,4 0-32-16,4 6 32 0,0 0 0 0,-4 0-104 16,0 0-72-1,0 12-16-15,-4 7 136 16,-5 4 64-16,2 5-8 0,-6 4 8 16,1 3 8-16,1 0 80 31,2 0-80-31,1 0 40 0,5-7-40 15,3-2 0-15,3-8 16 16,1-5 56-16,0-13-64 0,0 0-16 16,0-3 8-16,-4-16 88 15,-1-6 16-15,-7-7-32 16,-4-3-32 0,-4-3 0-16,-4 3 64 0,-5 6 0 15,2 4-24-15,-5 9 56 16,0 6-40-16,0 5-96 15,0 5-8-15,0 0 0 16,4 0-88-16,-4 0-8 16,4 0-72-16,-4 0-16 15,4 5 96-15,-4 5 32 0,4 3 48 16,0 3-72 0,-1 6 64-16,-3 3 8 15,9 1 8-15,-5-1-8 0,0 1 0 16,0-4-200-1,0-7 8-15,-1-2-80 0,1-3-168 16,0-7-112-16,1-3-73 16,-1 0 601-16,0-6 32 0,7-10 0 15,-2-10-224 1,6-9 216-16,2-2 8 0,2-2 8 16,1 1 0-16,1 9 312 15,2 4 73 1,-3 9-193-16,8 10-104 15,0 6-96-15,4 0-8 0,7 6-72 16,10 13 72-16,2 0 0 16,1 4-32-16,4 2 40 15,0 1 0 1,-1-1 8-16,5-3 0 0,-8 0 40 16,8-3-40-1,-4-6 48-15,-5 0 40 0,5-3-80 16,0-8 152-16,-4 1 88 15,-1-3-40-15,-3-3 72 16,-4-9 128-16,0-4-72 16,-12-6 104-16,0-7-160 0,-4-3-152 15,-13-6-136-15,-2-3-48 16,-13 3-176 0,0 3 0-16,-28 13-440 15,-8 6-1272-15,-5 6-4002 0</inkml:trace>
  <inkml:trace contextRef="#ctx0" brushRef="#br0" timeOffset="23192.97">7873 5172 7241 0,'0'0'2801'15,"0"0"-921"-15,0 0-1072 16,0 0 160-16,0 0-151 15,-88-61 71-15,60 61-24 0,-8 0-344 32,1 0-80-32,-6 16-112 0,2 7 88 15,-1 5-112-15,3 4-32 16,10 6-104-16,7 0-47 16,9 3-41-16,11 0-80 0,3-2-8 15,25-1-48-15,12-9 8 16,12-7 0-16,3-9-97 15,9-4-7-15,0-9-264 0,12-19-792 32,-13-6-1152-32,-11-7-745 0</inkml:trace>
  <inkml:trace contextRef="#ctx0" brushRef="#br0" timeOffset="23650.74">8135 4883 4600 0,'0'0'6362'15,"0"0"-5074"-15,0 0-88 0,0 0-455 16,0 0-457-16,0 0-200 16,-19 28 232-16,3 10 64 15,4 10-136-15,-1 9-120 0,2 0-80 16,7 0-48-1,0-2 16-15,-1-5-8 16,5-5 8-16,-4-10-16 16,4-10-168-16,0-9-288 15,0-7 184-15,0-9 272 16,0 0 64-16,0 0-56 16,9-15-16-16,7-5-56 0,0-2-16 15,3-3 80-15,5 3 0 0,4 2 0 16,-3 5 0-1,-6 2 0-15,1 7 0 16,-3 3-8-16,-6 3-48 16,1 3-280-16,-4 13 184 15,0 9 152-15,0 7 160 16,-4 3-64-16,-1 6-96 16,6-3-8-16,3 0-729 0,-1-6-511 15,26-10-880 1,-5-9-1065-16,-5-7-1056 15</inkml:trace>
  <inkml:trace contextRef="#ctx0" brushRef="#br0" timeOffset="24048.68">8721 5261 5449 0,'0'0'2688'0,"0"0"-983"16,0 0-353-16,-40-80-200 15,16 65-80-15,-4 5-15 0,0 7-89 16,-4 3-512-16,1 9-232 15,-1 14-48 1,8 2-48-16,4 7-120 16,8-1 0-16,4 1-8 15,8 0-48-15,8-7-208 0,12-9-328 16,12-6-136-16,0-10 456 16,7 0 248-16,2-16-216 15,-2-10 56-15,-7-6-57 0,-4-3 233 31,-7 1 32-31,-10 2 569 16,-3 7 191-16,-8 5 32 0,0 8 336 16,0 6-232-16,0 6-504 15,0 0-351-15,-8 6-73 0,-3 16-16 16,2 7 8-16,-7 2-1 16,4 10 1-16,4-2 0 15,0 2 0-15,8 0-144 16,0-6-560-1,8 4-752-15,9-11-1401 16,-2-9-3024-16</inkml:trace>
  <inkml:trace contextRef="#ctx0" brushRef="#br0" timeOffset="24748.8">7422 5763 1344 0,'0'0'5281'16,"0"0"-3673"-16,0 0-191 15,0 0 111-15,0 0 208 16,0 0-95-16,0 0-785 0,-35-13-408 16,35 13-176-16,0 0 40 15,7 0 64-15,14 0 80 16,10-4 136 0,13 4-80-16,19-6-23 15,29 0-65-15,32-4-152 16,12 4-120-16,-1-3-16 15,-8 2-32-15,-15 4-48 0,-20 3-48 16,-21 0-8-16,-26 0 0 16,-10 0-376-16,5 0-208 15,-8 0-281-15,3 0-375 0,-14 0-240 32,-14 0-65-32,-7 0-215 0,0 0-512 15,-11 0-761-15</inkml:trace>
  <inkml:trace contextRef="#ctx0" brushRef="#br0" timeOffset="25171.67">7406 5915 7697 0,'0'0'2137'0,"0"0"-1473"16,0 0-152-16,0 0 184 31,0 0-8-31,0 0 40 0,40 0 193 0,-8 0 15 16,8 0-288-1,8 0-120-15,7 0 72 0,5 0-24 16,0 0-128-16,20 0-128 15,19-4-96-15,17 4-32 16,4-2-56 0,-21-2-72-16,-28 1-55 0,-22 0 79 15,-10 3-80-15,2-3 0 16,-6 3 40-16,5-4-48 16,-12 1 16-16,-13 3 32 15,-2-3-48-15,-5 3-8 16,-8 0-72-16,7 0-289 0,2 0-983 15,3-3-2537-15,-5 0-2280 16</inkml:trace>
  <inkml:trace contextRef="#ctx0" brushRef="#br0" timeOffset="26852.18">9084 5197 3752 0,'0'0'5321'16,"0"0"-3608"-16,0 0-585 15,0 0 48-15,0 0-207 16,0 0-313-16,-4-12-400 0,-9 24-184 31,-6 7 0-31,-1 7 40 16,-4 5 16-16,-4 5-40 0,12 1-32 15,0-2-56-15,8-3 8 16,4-3-8-16,4-14-144 16,0-2-48-16,0-9-264 0,0-4 456 15,8-4 272-15,1-12 136 32,-2-12-136-32,-3-4 208 0,-4-6 168 0,0-4 208 15,-7 5-160 1,-10-2-215-16,-2 11-137 0,-5 3-88 15,0 8-144-15,-1 8-104 16,6 9-8-16,3 0-512 16,8 16-929-16,8 9-559 15,19 10-817-15,13-3-1408 0,9-3-2216 16</inkml:trace>
  <inkml:trace contextRef="#ctx0" brushRef="#br0" timeOffset="27195.26">9331 5296 104 0,'0'0'4552'0,"0"0"-3007"0,0 0 359 16,0 0 337-16,0 0-457 0,-12-83-128 15,-16 73-535 1,-4 7-521-16,-8 3-200 16,8 3-40-16,-4 20-200 15,12 8-88-15,9 4-72 16,11 0-8-16,4 4-336 15,8-11-352-15,20-6-216 16,3-6-233-16,9-13 593 0,1-3 336 16,-6-15-160-1,1-11-184-15,-12-6 312 0,-5-3 248 16,-6 0 400 0,-5 4 48-16,-8 8 688 15,0 8 577-15,-8 15-697 16,-9 0-744-16,2 19-272 0,2 12 0 15,6 7-8-15,7 7-224 16,0-7-968 0,48 0-505-16,-8-16-599 0,7-6-1713 0</inkml:trace>
  <inkml:trace contextRef="#ctx0" brushRef="#br0" timeOffset="27377.77">9821 5175 9554 0,'0'0'2400'0,"0"0"-1400"16,0 0-152-16,-103 45 169 16,75-14-361-16,7 10-336 15,14 1-176 1,7 2-144-16,7 1-464 16,53-7-1473-16,-4-10-1191 0,0-12-3458 0</inkml:trace>
  <inkml:trace contextRef="#ctx0" brushRef="#br0" timeOffset="27603.17">10347 4727 11282 0,'0'0'2865'0,"0"0"-497"0,0 0-1224 16,0 0-576-1,0 0-368-15,-88 80-24 0,73 27-7 16,2 17-161-16,13-6 56 15,0-13-64 1,8-23 0-16,-3-12-169 0,-2-19-495 16,-3-16-432-16,0-13-1937 15,0-6 537 1,-8-16-609-16,-4-6-199 0,-8-20 119 0</inkml:trace>
  <inkml:trace contextRef="#ctx0" brushRef="#br0" timeOffset="27734.82">10092 5318 992 0,'0'0'2472'16,"-52"-86"-247"-16,28 42-1033 0,0-1-56 15,12 11 561-15,12 11 71 16,17 14-1760-16,34 9-8 16,8 0-808-1,14 2 264-15,14 15-88 16,13-4-1001-16,-13-4-1023 0,-11 0 1031 0</inkml:trace>
  <inkml:trace contextRef="#ctx0" brushRef="#br0" timeOffset="28278.36">10577 5175 5857 0,'0'0'2392'16,"0"0"-903"-16,0 0-841 0,0 0-392 15,0 0-160-15,0 0-96 16,0 0 152-16,32 22 64 16,-4-38-216-16,-4-6 0 0,-7-6 0 15,-6-1 120-15,-11 0 736 16,0 4 1072-1,-15 12-423-15,-13 10-721 0,-9 3-384 16,2 22 88-16,-1 16-128 16,8 7-136-16,16 3-224 15,12 2-104-15,4-6-520 16,24-2-664-16,16-13-913 16,15-13-79-16,14-16-273 0,-2-7-1672 15,4-18 2473 1,2-17 1752-16,-14-2 1672 0,1-10 297 31,-8-3-553-31,-13 6 233 0,-15 13 367 16,-15 19 1081-16,-13 16-713 15,-13 9-1688-15,-15 29-592 0,-11 12-96 16,3 11-8-16,-8 5-8 16,12-2-720-16,0-4-296 15,13-7-368 1,6-8 71-16,5-20 425 0,8-15 184 15,0-7 712-15,4-23 160 0,0-18 400 16,-4-10 864 0,-8-19 633-16,-27-19-385 15,-25-15-624-15,0 8-247 16,8 27-209-16,16 27-280 0,21 23-256 16,15 13-56-16,15 3-1080 31,13 3-6530-31</inkml:trace>
  <inkml:trace contextRef="#ctx0" brushRef="#br0" timeOffset="39864.37">8358 3388 4320 0,'0'0'2673'0,"-4"0"-1105"16,4-4-864-1,-4 1-111-15,4 0-1 16,0-4 432-16,0 5-104 0,-3 2 512 16,3-7-815-16,0 4-41 15,0 0-304 1,0-7-160-16,0-2 32 0,3-5-64 15,14-5-56-15,-2-3-16 16,9-4 0 0,1-6 0-16,6-2 0 15,5-5-8-15,0-3 8 0,-1 1-8 16,1-3 48-16,-4 5-40 0,1 4 0 16,-10 0-8-1,5 3 0-15,-4 3 0 16,-8 1-56-16,0 8 8 0,-8 10 48 15,-1 4 0 1,-7 6 0-16,0 0-360 16,0 3-672-16,0 0-321 0,0 0-391 15,0 6 368-15,-7 13 455 16,-1 1-775 0,-4-5-913-16</inkml:trace>
  <inkml:trace contextRef="#ctx0" brushRef="#br0" timeOffset="40274.28">8566 2714 1168 0,'0'0'4801'15,"0"0"-3281"1,0 0-352-16,0 0-247 15,0 0 119-15,0 0-16 16,0 0-216-16,0 0-80 0,-32-19-216 16,32 16-232-16,11 0-151 15,10-4-121-15,7-5 40 0,3-1-48 16,9 1 8-16,1-1 0 31,-6 3 48-31,1 1-56 16,-4-1 0-16,-8 4 0 0,-13 3 0 0,-3 3 0 15,-3 0-64 1,-5 0-105-16,0 9-63 16,4 14 224-16,-4 8 8 0,0 7 8 15,0 10 0-15,0 0 40 16,0 2-32 0,0-2 32-16,4 0-48 0,0-7-120 15,-1 4-1008-15,-3-14-1456 16,0-9-5978-16</inkml:trace>
  <inkml:trace contextRef="#ctx0" brushRef="#br0" timeOffset="55218.31">7494 4534 3896 0,'0'0'1641'16,"0"0"-1225"-16,0 0-288 0,0 0 0 31,0 0 312-31,0 0 184 16,0 0 8-16,0 0-168 0,0-3 104 16,0 3 241-16,0-4-113 15,-4 4-336-15,0 0-288 0,-4-3-72 16,-4 3 104-16,-4 0-104 31,0 0 72-31,-3 0 32 0,-2 0-96 16,-7 3 0-16,-4 7 64 15,1-1 136-15,-5 4-96 16,0 3 40-16,4-3-32 0,4-1 32 16,0 1 32-16,4 3-128 31,0-3 40-31,5 0-88 0,-5 2 56 15,0 4 40-15,-4 3 152 16,-4 4 24-16,-4 9 40 0,0 3-144 16,1 9 0-16,-1 7-56 0,-1 3 8 15,5 4-23 1,1-1 79 0,8-6-8-16,-2 0-24 0,5-6 80 15,1-1-40-15,6 1-8 16,2 3-16-16,2 3-16 15,1 3-32-15,8 7-32 16,-4-1 8-16,4 13 96 16,0 13-184-16,4 9 112 15,9 4 0-15,-5-4 48 0,-1-18 0 16,6-23 32-16,-9-9 88 16,7-7-16-16,1 10-96 15,4 9 8-15,5 7-32 0,-6 0-56 31,5-8-8-31,-1 5 24 0,2-7-56 16,-5 4-8-16,3-4-48 16,-2 0-40-16,-6 0 32 15,2-3 8-15,-1 0 0 0,-5-9 0 16,1-8 0-16,1-5 8 31,-5-6-8-31,-1-7 0 0,1-3 0 16,0-3 0-16,4-4-8 15,-3-3-112-15,2 1-128 0,-3-1-136 16,0-3-88-16,0 1-240 16,-4-2-664-16,0-2-425 15,0 4-1159 1,-8-4-2570-16</inkml:trace>
  <inkml:trace contextRef="#ctx0" brushRef="#br0" timeOffset="55530.48">6554 7165 10042 0,'0'0'4089'0,"0"0"-3385"31,0 0-704-31,0 0-72 0,0 0-8 15,0 0 80-15,0 0 336 16,28 61 56-16,-9-35-152 16,5 2-104-16,0-2 0 0,1-4 64 15,3 0-16-15,-5 0-80 32,1-6-88-32,-4 3 56 0,-1-6-72 15,-2-4-384-15,3-2-1248 16,3-7-361-16,-3-7-879 15,-3-9-3626-15</inkml:trace>
  <inkml:trace contextRef="#ctx0" brushRef="#br0" timeOffset="55780.81">7100 6852 1064 0,'0'0'9906'0,"0"0"-7242"16,0 0-1199-1,0 0-97-15,0 0-744 16,0 0-128-16,-44-4-288 0,16 33-64 16,3 12 48-16,-1 6-64 15,-2 5-72-15,3 5-40 16,5 0 72-16,5 0-80 0,2-3 72 16,5-7-80-16,5-2-568 31,3-7-1208-31,3-10-1401 0,14-11-4504 15</inkml:trace>
  <inkml:trace contextRef="#ctx0" brushRef="#br0" timeOffset="56556.73">7370 7140 7097 0,'0'0'5641'0,"0"0"-4008"32,0 0 183-32,0 0-440 15,0 0-95-15,0 0-569 0,0 0-408 16,0 0-304-16,-8-41-152 15,8 73 144-15,0 9 8 0,-3 13 0 16,3 3 8-16,0-3-8 31,0-3 8-31,0-13-8 16,0-3 0-16,3-10-232 0,5-12-160 16,-4-6-153-16,1-7-71 15,10-4 616-15,6-21 328 0,7-13-112 16,3-13-208-16,5 0 56 31,-8 0-64-31,-4 10 56 0,-8 16 24 16,-9 12-7-16,2 10-73 0,-1 3-145 15,-1 9-207-15,10 20 256 16,-6 3 96-16,10 9 88 0,-6 3-24 16,2-3-64-1,2-2-48-15,-3-7-184 16,5-4-368-1,-2-12-144-15,1-7 0 0,-1-9-360 0,5-9 1104 16,1-20 56-16,-1-28 192 16,8-29 176-1,-8-22 264-15,-5 7-168 16,-11 21 216-16,-8 33 128 16,0 25 137-16,0 6-265 15,0 0-336-15,0 3-24 0,-4 10-376 16,4 3-96-16,0 10-1496 0,0 37-1249 15,0-2-384-15,4-1-5489 0</inkml:trace>
  <inkml:trace contextRef="#ctx0" brushRef="#br0" timeOffset="56954.68">8251 7128 6649 0,'0'0'6833'0,"0"0"-4440"0,0 0-961 15,0 0-664-15,0 0-304 0,0 0-263 16,-11-4-201 0,-2 36-49-1,-2 9 49-15,-2 14 0 0,6-1 0 16,7-1 8-16,4-8-8 15,0-4 0-15,7-9-232 0,9-10-288 16,8-9 24-16,4-10-72 0,8-3 568 31,-1-16 216-31,2-16-40 16,-5-12 144-16,-5-10 264 16,-11-7-216-16,-4 1 105 0,-12 0 287 15,0 12-152-15,-23 7-88 0,-1 16-176 16,-12 5-232-16,-5 14-112 31,2 6-112-31,-5 0-352 16,13 19-632-16,18 13-1353 0,9-3-2464 15,4-7-1416-15</inkml:trace>
  <inkml:trace contextRef="#ctx0" brushRef="#br0" timeOffset="57750.54">8940 7004 6121 0,'0'0'4441'15,"0"0"-2617"1,0 0-192-16,0 0-239 16,0 0-361-16,0 0-488 15,0 0-360-15,-51 16-80 16,27 18-40-16,-8 8-8 15,4 9-40-15,0 2-8 16,0 5 64-16,8-4-72 0,4-3 24 16,9-10-24-16,3-13-152 15,4-2-336-15,0-13-96 0,0-7-256 16,7-6 216-16,9-3 624 16,0-19 376-16,0-13 160 15,-4-7 48 1,-8-5 88-16,-4-4 224 15,0 0 121-15,-20 3-281 0,-4 10-280 16,-8 7-256-16,-4 5-104 16,4 14-40-16,4-1-56 15,9 13-112-15,6 0-680 0,13 9-1689 32,13 23-119-32,10 3-1593 15,5-6-4025-15</inkml:trace>
  <inkml:trace contextRef="#ctx0" brushRef="#br0" timeOffset="58250.2">9363 7143 2632 0,'0'0'7874'15,"0"0"-5618"-15,0 0-735 0,0-79-225 16,-8 60 88-1,-5-3-192-15,-2 6-407 16,-9 3-265-16,0 7-248 16,-4 6-176-16,-4 0-96 0,0 19-56 15,-4 16 56-15,4 6-88 16,4 13 40-16,9 4-16 16,10-1 0-1,6-1-112-15,3-11-160 16,12-7-97-16,7-9-103 0,6-13 16 15,3-10-128-15,3-6 648 16,1-13 264-16,8-21-112 31,8-24 16-31,-1-31 216 0,2-28 48 16,-6-10 0-16,-11 6-207 31,-16 23-105-31,-12 28 176 0,-4 22 240 16,0 13-248-16,0 13 88 15,0 6-112-15,-4 0-16 0,0 7-152 16,4 9-96-16,-3 12-120 0,-6 33-56 16,1 34 168-16,4 29 0 15,4 7-40-15,0-1 0 0,0-16-64 16,0-9-136-16,-7-16-408 16,-14 3-625-16,1-22-1287 15,1-12-3473-15</inkml:trace>
  <inkml:trace contextRef="#ctx0" brushRef="#br0" timeOffset="59555.71">7550 8045 1320 0,'0'0'9410'31,"0"0"-7506"-31,0 0-960 16,0 0 241-16,0 0 295 0,0 0-512 16,-48-95-400-16,48 70-200 15,16-4-192-15,0 0-168 0,3-2-8 31,9 5-56-31,-3 1-32 0,3 6 80 16,3 6 0-16,-3 3-80 16,4 7 88-16,4 3-104 0,0 0 8 15,-1 7 24-15,10 15-96 16,-6 4 72-16,10 5 88 16,-2 7 8-1,5-3 136-15,0 0-128 0,3 0-8 16,1-9-32-16,4-11-192 15,-4-2-144-15,-4-10 88 0,-1-3-416 16,-7-6 112-16,-4-17-264 16,-4-5 584-1,-12-10 264-15,0-7 96 16,-13-2 256-16,1 3 232 16,-7 2-64-16,-5 14 240 15,0 9 8-15,0 6-208 0,0 6-200 16,0 7-328-16,0 0-32 0,0 0-224 31,4 16 104-31,7 3 112 16,2 7 8-16,2 2-248 15,2 1-224-15,-2-1-80 0,-3 1 112 16,0-1-72-16,0 1-416 16,-4 3-145-16,-4-4 89 0,4 1 216 31,-8-4-496-31,0-6-209 15,0-9 153-15,0-7 224 0,4-3 1096 16,0-13 856-16,7-12-48 0,2-6 233 16,2-11-169-16,9-5-16 15,4-1-216-15,4 0-208 16,4 7 192 0,-4 15 64-16,5 8-335 15,-6 11-329-15,9 7-24 0,-4 3-105 16,3 16 49-16,2 4 8 15,-2 2 40-15,-3 4 8 0,-4-1 0 16,3-6 80 0,1-3-23-16,1-3 31 15,6-10 16-15,1-6-96 16,-4 0 56-16,4-12 16 16,-5-7 32-16,-7-9-104 0,-4-8 88 15,-4-8 56-15,-7-7-32 0,-10-3-40 31,-3-6-80-31,-4-4-1209 16,0 17-1559-16,-11 12-5378 0</inkml:trace>
  <inkml:trace contextRef="#ctx0" brushRef="#br0" timeOffset="61299.05">10422 7410 4184 0,'0'0'8138'0,"0"0"-6225"32,0 0-881-32,0 0 32 0,0 0 160 15,-12-3-408-15,12 3-463 16,0 0-265-16,0 0-88 16,21 0 0-16,11 0 136 0,27 0 152 15,33 0 32-15,32 0-80 31,7 0-48-31,-12-7 40 0,-27 2-64 16,-36-2-72-16,-13 4-88 0,-15 3 40 16,0-3 24-16,-3-1-64 15,-2 4 64-15,-7 0-64 0,-8-3 40 16,-4 3-48 0,-4 0 8-1,0 0 0-15,0 0-8 0,0 0-88 0,0 0-496 16,0 0-480-1,0 0-705-15,-4 13-55 0,-4-1-2185 16,-3-5-6273-16</inkml:trace>
  <inkml:trace contextRef="#ctx0" brushRef="#br0" timeOffset="61833.62">11084 7210 808 0,'0'0'5449'0,"0"0"-2793"0,0 0-951 16,0 0 783-16,0 0 25 0,0 0-625 15,0-35-559 1,0 35-489 0,0 0-408-16,0 0-256 0,0 0-176 15,0 0-24-15,0 13-72 0,12 6 96 16,12 3 80-1,7 7 32-15,18-1-8 0,2-2-32 0,9-7 0 16,-8-3-72-16,0-4-40 16,-13-6-72-1,-11 1 0-15,-12-4 48 16,-7-3 56-16,-6 3 0 16,-3-3-176-16,0 4 96 0,-3 2 88 15,-14 6 64-15,-7 8 8 31,-8 5 48-31,-7 7-32 0,-5 3-80 16,-4 0-8-16,0 3 0 16,4 0-496-16,-8 3-745 15,16-6-1607-15,12-16-3938 0</inkml:trace>
  <inkml:trace contextRef="#ctx0" brushRef="#br0" timeOffset="66918.03">12255 7000 9994 0,'0'0'3096'0,"0"0"-511"16,0 0-1409-16,0 0-128 15,12-37 65 1,-12 37-425-16,0 0-448 16,0 0-240-16,0 12-104 15,0 13 8-15,0 23 88 0,-4 28 8 0,-4-3 0 16,4-3 0-16,1-13 0 31,3-18-88-31,0-2-168 16,0-1-104-16,0-8-241 0,0-6-7 15,3-12-64-15,9-7 296 16,4-3 0-16,4-19 296 0,8-16 80 16,7-15 0-16,-3-8-72 31,0 1 56-31,1-3 32 0,-14 15 192 15,-2 4 264-15,-6 16 152 16,-7 12 120-16,0 13-311 0,-4 0-433 16,4 13-241-16,4 21-63 15,0 8 288-15,0 12 16 32,4 3 48-32,0-6-48 0,4-7-96 15,0-6-248-15,4-9-128 16,-1-13 112-16,9-10 208 0,0-6 152 15,0-16 304-15,4-19 72 0,4-29 112 16,0-30-32 0,-5-18-208-1,-6 11 113-15,-13 18-137 0,-12 36 128 16,0 18 24-16,0 7-32 16,0-1-112-16,0 8-24 0,-5 8-208 15,1 7-288-15,-3 13-960 16,-5 44-857-1,3-3-559-15,2 0-2666 16</inkml:trace>
  <inkml:trace contextRef="#ctx0" brushRef="#br0" timeOffset="67297">13163 7029 9434 0,'0'0'2488'15,"0"0"-472"-15,0 0-727 0,0 0-337 16,0 0-472-16,0 0-376 16,-35 42-24-16,10 5-64 31,10 7 40-31,-5 9-40 0,8-2-16 16,8-4-64-16,4-10-216 15,0-8-304-15,4-7 224 0,12-14-104 16,0-8-648-16,8-10 1015 15,4-6 97-15,-5-20 321 16,5-15 271 0,-4-20 208-16,-7 2 88 0,-6-5-192 15,-7-3-56-15,-4 20 56 16,-4-4-127-16,-16 13-9 0,-3 12-320 16,-9 10-88-16,0 13-152 15,-4 3-208 1,-4 6-760-1,8 17-689-15,4 15-1375 0,13-6-1409 0,15-4-4145 16</inkml:trace>
  <inkml:trace contextRef="#ctx0" brushRef="#br0" timeOffset="67680.98">13726 7064 6001 0,'0'0'4041'16,"0"0"-2705"-16,0 0-80 31,0 0 120-31,0 0-295 0,0 0-465 16,-112 19-248-16,80 13-176 16,0 6-80-16,0 6-96 0,4 7 40 15,8-3-8-15,5-4-48 16,7-2 0-16,3-11-208 15,5-8-392 1,0-11 160-16,0-8-336 0,16-4 776 16,-4-7 256-16,1-15 64 15,-2-13 560-15,-7-6 112 0,-4-10-32 16,-4-3-63-16,-11 0-329 16,-13 6-64-1,-4 7-256-15,0 13-96 16,4 5-32-16,0 17-120 0,8 6-312 15,8 10-1193-15,12 34-1087 16,4-3-2033-16,16 0-3729 0</inkml:trace>
  <inkml:trace contextRef="#ctx0" brushRef="#br0" timeOffset="68175.66">14080 7124 8529 0,'0'0'3049'32,"0"0"-873"-32,0 0-503 0,0 0-313 15,0 0-464-15,-40-76-312 16,20 76-312-16,-8 0-200 16,0 23-72-16,-4 12-8 0,4 12-48 15,1 10 8-15,11 4-64 31,4-1-208-31,12-6-176 0,0-7 0 0,8-8-16 16,12-11 104-16,3-15 64 16,9-13 136-16,9-4 208 15,2-24 696-15,2-20 72 0,6-25 144 16,9-34-184 0,-8-24-167-1,-13-8-193-15,-15 18-8 0,-16 32 8 0,-8 32 104 16,0 22 104-16,0 9 64 15,0 4 64-15,-4 10-320 16,0 2-304-16,0 10-80 0,-8 32-424 31,0 35-24-31,-4 34 368 16,8 17 8-16,8-1-32 0,0-9-200 16,8-32 0-16,4-16-128 15,-8-12-24-15,4-13-328 0,12 13-1481 31,-4-10-879-31,4-10-5666 0</inkml:trace>
  <inkml:trace contextRef="#ctx0" brushRef="#br0" timeOffset="68584.56">14654 6797 10490 0,'0'0'2632'0,"0"0"-319"0,0 0-777 15,0 0-280-15,0 0-431 0,0 0-321 16,64-69-136-1,-33 69-280-15,5 3-40 0,0 12-48 0,-4 8-48 32,-8 5-64-32,-16 10 0 15,-8 4 112-15,-12 2 72 0,-20 7-64 16,-12 3 48-16,-4-3 16 16,0-4 8-16,13-6-32 15,3-6-32-15,16-6-8 0,12-6-8 31,4-8-56-31,24-2-96 0,16-7-8 16,15-6-240-16,9 0-56 16,4-15-489-16,24-24-143 15,-17 2-1648-15,-11 1-3058 0</inkml:trace>
  <inkml:trace contextRef="#ctx0" brushRef="#br0" timeOffset="69014.41">15191 6772 9177 0,'0'0'2473'0,"0"0"112"0,0 0-849 0,0 0-608 16,0 0-672-16,0 0-320 16,45 25-136-16,-26 7-16 0,1 9 16 15,-8 7 88-15,0 3-16 16,0 0-72-16,-8-4-176 16,0-8-248-16,1-11-24 0,-5-9 152 31,3-13 296-31,1-6 80 15,4-12 1296-15,4-17-728 0,4-15-87 16,8-10 191-16,4-3-304 16,0-7-152-16,4 4-112 0,-4 3-104 15,-5 6 0-15,1 16-8 32,-12 13-72-32,-4 12-184 0,-4 10-976 15,-4 25-3625-15,-7 7 2056 16,-10 0-4424-16</inkml:trace>
  <inkml:trace contextRef="#ctx0" brushRef="#br0" timeOffset="69336.55">15507 7074 5089 0,'0'0'1464'16,"0"0"384"-16,0 0 705 15,0 0 263-15,0 0-1087 0,0 0-577 0,91-39-384 16,-51 17-320-16,4-3-224 31,4-7-56-31,-5-6-136 16,-3-3-32-16,-7-4-72 0,-18 4-200 15,-7 6 272-15,-8 7 104 16,-4 11 400-16,-20 8-279 0,-12 9-169 31,-3 13-56-31,-6 15 16 16,2 14 48-16,7 5-64 0,8 4 0 15,8 6-72-15,12-3 64 16,8 0-161-16,16-3-423 0,44 0-1064 16,-5-13-1409-16,9-13-2232 0</inkml:trace>
  <inkml:trace contextRef="#ctx0" brushRef="#br0" timeOffset="69575.91">16550 6810 12226 0,'0'0'3001'0,"0"0"-1649"16,0 0-704-16,0 0-64 15,-103-16-24-15,71 26-240 0,0 15-151 16,4 4-89-16,0 12-72 16,13 3 48-16,11 4-48 0,4 3 0 15,11 0-8 1,17-10-16-16,16-3-160 15,8-10-121-15,12-11-79 16,-1-11-16-16,12-6-136 0,22-35-576 16,-18 0-1537-16,-15-6-6112 15</inkml:trace>
  <inkml:trace contextRef="#ctx0" brushRef="#br0" timeOffset="77083.83">10470 7607 2960 0,'0'0'4049'0,"0"0"-2201"16,0 0-1055-16,-4-10-113 15,1 10 368 1,3-2 112-16,0 2-216 16,0 0-303-16,0 0-241 0,0 0-168 15,0 0-24-15,0 0-88 16,0 0-32-16,0 0-80 0,0 0-16 16,0 0 8-1,0 0-8-15,0 0-88 16,0 2 40-16,0 5-16 15,7 6 72-15,5 6 80 0,-3-1-24 16,6 5-48-16,1-1 0 16,0 4 56-16,4-1-56 0,4 3 48 31,-5-2 16-31,9-1-8 16,-3 0-16-16,3 1 0 0,0 0-40 15,0-4 8-15,0 0-8 16,-1 0 8-16,4-3-8 0,2 0 144 15,-1 3 48-15,0-3-56 32,7 1 24-32,-3 5-8 15,4-3-48-15,4 3-96 0,-4 1 32 16,-1 2 24-16,2 1-16 16,-2 0-48-16,1-1 64 0,0 1-24 15,-4-3 16-15,-4-1-64 31,0-6 8-31,-4 0 0 0,0-3 72 16,-9-4-72-16,1 1-8 0,-8-4 48 16,0-2-48-16,-8-1 0 15,4-3-8-15,-8 1-64 0,4-1 72 16,-4-3 0 0,0 0 8-1,0 3 0-15,0-3-8 0,0 0 64 16,0 0 16-16,0 0-32 0,0 0 0 15,0 0-48-15,0 0 0 16,0 0-720-16,-4-6-1552 0,0-7-1713 31,0 4-3409-31</inkml:trace>
  <inkml:trace contextRef="#ctx0" brushRef="#br0" timeOffset="77571.53">11578 8217 4240 0,'0'0'6786'16,"0"0"-4762"-16,0 0-391 0,0 0-201 31,0 0-224-31,0 0-104 15,-8-45-319-15,8 45-385 0,0 0-256 0,0 0-144 16,0 0-8-16,0 0-88 16,0 6-32-16,4 11 128 15,8 5-8-15,-5 0 16 16,6 3 32 0,2 4-32-16,2 3-8 15,-2-4 16-15,2-2 0 0,3-4-8 0,-1 0 0 16,-2-6-8-16,-6-4 0 15,-3-2-152-15,1 0-64 16,-6-10 80 0,-3 3 64-16,0 0 24 15,-7 0 40-15,-14 3 8 16,-10 1 96-16,-14 3 0 0,-2 2 0 16,-9 1 48-16,-4 2-40 15,-4 2 40-15,12 2-40 0,1 3-88 31,11 0-8-31,8-3-8 16,9 0-120-16,10 0-520 0,13-6-929 16,0-3-2208-16,8-7-616 0</inkml:trace>
  <inkml:trace contextRef="#ctx0" brushRef="#br0" timeOffset="80371.03">12729 7883 9818 0,'0'0'2592'0,"0"0"-927"16,0 0-729-16,0 0 456 15,0 0-208-15,4-25-496 0,-4 25-464 0,-12 6-224 16,-12 13 0-16,-15 10 112 16,-10 15 33-1,-18 20 47 1,-1 18-88-16,1 23-104 0,15-6 0 16,24-23 0-16,20-22-48 15,8-23-32-15,8 5-24 0,16-5-41 16,15 1-47-1,10-13 40-15,10-7-88 16,1-12-208-16,0 0-320 16,-9-12 640-16,-10-10 128 0,-13-7 48 15,-13 1-40-15,-11-1 8 16,-4-3 40-16,-15 4 40 0,-17 2 32 16,-4 4 96-16,-1 6-80 31,9 3-48-31,9 7 32 0,11 3-128 15,8 0-48-15,4 3-624 16,24-3-384-16,16-4 800 0,12 1-24 16,7-4-88-16,-3 1 128 15,0-7 16-15,-17 6 224 32,-11 4 584-32,-12 0 440 0,-12 6-160 15,-4 0-784-15,0 6-80 16,-4 16 0-16,0 13 224 0,0 10 224 15,-4 9-88-15,-8 0-200 0,0 0-48 16,0 3-40 0,5-3-72-1,-1-4 0-15,-1-5-344 0,9-4-672 16,0-16-1128-16,17-12-1113 16,-2-13-4737-16</inkml:trace>
  <inkml:trace contextRef="#ctx0" brushRef="#br0" timeOffset="80766.98">13486 7874 9297 0,'0'0'2833'31,"0"0"-240"-31,0 0-545 0,0 0-384 15,0 0-391-15,0 0-809 0,-3-25-464 16,-18 69-32-16,-7 35 32 16,-3 29 144-16,-5 16-48 0,8-3-96 15,8-29 0-15,8-32 0 16,4-19 0-16,4-6-656 0,-4-3-921 16,8 0-1183-16,8-10-1825 15,4-16-3537-15</inkml:trace>
  <inkml:trace contextRef="#ctx0" brushRef="#br0" timeOffset="81071.17">13653 8277 10474 0,'0'0'3256'0,"0"0"-1703"16,0 0-1081-16,0 0-168 0,-67 89 288 15,48-45-200-15,-2 7-312 16,9-4-56-16,12-2-24 0,0-7-256 15,12-6-600-15,16-13-24 16,8-12-337-16,4-7 257 31,-5-7 960-31,2-21 200 0,-10-11 721 16,-7-8 543-16,-12-10-80 16,-8 0-168-16,-8-4-303 0,-16 10-113 15,-8 10-256-15,0 12-176 16,-3 17-272-16,7 9-96 15,0 3-760 1,20 22-1577-16,4 3-2544 0,4-3-2384 16</inkml:trace>
  <inkml:trace contextRef="#ctx0" brushRef="#br0" timeOffset="81371.36">13913 8261 11842 0,'0'0'2737'0,"0"0"-2265"15,0 0-184-15,0 0-176 16,15 92 344-16,-11-44-208 0,1 6-112 16,-1-3-96-16,0-1-40 31,4-9-384-31,-5-6-16 0,1-12 208 31,0-11 104-31,9-12 88 16,-2-3 1112-16,6-25 16 15,2-13-168-15,13-26 81 0,4-19-329 16,-4 4-160-16,-4 8-152 16,-8 14-168-16,-4 22-32 0,-1 6-128 15,2 4-72-15,-2 15-464 16,2 13-440-16,-6 16-2777 16,2 9-1096-16,-6 7-3009 0</inkml:trace>
  <inkml:trace contextRef="#ctx0" brushRef="#br0" timeOffset="81711.45">14339 8483 6241 0,'0'0'984'15,"0"0"320"-15,0 0-287 0,0 0 943 16,0 0 793 0,0 0-449-1,0 0-1112-15,0 0-768 0,60-44-280 0,-37 12-88 16,2-9-56-16,-1-10-240 15,-9 0-128-15,-2 1 64 16,-10 5 32-16,-3 10 272 0,0 13 80 16,-11 12 392-16,-13 10-264 15,-8 13-208 1,-4 19 80-16,0 16-8 16,-4 6 80-16,12 5-8 15,9 2-48-15,6-4-48 0,13-3-48 16,4-9 0-16,24-4 0 31,36-6-16-31,27-10-160 0,33-9-160 16,12-13-96-16,-9-9-88 15,-39-13-1712-15,-28-6-5482 0</inkml:trace>
  <inkml:trace contextRef="#ctx0" brushRef="#br0" timeOffset="81862.05">15343 8153 10938 0,'0'0'3024'0,"0"0"-1431"16,0 0-329-16,0 0-40 15,0 0-343 1,0 0-641-16,0-3-240 16,-12 3-2313-16,-8-7-7713 0</inkml:trace>
  <inkml:trace contextRef="#ctx0" brushRef="#br0" timeOffset="90557.79">10446 7708 936 0,'0'0'424'16,"0"0"2064"-16,0 0-471 16,0-2-641-1,0 2-520-15,0 0-224 16,0 0 121-16,0 0 7 0,0 0-208 16,0 0-200-16,0 0-16 15,0 0-24-15,0 0-104 16,0 0-80-16,0 0-48 0,0 0-64 15,0 0-8-15,0 0-8 16,0 0 0-16,0 0-8 0,0 0-40 16,0 0-8-16,0 0 8 31,0 0-8-31,0 0-16 16,0 0 8-16,0 6-40 0,0 3 104 15,0 4 0-15,0 0 24 16,0 3-16-16,0-1 64 15,0 2-64-15,0-2 0 0,0 4 8 16,4-3 48 0,-4 0-56-16,4 6-8 15,1-3 104-15,-5 4-88 0,4 2 48 16,-1 0 8-16,-3-3-16 16,4 4-56-16,-4 0 56 15,4-4 24-15,-4 0-32 16,4 0-40-16,0 0 0 15,1 1 0-15,-5 2 104 16,7 0 192-16,-3 1-104 0,0-1-72 16,0-3-72-16,0 1 0 15,5-1 120-15,-2 3-48 16,1-3-64 0,-4-2-56-16,0 2 48 15,0-3 16-15,4 3 0 0,-4-3-64 16,0 0 64-16,0 3-15 15,0-2-57-15,-4-2 0 32,4-2 16-32,-1 3-16 0,6-3 8 15,-1 0 48-15,-1 0-48 16,6 3 40-16,-5-3 16 0,3 3-56 16,-2 0 40-16,-1-3-24 15,3 0-24-15,-3 0 8 16,1-4-16-16,2 4-120 0,1-3 128 15,4 6 48 1,1-3 24 0,-2 3-64-1,2 3 40-15,-2-6 48 0,9 3-96 16,-5 0-24-16,2 0 24 16,-1-3 80-16,-1 3-80 15,5-3 16-15,-3 3-16 0,3-3-88 0,-5 3 88 16,5 0 16-16,0 0 56 15,4 3-72-15,0-3 0 0,4 0-128 16,0 0 128-16,0 1 144 31,7-5-144-31,-3 1 600 16,0 0-120-16,-4 0-24 0,-1-3-200 16,-3-1-136-16,0 1 16 0,-7-3-64 15,-1-1-8-15,-5 0-56 16,2 1-8-16,-6-3 8 15,1 2 56-15,4-6-64 0,-4 7 0 32,0-7 8-32,4 3 40 15,0 0-48-15,4 1 88 0,0-1-32 16,0 0-56-16,-1 4 56 16,-2-4 16-16,2-2-72 15,1 5 8-15,1-6 40 0,-2 4-40 31,5-1 8-31,-4 0 56 0,4-2 24 16,-4 2-88-16,4-3 0 0,-8 3 208 16,0-2-208-16,-5-1 104 15,2 0-40 1,-6 0-72 0,-3 1-72-16,-4-2-32 0,0-2-64 15,0 0 112-15,0 0 56 16,0 0 96-16,0 0-96 0,0 0-80 0,0 0-304 15,0 0-600-15,0 0-656 16,-7 0-457-16,-5-6-2472 16</inkml:trace>
  <inkml:trace contextRef="#ctx0" brushRef="#br0" timeOffset="91052.47">11833 9179 7881 0,'0'0'1873'0,"0"0"-105"16,0 0-432-16,0 0 201 15,0 0-537-15,0 0-544 0,-4-10-360 0,0 10-96 16,0 10-48-16,4 5 48 16,-4 1 72-16,4 7-8 15,0-1 8-15,0 3 0 16,12 1 40 0,-1-1-40-16,6-3 48 15,7 4-72-15,-5-4 40 0,9 0 32 0,0-6 8 16,-8 3-8-16,1-6-24 15,-2-1-88-15,-6 1-8 16,-6-6 0 0,-7 2 0-16,0 1 0 15,0 2 8-15,-20 1 0 16,-8 3 64-16,-15 3 8 0,-6 3-72 16,-7 3 64-16,1 4 16 15,-1-4-24-15,4 1-64 0,9-4 0 31,-5 4-296-31,16-4-1016 16,8-13-3097-16</inkml:trace>
  <inkml:trace contextRef="#ctx0" brushRef="#br0" timeOffset="92982.31">12570 9029 7177 0,'0'0'5425'16,"0"0"-2944"-16,0 0-1577 15,0 0-656-15,0 0-160 0,0 0-32 16,0-6-56-16,0 9-120 31,0 7-160-31,0 5 280 16,0 8 72-16,0 6 8 0,0 2 48 16,4 4 8-16,4 6 128 0,0 0-144 15,0 4 56-15,0 6-48 31,-5-4-8-31,6 1-112 16,-9-4 88-16,0-2-48 0,0-7 0 16,0-4-48-16,0-2-216 15,-9-6-544-15,-6-1-1528 0,3-3-1833 16,-4-13-2393-16</inkml:trace>
  <inkml:trace contextRef="#ctx0" brushRef="#br0" timeOffset="93606.64">12514 9131 7633 0,'0'0'1584'0,"0"0"1"16,0 0-433-16,0 0 328 0,-19-82-7 15,19 66-529-15,0 3-656 32,3 0-288-32,13 3-216 15,8 1-104-15,8 3 320 0,16 3 0 16,3-1 96-16,5 4-96 0,4 0 0 16,-8 13 80-16,-8 6-184 15,-9 7-64-15,-11 2-112 31,-16 7 272-31,-8 0 8 0,0 3 48 16,-12 0-48-16,-19 0-40 16,-9 0 40-16,-12-3 0 0,0-3 8 15,-8-3 80-15,5-7-88 16,7-3 0-16,12-3-176 31,12-10-312-31,16 1-241 0,8-7-23 16,8 0-104-16,24 0 416 15,7-4 312-15,17-2 128 0,4 3 608 0,4 3-448 16,0 0 16 0,-5 0 80-1,1 6-32-15,-12 10-40 16,-8 3-184-16,-8 3-48 0,-12 4 16 16,-8-1-112-16,-8 4 216 15,-4-1-72-15,-4 1 80 0,-17-1 72 0,-2-2-96 16,-12-1-8-16,-6 0 104 31,-6-5 176-31,-9-5-47 16,-4-5 95-16,-4-7-24 0,1-3-192 15,3 0-72-15,12-6-88 16,16-23-688-16,16 4-1393 0,16-4-6033 16</inkml:trace>
  <inkml:trace contextRef="#ctx0" brushRef="#br0" timeOffset="94041.48">13339 9134 10282 0,'0'0'2800'0,"0"0"-719"15,0 0-809-15,0 0-512 0,0 0-400 0,0-3-312 31,0 6-48-31,0 16-280 16,0 7 280-16,0 5 152 0,4 8-56 16,3 2-40-16,-2 3 40 15,3 1-24-15,0-1-24 16,-1-3 0-16,2-2-48 0,-1-4 16 31,-4-7-16-31,3-6-232 0,-7-3-640 16,0-3-344-16,0-6-553 15,0-1-471-15,-7-5-2513 0</inkml:trace>
  <inkml:trace contextRef="#ctx0" brushRef="#br0" timeOffset="94408.5">13271 9121 7601 0,'0'0'2585'15,"0"0"-1193"1,0 0-64-16,0 0 129 15,0 0-169-15,0 0-536 0,0 0-744 16,0 0 192-16,0 0-104 16,104-18 80-16,-48 14 240 15,-4-2-416-15,-1 6 136 0,-3-3-88 32,-8-1-48-32,-9 4-856 0,-14 0-144 15,-6 0-1137-15,-11 4-247 16,-11 12 984-16,-9-1-161 15,-5-2-3512-15</inkml:trace>
  <inkml:trace contextRef="#ctx0" brushRef="#br0" timeOffset="94597.99">13339 9375 5065 0,'0'0'2200'0,"0"0"-960"0,0 0 497 16,0 0 223-16,0 0-504 15,84 0 33 1,-37 0-929-16,5-3-112 0,4 3-88 16,-9 0-360-16,-10 0-1088 15,-14 3-1761-15,-23 20 169 16,0-1-145-16,-7-3-2056 0</inkml:trace>
  <inkml:trace contextRef="#ctx0" brushRef="#br0" timeOffset="94821.39">13112 9722 3752 0,'0'0'2817'31,"0"0"-513"-31,0 0 201 0,92 3-97 16,-41-3-615-16,5 0-785 15,8-3 152-15,-1-7-376 31,1 4-295-31,-4-1-361 0,-4 4-128 16,-8 0-817-16,-5 3-591 16,9-6-2369-16,-16 0 953 0,-4-4-7058 0</inkml:trace>
  <inkml:trace contextRef="#ctx0" brushRef="#br0" timeOffset="95241.27">14061 9080 8241 0,'0'0'2073'31,"0"0"351"-31,0 0-271 16,0 0-113-16,0 0-840 16,0 0-487-16,0 0-401 0,0-31-312 15,0 37-216-15,0 13-97 0,0 6 313 16,0 14 8-16,3 5 40 31,1 7 9-31,4 2-57 16,-8 5 48-16,4-4-32 0,-4 3-16 15,0-6-64-15,0-10-673 16,0 6-1007-16,0-15-1169 0,-4-9-2928 0</inkml:trace>
  <inkml:trace contextRef="#ctx0" brushRef="#br0" timeOffset="95780.83">14084 9093 8265 0,'0'0'2433'16,"0"0"-1297"-16,0-76-136 15,0 47 425-15,4 4-297 16,0 2-400-16,4 8-336 0,0 2-304 16,8 4-88-16,4 5-216 15,0 4 216-15,12 0-48 16,3 0 48-16,5 19 48 0,0 7-8 16,0 5-40-16,-8 8-64 0,-8 2-336 31,-12 3 152-31,-9 1-88 15,-3 3-248-15,-15-4 104 16,-17 0 368-16,-8-6 104 0,-12-6-64 16,-4-7 24-16,1-6-57 15,-1-9-7-15,12-7 96 0,8-3 16 16,16 0 8-16,12 0 433 31,8-6 111-31,0-1 72 16,12 1-232-16,12 3-256 0,8 3 24 15,0 0 152-15,4 0-224 0,-5 9 80 16,1 7-160-16,0 3-8 0,-4 1 16 16,4 5-16-1,0 4-48 1,-4 2 48-16,-4-2-72 16,0 6 72-16,-5-4 80 0,-2 1-32 15,-2-3-48-15,-6-4-520 0,-1 0-776 16,-5-5-641-16,-3-8-1960 0</inkml:trace>
  <inkml:trace contextRef="#ctx0" brushRef="#br0" timeOffset="96119.92">14925 9121 9690 0,'0'0'2376'0,"0"0"-464"32,0 0-519-32,0 0-633 15,0 0-600-15,0 0-160 0,0 0-160 16,0 0 160-16,4 99 48 15,4-48-24-15,-1 6 64 0,2 0-40 0,-1-3-40 16,3-3 64 0,2-3-64-1,-5-11 8-15,-1-5-16 16,1-10-144-16,-4-2-664 0,1-5-705 16,-5-5-423-16,0-7-2633 15</inkml:trace>
  <inkml:trace contextRef="#ctx0" brushRef="#br0" timeOffset="96441.06">14586 8988 10218 0,'0'0'3833'0,"0"0"-2273"16,0 0-392-16,0 0-528 0,0 0-464 16,0 0 256-16,119-13-192 31,-35 20 152-31,24 3-135 16,-1-1-25-16,-27-3-8 0,-24-3-80 15,-24 1-16-15,0-4-128 16,-4 3-96-16,-5-3-416 15,-10 0-257 1,-13 6-695-16,-4 4-1409 0,-16-1-1279 16,-1 0 1159-16</inkml:trace>
  <inkml:trace contextRef="#ctx0" brushRef="#br0" timeOffset="106805.34">12749 10036 808 0,'0'0'2136'0,"0"0"1081"16,4 0-1393-16,-4 0-592 16,0 0-7-16,0 0-89 0,0 0-192 15,0 0-96-15,0 0-87 16,0 0-129-16,0 0-160 15,0 0-184 1,0 0-88-16,0 0-80 0,0 0-40 16,0 0-8-16,0 0-16 15,0 0-48-15,0 0 56 0,0 0-16 16,0 0-48-16,0 0 0 16,0 0-8-1,4 0 0-15,0 0-88 16,5 3-40-16,2-3 136 0,9 3 240 15,0-3-32-15,8 0-24 16,0 0-40-16,4 4 8 0,-1-4-8 31,1 0 64-31,-4 0-56 16,8 0-32-16,-4 0 24 0,0 0-40 16,-1 0-96-16,-3 0 48 15,-3 0-56-15,-1 0 8 0,0 0 40 16,-1 0 0-16,5 3-48 15,-4 0 8-15,4 0 8 32,0 0-16-32,0-3 8 0,0 0 8 15,-5 0-16-15,1 3 8 16,-4-3 0-16,-4 0 48 0,4 0-48 16,-3 0-8-16,2 0 8 15,1 0-8-15,4 0 8 31,-1 3-8-31,2-3 0 0,3 0 8 0,-4 4-8 16,0-4 8-16,-1 3-8 16,-3-3 16-16,0 0-16 0,0 0 8 15,-4 0-8 1,8 3 0 0,-4-3 0-16,4 3 0 15,0-3 8-15,8 0 0 0,-4 0-8 0,3 0 8 16,-6 0 0-16,3 0-8 15,-9 0 8-15,1 0-8 0,-1 0 0 16,-6 0 0-16,2 0 0 31,-2 0 8-31,2 0-8 16,6 0 0-16,-1 0 0 0,3 0 8 16,1 0 0-16,0 0-8 0,0 0 0 15,0 0 8-15,-4 0-8 16,0 0 8-16,-4 0 0 31,0 0-8-31,-1 0 0 0,-2 4 0 16,2-4-8-16,-2 0 0 15,6 2 8-15,-2-2 0 0,-2 0 0 16,5 0 8-16,1 0-8 16,-2 0 0-16,5 0 0 31,-4 0 0-31,3 0 0 0,2 0 8 15,-5 0-8-15,-5 0-8 0,2 0 8 16,-2 0 8-16,1 0-8 0,0 0 0 16,0 0 0-16,0 0 8 15,4 0 0 1,0 0-8 0,4-2 8-16,0-2 0 0,0 1-8 15,4 0 0 1,-4 3 0-16,0-3 0 15,-1-1 8-15,1 4 0 0,-4-3-8 16,-4 3 0-16,0 0 8 16,0-3-8-16,0 3 8 15,0 0-8-15,-4 0 8 0,0-3-8 16,-5 3 8-16,6-3 0 0,-5 3 8 16,3-3-8-16,-2 0 8 15,-1-1 32-15,-1 4-40 31,-3 0-8-31,-4-3-8 0,0 0-888 16,-7 3-1888-16,-14-7-5010 0</inkml:trace>
  <inkml:trace contextRef="#ctx0" brushRef="#br0" timeOffset="108426.01">16291 8963 5553 0,'0'0'4785'0,"0"0"-3513"31,0 0-224-31,0 0 208 0,0 0 385 16,49-73 63-16,-49 69-768 16,0 4-528-16,0 0-135 15,0 0-273-15,-21 4-80 0,-14 15 80 16,-14 10 112-16,-10 8-16 15,-1 11-88 1,4 3-8-16,12 3 0 0,13 0-8 16,10-3-40-16,17-4-40 15,4-9-153-15,28-3-127 16,12-9 200-16,20-11 112 0,3-11-16 16,2-4 72-1,-1-4-72-15,-9-11-48 16,-15-4-8-16,-12-1 120 0,-12 1 0 15,-16 1 8-15,0-2 216 16,-8 5 32-16,-16-4-216 16,-8 3-24-16,4 0-8 0,0 3 0 31,9 3 72-31,6 4 0 0,13 0-72 16,0-1-184-16,17 1-264 15,14-3-24-15,5 2 248 16,8-6 216-16,0 7 8 0,-8 0 0 15,-4-1 48-15,-12 4 176 32,-12 3 272-32,-1 0-272 0,-7 0-224 15,0 3-376-15,0 16 360 16,-4 7 16-16,-3 5 168 16,-10 8-16-16,2 5-56 0,2 1-80 31,2-1 64-31,-1-3-80 15,3-2-144-15,9-5-696 0,4-11-840 0,17-4-1009 16,-1-16-2176-16</inkml:trace>
  <inkml:trace contextRef="#ctx0" brushRef="#br0" timeOffset="109052.33">16813 9169 10186 0,'0'0'3032'0,"0"0"-1335"15,0 0-937-15,0 0-288 16,0 0-64-16,0 0-240 0,-87 35-96 31,66-6-64-31,2 6-16 16,6 0-64-16,10 2 72 0,3-5-64 16,3 0-288-16,18-13-104 15,7-6 104-15,4-7-32 0,-1-6 160 16,5-6-232-16,-8-20 320 31,-8-2 136-31,-4-7 88 16,-12-6 568-16,-4-1-88 0,0 4 24 15,-16 6-248-15,-4 7 8 16,8 6-168-16,0 9-184 0,12 4-8 16,0 6-1752-16,16 0-1321 31,12 0 617-31,12 0 575 15,8 6-199-15,-1-6-521 0,-2 0 1849 0,-6 0 760 16,-7 0 1000-16,-12 0 593 16,-8 0 847-16,-8 0-263 0,-4 0-593 15,0 0-1120 1,-20 13-144 0,0 3 224-16,0 9-40 15,4 7-288-15,4 0-136 0,8 0-80 0,4-4-88 16,8 1 72-16,8-7-264 15,8-9-488-15,0-7 448 0,3-6 320 32,-2-3 344-32,-5-16 80 15,-5-7 552-15,-10-8 33 16,-5-4 263-16,0-4-192 0,-12 4-384 16,-13 7-48-16,-3 5-328 0,1 13-151 15,-4 7-169-15,3 6-321 31,4 6-1335-31,16 20-1153 16,3-1-1223-16,5 0-2114 0</inkml:trace>
  <inkml:trace contextRef="#ctx0" brushRef="#br0" timeOffset="109603.86">17586 9204 8369 0,'0'0'2273'16,"0"0"-1185"-16,0 0-304 0,0 0 416 16,52-89 97-1,-52 67-193 1,0 0-112-16,-8 6-232 16,-19 3-480-16,-5 10-184 0,-9 3-96 15,2 3-8-15,7 16-64 0,4 0-24 16,11 7-32-16,14-1-160 0,3-3-240 31,24 0-24-31,8-5-104 16,7-8-16-16,6-3 64 15,-2-6 608-15,1 0-336 0,-8-10 336 16,-4 1 360-16,-12 3-32 0,-4-1 272 16,-5 7-40-16,-2 0-560 31,-5 19-632-31,0 16 496 15,-1 22 136-15,-3 23 80 0,0 22-80 16,-7 2 0-16,-6-15-296 16,2-25-208-16,3-23 136 0,-9-6 71 15,-2 6 201-15,-9-2 96 32,0-2 0-32,-4-11 273 15,-3-13 311-15,-2-10 328 0,1-3 160 31,4-16 48-31,1-16-79 0,11-9-257 16,8-10-360-16,12-16-64 0,20-15-336 16,48-23-24-16,19 0-336 15,17 7-424-15,-4 12-1193 16,-17 16-1175-16,-27 16-41 0,-17 19-4393 16</inkml:trace>
  <inkml:trace contextRef="#ctx0" brushRef="#br0" timeOffset="109784.37">18108 8829 8857 0,'0'0'2289'16,"0"0"736"-16,0 0-1217 16,0 0-824-16,-8-15-600 0,-8 37-240 15,-3 10 176-15,-5 21-72 16,0 20-104-16,7 26-32 0,2 5-24 31,11 2-80-31,4-21-8 16,0-24-456-16,4-14-984 0,7-15-2481 15,6-13-2416-15</inkml:trace>
  <inkml:trace contextRef="#ctx0" brushRef="#br0" timeOffset="110159.37">18236 9293 3752 0,'0'0'8226'0,"0"0"-6434"16,0 0-1736-16,0 0-56 15,0 0-176-15,0 0 176 0,0 0 256 16,0 0-232 0,91 19-24-16,-63-19-136 15,4 0-312-15,-8-3 0 0,0-13 16 16,-8-6 8-16,-5-7 424 16,-11-3 16-1,0 4 312-15,-11-1 320 16,-13 14 377-16,-4 2-121 0,1 9-296 15,-10 4-192-15,5 13-80 16,0 10-64-16,9 12 16 0,7 2-88 16,8 5-80-16,8-1-64 15,8 4-56-15,20-8-136 16,7 2 16 0,14-14 16-16,6-2 40 31,1-18 8-31,11-10-680 0,-15-18-2049 15,-7-9-4512-15</inkml:trace>
  <inkml:trace contextRef="#ctx0" brushRef="#br0" timeOffset="111284.36">19172 8963 6665 0,'0'0'6313'0,"0"0"-4280"15,0 0-817-15,0 0-504 16,0 0-416-16,0 0-296 16,-48 31 128-16,20 8 72 0,-4 5-184 31,1 10 40-31,-1 0-8 15,4-3-40-15,4-4-8 0,8-9 0 0,0-9-144 16,8-10 64-16,4-13 80 16,4-6 0-16,0-9 152 15,19-19 0-15,6-17-144 16,6-22 0 0,14-19 88-16,6-12 8 15,-7 9-32-15,-8 19 8 0,-16 23 40 0,-4 18 8 16,-9 7 313-16,6 3 175 15,-9 6-8-15,0 10-480 16,0 3-128 0,-4 16-304-1,3 12 120-15,1 14 176 0,5 12 8 16,3 6 8-16,4 0 0 0,-1 1 72 16,6 2-80-16,-2-3 0 15,-3-5-960-15,5 11-569 0,-10-18-2464 31,-3-10-1416-31</inkml:trace>
  <inkml:trace contextRef="#ctx0" brushRef="#br0" timeOffset="111464.88">18842 9197 9874 0,'0'0'1968'0,"0"0"-1128"0,99-9-488 0,-7 6 112 16,35 0-128-16,0 0-184 16,-7-1-152-16,-40 1-976 15,-37-3-1176 1</inkml:trace>
  <inkml:trace contextRef="#ctx0" brushRef="#br0" timeOffset="111697.26">19854 8791 10362 0,'0'0'3184'0,"0"0"-759"15,0 0-1001-15,0 0-672 16,0 0-752-16,0 0-24 0,4 48 24 31,-4-7 304-31,0 13-7 0,0 4-161 16,0 1-24-16,0 5-24 15,0-4-48-15,0-6-40 16,0-6-689-16,0-7-279 0,0-12-1024 16,0-13-1097-16,0-13-2688 0</inkml:trace>
  <inkml:trace contextRef="#ctx0" brushRef="#br0" timeOffset="111936.62">19570 8753 6121 0,'0'0'5185'16,"0"0"-3217"-16,0 0-935 16,0 0 63-16,80-25-80 0,-28 22-272 15,8-1-480 1,4 4 120-16,-1 0-312 15,-12 0-72-15,-6 10-1200 0,-25 9-2881 16,-12 0 1025-16,-8 0-3458 16</inkml:trace>
  <inkml:trace contextRef="#ctx0" brushRef="#br0" timeOffset="112147.05">19419 9461 6953 0,'0'0'2705'16,"0"0"-1473"-16,0 0 624 0,0 0 633 31,115-3-833-31,-19-10-752 16,20-9-264-16,-4 3-327 15,-17 0-313-15,-35 6-41 0,4-12-1599 16,-12 3-3033-16,-9-4-7081 0</inkml:trace>
  <inkml:trace contextRef="#ctx0" brushRef="#br0" timeOffset="117794.95">13909 9982 808 0,'0'0'6441'15,"0"0"-4417"-15,0 0-1015 16,28-25-81-16,-20 18-136 16,0 1 144-1,-5 2-232-15,5 1-143 0,-3 0-177 16,-5 0-160-16,0 3-40 0,0 0 16 15,0 0-128-15,0 0 56 16,0 0 176-16,-5 0-240 16,-10 0-56-1,-9 0 104-15,-4 0-64 16,-4 6 0-16,0 4 8 0,8 6-48 16,1 3 64-16,2 3-72 15,5 7-64-15,4 6 64 16,8 6 0-16,4 3 72 0,0 7-56 31,0 0 72-31,4 6 16 16,4-3 88-16,-4 0-32 0,1 3-16 15,-5-3-88-15,0-3-8 16,4-9-48-16,-4-8 8 16,0-9-8-16,0 1 0 0,0-7 48 31,0 0-48-31,0-6-296 0,0-1-448 15,0-2-968-15,-4 0-217 0,-1-8-2864 16</inkml:trace>
  <inkml:trace contextRef="#ctx0" brushRef="#br0" timeOffset="118080.19">13475 10658 8937 0,'0'0'2993'0,"0"0"-1321"15,0 0-1127-15,0 0-65 16,0 0 80-16,0 0-336 0,36 3 424 16,-8 10-40-16,7 0-128 15,5 0-184-15,-1 2-144 0,2 1-40 31,-9-3-112-31,0 0-16 16,-13-1-464-16,-3 1-432 16,0-3-704-16,-4-8-609 0,-4 2-1752 15,0-4-2640-15</inkml:trace>
  <inkml:trace contextRef="#ctx0" brushRef="#br0" timeOffset="118295.61">14076 10471 7769 0,'0'0'3977'16,"0"0"-2393"-16,0 0-663 15,0 0 7 1,0 0-24-16,-99 32-264 16,71-4-272-16,-4 7-96 0,0 0-88 15,0 6-72-15,4-6-64 0,-4 0-48 16,4 10-584-16,4-10-1280 15,5-10-2825-15</inkml:trace>
  <inkml:trace contextRef="#ctx0" brushRef="#br0" timeOffset="119847.46">13558 11283 8665 0,'0'0'3025'15,"0"0"-817"-15,0 0-615 0,0 0-465 16,0-12-288-16,0 12-344 31,0 0-288-31,-4 16-200 16,-8 12 40-16,-12 11 200 0,0 8-88 15,-8 10-88-15,4 4-56 16,0 2 41-16,0-2-41 0,5-11-8 16,-1-8 40-16,12-14-48 15,0-12-129-15,8-6-119 16,4-10 32-1,0 0 168-15,4-20 48 0,24-21-416 16,12-32-104-16,12-22 416 16,7-13 104-16,-11 19 8 0,-8 26 0 15,-16 24 0-15,-8 14 64 16,4 6 72 0,-4 0 264-16,-9 3 32 15,2 10-16-15,-5 6-351 0,0 0-73 16,0 16-169-16,3 12 89 15,-2 10 80-15,-5 13 152 0,0 19-15 16,0 16-81-16,8 16-40 31,3-14-16-31,2-6-761 0,-5-27-1119 16,-5-27-3009-16</inkml:trace>
  <inkml:trace contextRef="#ctx0" brushRef="#br0" timeOffset="120047.92">13371 11636 11106 0,'0'0'4049'0,"0"0"-3153"16,0 0-552-16,0 0-176 31,136-19 336-31,-45 13-432 0,1 3 120 0,-5-1-192 15,5 1-776-15,-36 0-1841 16,-8 0-3328-16</inkml:trace>
  <inkml:trace contextRef="#ctx0" brushRef="#br0" timeOffset="120291.27">14156 11169 9826 0,'0'0'2984'0,"0"0"-559"31,0 0-553-31,0 0-223 16,0 0-777-16,0 0-680 15,0 0-128-15,-20 48-56 0,3 13 8 16,-6 18 40-16,3 22-40 0,0-12 24 16,8-16-40-16,4-22-472 31,5-19-441-31,3-3-543 15,0-1-992-15,0-3-529 0,0-15-1624 16</inkml:trace>
  <inkml:trace contextRef="#ctx0" brushRef="#br0" timeOffset="120498.72">14422 11154 3512 0,'0'0'8554'0,"0"0"-5633"0,0 0-1737 15,0 0-680-15,0 0-504 0,0 0 0 16,-28 98 448 0,13-19-240-1,2 26-120-15,2 6-80 16,3-22-8-16,8-19-24 0,-4-29-1000 16,0-3-1425-16,4-3-663 0,-4-9-3602 15</inkml:trace>
  <inkml:trace contextRef="#ctx0" brushRef="#br0" timeOffset="120696.19">13893 11398 11522 0,'0'0'3977'31,"0"0"-2289"-31,0 0-992 0,140-51-352 15,-37 45 225-15,28 6-369 16,-7 3-200-16,-13 13-104 16,-43 0-1705-16,-32-3-5624 0</inkml:trace>
  <inkml:trace contextRef="#ctx0" brushRef="#br0" timeOffset="121069.19">14602 11693 12914 0,'0'0'2625'0,"0"0"-2009"0,0 0-328 16,0 0 656-16,0 0-240 16,0 0-704-16,95-32-128 0,-59 14-488 15,5-14-216-15,-13-3 24 0,-9-6 128 31,-7-4 80-31,-12 1 600 16,-3 5 560-16,-22 14 368 0,-3 9 0 16,-7 16-184-16,-2 0-192 15,1 23-88-15,5 8-247 0,7 17-129 16,8 3 0-16,8 2-40 31,8 1-48-31,8-2-8 0,16-11 8 16,8-6-176-16,0-13-433 15,7-6-455-15,-3-13-152 16,20-9-1097-16,-8-20-2472 0,-8-2-3776 0</inkml:trace>
  <inkml:trace contextRef="#ctx0" brushRef="#br0" timeOffset="121402.3">15056 11480 8769 0,'0'0'3953'15,"0"0"-2144"-15,0 0-201 16,0 0-624-16,0 0-488 0,0 0-232 0,88 0-216 15,-72 26-48 1,-13 5 16 0,-3 8 40-16,0 5-48 0,-19-3 48 15,-5-2-48-15,0-11 8 16,5-9 24-16,-2-6-40 16,10-6 0-16,2-7 0 15,9 0-8-15,9-26-216 16,23-19-488-16,3-5 408 15,9-7 304-15,4-1 96 0,-12 20 240 16,-5 3 224-16,-10 20-8 16,-10 15-304-16,-3 0-248 15,-4 22 0-15,0 9 233 0,-4 10-49 32,0 7-184-32,-8 0-64 0,-4 6-673 15,5-9-1079-15,-2-14-3193 0</inkml:trace>
  <inkml:trace contextRef="#ctx0" brushRef="#br0" timeOffset="121867.06">15762 11122 8705 0,'0'0'3009'15,"0"0"-48"-15,0 0-601 16,0 0-631-16,0 0-817 0,0 0-608 15,0 0-304-15,-4 22 0 32,-16 35 176-32,-1 25-56 0,2 20-112 15,3 6 0-15,8-6 16 16,4-23-24-16,0-28-856 16,-5-7-1233-16,6-18-3032 0,-5-7-3833 0</inkml:trace>
  <inkml:trace contextRef="#ctx0" brushRef="#br0" timeOffset="122166.26">15463 11528 10178 0,'0'0'3080'0,"0"0"-1055"16,0 0-553 15,0 0-480-31,0 0-768 16,103-82-224-16,-40 66-112 15,10 3-296-15,-2 3-264 0,2 1-136 16,-15 6 280-16,-9 3 528 16,-14 0 80-16,-10 0 96 0,-10 16 176 15,-3 9 16-15,-4 7 328 16,-4 6-80-16,0 6-168 0,0 4-200 16,-4 3-72-16,0-7-64 15,0-2-112-15,0-8-928 0,0-8-1056 16,0-10-2153-16,0-13-3089 0</inkml:trace>
  <inkml:trace contextRef="#ctx0" brushRef="#br0" timeOffset="122308.88">16207 11300 11306 0,'0'0'4065'0,"0"0"-2841"0,0 0-784 15,0 0-440-15,0 0 0 0,0 0-2520 16,32 6-169-16,-19 10-2768 16</inkml:trace>
  <inkml:trace contextRef="#ctx0" brushRef="#br0" timeOffset="123004.03">16275 11480 1816 0,'0'0'6649'0,"0"0"-4688"0,0 0-537 16,-71 105-232-16,59-64-552 15,8 1-304-15,4-4-191 0,4-7-145 32,20-5-297-32,-1-7-311 15,9-9 40-15,0-10 288 0,-4 0 208 16,-4-16 72-16,-4-10 152 16,-8-9 1168-16,-8-9 73 0,-4-1-169 15,0-5-304-15,-16 2-200 31,4 4-384-31,0 3-336 16,8 12-40-16,4 7-952 0,0 9-1552 16,16 3-649-16,12 7-928 15,4 3 1449-15,3 0 1495 0,-3 0 1177 16,-4 0 1313-16,-4 3 687 31,-4 13-344-31,0 0-71 16,-8 9-321-16,0 7-392 0,-8 6-152 0,-4 10-264 15,0 3-224-15,0 0-232 16,-16-4 0-16,4-5-312 0,-8-10 56 16,4-10 56-1,5-13 48 1,-2-6 152-16,9-3 120 16,4-12 208-16,0-14-216 0,17-12 296 0,14-13 193 15,9-3-265-15,8-6 240 16,-4 9 80-1,0 10 8-15,-8 16 120 16,-5 15-512-16,-11 10-272 16,-4 19-168-16,-8 13 168 15,-4 12 152-15,-4 10-48 0,-4-3-40 16,-8 0-56-16,-8-10-8 0,1-9-88 16,2-13-88-16,10-6 48 31,-1-7 64-31,8-6 64 15,0-6 0-15,12-16-72 0,15-13-464 16,13-10 192-16,0 1 152 16,0-1 32-16,-4 7 160 0,-12 15 0 15,-12 14 0-15,-9 9-8 32,-3 3-1608-32,-7 33 511 15,-14-5 377-15,10 1-3617 0</inkml:trace>
  <inkml:trace contextRef="#ctx0" brushRef="#br0" timeOffset="124739.38">13681 12154 3136 0,'0'0'1569'16,"0"0"-73"-16,0 0-328 15,0 0-80 1,0 0 337-16,0 0-33 16,0 0-144-16,-28 6 112 15,25-3-215-15,-5-3-369 0,4 0-184 16,0 0-200-16,4 0 0 15,0 0 216-15,0-9-64 0,0-1-312 32,0-6-176-32,4-3-56 15,15 0-8-15,9 3 0 0,9 0-72 16,10 10 72-16,25-3-88 16,19 9 96-16,29 6 8 15,0 19 176-15,-25 7-120 0,-23 0-64 16,-28-7-8-1,-5 1-392-15,2 6 16 16,6-1-192-16,-2 1 8 0,-2-1 96 16,-7-5 200-16,-4-7 72 15,3-3 184 1,-3-6-184 0,5-10 96-16,-2 0-176 0,5 0-632 0,-4-13 183 15,-1-13 273-15,2-9 296 16,-10-6 160-16,5-9 0 0,-4-2 72 15,-4 2 656-15,-4 11-39 16,-8 11 151-16,-4 12 200 16,-4 10-264-1,0 6-424-15,4 0-352 16,0 6-280-16,8 13 104 0,0 6 64 16,4 7-24-16,-5 3-392 15,2 0-176-15,-6 4 208 16,-2-5-224-16,-9-2-41 0,0-7-31 31,0-5-48-31,0-8 328 16,-5-9 152-16,1-3 360 0,-7 0 40 15,7-12 144-15,0-11-56 16,4-9 208-16,8-5 72 16,16-8-48-16,8 1-72 0,7-1-40 31,5 10 248-31,8 10 193 0,4 12-193 15,3 7-216-15,5 6-56 0,-4 6 128 16,8 13-40-16,-5 4-48 16,5 2 96-16,0 4-112 15,-4-4-136-15,-4 0-48 16,0 1 32 0,-2-4-16-16,-5-3-80 0,3-6-72 15,-8-4-96-15,-1-6 16 16,-4-3-24-16,2 0 168 0,-6-9 8 15,-3-13 0-15,5-4 0 16,-6-9 88 0,1-9 16-16,4-20-96 15,-5 4-8-15,2-7-264 16,-1 0-560-16,-21 4-1321 0,1 6-831 16,-12 19-4490-16</inkml:trace>
  <inkml:trace contextRef="#ctx0" brushRef="#br0" timeOffset="137626.91">12227 8864 5825 0,'0'0'3312'0,"0"0"-1343"15,0 0-993-15,0 0-560 0,0 0-104 16,0 0 272-16,0 0 177 15,0 0-209-15,0 0-296 0,0 0-256 16,0 10-24-16,-7 12 0 16,-1 13 24-16,-12 26 0 15,-1 27 16 1,-3 39 16-16,5 10-32 16,6-4 56-16,6-9 8 0,3-19 0 15,4-4-48-15,-4-2 56 16,4-4 64-16,-4-19-48 15,4-16-8-15,-4-18-24 0,4-10 0 32,-5 3-56-32,5-4 0 15,-3 1 0-15,3-13 16 0,0-10-16 16,0-5-56-16,0-4 56 16,0 0 0-16,0-29-304 15,0-2-1777-15,-4-11-4336 0</inkml:trace>
  <inkml:trace contextRef="#ctx0" brushRef="#br0" timeOffset="140015.51">12259 8969 4809 0,'0'0'2152'16,"0"0"-1472"-16,0 0-664 0,0 0 304 15,0 0 160-15,0 0 272 0,20-16 25 16,-12 16-385-16,0-3-344 16,4-3 184-16,-4 2-232 15,4 4 0-15,4-2 104 16,0-2 144 0,4 1-200-16,4 0 64 0,-1 3 120 15,1-3-48-15,0-1-32 16,0 1-136-16,-4 3 40 0,0 0-56 15,0 0 56-15,0 0 72 16,4 0-48 0,0 0-8-16,8-3 32 15,-1 0 0-15,5 3 16 16,-4-3-72-16,4 0 168 0,-8 0-112 16,0-1-96-16,-4 4 16 15,0 0 24-15,4 0-96 0,-5 0 80 31,5 0-32-31,4 0 0 16,0 0 0-16,4 0 0 16,4 0 16-16,0 0-64 0,4 0 96 15,-1-3-48-15,1 0 0 16,0 0-64-16,-8-1 64 0,3 4 0 31,-11 0 0-31,0 0-16 16,0-3 8-16,-4 3 8 0,8 0 0 15,-4-3 8-15,4 3 64 0,4-3-64 16,3 3-8-16,2-3 24 16,2 0-24-16,1 3 72 15,0-3-56 1,0-1 48-16,0 4-64 16,3-3 0-16,-6 0-8 0,2 0-40 15,-7-1 48-15,3 4 80 0,-2-2-80 16,3-2 0-16,3 1 8 15,1 0-8 1,4 0 0-16,4-1 0 16,4 1 0-16,4 0 0 15,-9 3 16-15,5-3 0 16,-8 3-8-16,-5 0-8 0,2 0 0 16,-6 0-16-16,5 0 16 0,-4-3 16 31,8 3-8-31,0-6-8 15,-1 2 24-15,5 4-24 16,0-6 8-16,-4 3-8 0,4-1 0 16,-9 1 8-16,5 0-8 15,-4 0 48-15,4 0-48 0,-8 0 0 32,4-4 0-32,-5 4 8 15,5 0 0-15,-8 0-8 16,-5-3 8-16,1 6 0 0,-8-4 0 0,-3 4-8 15,-6 0 0-15,-2 0 8 16,-2 0-8-16,-3 0-8 16,4 0 8-1,-4 0 0-15,-4 0 0 16,0 0 0-16,0 0-8 16,4 0 8-16,-8 4-8 0,8 2 0 0,-8 3 0 15,4 4 8-15,-4 0-8 16,0 6 8-1,0 3 0-15,0 4 8 16,0-1-8-16,0 7 8 16,-4-4-8-16,0 1 0 15,0 3 0-15,1-4 8 0,-2 1-8 16,1 3 0-16,0-4 0 0,-4 4-8 31,4-1 8-31,-3 4-8 16,2 4 16-16,-3 2-8 15,4 3 8-15,-3 4-8 0,3 0 0 16,0-1 8-16,-1-5-8 16,1-1 8-16,0-6-8 0,4-3 8 31,-3-4-8-31,3 1 16 16,-4-1-8-16,0 1 56 15,0-1-56-15,-1 1 56 0,1-4 8 16,-3 4-64-16,3-1 0 15,-4 4 48 1,-1-3-48-16,5-1-8 0,-3 1 0 16,-1-4-8-16,4 1 8 15,0-4 8-15,-1-3-8 16,2 0 8-16,-1 0 0 0,0-6-8 16,0 3 0-16,0 0-8 0,0-1 8 15,4-2 0 1,-5 0-8-16,-2-4 8 15,3 1 0-15,-4-1 48 16,0-6-40-16,0 4 8 16,0-7-8-16,-7 3 0 0,-2-3 0 15,-7 0 72-15,-4 0-80 0,-4 0 48 32,-3-3-48-32,-5 0 0 15,0-4 8-15,-4 4-8 16,4-3 56-16,-4 3-48 0,1 0-8 15,-6-1 0-15,6 1 0 16,-4 0 0-16,-2 3 0 31,1 0 8-31,-3 0-8 0,-1 0-8 16,0 0 0-16,5 0 0 16,-5 3-16-16,-1-3 24 0,2 0-8 15,-5 3-40-15,0-3 48 16,4 0 40-1,1 4-40-15,-1-1 0 16,0 0 0-16,8 0 8 0,1 0 16 16,-1 0-24-16,0 0-16 15,-4 4 16-15,1-7-8 0,-5 3 8 16,-4 0 0-16,4 1 0 16,-3-4 0-1,-1 2 56-15,4 2 0 16,4-1 49-16,4 0 15 0,0 0-112 15,4 1 40-15,0-1-40 16,1 3-8-16,-1-3 16 0,-12 3-16 16,4-2 0-16,-7-1 72 31,-1 0-64-31,0 4-8 0,4-7 0 16,1 2 128-16,-1-2-120 15,0 4 96-15,-1-4 24 0,6 0-8 16,-1 3-40-16,4 0 24 15,1 0-96-15,-1 4 80 32,0-1-80-32,4 0 48 0,0 1-56 15,1-4 16-15,3 3-8 16,4-3 0-16,-5 1 0 0,6 2-8 16,-5-3 16-16,-4 3-16 15,-3 1 0-15,2-4 0 16,-2 0 16-1,2-3-16-15,6 0 72 0,7 0-72 16,12 0 48-16,0 0 16 16,12 0 0-16,0 0 24 0,4 0-80 15,0 0-8 1,0 0 0 0,0 0-176-16,0 0-576 0,-4 0-585 15,-3 6 225-15,3 4-272 0,4-4-3193 16</inkml:trace>
  <inkml:trace contextRef="#ctx0" brushRef="#br0" timeOffset="141704">15685 10166 6649 0,'0'0'1720'15,"0"0"-976"-15,0 0-455 16,0 0-33-16,0 0 272 0,0 0 320 0,28 3-328 15,-7 4-296 1,-1 2-64 0,3 0-16-16,13 8 120 0,4-2 16 15,11 5 16 1,22 2-24 0,22 3 72-16,33 0-32 0,3 7 89 15,1-6-17-15,-13 2-48 0,-19 1-48 16,-4-1-8-16,-21-2-120 15,-11-7-152-15,-16 0 112 0,-9-7-112 16,10 4-8-16,2 3 48 16,5-3 72-16,-8-3 32 15,-8-3-8-15,-9-4-72 0,-10 1-48 32,-10-7 32-32,-7 2 184 0,-4-2 56 15,0 0-8-15,0 0-72 16,0 0-96-16,0 0-88 15,0 0-32-15,0 0-496 0,0 0-792 16,0 0-1193-16,-11 0-367 31,3 0-2721-31</inkml:trace>
  <inkml:trace contextRef="#ctx0" brushRef="#br0" timeOffset="142099.95">17132 10369 8857 0,'0'0'2241'16,"0"0"-313"-16,0 0-863 15,0 0-177-15,0 0 0 16,0 0-208-16,0 0-504 0,8-6-176 15,4 12-152-15,3 10 152 16,6 0 344-16,3 7-16 16,4-1-104-16,4 3-104 0,0 0-24 31,-1 1 8-31,-3-4-48 0,-8 3-8 16,0-2-48-16,-12-4 8 15,-5-1-8-15,-3-1 0 16,-3-2 8-16,-17 4 152 0,-12 1 64 15,-12 2-8-15,-12-3-64 32,-8 0-152-32,1 0 0 0,-29 0-816 31,17 0-1696-31,15-10-2737 0</inkml:trace>
  <inkml:trace contextRef="#ctx0" brushRef="#br0" timeOffset="161253.72">13992 2594 4176 0,'0'0'5177'0,"0"0"-4296"16,0 0-617-16,0 0-200 16,0 0 24-16,0 0 168 15,0 0 264-15,0 0-72 0,0 0-160 16,0 0-184 0,0 0-96-16,0 0-8 15,0 0-88-15,0 0 32 0,0 0 48 16,0 0 8-16,0 0 72 15,0 0 48-15,0 0-120 16,4 0 0-16,8 0 80 0,9-3 144 31,6-1-160-31,9 1 128 0,0 0 0 16,8 0 24-16,4 0 48 16,-5-1 56-16,5 2-79 15,-4 2-97-15,4 0-136 0,-1 0 120 31,2 0-56-31,-2 0 40 16,5 0-32-16,4 0-72 0,0 0-8 16,4 0 88-16,0 2-80 15,-2-2 48-15,2 4-48 16,-4-4 112-16,-4 0-112 0,0 0 96 31,-4 0-104-31,-4 0 80 16,3 0-72-16,5 0 56 0,0 0-56 0,0 0 8 15,8 0 32-15,-5 0 8 16,-2 0-48-16,-6 0 56 16,1-4 24-16,-8 2 32 0,3-5-64 15,1 4-8 1,0 0-40 0,4-1 40-16,3 1-40 0,1 3-8 0,0 0 0 15,1 0 0-15,-2 0 0 16,5 0 0-16,-8 3 0 15,-1 1 0 1,1 2 8-16,-4-3 0 16,0 1-8-16,4-4 8 15,0 2 16-15,-1 2-24 0,5-1 0 16,0 0 16-16,3 3-16 16,5 1 0-16,0-4 8 0,4 3 0 15,-1-3-8-15,-3 4 0 31,0-1 8-31,-8 1-8 16,0-5-40-16,-8 5 40 0,-1-4 0 16,1 0 0-16,-8 1 0 15,4-4 0-15,4 3 8 0,-4-3-8 16,3 3 0-16,1 0 0 31,4 0 8-31,0 0-8 0,-5 4 0 16,2-4 0-16,-6 0 0 0,6 4-8 15,-6-5 0 1,1 2-48 0,-1-1 40-16,2 0 8 0,6 0 0 15,1 4 8-15,4-7 0 16,0 3-8-16,0-3 0 0,0 0 0 16,-1 0 8-16,-3 0 0 0,-4 0-8 15,8 0 8-15,-9 0 0 16,5-3-8-16,-4 3 0 0,0 0 8 31,0 0-48-31,0 0 32 16,-1 0 8-16,1 0 0 0,-4 0-40 15,0 0 48-15,-4 0 0 16,-5 0 0-16,-3 0 0 0,4 0 0 16,-4 0 0-16,-4 0 0 31,4 0 8-31,-4 0-8 15,-4-4 0-15,-4 1 8 0,-4 3-8 16,-5-3 0-16,2 3 0 16,-9 0 64-16,4 0 0 0,-4 0-56 15,0 0 40-15,0 0-48 32,0 0-40-32,4 0-968 15,4 3-2921-15,-5 4-2080 0</inkml:trace>
  <inkml:trace contextRef="#ctx0" brushRef="#br0" timeOffset="164484.07">12375 7718 1608 0,'0'0'6065'0,"0"0"-4569"16,0 0-503-16,0 0-169 16,0 0 152-1,0 0 272-15,-4 0-359 16,4 0-321-16,0 0-176 0,0 0-136 16,0 0 40-16,0 0-32 0,0 0-16 31,0 0 32-31,0 0-176 15,0 0 88-15,12 0 56 0,8 0 24 16,8-6-88-16,8 2-8 16,3 2-104-16,1-5 96 0,4 4-88 15,0 3 48-15,-4-3-8 16,3 3-56-16,-3 0-8 0,1 0-48 31,-2 0 40-31,1 0-48 16,-1 0 0-16,2 0 48 15,2 0-48-15,-3 0 8 0,0 0 0 16,4 0 40-16,0 0-48 16,3 0 8-16,-2 0 0 0,2 0-8 31,1 0 8-31,-8 0-8 16,3 0 0-16,-2 3 8 15,2-3 0-15,-3 3-8 0,0 0 0 16,8 1 0-16,0-4 0 15,3 2 0 1,1-2-8-16,4 4 8 0,0-1 24 16,0-3-16-16,-1 3-8 15,-3-3 0-15,0 0 8 16,-5 0 0-16,-2 0 0 16,-2 0-8-16,2 0 0 15,2 0 8-15,1 0 0 16,-1 0 8-16,5 0-8 0,1-3-8 15,-2 0 0-15,5-1 0 16,-4 2 0-16,-1 2 0 16,-3-4-8-16,0 4 8 0,-4-3 0 15,-1 3-8-15,-2-3 8 0,-2 3 8 32,1-3-8-32,0 3 64 15,0-4-56-15,0 4-8 16,8-3 0-16,3 0 0 0,1 0 0 15,0 0 0-15,-1 3 0 32,1-3 8-32,0 3-8 0,-4 0 8 15,-4 0-8-15,0 0 8 16,0 0 0-16,-1 0-8 16,1 0-56-16,0 0 56 0,8 0 0 15,-1 0 8-15,2 0-8 16,-6 0 16-16,1-3-16 0,0 3 8 15,0 0-8 1,-4 0 8-16,-1 0-8 16,6 0-8-16,-2 0 8 15,1 0 8-15,-1 0-8 0,2 0 0 16,-2 0 8-16,-7 0-8 16,-8 0 8-16,0 0-8 15,-4 0 0-15,-9 0 8 16,2-4 0-16,-6 1 8 15,2 0-8-15,-6 0 8 16,2-1-16-16,-6 2-48 0,1-2 48 16,-4 4-360-16,-4 0-640 15,-8 0-1304 1,-7 0-2457-16,-13 0-2433 0</inkml:trace>
  <inkml:trace contextRef="#ctx0" brushRef="#br0" timeOffset="166034.93">12717 8877 6913 0,'0'0'1536'0,"0"0"-391"0,0 0-449 16,0 0-32-16,0 0 320 31,0 0 208-31,-3-3-263 16,3 3-361-16,0 0-200 0,0 0 24 0,0 0 160 15,0 0-8-15,3 0-48 16,9 0-72-16,12 0-80 0,8 0 0 15,16 0-40-15,20 0-104 16,31 0-7 0,29 0 31-1,-1 6-136-15,1 4 72 0,-17-4-88 16,-11-3 0-16,0 1-56 16,-1-4-8-16,1 0 0 0,-1 0 0 0,1 0 0 15,-8-7-8-15,-17 1 16 31,-11-1-16-31,-21 4 8 16,-6 0 56-16,-1 0-64 0,3 0 8 16,-3 3 0-16,-4-3 0 15,-12 3-8-15,-8 0-48 0,-4 0 48 32,-8 0-8-32,0 0-120 15,0 0-384-15,0 0-681 16,0 0-263-16,-20 3-480 0,0 6 471 15,1-3-3616-15</inkml:trace>
  <inkml:trace contextRef="#ctx0" brushRef="#br0" timeOffset="167281.6">15629 8972 2616 0,'0'0'6834'0,"0"0"-5170"0,0 0-880 16,0 0-472 0,0 0 376-16,0 0 569 15,-3-12-305-15,3 12-536 0,0 0-272 16,0 0-144-16,0 3-96 15,0 9 96-15,-4 7 80 16,4 4-32 0,-4 2-40-16,0 1 48 15,4-4-40-15,-4-6-8 0,4-1 0 16,0-5 0-16,0-3 0 16,0-5 8-16,0-2-16 15,0 0 336-15,19-2 728 0,9-18-176 16,21-5-360-16,7-17-231 31,19-17 135-31,24-21-176 0,30-22-120 16,6-2-64-16,-20 21-32 15,-27 23-40-15,-37 31-96 16,-15 10 88-16,-8 0 8 0,0 3-8 31,-4 7 0-31,-12 2-392 16,-7 7-313-16,-14 7-1535 0,-10 8-2217 0,-9 5 1848 15</inkml:trace>
  <inkml:trace contextRef="#ctx0" brushRef="#br0" timeOffset="178604.31">13825 4425 2760 0,'0'0'4753'0,"0"0"-3705"16,0 0-247-16,-4 0-289 15,4 0 240-15,0 0 200 0,0 0 184 32,0 0-256-32,0 0-335 15,0 0-297-15,0 0-168 0,0 0-72 16,0 0-8-16,0 0 56 16,0 0 8-16,0 0-56 0,4 0 48 15,20 0 8-15,31 0 120 31,33-2 168-31,44-2 16 0,15-2-8 16,8 6-32-16,-15-3 32 16,-24 3-48-16,-5 0-64 15,-19 0-48-15,-24 0-72 0,-17-3 56 16,-15-1-40-16,4 1-48 16,-8 0-40-16,4 0 16 0,-12-3-24 31,-12 2 120-31,-1 1-48 0,-2 0-40 15,-5 0 16-15,0 3-88 16,0 0 40-16,-4 0-48 0,0 0 0 16,0 0-608-1,0 0-816 1,0 6-2361-16,0 1-680 16</inkml:trace>
  <inkml:trace contextRef="#ctx0" brushRef="#br0" timeOffset="179554.77">17582 4432 992 0,'0'0'7585'0,"0"0"-6280"15,0 0-849-15,0 0-112 16,0 0 504-16,0 0 0 0,8-7-152 15,8 5-48-15,4-5-175 16,4 1-153 0,12 3-8-1,4-1-120-15,28 1-40 16,27 3 24 0,33 0-16-16,15 0-48 0,4 0-104 15,-3 0 128-15,-13 7 64 0,1-4 24 16,7 0-64-1,5-3-40-15,0 3-112 0,-9-3 72 16,-8 0-72-16,-11 3 72 0,-17 1-64 16,1-4-8-16,-28 2 16 15,-12-2 24-15,-13 4-32 0,-11-4-8 16,4 0 0-16,4 0 0 31,-5 0 48-31,-7 0-48 0,-8 0 0 16,-7-4 40-16,-10 2-48 15,-3 2-64-15,-4 0-904 0,0 0-1481 16,-4 0-2136-16,-8 0-1264 0</inkml:trace>
  <inkml:trace contextRef="#ctx0" brushRef="#br0" timeOffset="182967.65">7048 3197 328 0,'0'0'8249'0,"0"0"-6280"16,0 0-873-16,0 0-440 15,0 0 24-15,0 0 32 0,0-22-95 16,0 22-161-16,0 0-224 0,0 0-176 16,0 0-56-16,0 9-152 31,-4 13 144-31,-9 13 8 15,6 6 0-15,-14 23 48 0,2 19 32 16,-5 22 128-16,4 9 48 16,4 9-64-16,4-2-32 0,4-16 64 31,4 0 8-31,4-16-128 16,-4-10 8-16,4-13-40 15,0-11-64-15,0-14 48 0,0-3-40 16,0 0-8-16,0 3-8 0,0-2 8 15,0-11 0-15,0-6 40 16,0-9-40 0,0 0-8-16,0 0 0 15,0-7-440-15,0 3-680 16,-3-9-801-16,-1 4 1 16,-5-4-225-16,5 0-2303 15,-4-4 1687-15,8-5 2633 16,0 6 128-16,0-4 648 0,0 4-136 15,0 3 296-15,12 0 289 16,-3 0 343-16,2 0-96 16,6 0-128-16,6 0-167 0,1 0-257 15,8 0-88-15,7 0-272 0,10 0-16 32,3 0-144-32,4 0-120 15,7 0-48-15,5 0-56 16,11 0-40-16,21 0 48 0,24 0 40 15,3 0 8-15,4 0 88 16,-7 0-48-16,-1-3-96 0,5-4 112 16,3-2 8-16,-11 0-40 31,-5-1 49-31,-3 3 103 16,-8 1 32-16,-5 0-144 0,-3 0-16 0,-5-4-152 15,-3 1 96 1,-16 2-88-16,-8 1 40 0,-17-1-40 0,-2 5 0 15,2-2-8 1,5-2 8 0,0 3-8-16,-8-1 8 15,-13 1 40-15,-3 0-48 0,-3 0 0 16,-2-3-8-16,1-1 16 16,0 1-8-16,0-1 8 0,4-2-8 0,0 3 8 31,4 3-8-31,-4-4 0 15,-5 4 8-15,-3-3 8 16,-4 3-16-16,-8 3 8 0,-4 0-8 16,-4 0 16-16,0 0 64 15,0-4 192-15,0 1 136 0,0-3-56 32,0-1-256-32,0-5-40 15,-4-1-56-15,-4-3 8 0,4-3 0 16,-4-3 0-16,-3-4 0 15,-6-2 8-15,2-4-8 0,2 0 0 32,-2-2 0-32,2-5 32 15,5 1-32-15,5-3 0 32,3 0-8-32,0-7 8 0,0-9 0 15,0-13-8-15,0 6 8 16,0-2 0-16,0 2 8 0,-4 10 72 0,0 1-80 15,-5-1 8-15,5 6 40 16,4-6-56-16,0 6 0 16,0-2-8-16,0 5 0 0,4 1-24 15,1 5 24-15,-1 4 16 0,-4 4-8 16,0 2 0-16,0 7 0 16,0-3 0-1,0 9 0-15,0 0-48 16,4 0-40-16,-4 6-8 15,4 1 96-15,-4 3-8 0,0-1 8 16,0 1-8-16,0-1 0 16,0 1-64-1,0 0 56-15,0-4 8 16,0 1-48-16,0 3 56 16,0-1 8-16,0 4-8 0,-4 0-16 15,0 3-56-15,4 0 16 16,-9 0-24-16,1 0-8 0,-3 0 16 31,-6 0 24-31,-2 0 32 16,-5 3-32-16,-4 3-32 15,-11 1-16-15,2-1 88 0,-7-3-48 16,1 7 48-16,-5-7-40 16,1 3 48-16,-6 0-8 0,1-2 8 15,0 2-8-15,-3 0 8 16,3-2 0-1,0-1 8-15,5 0 0 16,-9-3 0-16,0 0-8 0,-4 0 0 16,0 0 8-16,-4 0-8 15,1 0 0 1,-5 0 8 0,8 3 0-16,-3 0-8 0,3 0 0 0,4 4 8 15,0-1-8-15,5-2 8 16,-1 5-8-16,-8-3-8 0,4 4 8 15,-12-1-8-15,5 1 0 16,-9 3 8-16,4-4 0 16,-7 1 0-1,-9-1 0-15,-12 0-8 16,8 1 0-16,9-3 8 0,-1-1 0 16,1-3-8-16,-33 0 0 15,-8 0 8-15,13 0-8 16,20 1-48-16,31-4 40 0,11 0-64 31,13 0 32-31,-3 3 40 16,3-3-120-16,4 3-408 0,12-3-529 15,16 7-519-15,0-5-2713 16,12-2-856-16</inkml:trace>
  <inkml:trace contextRef="#ctx0" brushRef="#br0" timeOffset="189007.49">6805 8807 9762 0,'0'0'1952'16,"0"-3"-1096"-16,0 0-448 16,0 3-160-16,0 0 424 0,0 0 417 15,0 0-89-15,0 0-264 0,0 0-240 16,0 0-192-16,0 0-136 31,0 0-48-31,0 0-48 16,-8 0 64-16,-12 0-72 0,-12 0-8 15,-8 0-56-15,-4 0 8 16,1 6-8-16,-2-3 0 0,9 1 8 31,1-1 8-31,11 0-8 16,8 0 8-16,9-3-8 16,2 0-8-16,5 0-8 0,0 0-88 0,0 6 16 15,0 1-72-15,0 8 40 16,5 8 112-16,-2 2 72 15,1 7 0 1,0 0 16-16,-4 6 112 16,0 0 32-16,0 3-136 15,0 7 177-15,0 3-1 0,0 6 40 16,0 0-160-16,-4 19 24 16,4-9-40-16,0 0-16 0,0 5-32 0,0-11-88 31,0 6 64-31,0-1 8 15,0 4-24-15,0-3 24 16,-4 2 32-16,-4-2 88 0,0 0-40 16,0 0-104-16,4 9 40 15,-3 13 24 1,2 12-16-16,1-8-48 16,4-24 48-16,0-15-48 15,0-12 0-15,0 5-40 0,4 4 8 16,5 9-8-16,-6 0 8 15,1-2-8-15,0-1 0 0,0-3 40 16,4 0 24-16,-3-3-72 31,2-4-8-31,5-6 0 16,-5-6 0-16,10-9-144 0,-6-4-128 16,14-6-256-16,3-13-352 15,20-6-585-15,-9-16-2311 0,-3-10-2834 0</inkml:trace>
  <inkml:trace contextRef="#ctx0" brushRef="#br0" timeOffset="189793.39">7466 8760 928 0,'0'0'9234'0,"0"0"-7530"16,0 0-984-16,0 0-528 15,0 0-136-15,0 0-8 0,56-74 160 16,-21 65 48 0,6-1-32-16,2 4-96 15,-3 6-16-15,0 0-112 16,-4 0 8-16,-8 10-16 0,-9 9-24 15,-2 3 32-15,-6 10 8 32,-2 6 353-32,-9 6 239 15,0 13-32-15,0 13-24 0,0 19-88 16,-9 22-56-16,5 13 0 0,1-7 32 16,-1 4-184-16,4-13 16 15,0-3-48-15,0 3 16 16,0-4-112-16,4-2 25 0,-4-4-9 31,3-2 8-31,-3-7-8 16,0-7-8-16,0 4-24 0,-7-19 112 15,3-10-24-15,-4-13-8 16,3-5-64-16,-2 8-56 16,-5 4-16-16,-1 6-48 0,-2-6 0 31,-9-7-80-31,-4 1-256 0,-4-10-424 15,-28-7-849-15,13-8-3000 0,-5-15-5641 16</inkml:trace>
  <inkml:trace contextRef="#ctx0" brushRef="#br0" timeOffset="190141.46">6928 9258 11162 0,'0'0'3161'0,"0"0"-1465"16,0 0-568-16,0 0-136 15,0 0-319-15,0 0-161 32,0 0-360-32,75-44 16 0,-22 37-168 0,3 4-312 15,11 6-1065-15,-15 10-1663 16,-12 3-1929-16</inkml:trace>
  <inkml:trace contextRef="#ctx0" brushRef="#br0" timeOffset="190331.95">6964 9734 10442 0,'0'0'2848'16,"0"0"-2079"-16,0 0-521 15,0 0-40 1,0 0 424-16,0 0-64 16,112 29-568-16,-52-17-96 15,-9-2-2265-15,-11-3-3376 0</inkml:trace>
  <inkml:trace contextRef="#ctx0" brushRef="#br0" timeOffset="190506.48">7048 9947 7009 0,'0'0'5697'16,"0"0"-4457"-16,0 0-927 15,0 0 15-15,0 0-32 0,0 0-120 32,120 0-88-32,-69 0-88 0,12 0-1513 15,-7 0-1359-15,-15 0-5282 0</inkml:trace>
  <inkml:trace contextRef="#ctx0" brushRef="#br0" timeOffset="190679.03">7171 10083 10578 0,'0'0'2808'0,"0"0"-1951"16,0 0-625-16,0 0-160 0,0 0-16 15,0 0 176-15,84 16-232 16,-40-9-560-1,8 5-1249-15,-9-5-1360 16,-15 3-3920-16</inkml:trace>
  <inkml:trace contextRef="#ctx0" brushRef="#br0" timeOffset="190850.56">6968 10398 3104 0,'0'0'1801'15,"0"0"-1001"-15,0 0-256 0,-60 79-72 16,60-53 208-16,0-7-104 16,20 3-72-16,12-3-200 0,28 0-304 31,-8-7-616-31,-5-2-1696 0</inkml:trace>
  <inkml:trace contextRef="#ctx0" brushRef="#br0" timeOffset="191045.04">6812 10839 8513 0,'0'0'4585'0,"0"0"-3849"16,0 0-560-16,0 0 81 15,0 0 575-15,81 16-176 16,-30-13-656-16,33-3-200 15,-12-6-1681-15,-8-7-2247 16</inkml:trace>
  <inkml:trace contextRef="#ctx0" brushRef="#br0" timeOffset="196483.5">9566 3210 96 0,'0'0'6537'0,"0"0"-4745"15,0 0-431-15,0 0-681 0,0 0 424 16,8-39 56-16,-4 33-48 15,0-7-199-15,8 1-425 16,0-1-192 0,3-6-184-16,9 0-64 15,8-6-40-15,9-4 120 0,6-6-56 16,13-9 16-16,3-7-88 16,9-6 72-16,0 0-64 15,-4 0 56-15,-5 3-56 0,-10 9 128 16,-10 10 136-16,-15 10-56 31,-8 9-8-31,-12 9-32 16,-4 4-104-16,-4 3-64 0,0 0-8 15,0 0-280-15,0 0-360 16,-8 10-648-16,-20 18 392 0,0 1-737 16,0 0-2584-16</inkml:trace>
  <inkml:trace contextRef="#ctx0" brushRef="#br0" timeOffset="196978.17">10092 2521 7497 0,'0'0'2417'0,"0"0"-1393"16,0 0-736-16,0 0-152 0,0 0 216 15,0 0 56-15,0 0-152 31,-4 0-256-31,8 0-88 16,15 0-208-16,17 0 296 0,12 0 344 16,12-7-224-16,4 1-64 15,-12-4 40-15,-9 4 8 0,-15 0 128 32,-16 2 104-32,-3 4 280 0,-9 0-247 15,0 0-233-15,0 0-136 16,0 13 0-16,-9 6 16 0,1 6 272 15,-3 5-192-15,7 1-40 16,-5 4-48-16,1 3 88 0,4-3-96 16,-3 6-576-1,-1 7-1113 1,-1-7-1143-16,-2-9-6050 16</inkml:trace>
  <inkml:trace contextRef="#ctx0" brushRef="#br0" timeOffset="200793.96">2139 12989 8865 0,'0'0'2041'32,"0"0"-473"-32,0 0 321 0,0 0-353 15,0-10-528-15,0 10-464 16,0 0-320-16,0 0-144 16,0 0-80-16,0 0-64 0,0 3-8 0,-12 13 16 15,-8 7 56-15,-3 2 72 16,-9 7-8-16,-5-4-56 15,1 0 96 1,-3-2-40-16,3-10-56 16,8-3-8-16,4-4 8 15,9-9 0-15,6 0 40 0,5-3-48 0,4-16-184 16,0-10-312 0,16-2 120-16,9-7 176 15,2 3 192-15,1 3 8 16,0 7 184-16,0 8 128 15,-4 8-88-15,4 6-144 16,-4 3-80-16,11 0-64 0,-3 12-24 31,4 11 88-31,-4 2 56 16,-4 10-56-16,-4 10-56 0,-9 5 8 16,-15 17-8-16,0 19 48 15,-24 19 0-15,-15-1 8 0,-9-5 64 16,4-23-48-16,8-25 88 15,5-16 16-15,3-10-72 32,0-3 24-32,-8-3-24 0,0-3 16 15,4-13 32-15,4-3 80 16,0-25-40-16,8-10-72 0,9-13-64 16,3-5-112-16,8-5-64 0,8 4 48 15,12 6 72 1,3 14 56-1,5 11 264-15,4 8-216 0,8 5-40 16,4 10 0-16,8 0-8 16,-1 0 8-16,1 16-8 0,-4 3 0 15,0 6 0 1,-9 4-8-16,-6 9 8 16,-6 0-48-16,-7 7-32 15,-3-1 80-15,-6 7 40 0,-7-7-40 16,-4 1-280-16,0-10-440 15,-4-7-1392-15,-4-12-2121 0,-4-9-4721 16</inkml:trace>
  <inkml:trace contextRef="#ctx0" brushRef="#br0" timeOffset="201221.82">2426 12880 104 0,'0'0'10082'16,"0"0"-7618"-16,0 0-2064 0,0 0-400 16,0 0 0-16,0 0 168 15,0 0 769 1,75 77-329 0,-34-36-128-16,-1 7-152 0,3 6-72 0,1 15-56 15,-4 20-136-15,-12 17-8 16,-13 7 0-16,-15-1 48 0,-7-4-96 15,-21-7 96-15,-12-5 16 32,0-20 56-32,0-16-56 15,8-19-120-15,-15 10-424 0,2-9-1616 16,10-11-2369-16</inkml:trace>
  <inkml:trace contextRef="#ctx0" brushRef="#br0" timeOffset="203659.3">3757 12827 5921 0,'0'0'5545'0,"0"0"-3097"31,0 0-935-31,0 0-625 15,0 0-136-15,-4-19-184 16,4 19-280-16,0 13-288 0,0 12 0 16,0 13 248-16,0 19 88 15,-4 25-103-15,-9 14-41 0,2-7-64 16,-1-13-56-16,4-22-64 16,0-19 88-1,-4 6-96-15,4 3-80 16,-4-2-537-16,0-10-887 0,0-10-2441 15,0-19-2064-15</inkml:trace>
  <inkml:trace contextRef="#ctx0" brushRef="#br0" timeOffset="204207.83">3701 12875 8689 0,'0'0'2689'0,"0"0"-1617"31,16-80-528-31,0 45-40 16,8 0 513-16,11 7-617 0,5 5-336 15,8 7 24-15,4 10-88 16,-1 6-72-16,2 10 64 0,-10 18-88 16,-15 10-192-16,-12 13-417 31,-16 6 521-31,-7 0 184 15,-21 1 152-15,-17-5 265 0,-11-5 191 16,1-7-240-16,-4-6-80 16,6-6-40-16,10-13-56 0,15-3-32 31,12-10-48-31,12-3-40 16,4 0-72-16,20-16-712 0,20 0-320 15,16-7 648-15,7 8 384 0,5 5-72 16,-1 4 72-16,2 6 0 15,-10 3 80-15,-7 19 16 0,-13 7-96 16,-7 12-8 0,-15 4-48-1,-17 2 56-15,-8 4 48 16,-20 0 56-16,-17-3 120 0,-18-1 80 0,-29 0 80 16,-19-8 104-16,7-11 8 15,21-15 96 1,31-13 56-16,16 0-56 15,0-9-96-15,8-10-7 16,1-7-233-16,14-9-256 16,13-3-504-16,9-19-1313 0,10 6-2376 15,1 13-5513-15</inkml:trace>
  <inkml:trace contextRef="#ctx0" brushRef="#br0" timeOffset="204900.98">4621 13116 11722 0,'0'0'3881'0,"0"0"-3177"32,0 0-376-32,0 0 240 15,0 0-240-15,0 0-24 0,-71 98 8 16,47-41-112-16,0 0-80 15,8 1-72-15,12-4 16 32,4-7-56-32,0-9-8 0,12-9-416 15,8-17-304-15,12-12-120 16,8 0 680-16,7-32-216 0,13-25-224 16,-1-22 288-1,-6 0 88-15,-14 9-144 16,-15 16 368-16,-20 25 632 15,4 7 720-15,-3 10 96 0,-5 12-727 16,0 15-633-16,-9 24 0 16,-3 11 8-16,1 7 64 0,2 4-80 15,5-1-72-15,4-3 8 0,0-9-16 16,21-10-336-16,3-9-513 16,4-14-671-1,30-21-192-15,-5-19-993 16,-1-11-2848-16</inkml:trace>
  <inkml:trace contextRef="#ctx0" brushRef="#br0" timeOffset="205048.59">5302 13154 1272 0,'0'0'9066'0,"0"0"-4233"0,0 0-4145 16,0 0-680-16,0 0 656 16,-31 104-88-16,15-53-344 0,7 4-120 15,6-2-112-15,3-2-24 16,0 10-768-16,12-17-1817 31,4-12-2015-31</inkml:trace>
  <inkml:trace contextRef="#ctx0" brushRef="#br0" timeOffset="205219.13">5310 12836 11242 0,'0'0'2801'16,"0"0"-1897"-16,0 0-904 0,0 0-96 16,0 0-1025-16,0 0-199 15,20 89-4905-15</inkml:trace>
  <inkml:trace contextRef="#ctx0" brushRef="#br0" timeOffset="205755.69">5740 13287 9450 0,'0'0'2536'0,"0"0"-1776"15,0 0-496-15,0-83 777 0,-3 58 351 16,-9 0-480-16,-8 3-264 16,-4 6-80-16,-3 9-272 0,-5 7-160 15,-9 3-72-15,6 23 16 16,-9 12 64-16,7 9-144 16,6 8 64-1,11 8-56-15,4-6 0 0,12-3-8 16,4-3-96-16,8-10-192 15,16-15-208-15,8-10-256 0,8-16 240 16,8-4 424-16,4-31 16 16,-1-25 72-16,9-29 0 15,-4-34 208-15,-8-14-8 16,-12 3 248 0,-21 10-208-16,-10 26-56 0,-5 22 264 15,0 19 481-15,0 29 7 0,-5 11-184 16,1 4-240-16,4 11-64 31,-4 2-384-31,0 15-64 16,-3 46-160-16,-1 37 160 0,3 19 0 15,-3 14-64-15,8-10 56 0,0-10 16 16,0-3-8-16,0-10 72 16,-7-3-72-16,-10-12-688 15,6-26-1281-15,-1-16-3936 0</inkml:trace>
  <inkml:trace contextRef="#ctx0" brushRef="#br0" timeOffset="206595.45">5486 12617 4368 0,'0'0'6482'0,"0"0"-4978"15,0 0-128-15,0 0 25 16,0 0-169-16,0 0-432 0,0 0-376 31,0 0-72-31,-56 41 232 16,33 1-127-16,-1 2-137 15,3 7 0-15,1 3-64 0,8 0-184 16,5 0 16-16,3-3-88 31,4-4-56-31,0 4-920 0,11-10-1633 16,1-15-5089-16</inkml:trace>
  <inkml:trace contextRef="#ctx0" brushRef="#br0" timeOffset="208806.53">5681 12569 1320 0,'0'0'7377'0,"0"0"-5896"15,0 0-897-15,0 0 120 0,0 0 144 32,0 7-360-32,-4 12-120 15,-4 7 376-15,-3 2-287 0,-6 13-81 16,2 1-144-16,-2 5-32 15,6-3-152-15,-6 4 40 16,2 13-88-16,-2-14-1361 0,6-9-2527 16</inkml:trace>
  <inkml:trace contextRef="#ctx0" brushRef="#br0" timeOffset="209611.38">7458 12973 7153 0,'0'0'5929'0,"0"0"-4112"16,0 0-761-16,0 0 128 0,0 0 200 31,0 0-463-31,0 0-433 16,0 0-296-16,-4-41-136 0,-20 56 16 15,-8 4 16-15,-4 7-80 16,5 3 104-16,6 2-112 0,6 1-56 16,7-4 8-16,12 7 40 31,0-3-40-31,20 0-32 0,12 3-144 16,7 0 32-16,6-4-80 15,-2 1-48-15,-3-3-168 16,-9-7 119-16,-10-3 81 0,-14-3 8 31,-7-6 160-31,-11-1 120 16,-25-6 512-16,-8 3-16 0,-7-6-167 15,-5 0-193-15,4-3-104 16,12-9-32-16,24-30-1161 16,8 7-3648-16,8-3-5761 0</inkml:trace>
  <inkml:trace contextRef="#ctx0" brushRef="#br0" timeOffset="210283.58">7637 13275 9826 0,'0'0'2280'0,"0"0"-1736"0,0 0-416 32,0 0 832-32,0 0 393 15,0 0-649-15,72-10-296 0,-40 0-360 16,-4-5-48-16,3-4-400 15,-6-7-128-15,-5-3-136 16,-12-3 208 0,-8 4 312-16,0 0 144 15,-21 8 656-15,-7 11-136 16,-7 9 40-16,-5 3-120 0,1 23-80 16,3 8-32-16,8 14-200 15,8 3-120-15,16 3 8 0,4-3-8 16,7-3-8-16,21-11-192 31,0-8-376-31,4-13-112 16,4-10-128-16,3-6 752 0,2-19 48 15,-1-13 0-15,-1-9-8 16,-3-3 16-16,1-1 496 0,-9 4 184 16,-9 12 80-16,-7 14-88 15,0 5-104 1,-4 10-464-16,-1 10-104 15,6 15 0-15,-5 13 104 0,-1 3-16 16,-3 10-40 0,-4-6-48-1,0-4-72-15,0-6-224 0,0-13-128 16,0-6-40-16,0-10-152 0,0-6 376 16,13-16 168-16,7-19-88 15,16-19-144-15,11-22 232 0,5 0 72 16,-12 6 208-16,-9 19 344 15,-10 23 152-15,-6 6 192 0,-2 6 33 32,-6 16-329-32,1 3-600 15,1 25 0-15,-1 11 104 0,-1 8-16 16,-3 10-16-16,0 4-32 16,5-4-40-16,-9 0-400 0,4-3-433 15,3-10-1255-15,-3-9-849 31,0-19-2800-31</inkml:trace>
  <inkml:trace contextRef="#ctx0" brushRef="#br0" timeOffset="210486.04">8674 12789 10522 0,'0'0'4489'0,"0"0"-2081"0,0 0-647 16,0 0-753-16,0 0-800 0,0 0-208 15,15 41 0-15,-2 38 80 16,2 33-72-16,2 5 8 0,-6-3-16 16,-11-12-88-1,0-29-312-15,0-23-784 16,-20-2-1529-16,4-19-1608 16,0-10-208-16</inkml:trace>
  <inkml:trace contextRef="#ctx0" brushRef="#br0" timeOffset="210681.52">8466 13046 7393 0,'0'0'2705'0,"0"0"-1345"16,0 0-224-16,112-45-16 0,-61 42-55 31,22 3-489-31,17 3-400 16,-6 10-64-16,-11 3-112 15,-13 12-640-15,-33-2-1929 0,-7-1-5769 0</inkml:trace>
  <inkml:trace contextRef="#ctx0" brushRef="#br0" timeOffset="211205.12">8953 13401 2880 0,'0'0'2481'0,"0"0"-409"16,0 0-47-16,0 0-441 15,0 0-832-15,87-47-280 16,-51 21-304 0,-8-9-56-16,-5-3-112 15,1-6-80-15,-7-7 80 0,-10 3-120 16,-7-2 120-16,0 11 192 0,-11 11 432 16,-9 12 473-16,-8 16-641 15,-8 3-192-15,4 26-24 0,-4 12 48 31,8 13-120-31,8 3-112 16,9 1 48-16,11-4-96 16,0-10-8-16,11-9-128 0,9-10-320 15,5-12-80-15,6-13 528 0,9-3 104 16,-1-26-40-16,6-9 16 31,2-9 24-31,-2-5 216 16,-2-2 144-16,-4 10 296 0,-3 16-88 15,-8 9-208-15,-4 16-264 16,-3 6-200-16,-6 22 16 0,-2 13 0 31,-10 10 56-31,-3 3-72 16,0 2-72-16,-7-2-312 16,-14-6-32-16,1-11 96 0,-4-5-152 0,5-13-48 15,-2-7 240-15,10-9 16 16,11-6 128-16,0-13-368 15,8-12 208-15,20-8 296 16,7-2-360 0,10-3-537-16,30-10-215 15,-11 9-1288-15,-8 13-777 0</inkml:trace>
  <inkml:trace contextRef="#ctx0" brushRef="#br0" timeOffset="211663.89">9948 12966 7313 0,'0'0'2601'0,"0"0"-1185"16,0 0-32-16,0 0 401 0,0 0 79 16,0 0-368-16,0 0-648 31,0 0-255-31,-48-3-153 0,48 3-48 16,0 0-208-16,0 0-104 15,0 0-80-15,0 0 0 0,0 0-72 16,0 0 16-16,0 0 56 15,0 0-80-15,-4 6 80 16,-4 4 88-16,5 0-40 0,-1-1-48 31,-4 4 8-31,-5 3 40 16,2 3 56-16,-2 3-88 0,-2 0 80 16,7 4-88-16,-4-4 8 0,12 3-16 15,0 1-96-15,12-7-184 16,16-4-56-16,8 2-104 15,3-5 224 1,1 1-136-16,-4-3 39 16,-3-1 177-16,-14 0 128 0,-11 1-88 15,-8 3-24-15,-4-1 120 16,-24 1 264 0,-12 0 265-16,-16-1-17 15,-8-2-152-15,5-4-152 0,-1-6-208 16,4 0-136-16,24-18-1113 15,13-5-1471-15,15-2-5394 0</inkml:trace>
  <inkml:trace contextRef="#ctx0" brushRef="#br0" timeOffset="212010.96">10263 13138 13482 0,'0'0'2113'15,"0"0"-1537"-15,0 0-336 0,0 0 8 32,91-19-104-32,-59 12-144 15,4-2-64-15,1-4-1256 0,-9-2-369 16,-1-5 641-16,-11-5 560 16,-12-1 232-16,-4-2 256 15,-12 3 176 1,-16 6 440-16,-12 9 817 15,-4 10-505-15,5 0-368 0,-2 22 152 16,10 10-216-16,7 6-192 0,16 6-64 16,8 4-128-16,0 0-24 15,24-4-80 1,8-6-8-16,3-6-256 16,2-10-544-16,3-9-256 0,7-13-585 15,-10-13-255-15,-10-6-3721 16</inkml:trace>
  <inkml:trace contextRef="#ctx0" brushRef="#br0" timeOffset="212390.95">9458 13249 4905 0,'0'0'5049'0,"0"0"-3713"15,0 0-424-15,0 0 744 0,0 0-575 16,45-76-497-16,-18 69-312 16,9 1-120-16,4 6 144 15,7 0 224-15,1 3 0 16,1 13-176-16,-10 3-144 16,-11 4-200-16,-13 5-24 15,-15 10-792-15,0-9-1040 0,-15-4-2617 16</inkml:trace>
  <inkml:trace contextRef="#ctx0" brushRef="#br0" timeOffset="213424.18">11172 13369 11082 0,'0'0'5497'16,"0"0"-4457"-16,0 0-464 0,0 0 241 15,51-91-265-15,-14 43-280 16,14-19-40-16,16-21-96 0,13-30-136 15,-8-12-192-15,-20 0-352 16,-24 9-433-16,-24 32 473 16,-4 29 504-1,0 22 64-15,-12 22 617 16,-12 6 87-16,-4 10-384 16,-20 35-288-16,-7 47-16 0,-1 39 0 0,8 12-32 15,24-9-48-15,24-19 0 16,0-35-8-1,16-19 0-15,8-13-64 16,8-9-344-16,7-1-232 16,10 1-417-16,7-10 97 0,-5-6-104 15,-7-10 144-15,-8-3 320 32,-8 0 584-32,-9-10 24 0,-3-6 368 15,-4-3 96-15,1-6 16 16,-2-4-304-16,-3-3-88 15,-4-5 0-15,-4 5-40 0,0-3 264 16,-4 9 80-16,-8 10 328 31,1 7-272-31,-6 9-328 0,1 6-120 16,-3 20-16-16,2 12-72 16,2 6 80-16,7 4 8 0,3 2-16 15,5-2 16-15,17-3-64 0,14-14-584 16,9-5-464-1,28-20-744 1,-4-6-1193-16,-13-9-6833 0</inkml:trace>
  <inkml:trace contextRef="#ctx0" brushRef="#br0" timeOffset="213694.46">12184 12992 12098 0,'0'0'4697'31,"0"0"-3945"-31,0 0-752 16,0 0 0-16,4 86 8 0,3-36 40 15,-3 4 40-15,0 0-88 32,0-3-88-32,1-10-312 0,-1-9-104 15,-4-13 288-15,4-9 144 16,3-10 72-16,1-10 968 0,5-18-440 16,2-17-192-16,9-6 185 15,-4-9-25-15,8-3-144 16,-8 9-160-16,4 6-104 0,-13 13-80 15,2 16-8-15,-9 12-656 16,0 20-3257-16,-1 13-488 0,-3 2-5833 0</inkml:trace>
  <inkml:trace contextRef="#ctx0" brushRef="#br0" timeOffset="214204.1">12418 13236 9914 0,'0'0'2456'0,"0"0"-1944"16,0 0-264-16,0 0 769 16,0 0 247-16,0 0-504 15,92 4-528-15,-60-14-232 0,0-6-728 0,-4-6-168 32,-4-7-321-32,-13-2 329 15,-2-1 352-15,-9-3 536 16,-9 13 480-16,-10 6 808 15,-5 12-159-15,-4 4-177 0,4 23-216 16,-4 15-288-16,9 10-224 0,2 6-112 16,13 0-64-16,4-1-32 31,4-5-8-31,16-13-8 0,12-10-120 16,8-18 120-16,12-7 136 15,4-19-16-15,19-29 8 0,9-31 160 16,4-36 232-16,-9-21-143 31,-19-10-281-31,-16 3-80 16,-24 19 56-16,-17 26 104 0,-3 34 344 15,0 29-16-15,0 20 88 16,-11 5 112-16,-1 10-552 0,-20 28-152 16,-8 52-72-16,-7 44 24 15,6 22-56 1,18 0-96-16,23-16-200 15,8-32-360-15,16-22-352 16,8-15-289 0,24-17-207-16,-9-15-1593 15,1-13-6257-15</inkml:trace>
  <inkml:trace contextRef="#ctx0" brushRef="#br0" timeOffset="-214420.96">14570 12484 7945 0,'0'0'6858'16,"0"0"-4570"0,0 0-615-1,0 0-569-15,0 0-384 0,0 0-392 16,0 0-320-16,-43 102 0 0,2 18 216 16,5 17-144-16,8-4-80 15,17-19 48-15,11-15-40 0,8-20-8 16,16-19-232-16,4-15-336 31,7-13-112-31,14-7-376 16,22-15-833-16,-7-7-1096 0,-12-3-6377 0</inkml:trace>
  <inkml:trace contextRef="#ctx0" brushRef="#br0" timeOffset="-214226.48">14323 12995 12242 0,'0'0'2745'15,"0"0"-1993"-15,0 0-344 32,0 0 768-32,103 35-16 0,-6-22-583 0,-2-1-417 15,20-5-160-15,-31-4-1593 16,-36-3-5096-16</inkml:trace>
  <inkml:trace contextRef="#ctx0" brushRef="#br0" timeOffset="-213904.34">14849 13122 9418 0,'0'0'1848'16,"0"0"-1256"-16,0 0 768 15,0 0 289 1,0 0-457-1,0 0-488-15,99 25-264 0,-67-25-232 16,-4-13-160-16,4-5-48 0,-8-8-344 16,-8-6-88-16,-8-3-280 15,-8-2 216-15,-4 2 496 0,-16 6 24 32,-8 10 560-32,4 9-48 15,-3 10-168-15,-1 7-88 0,8 18-120 16,-1 10-8-16,14 9-80 15,7 1 0-15,7 6-72 16,21-7-112-16,13-6-440 0,10-6-584 16,37-10-833-16,-12-12-695 31,-5-10-3265-31</inkml:trace>
  <inkml:trace contextRef="#ctx0" brushRef="#br0" timeOffset="-213731.8">15734 12922 6793 0,'0'0'8874'16,"0"0"-7218"-16,0 0-1296 16,-84 73-128-16,40-25-16 0,0 6-88 15,0 3-8-15,5 0-64 16,2 0-56-16,5-6-568 0,4-10-896 16,5-19-1185-16,7-9-311 0,8-13-3234 15</inkml:trace>
  <inkml:trace contextRef="#ctx0" brushRef="#br0" timeOffset="-213584.2">15375 12934 9025 0,'0'0'5234'0,"0"0"-2626"15,0 0-1800-15,0 0-728 32,0 0-8-32,67 102 32 0,-26-41 64 15,6 2-96-15,1 0-72 16,0 1-400-16,4 3-1000 15,-13-20-2561-15,-11-15-3200 0</inkml:trace>
  <inkml:trace contextRef="#ctx0" brushRef="#br0" timeOffset="-213359.8">16060 12595 14051 0,'0'0'2720'16,"0"0"-1848"-16,0 0-816 0,-23 111 192 16,19-19 152-16,4 13-56 15,4 0-119-15,19-10-105 0,5-22-56 16,-8-13-64 0,0-15-505-16,3-4-439 15,2-6-1976-15,-1-10-3434 16</inkml:trace>
  <inkml:trace contextRef="#ctx0" brushRef="#br0" timeOffset="-213180.28">15790 12944 12258 0,'0'0'2257'0,"0"0"-1425"16,95-6-568-16,-3 6 120 0,39 3-120 15,13 7-264-15,-5-4-512 32,-44 0-1873-32,-35-6-5568 0</inkml:trace>
  <inkml:trace contextRef="#ctx0" brushRef="#br0" timeOffset="-212590.86">17773 12893 12226 0,'0'0'2009'0,"-7"-82"-1353"32,-10 31-192-32,-2 0 544 15,-9 7 184-15,-8 15-496 0,-4 20-296 16,-7 9-279-16,-6 6-121 15,-3 26-32-15,9 12 16 16,3 10 7 0,12 4-39-16,16-4-136 15,13-7-224-15,3-6-216 16,23-12 80-16,13-10-56 0,8-13 368 16,12-6 232-16,0-16 88 15,-1-9 32-15,1-7 176 0,-12-6 248 16,-4 7 296-16,-16 5-15 31,-9 7 135-31,-6 10-128 16,-1 9-688-16,-4 9-144 0,3 26-320 15,6 28 320-15,-2 32 8 16,-3 36-8-16,-8 15-184 0,-4-3-168 16,-24-20-200-16,-4-21-593 15,1-23 481 1,3-25-8-16,3-15 48 15,-3-17 160-15,-3-3 288 0,-13-10 176 16,5-9 912-16,-10-6 424 16,10-23-23-16,-1-28-145 15,8-19-288-15,24-25-168 16,12-14 40-16,48 7 1 16,32 3-441-16,15 20-312 15,9 11-449-15,-5 24-727 0,-11 18-392 16,-28 16-1137-16,-21 7-3656 15</inkml:trace>
  <inkml:trace contextRef="#ctx0" brushRef="#br0" timeOffset="-211968.52">18056 13017 7329 0,'0'0'6361'0,"0"0"-5400"15,0 0-705-15,0 0 392 31,0 0 416-31,0 0-24 16,41-9-688-16,-18-1-200 0,5-6-144 16,0-3-8-16,-4-6-80 15,-4-7-144-15,-1-6-16 0,-6-9-16 32,-5-1 192-32,-8 0 64 0,0 13 608 15,-12 10-8-15,-4 18-175 16,-8 7-337-16,-4 20-80 0,0 14 40 15,1 8-48-15,6 8-72 16,9 4 64-16,8 0-40 0,4-3-88 16,4-6-457-1,12-7-239-15,12-13-320 16,0-9-464-16,8-13 783 16,0-3 465-16,3-25 48 0,6-10 192 15,-2-9 128-15,5-8 232 16,-4-2 296-16,0 7 489 0,-8 9 159 31,-8 12-40-31,-13 20-416 16,-2 6-720-16,-2 19-24 0,-3 16 24 15,1 6 0-15,-9 7 0 16,0-3 96-16,0-1-96 0,-9-9-112 31,-3-7-280-31,1-8-304 16,6-11 208-16,1-9 464 15,4 0-56-15,0-19 80 0,20-13-704 16,8-6 304-16,12-6 400 16,-1-4 152-16,6 0-24 0,-9 11 472 15,-5 8 240-15,-10 16 80 32,-10 13-632-32,-3 7-288 0,-4 21 0 15,1 10 96-15,-5 7-96 0,0 18-368 16,0-12-1208-16,0-10-2513 15</inkml:trace>
  <inkml:trace contextRef="#ctx0" brushRef="#br0" timeOffset="-211620.45">19061 12858 11602 0,'0'0'2993'16,"0"0"-2105"-16,0 0-888 15,0 0-128-15,0 0-32 16,0 0-8-16,24-3 88 16,-9 3 72-16,5 0 0 0,8-6-1001 15,0-13-151-15,4-10 168 0,-4-9 144 16,-5-6-576-16,-10-1 1424 31,-9 1 264-31,-4 9 896 16,0 13 592-16,-17 9-23 0,-2 13-1081 15,-13 16-184-15,0 22-64 16,-3 13-24-16,2 9-224 0,10 7-96 16,6-1-56-16,10-5-48 31,7-11-1192-31,35 4-1025 16,5-19-2024-16,4-15-1896 0</inkml:trace>
  <inkml:trace contextRef="#ctx0" brushRef="#br0" timeOffset="-211316.27">19781 12589 9762 0,'0'0'4433'15,"0"0"-2297"-15,0 0-816 0,0 0-1024 0,0 0-232 16,0 0 144-16,-107 104-96 16,72-40-112-16,3 2 0 15,8-11-400 1,-1 1-448-16,14-4-352 15,2-15-464-15,5-11 567 16,4-17-183-16,0-9 712 0,0-9 568 16,9-23 336-16,-9-16 1000 15,0-15 657-15,0 0-641 0,-16-1-232 32,0 0-424-32,0 17-176 15,4 6-279-15,3 18-241 0,9 20-24 16,0 3-2425-16,21 38-160 15,11 1-583-15,-1 2-4906 0</inkml:trace>
  <inkml:trace contextRef="#ctx0" brushRef="#br0" timeOffset="-210949.25">19957 12751 9570 0,'0'0'4344'0,"0"0"-2783"16,0 0-249-1,-44-77-224-15,17 71-448 0,2 6-391 16,-3 22-249-16,12 10 0 16,4 9-89-16,9 4-359 0,3-7-264 15,11-6-224-15,13-10-392 0,8-13-89 16,4-9 1041-16,-1-6 376 16,2-19 248-1,-1-7 145-15,-12-10 567 16,-9 4 472-16,-7-3 96 15,-3 13-359-15,-5 9-161 0,0 6-304 16,0 13-544-16,-5 6-160 31,-3 23-176-31,1 5 120 0,3 8-184 16,4 3-96-16,4-4-352 16,20-10-201-16,8-2-351 0,11-13-16 15,5-13 24-15,12-3-353 16,15-54-1095-16,-7 3-417 31,-16-9-960-31</inkml:trace>
  <inkml:trace contextRef="#ctx0" brushRef="#br0" timeOffset="-210813.61">20726 12087 7057 0,'0'0'6929'16,"24"-105"-4760"-16,-20 89-249 16,0 13-311-16,-4 3-889 0,0 3-720 15,-4 42-168-15,-13 37 168 16,-2 39 0-1,-1 22 0-15,-4 6-408 16,1-9-1193-16,2-45-1295 0,1-22-2697 16</inkml:trace>
  <inkml:trace contextRef="#ctx0" brushRef="#br0" timeOffset="-210379.77">20383 12315 11442 0,'0'0'2881'0,"88"-9"-2041"16,-5 9-840-1,29 6-200-15,8 10 48 16,-13 3-905-16,-19-3-463 0,-36-6 552 16,-17-7-16-16,-10-3 128 31,-10 0 191-31,-2 0 665 15,-13-7 769-15,0-2 223 0,-25-1 168 16,-6 7 352-16,-5 3 129 16,0 0-633-16,-4 29-520 0,8 6-448 15,9 12-40-15,2 4 0 16,18 0-280-16,3 0-776 16,3-13-289-16,18-7 41 0,6-11-104 15,1-17 848 1,0-3 560-16,-4-25 816 15,-8-17 216-15,-8-3 544 0,-4-8-407 16,-4-5-193-16,0 1-56 16,-4 3-160-16,4 4-512 15,0 5-248-15,19 14-1112 16,37 9-1977-16,-8 12-1456 16,3 10-3232-16</inkml:trace>
  <inkml:trace contextRef="#ctx0" brushRef="#br0" timeOffset="-210102.51">21555 12239 11666 0,'0'0'4305'0,"0"0"-3505"0,0 0-792 15,0 0 112-15,-49 61 32 16,18-23 24-16,-9 10-96 0,4 2-80 16,8 7-264-16,8-3-912 15,12-3-849-15,8-13-455 0,0-6-289 31,17-16 1177-31,2-16 1592 16,1-6 1768-16,5-23-183 16,-10-12 623-16,-7-10 41 0,-8-19-409 15,0 6-552-15,-12-2-135 16,-8-1-313-16,-3 20-320 0,2-1-304 16,5 19-216-1,4 23-296-15,5 6-1961 16,7 6-4888-16</inkml:trace>
  <inkml:trace contextRef="#ctx0" brushRef="#br0" timeOffset="-209958.9">21806 12544 15019 0,'0'0'4033'0,"0"0"-2793"16,0 0-840-16,0 0-400 0,0 0-1104 15,0 0-5250-15</inkml:trace>
  <inkml:trace contextRef="#ctx0" brushRef="#br0" timeOffset="-202829.96">10064 13887 8873 0,'0'0'7490'15,"0"0"-6146"-15,0 0-888 16,0 0-240-16,0 0 8 0,0 0 1 15,-36 29 359-15,16 15 160 16,-4 23-264 0,-4 18-168-1,0 14-8-15,13 9-64 0,2-9-48 0,9-10-64 16,4-23-56-16,0-12-24 16,9-13-48-16,6-6-96 15,17 0-400-15,13-3-128 0,50-13-384 31,-12-13-913-31,-3-6-3432 16</inkml:trace>
  <inkml:trace contextRef="#ctx0" brushRef="#br0" timeOffset="-202638.48">9697 14160 11858 0,'0'0'3193'16,"0"0"-1553"-16,0 0-360 0,0 0-47 31,0 0-1001-31,199-51-232 16,-43 48-536-16,11 3-1105 0,-43 3-2728 16,-53 7-2848-16</inkml:trace>
  <inkml:trace contextRef="#ctx0" brushRef="#br0" timeOffset="-201980.23">10163 14636 1360 0,'0'0'8794'0,"0"0"-6658"0,0 0-1160 16,0 0 217-1,96-3-193-15,-48-10-432 16,7-9-336-16,5-3-232 15,0-4-608-15,-8-6-960 0,-9-3-425 16,-11 0-239-16,-15 3 1215 16,-17 3 1017-16,-12 10 1633 0,-25 10-97 15,-6 12 80-15,-9 0-39 32,1 19-345-32,6 13-504 0,13 5-216 15,8 11-312-15,17 0-64 16,7 0-136-16,16-4-192 15,16-9-248-15,11-10-88 0,9-16-248 16,8-9-280-16,0-9-521 31,4-23 865-31,-8-12 480 0,-5 0 232 16,-7-7 616-16,-12 6 617 16,-4 7 143-16,-9 13-160 0,-6 9-104 15,-5 16-488-15,-1 0-535 16,1 22-41-16,1 10-40 15,-5 9 0 1,-4 7-8-16,0-4-201 0,0-6-215 16,-8-3-48-16,-5-9 16 15,6-13 224-15,3-8 88 0,4-5 136 16,0-5 352-16,11-21-272 0,13-9-72 31,12-3 152-31,0-3 120 16,8 6 8-16,-4 3-120 0,-5 10 32 15,-3 6 24-15,-8 13-95 16,-7 3-65-16,-6 12-56 0,-7 14 32 31,-4 6-40-31,0 6 8 16,-11 3 0-16,-2 4-8 0,-2-8-160 16,6-5-449-16,5-6-679 15,13-14-1560-15,14-12-265 16,5 0-3080-16</inkml:trace>
  <inkml:trace contextRef="#ctx0" brushRef="#br0" timeOffset="-201686.02">11653 14255 6849 0,'0'0'3217'16,"0"0"-457"-16,0 0-103 16,0 0-473-16,0 0-999 0,0 0-825 0,0 0-272 15,-60 7 24 1,37 31-104-1,3 6 48-15,8 4-56 0,4-4-8 16,8 1-128-16,5-7-184 16,10-6-137-16,1-4-95 15,-4-6-32-15,0-5 248 0,-9-5 232 0,-3-2 104 32,-7-1 80-32,-21-3 304 15,-4 1 96-15,-12-1-64 0,0-6-216 16,8 0-48-16,5 0-152 15,19-16-528-15,12-3-1488 16,4-3-3913-16</inkml:trace>
  <inkml:trace contextRef="#ctx0" brushRef="#br0" timeOffset="-201387.82">11900 14354 10898 0,'0'0'5049'0,"0"0"-2817"0,0 0-591 16,0 0-593-16,0 0-480 31,0 0-344-31,0 0-216 16,0 0 136-16,-71 101-8 0,39-49-136 15,8 1-16-15,8-5-456 16,13-4-256-16,3-6-240 0,19-12-337 16,13-10-263-1,12-13 720-15,3-6 664 16,2-26 184-16,-6-9 536 15,-7-7 720-15,-16-5 233 0,-12-4-217 16,-8 0-280-16,-8 0-192 16,-16 10-408-16,-12 9-232 0,-7 13-160 15,-17 15-872 1,8 7-1408-16,8 0-7354 16</inkml:trace>
  <inkml:trace contextRef="#ctx0" brushRef="#br0" timeOffset="-200854.25">12586 14201 8489 0,'0'0'6618'0,"0"0"-5178"16,0 0-808-16,0 0-304 0,0 0-184 16,-32 23 352-1,16 12-48-15,-4 13-263 16,0 9-73-16,4 3-96 16,4 0-16-16,5 0-513 15,7-6-455-15,0-6-296 0,0-13-160 16,4-9 335-1,7-17 481-15,2-9 608 16,-2-9 944-16,-7-21 617 16,-4-4 103-16,0-8-160 0,-28-2-399 15,-4-4-265-15,-11 10-240 16,-1 7-208-16,4 5-208 0,8 17-184 16,8 9-624-16,9 15-1256 31,15 5-4682-31</inkml:trace>
  <inkml:trace contextRef="#ctx0" brushRef="#br0" timeOffset="-200517.15">13387 14370 10658 0,'0'0'2616'16,"0"0"-1231"-16,115-115-9 15,-71 61-72-15,-8-3-56 16,-16 3-295 0,-12 0-369-16,-8 7-64 15,-12 9-56-15,-24 6-152 0,-8 13-40 16,-12 16-208-16,-3 6 32 0,-5 26-96 16,-4 28 8-16,8 28 8 15,8 33 64 1,17 12 8-16,23 3 32 31,12-9 8-31,0-13-80 16,4 0-48-16,0-12-136 0,0-20-360 15,-4-25-296-15,0-16-136 16,-12-9-833-16,-8-7-2768 0,4-6-4304 16</inkml:trace>
  <inkml:trace contextRef="#ctx0" brushRef="#br0" timeOffset="-200336.63">12953 14551 14283 0,'0'0'2456'16,"0"0"-1832"-16,139-26-360 0,-40 17-8 0,25 0-104 15,3 2-80-15,-11-6-72 16,-40 3-1112-16,-32-5-4753 0</inkml:trace>
  <inkml:trace contextRef="#ctx0" brushRef="#br0" timeOffset="-200068.35">13964 13836 11962 0,'0'0'4113'16,"0"0"-2865"-16,0 0 96 15,0 0-79-15,0 0-385 16,0 0-360-16,0 0-280 0,0 0-240 16,0 0 0-16,-4 48 96 31,-3 3 40-31,-1 15-56 0,-5 23 104 16,2 22-40-16,3 4-56 15,-5-4 0-15,2-16-80 0,-1-12-8 16,-4-16-384-16,-8-7-712 15,4-19-1345-15,4-16-5136 0</inkml:trace>
  <inkml:trace contextRef="#ctx0" brushRef="#br0" timeOffset="-199677.4">14248 14338 3504 0,'0'0'10186'16,"0"0"-8769"-16,0 0-481 15,0 0 368-15,-92 38-144 0,68-3-295 16,0 6-433-16,12 7-264 15,8 0-88-15,4-1-80 0,8-2-184 16,16-8-280-16,8-7-176 16,12-15 183-16,-5-12 185 15,5-3 24 1,-4-18-8-16,-8-17 104 16,-8-10 152-16,-12-6 288 0,-9-6 304 15,-3-7 105-15,-7 7 15 16,-17 3-264-16,-12 13-184 15,0 13-240-15,0 15-24 0,1 16-1104 32,11 22-3193-32,12 1-4745 0</inkml:trace>
  <inkml:trace contextRef="#ctx0" brushRef="#br0" timeOffset="-199217.63">14669 14354 7137 0,'0'0'9042'0,"0"0"-7242"0,0 0-615 16,0 0-417-16,0 0-312 15,0 0-400-15,0 0-56 0,-31 51 0 16,7-1-192 0,0 7-184-1,4 4-360-15,8-4-265 0,12-10-439 16,0-8-576-16,12-11-129 0,16-15 601 15,12-13 1056-15,8-3 488 16,4-26 8-16,-1-15 96 0,-3-4 104 31,-8-2 512-31,-4 5 488 16,-12 14 641-16,-13 11 127 0,-6 17-712 16,-5 3-1016-16,0 23-248 15,-9 8 0-15,2 7-8 31,-1 0-144-31,8-3-312 0,4-7-104 16,16-15-152-16,7-9 656 16,1-4 64-16,9-26 128 0,-5-12 328 15,-5-13 416-15,-3-19-104 16,-12 4-15-16,-8-1-57 16,-4 3-120-16,-9 20-272 0,-10 6-304 15,-20 26-256 1,11 12-1208-16,0 0-4530 15</inkml:trace>
  <inkml:trace contextRef="#ctx0" brushRef="#br0" timeOffset="-198873.54">15410 14722 3544 0,'0'0'11699'0,"0"0"-10155"0,0 0-1104 31,0 0 112-31,0 0 561 16,0 0-201-16,0 0-456 16,101 0-312-16,-41-3-48 0,7 0-96 15,5-4-8-15,-9 1-264 16,-3-3-792-16,8-17-1185 0,-24 1-1680 16,-4 0-3600-1</inkml:trace>
  <inkml:trace contextRef="#ctx0" brushRef="#br0" timeOffset="-198474.61">16263 14144 6425 0,'0'0'5697'0,"0"0"-3857"0,0 0-583 31,0 0 159-31,64-76 368 16,-60 73-383-16,0 0-521 0,-4 3-464 15,0 3-416-15,0 22-80 16,-8 20 80-16,-4 6 64 0,-4 12-64 16,1 4 16-16,2-10-8 15,5 3-8-15,-3-9-464 0,7-10-48 16,-1-15-464-16,5-11 167 16,0-11 329-16,5-4 480 0,14-13 160 31,5-12-72-31,8-7-80 15,4-6 72-15,0 0 216 16,0 3-47-16,-9 3 247 0,-3 13 64 16,-7 13 16-16,-9 6-368 31,-5 16-208-31,1 19-8 0,-4 12 8 16,0 7 0-16,-7 0-40 0,-10 0-432 15,6-3-416-15,-1 0-265 16,3-10-1607-16,5-16-3506 0</inkml:trace>
  <inkml:trace contextRef="#ctx0" brushRef="#br0" timeOffset="-198162.44">16729 14440 2720 0,'0'0'7378'16,"0"0"-3490"-16,0 0-2119 0,0 0-833 15,0 0-736-15,0 0-16 16,0 0 16-1,-39 85-112-15,27-44-88 16,0 1 0-16,4-4-144 16,8-7-512-16,0-1-592 15,20-8-305-15,7-10 617 0,10-5 704 32,3-7 232-32,-1-13 0 0,-7-15 0 15,0-14 360-15,-4-3 985 16,-12-9 95-16,0 0-480 15,-9 1 56-15,-7 2-360 0,0 13-191 16,0 9-409-16,-15 20-56 16,-9 9-1537-16,-4 16-2768 0,8 2-4841 0</inkml:trace>
  <inkml:trace contextRef="#ctx0" brushRef="#br0" timeOffset="-197756.53">17156 14116 10138 0,'0'0'2728'15,"0"0"-679"-15,0 0-809 0,0 0 32 16,0 0-208-16,80-22-583 0,-65 44-321 31,-2 13-88-31,-9 9-64 16,-4 10 48-16,-13 9-40 0,-10 4-16 15,-1-3-168-15,-4-4-425 16,4-12-255-16,8-10-112 0,4-9 600 16,8-17-40-16,4-12 400 31,8 0 72-31,20-22-16 0,11-10-48 16,10-3 8-16,7-3 152 15,3 0-24-15,-3 6 400 16,-8 7 160-16,-13 12 136 0,-11 10-231 15,-7 3-385-15,-9 22-216 16,-8 13 64-16,0 6-64 0,-17 4 0 31,-11-1-8-31,-15-5 16 16,-6-11-16-16,-6-6-64 16,-28-13-232-16,15-5-849 0,12-4-2872 0</inkml:trace>
  <inkml:trace contextRef="#ctx0" brushRef="#br0" timeOffset="-196363.26">10876 15326 9378 0,'0'0'2400'16,"0"0"-1560"-16,0 0 136 16,0 0 473-16,-87 15-17 0,79-15-152 15,0 0-344-15,8-19-103 16,0-6-393-16,16-7-296 31,12-13-88-31,16-5-40 0,16-13-16 16,27-17-88-16,36 4-144 15,13 12 16-15,3 29 0 0,-10 35 112 16,-11 16 88-16,-2 35 8 16,7 13 0-1,-3 8-264-15,0 8-137 16,3-1-167-16,12 4-384 0,5-4 200 15,4-3 376-15,7-6 320 16,-4-19-1024-16,-3-16-825 0,-5-13 1281 16,-3-19-784-16,-16-3-337 15,-9-15 57 1,-11-20 1000-16,-5-10 696 16,-3-15 120-16,-5-10 352 0,-3 0 0 15,-8-9 120-15,-12 3 160 16,-13 0 305-16,-7 6-201 0,-20 16 128 15,-8 15 640-15,-5 8-71 32,-2 8-257-32,-5 1-200 0,0 3-168 15,0 19-423-15,0 0-505 16,-4 23-56-16,0 18 56 0,0 9-8 16,3 11-144-16,-3 2-409 31,0 1-183-31,0 3 344 15,0-7-424-15,-11-6-952 0,-1-10-121 16,-4-12 393-16,0-13 768 16,0-13 736-16,4-6 56 0,0-15 304 15,8-14 144-15,4-12-160 16,16-10-40-16,16-6 136 16,12-4 72-1,27-2 16-15,26-1-328 0,10 17-136 16,8 15 0-16,-4 29-64 15,-6 12 0-15,-6 26 0 0,0 13-8 16,-3 9 0-16,4 3-8 16,-13 4 16-1,1 0-8-15,7-8 0 16,2-5-352-16,2-10-200 0,1-9 200 16,3-12 128-16,1-11 168 15,-1-9 64-15,5-7 176 0,-8-24 208 31,-1-20 56-31,-3-15 144 16,-5-14-159-16,-7-9-265 0,-12-6-88 16,-20 3-56-16,-13 16 88 15,-14 19 304-15,-18 18 120 0,-7 17-16 16,0 6-512-16,-15 10-512 16,-13 6-1745-16,-4 0-3152 0</inkml:trace>
  <inkml:trace contextRef="#ctx0" brushRef="#br0" timeOffset="-191968.02">6335 11674 7137 0,'0'0'1976'0,"0"0"-1359"31,0 0-169-31,0 0 448 16,0 0 160-16,0 0 152 0,0 0-375 16,0 0-321-16,0 0-208 15,-9-16-112-15,22 16-8 0,26 0 136 32,45 0-160-32,47 0-16 0,32 0-16 15,21-3-64-15,3 3 24 16,-15 0 64-16,-9 0-24 0,-19 0 0 15,-17 3-64-15,-32 4-56 16,-31-4 8-16,-19 0-8 0,-14-3 0 16,-3 0 0-1,-5 0 0-15,-2 0 0 16,-10 0 64-16,-2 0-64 16,-9 0-8-16,0 0-272 0,0 0-720 15,0 0-1465-15,0 3-2920 16</inkml:trace>
  <inkml:trace contextRef="#ctx0" brushRef="#br0" timeOffset="-175992.74">20312 6994 6425 0,'0'0'2912'16,"0"0"-1279"0,0 0-841-16,0 0-56 15,0 0 312-15,0 0 57 16,-9 0-329-16,9 0-272 0,0 0-120 16,0 0-64-16,0 0-16 0,0 0 40 15,0 0 80-15,0 0 40 31,4 0-32-31,13 0 1 0,14 0-113 16,29 0 24-16,36 0-56 16,39 0-8-16,20 0-8 0,5 10-80 15,-8-4-24-15,-17 1 0 16,-8 2-48-16,-11-6-64 31,-28-3-48-31,-21 0 40 0,-23 0 16 16,-16 0-56-16,0 0 0 15,-4 0 40-15,0 0-40 0,-16 0 56 16,-4 0-8-16,-1 0-8 16,-3 0-40-16,0 0 64 31,0 0-24-31,0 0-48 0,0 0-328 0,0 0-392 16,0-3-992-16,-3 0-3714 15,-1-3-5848-15</inkml:trace>
  <inkml:trace contextRef="#ctx0" brushRef="#br0" timeOffset="-175750.39">22092 7017 7153 0,'0'0'4513'15,"0"0"-2457"-15,0 0-679 16,0 0-801-1,0 0-392-15,0 0 16 16,13 44 360-16,-22-12-48 16,-3 3-256-16,-3 2-112 0,-1-2-96 15,-5 0-48-15,2-9-208 32,-5-1-616-32,4-9-1304 0,4-6-2673 15</inkml:trace>
  <inkml:trace contextRef="#ctx0" brushRef="#br0" timeOffset="-175287.62">22487 7054 10122 0,'0'0'2384'0,"0"0"-1360"0,0 0-279 16,0 0 463-16,0 0-128 0,0 0-48 31,16 0-144-31,7 0-391 16,14 0-257-16,14-2-88 0,18 2-56 15,34-4 72-15,32 1 24 16,16 0-48-16,-11 0-40 16,-36-4-32-16,-33 4 8 0,-27 0 8 31,-8 0-16-31,-8-3 32 0,0-1 88 16,-4 1 8-16,-12-1 24 15,-1 4 16-15,-11 0-56 16,4 3-72-16,-4 0-96 0,0 0-16 15,0 0-152-15,0 0-160 32,0 0-200-32,0 0-448 0,0 0-977 15,0 3-847-15,0-3-2353 0</inkml:trace>
  <inkml:trace contextRef="#ctx0" brushRef="#br0" timeOffset="-174945.54">23854 6997 9658 0,'0'0'3064'15,"0"0"-863"-15,0 0-897 0,0 0-256 16,0 0-216-16,0 0-312 31,0 0-279-31,64 16-65 0,-41 3-80 16,-3 3-40-16,-3 7-48 16,-6-3 0-16,-11 5 0 15,-4 1-8-15,-20-4 0 0,-15 1-40 16,-10-4-280-16,-18 1-609 31,11-7-2023-31,12-12-5154 0</inkml:trace>
  <inkml:trace contextRef="#ctx0" brushRef="#br0" timeOffset="-174513.7">24408 7147 10922 0,'0'0'2656'15,"0"0"-807"-15,0 0-313 0,0 0-368 32,0 0-431-32,0 0-313 15,115-10-200-15,-43 10-72 0,24 0-64 16,27 10-40-16,8-4 8 16,-11 0-48-16,-13-2 56 0,-31-4 24 15,-16 0 24-15,-24 0-8 16,-8 0 16-16,-13 0-56 31,-2 0 0-31,-2 0 56 0,-11 0 40 16,0 0-160-16,0 0-64 15,0 0-280-15,0 0-408 0,0 0-785 16,0 9-855-16,-4-6-2065 0,1 0-5657 16</inkml:trace>
  <inkml:trace contextRef="#ctx0" brushRef="#br0" timeOffset="-172858.12">26096 7115 5881 0,'0'0'4425'0,"0"0"-3097"0,0 0-144 15,0 0-104-15,0 0 1 16,0 0-177 0,28-80-240-16,-15 65-240 15,2 2-272-15,-2 0-40 0,2 1 40 16,-3 2-104-16,4 1-40 16,-4 5 64-16,4 1-24 0,-4 3-40 15,4 0-8-15,0 0 0 31,0 13 0-31,3 0-8 0,-2 2 0 16,-1 5 8-16,4 5 0 16,0 4-8-16,-1-1 8 0,1 4 0 15,4 0 0-15,-3 0 8 32,-2-7-8-32,5-6 40 15,0-4-40-15,-1-5-8 0,5-7 8 16,0-3 0-16,-4-6 0 15,1-13 64-15,-1-10-56 0,-1-2 56 16,1-8-56-16,4-5-8 31,0 3 16-31,-4 0 152 16,4 6-80-16,-9 6 24 0,2 7 136 0,-1 9-144 16,-1 4 48-16,-2 6-88 15,-2 3-56-15,1 0-8 16,0 3 0-16,4 6 0 0,-3 1 0 15,-6 2-8 1,5 7 0 0,-4 0 0-16,0 3-8 0,-5 4 8 0,-2 6-8 15,-5-4-184-15,0 4 24 16,0-3-144-16,0-1-96 16,0-6-8-1,0-6 40-15,4-6-32 16,0-7 224-16,4-3 192 15,8-3 152-15,12-20-80 0,-1-5-24 16,14-7-48-16,-2-3-8 16,9-3 8-16,-8-4 56 0,3 7 64 31,-2 6 136-31,-9 7 0 16,0 6 104-16,-4 9 88 0,-1 7-224 15,-3 3-144-15,0 0-80 16,0 10-24-16,-5 12 16 15,5 0 8-15,-7 7 0 0,2-1-8 32,1 1 8-32,4-1-8 15,1 1 0-15,-2-6 8 0,5-5 8 16,7-8 0-16,-3-4 40 0,5-6-40 16,2-6 8-16,1-16-8 15,4-7 64-15,-4-6-56 16,0 0 0-1,-9 0-8-15,-3 7 88 16,-7 6 120-16,-10 5 129 0,2 8-153 16,-6 3-104-16,1 3-72 0,-8 3-8 15,4 0-8-15,0 0 0 16,1 0-368 0,-1 0-417-16,3 6-231 15,-7 6-1200-15,4-2-1673 16,-4-3-1520-16</inkml:trace>
  <inkml:trace contextRef="#ctx0" brushRef="#br0" timeOffset="-152173.45">9127 2562 4929 0,'0'0'4745'16,"0"0"-3361"-16,0 0 168 31,0 0-23-31,9-48-449 0,-9 39-264 16,4 2 16-16,-4-2-168 16,4 2-248-16,-4 5 16 15,0-2-23-15,0 4-297 16,0 0-32-16,0 0-80 0,0 0-72 15,3 6-112-15,1 14 119 0,0 5 65 32,5 7 0-32,-5 6 8 15,3 0-8-15,-3 0 48 16,4-6-48-16,-8-10 0 0,4-3-8 0,-4-13 8 16,5-2 49-1,-1-4-49 1,11 0 72-16,5-13 136 0,12-16-64 15,15-5-88-15,26-27-8 16,26-21 24-16,36-23-64 16,13-10 0-16,-8 20 40 0,-33 25-48 0,-51 35-48 31,-28 20 48-31,-17 8 0 16,-7 4 0-16,1 0 0 0,-5 3 0 15,0 0-16-15,0 0-216 16,-16 6-377-16,-5 7 145 15,-6 3 80-15,-4 6-376 0,-2 3-648 16,6 10-1009-16,3-3-791 16,11-13-3122-16</inkml:trace>
  <inkml:trace contextRef="#ctx0" brushRef="#br0" timeOffset="-145858.34">15571 8699 6513 0,'0'0'1336'0,"0"0"16"0,0 0-391 31,0 0-489-31,0 0 184 16,0-25 328-16,0 22-32 0,0-1-176 15,0 1 121-15,0 0-353 16,0 3-216-16,-5 0-64 16,5 0-56-16,0 0 8 0,0 0-56 31,0 0-48-31,0 0-40 0,0 0-8 16,-4 0 24-16,4 0-80 15,0 0 0-15,0 0 0 16,0 0-8-16,0 0-64 0,-4 3-56 15,0 10 112-15,0 3 8 32,0 6 0-32,1 3 80 0,-1 4 24 15,-1 3 16-15,1 3-40 16,4 3-16-16,0 0-56 0,0-3 104 16,0 0-64-16,0-3-48 0,4-4 8 15,5-6 8 1,-6-3-8-1,5-3 40-15,-4-3-40 0,0-4 8 16,-4-2 0-16,0-7-8 16,4 3 40-16,-4-3 32 0,0 0 48 15,0 0 88-15,0 0 8 0,0 0-32 32,5-3-88-32,-5-7-104 15,15-12-696-15,-3 3-912 0,4 0-4121 16</inkml:trace>
  <inkml:trace contextRef="#ctx0" brushRef="#br0" timeOffset="-139730.72">7713 13773 912 0,'0'0'1016'16,"0"0"-736"-16,0 0-192 0,5-3-16 15,-5 3 320-15,3 0 176 32,-3 0-120-32,4 0 104 0,-4 0 49 15,0 0-81-15,0 0-48 16,0 0-136-16,0 0-72 0,0 0-64 16,0 0-24-16,0 0 8 15,0 0 48-15,0 0 64 31,0 0 112-31,0 0 40 0,0 0 24 16,0 0-72-16,0 0-111 16,0 0-97-16,0 0-40 0,0 0 48 15,0 0 16-15,0 0 56 16,0 0-8-16,0 0-80 16,0 0-40-1,0 0-32-15,0 0 96 0,0 0-32 16,0 0 8-16,0 0-16 15,0 0-32-15,0 0-16 0,0 0-40 16,4 0-24-16,8 0 88 16,0 0 8-1,4 0 104-15,4 0 0 16,0 0-72-16,3 0-24 0,5 0 64 16,-4 0 33-16,8 0-57 15,-4 0-96-15,4 0 16 0,-4 0-48 16,0-4 16-16,4 4 32 31,0 0 136-31,0-2 0 0,3-2 8 16,5 4-80-16,0-3-32 15,4 3 0-15,-5 0-64 0,2 0-80 16,-2 0 72-16,-3 0-72 16,0 0 8-16,-4 0-8 31,3 3 0-31,2 1 0 0,3-4-8 15,-1 2 8-15,6-2 0 16,2 0-8-16,5 4 40 0,0-4-40 16,-1 0-8-16,-3 0 8 15,5 0 0-15,-6 0 0 16,1 0 64 0,-5 0-56-16,1 0 0 0,4 3-8 15,-8-3 8-15,8 0 0 16,4 0-8-16,-1 0 0 0,1 0 0 15,4 0 8-15,4 0-8 16,-9-3 0-16,-3 3 8 16,0-4-8-16,-8 4 0 15,0-2-8-15,-8 2 0 16,3-4 8-16,1 4 0 16,5-3 0-16,2-3 0 0,9 2 0 15,-1-2 0-15,1 0 0 31,4 3 8-31,0-4-8 0,-5 4 0 16,-2 0 48-16,-1 3-48 16,-5 0 0-16,6 0 0 0,-2 0 8 15,1 0 0-15,3 0-8 16,1 0 8-16,0 0-8 31,3 0 0-31,1 0 8 0,0 0 0 16,0 0-8-16,4-3 0 15,0-1 80-15,0-2 40 0,-4 6 8 16,-1-3 24-16,-3 0 8 16,0 0 16-16,-1 0-40 31,9-1 8-31,-4-2-16 0,8 3-56 0,-1-1-56 16,10-2-8-16,-6 6 104 15,1-6-96-15,3 3 0 0,-7-1-16 16,4 1 8-16,-4-3-8 15,-4 3 0 1,0 0 0 0,-5 0 8-16,-3-4-8 0,4 4 8 0,0 3 0 15,0-7-8-15,2 5 0 16,2-2 8-16,4 1 0 16,-4-3-8-16,3 3 0 0,-3-4 16 31,-4 4-16-31,-4 0 8 15,-8 0 40-15,-4 0 72 0,-4-1-16 16,4-2 160-16,-9 3-71 16,5-4-41-16,5 5-72 0,-6-5-72 15,5 4 0-15,-4-7-8 16,-5 7 8-16,-3-4-8 0,-4 2-208 31,-3-8-601-31,-6 0-1391 16,-7 0-6394-16</inkml:trace>
  <inkml:trace contextRef="#ctx0" brushRef="#br0" timeOffset="-128217.52">18211 14119 16 0,'0'0'4673'0,"0"0"-1793"16,0 0-1039-16,0 0-425 0,88-67 192 15,-71 55 145-15,2 2-369 16,-10 3-272-16,-5 5-256 0,-4-1-264 16,0 3-144-16,0 0-63 0,-9 0-145 15,-14 3-136-15,-29 16-96 16,-8 9 48-16,-12 10-8 15,-15 22-32 1,10 17 56-16,2 21-24 16,23 4 104-16,29-4-8 0,23-6 40 15,27-9-48-15,25 2-56 0,15 1-32 16,10-10-48-16,2-12 0 31,-7-19-192-31,-12-17-312 16,0-9-393-16,-21-9-831 0,-3-7-3881 15</inkml:trace>
  <inkml:trace contextRef="#ctx0" brushRef="#br0" timeOffset="-125674.33">18945 14176 8001 0,'0'0'4593'0,"0"0"-3112"16,0 0-417-1,0 0-88-15,0 0 184 16,0 0-472-16,-12-3-480 16,-12 35-112-16,-8 12 24 15,-7 19 0-15,-2 1-8 0,2 3 1 16,7 2-9-16,0-11-104 0,4 2 0 15,0-9 0-15,4-13 8 16,8-9 0-16,5-13 8 0,6-10-8 16,5-6 56-16,0 0 72 31,0-19 88-31,13-13-224 0,18-25-176 16,20-26 88-16,22-21 88 15,6-7-168-15,-3 6 15 16,-16 25 65-16,-17 30 80 0,-15 18 8 15,-3 12 8-15,-1 2 305 32,-5-1 39-32,1 6 112 0,-8 7-32 15,-7 6-192-15,-5 0-152 16,0 9-88-16,0 20-64 0,0 21 64 16,-5 24 80-16,-11 20 16 0,0 8-48 15,-3-10-40 1,6-15 64-1,5-24-72-15,1-11-144 0,-1-4-552 16,-1 6-753-16,-6 4-1095 16,2-3-2281-16,2-20-3193 0</inkml:trace>
  <inkml:trace contextRef="#ctx0" brushRef="#br0" timeOffset="-125457.9">18619 14560 11058 0,'0'0'4017'0,"0"0"-2713"31,0 0-352-31,0 0 48 16,0 0-391-16,135-16-241 0,-44 13-200 16,29-3-56-16,-9 3 0 15,-23 0-112-15,-25-4-152 0,-3-8-1153 16,-8 2-3608-16,-3-10-7481 0</inkml:trace>
  <inkml:trace contextRef="#ctx0" brushRef="#br0" timeOffset="-125172.66">19785 14112 12722 0,'0'0'2769'0,"0"0"-1113"16,0 0-984-16,0 0-128 0,0 0-175 15,0 0-193 1,-11 45 352-16,7-7-88 16,0 10-160-16,-4 3-48 15,3 3-152-15,1-1-24 0,1-2 32 16,-1 0-88-16,0-6-56 15,-4-4-360-15,-1-6-552 0,-6 0-977 32,-1-10-2416-32,4-12-2656 0</inkml:trace>
  <inkml:trace contextRef="#ctx0" brushRef="#br0" timeOffset="-124317.95">20941 14116 9706 0,'0'0'2664'15,"0"0"-1160"-15,0 0-359 0,0 0 143 16,0 0-88 0,0 0 81-16,0 0-881 15,0 0-248-15,-52-73-80 16,9 73-56-16,-2 0 40 0,6 0 8 16,-1 9 0-16,8 7 0 15,12 6-56-15,8 0 0 0,12 13 8 31,0 4-8-31,20 5 40 16,16 3-48-16,12 5-8 0,0-2-200 16,-1-5-152-16,-6-1-8 15,-9-9 47-15,-13-6 121 0,-12-4 80 16,-7-6 16-16,-3-3 56 31,-29-3 48-31,-12-4 224 16,-12-3 120-16,-3-6-119 0,-5 0-97 15,8 0-40-15,9-9-88 16,26-16-240-16,14 5-1153 0,7-2-3360 0</inkml:trace>
  <inkml:trace contextRef="#ctx0" brushRef="#br0" timeOffset="-124039.7">21355 14268 2592 0,'0'0'11907'16,"0"0"-9915"-16,0 0-1384 0,0 0-248 15,0 0-32-15,-8 26-48 0,-3 5 521 16,-2 8-417-16,-2 2-216 16,7 0-72-16,3 0-48 15,1-3-40 1,0-6 8-16,4-3-16 15,0-10 0-15,0-6-176 0,0-7-24 16,0-6-32-16,4 0 120 16,5-35-24-16,-1 0-2377 15,-4-10-5305-15</inkml:trace>
  <inkml:trace contextRef="#ctx0" brushRef="#br0" timeOffset="-123588.9">21566 14240 9514 0,'0'0'2088'15,"0"0"-584"-15,0 0 433 16,0 0-25-16,0 0-552 15,-91-67-503-15,75 67-433 0,0 6-200 16,-3 16 88-16,-2 10-120 16,1 10-8-16,8 2-40 0,5 3-24 31,3 5-56-31,4-5-64 16,0-3 0-16,15-2-208 0,6-7-88 15,7-10-264-15,7-9-232 16,33-16-433-16,-8 0-1415 15,-1-19-2337-15</inkml:trace>
  <inkml:trace contextRef="#ctx0" brushRef="#br0" timeOffset="-123409.39">21993 14173 12946 0,'0'0'2905'0,"0"0"-2041"15,0 0-744-15,0 0 1016 16,0 0 81-1,-40 111-361-15,33-60-496 16,-2 3-224-16,5 0-96 0,4 3-40 16,-4-6-512-16,0 3-792 0,0-13-1241 15,1-15-2928-15</inkml:trace>
  <inkml:trace contextRef="#ctx0" brushRef="#br0" timeOffset="-123258.78">22096 13986 14459 0,'0'0'1872'0,"0"0"-648"31,0 0-704-31,0 0-392 16,0 0-128-16,0 0-1120 0,0 0-1576 16,-51 104-4754-16</inkml:trace>
  <inkml:trace contextRef="#ctx0" brushRef="#br0" timeOffset="-122578.6">21989 14522 9618 0,'0'0'5097'16,"0"0"-3889"-16,0 0-424 15,0 0-400-15,0 0-88 0,116-60-104 16,-73 34-112-16,5-5-80 15,0-4-24-15,-4-3-296 0,-4-7-136 16,-9 1 88-16,-10 2 216 16,-10 7 152-16,-11 10 280 0,-4 9 112 15,-20 10-168 1,-8 6-112-16,1 13 176 16,-5 19-16-16,0 5 96 15,12 11-112-15,4 6-31 0,8-3-153 16,12-7 24-16,0 1-96 15,12-11-56-15,12-8-32 0,8-10-105 32,3-16 81-32,14 0-8 15,3-19-48-15,3-16-32 16,5-10 24-16,3-5 112 0,-7-1 64 16,-7 3 96-16,-10 13 376 15,-15 13 337-15,-12 19-25 0,-8 3-600 31,-4 25-176-31,0 16-8 16,-16 11 16-16,0 5-8 16,-3-3 104-16,2-4-112 0,6-5 0 15,-2-10-48-15,9-13-72 16,4-9-128-16,0-13-16 0,13 0 264 16,19-26-88-1,23-28-424-15,25-25 288 16,0-1 216-16,-5 8-113 15,-15 14 121-15,-12 20 337 0,-8 6 359 16,-1 7 32-16,-19 16-152 16,-8 9-184-16,-8 9-392 15,-4 20 8-15,0 15-8 16,-16 10 0-16,-8 10 48 16,-4 2-48-16,0 1 0 15,-4-7-304-15,8-2-464 0,1-14-776 16,23-12-1273-16,0-19-2168 15,12-10-2289-15</inkml:trace>
  <inkml:trace contextRef="#ctx0" brushRef="#br0" timeOffset="-122285.39">23806 14027 10282 0,'0'0'4489'0,"0"0"-2817"16,0 0-272-16,0 0-463 15,0 0-393-15,-68-73-256 16,24 73-120-16,-7 12-64 0,2 14-56 16,10 12-32-16,3 7-8 15,12 5-8-15,16 8 0 0,8-1-168 16,4-7-80 0,12 1-40-16,4-9-56 15,-5-5 119-15,-2-8 49 16,-13-7 80-16,-8 1 48 0,-24-10 40 15,-12-1 0-15,-12-2 8 16,-4-7 8-16,5-3-8 16,3-3-648-16,20-14-896 15,16 2-2977-15</inkml:trace>
  <inkml:trace contextRef="#ctx0" brushRef="#br0" timeOffset="-121986.18">23770 14322 10658 0,'0'0'1720'0,"0"0"-384"15,103-10 209-15,-51 5-337 16,4-8-408-16,-8 0-448 0,4-3-208 31,-13-3-72-31,-11 0 0 16,-11-3-72-16,-13 6 176 15,-4 6 384-15,-32 7-407 0,-13 3-105 16,-6 10 176-16,-5 9 120 16,4 9-152-16,9 4-96 0,7 3-48 0,16 0-40 15,7-4-8 1,13 1-304 0,0-3-288-16,17-4-297 15,35-2-935-15,-5-4-2249 0,1-10-1104 16</inkml:trace>
  <inkml:trace contextRef="#ctx0" brushRef="#br0" timeOffset="-121576.28">24885 14005 8057 0,'0'0'2369'0,"0"0"-1017"0,0 0 704 16,0 0 65-16,0 0-345 15,68-76-719-15,-100 69-705 0,-11 4-136 32,-17 3-64-32,-4 0-72 15,1 13 40-15,7 6-120 16,11 3 0-16,10 6 0 0,15 1 0 15,16 6-176-15,4 3-112 16,16 6-16-16,12 1-17 0,11-1-215 31,-3 1-264-31,1-7 0 16,-14-6 392-16,-7-4 240 0,-16-9 120 16,-4 3 40-16,-27-9 8 0,-29 3 0 15,-24-10 8-15,-19-2 80 16,-6-4-88-1,30 0-200 1,23-13-2833-16</inkml:trace>
  <inkml:trace contextRef="#ctx0" brushRef="#br0" timeOffset="-121009.79">25351 13630 10066 0,'0'0'2184'32,"0"0"-656"-32,0 0-919 15,0 0-345-15,81 25 504 0,-46 7 176 16,14 25-48-16,9 22-208 15,-2 33-160-15,-11 12-215 0,-22 0-161 16,-23-7-24-16,-12-16-64 31,-31-5-64-31,-13-10 16 0,-20-7-16 16,-7-9-657-16,14-19-1295 16,14-20-3585-16</inkml:trace>
  <inkml:trace contextRef="#ctx0" brushRef="#br0" timeOffset="-118380.83">19614 14112 6065 0,'0'0'1968'15,"0"0"-479"-15,0 0-481 0,0 0-112 16,0 0 8-16,-7 0-96 16,3 0-312-16,4 0-192 0,-5 0 17 0,1 0 207 31,4 0-48-31,0 0 48 16,0 0 8-16,0 0-32 15,0 0-8-15,4 0 72 0,16 0 48 16,12-3-95-16,20-3-313 15,4-3-88-15,-1-1-104 0,-10 3-8 32,-14 5 64-32,-11-2-72 15,-16 4-72-15,-4 0-200 0,0 0-353 16,0 0-527-16,-20 16-336 16,-4 0-705-16,5 0-2352 0</inkml:trace>
  <inkml:trace contextRef="#ctx0" brushRef="#br0" timeOffset="-117777.45">19367 14830 7513 0,'0'0'2721'16,"0"0"-1161"-16,0 0-640 0,0 0-8 15,0 0 177-15,0 0-153 16,60-6-320 0,-16-4-104-16,28 1-56 15,15-7-64-15,1 3-64 0,-8 3-64 16,-17 1-128-1,-23 3-24-15,-4-4-112 16,0 7-8-16,-20 0-88 16,-9 0-128-16,-3 3-72 0,-4 0-272 15,0 0-720-15,0 0-1097 16,-7 0-2552-16</inkml:trace>
  <inkml:trace contextRef="#ctx0" brushRef="#br0" timeOffset="-113870.89">17953 15630 7329 0,'0'0'3897'0,"0"0"-1489"16,0 0-511-16,0 0-817 15,4-22-208-15,-4 22-184 0,0 0-320 16,0 7-240-16,-4 18-128 31,-16 13 8-31,0 10 89 0,-4 9-49 16,-4 3-40-16,-4 3 8 16,1-2-8-16,-1-7 0 0,4-10 64 15,4-9-64-15,4-9-8 16,4-14 8-16,12-5 0 31,0-7 40-31,4-10 48 0,4-21 24 16,20-23-104-16,16-23-8 15,16-18 8-15,3 6-8 0,-7 19-8 16,-16 19 0-16,-13 23-8 0,-2-4 8 16,3 10-48-1,-9-1 48 1,-2 17 8-16,-5 3 8 0,-1 3-16 15,6 13 0-15,2 15-24 16,2 10-48-16,-2 13 72 0,5 19 0 16,0-6-48-16,0 5 48 0,-4-2-8 15,0-13-208-15,0-3-185 16,0-10-7 0,-4-12 152-16,0-13 136 15,-1-13 120-15,2-3 0 16,-2-13 496-16,10-22-296 0,2-22 145 15,1-25 95-15,-4-20-136 32,0 10-104-32,-8 16-64 0,0 25-56 15,-9 19 8-15,6 0 8 16,-5 10-96-16,4 3-8 0,-4 16-512 16,-1 12-1417-16,1 20-1191 15,-4-1-1081-15</inkml:trace>
  <inkml:trace contextRef="#ctx0" brushRef="#br0" timeOffset="-113508.86">18765 15526 10122 0,'0'0'2792'0,"0"0"-743"15,0 0-641-15,0 0-136 0,0 0-608 16,0 0-424-16,-15 31-112 16,-9 10 441-1,0 7-153-15,-8 6-200 16,4 0 16-16,5 3-64 0,2-3-48 16,10-6-24-16,2-4-24 15,9-6-40-15,0-6-16 0,13-9 16 16,6-8-16-16,13-8 56 31,16-7-64-31,8-7-8 0,8-12-144 16,11-6-248-16,-3-7-544 15,15-3-1337-15,-18 10-2856 16,-18 2-2969-16</inkml:trace>
  <inkml:trace contextRef="#ctx0" brushRef="#br0" timeOffset="-113247.56">19379 15615 96 0,'0'0'9682'16,"0"0"-6922"-16,0 0-255 0,0 0-657 15,0 0-288-15,0 0-575 16,0 0-625-16,0 0-304 15,-15 18-48-15,-2 40 112 0,2 2-48 16,-6 7-64 0,1 6 40-16,5-13-40 15,-2 7-8-15,2-7 0 0,-2-6-256 16,6-13-504-16,-1-12-721 16,4-10-887-16,0-10-2025 15,8-9-2289-15</inkml:trace>
  <inkml:trace contextRef="#ctx0" brushRef="#br0" timeOffset="-112993.24">19304 15287 9898 0,'0'0'2160'0,"0"0"-528"0,0 0-567 16,84-22-473-16,-45 22-72 15,8 25-88-15,6 7-184 16,-5 9-144-16,-12 7-56 0,-12 3-48 16,-17 0 0-16,-7-7-152 15,-28-3 32 1,-20-9 104-16,-12-3 8 0,-3-4-96 16,-29 0-984-16,17-2-1697 15,15-7-5665-15</inkml:trace>
  <inkml:trace contextRef="#ctx0" brushRef="#br0" timeOffset="-112080.67">17706 16719 9738 0,'0'0'3856'0,"0"0"-2735"16,0 0-145-16,-4-98-256 0,16 57-136 16,8-7-88-16,12-3-272 15,3 0-88-15,5 4-16 0,4 9 56 16,0 9-32-1,0 13-88 1,3 7-40-16,2 9 56 0,2 0-24 16,1 15-40-16,-4 17-8 0,-4 6 8 15,-9 10 0-15,-3 6-8 16,-4-3 0 0,-4-4-192-16,0-5-240 15,-1-11-152-15,-2-8 72 16,3-8 176-16,-4-11 232 0,7-4 96 15,1-16 8-15,4-16 0 16,5-6 72-16,-2-13-72 0,5-3 8 16,-8 6 8-16,-8 11 256 31,-9 11 456-31,-6 13 56 0,-9 13-239 16,8 0-441-16,-1 13-96 15,5 13-8-15,4 5 0 16,5 7-136-16,-2 4-449 0,-6-7-167 15,2-1-32-15,-7-8-256 16,0-7-144-16,-4-7 343 0,-4-5 377 31,0-7 392-31,4 0 72 16,4-16 480-16,4-6-320 0,11-13-96 16,9-6 64-16,5-4 113 0,3 4-25 15,3 9 472 1,-6 10 16-1,2 12-184-15,-3 10-224 0,0 7-192 16,-1 15-88-16,1 6-8 16,1 1 0-16,-2 6 8 0,1-6-8 15,0-4 0-15,-1-2 40 0,1-11-40 32,1-9 0-32,-9-3 0 15,-1-6 0-15,-3-20-8 16,-8-12-192-16,-4-9-304 0,-4-36-912 15,-8 13-1065-15,0 4-2576 0</inkml:trace>
  <inkml:trace contextRef="#ctx0" brushRef="#br0" timeOffset="-110597.64">8163 13655 4809 0,'0'0'6473'0,"0"0"-5217"16,0 0-848-16,0 0 608 0,0 0 433 16,-52-73-209-16,44 70-176 15,-3 3-552-15,-2 0-352 0,-2 0-88 16,-5 16-64-16,0 3 8 31,-4 13 32-31,0 6 40 16,-4 13-16-16,4 9 49 0,1 3 7 15,-1 14-8-15,3 15 16 16,10 16-56-16,7 6-8 16,4-9-16-16,15-13-40 0,13-26 40 31,-3-12-56-31,6-12 0 0,17 5-184 16,32 14 128-16,27 12 56 0,16 3 32 15,-18-22 104-15,-30-19-64 16,-35-13-24-16,0-9-48 15,-4 0 48-15,-1 3-32 16,-3-4 0 0,-8-5-8-1,-12-1 0-15,-3-3 40 16,-6-3-40-16,-3 0 64 0,0 0-72 16,0 0-72-16,-12 0-144 15,-7-9-545-15,-9-10-807 16,0 3-2497-16,7 0-3104 0</inkml:trace>
  <inkml:trace contextRef="#ctx0" brushRef="#br0" timeOffset="-110217.66">8594 14614 672 0,'0'0'13338'16,"0"0"-10905"-16,0 0-1417 0,0 0-80 0,0 0-127 15,-8-19-401 1,12 38-248-16,7 7 40 0,6 6-32 0,2 5-88 16,1 5-32-16,4-4-40 15,1 3-8-15,-2 1 8 16,-3-5-8-16,-4-2-8 15,-4 0-88 1,-8-9 32-16,-4-1 64 16,0-3 0-16,-8-6 0 0,-12 3 16 0,-12 1 80 15,-8-5 32-15,-8 7 24 16,-3-3-56-16,-13 1-80 16,8-1-16-1,-11-3-536-15,22-7-1617 16,14-6-5352-16</inkml:trace>
  <inkml:trace contextRef="#ctx0" brushRef="#br0" timeOffset="-107563.77">10953 15615 6025 0,'0'0'2056'0,"0"0"-848"15,0 0-407-15,0 0-1 16,0 0 56 0,28-89 264-16,-17 70-152 0,10-1-327 15,2 8-241-15,5-4-200 0,4 7-48 16,8-1-64-16,7 7-40 31,2 3-32-31,7 0-8 16,7 0 0-16,20 15 40 0,29 8-40 15,23 2 16-15,13 7-16 0,3-1 64 16,-3-2-64-16,-9-6-8 16,8 2 48-16,5-6 96 31,-8-3 144-31,-1-4-88 0,-4 1-40 16,0-7 32-16,5 1 184 15,4-1 40-15,7-6-72 0,4 0-112 16,-3 0-56-16,-5 0-104 15,-7 0 8-15,-13-6-64 32,-11-1 88-32,-9 1-104 0,-7-3 56 15,-9 2-48-15,-3-2-8 0,0 2 0 16,3-2 0-16,1 0 0 0,12-1 8 16,-1 0-8-16,5 4 0 15,-1-3-8 1,-3 5 8-1,-1-2 0-15,-3 3-48 0,-12-4 40 16,3 1-64-16,-7 3 64 16,4-4-64-16,0 1 64 0,-6-4-64 0,2 4 0 15,-15 0 64-15,-15-1-64 32,-9 1 16-32,-6 3 40 15,2-3-40-15,2 3-40 0,-3-4-120 31,-12 4-136-31,-17 0-144 0,-15-3-392 16,-7-1-1025-16,-13-2-2623 0</inkml:trace>
  <inkml:trace contextRef="#ctx0" brushRef="#br0" timeOffset="-104698.42">19304 15363 2840 0,'0'0'632'0,"0"0"1705"32,0 0-985-32,0 0-496 15,0 0 80-15,0 0-23 0,0-15-41 16,0 15-200-16,0 0-88 16,0 0-168-16,0 0-112 0,0 0-24 15,0 0-16-15,0 0-64 31,-4 0-112-31,0 0-88 16,-9 13-8-16,2 5 8 0,-6 11-8 16,6 3 8-16,-2 9 0 15,6 0 48-15,-1 4 16 0,4-4 56 16,0 1-72-16,0-5-40 16,4-5 56-1,0 0-64-15,0-10-8 16,0-3-40-16,-5-6 40 0,5-3-216 15,-3-5-368-15,-1-5-296 16,0 0-1104-16,0 0-3377 0</inkml:trace>
  <inkml:trace contextRef="#ctx0" brushRef="#br0" timeOffset="-101150.91">19323 14919 4608 0,'0'0'1905'0,"0"0"-385"0,0 0-424 16,0 0-247-16,0-10-17 0,0 10-192 15,0 0-248-15,0 0-112 16,0 0-32 0,5-2-96-16,6 2-88 15,1-4 8-15,1 4-16 16,6-3-56-16,5 3 16 0,0 0 32 15,8 0-40-15,7 0 72 16,2 0-32-16,2 3 8 16,6 3-40-16,2 1 64 15,1 2-32-15,0-2-40 16,3-1 96-16,-3 0-40 16,4 4-56-16,4-7 72 0,-4 3-8 15,4 1 8-15,-9-1-8 16,1 1-72-1,0-1 0-15,-5-3 80 16,5 7 16-16,-4-7 8 16,4 0-80-16,0 3 24 0,-1-6 0 15,1 4 25-15,4-2-73 16,-4 2 0-16,-5-4 40 16,2 0-40-1,-10 0 0-15,5 0 0 16,-8 0 16-16,4 0-8 15,-4 0 48-15,3 0-8 0,2 0-40 16,2 0-8-16,9 0 0 16,-5 0 0-16,9 0 8 0,0 0-8 31,0 0 0-31,-5 0 8 0,-2 3-8 16,3-3 0-16,-5 0 0 15,1 0 0-15,0 0 0 0,0 0 0 16,4 0 8-16,3 0-8 15,-3-3-48-15,0-3 32 16,-5 2-48 0,-2 4 48-16,-2-6 8 0,-7 3 8 15,0 0 0-15,-3-4 0 16,2 4 64-16,-3 0-64 0,-4-3 0 16,4 2-16-16,0 1 16 15,0 0 0 1,7 0 0-1,1-1 16-15,4 4-8 0,-1 0-8 16,-3 0 0-16,1 0 8 0,-6-3-8 16,-3 1 0-16,0-2 0 15,4 1 0-15,-1 3 8 0,6-3-8 32,-2 0 0-32,5-1 0 15,4 1 0-15,-1 0 0 16,2 3-96-16,-1-3-33 0,-5-3 121 15,6-1-40-15,-6-2 40 16,-4 3 8-16,6-7 0 31,-2 0 0-31,1 4-8 0,4-4 0 16,0 3-72-16,-1 4 8 0,6-4-24 16,-6 4 88-16,9-3 0 0,-4-1-48 15,-5 3 56-15,1-2-8 16,-4 3 0-1,0-1 0 1,-4 1 8-16,-1-1-8 0,-2 1 8 16,3 0-8-16,-5 0 16 0,5-4-56 15,-8 7 48-15,3-3 0 0,-7 6-8 16,-4-4-8-16,-3 4 8 31,-6 0-8-31,-2 0 16 16,-2 0-48-16,6 0-24 0,2 0-72 15,1 0-200-15,4 7 16 0,4-4-392 16,-4 0 0-16,-4-3-536 16,-4 0 856-16,-8 0-601 31,-8 0-775-31</inkml:trace>
  <inkml:trace contextRef="#ctx0" brushRef="#br0" timeOffset="-100191.47">19790 15043 3264 0,'0'0'1072'0,"0"0"-263"15,0 0-217-15,0 0-144 32,0 0 512-32,0 0 136 0,27-32-184 15,-27 32-239-15,0-3 63 16,0 3-88-16,0 0-256 0,-4-3-216 16,-7 3-112-16,-14 0-56 15,-3 0 0-15,-11 0 0 31,-5 0 40-31,-8 0-48 0,-4 0 0 16,-3-3 64-16,-1-4-56 16,-4-2 0-16,0-1 0 0,8-3 0 15,0 4-8-15,13-4 104 0,0 4-24 16,6-1-72 0,5 1 104-1,9 5-8-15,3 2 48 0,8-2-88 16,7 4-56-16,5 0 80 15,0 0-88-15,0 0-120 0,37 0-1376 16,-1 4 56-16,3-2-2889 0</inkml:trace>
  <inkml:trace contextRef="#ctx0" brushRef="#br0" timeOffset="-75690.01">21072 4321 4016 0,'0'0'2921'0,"0"0"-697"15,0 0-1207-15,0 0 79 0,0 0-64 16,4-29 112-16,0 26 81 31,-4 0-113-31,0 3-176 16,0 0-224-16,0 0-192 0,0 0-144 16,0 0-208-16,0 0-64 15,0 0-64-15,0 0-40 0,0 0-56 31,0 0-48-31,0 0-16 16,0 6-32-16,0 7 56 16,-4 3 96-16,0 6 8 0,0 1-8 0,4 2 8 15,0 0 0-15,0-3 8 16,0-5-16-16,0-5 0 0,4-2-8 16,4-7-152-1,8 0-336 1,9-3 496-16,10 0 80 15,29-19 48-15,24-20 496 0,-4 2-240 0,-1-5-255 16,-16-2 23-16,-11 12 40 16,0-3-64-16,-4 0 104 0,-16 13-144 31,-12 10 24-31,-12 2-112 16,-9 10-72-16,-3 0-72 15,0 0-184-15,0 0-337 0,0 0-271 16,0 0-608-16,-7 3-889 0,-21 13 1057 15,-4 3-328-15,4-6-3841 0</inkml:trace>
  <inkml:trace contextRef="#ctx0" brushRef="#br0" timeOffset="-71311.71">1944 16478 832 0,'0'0'11770'15,"0"0"-9921"-15,-21-29-1217 16,21 23 224-16,0-4 400 15,0 1-512-15,0 0-416 0,0-4-104 16,5 4-120-16,7-4-40 0,8 0-56 16,8-6 0-16,12 3 0 0,-1 0-8 15,9 4 73-15,-8 5-73 32,3 7-8-32,-6 0-73 15,-10 3 33-15,-3 13-152 0,-7 6 24 16,-6 7 80-16,-11 6-16 15,0 0 56-15,-19 2 56 0,-5-1 8 32,-8-5-8-32,0-2 0 15,4-6 16-15,4-8 0 0,8-5-8 16,8-7-8-16,4-3 64 16,4 0-64-16,4 0-16 15,16-13-112-15,4 0-288 0,12-6 104 16,7 4 192-16,-2 2 104 31,-2 6-64-31,-3 4 72 0,-4 3-88 16,-4 7 40-16,-4 9-24 0,-8 6 80 15,-9 3 8-15,-7 4 0 16,0 3 56-16,-15 3 8 0,-17 2 128 16,-8 2-80-1,-8-1-16 1,-4 0-8-16,-8-7-24 0,9-5-64 15,-1-4-8-15,9-9-256 16,11-16-488-16,12-16-1488 0,12-13-4634 16</inkml:trace>
  <inkml:trace contextRef="#ctx0" brushRef="#br0" timeOffset="-71042.43">2804 16211 9177 0,'0'0'7274'0,"0"0"-5930"15,0 0-1032-15,0 0-216 32,0 0-40-32,0 0 16 15,0 0 401-15,40 93-129 0,-20-43-192 16,4 4-88-16,0 16-56 15,-8 15 56-15,-5 17-8 0,-11 0-56 16,-11-7-64-16,-25-22-304 16,0-22-289-16,-27 0-607 0,18-13-1136 15,-2-16-4002-15</inkml:trace>
  <inkml:trace contextRef="#ctx0" brushRef="#br0" timeOffset="-70592.64">4219 16341 1088 0,'0'0'10410'0,"0"0"-8258"16,0 0-919-16,-48-79-153 31,36 69-136-31,-8 8-328 0,1 2-264 15,-9 6-136-15,-8 16 8 16,-9 10 152-16,2 9 137 16,-1 10-1-16,4 6-120 0,12 3-192 0,13 1-80 15,11-1-24 1,8-9-64 0,31-7-32-16,29-3-56 0,28-12-40 15,23-19-320-15,5-10-240 16,-13-35-257-16,-39 0-1247 15,-24-4-3401-15</inkml:trace>
  <inkml:trace contextRef="#ctx0" brushRef="#br0" timeOffset="-70184.73">4610 15983 12826 0,'0'0'2649'0,"0"0"-841"0,0 0-776 15,0 0-543-15,0 0-361 0,-17 85 72 16,17-2 264-16,0 16-224 16,0-1-136-16,0-13-24 15,0-18-72-15,0-13 0 0,0-13-8 16,0-6 0-16,4-3-152 31,-4 0-176-31,0-7-8 0,0-12-16 16,0-13 232-16,9-6 120 15,2-26 0-15,14-25-145 16,2 0 9-16,9-4 72 0,4 7 64 16,-12 22 56-16,0 10 209 15,-8 9 103 1,-1 13-96-16,2 7-176 16,-6 18 64-16,5 10 128 0,0 6-96 15,-4 4-96-15,0-1-48 16,0 4-48-16,0-4 0 0,3-5-464 15,18-2-697 1,-10-11-1487-16,1-10-3033 16</inkml:trace>
  <inkml:trace contextRef="#ctx0" brushRef="#br0" timeOffset="-69554.41">5295 16627 8753 0,'0'0'5634'0,"0"0"-4274"31,0 0-224-31,15-82 96 15,-6 53-471-15,-5-3-361 0,0 0-280 16,-4 1-48-16,0 5-24 16,-8 7 0-16,-9 10 224 0,-11 9-176 15,-3 0-96-15,-9 22 0 32,1 13 16-32,2 10-8 15,5 8 72-15,9 5 16 0,6-4-32 16,17-4-56-16,0-5-8 15,8-11 0-15,16-11-56 0,4-14-80 16,4-9 56-16,8-9 80 16,0-26-8-1,-4-10 8-15,-4-9-16 16,0-3 8-16,-12 0 8 0,-5 10 88 16,-2 15 128-16,-5 13 272 15,-8 12-16-15,3 7-408 0,1 7-64 16,0 18-40-1,9 7 32-15,-9 12 16 16,-1 4 0-16,1 3-8 16,-4-4-72-16,0-5-224 0,0-8-16 15,0-8 32-15,-4-13-16 16,-3-7-72-16,2-6 224 0,5-22 144 31,0-13-120-31,0-29-577 16,12 1-63-16,8-7 168 0,11 3 304 15,2 20 200-15,-1 0 88 16,0 17 104-16,-5 12 200 0,-7 11 160 16,1 7-192-16,-10 0-168 31,2 23-56-31,-6 5 24 16,-7 13 304-16,0 7-87 0,0 6-113 15,0 3-80-15,-7-3-8 16,7 0-88-16,0-6-352 0,7-10-505 15,29-13-367-15,44-25-1064 32,-5 0-961-32,2-13-2864 0</inkml:trace>
  <inkml:trace contextRef="#ctx0" brushRef="#br0" timeOffset="-69066.72">6371 16316 1280 0,'0'0'8434'0,"0"0"-4065"15,3-83-2393 1,-6 58-64-1,-14 6-431-15,-2 13-449 0,-9 6-648 16,-13 6-224-16,-2 20-88 0,0 9 0 16,-6 6-64-16,17 6-8 15,4-2-8-15,13-1-280 0,10-9-56 32,5-10-288-32,9-8-112 15,15-17 279-15,12 0 265 16,7-20 40-16,1-8 152 0,4-7 8 15,-9 0 88-15,2 3 497 0,-9 10-41 32,-4 6 0-32,-5 13-216 15,1 3-224-15,0 19-104 16,-4 16 0-16,3 13 0 0,-6 15 0 16,-2 32 0-16,-6 26 72 15,-9 12-64-15,-4 4-8 0,-24-7-8 16,-4-22 0-16,-4-22-40 31,0-23-144-31,4-22 144 16,0-12 48-16,-3 3 8 0,-9-7 144 0,0-3-8 15,4-16 200-15,5-6 184 16,3-22-8-16,8-25-56 0,7-42-104 16,17-48-152-1,37-31-208 1,18-3-144-16,17 18-608 15,-8 58-280-15,-13 38-496 0,14 19-1161 16,-14 15-2048-16,-7 8-1272 0</inkml:trace>
  <inkml:trace contextRef="#ctx0" brushRef="#br0" timeOffset="-68720.64">6661 16538 3240 0,'0'0'6089'0,"0"0"-4176"16,0 0-1137-16,0 0 480 0,0 0 89 15,0 0-441-15,0 0-224 32,52 25-344-32,-20-25-144 15,0 0-192-15,3-12-264 0,6-10-576 16,-14-10-352-16,1-9-25 16,-12-4 689-16,-12-3 528 15,-4 4 480-15,-7 6 985 0,-18 16 295 31,-6 9-640-31,-9 13-312 16,-1 10 33-16,-2 18-113 0,7 10-208 16,8 10-296-16,12 3-40 0,12 2-80 15,4 2 16-15,8-4-64 16,16-10-48-16,8-6 8 16,8-7-16-1,11-12-272-15,5-12-384 16,32-21-584-16,-13-11-593 0,-11-10-2816 15</inkml:trace>
  <inkml:trace contextRef="#ctx0" brushRef="#br0" timeOffset="-67820.05">8363 15891 11802 0,'0'0'4129'16,"0"0"-2681"-16,0 0-800 16,0 0-224-16,0 0-208 15,0 0 137-15,-13 127 471 0,6-32-456 16,7 10-224-16,-4-1-16 16,0-5-72-16,-1-14 8 15,-3 2-56 1,1-18-8-16,3-12-144 15,-4-18-784-15,3-2-1241 0,1-2-2936 16,4-16-3113-16</inkml:trace>
  <inkml:trace contextRef="#ctx0" brushRef="#br0" timeOffset="-67215.67">8586 15935 9554 0,'0'0'5361'0,"0"0"-3697"16,0 0-168-16,0 0-655 0,0 0-601 16,0 0-232-1,0 121 304-15,-4-14-136 16,-5 11-96-16,2-6-64 0,3-18 32 16,4-27-48-16,0-13-80 15,0-19-96-15,0-9-88 16,0-8-104-16,0 1-105 15,7-12-79-15,14-7 208 16,7-29 224-16,15-31-608 16,13-26-72-16,-8 4-192 15,-4 12 208-15,-16 22 760 0,-21 36 24 16,1 12 944-16,-3 0-576 16,-5 35 112-1,0 12 600-15,0 14-432 16,0 5-352-16,0-3-136 15,4-5-160-15,7-8-224 0,14-11-576 16,3-14-224-16,3-15-120 16,13-10-1-16,8-17 313 0,0-17 624 31,3-30 208-31,1-21 40 16,-15 5-40-16,-14 10 176 15,-19 23 744-15,-8 31 1025 0,-8 6-17 16,-16 7-1136-16,-12 3-343 15,-4 26 247-15,-3 9-232 0,7 6-232 32,12 9-72-32,11 1-64 15,13 3-96-15,21-6-256 0,10-3-328 16,18-11-240-16,6-11-417 0,21-11-295 16,23-12 504-16,-3 0 792 15,-1-28 192-15,-26-7-1681 16,-37 3-5720-1</inkml:trace>
  <inkml:trace contextRef="#ctx0" brushRef="#br0" timeOffset="-66988.28">8047 16163 5265 0,'0'0'7153'15,"-107"-18"-4584"-15,91 14-705 0,4 4-376 16,9-3-287-16,3 0-121 0,47 0-496 31,53-3-416-31,63 6-120 16,28 0 32-16,4 0-80 16,-19 12-48-16,-36 4-560 0,-29-3-928 15,-31-7-1193-15,-33-3-6857 0</inkml:trace>
  <inkml:trace contextRef="#ctx0" brushRef="#br0" timeOffset="-66103.62">10908 16732 5393 0,'0'0'8377'15,"-7"-83"-6296"-15,-5 32-857 16,-8-2-88-16,0 5-215 15,0 7-217-15,-8 12-136 0,-7 13-208 0,-10 7-240 32,-7 9-72-32,-8 13-48 15,-3 9 0-15,-1 13 0 0,0 9 0 16,8 7 0-16,5 6 0 16,15 3 0-16,8 1 0 15,16-1-16-15,12-6-88 0,12-13-88 16,24-9 24-16,16-16 72 0,8-16 56 31,8-22 40-31,15-35 48 16,0-36 48-16,1-34-88 15,-12-18 104-15,-24 2-104 0,-24 12 40 16,-16 27 0-16,-8 30 192 31,0 27 96-31,0 22 160 0,-4 18 8 16,0 7-160-16,-1 7-344 15,-6 31-240-15,3 35 8 16,-1 34 168-16,9 14-64 0,9-3-160 16,19-14-96-16,4-24-56 0,0-20-128 15,-4-22-280 1,7-6-393 0,9 0-351-16,8-7-744 0,12-9 167 15,7-16 1241-15,17-25-416 16,-17-11-2881-16,-11-8-976 0</inkml:trace>
  <inkml:trace contextRef="#ctx0" brushRef="#br0" timeOffset="-65751.59">11542 16535 1376 0,'0'0'5305'16,"0"0"-2336"-16,-24-102 111 15,-12 67-279-15,-3 13-849 0,-9 9-623 16,-8 13-641-16,0 10-312 16,5 25-56-16,2 26-88 0,10 2-56 15,15 0-48-15,16 4-128 31,8-16-64-31,11-3-136 0,17-10-96 16,8-16-16-16,9-19-32 16,-2-6 80-16,1-29-16 0,-4-25 152 15,3-23 128-15,-15 1 120 16,-4 10 80-16,-12 14 224 31,-8 24 256-31,1 2-24 0,-1 13 0 16,-1 10-376-16,1 6-280 15,4 22-216-15,5 16 216 0,2 13 0 32,5 6 8-32,4 3-8 0,0 1-56 15,4-4-312-15,3-7-32 16,5-8 160-16,5-10-784 0,15-29-1025 16,-9-3-2032-16,-3-13-784 15</inkml:trace>
  <inkml:trace contextRef="#ctx0" brushRef="#br0" timeOffset="-65564.09">12060 16043 9898 0,'0'0'5249'0,"0"0"-2689"0,0 0-495 15,0 0-1129-15,0 0-616 16,0 0-208-16,-36 146 112 0,28-25-80 16,8-4-88-16,0-12-56 31,8-13-72-31,0-19-128 15,0-19-264-15,0-16-504 0,-4-12-120 16,4-4-961-16,-4-7-2912 0,-4-11-6273 16</inkml:trace>
  <inkml:trace contextRef="#ctx0" brushRef="#br0" timeOffset="-65383.57">11690 16433 10818 0,'0'0'5057'15,"0"0"-3449"-15,0 0-279 16,0 0-713-16,0 0-416 16,111 16-120-1,-20 4-32-15,25-2-48 0,0-1-168 16,-17-11-721-16,-11 0-575 16,-32-6-1512-16,-12 0-6362 0</inkml:trace>
  <inkml:trace contextRef="#ctx0" brushRef="#br0" timeOffset="-65014.56">12706 16456 12738 0,'0'0'2745'0,"0"0"-889"0,0 0-447 0,-92-54-569 16,60 54-232-16,-8 0-144 31,-4 28-144-31,-8 11-120 0,9 14-56 16,-1 11 0-16,8 2-64 31,12-2-80-31,12-4 0 0,12-12-56 16,0-10-120-16,17-16-80 15,10-12 56-15,13-10 152 16,7-25 48-16,17-26 8 0,12-29 48 16,-4-18-40-16,-5 6-8 15,-26 22 8-15,-18 32-8 0,-14 22 48 16,-6 7 176-16,-3 9-56 15,0 3-176-15,0 22-120 32,0 19 120-32,-12 17 0 0,8 21 8 0,4 17-8 15,4-10-240-15,16-20-240 16,24 2-904-16,-8-27-1105 0,4-12-3048 16</inkml:trace>
  <inkml:trace contextRef="#ctx0" brushRef="#br0" timeOffset="-64611.63">14128 16367 11826 0,'0'0'4673'0,"0"0"-2609"16,0 0-471-16,0 0-777 15,0 0-528-15,-99-13-128 0,58 26-64 16,2 9-88-16,3 7-8 31,12 5-88-31,7 5-256 0,17 2-48 16,0 0-24-16,13 1-208 16,15-1-88-16,8 0-233 15,3-3 225-15,-7 0 352 0,0 4 120 16,-12-5 112-16,-12 2 128 31,-8-4 8-31,-12-7 272 0,-16-2 536 16,-16-4 152-16,-7-9-103 0,-9-4-241 15,0-9-272-15,4 0-104 16,9-19-168-16,19-10-72 0,28-28-760 16,19 7-1929-1,17-4-4040 1</inkml:trace>
  <inkml:trace contextRef="#ctx0" brushRef="#br0" timeOffset="-64297.47">14458 16580 5097 0,'0'0'8337'31,"0"0"-5784"-31,0 0-1073 16,0 0-640-16,0 0-448 0,0 0-47 15,-87 76-65-15,51-28-168 16,0 9-112-16,8 3 0 0,12 0-264 15,13-3-353-15,3 0-567 32,19-12-264-32,18-7-625 0,10-16-303 15,5-16-233-15,4-8 425 16,-1-24 1264-16,-7-18 920 16,-4-20 2456-16,-20-22 801 0,-12 10 608 15,-12 3-1889-15,-5 16-391 31,-18 16-337-31,-9-1-432 0,-12 8-368 16,1 14-448-16,-9 17-88 16,-4 19-944-16,12 10-2025 0,16 9-5865 15</inkml:trace>
  <inkml:trace contextRef="#ctx0" brushRef="#br0" timeOffset="-63699.08">15012 16608 5553 0,'0'0'4241'16,"0"0"-2481"-16,0 0-152 16,0 0 273-16,0 0-609 0,0 0-272 0,-8-22-312 15,4 25-336 1,-7 13-208 0,-6 13 169-16,-2 12 263 0,-5 10-216 15,0 6-240-15,7 0-48 16,6 0-64-16,3-6 8 15,8-10-8-15,4-9-8 0,16-16-168 0,7-13 96 32,10-3 72-32,6-25 8 15,2-17 40-15,2-8-32 0,-11-11 104 16,-1-6 40-16,-10 4 32 16,-9 3 56-16,-8 9-56 15,-4 13-96-15,-4 16-96 0,0 12-200 31,3 10-1392-31,1 6-4618 0,5 7-4360 16</inkml:trace>
  <inkml:trace contextRef="#ctx0" brushRef="#br0" timeOffset="-63392.89">15642 16443 12394 0,'0'0'4641'0,"0"0"-3217"15,0 0-903-15,0 0-345 16,-80 57 192-16,40 0-152 0,5 4-96 16,-1 2-120-16,8 7-40 15,8-13-384 1,-1 10-377-16,10-10-575 16,3-9-760-16,4-13-241 0,4-13 369 15,0-16 423-15,0-6 1377 16,4-16 208-16,0-18 1329 0,-4-11 703 15,0-6 265 1,0-3-633-16,-8 0-344 16,-8 0-408-16,0 6-343 15,0 10-321-15,4 10-248 0,12 9-681 16,0 12-1863-16,16 5-4874 16</inkml:trace>
  <inkml:trace contextRef="#ctx0" brushRef="#br0" timeOffset="-63061.78">15909 16497 7633 0,'0'0'6450'0,"0"0"-3866"32,0 0-359-32,0 0-1073 15,0 0-664-15,-80-28-288 0,52 46-112 16,4 11-88-16,5 6-8 15,6 9-320-15,9 4-192 0,4 0-112 16,0-1-193-16,8-2 209 16,12-1 96-1,-3-6 144-15,2-3 104 16,-3-3 160-16,-4-3 96 0,-4-10 16 16,-8 0 104-16,-4-3 416 15,-20-7 304-15,-3-3-111 0,-10-6-345 16,1-3-168-1,5-16-200-15,27-31-657 16,4 5-1383-16,11-3-3537 16</inkml:trace>
  <inkml:trace contextRef="#ctx0" brushRef="#br0" timeOffset="-62761.58">15949 16719 1064 0,'0'0'7737'0,"0"0"-5512"16,0 0 47-16,0 0-639 0,99 42-729 15,-54-40-392-15,2 2-264 16,5-4-248-16,4-6-232 0,-5-10-416 16,-10-10 88-16,-18-2 536 31,-11-4 24-31,-12 0 624 16,-8 3 344-16,-16 11 104 0,-7 5-320 15,-1 13-279-15,0 0-81 16,0 19-72-16,4 16-56 0,12 6-64 15,4 10-72-15,12 3-128 32,4 0 0-32,20-3-152 0,16-7-288 15,-1-9-472-15,13-10-793 0,8-8-807 16,28-17 247 0,-17 0-159-16,-11-17-3778 0</inkml:trace>
  <inkml:trace contextRef="#ctx0" brushRef="#br0" timeOffset="-62182.13">13283 17408 9129 0,'0'0'3121'0,"0"0"-1817"15,0 0-335-15,0 0 15 16,0 0-152-16,0 0 320 0,80 57-40 16,19-50-391-1,41-7-241 1,31 0-56-16,12 0-88 15,13-16 8-15,7-6 16 0,20-4-192 0,24-6-112 16,12 1-56-16,-8 5 0 16,-20 11 8-16,-39 8 0 0,-41 7-8 31,-47 0-48-31,-45 0-216 16,-23 0-40-16,-16 0-80 15,0 3-48-15,-8 1-8 0,4-2-176 16,-9 5-273-16,2-1-103 0,6 7-392 15,13 6-953-15,0-3-719 32,-4-3-3858-32</inkml:trace>
  <inkml:trace contextRef="#ctx0" brushRef="#br0" timeOffset="-61813.12">16789 17221 14403 0,'0'0'4737'0,"0"0"-3609"0,0 0-152 15,0 0-72-15,0 0-224 16,0 0-520-16,0 0-160 0,-19 0-1232 31,6 0-1648-31,-7 0-7307 0</inkml:trace>
  <inkml:trace contextRef="#ctx0" brushRef="#br0" timeOffset="-55101.06">16638 17183 6081 0,'0'0'5777'0,"0"0"-3961"31,0 0-247-31,0 0-449 16,0 0 24-16,0 0-272 0,0 0-303 0,0 0-233 16,-8-22-256-16,8 22 16 15,0 0-24-15,0 0 48 16,0 0 24-16,0 0-48 16,0 0 88-1,0 0 0-15,0 0-56 16,0 0 24-16,15 0 8 0,13 0-32 0,9-3-64 15,10-1-56-15,2 4 64 32,-6-3-72-32,-11 3 8 15,-8 0 8-15,-12 0-8 0,-9-3 0 16,-3 3 8-16,0 0-16 16,0 0-56-16,5 0-192 0,-1 0-312 15,19-3-688-15,-2 3-1385 16,7-4-3640-16</inkml:trace>
  <inkml:trace contextRef="#ctx0" brushRef="#br0" timeOffset="-50916.26">17204 17113 1536 0,'0'0'6145'0,"0"0"-4673"0,0 0-743 15,0 0-41-15,-12-7-56 16,12 7-56-16,0 0-112 15,0 0-280-15,0 0-112 0,0 0-72 16,0 0 88-16,0 0-24 31,0 0 40-31,0 0-48 0,3 0-48 16,14 0 56-16,7 0 64 16,12 4 192-16,23 2 24 15,24 4-56-15,26-1 41 0,6 4-137 31,5-3-40-31,-5-1-24 16,-7 0-16-16,3-2-48 0,1-1 16 0,0 0-72 16,-5 1 8-16,1-7-8 15,-5 3 0-15,0-3 40 16,5 0-48-16,4 0 8 0,-1 0 8 16,9-10-8-1,3-2 0 1,9-1 0-16,-5 1-8 0,5 8 8 0,-1 1 0 31,4 3 0-31,9 3-8 16,0 7 8-16,8-1-8 15,3 1 8-15,-4 0 0 0,1 2 0 16,-13-2-8-16,-12 2 0 16,-11-2 0-16,-28-4 0 0,-17-2 0 15,-19 1 0-15,-8-1 0 16,0-1 8-16,7 0 8 0,-6 0-16 15,-10 1-8-15,-11-1-328 32,-12-3-424-32,-12 0-465 0,-20 0-1031 15,-7 0-3842-15</inkml:trace>
  <inkml:trace contextRef="#ctx0" brushRef="#br0" timeOffset="-50102.44">17383 17126 4544 0,'0'0'2497'31,"0"0"-1009"-31,0 0-591 0,0 0-433 16,0 0-144-16,0 0 248 15,12 9-32-15,0-3 112 0,4 7-40 16,3 6-64-16,6 1-216 16,6 4 56-16,5 8 17 0,12 3 31 15,24 10-56-15,36 12-128 16,43 13-56-16,20 0-56 15,9-10-32-15,-9-3-104 16,-15-16 16-16,-10 1-8 16,-10-1-8-16,-4-3-88 15,-5 0 0-15,-7 3 80 0,-5 1 8 16,-4-4 0-16,1 0 40 16,-4-6-40-16,-1 3 0 0,-11-7 0 15,-20 1 0-15,-16-7 8 31,-17-3-8-31,-7-6 0 0,9 6 0 16,-2 0 0-16,5 0 8 16,-8 0-8-16,-12-6-8 15,-4-1 8-15,-13-5-96 0,-3-4 40 32,-4 0 8-32,0 0 40 15,1-3-64-15,-1 4-240 16,-1-1-1201-16,1 0-1519 0</inkml:trace>
  <inkml:trace contextRef="#ctx0" brushRef="#br0" timeOffset="-44789.65">22260 16541 9009 0,'0'0'2929'0,"0"0"-1001"15,0 0-799-15,0 0-249 0,-4-3 128 16,4 3 24-16,0 0-183 15,0 0-97-15,0 0-160 0,4 0-248 16,15 0-96-16,30 0-104 16,50 10-48-1,56 3-16-15,21-1-16 16,-4 1-56-16,-45-6-8 16,-52-7-200-1,-30 0-80-15,-18 0-112 16,-3-4 112-16,-8-5 184 0,0-1 24 15,-16-3 8-15,-4 1-168 0,-12-4-152 16,-12 3 152-16,-3 1 112 16,3 8 71-16,0 1 1 0,0 3 0 15,7 0-24-15,6 0 16 16,7 16-32-16,-1 3 88 0,6 12 88 31,3 11 169-31,3 9-57 16,14 3-88-16,7 19-32 0,12 13-16 15,-8 15-56-15,0 4 8 16,-17-22 24-16,-11-20-32 0,-4-22-8 16,-16-12 0-16,-4 6 8 31,-16-3-8-31,-3-7 0 16,-9-9 0-16,-4-10 72 0,0-6 0 15,-8-6 112-15,8-13-64 16,1-16 64-16,7-10-56 0,16-18-128 31,25-23 136-31,10 7-64 0,29 6-72 16,32 0-152-16,31 9-464 15,-3 7-1073-15,-4 3-3224 0</inkml:trace>
  <inkml:trace contextRef="#ctx0" brushRef="#br0" timeOffset="-44607.14">23005 16246 13770 0,'0'0'1969'15,"0"0"-1097"-15,0 0 168 0,0 0-400 32,0 0-440-32,0 0-200 15,0 0-688-15,0 0-4105 0,36-31-3969 16</inkml:trace>
  <inkml:trace contextRef="#ctx0" brushRef="#br0" timeOffset="-44114.45">23722 16706 10682 0,'0'0'1664'0,"0"0"-1168"16,28-95-264-16,-24 54-104 16,-4 3 152-16,0-3 673 15,-20 9 55 1,-8 10-168-16,-7 15-512 0,-10 7-256 15,-2 19-72-15,3 19-8 0,4 7 8 16,12 9 8-16,12 0 40 16,8-3 0-16,8-7-40 15,4-6 0 1,16-16-8-16,4-9 56 16,12-13 24-16,7-6 88 15,2-20-88-15,2-9-16 0,1-6 24 16,-12 0-24-16,-8 3 320 15,-4 10 456-15,-12 8-239 0,-9 14-1 32,1 6-560-32,-4 22-40 15,0 16-8-15,4 26 8 0,1-4 0 16,3 10-80-16,-1-7-680 16,-7 7-841-16,0-13-1287 15,0-16-2746-15</inkml:trace>
  <inkml:trace contextRef="#ctx0" brushRef="#br0" timeOffset="-43813.26">24049 16513 11642 0,'0'0'2633'0,"0"0"-1065"16,0 0-320-1,0 0-1120-15,0 0-72 16,0 0-56-16,32 85 8 0,-21-31-8 0,-2 7 0 15,3-1 0-15,-5-6-352 16,6-9 32-16,-2-11 152 16,1-14 56-1,-3-11 112-15,2-9 40 16,6-16 416-16,2-19-72 16,9-25 64-16,-4-3-64 0,4-4-152 15,-4 0-96-15,-5 13-8 16,6 7-128-16,-5 12-168 0,-1 22-1048 31,-2 13-2929-31,-6 0-3248 0</inkml:trace>
  <inkml:trace contextRef="#ctx0" brushRef="#br0" timeOffset="-43415.32">24674 16624 10186 0,'0'0'1816'0,"0"0"-552"16,0 0-431-16,73-92-481 0,-54 60 384 16,-3-3-136-16,-8 3-152 15,-8 1-136-15,0 5 192 16,-8 11 0 0,-12 8-112-16,-12 7-240 15,-7 16-144-15,-10 16-8 0,2 12 8 16,3 7-8-16,12 3 0 0,8 0-8 15,20-3-48-15,4-10-48 16,9-9 56 0,18-13 32-16,9-9 16 15,11-10 128-15,6-13 8 16,6-16-56-16,-3-9-8 0,-1-6 56 16,-14 5 217-16,-9 1 383 15,-9 13-232-15,-7 9-8 16,-8 13-232-1,-4 3-256-15,-4 25-176 16,0 26 168-16,0 22 0 0,0 0-656 16,-4 16-881-16,0-26-2423 15,0-21-4682-15</inkml:trace>
  <inkml:trace contextRef="#ctx0" brushRef="#br0" timeOffset="-43236.8">25355 16872 12778 0,'0'0'4169'0,"0"0"-3937"16,0 0-168-16,0 76-48 16,-4-38 0-16,-15 3-16 0,-41 26-104 15,8-13-1952-15,-4-9-3617 16</inkml:trace>
  <inkml:trace contextRef="#ctx0" brushRef="#br0" timeOffset="-40115.15">21730 15986 8249 0,'0'0'2201'16,"0"0"-841"-16,0 0-256 31,0 0 113-31,0 0-169 0,0 0-352 15,0 0-336-15,20-16-256 16,4 13-48-16,11-1-48 0,10 2 40 16,6-2-40-16,21 1-8 15,28 0 8-15,31 0 40 32,17-1 72-32,-1 4 24 0,-8 0 40 15,-23 0 8-15,-4 4-80 16,-9 2-24-16,-7 1-80 0,-1-1 40 15,1-3-40-15,-1 0-8 16,-3 0 0-16,8-3 8 16,-4 0 0-1,3 0 0-15,0 0 0 0,1 0 0 16,-5 0 0-16,-3 0 0 16,-8 0 0-16,-8 0 0 0,-16 0 16 15,11 4-16 1,10 2-8-1,14 0 0-15,12 0 0 0,-7 1 0 16,-13-1 0-16,1 4 0 0,-8-7 8 16,-20 0-8-16,-13-3 0 15,-11 0 0-15,5 0 8 0,-6 0-8 16,5 0 0-16,-12 0-96 31,-4 0-24-31,4 0-128 0,-5-3 16 16,5 0 16-16,4 3-120 15,0 0-328-15,-4 0-192 0,-8 0-153 16,-5 0 49-16,-10 0-272 31,-1 3-688-31,0 0 759 16,-4-3 457-16,0 0 480 0,0 0 224 16,0 0 0-16,0 0 232 15,0 0 256-15,0 0-8 16,0 0 64-16,4 3-7 0,-4-3-49 15,0 7 240-15,4 2-232 16,-4 7 16 0,0 6 72-16,0 7 480 0,0 9-119 15,0 3-337-15,0 10-176 16,-4 3-144-16,0 16 8 16,0 19-24-16,-5 9-72 0,6 7-32 15,-9-6-32 1,4-14-88-16,0-18-40 15,0-13 64-15,8-10-64 16,0-5-8-16,0 5 8 0,0 3-8 16,4 8 0-16,8-14 16 15,0-6-16-15,4-7-344 0,-4-2-416 32,-1 2-904-32,-7-9-705 0,1-6-2672 15</inkml:trace>
  <inkml:trace contextRef="#ctx0" brushRef="#br0" timeOffset="-39230.52">21714 16027 2696 0,'0'0'1456'0,"0"0"-39"0,0 0-121 16,0 0-208-16,0 0 56 0,-4-3-447 15,4 3-401-15,0 3-192 16,0 10 328-16,4 6 416 0,0 6-96 31,3 10 160-31,-2 7-200 16,3 5 105-16,-4 17-257 0,7 18 8 16,2 23-80-16,-1 9-216 15,0 4-96-15,0-4-88 0,-8-6-24 16,3 6-56-16,2-6-8 31,-5-9 8-31,4-23 0 0,-1-22 0 16,-3-19-8-16,0-4 8 15,1 1 0-15,-1 3-8 16,0 4-8-16,-1-8-488 0,5 1-448 31,-4-4-833-31,1-6-695 16,-1-6-4290-16</inkml:trace>
  <inkml:trace contextRef="#ctx0" brushRef="#br0" timeOffset="-38729.85">21941 17773 10922 0,'0'0'2360'0,"0"0"-2360"0,0 0-328 0,0 0 328 32,0 0 88-32,112 39-80 15,-56-33-8-15,19 0-184 0,29-6-48 16,23-3 184-16,12-13 48 16,-3-3 248-16,-4 6 336 0,-5 7 57 31,4 3 215-31,5 3 200 15,-1 0-112-15,5 9-352 16,-1 4-240-16,5 0-160 0,4 0-144 16,-1 2 32-16,-4 7 8 15,-7-2 40-15,-17 2-48 0,-7-3-72 16,-9-3 0-16,1-4 0 31,3 1 8-31,-6-4-16 16,-2 1 0-16,-24-3-16 0,-19-4 16 15,-12 3-8-15,-8-6-40 16,4 3 40-16,3 0 8 0,9 0 8 0,-3-3-8 16,-2 4 0-1,-3-1 0 1,3 0-8-16,-7 0 8 16,-8 1 8-16,-8-1-8 0,-8 0-720 15,-12 0-1056-15,-4-3-1129 16,0 0-1344-16,-7 0-2312 0</inkml:trace>
  <inkml:trace contextRef="#ctx0" brushRef="#br0" timeOffset="-34064.33">14108 4457 4761 0,'0'0'2656'0,"0"0"-864"0,0 0-903 16,0 0-177-16,0 0 168 16,0 0 280-1,0 0 33-15,-4 7-385 16,4-7-272-16,0 0-216 0,4 0-232 16,7 0-88-16,14 0 0 15,10 3 0-15,25 0 8 0,32 4-8 16,35 2 8-1,21 1-8-15,3-7 16 16,-3-3-8-16,-21 0 0 16,-24 0 0-16,-26 0 0 0,-30 0 104 15,-10 0 24-15,-6 0 40 16,-7 0-64-16,0 0 8 0,-17 0 56 16,-2 0 0-16,-1 0-8 31,-4 0-40-31,0 0-56 0,0 0-72 15,12 0 0-15,4 0-544 16,39 0-912-16,-3 6-937 0,4 0-2424 16</inkml:trace>
  <inkml:trace contextRef="#ctx0" brushRef="#br0" timeOffset="-33379.17">17324 4451 4080 0,'0'0'1609'15,"0"0"-249"-15,0 0-384 16,0 0-272-16,0 0 17 0,-9-9-17 15,9 9 0-15,0 0-112 16,0 0-192 0,13 0-184-16,10 0-16 0,25 9 240 15,36 4 72-15,36 0-16 16,26-1-23-16,10-2-153 16,-9 2 40-16,-11-5-8 0,-12-4-56 15,-9 0-136 1,-28-3-24-16,-23 0-24 15,-23 0-8-15,-14 0-8 0,-7 0-48 16,-4 0 80-16,-4 0-24 16,-12 0-32-16,0 0-72 15,0 0-160-15,0 0-464 0,-12 3-928 32,-4 4-969-32,0-1-2472 0</inkml:trace>
  <inkml:trace contextRef="#ctx0" brushRef="#br0" timeOffset="-29297.08">25602 16163 1688 0,'0'0'6457'31,"0"0"-4488"-31,0 0-977 0,-4 0-224 16,1 0 376-16,3 0 361 15,0 0-289-15,0 0-368 16,0 0-264-16,0 0-96 0,0 0-56 15,0 0 128-15,0-6 177 16,16-6-129-16,7-11-432 0,14-8-168 16,27-17 56-1,39-22-64-15,48-22 16 16,20-10-16-16,1 10-96 16,-21 10-152-16,-51 31 56 0,-33 16 136 15,-26 13 56-15,-22 12 0 16,-3 1-8-16,-4-1 8 15,-4 7 0-15,-8 3-552 16,-4 0-1377-16,-43 19-1191 16,-6 4 487-16,6-1-4537 15</inkml:trace>
  <inkml:trace contextRef="#ctx0" brushRef="#br0" timeOffset="-28235.92">25460 17706 11042 0,'0'0'2840'0,"0"0"-2055"32,0 0-785-32,0 0 72 15,0 0 528-15,114 20 432 16,-22 12-296-16,48 12-240 0,15 13-112 16,8 3-56-16,-15-6-32 15,-21-6-31-15,-7-10 39 0,-12-3-56 31,-16-10-24-31,-25-12-104 16,-19 0 16-16,-17-10-64 0,1 3-64 16,-4-2 64-16,0-2-64 0,-11 2-8 15,-10-1 0 1,1-3-248 0,0 3-240-16,-3 0-537 0,-5 4-615 15,0-1-1305-15,-9-2-2400 16</inkml:trace>
  <inkml:trace contextRef="#ctx0" brushRef="#br0" timeOffset="-22665.82">10622 17158 7889 0,'0'0'1961'16,"0"0"-1001"-16,0 0-528 15,-17-13-176 1,17 13 216-16,0 0 240 16,0 0-104-16,0 0-264 0,0 0-176 15,0 0-40-15,0 0 25 16,0 0-97-16,0 0 96 0,4 0-24 15,9 0-24 1,11-4 176-16,12 1 72 16,11 3 120-16,13-3-104 15,16 3-24-15,16 0-48 0,15 0-48 16,5 3-72-16,-9 7-8 16,-8 0-88-16,-7-1 16 0,4 4-40 31,3-4 16-31,6-3-24 15,2 1 8-15,0-1-40 16,-3 1 32-16,-20-5-40 0,-13 5 48 16,-19-1-16-16,-8-2-32 15,4-1-8-15,-4 3 8 0,3 0 0 32,-11-3 0-32,-8 1-8 15,-7-1 8-15,-2-3 8 16,-3 3-8-16,0-3-8 0,-4 0 16 15,0 0-8-15,0 0 0 16,-4 0-8 0,4 3-496-16,-4 1-808 0,0 2-1505 15,4-3-455-15</inkml:trace>
  <inkml:trace contextRef="#ctx0" brushRef="#br0" timeOffset="-14804.84">13590 4486 3104 0,'0'0'2913'16,"0"0"-1217"-16,0 0-1176 16,0 0-368-16,0 0-96 15,0 0 72 1,0 0 568-16,-12 0 57 0,12 0-65 15,0 0-224-15,0 0-192 0,0 0-104 16,0 0-80-16,0 0 80 16,0 0-32-16,0 0-32 15,0 0 24 1,0 3-32-16,8 0 8 16,8 1 56-16,12-1 160 15,4 0 24-15,15 3-40 0,5-3 120 16,8 0-15-16,4 1-73 15,7-4-40-15,-3 3-144 0,4 0-24 32,0-3 0-32,-5 0 0 15,-7 0-48-15,-4 0 8 0,-13 0-16 16,-11 0-8-16,-8 0 48 16,1 0 16-16,-9 0 16 31,-1-3-32-31,6 0-56 0,-6-1-48 15,5 1 8-15,4 0-8 16,-8 0-8-16,12 0-496 0,11 3-1457 0,2-3-1007 16,-5 3-4842-16</inkml:trace>
  <inkml:trace contextRef="#ctx0" brushRef="#br0" timeOffset="-13672.87">15255 4505 6121 0,'0'0'2128'15,"0"0"-1216"-15,0 0-647 16,0 0-65-16,0 0 328 0,0 0 208 31,4 0-32-31,16 0-200 0,8 0-168 16,12 0 0-16,12 0 16 15,19 0 32-15,30 0-48 16,13 3 49-16,10 0-89 0,-29 0 80 31,-26-3 8-31,-29 0-88 16,-9 4-112-16,-3-4-32 0,-4 0 24 16,-4 0 8-16,-8 0 88 15,-8 0 152-15,0 0-56 16,-4 0-160-16,0 0-96 0,0 0-72 15,0 0-40-15,0 0-352 16,0 0-560-16,0 6-1296 0,4 1-2001 16,0-1 992-1</inkml:trace>
  <inkml:trace contextRef="#ctx0" brushRef="#br0" timeOffset="-12936.84">17144 4540 7881 0,'0'0'1769'0,"0"0"-1249"16,0 0-376-16,0 0 168 0,0 0 392 15,0 0 8-15,0 0-256 16,48 0-16-16,-20 0 72 0,11 0-136 31,9 0 145-31,12 0 31 16,4 0 152-16,3 0-248 16,10 0-120-16,-2 0-216 0,-8 0-24 15,2 0-24-15,-14-6-64 16,-15-1 88-16,-8 1-96 0,-16-1-216 31,-9 7-432-31,-2 0-1401 0,-5 0-3152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5T20:35:57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7227 2616 1792 0,'0'0'944'0,"0"0"1265"16,0 0-113-16,0 0-936 15,0 0-232-15,-3-3 369 0,3 0-289 0,0 3-240 16,0 0-120-1,0 0-72 1,-5 0-136-16,5 0-63 0,0 0-65 16,0 0-40-16,0 0-72 15,0 0-64-15,0 0 56 16,0 0 16-16,0 0 8 0,0 0 64 0,0 0-64 16,0 0-40-16,0 0-32 15,0 0-24 1,0 0-64-16,0 0 120 15,0 0 40-15,12 0-160 16,4 0 24-16,4 0 8 16,8 0 40-16,0 0 24 0,0 0-24 31,-5 0-56-31,5 0 48 0,4 0-48 16,-4 0 8-16,4 0 32 15,3-4-104-15,2 4 48 16,-1-3-40-16,-1 0 40 0,5 0 24 15,-4 0-72-15,-8 0 0 32,3-1 0-32,-3 4 8 0,-3-3-8 15,-1 3-8-15,0 0 0 16,-1 0 8-16,1 0 0 16,-4 0-8-16,-4 0 0 0,0 0 0 15,0 0 0-15,0 0 8 16,4 3 0-1,3 1-8-15,2 2 0 16,3-3 0-16,7 0 56 0,-3 0-48 16,4-3-8-16,-4 4 0 15,-4-1 8-15,0 0-8 0,-4-3 0 16,-9 3 0 0,5-3 0-16,-7 3-8 15,2 1 8-15,2-2 0 16,6-2 0-16,-3 4 8 0,8-4-8 15,0 0 8-15,4 0-8 16,0 0 0-16,4 0 0 0,-1 0 0 31,1 0 8-31,-4 0-8 16,0 0 0-16,-8 0 0 0,4 0 0 16,-8 0 0-16,-1 0 0 15,-2 0 0-15,7 0 8 0,-5 0 0 16,5 0 0-16,4 0 0 15,0 0 40-15,4-4-48 47,0 4 0-47,0-2 41 0,0-2-33 16,-8 1-8-16,0 3 0 16,-5 0 0-16,-2 0-8 0,-2 0 8 15,1 0 0-15,4 0 0 16,0 0 8-16,8 0 0 0,0 0 0 15,8 0 40-15,-1 0-40 0,1 0 0 16,1 0 0-16,-5 0 0 16,-4-3 8-16,-9 3 0 0,1 0-16 15,-8 0 8 1,4 0 0 0,-4 0-8-16,8 0 0 0,4 0 0 15,3 0 48-15,5 0-40 0,5 0 0 16,6 0 64-16,-3 0 0 15,0-3 48-15,0 3-72 0,-5-3 8 32,-3-1 8-32,0 4-8 15,-4 0-48-15,4 0 40 0,0 0-40 16,-1-3 8-16,9 3 48 16,-3 0-56-16,6-3-8 0,-3 3 0 15,0-3 16-15,0 0 56 31,-5 0 48-31,-3-1-48 16,-4 4 0-16,0-3 8 0,-4 3-80 16,4-3 16-16,0 3 64 15,-1 0-80-15,10 0 32 0,-1 0-16 16,-1 0-16-16,5 0 0 31,1 0 72-31,-2 0 24 16,-3 0-40-16,-4 0 40 0,-4 0-88 0,-4 0-8 15,-9 0 0-15,-2 0 0 16,-9 0 0-16,-1 0 0 0,-3 0 0 16,0 0-64-16,4 0-376 15,0 0-696 1,4-3-1713 0,1-4-4337-16</inkml:trace>
  <inkml:trace contextRef="#ctx0" brushRef="#br0" timeOffset="1605.7">13013 2616 2720 0,'0'0'4433'0,"0"0"-2433"15,0 0-863 1,0 0-329-16,0 0 56 16,0 0 160-16,-5 3-56 15,5-3-231-15,0 0-201 0,0 0-184 16,0 0-176-16,0 0-96 15,0 0-24-15,0 0-48 16,0 0-16-16,0 0-128 0,0 0-216 31,12 0 264-31,4 0 88 16,8 0 664-16,12 0 248 0,8 0-360 16,7 0-16-16,1 0-360 15,0 0 104-15,0-3-128 16,-4 3 105-16,-1-3-249 0,5 0 80 15,-7-1 48 1,2 1-128-16,1 0 40 16,-4 0 8-16,0 3 72 0,-1-3-120 15,1 0 64-15,-4-1-8 16,-8 4-8-16,4-3 32 16,-4 0-88-16,-1 3 0 15,1 0 0 1,4-3 0-16,4 3-72 0,0-3 72 15,0 3 56-15,-1-4-56 0,2 4 0 16,-6 0 0-16,1 0 8 16,-8 0 8-16,0 0 104 15,4 0-112 1,-4 0 0-16,0 0-8 16,8 0 0-16,-1 0 32 0,9 0-24 15,4 0 56-15,-1 0-64 16,5 4-80-16,0-1 80 15,-4 0 0-15,-4 0 96 0,-4 0-88 32,-5 1 0-32,-3-4 72 15,-4 3-64-15,0-3 48 0,4 0-48 16,-4 3 104-16,8-3-72 16,3 0 24-16,6 0 0 15,-2 0 8-15,5 0-80 0,-4 0 136 16,-4 0-56-1,0 0 32-15,-4 0-104 16,-5 0 64-16,1 0 0 0,-4 0 48 16,0-3-48-16,8 3 0 15,0 0 0-15,-1-3-32 16,6 3-32-16,-2 0 80 16,-3 0-88-16,5 0-8 15,-2-4 8-15,-3 4 0 16,-4 0 0-16,0 0-8 0,-4 0 8 15,-4 0 0-15,-5 0-8 16,1 0-192-16,-8 0-280 16,4 4-656-1,-4-4-1721-15,-8 0-3584 0</inkml:trace>
  <inkml:trace contextRef="#ctx0" brushRef="#br0" timeOffset="3908.54">17996 2705 1776 0,'0'0'5545'15,"0"0"-3865"-15,0 0-743 0,0 0-153 16,0 3-104-16,0-3-32 15,0 0 128-15,0 0-48 16,0 0-159-16,0 0-137 0,0 0-80 16,0 0-72-16,0 0-280 15,4 0-168-15,5 0 96 0,6 3 72 32,9-3 856-32,8 3-264 15,13 0-208-15,2 1 64 16,1-4-240-16,3 3-32 0,5 0-176 0,0-3 8 15,0 3 96-15,0 1 24 16,3-4 80-16,1 5-200 16,-4-1-8-1,4 2 56-15,-1-3 16 16,5 1-16-16,-4 2-56 16,0-3 0-16,-4 3 56 0,-9-2-56 0,1-1 0 15,0 0 128-15,-4 3 96 16,-5-2-224-1,2-1-56-15,-5 0 56 16,7-3 16-16,-3 3-16 16,8 0 48-16,-5-3-96 15,6 3 96-15,-1-3 0 0,-1 4-48 16,-4-4 49-16,-2 0-41 0,2 0 56 31,2 0 0-31,-2 0-16 16,1 0 88-16,8 0-64 15,0 0 104-15,8 0-128 0,0 0 8 16,-1 0-40-16,5-4 16 16,-4-2-32-16,0 3 0 0,-9 0 0 31,1 0 8-31,-4-1 112 16,-4 1-112-16,3 3 24 15,1-3-24-15,8 3-16 0,-4 0-8 0,3-3-56 16,5 3 72-16,-8-3 0 15,4 3 32-15,-9-4-16 16,2 4-16 0,-6-2 8-16,-2 2-8 15,2-4-16-15,0 1-40 16,6 3 112-16,3-3-24 0,-1 3-24 16,5-3-8-16,-4-1 0 0,4 1-8 15,-5 3 8 1,5-3 8-16,-4 0 32 15,0 3-32-15,3-4-16 16,1 4 8-16,4 0-8 16,0 0 8-16,-4 0-48 0,0 0-48 15,-1 0 24-15,-3 0-24 0,-4 0-80 32,-1 0 168-32,-2 0 0 15,2 0-48-15,1-2-64 16,-1-1 120-16,2 3 0 0,-6-4-8 15,-2-2 8-15,-2 3 0 16,-3 3 0-16,0-4 96 31,4 4-96-31,-4 0-8 0,3 0 0 16,-3 0 16-16,4 0-16 16,-4 0 8-16,4 0-96 0,7 0-56 15,1 0 56-15,5 4-177 0,3 2 49 16,-5 1 216-1,5 2-88 1,-4-3 96-16,3 4 72 0,-3 0-72 16,4-1 0-16,0 0 0 15,4 1 32-15,-1-7 64 0,-4 3-88 16,5-2 136-16,-8-1-88 16,8-3 24-1,-8 0-80-15,4 0 233 16,-1 0-129-16,1 0 96 0,0 0-152 15,0 0 16-15,0 0-56 16,-1 0 24-16,5 3-24 0,0 0-16 16,3 0-104-16,-3 3-304 31,0 1 351-31,0-1-119 0,-8 1 48 16,4-1 136-16,-9-3 0 15,1 3 48-15,-8 1-48 0,-4-4-88 16,-5 0 80-16,1 3 8 15,-4-2 0-15,8-1 8 32,1 3-8-32,-2-2-8 0,9-1 0 15,0 0-48-15,3 0 56 16,2-3 24-16,2 0 32 0,1 0-56 16,0 0 8-16,-5 0-8 15,2 0 48-15,-6-3-40 16,-7-3 56-16,0-1-8 0,-9 1 96 15,-2 0-15 1,2-1 15-16,-2-3 24 16,3 4-80-16,3 0-88 0,5 3 0 15,4-4 0-15,4 4 0 16,3 0 0 0,2 0 40-16,-2-1-48 15,5 1 0-15,0 0-8 0,-8 0-40 16,0-3 40-16,-1 3-48 15,1 3 48-15,-4 0-104 0,4 0-32 16,-5 0 16-16,2 0 7 31,-2 0-207-31,-7 6-96 16,-8-3 280-16,0 0 80 0,-8 0 8 16,-4 0-544-16,0 1-192 0,-4-1-736 15,-4-3-913-15,-4-3 385 16,0-10-2129-16</inkml:trace>
  <inkml:trace contextRef="#ctx0" brushRef="#br0" timeOffset="52755.9">10884 2591 1560 0,'0'0'776'15,"0"0"-344"-15,0 0 184 0,0 0-616 16,0 0 0 0,-4 0 2161-1,4 0-705-15,0 0-856 0,0 0-336 16,0 0-64-16,0 0 192 0,0 0-40 16,0 0-112-16,-4 0-168 15,-3 0-72-15,3 0 0 0,0 0-8 31,0 0 8-31,4 0 72 16,0 0 40-16,0 0-31 0,0 0 71 16,0 0-8-16,0 0 40 15,0 0-32-15,0 0 120 0,0 0-40 16,0 0 0-16,0 0-80 31,0 0-56-31,0 0-88 16,0 0 0-16,0 0 0 0,0 0 8 15,0 0-16-15,0 0 0 16,0 0 0-16,0 0 56 0,4 0 144 16,0 0 128-16,7 0 192 31,-3 3-136-31,9-3-136 16,-10 0-112-16,6 0-16 0,6 3-8 0,-6-3-104 15,6 3 136-15,1-3-8 16,-4 3-8-16,0-3-56 0,0 3-64 15,-4-3 80 1,0 0-80 0,0 4 112-16,0-4-8 15,-4 3-7-15,4-3-57 0,0 0 48 0,4 3-96 16,-4-3 8-16,8 0-8 16,-1 3 152-16,-2 0 56 0,2-3-88 31,-3 4-40-31,0-2 16 15,0-2-48-15,1 4-40 16,-2-4 88-16,1 0-24 0,0 3-64 16,0-3 0-16,-4 0 80 0,3 0 16 15,-2 0-16-15,-2 0-8 32,2 0 0-32,-5 0 24 15,-1 0-16-15,6 0 0 0,-5 0 8 16,3 0 0-16,-3 0-96 15,1 0 8-15,-2 0 0 0,5 0 56 16,-8 0-64-16,4 0 48 31,0-3-48-31,-8 3 8 16,4 0 8-16,-4 0-16 0,4 0-592 16,-4 0-1377-16,4 0-3200 0</inkml:trace>
  <inkml:trace contextRef="#ctx0" brushRef="#br0" timeOffset="54556.08">12729 2600 4240 0,'0'0'1409'0,"0"0"-193"31,0 0-400-31,0 0 328 15,0 0-95-15,-4-6-33 0,0 6-200 16,4-3-248-16,0 3 104 16,0 0-16-16,0 0-215 15,0 0-153-15,0 0-104 0,0 0-104 32,0 0-80-32,0 0 40 0,0 0-40 15,0 0-56-15,0 0 56 0,0 0-72 16,-4 0-56-16,4 0 24 15,0 0-16-15,0 0 112 16,-3 0-80-16,3 0 80 16,0 0-41-1,0 0 49 1,0 0 0-16,0 0-8 16,0 0-40-16,0 0-104 0,0 0 152 15,11 0 0-15,6 0 417 16,2 0 135-16,13 3-48 15,-4 0-160-15,7 0-88 0,2 0-8 16,3 0 136-16,-1-3-176 0,-3 0 80 16,1 4-56-16,-2-4-56 15,-3 0-72-15,-8 0-32 16,-4 0-24-16,-8 0 24 0,0 0-64 31,-5 0 8-31,-3 0-16 16,0 3-120-16,1-3-544 0,10 6-856 15,-2 3-1041-15,2-5-2616 0</inkml:trace>
  <inkml:trace contextRef="#ctx0" brushRef="#br0" timeOffset="55883.53">15996 2603 40 0,'0'0'2728'16,"0"0"105"0,0 0-1449-16,0 0-688 15,0 0-16-15,0 0 849 16,5 0-417-16,-5 0-248 15,0 0-224-15,0 0-144 0,4 0-160 16,0-3-136-16,0 3-80 0,-1-3-40 31,1 3 0-31,0 0 24 16,5 0-32-16,-2 0 9 16,5 0-73-16,8 0 40 0,4 0-40 15,4 0 56-15,4 0-16 16,4 0 96-16,0 0 64 0,-1-3-40 31,1 3 8-31,8 0-48 16,-4-3 8-16,3 3-8 15,-2-4-64-15,2 1-8 0,-3 0-32 16,-3 0 32-16,-6 0 64 16,-4-1-48-16,1 2 8 0,0-5 0 15,-3 4-8 1,3 0-64-16,-4-4 0 15,0 4 0-15,-5 0 0 16,9-1 0-16,-4 2-8 0,4-1 0 16,-9 3-280-16,2-4-72 15,-10 4-216-15,-2 0-120 16,-9-9-457-16,-13 5-1231 16,-6-5-4594-16</inkml:trace>
  <inkml:trace contextRef="#ctx0" brushRef="#br0" timeOffset="62746.18">11475 2682 1800 0,'0'0'1280'0,"0"0"1161"31,0 0-1081-31,0 0-328 16,0 0-320-16,0 0 185 15,0 0-249-15,0 0-256 0,0 0-160 16,4 0-72-16,-4 0 16 16,0 0-72-16,0 0 0 0,0 0-40 15,0 0-8 1,0 0-8-16,0 0-40 15,0 0 88-15,7 0-88 16,5 0 88-16,0 0 160 0,4 0 32 16,12 0 24-16,-4 0-56 15,8 0 72-15,0 0-48 16,-4 0 24-16,0 0 9 16,-9-2 55-16,-3-2 16 15,-4 1-32-15,-3 3-24 16,-9 0-48-16,3 0 0 0,-3 0-72 15,0 0-96-15,0 0 0 32,0 0-24-32,0 0-32 0,0 0-56 15,0 0-120-15,0 0-312 16,0 0-552-16,4 0-1209 0,0 0-2608 16</inkml:trace>
  <inkml:trace contextRef="#ctx0" brushRef="#br0" timeOffset="73706.91">3665 5410 4096 0,'0'-7'4937'0,"4"-5"-3288"16,-4 6-409 0,4-4 240-16,-4 1 481 15,0 2-153-15,0 1-648 16,4 3-303-16,-4 3-241 0,0-4-152 15,0 4-144-15,0 0-152 16,0 0-112-16,0 0-56 0,0 4-96 31,0 12-64-31,0 6 64 16,0 13 96-16,0 6 8 0,0 6-8 16,0 1 0-16,0-4-8 15,4-2-48-15,4-1-152 16,-4-6-168-16,0-3-504 0,-4-4 39 31,0-5-799-31,0-11-889 16,0-6-615-16,-12-6-2994 0</inkml:trace>
  <inkml:trace contextRef="#ctx0" brushRef="#br0" timeOffset="74041">3601 5264 8385 0,'0'0'1737'15,"0"0"-57"1,0 0-784-16,0 0 264 0,0 0 65 0,0 0-617 16,64-70-360-16,-16 70-184 15,3 0-64-15,5 9 0 0,4 17 0 16,-8 6-48-16,-4 6-48 15,-20 9 16-15,-8 1 64 16,-12 6 16 0,-8 0-64-16,0 0 64 15,-25 0 8-15,-3-7-8 0,-11-5-16 16,-5-4 16-16,-4-3-48 16,5-7-280-16,-2-6-688 15,6-5-81-15,7-11-543 0,16-6-1465 16</inkml:trace>
  <inkml:trace contextRef="#ctx0" brushRef="#br0" timeOffset="74529.71">4322 5607 7865 0,'0'0'1761'0,"0"0"-929"16,0 0-32-16,0 0 48 16,0 0-80-16,4-73 609 15,-4 60-553-15,-4-6-496 16,-7 6 8-16,-1 1-192 16,-4 5 224-16,-5 4-72 0,6 3-288 15,-5 12-8-15,0 8-56 16,0 12-8-16,8-1-48 15,8 5 40 1,4-2-8-16,4-5-40 16,12-7-8-16,4-9 32 0,3-7-120 15,-2-6-56-15,3-3 272 16,-4-19 232-16,3-4-40 16,-10-5-160-16,-2 2 24 0,-7-3-56 31,-4 7 456-31,0 6-56 31,0 9 488-31,0 7-432 0,0 3-456 16,4 3-208-16,5 16-232 15,-2 10 360-15,9 9 80 16,0 0 0-16,8 3 0 0,-1-2-368 16,-2-8-808-16,7-5-673 0,0-11 137 15,-4-11-1377-15,-5-4-2600 0</inkml:trace>
  <inkml:trace contextRef="#ctx0" brushRef="#br0" timeOffset="74724.19">4681 5188 10122 0,'0'0'2592'16,"0"0"297"-16,0 0-1497 0,0 0-776 16,0 0-616-16,0 0-328 15,0 0 192-15,4 82 128 16,4-28 8-1,-5 7 16-15,10 2-8 16,-1 0 48-16,0 4-56 0,0-6-1048 16,-1 2-992-16,-2-15-897 15,-5-17-3056-15</inkml:trace>
  <inkml:trace contextRef="#ctx0" brushRef="#br0" timeOffset="74911.69">4410 5362 10474 0,'0'0'2240'31,"0"0"-1696"-31,0 0-264 16,144-41 0-16,-53 34 193 0,1 4-465 15,-8 3-8-15,8 7-761 0,-41 9-3800 16,-7 0-3008-16</inkml:trace>
  <inkml:trace contextRef="#ctx0" brushRef="#br0" timeOffset="75270.73">4992 5603 3488 0,'0'0'1537'0,"0"0"-577"16,0 0 640-1,0 0 265-15,0 0-1073 16,0 0 456-16,63 0-224 16,-35-9-624-16,-3-4-400 0,3-6-152 15,-13-6 0-15,-2-3-200 16,-6-7-1328-16,-7-1 207 0,-4 1 1473 16,-12 10 497-16,-8 9 1023 15,-3 7-664-15,-1 9-392 16,4 0-144-16,-4 15 72 0,7 11-32 15,6 9-16-15,11 0 25 16,4 6-49-16,0 0-64 0,16 1-176 31,12-7 152-31,11-1-216 16,9-8-32-16,8-10 72 16,8-4-208-16,0-8 152 0,16-10-936 0,-21-11-2233 15,-11-8-5969-15</inkml:trace>
  <inkml:trace contextRef="#ctx0" brushRef="#br0" timeOffset="76290">3622 5978 6121 0,'0'0'3120'0,"0"0"-1567"0,0 0-273 31,0 0 56-31,0 0-47 16,0 0-481-16,0 0-528 15,0 0-272-15,0 0-8 0,0-10 0 16,3 10 0-16,9 0 328 16,8 0-136-1,4 0 136-15,8 4-32 0,4-1-96 16,7 0 192-16,10-3-96 15,6 3-16-15,5-3-192 16,4 0-56-16,-5 0 168 0,9 0-136 16,-4 0 56-16,-4 0-112 15,3 0 113 1,5-3 103-16,-5 0-208 16,6-4 128-16,-2 5 16 0,5-5-72 15,0 1 136-15,-5 3-112 16,1-4-104-16,-8 4 88 0,0 0-88 15,-8 0 56-15,-5 0-16 32,-3 3-48-32,-5 0-88 0,-7 0 88 15,-12 0 0-15,-3 0 0 16,-14 0-256-16,1 0-176 0,-8 0-321 16,0 0-95-16,0 0-552 31,0 3-1329-31,0-3-1368 0</inkml:trace>
  <inkml:trace contextRef="#ctx0" brushRef="#br0" timeOffset="78686.59">7665 5442 4849 0,'0'0'2856'15,"0"0"-1296"1,0 0-79-16,0 0-481 16,0 0-408-16,-16-35 648 0,12 31-223 15,0 4-257-15,0 0-224 16,-7 0-64-16,-6 0-216 15,-3 7-176-15,-3 9 48 0,-9 6-80 32,0 7-48-32,8 5-48 0,0 5-16 15,9 2 0-15,10 0-16 16,5 1-16-16,0-7-32 16,12-4-104-16,13-8-248 0,6-11 208 15,5-9 96-15,4-3 96 31,3-10 80-31,-6-15 152 0,-2-7 472 16,-10-9 136-16,-6 0-440 16,-10-3-8-16,-9 2-216 15,0 1 72-15,-13 9 176 0,-7 7 136 16,-7 6-304-16,-5 9-176 16,-1 10 0-1,1 0-56-15,0 10-376 0,4 12-384 16,5 4-480-16,11 5-416 15,12-2-689-15,20 3 81 16,12-10-457-16</inkml:trace>
  <inkml:trace contextRef="#ctx0" brushRef="#br0" timeOffset="78945.89">7881 5492 3448 0,'0'0'7354'0,"0"0"-5330"0,0 0-1096 31,0 0-623-31,0 0-305 16,0 0-209-16,3 29 137 0,-3 3 72 15,0 13 176-15,0 2 41 16,0 10-65-16,4 4-40 0,0-2 8 16,-4 5-112-16,4 0 104 31,-4 2-104-31,0-2-8 15,0-4-96-15,0-12-465 0,0-7-607 16,-8-16-640-16,4-12-1393 0</inkml:trace>
  <inkml:trace contextRef="#ctx0" brushRef="#br0" timeOffset="79229.14">7905 5359 5369 0,'0'0'5753'16,"0"0"-4497"-1,0 0-936-15,0 0 472 0,0 0-63 16,79-32-121-16,-55 32-376 0,0 0-232 16,0 19-328-16,-8 3-112 15,0 7 392-15,-12 6 48 0,-4 3 152 31,-9 7-144-31,-14-4 40 16,-13 3 8-16,-4-5-56 0,-4-4-120 16,0-4-16-16,8 1-673 15,12-6-1119-15,13-14-2233 0</inkml:trace>
  <inkml:trace contextRef="#ctx0" brushRef="#br0" timeOffset="79575.21">8180 5629 8753 0,'0'0'1905'31,"0"0"-1569"-31,0 0-336 16,0 0 848-16,0 0 272 0,91-19-248 0,-59 7-439 15,4-5-281-15,-8 2-152 16,0-8-32-16,-1 1-577 0,-11-7 425 15,-8 4-624 1,-4 0 352 0,-4-1 456-16,-8 7 536 15,-12 3-32-15,-3 13-400 0,-1 3-104 0,-1 0-16 16,1 16 16-16,9 13 0 16,2 9 0-16,6 3-16 0,7 0-144 31,7 4 16-31,21-10-424 15,4-4-592-15,5-8 32 16,18-14-945-16,-11-9 913 0,-4 0-1681 0</inkml:trace>
  <inkml:trace contextRef="#ctx0" brushRef="#br0" timeOffset="79918.3">8665 5464 3024 0,'0'0'5185'15,"0"0"-2808"-15,0 0-705 16,0 0-472-16,0 0-1152 0,16-19-48 15,-8 38-72-15,0 13 72 0,1 6 80 16,-6 3 8-16,5 0-88 31,-8-3-192-31,0-6-392 16,0-7-80-16,0-9-376 0,0-9-504 16,0-7 327-1,0-3 905-15,0-23-960 16,8-9 200-16,8-9 1072 0,0-1 384 15,8-2 488-15,0 5 968 16,-4 11-151-16,-1 8-505 16,-2 14 120-16,-2 9-544 0,2 0-760 15,2 13-104-15,1 9 32 0,-3 10 40 16,-2 3 32-16,-3 0 184 0,-4 2-184 31,-4 2-24-31,-4 8-664 16,0-9-1056-16,0-9-2633 15</inkml:trace>
  <inkml:trace contextRef="#ctx0" brushRef="#br0" timeOffset="80138.71">9287 5743 3408 0,'0'0'7010'32,"0"0"-6394"-32,0 0-376 15,0 0 8-15,0 0 24 0,32 89 8 16,-32-60-152-16,0-1-32 16,-28 14-96-16,4-10-1544 0,-4-7-2953 15</inkml:trace>
  <inkml:trace contextRef="#ctx0" brushRef="#br0" timeOffset="81299.6">11016 5042 10458 0,'0'0'1856'16,"0"0"217"-16,0 0-745 15,0 0-368-15,0 0-328 16,0-13-520-16,0 32-112 0,0 12-200 16,-3 24 184-1,-2 21 16-15,5 16 8 16,-4-6 0-16,4-17 48 0,0-21 16 15,0-19-64-15,0-4-8 16,4 1-144-16,1-1-376 16,-2-12-40-16,1-10 184 15,-4-3 376-15,4-3 48 16,4-17 336-16,8-8-368 16,4-10-16-16,4-7-112 0,11 1-168 15,6-1-144-15,2 4 344 16,-3 6 64-16,-3 13 32 15,-6 9 8 1,-4 10 224-16,-2 3-248 16,-9 10-384-16,-1 15 384 0,2 4 24 15,-6 6 184-15,-3 0-80 16,1-4-24-16,2 1-56 16,-3-7-40-16,8-2-8 0,0-14-352 31,4 1-736-31,4-10-377 15,0-3-487-15,0-16 207 0,0-7-791 16,-4-5 1224-16,-5 2 1312 16,-2 7 2088-16,-9 6 329 15,0 12-545-15,-4 4-1016 0,0 4-704 32,0 18 32-32,0 6 120 0,-4 7-80 15,4 4-128-15,0-2-96 0,0-2 0 16,4 1-984-16,3-11-824 15,6-9-2233-15</inkml:trace>
  <inkml:trace contextRef="#ctx0" brushRef="#br0" timeOffset="81460.17">11722 5178 11202 0,'0'0'3089'16,"0"0"-1969"-1,0 0-1120-15,0 0-976 16,0 0 592-16,-5 73-809 16,14-32-783-16,6-9-3273 0</inkml:trace>
  <inkml:trace contextRef="#ctx0" brushRef="#br0" timeOffset="82007.71">12108 5454 2784 0,'0'0'5649'0,"0"0"-3616"16,0 0-617-16,-36-88-200 0,12 65 657 31,-8 7-721-31,-8 7-408 16,1 9-480-16,-2 0-264 0,10 19-72 15,3 6-120-15,12 4-16 0,16 6-72 16,0-7-320-1,19 1 168 1,14-7-296-16,11-9 200 0,8-13 528 16,-1 0 144-16,1-9 168 15,-4-8 88-15,-8-5 312 0,-5 3 184 16,-10 6 232-16,-10 1-512 0,-2 9 145 16,-10 3-761-16,-3 0-96 15,4 22-601 1,0 12 657-16,-4 30 40 15,0 32 96-15,0 31-96 16,0 18-400-16,0-5 200 0,-8-19 88 16,-8-36-136-16,4-27 168 15,1-23 80-15,-2-10 40 16,-2-3-40 0,-5-2 0-16,-4-11 48 15,-1-9 760-15,-6-6 289 16,-5-29-201-16,-11-22-304 0,2-29 32 15,9-35-176-15,25-9-312 32,15 6-8-32,28 29-128 0,11 32-152 15,-2 21-328-15,2 7-184 16,13 1-448-16,4-2-913 16,19-5-63-16,-15 9-2265 0,-16 7-992 0</inkml:trace>
  <inkml:trace contextRef="#ctx0" brushRef="#br0" timeOffset="82374.73">12470 5077 7681 0,'0'0'3961'0,"0"0"-2929"0,0 0 497 0,0 0 103 16,0 0-616-16,0 0-1016 16,-16-13-24-1,16 45-216-15,0 9 224 16,-4 13 16-16,4 3 72 15,0 4-72-15,0-4 8 16,0-7-8 0,0-5-120-16,0-10-416 15,0-13 32-15,0-9-272 0,4-13 696 16,5-4 80-16,-2-18 0 16,14-13 144-16,-2-6-144 15,1 0 160-15,4 6 48 0,-8 3 208 16,0 13 184-16,0 13-288 15,-9 6-304-15,10 3 64 0,3 19-64 32,-4 7-8-32,4 9 16 15,-5 3 112-15,-2 4-128 16,-2-4-832-16,-11 3-760 0,0-9-1321 16,0-13-7625-16</inkml:trace>
  <inkml:trace contextRef="#ctx0" brushRef="#br0" timeOffset="84420.26">13275 5559 6937 0,'0'0'2825'0,"0"0"-1201"0,0 0-168 16,0 0 49-1,0 0-209 1,0 0-392-16,4-9-464 0,-4 9-280 16,4 0-160-16,-4 3-144 15,4 12 64-15,4 2 80 0,-8 8 8 16,0 4 0-16,0-1-8 0,0-3 0 31,-24 4-104-31,-8-4-472 16,-27-3-304-16,3-2-1585 0,8-11-4512 15</inkml:trace>
  <inkml:trace contextRef="#ctx0" brushRef="#br0" timeOffset="85665.92">14888 5083 9073 0,'0'0'2913'0,"0"0"-1065"16,0 0-855-1,0 0-225-15,0 0-232 16,0 0-336-16,0 6-200 0,0 14-96 16,-3 5 96-16,-5 13 88 15,0 3-40-15,0 10 96 16,-4 3-16-16,4 0-56 0,0-6-64 31,5-4 40-31,3-3-40 16,0-9 0-16,0-7-8 0,11-6-48 15,5-2-24-15,12-12-200 16,3-1 272-16,14-4 344 0,6 0-344 16,1-13-1320-16,19-22-697 31,-11 3-2080-31,-11-3-5207 0</inkml:trace>
  <inkml:trace contextRef="#ctx0" brushRef="#br0" timeOffset="85978.09">15387 5299 8793 0,'0'0'2065'0,"0"0"-1033"0,0 0-320 15,0 0-88-15,0 0 369 0,0 0-185 16,-95 82-408-16,74-47-152 15,1-3-152-15,16-1-16 0,4-1-80 16,0-5-64 0,8-3-72-1,12-10-128-15,4 1-16 0,4-13-64 16,0 0 344-16,-1-6 144 0,-6-16 64 16,-5-7-128-16,-4-9-64 15,-12-3 712-15,0-1-32 0,-12 7-280 31,-4 1 136-31,-5 9-256 16,6 8 40-16,3 11-336 0,0 6-552 16,8 3-2376-16,8 19 335 15,12 1-672-15,7-4-2616 0</inkml:trace>
  <inkml:trace contextRef="#ctx0" brushRef="#br0" timeOffset="86408.94">15566 5309 7641 0,'0'0'3137'16,"0"0"-961"-16,0 0-519 0,0 0-65 16,0 0-720-16,0 0-872 31,0 0-480-31,0 0 320 16,-4 63 56-16,4-19-256 0,0 1-200 0,0-4-296 15,4-6 71-15,8-10 121 16,4-9 240-16,4-9-656 0,0-7 1080 15,8-4 424 1,-5-18-8 0,5-6 16-16,-3-7 136 15,-9-4 505-15,-1 8-353 0,-7 5 16 0,-4 11 328 16,1 8-408-16,-5 7-656 16,0 0-320-16,4 7-592 0,-1 8 616 31,5 1 152-31,0 0-312 31,8-3 216-31,-4-10 64 0,4-3 176 16,0 0 560-16,-4-16 48 15,0-6-184-15,-4-10-152 0,-5 0 104 16,-3-3 96-16,0 3-272 16,0 4-8-16,-3 3-72 15,-1 9-120-15,-12 16-648 0,4 0-3345 16,4 3-3552-16</inkml:trace>
  <inkml:trace contextRef="#ctx0" brushRef="#br0" timeOffset="86755.01">16275 5524 10850 0,'0'0'2832'31,"0"0"-1287"-31,0 0-993 16,0 0-8-16,0 0-280 15,0 0-200-15,0 0 24 0,0 0-80 16,28 70 72-16,-28-41-8 0,-8-4 0 16,-12 4-64-16,-12-4-8 31,-19 7-840-31,7-7-1569 16,4-9-4992-16</inkml:trace>
  <inkml:trace contextRef="#ctx0" brushRef="#br0" timeOffset="87450.15">17953 5029 10562 0,'0'0'2536'0,"0"0"-1279"0,0 0-809 16,0 0-96-16,-92-9 248 16,53 21 296-16,-10 13-208 15,6 7-296-15,2 6-144 16,13 10-96-16,13 0-152 16,11-1 0-16,4 4-40 15,36-4-120-15,24 1-24 0,28-10 120 16,-1-6-128-16,-4-13-472 15,13-19-736-15,-36-3-873 16,-4-16-2456-16</inkml:trace>
  <inkml:trace contextRef="#ctx0" brushRef="#br0" timeOffset="87669.57">18348 4832 10666 0,'0'0'2432'0,"0"0"-703"16,0 0-801-16,0 0-40 0,0 0-192 16,0 0-544-16,0 0-152 15,0 54-224-15,-13 19 216 16,-2 19 8-16,2 0 16 0,5-15 40 16,8-5 8-1,0-21-64-15,0 0-872 16,0 9-1096-16,4-25-521 0,9-6-4104 15</inkml:trace>
  <inkml:trace contextRef="#ctx0" brushRef="#br0" timeOffset="87989.71">18606 5181 10018 0,'0'0'2112'0,"0"0"-1320"16,0 0-664-16,0 0-128 15,0 0 24 1,-39 96-24-16,39-59 8 16,0 5-8-16,3-1-8 0,18-3-560 15,2-6-120-15,9-7-136 16,-1-12-56-16,2-7 792 16,-6-6 88-16,-3-12 1176 0,-11-17-568 31,-5-9 808-31,-8-6 233 15,-17-1-529-15,-15-2-224 0,-7 2-360 16,-5 10-136-16,4 7-200 16,0 15-200-16,12 10-152 15,17 9-1720-15,7 16-2553 0,4 1-1456 0</inkml:trace>
  <inkml:trace contextRef="#ctx0" brushRef="#br0" timeOffset="88350.74">19199 5156 9434 0,'0'0'1584'0,"0"0"432"0,0 0-703 16,0 0-265-16,0 0-336 15,-79-42-128-15,63 42-392 16,1 13-192-1,2 6-8-15,5 7-96 16,8 2-96-16,0 7 104 16,13 0-424-16,10 4 352 0,5-5-336 15,0 1 80-15,-8-6 416 16,-4-4 16-16,-8 0-16 0,-8-3 16 31,0-2 56-31,-12-1-8 16,-8-3 40-16,-11-7 56 15,-6 1 328-15,-6-7 120 0,3-3-320 16,3 0-128-16,10 0-152 16,11-22-776-16,12-3-1905 0,4-5-6649 0</inkml:trace>
  <inkml:trace contextRef="#ctx0" brushRef="#br0" timeOffset="89528.59">19427 5331 9233 0,'0'0'2217'16,"0"0"-1617"-16,0 0-448 15,0 0-48-15,0 0 144 16,0 0-120-16,0 0 360 15,0 0 1033-15,79-4-609 0,-38 1-184 16,-5-7-224-16,-1 1-224 0,-7-4-64 31,0-2 40-31,-9-5-256 16,-2-2-432-16,-13 3-168 16,-4 0 512-16,-8 3 88 0,-16 3 72 15,-4 7-64-15,-8 6-8 16,4 0-64-16,1 13-8 0,6 9-96 31,1 7 64-31,13 2 104 16,7 8 16-16,4-1 48 15,8 0-64-15,16-3 48 0,8-4-40 16,11-2-8-16,1-7-472 16,7-9 232-16,18-13-1008 0,-22 0 159 15,-2-3-4816 1</inkml:trace>
  <inkml:trace contextRef="#ctx0" brushRef="#br0" timeOffset="90972.74">20698 5435 10490 0,'0'0'3881'0,"0"0"-2593"32,0 0-728-32,0 0-352 0,0 0-208 15,0 0-152-15,4 29 152 16,-4-7 136-16,0 7-16 15,0-1-16-15,-4 4-80 0,-12-4-24 16,-8-2-544-16,-7-10-944 31,3-4-2345-31,3-8-5225 0</inkml:trace>
  <inkml:trace contextRef="#ctx0" brushRef="#br0" timeOffset="91297.86">21308 5515 10746 0,'0'0'2784'0,"0"0"-1031"0,0 0-545 15,0 0-312-15,0 0-520 16,79-16-24-16,-35 9 8 0,12 7-200 31,19 0-152-31,6 0-16 16,-2 0 16-16,1 7-8 0,-28-1 0 16,-9 0-48-16,-15-2 48 15,-16-4 40-15,-12 0-40 16,0 0-600-16,-4 0-664 0,-8-10-2945 15,0 1-5561-15</inkml:trace>
  <inkml:trace contextRef="#ctx0" brushRef="#br0" timeOffset="91554.18">22363 5524 11626 0,'0'0'1944'0,"0"0"-1744"15,0 0 113-15,0 0-73 0,0 0-232 0,0 0 160 32,64 86-136-32,-64-64-24 15,-8 3-8-15,-16-2 152 0,-12-4-152 16,-27 3-400-16,11-9-1793 15,8-4-3496-15</inkml:trace>
  <inkml:trace contextRef="#ctx0" brushRef="#br0" timeOffset="91867.34">22838 5556 9914 0,'0'0'3152'0,"0"0"-1535"16,0 0-1153-1,0 0-328-15,107-6-72 16,-59 2 152-16,20 4-208 0,24 0 144 15,19 0-152-15,-3 0-304 16,-24 4-256-16,-29-1-16 16,-19-3 239-16,-4 0 257 0,8 0-392 15,-5 0-584 1,-11-10-3825-16</inkml:trace>
  <inkml:trace contextRef="#ctx0" brushRef="#br0" timeOffset="94259.94">7471 6181 5569 0,'0'0'2328'16,"0"0"-575"-16,0 0-761 15,0 0-168-15,0-3-16 0,0 3 128 16,0 0-55-16,0 0-345 16,0 0-280-16,3 0-192 15,13 0 152-15,19 0 408 16,25 0 64-16,41-6-48 16,45-3-136-16,30-4-88 15,11 0-136-15,-11 0-64 0,-29 7 177 16,-19 3-105-16,-37 3-56 15,-27 0-64-15,-28 0-168 16,-12 0-8 0,-1 0-80-16,-7 3-104 15,1 0-72-15,-9 0-32 0,3 1-225 16,-7-1-375-16,24 6-408 16,-4 1-640-16,0-7-1329 0</inkml:trace>
  <inkml:trace contextRef="#ctx0" brushRef="#br0" timeOffset="94778.55">11056 6096 5905 0,'0'0'4649'0,"0"0"-2793"16,0 0-864-16,0 0-528 0,0 0 249 31,0 0 159-31,88-16-320 15,11 16 88-15,45 0-336 0,27 0-200 16,8 0 80-16,-11-3-32 16,-33 3 152-16,-28 0-64 15,-31 0-16-15,-32-3-144 0,-16 3-40 32,0-4-40-32,0 4-264 0,-4-3-232 15,8 0-864-15,-4 0-1137 0,0-1-3096 16</inkml:trace>
  <inkml:trace contextRef="#ctx0" brushRef="#br0" timeOffset="95400.89">15200 5810 6025 0,'0'0'2456'0,"0"0"-1624"16,0 0-615-1,0 0-73-15,0 0 1120 16,0 0-40-16,87 29-152 15,-43-23 41-15,24 0-201 16,24 0-136-16,23 1-72 0,9 3 168 16,-25-4-320-16,-27 0-240 15,-28 0-200-15,-16 1-112 0,0 3-120 32,-1-8-592-32,1 8-568 15,-8-7-1441-15,-8-3-2912 0</inkml:trace>
  <inkml:trace contextRef="#ctx0" brushRef="#br0" timeOffset="96045.17">18335 5934 5337 0,'0'0'2360'16,"0"0"-1032"-16,0 0-791 15,0 0-9 1,0 0 656-16,0 0-104 0,20 0-240 15,32 6 561-15,31 7-265 16,41 2-424-16,16-2-288 16,-9 0-64-16,-23-3-32 0,-37-7 64 15,-22 0-208-15,-14 0-48 0,-7 0-72 16,-5-3-48 0,-6 0-16-16,-9 0-136 15,-8 4-432-15,-8 5-504 16,-12 1-1248-16,0-1-881 15</inkml:trace>
  <inkml:trace contextRef="#ctx0" brushRef="#br0" timeOffset="99009.24">3740 7261 7641 0,'0'0'2561'0,"0"0"-1081"0,0 0-152 15,0 0 241-15,0 0-161 31,0 0-488-31,0 0-384 0,-7-7-184 16,7 7-96-16,0 0-16 16,7-2-72-16,21-2 16 15,32-5 81-15,52-1 103 0,47-2-120 16,28 2 16-16,1 0-112 16,-17 8-32-1,-43 2-120-15,-33 0 8 0,-35 0 32 16,-32 2-40-16,-16 1-96 15,-4-3 80-15,-4 4-224 16,0-4 184-16,-4 0 56 16,-4 0 152-16,-5 0 64 15,-6 0-216-15,3 0-40 16,4 0-312-16,8 9-1441 16,12 1-2576-16,4-4-1360 0</inkml:trace>
  <inkml:trace contextRef="#ctx0" brushRef="#br0" timeOffset="102282.48">7785 6658 7521 0,'0'0'1792'0,"0"0"-199"31,0 0-665-31,0 0-48 0,0-4-16 16,0 4-359-16,0 7-377 15,0 9-8-15,-8 12 88 16,3 4 0-16,2 9 88 0,-5 4-8 15,4 2-112-15,4 7 16 16,-4-3-88-16,4 0-24 0,0-3-80 31,0-7 8-31,0-6 8 16,0-10 32-16,0-5-40 0,0-11-8 16,0-3-120-16,0-6-112 0,0 0-240 15,-7-10-424-15,2-8-1425 16,-3-5-5041-16</inkml:trace>
  <inkml:trace contextRef="#ctx0" brushRef="#br0" timeOffset="102612.6">7781 6652 5193 0,'0'0'2552'16,"0"0"-175"-16,0 0-1161 16,0 0-440-16,0 0-120 0,0 0-416 31,32-10-56-31,0 7 64 16,11 3-176-16,13-4 40 15,19 4 88-15,26-6-32 0,-9-1-39 16,-17 5-49-16,-12 2-80 15,-18 0-857-15,-2 0-63 0,-7 0-472 32,-8 0 304-32,-12 0-257 15,-8 0 777-15,-8 0 176 16,0-3-864-16,0 3-1585 0</inkml:trace>
  <inkml:trace contextRef="#ctx0" brushRef="#br0" timeOffset="102975.64">8562 6604 3144 0,'0'0'2937'0,"0"0"-1137"16,0 0-608-16,0 0 1 16,0 0-153-16,0 0-736 0,0 0-136 0,0 31 408 15,0-5-144-15,0 6-96 16,4 3-80 0,-1 6-64-16,-3 0-112 15,9 3-40-15,-5 1-40 16,-4-1-8-16,4 1-8 15,0-7-168-15,-4-3-88 0,4-3 88 16,-4-7-72-16,0-6-32 0,0-3 32 31,-4-6 112-31,-13-1 144 16,-2-6 0-16,-13 4 240 31,-8-7 168-31,-8 3 56 0,-19-3 96 16,-29 3 377-16,-19-3-281 15,-5 0-128-15,17 0 48 0,26 0-80 16,34 0-136-16,7 0-176 16,5 0-104-16,-2 0-80 15,17 0-680-15,9 0-1440 0,7 0-2873 0</inkml:trace>
  <inkml:trace contextRef="#ctx0" brushRef="#br0" timeOffset="105209.65">11355 6509 3648 0,'0'0'4089'32,"0"0"-2200"-32,0 0-185 15,0 0 40-15,0 0 169 0,0 0-713 16,0 0-568-16,-9-32-304 15,9 32-176-15,0 3-152 16,0 13-96-16,-3 9 96 0,-1 10 8 31,4 9 144-31,-4 10-64 0,-4 3 88 16,8 7-72-16,-4-7-88 16,4 4-16-16,0-7 8 15,0-7 0-15,0-2 0 0,0-10-8 16,0-7 0-16,0-12-256 31,0-3-368-31,0-10-736 0,0-6-249 16,0-13 609-16,0-6-3857 0</inkml:trace>
  <inkml:trace contextRef="#ctx0" brushRef="#br0" timeOffset="105593.64">11355 6531 5673 0,'0'0'2112'0,"0"0"-519"16,0 0-289-16,0 0-56 15,0 0 24-15,0 0-335 0,4-16-729 32,11 16-112-32,13 0 112 0,13-4 128 15,6 4 168-15,29 0-8 16,20 0 8-16,19 0-128 16,-11 0-144-16,-25 0-96 0,-27 0-136 15,-28 0 0-15,0 0-128 31,-4 0-336-31,-4 0-8 0,-12 0-120 16,-4 0-376-16,0 0-97 16,-8 0 73-16,-8 4-1064 15,4-4-1993-15</inkml:trace>
  <inkml:trace contextRef="#ctx0" brushRef="#br0" timeOffset="106044.42">12048 6499 6001 0,'0'0'2984'16,"0"0"-1559"-16,0 0-849 0,0 0-152 16,0 0-160-1,0 0 408-15,0 0-64 16,0 76-168-16,8-44-192 16,-4 9-16-1,4 0 145-15,0 4-169 16,0 3-104-16,-5-4 24 15,6 0-128-15,-5 1 16 0,0-7-8 16,0-3 0-16,-4-6 32 16,0-4-40-16,0-9-8 0,0-3 0 15,0-4 0-15,0-6-96 16,0 0 104-16,-12-3 56 0,-4 0-8 16,-4 3 16-16,-16-3 48 31,0 0-104-31,-11 0 48 15,-9 4 64-15,-8-4 0 0,-16 3-16 16,5 0 48-16,-5 0-72 16,8-3 64-16,12 0-16 0,1 0 16 15,15 0-8-15,16-3-40 16,12 3-80 0,8-3 32-16,8 0-48 15,0-1-160-15,8-2-1176 0,24-13-881 16,-4 3-1072-16,-4 0-5040 15</inkml:trace>
  <inkml:trace contextRef="#ctx0" brushRef="#br0" timeOffset="107339.96">15084 6178 6873 0,'0'0'2152'0,"0"0"-751"16,0 0-273-16,0 0 328 0,0 0 225 16,0-6-665-16,0 6-480 15,0 0-240-15,0 3-296 16,0 10 96-1,0 9 32-15,0 10 392 16,0 6-200-16,0 3-112 0,0 7 112 16,0 3-176-16,0-1-24 0,0-2 48 15,4 3-40-15,0-7-79 16,0 1-49 0,4-10 8-16,-4-4 56 15,0-5-64-15,0-11 8 16,-4-2-8-16,4-3 0 0,-4-7-433 15,0-3-239-15,4 0-120 16,0-16-248-16,0-9-3009 0,-1-7-4265 16</inkml:trace>
  <inkml:trace contextRef="#ctx0" brushRef="#br0" timeOffset="107754.85">15163 6178 5617 0,'0'0'2392'0,"0"0"-751"16,0 0-401-16,0 0-192 0,0 0 0 15,0 0-104 1,0 0-351-16,53 0-201 16,-14 0 0-16,9 0 24 15,28 0 120-15,19 0-136 0,-3 0-72 16,-8 0-32-16,-17 0-104 15,-18 0-80-15,-6 3-104 0,-3 1-8 32,-12 2 0-32,-16-3-80 15,-4 3-168-15,-4-6-280 0,-4 4-600 16,0-1-665-16,-4 3-135 16,-4-3-897-16</inkml:trace>
  <inkml:trace contextRef="#ctx0" brushRef="#br0" timeOffset="108187.69">15929 6185 7137 0,'0'0'2200'16,"0"0"-815"-16,0 0-617 0,0 0-112 16,0 0 120-1,0 0-344-15,0 0-200 16,3 41 385-16,-3-10 31 0,0 5-312 15,0 2-72-15,0 3-112 16,-3 4 32-16,-5 2 16 16,4 0-120-16,4 1-32 15,0-3-40-15,0-1 40 16,0-6-48-16,0-6 8 16,8-7-8-16,-4-5-8 0,-1-5-48 15,-3-5-96-15,0-10 16 16,0 3 120-16,0-3 16 15,-15 0 80 1,-13 0-8-16,-12 0 8 16,-4-6 40-16,-23-4 16 0,-25 0 0 15,-15-2-64-15,-9-1 16 16,17 4-8-16,26 6 0 16,34-4 40-16,7 7-40 0,8 0 16 31,3-3-96-31,6 3 0 15,11 0-760-15,8 0-1176 0,16-3-1017 16,3-3-3064-16</inkml:trace>
  <inkml:trace contextRef="#ctx0" brushRef="#br0" timeOffset="109350.58">18455 6321 4705 0,'0'0'1848'0,"0"0"-152"0,0 0-447 16,0 0-65-16,0 0 720 16,0 0-488-1,3-41 129-15,-3 41-553 16,0 0-424-16,0 0-320 15,0 0-240-15,0 9-8 0,-3 11 0 16,-9 11 112-16,-1 7 80 16,2 6-80-16,-1 8 56 0,4-2-64 31,8 1-40-31,0 0-16 16,0-3-40-16,0-11 8 15,0 2-8-15,0-11 8 0,4-2 32 16,0-10-48-16,-4-4 0 31,0-5-112-31,4-4-112 0,-4 0-272 16,0-3-48-16,0-3-80 15,0-10-568-15,0-3-3657 0</inkml:trace>
  <inkml:trace contextRef="#ctx0" brushRef="#br0" timeOffset="109822.32">18522 6293 4368 0,'0'0'2393'0,"0"0"-1025"15,0 0-560-15,0 0-23 16,0 0 79-16,0 0-232 16,0 0-224-16,0 0 8 0,0 0-16 15,9 0 272-15,10 0 297 16,5 0-9-16,12 0-208 0,4 0-96 31,15 0-232-31,5 0-80 16,9 0-88-16,-2 0-40 15,1 0-32-15,-12 0-72 0,-9 0-56 16,-15 0-48-16,-12 3 0 0,-8-3 8 16,-7 3-8-1,-5-3 0 1,0 0-8-16,0 0-160 0,0 0-336 15,0 0-352-15,3 0-840 16,1 0-561-16,8 0-783 0,-8 0-1938 16</inkml:trace>
  <inkml:trace contextRef="#ctx0" brushRef="#br0" timeOffset="110309.01">19184 6289 4584 0,'0'0'2793'0,"0"0"-1145"15,0 0-607-15,0 0 23 32,0 0-176-32,0 0-320 0,0 0-280 15,0 0 136-15,20 35 264 16,-16-13-151-16,0 7-233 0,-4 3-120 16,0 6-16-16,0 0-72 15,0 7 16-15,-8-1-16 31,3 1-88-31,-2-1 64 0,-1 0-72 16,0-3 8-16,4-2 0 16,0-4 40-16,0-3-32 0,4-7-16 15,-4 0-16-15,4-6 16 16,0-3 16 0,0-3-16-16,0-7 8 15,0 1-8-15,0-5 8 0,-4-2 0 16,0 4 0-16,0-4 128 15,-8 0 24-15,-11 0 16 0,-5 0-24 16,-4 0-96-16,-13 0 24 16,-2-4-72-1,-9-5 0-15,-4-4 40 16,1 1-8-16,-1-1-40 0,8-3-48 16,4 0-176-16,13 4-88 15,11 2-328-15,7 0-657 0,17 1 1 16,0 3-1776-16,9-1-4306 15</inkml:trace>
  <inkml:trace contextRef="#ctx0" brushRef="#br0" timeOffset="113100.55">4099 8007 3240 0,'0'0'8242'0,"0"0"-6810"0,0 0-1096 32,0 0-280-32,0 0 344 15,0 0 641-15,0 0-33 16,17 0-200-16,6 0 0 0,9 0-48 15,8-6-344-15,7 0-215 16,6 6-169-16,3-4-32 0,19 4-921 16,-12 0-1583-16,-10 4-1977 0</inkml:trace>
  <inkml:trace contextRef="#ctx0" brushRef="#br0" timeOffset="113369.83">4258 8645 9129 0,'0'0'2513'16,"0"0"-1817"-16,0 0-488 15,0 0-144-15,0 0 240 0,45 10 833 16,-9-10-201-16,11 0-488 16,1 0-448-16,4 0-432 0,12 3-1137 15,-17-3-295-15,-11 3-3841 0</inkml:trace>
  <inkml:trace contextRef="#ctx0" brushRef="#br0" timeOffset="113588.25">4367 9169 3848 0,'0'0'8410'15,"0"0"-7122"-15,0 0-1280 16,0 0 0-1,0 0 88-15,0 0 256 16,115 16-352-16,-60-16-24 16,22 0-944-16,-18 0-1360 0,-8 0-3986 0</inkml:trace>
  <inkml:trace contextRef="#ctx0" brushRef="#br0" timeOffset="113774.75">4537 9481 8361 0,'0'0'2201'0,"0"0"-1545"0,0 0-384 16,0 0-88-16,0 0 40 31,0 0 352-31,0 0 32 16,92 34-584-16,-36-31-24 0,24-3-768 15,-16 0-872-15,-8 0-1369 0</inkml:trace>
  <inkml:trace contextRef="#ctx0" brushRef="#br0" timeOffset="113978.2">4597 9817 11690 0,'0'0'1880'0,"0"0"-1520"16,0 0-304-16,0 0 249 0,0 0-209 16,108 12-96-16,-48-5-1097 0,-13-1-1071 15,-2-2-3337-15</inkml:trace>
  <inkml:trace contextRef="#ctx0" brushRef="#br0" timeOffset="114136.78">4741 10103 7161 0,'0'0'4545'0,"0"0"-4545"16,0 0-184-16,0 0-584 0,0 0-192 16,103 9-953-16,-58-9-4312 0</inkml:trace>
  <inkml:trace contextRef="#ctx0" brushRef="#br0" timeOffset="114324.29">4638 10429 11802 0,'0'0'3193'15,"0"0"-2641"1,0 0-552-16,0 0-408 15,0 0 88-15,142 36 32 0,-37-36-881 16,-22-13-1055-16,-20-3-3609 16</inkml:trace>
  <inkml:trace contextRef="#ctx0" brushRef="#br0" timeOffset="115921.01">8096 8001 8329 0,'0'0'3169'0,"0"0"-1937"0,0 0-888 15,0 0-256-15,0 0 16 0,0 3 56 16,0 0-160-16,4-3 56 16,3 3-136-1,10 0-248-15,7 7-552 16,-5-7-1768-16,-6 3-5202 15</inkml:trace>
  <inkml:trace contextRef="#ctx0" brushRef="#br0" timeOffset="116176.32">8032 8734 7769 0,'0'0'2865'0,"0"0"-1913"0,0 0-648 16,0 0 16-16,0 0 344 15,0 0-568-15,0 0-96 16,0 0-2128-1,0 26-2049-15</inkml:trace>
  <inkml:trace contextRef="#ctx0" brushRef="#br0" timeOffset="116369.81">8019 9207 10202 0,'0'0'2600'0,"0"0"-1888"16,0 0-536-16,0 0-160 0,0 0-16 31,0 0-120-31,0 0-1512 16,0 0-544-16,0 61-3722 0</inkml:trace>
  <inkml:trace contextRef="#ctx0" brushRef="#br0" timeOffset="116544.34">7972 9681 9402 0,'0'0'2312'0,"0"0"-1640"16,0 0-464-1,0 0-208-15,0 0-408 16,0 0-1112-16,0 0-481 0,4 69-4376 15</inkml:trace>
  <inkml:trace contextRef="#ctx0" brushRef="#br0" timeOffset="116699.92">7972 10172 8969 0,'0'0'1353'0,"0"0"-1353"15,0 0-985-15,0 0-2151 0</inkml:trace>
  <inkml:trace contextRef="#ctx0" brushRef="#br0" timeOffset="116850.52">7965 10535 11498 0,'0'0'3065'0,"0"0"-2073"16,0 0-688-16,0 0-304 0,0 0-1272 15,0 0-1505-15,-9-52-7745 0</inkml:trace>
  <inkml:trace contextRef="#ctx0" brushRef="#br0" timeOffset="117788.01">4043 8099 7697 0,'0'0'4081'0,"0"0"-3433"16,0 0-496-16,0 0-136 15,0 0 328 1,0 0 280-16,0 0-496 0,0 0-24 16,52 0 305-1,-20 0 151 1,8 0 120-16,8-3-232 0,4-3-216 15,3 2-232-15,-7 1 192 16,0 0-192-16,-12 3 168 16,0-3-120-16,-12 0-40 0,-1 0-8 0,-6 3-48 15,-10-4 40-15,6 1 8 16,-5 3-408-16,3-3 160 0,6 0-640 16,6 3-937-16,-3 0-1023 31,-4 0-3914-31</inkml:trace>
  <inkml:trace contextRef="#ctx0" brushRef="#br0" timeOffset="119678.96">7905 7953 2776 0,'0'0'1512'0,"0"0"-359"16,0 0 23-16,0 0 8 31,0 0-32-31,0 0-359 15,0 0-89-15,0 0-184 0,0 0-144 16,0 0-136-16,0 0-64 16,0 0 0-16,0 0 8 0,0 0-32 15,0 0-80-15,4 0-64 16,15 0 280 0,9 0 608-16,12 0 81 15,8-3-297-15,8 0-328 0,-4-1-200 16,-5-2 48-16,-6 6-56 15,-14-3-144-15,-7 3 0 0,-13 0 48 16,2 0-48 0,-9 0 0-16,4 0 8 15,-4 0 8-15,4 0 72 16,-4-3 32-16,0 3-80 0,4 0-40 16,-4 0-216-16,0 0-384 15,0 0-1097-15,0 0-415 0,-4 3-905 31,-9 3-927-31</inkml:trace>
  <inkml:trace contextRef="#ctx0" brushRef="#br0" timeOffset="121830.2">8131 8575 5601 0,'0'0'4257'0,"0"0"-2593"15,0 0-832-15,0 0-448 0,0-6 16 16,0 6-64-16,0 0-264 15,0 13-72-15,-20 28-208 16,9-6-896-16,-10 0-3225 0</inkml:trace>
  <inkml:trace contextRef="#ctx0" brushRef="#br0" timeOffset="122003.74">7956 9414 1032 0,'0'0'5625'0,"0"0"-5185"15,0 0-440-15,0 0-1064 32,0 0-1625-32</inkml:trace>
  <inkml:trace contextRef="#ctx0" brushRef="#br0" timeOffset="122168.3">8008 9979 8545 0,'0'0'1369'0,"0"0"-865"15,0 0-280-15,0 0-168 0,0 0-56 16,0 0-704-16,-24 63-4225 15</inkml:trace>
  <inkml:trace contextRef="#ctx0" brushRef="#br0" timeOffset="130245.69">7602 6652 1696 0,'0'0'1384'0,"0"0"-1264"15,0 0 48-15,0 0-40 0,0 0 1817 16,0 0-537-16,0 0-648 0,0 0-344 16,0 0-160-16,0 0 24 15,0 0-40-15,0 0-104 16,0 0-56-16,0 0-80 0,0 0 0 15,0 0-8-15,0 0-64 16,0 6 56-16,-4 0 16 0,0 7 0 31,-5-4 72-31,5 4-16 0,1-1-8 16,-1 8 144-16,-4-1-87 16,4 0 47-16,-5 3-56 0,6 4-8 15,-1-4-40-15,0 3 104 16,0 0-56-16,-5 1 48 0,5-1-16 15,-3 0 24 1,3 4-80 0,0-3-64-16,-4 6 160 0,3-1 16 15,2 1 72-15,-1 3-152 0,0 0 160 16,-4 0-56-16,1-1-40 16,-2-2 24-16,1 0-40 0,0-3 0 31,1-1-96-31,-2-3-8 15,1-2 8-15,4 2 16 0,1 4-24 16,-1-4 24-16,-1 4-64 16,1 5 0-16,4-2 80 0,-8 3 16 31,4 4 24-31,1-4-40 16,-5 6 72-16,3-3-144 15,1 3 96-15,-4 0-48 0,5-2-16 16,-5-2 0-16,4-2-48 15,4 0 56-15,-9 1-40 0,5 1 40 16,1 2-48-16,-5-4 48 31,4 6 16-31,-9 3-16 16,6 1-8-16,-1 3 25 0,-1-1-65 0,2-3-8 16,-1 4 8-16,0-4 8 15,4 1-16-15,-4-1 0 0,0 1 8 16,0-1 40-1,1 1-8 1,2-1-24-16,-3-3-16 16,0 1 8-16,1-1-8 0,-2-3 48 0,5 0-40 15,-4-3 8-15,4 3-8 16,-3 0 8 0,-2 1-16-16,1 2 0 15,1 0 8-15,-1 0 8 16,3 4-16-16,-3-4 16 15,4 0 0-15,-3 0-16 0,7 1 16 16,-8-1 168-16,8 0-56 16,-5-2-40-16,1 2-24 0,4 3-64 31,0 1 8-31,0 2 72 16,0 1-64-16,0-1-8 0,0 7 16 15,0-6-16-15,-4 3 40 16,1-4-32-16,-5 1-16 15,4 0 8-15,-5-4 0 0,5 4-8 32,1-4-8-32,-1 1 8 15,4-1 0-15,-4-3 0 0,4 4 8 16,-4-1-8-16,0-2 8 0,-1 2-8 16,1-3 8-1,1-6-8 1,-1 3 8-16,0-6 0 0,0 3 72 15,-4-3-72-15,3-4 0 16,-2 7-8-16,3-3 0 0,-4 0 8 16,4-1-8-16,-4 1 96 15,0 0 128-15,0-3-40 0,4 2-16 16,-4-2-40 0,-4 3-8-16,4 0-72 15,1-4-40-15,-6 3 56 16,2-1-16-16,-2-2-32 0,-2 3 88 15,3-2 40-15,-4 0 56 16,8 6 72-16,-5 0 112 0,9 9 352 31,1 7-368-31,3 9-192 16,0 0-95-16,0 7-33 0,0-3-40 16,0-1 8-16,0 4 48 15,0-4 0-15,3 1-56 16,1 0-8-16,0-5-48 0,5-4-169 31,-5-1 41-31,0-4-48 16,-4-2 24-16,0-3 128 0,0-1 64 15,-8-3-72-15,-1 0 72 16,-2 1 8-16,3-4 0 0,-5-3 0 16,9 0 32-16,-3 0-32 15,3 0-8 1,0-1 8-16,4-2 0 15,0 0 0-15,-4 0 56 0,4-4-56 16,-4 7 8-16,-4-3 0 16,4 0 0-16,-4 3 0 0,0 0-8 15,0 0 8 1,4 0-8-16,0-4 0 16,0 1 8-16,0-3 0 15,4 2-8-15,0-2 0 0,0 2 0 16,0 1 8-16,-4 3-8 15,1 0 8-15,-2 3-8 0,-3 4 0 32,4-4 8-32,-4 0-8 15,5 3 0-15,-1-3 0 0,4 3-48 16,0-2 48-16,0 2 0 16,0 3 16-16,4-3-8 15,-1 1-8-15,5-1 8 0,-4-3 8 31,4-3-8-31,-3 0 0 16,6-3 0-16,1-3-8 0,0-1 0 16,7 0 0-16,2-2 0 15,3 3-272-15,-5-4 48 0,5 0-16 16,-3-2 16-16,3-5-24 16,-5 5 24-1,-3-4 88-15,4 0 16 16,4-3 16-16,0 3 56 0,0-4 48 15,4-2 8-15,0 0 0 16,0-4-8-16,4 1 8 16,4 0-8-16,-5-4 0 15,1-3-8-15,0 0 0 16,4-3-72-16,-8 0 64 16,7 0-32-16,1-9 48 0,5-1 8 15,-2-3 8-15,1-2-16 16,-1-1 0-16,2 0 16 15,-2-6 48 1,-3 3-64-16,0 0 0 16,1-3 8-16,-6-4-8 0,-4 1 0 15,1 0-48-15,0-5 48 16,-4 2 0-16,1-3 0 16,-1-1 64-16,-1-3-64 0,1 0 0 31,4-4-8-31,-4-2-96 15,4 0-192-15,-5-3 16 0,-3 2-200 16,1-2 136-16,-6 2 264 16,2 1 80-16,-6 3 0 31,-3 0 112-31,4 3 0 0,0-3 16 0,1 0 0 16,6-3-40-16,-3 3 24 15,4-1 8-15,0 2-64 0,4-2 64 16,-5 2-72-16,-2-2-40 15,-1 4 64-15,-4 0 80 16,-5-3 24-16,1 0 80 16,5-3 0-16,-2-4-168 15,2-5-40-15,2 2-40 16,-2 0 0-16,6-6 48 16,-3 7-48-16,-4 2 0 0,0-2 0 15,0 5 40-15,0-2-40 16,-5 3-8-1,6 3 144-15,-2-4-48 16,2 1 88-16,-5 0-88 16,-1-1 56-16,6 1-56 0,-5-6 48 15,7-4-96-15,2-3-40 32,3-7-8-32,-1-2 48 0,-2 0-40 15,-2 2-8-15,-2 4 0 16,-6 3 16-16,1 3-8 15,-4 4 0-15,0-1 72 0,0 1-72 16,4-1 48-16,0-6 80 31,0 0-128-31,8 0 48 0,-1-7-48 16,2 1 0-16,-2 0 0 0,2-4 56 16,-2 1-8-1,-6 3-56 1,-1-1 8-16,-5 4 0 0,5 3-8 15,-4 3 16-15,1 4-8 16,-1-1-8-16,3 1 8 0,1-8-8 16,0 4 0-16,1-9-72 0,-6 3 8 15,5-3 64-15,-8 6 8 16,0 6 88-16,0 1-8 0,0 2-8 31,0 1-32-31,-8 2-40 16,5-5 81-16,-1 3-89 0,4-4 8 15,0-3-8-15,0 0 8 16,7-3-8-16,9-3-8 0,-4 3 8 16,0-6-16-16,4 3 8 15,-4-4 8-15,-8 1-16 0,4-4-41 32,-8-2 41-32,4 6 8 15,0-1-8-15,4 4 16 16,0 6 0-16,-1 0-8 0,2 7 8 15,-1 3-112-15,-1 2 32 16,1 8 80-16,-3-4 56 0,3 3-8 31,-4-3-48-31,3-3-8 0,2 0 8 16,-5 0 56-16,4-3-56 16,3-1-48-16,2-2-24 0,-2-1 72 15,1 4 8 1,4-3-8-1,-4-4 0-15,0-3 8 0,-4 0 0 16,-4 1-8-16,0-4 0 16,-4 0 0-16,0 3-16 0,0 0-64 15,4 0 8-15,1 0-24 0,-2-6 16 16,5-3-8-16,4 0 40 16,-4-4-64-1,4 1-8-15,-4 2 112 16,-1 1-56-16,-2 6 48 15,-5 7 8-15,0-1-40 0,0 0 48 16,0 0 0-16,0 1 0 16,0-1-40-16,0 4 40 0,0 3 0 31,0-1-104-31,0 1-40 16,0 3-264-16,0 0-88 15,0 0 72-15,0 3 64 0,0 3 32 16,0 3 112-16,0 7 112 31,-5-3 0-31,1 6-32 0,1-4-56 16,3 1 16-16,-4-3-200 15,4 3-33-15,0-3 145 16,-4-5 112-16,0 5-80 0,-4 0 0 0,0-4-192 16,-4 4 32-16,4 0 104 15,-4 2 64-15,0 1-104 16,-4 6 168-1,4-3 24-15,-4 0 64 16,0 3-48-16,0-3 32 16,1 3-40-16,-2 1-152 0,2-2 152 0,-6 2 48 15,6 2 0-15,-1 0 24 16,-4 4-112 0,4 2 64-16,1-2-89 15,-2 6-15-15,1-4 80 16,0 1 72-16,-4 3 56 15,1-3 0-15,-5 2-104 0,-4-2 40 32,0 3 56-32,-4 0-96 0,4-1 32 15,-4 1 16-15,0 3 0 16,4 0 48-16,-4 0 0 16,4 0 0-16,-4 0 8 0,1 0 0 15,-1 0 0-15,0 0 0 16,-8 3 0-16,5 1 0 31,-6-1 8-31,-2 3-8 0,7 1-16 16,0-1-88-16,0 0 40 15,4 4 56-15,0-4 0 0,4 0 0 0,1 4-48 16,-1-4 56-16,-4 4 16 16,-5-1-8-1,2-2-8 1,-1 2 16-16,0 1-8 0,1-4 40 15,3 4-40-15,4-7 0 16,-4 6 16-16,4-2 24 0,4-1-48 16,-4 7 0-1,4-4 8-15,-3 1 0 16,3 2 48-16,-4 1-48 16,0 3 120-16,4 0-112 0,-4 3-8 15,0 0 8-15,5 3 64 16,-2 1-72-16,5 2 56 0,5 0 80 15,-6 4-32-15,10-1-40 32,-6 4-64-32,10 0 176 0,-1 0-71 15,3 0-105-15,-3 18-8 16,5-11-913-16,-1-2-1423 0</inkml:trace>
  <inkml:trace contextRef="#ctx0" brushRef="#br0" timeOffset="131864.49">9649 6639 1744 0,'0'0'4929'0,"0"0"-3705"31,0 0-688-31,0 0-384 0,0 0-144 0,0 0-8 16,0-4 0-16,0 8 0 16,0 9 48-16,0 5 160 15,0 5-24-15,0 2-32 0,0 10 81 16,0 0 151-1,-11 6-16 1,3 4-32-16,-1 5-32 0,-2 1-112 0,3 3-48 16,-5 16-8-16,6-6-56 15,-5-1 48-15,0 0-72 16,4-9 40 0,0 3-24-16,-4-3-24 15,0 4 56-15,0-5-24 16,-4 5-8-16,4-4 16 0,-4 3 56 15,4-6 24-15,5 0 0 16,-6-1-56-16,9-5-24 0,0-1-72 16,4 1 80-16,0-4-88 31,0 0 0-31,0 0 0 0,0-2 16 16,8-1-16-16,-4 0 40 31,0-3-48-31,1 0 8 15,-5-3 0-15,4-7 8 0,-4-6-8 16,0-3 0-16,0-4 8 16,0-2-16-16,0-1-80 0,0-2-128 15,0 2-400-15,0 1-448 0,0-4-624 16,-9 1-1225-16</inkml:trace>
  <inkml:trace contextRef="#ctx0" brushRef="#br0" timeOffset="132236.5">9279 8191 5577 0,'0'0'1272'0,"0"0"184"16,0 0 153-16,0 0-377 31,0 0-448-31,0 0-328 0,-4-9-456 16,4 9 0-16,4 6-40 16,12 10 40-16,-1 3 80 15,6 7 16-15,7 2-32 0,-4 7-16 31,-1 0 48-31,1-3-48 16,-4-4-40-16,1-6-8 0,-6-2 16 16,-3-5-16-16,0-5-184 15,0-1-408-15,-4-9-744 0,4 0-1049 16,-8 0-3016-16</inkml:trace>
  <inkml:trace contextRef="#ctx0" brushRef="#br0" timeOffset="132479.85">9753 8067 7889 0,'0'0'2249'0,"0"0"-1481"16,0 0-656-1,0 0-104-15,0 0 480 16,0 0 472-16,-91 89-320 15,55-54-128-15,-1 6-232 0,2 1-79 16,-1 2-137-16,4 4-64 16,4-10-177-16,8 0-815 0,8-9-744 15,5-10-1249-15,7-10-5152 0</inkml:trace>
  <inkml:trace contextRef="#ctx0" brushRef="#br0" timeOffset="133642.74">8395 4991 7401 0,'0'0'1784'15,"0"0"-479"1,0 0-233-16,0 0-192 16,0 0 280-16,0 0-87 0,0 0-265 15,0-13-360-15,0 13-424 16,0 0-24-16,0 16-272 15,0 6 264 1,8 10 8-16,-1 6 8 16,1-3 0-16,1-3 8 15,-5-4-8-15,7-9 8 0,-3-3-16 0,1-9-64 16,2-1-40-16,1-6 104 16,4 0 144-16,8-6 104 0,8-10 288 31,8-13 64-31,12-6-256 15,15-22-208-15,25-16-88 16,20-9-48-16,-13 6 8 0,-16 18-8 16,-35 29 16-16,-23 17-16 0,-6-1-120 15,-3 10-632-15,-4 3-1024 32,-16 16-793-32,-11 9 265 15,-13 7-625-15</inkml:trace>
  <inkml:trace contextRef="#ctx0" brushRef="#br0" timeOffset="137325.89">8100 6854 1192 0,'0'0'4121'0,"0"0"-2897"0,0 0-520 16,0 0 456-16,0 0 233 31,0 0-409-31,3 0-432 15,-3-2 56-15,4 2-112 0,-4 0 32 16,0 0-8-16,0 0-40 16,0 0-183-16,0 0-297 0,0 0-48 15,0 0-305 1,0 0-127-16,0 12 8 16,0 1 472-16,4 6 64 15,1 0 40-15,3 0-96 0,-1-3 0 16,1-3 8-16,1-4-16 15,2-6-56-15,1 0-384 0,8-3 440 16,4-3 816-16,4-13-15 0,8-6 47 31,-4-6-120-31,0-1-128 16,0 1-160-16,-12-1-384 0,-1 6 208 16,-6 5-184-16,-9 8 0 15,-1 3-32-15,-3 5-48 0,0 2-192 31,0 0-1336-31,0 0-777 16,0 22-575-16,-3-3 1399 0,-6 3-2519 16</inkml:trace>
  <inkml:trace contextRef="#ctx0" brushRef="#br0" timeOffset="138233.46">7845 7696 6393 0,'0'0'1928'16,"0"0"-719"-1,0 0-169-15,0 0-8 16,0 0-184-16,0 0-424 0,4-10-416 15,-4 10-8-15,0 0-96 16,0 13-56-16,0 6 152 16,-4 6 56-16,0 10 16 0,-1 0-64 15,1 1 88-15,-3 1 80 32,3 2-72-32,0-4 24 0,-4-4 0 15,3-2-80-15,1-4-40 16,1-6 48-16,3-6-48 15,0-4 0-15,0-2 0 0,0-4 0 16,0 0-8-16,0-3 0 31,0 0-232-31,0 0-272 0,0-3-552 0,0-10-1449 16</inkml:trace>
  <inkml:trace contextRef="#ctx0" brushRef="#br0" timeOffset="138614.44">7836 7740 7177 0,'0'0'2361'0,"0"0"-969"16,0 0-488-16,0 0-160 0,0 0 352 15,0 0-191-15,13-6-561 16,-6 6-344-16,5-3 0 0,12-3 240 16,8-1 48-16,12 4-48 31,7-6-96-31,9 2 0 0,4 1 96 16,5-1-136-16,-6 1-88 15,-3 3 88-15,-13 3-104 16,-7 0-208-16,-16 0-248 0,-8 0-32 31,-8 0-536-31,-8 0-17 16,0 0 57-16,0 0-184 0,0 0-392 15,0 0-465-15,0 0 105 0,0-3-2785 16</inkml:trace>
  <inkml:trace contextRef="#ctx0" brushRef="#br0" timeOffset="139094.16">8466 7671 1896 0,'0'0'1464'15,"0"0"73"1,0 0 79-16,0 0-64 15,0 0-272-15,0 0-455 0,0-4-465 16,0 4-320-16,0 0-40 0,0 10-112 16,-4 6 112-16,1 9 128 15,-6 4 312-15,5 6-176 0,0 0 0 32,0-3-40-32,4 2-72 15,0-2-80-15,0 0-64 0,0-4 64 16,4-2-72-16,0-4 0 15,0 0 40-15,1-3-40 0,-1-3 0 32,-4-6-32-32,0-1 16 15,0-6-48-15,0 1 8 0,0-4 56 16,0 0 8-16,0 0-8 16,0 0 48-16,-9 0 152 15,-7 0-16-15,-8 2-64 0,-8 2-40 16,-7-4-72-16,-9 3 64 31,-3 0-64-31,-5 0 144 0,-8 1 80 16,0-1-56-16,4-3 72 15,4 0 128-15,4 0 41 0,17 0-9 16,7 0-160-16,12 0-104 0,7 0-16 16,2 0-72-1,7 0 16 1,0 0-24-16,0 0-40 0,0 0 40 15,0 0-48-15,0 0 0 16,0 0-368-16,0 0-905 0,0-7-327 16,0-2-2321-16</inkml:trace>
  <inkml:trace contextRef="#ctx0" brushRef="#br0" timeOffset="139615.76">8195 7782 8977 0,'0'0'2137'0,"0"0"-433"16,0 0-568 0,0 0-367-16,0 0-337 15,0 0-432-15,0 0-80 16,0 3-360-16,0 13-88 0,4 3 528 15,-4 0 0-15,4 0 8 16,5 0-8-16,-2-7 0 16,1-2-105-16,5-3-103 15,6-7 8-15,9 0 200 16,7-17 1009-16,10-11-17 16,10-10 40-16,5-13-576 0,12-6 408 15,-4-6-344-15,3-1-280 16,-11 7 81-1,-8 9-313-15,-16 13 136 16,-12 10-136-16,-13 15-8 16,-7 7-8-16,-4 3-705 0,0 0-1511 15,-8 10-1657-15,-23 28 2297 16,-1-7 336-16,0 4-3353 0</inkml:trace>
  <inkml:trace contextRef="#ctx0" brushRef="#br0" timeOffset="140408.66">7933 8508 2712 0,'0'0'5409'0,"0"0"-3824"0,0 0-713 15,0 0-424-15,0-5-72 0,0 5-112 16,-5 0-192-16,5 9-72 16,0 7 104-16,-4 6 176 0,4 3-96 31,-8 7-64-31,4 3 88 15,-3 3 16-15,-2 0-8 0,1 4 104 16,1-8-32-16,-1 1-88 16,3-3-96-16,5-10-88 0,-4-2 41 15,4-8-9-15,0-2-48 32,0-7-8-32,0 0-585 15,0-3-143-15,4-10-520 0,5-8-656 16,-2-5-2937-16</inkml:trace>
  <inkml:trace contextRef="#ctx0" brushRef="#br0" timeOffset="141172.6">7924 8572 6185 0,'0'0'1864'0,"0"0"-568"16,0 0-127-1,0 0-289-15,0 0-248 16,0 0-240-16,0 0 96 16,88-9 64-16,-53 6-288 0,14-1-56 0,3 1 97 15,3-3-89-15,5-1-216 16,-4 1-72-16,-8 3 72 0,-1-3-96 31,-15 2-161-31,-4 1-183 16,-12 3-64-16,0-3-80 0,-8 0-360 15,-4-1 320-15,0 2-200 16,4-1-881-16,-4-1 561 31,-4 1-208-31,4 3 23 0,-1-3 721 16,-3 3 608-16,0 0 761 16,0 0 327-16,0 0-200 0,0 0-208 15,0 0-248-15,0 0-240 16,0 0-144-16,0 13 336 15,0-1 296-15,0 8-183 0,-7 5 15 32,3 0-48-32,-4 7-48 15,0-1-88-15,0 4-72 0,0 0-152 16,4-3 32-16,0 3-80 0,4-9-48 16,0-1-8-16,0-3 16 15,0-6 32-15,0-3-32 16,0-4-16-1,0-5 8-15,0 2-8 16,0-6 0-16,0 3 0 0,-8-3 8 0,-4 3 56 16,-8 0 24-16,-3-3 40 31,-14 0-48-31,1 0 24 16,-11 0-56-16,-5 0-48 0,-12 0 16 15,1-3 72-15,-5-3 136 16,1 0 320-16,7-4 385 0,0 3-321 15,8-2-216-15,8 3-152 16,13-1-112-16,6 7 24 0,13-3-32 31,4 0 64-31,4 3 64 16,4-3-120-16,0 3-56 0,0 0-72 16,0 0-216-16,0 0-696 15,16 0-1241-15,-4 0 113 31,4 0-1929-31</inkml:trace>
  <inkml:trace contextRef="#ctx0" brushRef="#br0" timeOffset="141658.29">8187 8486 6385 0,'0'0'2072'0,"0"0"-591"16,0 0-65-16,0 0-432 15,0 0-24-15,0-6-464 0,0 6-456 16,0 10-40-16,0 8-8 15,0 5 8-15,0 6 8 0,0-1 40 32,0 1-32-32,0-4 0 15,0-9-8-15,12 0 8 0,-3-7-16 16,6-9-104-16,5 0 104 16,8-6 1113-16,4-13-257 15,4-7-192-15,3-9-264 0,10-6-104 31,-2-9-176-31,5-7 104 16,4-4 96-16,-1 1-176 0,-7 3-8 16,1 12-112-16,-18 10-24 15,-4 16-8-15,-14 7-112 0,-5 8 8 16,-8 4-352-16,0 0-1096 16,0 4-657-1,-24 21 937-15,4 0 176 16,-4-3-1897-16</inkml:trace>
  <inkml:trace contextRef="#ctx0" brushRef="#br0" timeOffset="143100.45">8064 9233 9658 0,'0'0'2064'0,"0"0"-832"31,0 0-456-31,0 0-231 16,0 0-113-16,0 0-192 0,0 0-240 16,-4-4-1137-16,-9 39-1679 15,2-3 1824-15,-1 6-2225 0</inkml:trace>
  <inkml:trace contextRef="#ctx0" brushRef="#br0" timeOffset="143271.98">7912 9750 7177 0,'0'0'1496'0,"0"0"-1056"0,0 0-256 31,0 0 161-31,0 0-9 16,0 0-336-16,0 0-528 0,-16 51-1081 15,12-29-3608-15</inkml:trace>
  <inkml:trace contextRef="#ctx0" brushRef="#br0" timeOffset="143445.51">7765 10131 9634 0,'0'0'1816'0,"0"0"-824"15,0 0-408-15,0 0-320 16,0 0-264-16,0 0-800 31,0 0-1128-31,0 0-609 0,0 54-2808 0</inkml:trace>
  <inkml:trace contextRef="#ctx0" brushRef="#br0" timeOffset="143589.14">7725 10392 3024 0,'0'0'4617'0,"0"0"-3041"0,0 0-511 15,0 0 103-15,0 0-120 16,0 0-872-16,8 2-176 0,0 11-1440 16,0 0-1137-16,-4 3-3256 0</inkml:trace>
  <inkml:trace contextRef="#ctx0" brushRef="#br0" timeOffset="143739.73">7741 10649 8265 0,'0'0'2193'0,"0"0"-1241"32,0 0-304-32,0 0 24 0,0 0-568 15,0 0-104-15,0 0-2832 16,0 0-1513-16</inkml:trace>
  <inkml:trace contextRef="#ctx0" brushRef="#br0" timeOffset="143887.34">7733 10811 5673 0,'0'0'4441'0,"0"0"-3425"0,0 0-320 15,0 0-312-15,0 0-384 0,0 0-80 16,0 0-1808 0,-4 41-2641-1</inkml:trace>
  <inkml:trace contextRef="#ctx0" brushRef="#br0" timeOffset="144023.98">7649 11112 6329 0,'0'0'3313'0,"0"0"-2041"0,0 0-784 16,0 0-488-16,0 0-1360 15,-4 32-145-15,4-16-2456 0</inkml:trace>
  <inkml:trace contextRef="#ctx0" brushRef="#br0" timeOffset="144164.6">7634 11328 6361 0,'0'0'1592'16,"0"0"-1056"-16,0 0-392 31,0 0-144-31,0 0-656 0,0 0-3697 15</inkml:trace>
  <inkml:trace contextRef="#ctx0" brushRef="#br0" timeOffset="144316.19">7613 11557 5217 0,'0'0'2672'0,"0"0"-1216"16,0 0-647-16,0 0-305 15,0 10-504-15,0 5-128 0,8-2-1569 16,-3 3-3768-16</inkml:trace>
  <inkml:trace contextRef="#ctx0" brushRef="#br0" timeOffset="144457.81">7553 11808 6993 0,'0'0'2561'31,"0"0"-1761"-31,0 0-800 0,0 0-480 16,0 0-1289-16,0 0-159 16,0 0-3641-16</inkml:trace>
  <inkml:trace contextRef="#ctx0" brushRef="#br0" timeOffset="144600.43">7462 12001 5009 0,'0'0'1744'0,"0"0"-1280"16,0 0-360-16,0 0-104 31,0 0-328-31,0 0-2537 0</inkml:trace>
  <inkml:trace contextRef="#ctx0" brushRef="#br0" timeOffset="144742.04">7439 12179 5801 0,'0'0'4465'0,"0"0"-3241"0,0 0-584 0,0 0-200 15,0 0-440-15,0 0-272 16,0 6-3649-16</inkml:trace>
  <inkml:trace contextRef="#ctx0" brushRef="#br0" timeOffset="148244.69">7259 12566 1480 0,'0'0'4665'16,"0"0"-4153"-16,0 0 1720 15,0 0-743 1,0 0-433-16,0 0-272 15,-4 3-216-15,4-3-56 0,0 0-112 16,0 0-72-16,0 0 17 0,0 0 7 16,16 0-136-16,8 4 16 15,15-4 168 1,14 0-16-16,18 0-120 16,0 0-72-16,6-4-88 15,-2-2 0-15,-15 6-56 0,-4-3-40 16,-12 3-16-16,-12 0-472 31,-17 0 160-31,-2 0 192 0,-9 0 120 16,-4 0 0-16,0 0-120 15,0 0-792-15,0 0-529 0,-13 6 105 16,-2 4-760-16,-6 0-2585 0</inkml:trace>
  <inkml:trace contextRef="#ctx0" brushRef="#br0" timeOffset="148702.46">7259 12697 6489 0,'0'0'2536'0,"0"0"-1367"15,0 0-641 1,0 0-40-16,0 0 40 16,0 0-216-16,0 0 56 0,0 44 752 15,0-6-215-15,0 0-249 16,-4 10-152-16,-1-1-200 31,-2 1-152-31,-1-4-96 0,0-2-8 16,5-4-40-16,-2-6 104 15,5-4-96-15,0-9-16 0,0 0-536 16,0-3-904-16,0-6-537 16,8-4-2024-16</inkml:trace>
  <inkml:trace contextRef="#ctx0" brushRef="#br0" timeOffset="148991.69">7147 13246 3792 0,'0'0'4521'16,"0"0"-3521"-16,0 0-743 15,0 0 31-15,84 0 328 16,-44 0 168-16,4-6-152 16,11-1 48-16,5 1 88 0,0 0-288 31,0-4-159-31,-8 7-209 0,-5-1-64 15,-10 1-40-15,-5 0-8 16,-13 3-8-16,-3 0-88 16,-8-3-97-16,0 3-127 0,-5 0-216 15,2 0-328-15,3 0-536 16,4-3-481-16,-9 3-2023 0</inkml:trace>
  <inkml:trace contextRef="#ctx0" brushRef="#br0" timeOffset="149453.45">7924 12652 6873 0,'0'0'2040'16,"0"0"-1407"-16,0 0 7 0,0 0 144 31,0 0 104-31,0 0-544 16,-12 41-8-16,5-2 576 0,-2 5-360 15,-3 3-191-15,5 1-105 16,-2 0-8-16,1-1 0 0,1-2 40 16,-1-1-120-16,4-6-64 15,-5-6 16-15,5-3-112 0,4-7 64 32,-3-6-64-32,-1-7 0 15,4-2 48-15,0-4-56 16,0-3-64-16,0 0-176 0,0 0-192 15,0 0-640-15,0 0-561 32,4-3-2368-32</inkml:trace>
  <inkml:trace contextRef="#ctx0" brushRef="#br0" timeOffset="150199.46">7940 13011 6249 0,'0'0'1920'0,"0"0"-992"0,0 0 1 16,0 0-257-16,0 0-176 15,0 0 120-15,0 0-288 16,53-77-136-1,-30 65-48-15,5 2-16 16,0 1 208-16,7 3-72 0,10-1 16 16,2 7 96-16,9 0 161 0,8 0 7 31,-1 0-104-31,1 7-136 16,-4 8-192-16,0 5-48 0,-4 2-48 15,0 0-16-15,-5 3 16 16,1 1 56-16,0-4-72 15,4 0 8-15,-5-9 0 0,1 0-8 16,4-7 56-16,-5-6-48 31,-3 0 64-31,5 0-24 0,-10-6 160 16,-3-4-16-16,-9 1-128 16,-3-1-16-16,-11 0 40 0,-6 1-24 15,-7 0 344-15,1 2-200 31,-5-3-208-31,0 4 0 16,-13-3-848-16,2-1-1624 0,-6 4-2442 0</inkml:trace>
  <inkml:trace contextRef="#ctx0" brushRef="#br0" timeOffset="150555.51">9144 12852 8529 0,'0'0'2945'0,"0"0"-1401"31,0 0-455-31,0 0-369 16,0 0-280-16,0 0-232 0,0 0-208 15,3 3 0-15,9 10 56 16,4-1 24-16,9 8-8 0,-2-1-72 31,1 0 0-31,0 0-8 16,-4-3 8-16,-4 0-96 0,-9-1 88 15,-2 2-192-15,-5-5 48 16,0 7 152-16,-9 0 112 0,-10 0 280 16,-5 3-32-16,-8 0-88 15,-3 4-88-15,-1 0-184 31,-16 2-480-31,12-2-1593 0,4-11-2568 16</inkml:trace>
  <inkml:trace contextRef="#ctx0" brushRef="#br0" timeOffset="153354.01">11769 4845 5265 0,'0'0'4113'32,"0"0"-2393"-32,0 0-456 15,-12-10-168-15,12 10-383 0,0 0-433 16,0 0-280-16,0 0-248 16,0 13-121-16,4 9 321 0,4 10 32 15,0 9 16-15,0 7 96 16,-4-1-40-16,0 1-8 15,-4-10-32-15,0-6 41 0,0-13-49 16,0-6 0-16,0-7-8 16,4-6 0-16,4 0 152 0,8-6 1008 15,12-16 368-15,8-10-672 16,3-13-472 0,10-9-64-16,-2-3-112 15,1-3-63-15,-1 3-81 0,-6 9 0 16,-5 7-64-16,-8 12 0 15,-9 13-72-15,-10 7-24 16,-6 9-505-16,-3 0-1207 16,0 9-2473-16,-12 13-440 15,0-3 3601-15</inkml:trace>
  <inkml:trace contextRef="#ctx0" brushRef="#br0" timeOffset="154566.78">15347 4766 7665 0,'0'0'1632'15,"0"0"-119"-15,0 0-657 16,0 0-448-16,0 0-104 31,0 0-136-31,0 0-168 0,0-7-88 16,4 23 88-16,4 3 48 15,0 7 24-15,0 2-24 0,4 1-40 0,-8-1 0 16,8 1 56-16,-8-7-64 16,4-6 0-1,-4 0 0 1,0-7 8-16,0-3-8 0,-4-6-40 15,4 0 40-15,0 0 784 16,3 0 153-16,10-9 247 0,7-13-96 0,11-7-360 16,9-9-552-16,8-6 192 15,8-7-128-15,7-3-192 16,-3 0-40 0,4 0-8-16,-9 3-80 15,-6 10-160-15,-14 12-64 16,-15 7 40-16,-12 16 136 0,-12 6-1432 15,-4 12-2649-15,-15 11-248 16,-5 2 1240-16</inkml:trace>
  <inkml:trace contextRef="#ctx0" brushRef="#br0" timeOffset="155453.41">18423 4451 9097 0,'0'0'2425'0,"0"0"-1713"16,0 0-432-16,0 0-96 0,0 0 0 16,0 0-184-1,0 0-168-15,0 6-80 16,0 17 248-16,0 5 16 16,0 4 72-16,0 3-72 0,4-3-8 15,-1-7 40-15,6-2-48 16,-1-8 0-16,0-2-176 0,4-4-208 31,4-5 240-31,0-4 144 16,3 0 200-16,5-4 1056 0,12-11-23 15,5-7-265-15,2-8-240 16,9-7-376-16,8-2-352 31,-5 1-48-31,1-3-80 0,-12 9-296 16,-8 4 112-16,-12 6 304 15,-8 9-8-15,-13 10 8 16,-3 3-1849-16,-19 6-1103 0,-13 16-1193 16,-1-3 2121-16</inkml:trace>
  <inkml:trace contextRef="#ctx0" brushRef="#br0" timeOffset="183435.57">7080 6807 760 0,'0'0'808'16,"0"-3"-736"-16,0 3-56 16,0-4-32-16,0 1-80 0,0 0-88 15,0 0 168-15,0 0 16 16,-4 3-8-16,4-3-360 15,-4 0 264-15,4-1 104 16,0 4 0-16,0-3 0 16,0 3-104-16,-5 0-24 15,5 0 120-15,0-3-40 0,0 3 40 32,0-3 8-32,0-1 8 15,-4 2-8-15,4 2-8 0,0-7-184 16,-4 4-88-16,4 3 200 15,0-3 72-15,0-1 1 0</inkml:trace>
  <inkml:trace contextRef="#ctx0" brushRef="#br0" timeOffset="185237.75">6972 6817 144 0,'0'0'184'0,"0"0"144"16,0 0-176-16,0 0 136 0,0 0-192 16,-44 85 32-1,37-66-24 1,-2 0 80-16,1 0 8 0,-3 4-88 15,7-5-96-15,-5 5 120 0,1-1-24 16,1 4-32-16,-1-4 8 16,4 3 48-16,-5-3-40 0,2 1-32 15,3-1 40-15,0 0-88 32,-5-3 40-32,5 3 16 15,0 1-16-15,1-1-24 0,-1-3 104 31,4 0-40-31,0 0 32 0,-4 3-40 16,4-6-72-16,0 6 72 16,0-3 0-16,0 0-56 15,-4 4 48-15,0-5-8 0,-1-1 8 16,5 1-72-16,-4-2 72 16,4-3-64-16,-3-1 56 0,3 1 8 15,-4-3-72-15,4-1 0 31,0 4 8-31,-4 0 0 16,4 0 104-16,-4 3 8 0,0 3-40 16,0-1 8-16,4 1-72 0,-5 4 48 15,5-1 56-15,0 3-16 0,0 1-23 16,0 6-33-16,0 3-48 16,0 0 72-1,0 2 64 1,0 2 0-16,0-1-48 0,5 0 80 15,-5 0-64-15,0 3 72 0,0-3 56 16,-5 1 40-16,2-2-16 0,-1 5-16 31,-4-4 72-31,4 3-16 16,-5-6 0-16,6 0-56 16,-1-6 32-16,0 3 16 0,-4-1 32 15,4 1-16-15,1 6-16 16,-6 0-23-16,5 0-145 0,0 0-64 15,0 0 0-15,0 0-40 32,1 0 32-32,-6 1-48 0,5-1 56 15,-8 3 8-15,1-3 0 16,-6 3 8-16,6-2 32 0,-6 2-96 16,6-6-8-16,-2-4 0 15,9-2 8-15,-3-4 0 31,3 4 0-31,0-4-8 0,0 7 8 16,-5 0-8-16,6 9 8 16,-5 0 0-16,0 1 0 0,3-4-8 0,1 0 0 15,1-10 32 1,-1 1-16 0,4 0-16-16,-4-7 0 15,4 0-16-15,-4 0 16 16,4-3 0-1,-4 3 0-15,0-5 0 0,-1 1 16 16,5 1-16-16,-3 1 8 16,-1-1 0-16,4 3-8 0,0 0 0 15,0 4-8-15,0-4 8 16,-4 3 0-16,4-6 0 0,0 6 0 16,-4-5 0-16,0-1 0 15,0 3 0-15,1 0 0 0,-6 4-8 31,5-4-8-31,-4 3 16 16,4 1-48-16,1-8 48 0,-1 2 16 16,4-1-16-16,0 0 80 15,-5 0-72-15,5 0-8 0,0 3 0 16,0 3 48-16,-4 1-48 31,4 3 0-31,-4-4 8 16,4 4-8-16,0-4 0 0,0 0 56 15,-4 4-56-15,4-1 8 16,0 4-8-16,-4-6 0 0,1 2 16 16,-1-2-8-16,4-1-8 0,-4-3 8 15,-5 3-8 1,9-2 8 0,0-4-8-16,0 0 0 0,0-3 0 15,0 0 0-15,0 0 0 16,0 3 8-16,0-1 8 0,0 5 24 15,0-1-40-15,0 0 0 0,0 4 8 32,0-1 104-32,9 7 32 15,-5-4-8-15,0 1-40 16,-4 0-40-16,3-4-8 0,1 3 16 16,0 1-56-16,0 0 48 0,0-4-40 31,1 0-16-31,-5 4 0 15,4-1 8-15,-4 4 0 0,0 6 16 16,0-2-16-16,0 1 0 16,0-5 0-16,0 0-8 0,-4-4 48 15,4 1-32-15,0-4-8 16,-5-2 16-16,5-7 16 31,0-1-40-31,0 1 0 0,0-3 0 16,0 0 0-16,0 0 0 15,0 2 0-15,0 4 0 16,0 1 16-16,0 2-8 0,0 3 8 16,0-3-8-1,5-2 0-15,-5-2 8 16,0-2 0-16,4 4-16 0,-4-5 8 16,0 4 8-16,0 0-8 15,0 0 0-15,0 3 0 16,-4-2 0-16,-1-5 48 15,1-2-56-15,0-3 0 16,4-4 0-16,0-3-8 16,0-3-8-16,0 0-256 0,0-3-328 15,13-9-1441-15,-6-8-2392 16</inkml:trace>
  <inkml:trace contextRef="#ctx0" brushRef="#br0" timeOffset="185606.76">6247 11855 5753 0,'0'0'1352'0,"0"0"-432"15,0 0-320-15,0 0-136 16,0 0 81-16,0 0-193 15,-8-3-200-15,8 3-152 0,0 0-16 32,0 0-32-32,0 9 40 0,0 1 8 15,8 6 136-15,0 0 112 0,-1 0 48 16,2 0-40-16,3 3-88 16,-5-7 96-16,6 1-56 15,-5-3-32-15,3-1-40 0,-2-3-136 16,-1 1 8-1,-1-1-8-15,-3-6 0 16,0 3-656-16,5 0 344 0,-1-3-848 16,3 0 1056-16,13-6-1593 15,-3-10-1583-15,-2 0 583 16</inkml:trace>
  <inkml:trace contextRef="#ctx0" brushRef="#br0" timeOffset="185831.16">6610 11767 5601 0,'0'0'2328'16,"0"0"-1464"-16,0 0-608 31,0 0-80-31,0 0 457 0,-73 72-65 16,58-43 0-16,-1 3-128 15,-4 5-208-15,8-1-120 16,-4-5-48-16,8 1-48 0,4-3-16 15,4-7-472-15,0-3-1376 32,0-16-1273-32</inkml:trace>
  <inkml:trace contextRef="#ctx0" brushRef="#br0" timeOffset="187641.32">6908 6965 392 0,'0'0'280'15,"0"0"40"-15,-36 74-168 16,29-49 184-16,-1 0-200 0,-1 1 144 16,1-1-64-16,8 0-120 15,-3 1 168 1,3-4-128-16,0 4-32 16,0-1 0-16,-4 0 96 0,4 1-56 15,0-1-56-15,-4-2-72 16,4 2 88-16,-4-3-8 15,-1 0 16-15,1 4-64 16,4-4 8-16,-4 0 40 16,4 0 32-16,0 1 136 15,0-1-32-15,0 0-96 0,0 0 73 16,0 1-9-16,0 2 16 16,0 0-136-1,0 1 0-15,0-1-64 16,-7 1 88-16,-5-1-40 15,0 4 32-15,0-4-96 16,-1 4 128-16,6-1-48 0,-5-9-80 16,3 0 0-16,9-6 16 0,-3-3-16 15,3-4-8-15,0 3 0 32,0-9-112-32,0 0-416 15,0-15-4121-15</inkml:trace>
  <inkml:trace contextRef="#ctx0" brushRef="#br0" timeOffset="190780.92">7056 6820 3000 0,'0'0'1592'0,"0"0"-1047"16,0 0-273-16,0 0 328 15,0 0 96-15,0 0-488 0,-21 0-80 16,21 0 320-16,0 0 168 16,0 0-320-1,0 0-152-15,-4 0-136 0,4 0 96 16,0 0 0-16,0 0-56 16,0 0 8-16,-3 6-48 15,3 0 176-15,-4 4 40 0,-4 2-47 16,0 1 31-1,0 3 64-15,-4 3 56 16,1-3-72-16,-2 3 24 0,1 0-152 16,4 0-24-16,-4 0-16 31,4 0-16-31,5 0 56 16,-1 1 24-16,-1 2-48 0,1 3-48 15,0 0 0-15,0 7 16 0,-3 3 80 16,3 0-104-16,-5 3 64 15,5-3-64-15,-4 3 8 16,5-6 16-16,3-1-56 0,-4-2 32 16,0 6-40-16,4-3 0 31,-4 3 40-31,4-1-40 0,-5 5 0 16,1-1 16-16,0 0 24 15,1 0-40-15,-1 0-8 16,0 1 8-16,4-2 0 0,-4 2 0 15,-1-8-8-15,1 1 0 32,0-6 8-32,1 2 48 0,-1-3-48 0,-4 1-8 15,-1 2 0-15,2 4 0 16,-1 0 0-16,0 0 0 16,4 2 0-16,4 5 8 0,-5 2-8 15,5-3 0 1,0 7 0-1,0-4 8-15,0-3-8 0,0 0 0 0,0 0 0 16,0 0 0-16,-3 0 8 16,-5 0-8-16,0 4 8 15,4-1-8-15,-4-3 16 0,0 3-16 32,4 4 8-32,0-1 0 15,0 1 0-15,4-1 64 0,-3 4-72 16,3-7-8-16,0 7 8 15,0-7 0-15,0 0 8 0,0-3-8 16,0-3 8-16,0 0-8 16,0 0 0-16,0-6 8 0,0 3 0 31,0-1 0-31,0-3 0 16,0 4 0-16,0-3 8 15,0-3-8-15,0 2-8 0,-5-2 24 16,-3 2-16-16,0 3 40 31,4-1 0-31,-3 1-40 0,-2 4 16 16,-3-3-16-16,5 3 0 0,3-3 0 15,-9 3 0-15,9 2 64 16,-3-2-48-16,3 4-16 0,-9-5 0 16,9 4 0-1,-3-3-8 1,-1 1 0-16,-1 1 0 0,-2 2 0 15,-1 2 0-15,0-3 0 0,-4 7 0 16,4-1 0-16,0 1 0 16,-1-4 0-16,6 0-8 0,3-3 8 15,-4-3 0-15,4 0-8 32,-4 0-8-32,4-1 16 15,-8 1 0-15,8 0-16 0,-3 4 16 16,2-1 0-16,-3 3-72 0,4 0-80 15,4-3 144-15,-4 7-8 16,1-1-40-16,3 0-48 31,-4 1 8-31,4 3-88 0,-4-4 24 16,-5 1 56-16,5-1 24 16,-3-3 16-16,-1 1-24 0,3-4 16 15,1-7-80-15,-4 1-88 31,5-3 88-31,3-1 104 16,-8 1-8-16,-1 3-48 0,1 0 32 16,1-1 0-16,-1 4 64 0,-1-7-96 15,5 4-24-15,1-3-208 0,-1-4-192 16,0 4-17-16,0-3-71 16,-5 5-648-1,5-8-1040 1,1-1-2521-16</inkml:trace>
  <inkml:trace contextRef="#ctx0" brushRef="#br0" timeOffset="191272.61">5952 11700 6545 0,'0'0'2336'15,"0"0"-1639"-15,0 0-409 16,0 0 488 0,0 0 8-1,28 89 32-15,-12-67-152 0,3 0-80 16,6 0-168-16,-1 1-95 15,-4-5-113-15,-1-2-104 0,5 4-16 0,-3-2 40 32,-6-2-72-32,5-3-48 15,-8 3 48-15,0-3-56 16,0-1-8-16,-4-2-224 0,-1-1-705 16,2-2-215-16,3-1-592 15,-8-3-1257-15,3-3-4096 0</inkml:trace>
  <inkml:trace contextRef="#ctx0" brushRef="#br0" timeOffset="191628.66">6593 11468 7577 0,'0'0'2769'0,"0"0"-1713"16,0 0-608-16,0 0 64 15,0 0 120 1,0 0-264-16,0 0-192 16,-7 16-96-16,-6 9 8 0,2 7 152 15,-5 3 281-15,-4 3 263 16,0 3-192-16,0-3-208 0,0 1-120 15,0-2-136-15,4-2-56 16,0-3-64 0,4 0-8-16,5-4 0 15,-6-5-408-15,9-1-800 0,0-13-873 16,1-2-1167-16,3-7-4250 16</inkml:trace>
  <inkml:trace contextRef="#ctx0" brushRef="#br0" timeOffset="197623.62">11299 9083 5705 0,'0'0'2104'15,"0"0"-680"-15,28-38-567 32,-16 22 383-32,0 7 424 15,-8-1-87-15,0 4-449 0,-4 3-264 16,0 3-288-16,0 0-112 0,0 0-120 15,0 0-24-15,0 0-160 32,-20 13-152-32,-4 12 0 15,-20 22 0-15,-12 27-8 0,-11 24 8 16,7 13-8-16,16-19 8 16,16-22-8-16,16-26 8 0,0-5-8 15,5 2 0-15,-2 3 0 16,9-3 0-16,0-6 0 31,0-12-144-31,16-10-264 0,-4-7 88 16,8-6 224-16,4-10 96 0,-1-18 8 15,2-7 64-15,-5-13 8 0,-5-9 240 16,-6-16 0 0,-9-19-24-16,0 6-23 15,-20 13 63 1,-4 13 72-16,-4 19-48 0,-4-1-72 15,-8 1-136-15,1 9-56 0,3 10-24 16,-1 6-64-16,18 10-8 0,3 6-80 31,8 3-784-31,8 22-1065 16,11 36-399-16,17-1-1985 16,0-6-3705-16</inkml:trace>
  <inkml:trace contextRef="#ctx0" brushRef="#br0" timeOffset="198366.63">11618 9169 7377 0,'0'0'2289'0,"0"0"-505"0,0 0-336 0,0 0-71 15,0 0-457 1,0 0-560 0,0 0-352-16,-25 45 48 15,2-4 232-15,3 10 24 0,-4 9-72 16,-4 3-88-16,5 1-72 15,-1-7 8-15,-4-6-88 0,7-10 0 0,2-9-336 16,3-10-352-16,8-12-280 31,0-10-57-31,8-7 713 16,0-18-864-16,0-16-112 0,12-20 824 16,3 1 344-16,9-7 120 15,-3 1 0-15,-1 15 136 0,-1 0 528 31,-2 13-48-31,-2 13 128 16,1 5 72-16,4 5-103 0,-4 5-145 16,4 1 152-16,-4 2-208 15,0 7-176-15,0 0-168 0,0 0-96 16,-1 13-72-16,-2 15 8 31,2 7 0-31,-3 13 0 16,-3 9 56-16,2 7 0 0,-7 2 24 15,4-2-80-15,-8-10-16 16,5-7-88-16,-1-8-312 0,-1-14-64 16,1-9 64-16,0-13 200 15,9-3 208 1,-2-19 224-16,10-13-104 16,2-28 368-16,9-26 248 0,8-28-88 15,0-10-88-15,-12 22-80 16,-4 26-232-16,-17 38 89 0,1 10-17 15,-4 2-80 1,0 7-32-16,1 6-72 16,-5 7-136-16,0 6-336 15,0 10-1089-15,0 37-343 0,0-2-88 16,0-1-2985-16</inkml:trace>
  <inkml:trace contextRef="#ctx0" brushRef="#br0" timeOffset="199056.79">12311 9140 10354 0,'0'0'2928'0,"0"0"-1455"31,0 0-1017-31,0 0-344 16,0 0 40-16,-7 26 40 16,-6 5 208-16,-7 14-168 0,0 6-128 0,-4 6-56 15,0 3-40-15,-4 1 0 16,5-1 0-16,-1-9 64 0,-4-7-72 16,4-6-248-16,8-9-288 15,-4-7-168-15,12-12-337 16,5-7 257-16,3-3 576 15,0-13 80-15,11-15-672 16,9-10 464-16,7-23 336 16,6-24 0-16,7-20 56 0,-1 10 80 15,-11 15 72-15,-11 26 216 16,-2 19 240-16,2 4 137 16,-2-4-49-16,5 3-224 0,0 13-16 31,-4 3-16-31,4 12-168 0,-4 4-144 15,4 0-120-15,-1 20-64 16,-2 14-48-16,-6 11 40 16,-2 9 8-16,-5 10 0 0,-4-1 8 31,0 4 8-31,0-1-8 16,-9-5-8-16,9-4-152 0,0-16-72 15,0-6-248-15,0-10 120 16,0-12 72-16,13-6 224 15,-2-7 56-15,9-7 200 0,-4-15-16 32,8-13 40-32,4-22 312 0,0-26 152 15,0-28 16-15,4-6-368 0,-8 18-56 16,-9 23-63-16,-7 35-145 16,-3 3-16-16,-5 3 16 15,4 3-72-15,-4 7-120 0,-13 18-737 16,-10 7-2047-1,-5 0-4666-15</inkml:trace>
  <inkml:trace contextRef="#ctx0" brushRef="#br0" timeOffset="200422.14">10992 10281 8041 0,'0'0'2001'0,"0"0"-1225"0,0 0-128 16,0 0 224-16,0 0 408 0,0 0 25 15,0 0-417-15,-28-13-112 16,21-3-192-16,3-7-40 16,4-5-176-1,0-4 24-15,4-6-216 16,11-6-136-16,9-1-40 0,8 7-200 15,0 3 80-15,4 13 48 0,8 9 16 16,3 10 8-16,1 3 40 16,5 9 0-16,-2 14-40 0,1 8 40 31,-5 4 0-31,-3 7 8 16,0 2 0-16,-4 1-8 15,-4-1 0-15,0-2-64 0,-8-5-128 16,-4-8-136-16,-1-4 24 0,-3-12 168 31,1-6-32-31,-6-7 88 16,1-7 80-16,0-12 8 15,4-12 0-15,-8-8 0 0,4-5 0 16,-4-7 0-16,0 3 0 16,-8 4 0-16,0 9 16 0,-4 13 120 31,0 6 56-31,0 7 40 15,0 5-64-15,0 4-112 16,4 0-56-16,-4 0-152 0,4 13-64 16,3 9 208-16,-3 10 8 0,-4 3-8 15,0 6 8-15,0 0-8 16,0-2-312 0,0-1-240-16,0-6-328 15,-4-7-136-15,0-9 159 16,1-7 457-16,3-9 272 0,0 0 136 15,0-13 72-15,7-12-72 0,10-10-16 16,7-6 8 0,3 0 0-16,6 0-40 15,2 5 48-15,-3 11 56 16,0 9 136-16,0 10-16 16,4 6-8-16,-1 0 40 0,1 12-24 15,8 7 17-15,0 7 71 0,0-4 56 31,7 0 32-31,5-3-32 16,0-6-8-16,4-4-160 16,0-5-72-16,-4-4 0 0,-9-4 40 15,-7-14-128-15,-8-5 112 16,-12-5-64-16,-4-10-48 0,-16-3 0 31,0-1-80-31,-12 4-272 16,-32-6-664-16,0 12-1017 15,4 6-6425-15</inkml:trace>
  <inkml:trace contextRef="#ctx0" brushRef="#br0" timeOffset="208446.67">7873 13198 704 0,'0'0'1408'16,"0"0"-936"-16,0 0-472 16,0 0-280-16,0 0 96 0,0 0 184 31,0 0 72-31,0 0 264 16,0 0 224-16,0 0 400 15,0 0 273-15,0-3-281 0,0 3-144 16,0 0 128-16,0-3-48 15,0 3-63-15,0 0-161 32,0-3-368-32,0 3-152 0,0 0 16 0,0 0-8 15,0 0 0-15,0 0 16 16,0 0 32-16,0 0 56 0,0 0 56 16,0 0 16-16,0 0 32 15,0 0-48 1,0 0-72-1,8 0-88-15,-1 0 288 0,1 9-103 0,5 1-65 16,2-1 56-16,1 4-48 16,0 3 40-16,0 0-72 0,5 0 16 15,-2 3-88-15,1 3-104 32,4 0-64-32,-5 3 64 15,6 1-8-15,-1 5-64 0,0-2 0 16,-1 6 8-16,-3 0 0 0,4 0 0 15,1 0 0-15,-2 3 8 16,5 3-8-16,0-6 8 16,0 6 32-16,0-6 32 0,-4 0-72 31,-1-3 88-31,1 0-96 16,-4-4 0-16,1-2 8 15,-2-4 88-15,1-3-96 0,-5 0 0 16,10 0 48-16,-9-6-40 31,3 0 40-31,2-1 8 0,-1-2-48 16,-5-4 0-16,2 3 0 0,-10-2-8 15,5-1 8-15,-8 1-8 0,1-4-120 16,-5-3 0-16,4 3 8 16,-4-3-64-16,0 0-112 15,0 3-184-15,0-3-176 16,0 0-80-1,0 0 183-15,0 0-135 0,-9-3-600 16,1-6-1713-16,0-4-3152 0</inkml:trace>
  <inkml:trace contextRef="#ctx0" brushRef="#br0" timeOffset="208933.37">8681 13843 8673 0,'0'0'2433'0,"0"0"-1457"15,0 0-520-15,0 0 512 31,0 0 209-31,0 0-481 0,0 0-416 16,0 0-152-16,0 0-112 16,0 12-8-16,4 4 96 0,4 3 40 0,5 0-64 15,-10 1-32-15,9-2-32 16,1 1 80-16,-2-3-48 16,1 0 8-16,0 0-8 15,0-7-48 1,-4 4 0-16,4-3-48 15,-8-4-128-15,0 4 8 0,-4-4 16 0,0 3-72 16,-8 1 224-16,-12 3 0 16,-12-1 208-16,-4 8 176 15,-3-1 32 1,-10 0 40-16,2 0-16 16,-1 3-72-16,0-6-168 15,12 0-200-15,4 0-40 0,8 0-1288 16,9-7-1897-16,7-6-4776 0</inkml:trace>
  <inkml:trace contextRef="#ctx0" brushRef="#br0" timeOffset="214357.86">10633 10335 7785 0,'0'0'2193'0,"0"0"-1049"15,0 0-1144-15,4 0-128 16,-4 0 128-16,5 0 48 16,-5 0 648-16,4 0-336 0,4 0-360 31,3 0-48-31,13 0 48 16,4-4 448-16,12 1 40 0,8 0-480 15,-1 0 512-15,2-1-224 16,-1 1-288-16,-1 3 176 15,-3 0-176-15,-4 0 73 0,-8 0 143 32,4 0-96-32,-1-3-32 0,-3 3 128 15,4 0-64-15,4-3-160 0,0 0 120 16,3 0-8-16,2-4 104 16,2 1-208-16,-3-1 144 15,0 1-64-15,0 3 128 16,-4-3-216-1,3 2 136-15,-2 1-136 0,-2 3 0 16,5-3-80-16,-4 0 88 0,4 0-8 16,4 3 0-16,-5-3 0 15,1 0 8-15,4-1-8 16,-5 1 0 0,-2 0-136-16,-5 3 136 15,-1-3 184-15,-3 3-56 0,-4 0-128 16,4-4-8-16,0 4 8 15,0 0 56-15,-1 0-40 16,1 0 16-16,4-3-32 0,-4 3-40 31,0-3-144-31,0 3 184 16,-1-3 0-16,1 0 72 0,1-3-72 16,-6 6 8-16,-3-4-16 15,0 1 56-15,0 0-40 16,-4-4 80-16,4 7-88 0,-4-2 0 31,4-2 0-31,-1 1 0 16,2 0 8-16,-1 0-8 0,-9 0 8 0,1 3-8 15,-4-4 88 1,-3 1-80-16,-5 0 40 0,-1 0 80 16,-3 3-32-16,0-3-96 15,0 3 56 1,0-3 240-16,0-7 104 15,0 3-248-15,0-5-152 0,0-4-320 0,0 3 296 16,0-5 24-16,0 1 64 16,0-5-64-1,0 3 48-15,0-6 0 16,0-4-48-16,0-3 0 16,0-2 48-16,8-1-48 15,-4 0 0-15,5-4-8 0,-2 5 8 16,1-1 48-16,0-3-48 15,-4 2 0-15,4-1 0 0,-4-2 0 32,0-5 8-32,0-4-8 15,0-6 0-15,-4 0-8 0,0 0 0 16,0 4-40-16,0-1 0 16,4 6 32-16,0 1-32 15,0 6-296-15,-4 3-56 0,4 6-112 16,0-3-72-16,0 4-40 31,-4 3 168-31,4-1-1 0,0 1 65 16,0 0-8-16,-1-1 96 0,6 4 144 15,-5-4 16-15,8 1-176 16,0 0-216-16,0-4 152 16,-1 4-152-1,-2-4 112-15,-1 4-160 16,-4-1-113-16,-4 7 425 15,0-3 48-15,0 3-216 0,0 3-40 0,-8-3 280 16,0 3-40-16,3 3 16 16,1 1 112-1,1 2 32-15,-5 4-224 16,4-3 216-16,4 5 80 16,-4 4 0-16,4-3 0 15,0 3 8-15,0 0-8 0,-4 0 0 16,-1 0 0-16,-6 0-48 0,-6 0 56 31,-2 0 0-31,-9 0 0 16,-4 0 8-16,-3 3 48 15,-6-3-48-15,-6 0 72 0,-5 0 48 16,1 0-56-16,-2 0-24 16,1 0 40-16,5 0 64 0,-1 0-80 31,8 0-64-31,0 0 48 15,0 0-48-15,4 0-8 16,-3 4 8-16,-9-4 8 0,4 2 64 16,-12 2 48-16,4-4 56 0,-8 0-72 15,4 0-32-15,5 0-32 16,-1 0-48 0,5 3 0-16,6-3 96 15,2 3-88-15,3 0 64 16,0 4-72-16,5-4 8 0,-6 3 72 15,1 0-24-15,-7 1 96 0,-5-1-16 16,-7 1-16 0,-5-1 48-16,0 0-16 15,4-6-72-15,-4 3-32 16,8-3 72-16,-4 4-8 16,5-4-32-16,3 0-8 0,-4 0-24 15,0 0-40-15,-4 0 48 0,4 3 0 31,-4 0-56-31,1 0-8 16,3 3 8-16,4 1 8 16,5 2-8-16,3-2 0 0,8-1 8 15,4 0 0-15,4 1-8 16,9-4 0-16,2 3 9 0,2-2 7 16,2-2 32-16,5 2-32 31,0-1-8-31,-4 3 0 15,5-2-8-15,3 5 8 0,-4 0 8 16,0 4-16-16,4 6 8 16,-5 3 192-16,5 4 88 0,0 6-72 15,0-1-16 1,0 4 16-16,9 0 88 16,-2 3-48-16,5-3 152 15,1 3 80-15,2 0-104 0,1 4-56 16,0-1-16-16,0 7-112 15,0 2-16-15,-4 4-56 16,0 7-104-16,-4 2 32 16,4-2-8-16,0-1-48 15,-5-3 24-15,2-6-24 16,3-4 8-16,-5-2 0 0,2-1-8 16,3 4 0-16,-5-3 0 15,-3-1 0 1,5 0-8-16,-5 1 8 15,0 3 8-15,3-7 0 16,-7 0-8-16,4 0 0 0,-4-6 0 16,0 0 0-16,0-3 8 15,0-3-8-15,-8-4 8 0,1 0 0 32,3-3 0-32,-5 1 0 15,5-4-8-15,-3 0-8 16,3 0 0-16,4-6 8 0,0-7-8 15,0 3 8-15,0-6 0 16,0-3 0-16,0 0 0 0,0 0 0 16,-8-5-232-1,-5-12-640-15,2-11-1904 16</inkml:trace>
  <inkml:trace contextRef="#ctx0" brushRef="#br0" timeOffset="-205848.71">7956 12623 1632 0,'0'0'1856'0,"0"0"-1064"0,-4 0-488 31,0 0 9-31,4 0 423 15,0 0-8-15,0 0 0 16,0 0 16-16,0 0-144 0,0 0-24 16,0 0-15-16,0 0-57 15,0 0-120 1,-4 0-96-16,4 0-80 0,0 0-80 16,-4 0-56-16,1 0-56 15,-1 0-8-15,-9 0 16 16,5 0-16-16,1 0 56 0,3 0-56 15,-1 0 0 1,5 0 8-16,0 0 32 16,0 0 32-16,0 0-8 0,0 0 8 15,0-2 16-15,0 2 88 16,0 0 72-16,0 0 16 16,0 0 72-16,0 0 160 0,0 0-96 15,0 0-144-15,0 0-71 16,0-4-57-1,0 4 40-15,0 0-24 16,0 0-32-16,9-3 16 16,6 0-48-16,5-7 24 0,8 4 32 15,4 0-8-15,8-7-64 32,3 3 32-32,9-2-32 0,0 2-8 15,4-2-8-15,-5 2 0 16,2 0 16-16,-5 4 8 15,-5 0 16-15,1-4 8 0,0 0-32 16,-1 1 8-16,10 0-32 16,-1-7-40-1,3 3 40-15,1-3-32 0,0 0 48 16,0 1-16-16,-4 2-40 16,-1 0 0-16,-3 0 8 15,-8 1-8-15,4 2 0 0,-4-3 8 16,3 4 64-16,-2-4-72 15,-2-3-8-15,4 4 0 16,2-4-8-16,-2 3 8 16,-7 1 0-16,-4 5 8 15,-12-3-8-15,-8 7 8 16,-4-3-8-16,-4 6 8 0,0 0 0 31,-4-4 40-31,4 4-32 0,0-2-8 16,0-2 8-16,0 1-8 15,-1 3 0-15,2-3 64 16,-5 3-72-16,0 0 8 0,0 0 0 16,0 0-8-16,0 0 0 31,0 0-120-31,0 0-512 0,0 0-728 16,0 0-449-16,0 0-703 15,0 0-81-15,-8 0-728 0</inkml:trace>
  <inkml:trace contextRef="#ctx0" brushRef="#br0" timeOffset="-205442.8">9434 12046 4384 0,'0'0'1873'0,"0"0"-321"0,0 0-512 16,0 0-111-16,-23-7 463 16,23 7-176-16,0 0-144 15,0 0-303-15,0 0-145 0,0 0-160 32,11 0-248-32,10 0-104 15,7 0 32-15,-1 0-72 0,9 0 8 16,-4 7-16-16,-9-1 16 15,-2 0-72-15,-10 4 0 0,-6 2 0 16,-5 5-8-16,0 5 112 16,0 0 112-16,-16 3-48 0,-9 0-32 31,-2 5-8-31,-5-5 16 16,-4 0-88-16,-4-3-64 15,5-3 0-15,3-3-848 0,12-9-1344 16,8-4-1065-16,7-3-5289 0</inkml:trace>
  <inkml:trace contextRef="#ctx0" brushRef="#br0" timeOffset="-202068.82">9857 10046 2576 0,'0'0'2529'0,"0"0"-1113"0,0 0-744 16,0 0 0-16,0 0 320 16,-4 0 33-16,4 0-265 0,0 0-280 15,0 0-56-15,0 0 24 16,0 0 48 0,0 0 64-16,0 0 120 15,0-4 113-15,11 1-233 16,6-3-288-16,7-4-144 0,8 4-128 15,7-4-8-15,10 4 8 0,2-1 48 16,1 1-48 0,0 3 0-16,-9 0 0 15,-7 3 16-15,-8-3-8 16,-8 3 48-16,-8 0-40 16,-8 0-8-16,0 0 64 0,-4 0-64 15,0 0 80-15,0 0-32 0,0 0-48 16,0 0 88-16,0 0 0 31,0 0-96-31,0-4 16 16,3 4-8-16,2-3-8 0,3 0-112 15,3 0 64-15,6-3-80 16,-6-1-96-16,6 4-320 0,-9 0 32 31,3 0-193-31,-7 3 9 16,5-4-344-16,-9 1-168 15,-4-3-993-15,-9 0-5376 0</inkml:trace>
  <inkml:trace contextRef="#ctx0" brushRef="#br0" timeOffset="-201668.89">10180 9817 6705 0,'0'0'1120'0,"0"0"-616"32,0 0-176-32,0 0 433 15,0 0-9-15,0 0 176 16,0 0-400-16,0 0-392 0,0 0-128 16,8-23-8-16,-8 23-8 15,3 0 8 1,1 7 8-16,4-1 0 15,1 4 8-15,2-1 32 16,1-2 0-16,8 2 32 0,-3 1-80 16,-2-4 8-16,5 4 0 15,-8-1 0-15,-1-3 48 0,-2 4-56 32,-5 0-8-32,0-1-8 15,-4 1 16-15,0 2 16 16,0 1 40-16,-8 3 16 0,-8-4-64 15,0 5 56-15,-4-2-56 16,-4 1-8-16,-8 3-304 0,4-3-992 16,5-3-1449-16</inkml:trace>
  <inkml:trace contextRef="#ctx0" brushRef="#br0" timeOffset="-186129.45">14502 11430 5569 0,'0'-7'840'15,"0"1"920"-15,0 3-768 0,0-4 97 16,0 4-105-16,0 0 8 16,0 3-16-16,0 0-320 15,0 0-271-15,0 0-121 0,0 0-88 16,0 0-56-16,0 3-112 31,-3 10-8-31,-5 3 152 0,-5 6 16 16,6-3-72-16,-1 3-48 15,8-3-40-15,0-3 48 0,0-3-40 16,0 0 32-16,12-7 8 0,8-2 16 16,-1-4 8-1,9 0-8 1,-4-7 8-16,0-12-32 0,-8-3 24 16,-4-7-24-16,-4 0-40 15,-8 1 40-15,0 2 8 16,-8 4 16-16,-8 3 104 0,0 7-16 0,-4 5-40 31,0 4-40-31,1 3-64 16,-2 0-16-16,1 16 0 0,5 9-296 15,7 20-712-15,3-1-1177 16,5-6-1760-16</inkml:trace>
  <inkml:trace contextRef="#ctx0" brushRef="#br0" timeOffset="-185641.76">14486 11912 5473 0,'0'0'2344'15,"0"0"-840"1,0 0-583-16,0 0 399 16,0 0-32-16,0 0-71 15,0 0-225-15,0 0-624 0,0 0-304 16,-15-22-64-1,7 35-8-15,3 3 8 16,1 2-8-16,4-1 8 0,0-5 0 16,0-2-24-16,13-4 16 15,6-6 0-15,5 0 8 16,0 0 0-16,-3-9 56 0,-6-7-8 31,-7-4 0-31,-3-2 72 0,-5 0 152 16,-9 3 64-16,-15 0-32 15,1 7-160-15,-5 5-80 16,-4 7-64-16,4 0-320 0,0 32-1168 16,8-4-1281-16,4 1-2992 0</inkml:trace>
  <inkml:trace contextRef="#ctx0" brushRef="#br0" timeOffset="-185238.84">14478 12236 7865 0,'0'0'2209'0,"0"0"-1433"0,0 0-584 0,0 0-56 16,0 0 120-16,0 0 32 16,-59 76 8-16,59-56-192 15,0-2-96-15,3 1-8 0,10-6-112 32,2-6-48-32,6-1-64 0,-1-6 168 15,-1 0-16-15,-2-13 72 16,-6-6 128-16,-7-6 440 15,-4-4-16-15,0-2 216 0,-4 2 145 16,-11 3-233-16,-6 11-136 31,-3 2-296-31,0 13-128 16,1 0-120-16,-1 9-80 0,-4 30-952 16,8-2-1153-16,8-2-2808 0</inkml:trace>
  <inkml:trace contextRef="#ctx0" brushRef="#br0" timeOffset="-184865.83">14363 12703 4608 0,'0'0'6178'0,"0"0"-5226"16,0 0-720-16,0 0-112 16,0 0 64-16,0 0-24 0,-40 92-32 31,40-66-64-31,0-1-64 16,8 0-56-16,8-12-248 0,8-4-48 15,-1-5 64-15,5-4-48 16,0-7 224-16,-7-8 112 0,-10-8 304 15,-2-6 312-15,-9-2 192 32,0-1 272-32,-13 4-47 15,-7 5-529-15,-3 11-168 0,-5 5-200 16,-4 7-136-16,-8 35-800 16,8 0-1473-16,5 0-3664 0</inkml:trace>
  <inkml:trace contextRef="#ctx0" brushRef="#br0" timeOffset="-184524.72">14196 13182 7665 0,'0'0'1392'0,"0"0"-463"15,0 0-153-15,0 0-328 16,-12 80-216-16,20-58-232 0,7-3-184 31,9 0-440-31,-3-9-224 16,7-8 223-16,0-2 313 16,-5-2 312-16,-3-14 176 0,-5-7 457 15,-6-2 711-15,-9-3-88 0,0-1 40 16,-9 4-351-16,-10 2-305 31,-9 11-288-31,-4 5-136 16,0 7-216-16,-7 16-320 0,2 10-1889 15,10-4-3096-15</inkml:trace>
  <inkml:trace contextRef="#ctx0" brushRef="#br0" timeOffset="-184073.95">14235 13605 9898 0,'0'0'1696'16,"0"0"-1200"-16,0 0 520 0,-71 72-280 15,54-40-319-15,14 0-217 0,3 0-200 16,0 0-80-16,8-10-393 15,15-6-527-15,5-10 256 16,4-6 336-16,4-9 104 0,4-17 304 16,-12-6 120-16,-1-6 784 15,-10-3 344-15,-9 3 89 0,-8 3-281 16,0 10-168-16,-20 6-248 31,-8 9-312-31,-4 10-184 16,-8 0-144-16,-11 25-960 0,6 4-3169 15,10-1-6601-15</inkml:trace>
  <inkml:trace contextRef="#ctx0" brushRef="#br0" timeOffset="-183624.15">14104 14166 7377 0,'0'0'3889'0,"0"0"-3321"0,0 0-16 16,0 0 584-16,0 0 9 16,0 0-369-16,-43 89-448 15,43-67-80-15,0-2-40 0,11-1-152 32,5-3 32-32,8-10-88 15,0-3-112-15,8-3 16 0,0-3 8 16,-5-16 32-16,1-10 56 15,-12 1 0-15,0-7 8 16,-16 0 96-16,0 3 120 0,-7 7-48 0,-18 6-40 16,-3 12-64-1,-7 7-72 1,-10 13-168-16,6 9-1440 0,7 7-2825 16</inkml:trace>
  <inkml:trace contextRef="#ctx0" brushRef="#br0" timeOffset="-183230.21">14040 14605 1792 0,'0'0'4457'16,"0"0"-3569"-16,0 0 16 0,-16 76-384 15,16-50-328-15,0-8-88 32,12-2-104-32,4-3-200 0,0-7-296 15,8-6 320-15,-4 0 168 16,4-16-48-16,0-3 56 15,-5-6 160-15,-6-3 512 0,2-1 473 16,-6-3 175 0,-9 7-120-16,0 3 433 15,-9 6-417-15,-14 9-560 0,-9 7-432 16,-4 0-144-16,-4 7-80 16,-16 18-576-16,16-6-2473 15,5 0-8425-15</inkml:trace>
  <inkml:trace contextRef="#ctx0" brushRef="#br0" timeOffset="-182718.58">13909 15081 6953 0,'0'0'6113'15,"0"0"-5032"1,0 0-769-16,0 0-288 16,0 0 0-16,0 0-48 15,0 0-32-15,0 0-1513 0,-24 85-1695 0</inkml:trace>
  <inkml:trace contextRef="#ctx0" brushRef="#br0" timeOffset="-182554.02">13849 15398 8001 0,'0'0'2105'0,"0"0"-1537"0,0 0-320 16,0 0-152-16,0 0-96 31,0 0-1296-31,12 89-4546 0</inkml:trace>
  <inkml:trace contextRef="#ctx0" brushRef="#br0" timeOffset="-182379.48">13801 15659 1456 0,'0'0'8362'0,"0"0"-7130"16,0 0-896-16,0 0-232 16,0 0-32-1,0 0-72-15,-8 54-1144 16,4-45-3073-16</inkml:trace>
  <inkml:trace contextRef="#ctx0" brushRef="#br0" timeOffset="-181292.39">13690 16250 7329 0,'0'0'2697'0,"0"0"-1369"0,0 0-200 16,0 0-256-16,0 0 57 15,0 0 15-15,0 0-424 0,-88 72-136 32,72-43-136-32,8-4-160 15,0 4 32-15,8-1-112 16,0-2 40-16,4-7-48 0,16-3-384 15,8-4-272-15,0-5-248 16,7-7-9-16,2 0-31 0,2-13-232 16,1-6 312-1,-12-6 584-15,0-7 280 16,-8-3 248-16,-8 0 704 16,-4-3 312-16,-8 3 441 0,-8 4-457 15,-12 8-232-15,-12 11-320 16,-4 5-432-16,-4 7-192 15,1 0-72-15,-5 19-984 16,8 0-1912-16,16-3-3954 16</inkml:trace>
  <inkml:trace contextRef="#ctx0" brushRef="#br0" timeOffset="-180353.9">15108 11776 784 0,'0'0'648'0,"0"0"-544"31,0 0-104-31,0 0-8 16,-44 127 8-16,29-41 0 0,-2 31 0 16,6 20 0-16,2-26-248 15,5-16-440-15</inkml:trace>
  <inkml:trace contextRef="#ctx0" brushRef="#br0" timeOffset="-178027.12">15092 11782 4136 0,'0'0'1985'15,"0"0"-1105"-15,0 0-568 0,0 0-232 16,0 0-24-1,0 0 480-15,0 32 136 16,-8-13-48-16,1 0-111 0,-2 3-41 16,1 0-112-16,0 1 48 15,1 5-224-15,-2 4 120 16,5 0-144-16,-4 6 24 0,1 0-8 31,-2 7 8-31,1-1 0 0,-3 1-40 16,-2 2-96-16,2-3 8 31,-1 1 48-31,-4-1-24 16,-1 4 96-16,-2 3-72 0,3-1-32 15,0 1 32-15,-4 6 16 16,8 0-40-16,0 4-8 0,4-4-64 16,0-3 0-16,1-3 0 15,-2 0 0-15,-3-7 8 16,8 4 64-16,-8-7-80 0,4 3 0 15,0-2 40-15,1-4-24 16,3 0-16 0,-1 0 0-16,1 0 8 0,0 0-8 15,4 4 0-15,-3-1 0 16,-1 3 0-16,0 4-8 16,0 0 8-16,-1 2 0 0,5 1 0 15,0 3 0 1,0-7 0-16,0 1 0 15,0-3-16-15,0-7-56 0,0-6-40 16,-4-4 40-16,0-2 64 16,1 2-48-16,-1-2 56 15,0-1 0-15,-4 3 0 0,8 1 0 32,-5 0-8-32,1-1 8 0,4 1 0 15,0-1 0-15,-3 4 8 16,3-3-8-16,-4 3 0 15,-4-4 0-15,4 4 0 0,-5 0 0 16,2 0 8-16,-1-1 48 31,-4 4-16-31,0-3-32 16,4 3-8-16,0 0 64 0,0 3-56 16,-4-3 56-16,8 3-48 15,-8 0 32-15,4 0-40 0,0-3 48 16,4 0-8-16,-3-1-32 31,-2-5-8-31,5 0 64 0,-4-4-64 16,1 1 40-16,-2 2 9 0,-2-2-9 15,3 2 40-15,-1-2-24 16,1 2 40-16,1-2-32 0,3-1 16 16,0-3-16-1,0 3-24 1,-1-2-24-1,5 2-16-15,-4 1-8 16,-3-1 16-16,3-3-8 0,-4 3 0 16,4 1-8-16,-4 0 8 15,0 2-8-15,0 0 8 0,4 1-8 16,-4 3 0-16,0 0 16 16,0-1 40-16,4 1 16 15,0-3 8-15,0-1 0 0,0-2-8 16,4-1 8-16,0-2-64 0,0-1 32 15,0 0-40-15,0-3 0 32,0 0 72-32,-4-3-72 15,4 3 0-15,0-6-8 0,-4 2 8 16,4-2 0-16,0 0-8 16,-4-1 8-16,4 1-8 0,0-3 8 15,0-1-8-15,-4 1 8 31,4-4-8-31,0 0-152 0,0 1-192 16,0-4-136-16,0 4-153 0,0-5-143 16,0 1-480-16,0-3-808 15,0 0-2561-15</inkml:trace>
  <inkml:trace contextRef="#ctx0" brushRef="#br0" timeOffset="-177707.98">14128 15859 6545 0,'0'0'2841'0,"0"0"-1345"0,0 0-424 15,0 0-224-15,-4-7-8 0,4 11-271 16,4 8 31-16,4 7 200 31,3 3-184-31,2 7-296 16,2 3-120-16,-2-4-64 0,-1 1-72 15,-5 3-56-15,6-7 40 16,-2-3-48-16,1-2-88 0,-3-5-568 16,2-5-688-16,9-7-481 31,-4-3-967-31,4 0-3314 0</inkml:trace>
  <inkml:trace contextRef="#ctx0" brushRef="#br0" timeOffset="-177517.49">14534 15894 9578 0,'0'0'4112'0,"0"0"-3567"0,0 0 127 16,0 0 296-16,-112 89-64 0,84-54-232 15,0-1-272-15,1 1-232 0,7-3-168 32,0-3-440-32,8-7-952 15,5-9-1577-15,7-7-2888 16</inkml:trace>
  <inkml:trace contextRef="#ctx0" brushRef="#br0" timeOffset="-175608.59">13283 17104 6601 0,'0'0'2961'15,"0"0"-1401"-15,0 0-864 0,0 0-216 31,0 0 344-31,0 0 137 0,-4 0-369 16,4 0-168-16,8 0-168 16,8 2 96-16,8 2 208 0,12-1-64 15,7-3-24-15,26 0-80 16,23 0-88-16,22-3-16 16,-6-3-40-1,-20 2-40-15,-28 4-63 16,-24 0-65-16,-1 0-64 0,5 0 32 15,-4 0 8-15,-12 0-48 0,-8 0-8 16,-8 0 48-16,-4 0-40 16,0 0 0-1,-4 0-8-15,0 0-64 16,0 0-481-16,0 0-831 16,-8 10-1753-16,-8-1 49 0,-8 1-6258 15</inkml:trace>
  <inkml:trace contextRef="#ctx0" brushRef="#br0" timeOffset="-175221.63">13323 17240 4560 0,'0'0'5338'15,"0"0"-3874"-15,0 0-840 16,0 0-160-16,0 0 40 0,0 0 464 0,0 38 433 15,0-12-521-15,0 2-360 16,4 1-40 0,0 2-56-16,-4-2-104 15,4 3-24-15,0-4-104 16,0 1-112-16,0-1-8 16,-1-2-72-16,2-1-296 0,3 7-824 15,-4-6-1448-15,-4-11-2433 0</inkml:trace>
  <inkml:trace contextRef="#ctx0" brushRef="#br0" timeOffset="-174896.49">13223 17834 7921 0,'0'0'2857'0,"0"0"-1953"15,0 0-264-15,0 0 584 0,0 0-287 0,100 9-361 16,-60-9-312-16,7 0-96 16,5 0-64-16,0 0-48 15,8 0-40 1,0 0-8-16,-9 0 40 16,1-3-48-16,-12 3 0 15,-3 0-64-15,-10 0-88 0,-11 0 80 16,-4 0 72-16,-4-3 0 0,-4 0 8 15,4-1 40 1,0 1-48-16,-1 0-728 16,6-3-777-16,2 3-591 15,-6 0-1185-15</inkml:trace>
  <inkml:trace contextRef="#ctx0" brushRef="#br0" timeOffset="-174437.72">14147 17081 7601 0,'0'0'2401'16,"0"0"-1033"-1,0 0-56-15,0 0-144 16,0 0-351-16,0 0-441 16,0 0 24-16,0 0 256 0,-28 105-248 15,21-61-136-15,-1 4-40 16,0 6 48-16,4-6-96 15,-4 6 16-15,0-4-40 16,0-2-48-16,1-7-32 16,2 1-32-16,-3-8-40 15,4-5 40-15,0-3-32 0,-3-4-8 16,7-10 64-16,-4 1-72 31,4-6-8-31,0-4 0 0,0 0-184 16,0-3-168-16,0 0-400 15,0 0-480-15,0-6-1161 0,0-7-4240 16</inkml:trace>
  <inkml:trace contextRef="#ctx0" brushRef="#br0" timeOffset="-172900.83">8199 4546 11178 0,'0'0'1744'15,"0"0"-1744"1,0 0-120 0,0 0 16-16,13 77 104 0,-6-43 72 15,5 5-64-15,0 2 0 16,4-3 104-16,0-3-16 0,0-7-40 15,4-5 0-15,-9-11-48 0,6-2 136 32,-6-10 392-32,6-3 329 15,-2-20 23-15,6-5-176 0,3-17-216 32,4-5 104-32,11-20-160 15,8-13-216-15,6 4-120 0,-5 12 8 16,-9 13 64-16,-7 19-104 15,4 7-64-15,-4-1-8 0,-12 17-8 16,-8 8-728-16,-5 4-1032 16,-7 19-825-16,-4 3-239 15,-7-2-5514-15</inkml:trace>
  <inkml:trace contextRef="#ctx0" brushRef="#br0" timeOffset="-172009.22">11566 4492 10058 0,'0'0'1928'16,"0"0"-664"0,0 0-455-16,0 0-401 15,0 0-304-15,0 0-104 0,12 16 120 16,0 7 160-16,0 5-136 15,0 4-56-15,-1 2-24 16,6-2-56-16,-6 0 0 0,6-7 16 16,-6-5-16-16,6-8 40 31,-2-2-32-31,5-10 56 0,1 0 136 16,10-10 24-16,9-15-32 15,3-7 128-15,9-12-32 16,12-20 56-16,-8 4-32 0,4-6 8 15,0-1-208-15,-21 15-48 16,1 5-24 0,-16 15-48-16,-8 13-128 0,-12 13-488 15,-4 9-1440-15,-4 10-2369 16,-4 3-616-16</inkml:trace>
  <inkml:trace contextRef="#ctx0" brushRef="#br0" timeOffset="-171236.28">15140 4400 9297 0,'0'0'1729'0,"0"0"-137"0,0 0-480 15,0 0-591-15,0 0-481 16,0 0 16-16,8 25-56 0,-8 10 104 15,4 4 24-15,-4 8 0 32,4-2 0-32,0-4-112 15,-1-6 32-15,6-6-40 0,3-11 8 16,-1-8 64-16,13-10 232 16,4 0 392-16,8-19 16 0,8-16-288 15,8-6 8-15,7-22-16 31,-3-4-80-31,0 0-176 0,0-3-88 16,-8 13-72-16,0 3 40 0,-12 13-40 16,-12 15-8-16,-9 13-104 15,-11 13-888-15,1 0-1744 0,-5 36 343 16,0-5-463 0,0 4-4266-1</inkml:trace>
  <inkml:trace contextRef="#ctx0" brushRef="#br0" timeOffset="-170456.37">18387 3959 7817 0,'0'0'1713'15,"0"0"-601"-15,0 0-328 31,0 0-144-31,0 0-192 16,0 0-192-16,0 0-248 0,32-3 48 16,-28 31 72-16,-4 7 320 15,0 6-80-15,4 1-120 0,-4 2-63 16,0-9-89-16,8-3-40 31,-4-10 16-31,8-6-72 16,-5-10 48-16,14-6 608 0,3 0 376 15,12-12-328-15,3-14-320 16,9-9-200-16,3-9-72 0,2-10 8 0,-1-3-112 16,-9-4 0-1,2-2 96 1,-10 9-104-16,-7 9 8 16,-4 10-16-16,-8 13-64 0,-9 16-232 15,-7 6-1192-15,-7 22-2577 16,-9 10 2121-16,-8 0-2241 0</inkml:trace>
  <inkml:trace contextRef="#ctx0" brushRef="#br0" timeOffset="-166944.77">8195 5102 6129 0,'0'0'1192'31,"0"0"-264"-31,0 0-504 16,0 0 192-16,0 0 81 16,0 0 575-16,17-70 80 0,-17 64-384 15,-4 0-71-15,-5-1-489 16,-3 4-184-16,0 0-128 0,-4-1-88 31,-4 1 0-31,1 3 8 16,-5-3-8-16,0 0 0 15,-4 0 56-15,-4 0-56 0,-4 0-8 16,4 3 8-16,-3 0 0 16,-1 0 0-1,-1 0-8-15,5 0 0 0,5 9 0 16,-1-3-8-16,4 4 0 16,0 0 8-16,4-1-40 15,-3 0 32-15,2 4 8 0,-7 3 0 0,0 0 48 16,0 0-40-16,-3-1-8 15,-1 5-8 1,0-4 0-16,0 2 8 16,0 2 8-16,0-5-8 15,-3 5 0-15,7-1 8 16,-4 0-8-16,4-3 0 0,8-1 16 16,-3 2-16-16,6-2-16 0,2 1 16 31,-2 0-56-31,2 0 48 15,2 3 0-15,6 0 0 16,-1 0 0-16,4 3-8 0,4-3-40 16,0 3 48-16,0 4 8 15,0-1-8-15,0 0 0 0,8 1 8 32,3 3 8-32,6-1 0 15,2 4 0-15,-3-4 0 16,5 4-8-16,-2 0 0 0,5-3 0 15,0-1 8-15,-1 4 0 16,1-4 0-16,4 1 0 0,-7 0 8 16,3-1-8-1,-5-2-8-15,-2-1 8 16,7-3-8-16,-1 1 0 16,1-5 8-16,4 1-8 0,0-2 0 15,4-5 0-15,0 1 0 16,-1-3 8-1,1-1 8-15,0 0 48 16,0-2-64-16,0-4 0 0,0 0 0 16,-1 3 8-16,-3-2-8 15,4-1 8-15,-4 0-8 0,4 0 8 16,-4 0 0-16,4-3 0 31,0 0 0-31,0 0 0 0,-1 0 48 16,1 0-40-16,4 0-8 15,-4 0 0-15,5 0 8 0,-6 0 56 32,-4 0-64-32,1 0-8 15,4 0 0-15,-4 0-8 16,0 0 8-16,-4 0-8 0,0 0 8 16,4 0 0-16,-4 0 0 15,-4 0 0-15,4 0 0 0,-4-3 0 16,-1 0 0-16,2 0 8 15,3 0-8-15,-5-1 8 16,5 1 0 0,-3-3 0-16,2 3-8 0,1-4 8 15,0 1-8-15,-4 0 8 16,-1 0 0-16,2-4-8 0,-1 3 16 16,-1-2 40-16,2 0-56 15,3-1 0 1,-5 1 40-16,1-1-40 15,1 0-8-15,-2-2 8 0,1-1 8 16,-4 0 0-16,4 1 32 16,-4-5-32-16,0 2-8 0,0-1 0 15,-4 0 56-15,-1 0-8 32,2-3-40-32,-2 0-8 0,2 0-8 15,-2-3 8-15,-7-1 48 16,4 5-48-16,-4-5 8 0,-4 1 56 15,0 3-56-15,0-3 88 16,0 0-88-16,0 0 0 31,0-4 40-31,0 0-32 0,0-2 8 16,-4 2-16-16,-8 1 64 16,5 0-56-16,-2-1 40 0,-3 1-40 15,1 0-8-15,-2-1 0 16,2 4 0-16,-6 0 0 15,2 3 8 1,-2-1-8-16,-6 5 64 0,7-1-64 16,-8 0 40-16,5 4-40 15,-2-5-8-15,1 4 24 0,5 1-16 16,-6-1 8-16,1 1-8 16,-7-4-8-1,-5 0 8 1,-1 0 0-16,-6-3 40 0,-5 0-40 0,5 0 48 31,-6 3-56-31,6 0 0 16,-6 0 0-16,10 4 0 0,-9 2 0 15,4 4 0-15,-7 6 0 16,-2 0 0-16,2 0-8 16,-1 3 8-16,-3 10-16 0,-5 2-456 15,7 4-200-15,-2 1-768 0,7-1-89 16,-3 12-527-16,6-5-705 15,13-4-2992-15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5T20:57:11.1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4462 7350 8249 0,'0'0'2785'15,"0"0"-953"-15,0 0-239 16,0 0-217-16,-8-7-56 0,3 4-48 16,5 3-463-16,0 0-409 0,0 0-88 15,0-3 0 1,0 3-56 0,0 0-72-16,0-3-32 0,5-3 64 15,7-1-160-15,4-2 32 16,4-4-88-16,8 0-32 15,3 4 24-15,1 3 8 0,0 2-80 16,-4 4 80 0,-4 0-8-16,-5 4-72 15,2 11-40-15,-9-2 64 0,-8 9-128 16,0 4 184-16,-4 2 0 16,0 1 0-16,-13 6 8 15,-6 0 40-15,-9-1 40 0,0-2-80 31,-4 0-16-31,1-3 8 0,3-7-72 16,7-3-112-16,6-7-48 16,2-5-104-16,9-4-8 15,4-3-72-15,0 0 128 0,0-6-361 16,21-13-1007-16,27-32-2385 31,-1 6 1649-31,-3 1-2777 0</inkml:trace>
  <inkml:trace contextRef="#ctx0" brushRef="#br0" timeOffset="301.19">4948 7185 5329 0,'0'0'2328'0,"0"0"-423"0,0 0-705 16,0 0 48-1,0 0 72 1,0 0-231-16,0 0-561 15,-32 3-248-15,12 13 176 0,-4 6 120 16,0 6-104-16,1 4-64 0,-1 3 160 16,3 0-56-16,2 0-128 0,3-3-39 15,4-1-89-15,3-2-96 16,6 0-72-16,3-7-40 16,0 0-48-16,8-3 8 0,12-3-8 31,4-3 8-31,8-4-16 15,-1-2 8-15,9-7-248 0,16 0-665 16,-17-16-1199-16,-2 0-3697 0</inkml:trace>
  <inkml:trace contextRef="#ctx0" brushRef="#br0" timeOffset="976.38">5442 7137 7377 0,'0'0'2649'16,"0"0"-1121"-16,0 0-232 0,0 0 841 16,0 0-745-1,-8-25 80-15,-4 25-664 0,-3 0-511 0,-6 3-33 16,-3 13 16-16,-8 6 40 16,4 10-32-16,0 6-64 0,4 6-24 15,9 1-104 1,3 2-32-16,7-2-16 15,5-4-40-15,9 3-8 16,14-5-8-16,10-2 0 0,7-5 0 16,-1-6-472-16,6-7-504 15,10-13-841-15,-11-2-1936 0,-4-4-2512 16</inkml:trace>
  <inkml:trace contextRef="#ctx0" brushRef="#br0" timeOffset="1299.52">5641 7223 8649 0,'0'0'2529'0,"0"0"-905"31,0 0-295-31,0 0 479 0,0 0-320 16,0 0-696-16,0 0-496 0,0 0-296 15,0 0 72-15,0 0-16 16,-15 60 193-16,11-19-57 0,-5-2-72 16,9 2-24-1,0-3-96 1,0 0 16-16,0-6-8 15,0 3-8-15,0-10-689 0,0 0-1023 16,0-5-1120-16,9-14-1978 0</inkml:trace>
  <inkml:trace contextRef="#ctx0" brushRef="#br0" timeOffset="1573.79">5781 7147 3016 0,'0'0'7602'32,"0"0"-5410"-32,0 0-143 15,0 0-529-15,0 0-504 0,0 0-664 16,0 0-352-16,40 6 96 16,-16 23 0-16,0 9-16 0,-1 3-8 15,-7 6-24-15,0-2 72 31,-11 2-24-31,-5-2-40 16,0-4-48-16,-5 1-8 0,-11-5-96 0,-8-5-424 16,-15 7-904-1,3-11-2473-15,4-9-3824 0</inkml:trace>
  <inkml:trace contextRef="#ctx0" brushRef="#br0" timeOffset="2546.19">7183 7289 5169 0,'0'0'6889'15,"0"0"-4993"1,0 0-887-16,0 0 15 16,0 0 8-16,4-82-376 0,16 70-232 15,8 2-160-15,4 7-192 16,4 3-48-16,-5 0-24 0,-3 6-72 15,-7 16-72 1,-6 10-8-16,-11 6 152 16,-4 3 80-16,-4 3 48 15,-20 1-72-15,-3-3 40 0,-10-5-8 16,-2-2-8-16,7-6-24 16,4-7-56-16,4-9-80 15,12-4-432 1,8-5 8-16,4-4-8 15,0-10-288-15,40-31-3097 0,4-1 993 16,0-2-1441-16</inkml:trace>
  <inkml:trace contextRef="#ctx0" brushRef="#br0" timeOffset="2806.49">7630 7089 8121 0,'0'0'3033'0,"0"0"-1625"16,0 0-416-16,0 0 529 15,0 0-193-15,0 0-408 16,-73 23-136-16,45-1-39 0,1 7-249 16,-1 3 8-1,4 5-208-15,8 2-128 16,0-2-64-16,13 2-32 0,3-4-64 16,0-4 40-16,7 4-40 15,17-6 40-15,1 0-48 16,6-7-56-16,5-7-264 15,4-2-248 1,3-9-433-16,17-8-607 0,-12-9-2705 16,-8-2-2832-16</inkml:trace>
  <inkml:trace contextRef="#ctx0" brushRef="#br0" timeOffset="3133.62">8060 7048 8977 0,'0'0'2905'0,"0"0"-857"16,0 0-535-16,0 0-265 0,0 0-256 15,0 0-400-15,0 0-55 16,-88 48-65-16,56-13-56 15,4 3-72-15,0 3-96 0,8 7-32 32,1-4-88-32,6 1-80 15,13-4-40-15,0-3-8 0,4 0-112 0,24-6 112 16,4-4-208-16,12-5-488 16,24-7-521-1,-8-10-559 1,-8-6-2857-16</inkml:trace>
  <inkml:trace contextRef="#ctx0" brushRef="#br0" timeOffset="3565.46">8167 7195 8785 0,'0'0'3081'0,"0"0"-808"15,0 0-665-15,0 0-568 16,0 0-392-16,0 0-176 0,0 0-184 31,88-30-240-31,-64 37-24 0,-5 12-24 16,-6 3-168-1,-13 10 120-15,0 3 48 0,-13 0 248 0,-14 0 48 16,-1-3 1-16,-3-4-25 16,6-6-104-16,1-2-48 15,17-5-88 1,7-5-32-16,0-1-128 15,15-2-24-15,22-4-32 16,10-3-72-16,9 0-313 0,28-19-935 0,-13-4-1593 16,-11 1-2416-16</inkml:trace>
  <inkml:trace contextRef="#ctx0" brushRef="#br0" timeOffset="3865.66">8534 7010 9674 0,'0'0'3200'0,"0"0"-1903"0,0 0-489 16,0 0-8-16,0 0-112 15,0 0-80-15,88 38-48 0,-49-12-256 31,6 2-88-31,-10 7-120 16,-3 3-40-16,-13 4-56 16,-2 2-56-16,-17 3 56 0,0-2 8 15,-17 2 104-15,-10-2-112 0,-9-1-8 16,-28 14-784-16,13-14-1744 16,3-9-4266-1</inkml:trace>
  <inkml:trace contextRef="#ctx0" brushRef="#br0" timeOffset="4314.46">9594 7369 11282 0,'0'0'2865'16,"0"0"-2353"-16,0 0-512 0,0 0-208 0,0 0 160 15,0 0-441 1,0 0-599-16,64 13-1880 16,-45-10-3298-16</inkml:trace>
  <inkml:trace contextRef="#ctx0" brushRef="#br0" timeOffset="4486">10124 7407 9826 0,'0'0'1856'0,"0"0"-1856"15,0 0-112-15,0 0 32 16,0 0-488-16,0 0-1369 0,103 3-3176 16</inkml:trace>
  <inkml:trace contextRef="#ctx0" brushRef="#br0" timeOffset="4637.59">10637 7429 8361 0,'0'0'1849'16,"0"0"-825"-16,0 0-776 15,0 0-248-15,0 0-1016 0,0 0-729 16,97-9-1375-16</inkml:trace>
  <inkml:trace contextRef="#ctx0" brushRef="#br0" timeOffset="4798.16">11108 7407 8241 0,'0'0'2601'31,"0"0"-1353"-31,0 0-856 15,0 0-368-15,0 0-24 0,0 0-952 16,92-32-1497-16,-57 32-2968 0</inkml:trace>
  <inkml:trace contextRef="#ctx0" brushRef="#br0" timeOffset="4966.71">11522 7353 5705 0,'0'0'4089'15,"0"0"-2825"-15,0 0-768 16,0 0-344-16,0 0 80 16,0 0-232-1,0 0-360-15,108-16-1056 0,-76 16-1153 16,0 3-4000-16</inkml:trace>
  <inkml:trace contextRef="#ctx0" brushRef="#br0" timeOffset="5115.31">11956 7347 1616 0,'0'0'7041'0,"0"0"-5944"16,0 0-689-16,0 0-176 15,0 0 216-15,0 0-232 0,120-4-216 32,-81 4-944-32,-2 0-1985 15</inkml:trace>
  <inkml:trace contextRef="#ctx0" brushRef="#br0" timeOffset="5248.96">12426 7353 5025 0,'0'0'4457'31,"0"0"-3513"-31,0 0-648 0,0 0-176 16,100-16-120-16,-44 16-672 15,-8 0-1065-15,-4 0-4560 0</inkml:trace>
  <inkml:trace contextRef="#ctx0" brushRef="#br0" timeOffset="5385.59">12841 7343 5265 0,'0'0'4753'0,"0"0"-2849"15,0 0-376-15,0 0-319 0,0 0-417 16,0 0-264-16,4 0-528 0,0 0-40 16,12 0-1808-16,3 0-1169 15,-2-3-5345-15</inkml:trace>
  <inkml:trace contextRef="#ctx0" brushRef="#br0" timeOffset="6165.51">14132 7274 9818 0,'0'0'2520'0,"0"0"-775"16,0 0-841-16,0 0-40 15,0 0 88-15,0-3-264 0,0 3-464 16,0 0-224-16,12 0-344 15,23 0-960-15,-3 0-1289 16,5 0-3552-16</inkml:trace>
  <inkml:trace contextRef="#ctx0" brushRef="#br0" timeOffset="6331.06">14789 7277 9153 0,'0'0'1937'0,"0"0"-1113"0,0 0-824 16,0 0-160-16,0 0-1216 15,88-25-1177-15,-56 25-4152 0</inkml:trace>
  <inkml:trace contextRef="#ctx0" brushRef="#br0" timeOffset="6489.64">15347 7283 8569 0,'0'0'2113'0,"0"0"-673"0,0 0-736 15,0 0-704-15,0 0-40 16,0 0-256 0,116-31-528-16,-72 31-672 0,-5 0-3249 15</inkml:trace>
  <inkml:trace contextRef="#ctx0" brushRef="#br0" timeOffset="6631.26">15932 7315 4905 0,'0'0'3960'0,"0"0"-2295"0,0 0-993 16,0 0-528-16,0 0-144 16,88-3-360-16,-48 3-880 15,0 0-1817-15</inkml:trace>
  <inkml:trace contextRef="#ctx0" brushRef="#br0" timeOffset="6781.86">16503 7340 7281 0,'0'0'2505'16,"0"0"-825"-16,0 0-1064 15,0 0-232-15,0 0-248 0,0 0-136 16,95-34-392-16,-43 34-528 15,-4 0-760-15,-9 0-1249 0</inkml:trace>
  <inkml:trace contextRef="#ctx0" brushRef="#br0" timeOffset="6943.43">17044 7331 6209 0,'0'0'2408'0,"0"0"-639"16,0 0-873-16,0 0-840 0,0 0-48 15,0 0-16 1,116-7-480-16,-72 7-976 16,3 0-3177-16</inkml:trace>
  <inkml:trace contextRef="#ctx0" brushRef="#br0" timeOffset="7097.01">17638 7337 8753 0,'0'0'1985'15,"0"0"-801"-15,0 0-688 16,0 0-304-16,0 0 16 16,0 0-152-16,88-38-56 0,-41 38-336 15,-7 3-1920-15,0 3-3570 0</inkml:trace>
  <inkml:trace contextRef="#ctx0" brushRef="#br0" timeOffset="7249.61">18097 7337 7697 0,'0'0'1656'16,"0"0"-631"-1,0 0-625-15,0 0 112 0,0 0 192 16,0 0-432-16,107-29-272 16,-75 29-320-16,20 0-1288 15,-13 7-1049-15,1-1-2952 0</inkml:trace>
  <inkml:trace contextRef="#ctx0" brushRef="#br0" timeOffset="7394.22">18587 7334 5369 0,'0'0'1440'16,"0"0"-816"-16,0 0-464 0,0 0-80 31,0 0-72-31,118 0-8 16,-69 3-424-16,-10 0-1888 0</inkml:trace>
  <inkml:trace contextRef="#ctx0" brushRef="#br0" timeOffset="7591.69">19272 7334 5473 0,'0'0'1920'0,"0"0"-480"15,0 0-439-15,0 0 191 32,0 0 8-32,0 0-216 15,0 0-296-15,83-3-463 0,-83 3-225 0,0 0-1321 16,0 3-3360-16</inkml:trace>
  <inkml:trace contextRef="#ctx0" brushRef="#br0" timeOffset="9045.79">20052 7134 208 0,'0'0'8105'0,"0"0"-5296"16,0 0-1241-16,0 0 393 0,0 0-113 15,-15-51-752-15,15 45-264 16,0 0 17-16,8-1-313 0,3 1-528 16,6 2 112-16,7 2-120 31,8-2 120-31,0 4-112 15,3 4-16-15,1 8-40 0,-4 7-32 16,-8 7 24-16,-13 2-184 0,-3 7 88 16,-8 3 32-16,-15 4 56 15,-13-1 64-15,-16-3-8 16,-4-4-72 0,0-4-96-16,1-8-72 15,11-3-233-15,8-7-191 0,11-2-80 16,10-7-552-16,7-3 8 15,11 0 535-15,21-13 81 16,13-9-552-16,7-7 168 16,15-9-96-16,12-22-569 15,-2 3-151-15,-2-3 1272 16,-8-1 608-16,-15 17 320 0,-7 2 896 16,-18 17 280-16,-11 9-303 15,-12 4 327-15,-4 8-24 16,0 1-128-1,0 3-455-15,-15 0-505 16,-9 0-88-16,-4 16 8 0,0 6 0 16,-8 7-40-16,8 6-16 15,0 3-72-15,8 3 32 32,8 0-40-32,4 1-88 0,8-4-104 15,4 0 56-15,12 0-48 16,12-6-8-16,7-4-32 0,6-5 24 15,-2-5-288-15,29-8-832 16,-16-3-1449-16,-5-7-2576 0</inkml:trace>
  <inkml:trace contextRef="#ctx0" brushRef="#br0" timeOffset="9510.56">21188 6832 7617 0,'0'0'2369'15,"0"0"-873"-15,0 0-472 0,0 0 384 32,0 0-479-32,0 0-505 15,0 0-160-15,-103 38 32 0,75-6 96 16,0 3 48-16,0 10-56 15,4-1-40-15,3 7-96 16,6 0-72-16,7 3-128 0,8 3 64 16,0-3-104-1,12-4-16-15,12-5 8 16,4-10-8-16,8-4-424 0,-1-8-464 16,21-7-1000-16,-12-7-1089 15,-4-9-3992-15</inkml:trace>
  <inkml:trace contextRef="#ctx0" brushRef="#br0" timeOffset="10801.11">21602 6854 3272 0,'0'0'3017'0,"0"0"-545"0,0 0-839 15,0 0-49 1,0 0 384 0,0 0-519-16,9-15-593 0,-9 15-432 15,0 0-400-15,0 0-24 16,0 0-168-16,-9 13 64 15,1 5 104-15,-3 5 0 0,-6 8 48 16,2 4 8-16,2 3 88 0,2 4-48 16,-1 2 32-1,3-6-72-15,2 6-8 16,3-2-32-16,0-4 0 16,4-3 64-16,0-3-72 15,12-7-8-15,8-3 0 0,-1-3-128 31,14-2-544-31,-6-8-80 0,25-3-560 16,-12-3-1193-16,0-3-1744 0</inkml:trace>
  <inkml:trace contextRef="#ctx0" brushRef="#br0" timeOffset="11162.14">21411 7124 6385 0,'0'0'2440'0,"0"0"-991"0,0 0-321 0,0 0 8 15,0 0-264 1,0 0-336-16,0 0-191 16,0 0 167-16,0 0 112 15,0 0 56-15,13 0-88 16,2 0 72-16,17 0 232 16,3 0-223-16,10 0-353 0,2 0-160 31,1 0-160-31,-4-3-112 0,8 0-825 15,-16-3-1695-15,-8 0-2401 0</inkml:trace>
  <inkml:trace contextRef="#ctx0" brushRef="#br0" timeOffset="11670.78">21914 6734 200 0,'0'0'7761'0,"0"0"-5216"0,0 0-601 16,0 0-47-16,0 0-249 31,0 0-712-31,0-6-656 0,0 6-280 15,4 0-352-15,11 6 136 16,5 10 216-16,12 6 216 0,8 10 64 16,8 3-16-16,-5 3-152 15,-3 9-48-15,-3 4-56 32,-9 3-8-32,-9 3-16 0,-12 0 16 15,-7-3 8-15,0 1-8 16,-19-8-48-16,-5-3-352 0,-24 4-760 15,4-13-1057-15,5-7-2584 0</inkml:trace>
  <inkml:trace contextRef="#ctx0" brushRef="#br1" timeOffset="22436.99">23467 6445 3384 0,'0'0'2273'31,"0"0"-641"-31,0 0-648 15,0 0 193-15,0 0 295 0,0-38-264 16,0 35 560-16,0 3-511 0,0 0-433 16,0 0-264-16,0 0-224 15,0 0-160-15,0 0-176 16,-4 3-32 0,0 12-96-16,-4 8 64 15,0 15 56-15,4 7 8 0,0 18 8 16,0 20 0-16,4 12 64 15,0 10 40-15,4-7 40 0,8-6-40 16,-3-9-24 0,-2 2-88-16,1-18 16 15,-4-10-8-15,0-18-8 16,-4-8 0-16,5 7-8 0,-2 4 8 16,1 2 8-16,0-9 0 15,-4-3 0-15,4-13-8 16,-4-1-128-1,4-8-424-15,-4-7-784 16,4-3-905-16,-4-9 305 0,0-7-1065 16</inkml:trace>
  <inkml:trace contextRef="#ctx0" brushRef="#br1" timeOffset="23156.06">23579 6400 5921 0,'0'0'2440'0,"0"0"-1351"0,0 0-489 32,0 0 232-32,0 0 120 15,0 0-192-15,0 0-72 0,0 0-96 16,0 0-391-16,8 0-201 15,7 0 488-15,13 0 272 16,13 0-8-16,10 0-176 0,16 4-72 16,25-1-152-1,24-3 88-15,3 0-176 16,1 0-16-16,-8 0-72 0,-9 0-79 16,-3 0-97-16,-1 0 80 15,-11 0-80-15,-8-3 40 16,-20-1 48-16,-13 1-88 15,-6 0 168 1,6 3-80-16,1-3-24 0,-1 0-64 16,-2 0 8-16,-10 3-8 0,-7-4 16 15,-3 4-16-15,-10 0 0 16,-3 0-80-16,-4 0-64 16,-8 0-152-1,4 0-385-15,-4 0-511 16,4 0-1256-16,-4 4-185 0,0 2-264 15,0-3-1976-15</inkml:trace>
  <inkml:trace contextRef="#ctx0" brushRef="#br1" timeOffset="24128.47">25332 6385 128 0,'0'0'7745'0,"0"0"-5912"0,0 0-793 0,0 0-112 16,0 0-192-16,0-4-200 15,0 4-256-15,0 0-280 0,0 10 8 16,0 9-8-16,0 3 208 16,0 7-56-16,0 3 96 15,0 6 17-15,-5 3 79 16,2 0 48-16,-5 10 24 15,0-4-24-15,4 7-176 16,-1 1 240-16,2 2-144 0,3 6-96 16,-4 10-88-16,4 20-24 15,0-11-32-15,0-6 16 16,0-16-88 0,0-19 24-16,0 7-16 15,0 0 8-15,-4-7-8 16,4-6-8-16,-4-7 0 0,4-5 0 15,-4-7-80-15,4-3 0 16,-4-1-40-16,4 1 0 0,0-7 112 31,0 4-64-31,0-4-64 16,0-3-208-16,0 1 264 16,0-1 0-16,0-3 72 0,0 0-56 15,-4 0 56-15,4 0-56 16,-4 0 56-16,-4 0 0 0,0 0 8 31,-3 0 8-31,-6 0-8 16,-7 0 0-16,0 0-8 0,-3-3-72 15,-5-4-24-15,-5 1 104 0,2 0-56 16,-1-1 56-16,0 1 8 16,1-4-8-16,-1 7 0 15,-5-3 8 1,2 3 56-16,3 3-56 15,-8 0-8-15,4 0 16 0,1 0 32 16,-1 0-40-16,-4 0-8 0,0 0 8 16,0 0 40-16,0 0-40 15,-4 0-8 1,9 0 16-16,-5 0-8 16,8 0 8-16,0 0 40 15,0 0-48-15,4 0 0 16,4 0-8-16,-4 0 8 0,8 3 0 15,-4-3 0-15,0 3 0 0,5-3 0 32,-5 0-8-32,0 0 8 15,0 3 0-15,0-3 0 16,0 3-8-16,-4-3 0 0,4 7 0 16,-3-1 8-16,3 0 8 31,0 0 0-31,1 1-8 0,6-4 40 15,1 4-40-15,1-4 56 16,6 0 40-16,6-3 24 0,-1 0 72 16,4 0-32-16,4 0-64 15,0 0-32-15,0 0 8 16,0 0-8 0,0 0-64-16,0 0-8 0,0 3-928 15,-5-3-2113-15,1 0-4224 16</inkml:trace>
  <inkml:trace contextRef="#ctx0" brushRef="#br1" timeOffset="25743.14">23654 6950 1224 0,'0'0'8041'0,"0"0"-6320"0,0 0-433 15,0 0-440-15,0 0 401 16,0 0-97-1,-4-32-184-15,12 32-376 16,5-3-472-16,2-1-120 0,5 2-8 16,0 2 8-16,0 0-48 15,-4 2-24-15,0 8 56 0,-5 6-168 16,2 0-64-16,-9 6 56 31,-4 3 80-31,0 1 24 0,-4 2 88 16,-9 1 0-16,-6 0 8 15,-5-1 48-15,-8-3 8 0,4 1 48 16,0-7-112-16,9-3-48 16,-1-3-192-16,8-4-464 31,12-9-640-31,0 0 255 0,4-6 457 16,19-16-1376-16,14-10 391 15,6-6 529-15,5-6 0 0,-4-4-832 16,-1 7 999-16,-6 2 921 15,-10 8 152-15,-3 8 1057 16,-11 5 143 0,-6 8 224-16,-3 3-111 15,-4 1 215-15,0 6-744 0,0 0-520 16,0 0-288-16,-8 0-120 0,-8 13 168 16,-8 2 192-16,1 11 80 15,-1 2 417 1,-4 1-137-1,3 6-144-15,6 0-120 0,-1 0 40 16,4 0-216-16,8-4-208 0,4-1-8 16,4-2 24-16,4 1-96 0,16-7 48 15,-1-3-48-15,13-4-544 32,13-8-344-32,-10-4-1105 15,-3-3-2071-15</inkml:trace>
  <inkml:trace contextRef="#ctx0" brushRef="#br1" timeOffset="26146.07">24240 6797 6345 0,'0'0'2216'15,"0"0"-719"-15,0 0-513 0,0 0-296 0,0 0-120 16,0 0-288-16,-12 13 128 16,-4 6 392-1,1 6 49 1,-6 4-257-16,1 3-88 0,5 0 24 0,-2 3-144 15,6 0-48-15,-1 2-176 16,3-2-16-16,5 0-64 0,4-3-72 16,0 0 0-16,4 0 40 31,9-7-8-31,2-3-40 16,9-3-552-16,-3-3-272 0,14-6-568 31,-3-4-585-31,-4-6-3024 0</inkml:trace>
  <inkml:trace contextRef="#ctx0" brushRef="#br1" timeOffset="26459.23">24515 6870 7985 0,'0'0'2105'0,"0"0"-737"16,0 0-472-16,0 0 0 0,0 0-264 16,0 0-31-16,0 0 135 15,-40 58-272-15,24-27-24 0,4 4-120 16,0 0-96 0,4 0-8-1,4-3-96-15,4 0-8 0,0-1-16 16,0-5-16-16,4-1-72 0,9-6-8 15,-2 0-128-15,10-6-488 16,-2-3-216 0,13-10-832-16,-4 0-905 15,-4 0-3832 1</inkml:trace>
  <inkml:trace contextRef="#ctx0" brushRef="#br1" timeOffset="26728.51">24300 7074 8569 0,'0'0'2785'16,"0"0"-1217"-16,0 0-175 31,0 0-105-31,0 0-16 0,0 0-312 15,0 0-456-15,0 0-320 16,52-3-128-16,-24 3-56 0,4 0 0 16,-4 0 0-16,4 0-88 15,-4 3-840-15,7 0-1016 16,-12 0-2153 0,1-3-3993-16</inkml:trace>
  <inkml:trace contextRef="#ctx0" brushRef="#br1" timeOffset="26985.82">24666 7074 5857 0,'0'0'4025'0,"0"0"-2897"15,0 0-376-15,0 0 120 0,0 0-8 31,0 0-352-31,0 0-263 0,0 0-41 16,48 3-104-16,-32 0-24 16,4 0-64-16,-4-3-16 15,4 0-480-15,-4 0-209 0,0 0-367 16,-5 0-720-16,2-9-2705 0</inkml:trace>
  <inkml:trace contextRef="#ctx0" brushRef="#br1" timeOffset="27235.15">24786 6921 5265 0,'0'0'2608'0,"0"0"-487"16,0 0-233-16,0 0-352 15,0 0-519-15,0-3-585 16,0 13-288-16,0 5 40 0,0 11 216 15,0 2-72 1,0 4-104-16,0 3-72 16,0 0-96-16,0 0 40 0,0 0-48 15,0-7-48-15,8-2-352 16,0-1-1040-16,0-9-441 16,0-3-863-16,0-10-2833 0</inkml:trace>
  <inkml:trace contextRef="#ctx0" brushRef="#br1" timeOffset="27525.38">25009 6959 7513 0,'0'0'2601'15,"0"0"-1497"-15,0 0-544 16,0 0-216-16,0 0-120 0,0 0-32 0,-4 35 280 16,4-6-32-1,-4 2-104-15,0 1-144 0,1 0-7 0,3-3-1 16,-5 2-88-16,5-5-24 16,0-1-72-16,0-2-88 15,0-4-649-15,0-4-543 0,5-5-1328 16,-2-7-3882-16</inkml:trace>
  <inkml:trace contextRef="#ctx0" brushRef="#br1" timeOffset="27920.32">25052 6785 6665 0,'0'0'2368'15,"0"0"-911"-15,0 0-377 16,0 0-160-16,0 0-32 0,0 0-400 15,0 0-279-15,0 0-81 16,0 0 48 0,21 54 176-16,-14-26 128 15,2 4-104-15,-1 0 16 0,3 6-192 16,-2 0-88-16,-1 3-40 16,-4 0-8-16,-1 4-56 0,-3-7 0 15,0 3-8 1,-11 0-192-16,-6-2-456 15,-26 5-400 1,7-6-1785-16,0-13-5625 0</inkml:trace>
  <inkml:trace contextRef="#ctx0" brushRef="#br1" timeOffset="32266.7">5546 8277 1696 0,'0'0'1240'16,"0"0"-768"-16,0 0-392 0,99-28 1417 31,-71 21-257-31,0 1-592 16,4-1-352-16,0 4-224 0,-4 3-72 15,3 0 152-15,1 0-72 16,0 0-24-16,0 3 224 0,4 10-144 16,4 6 256-16,4 3-80 15,0 3-232-15,7 5-72 32,1 1 0-32,4-3 224 0,4-2-128 15,-5-4-32-15,10-3 8 16,-7-3-8-16,7-10 1 0,3-2-65 15,3-4 88-15,-3 0-88 16,4-7 40 0,-8-2 40-16,3-4 8 15,-7-3-48-15,0 0 56 0,0-6-48 16,0-3 96-16,-1-4 0 16,5-6-64-16,15-6 16 0,13 0-32 15,20-4-64-15,-9 7 120 16,-23 13-64-1,-24 9-64-15,-16 3-40 16,3 4-24-16,9-1 64 0,8 1-16 31,-8 5 8-31,-5 1-48 16,5 3-40-16,-4 0-16 0,0 7 96 16,4 8-64-16,-5 1 80 15,2 7-56-15,2-1 56 0,1 3 0 16,-4 0-56-16,-1 4 56 15,5-6 0-15,1-1 0 16,5 0 0-16,2-3-8 0,9-6-64 31,14-4 0-31,17-3-184 16,19-6-24-16,0 0-321 0,-7 0 449 16,-24-9-32-16,-24 3-176 15,-12-4-328-15,-5 1-688 0,41-14-337 16,-8 4 425-16,-1 0-688 0</inkml:trace>
  <inkml:trace contextRef="#ctx0" brushRef="#br1" timeOffset="33884.37">10519 8093 1240 0,'0'0'1904'16,"90"-13"-512"-16,-30 7-271 0,5 3-601 16,-6-1-392-16,5 4-56 15,-5 0 8 1,-3 0-40-16,0 10-40 15,0-1 0-15,-9 7 0 0,5 0 104 16,-7 3 96-16,2 4 88 16,-3-1-24-16,-4 0-192 0,3 0 8 31,2 1 24-31,2-1-104 16,1-3 112-16,3-1-112 15,5-1 0-15,4-4-8 0,0-4-8 16,0-3-48-16,3-3 24 0,-3-3-16 15,0 0 112-15,0-3-16 32,-4-12 328-32,4-5 56 15,3 1-224-15,5-6-16 0,0 2-184 16,-1-2-24-16,-3 3 16 16,4 0 16-16,-4 6 40 0,-4 0 56 15,0 6 296-15,-5 4-63 16,-3 0-129-16,-4 6-96 31,-5 0-96-31,-7 0-8 0,0 9-8 16,4 4 8-1,-4 6-8-15,0 3-72 16,3 4-40-16,2-4-248 0,2 6-177 16,-3-2 113-16,4-4 112 15,0 1 32-15,0-8 176 16,3 1 96-16,5-6-8 0,4-4-8 15,4-6-40-15,0 0 120 0,4 0-112 16,3 0-24-16,-3-13 32 0,3 1 48 16,-7-1 128-16,0-3 160 31,-4 0 192-31,0 0 64 16,-1 0 9-16,-3 4-169 0,8 2-224 15,-4 4-64-15,0 2-40 16,-5 4 0-16,5 0 0 0,-4 0-40 31,-1 10 88-31,1 0-24 16,4 5 0-16,0 5-80 0,4-1 0 15,0 3 8-15,0 0 0 16,-1 0-8-16,0 1-48 16,1-8-112-16,0 1-24 0,4-3 0 15,-8-4 168-15,7-5 8 31,1-4-8-31,4 0 16 0,4 0 8 16,-1 0-8-16,5-10 8 0,-12 0 0 16,0 1 0-16,-4-1 72 15,-9 1-8-15,-3 0 168 0,0-1-80 16,-4 3-56 0,-1 1 0-1,1 6-8-15,4 0-88 0,4 0 8 16,4 6-8-16,0 7-8 15,-5 6-8-15,1-3-64 0,-4 6-56 16,3-3 48-16,-2 1-56 0,-2-1 8 31,1-6 80-31,4-1 40 16,-1-6 8-16,2-2 0 0,6-4 16 16,1 0 88-16,8-10 48 15,-1-6 56-15,6 0 8 0,-6 4 104 16,5-4 48-16,-5 3 8 31,5 0-192-31,0 4-56 0,12 3-72 16,15 2 16-16,13 4-64 15,3 0 8-15,-7 0-8 16,-9 6 0-16,-27 4 8 0,-12-4-8 31,-8 1 0-31,-9-1-8 16,9 4 0-16,4-1-48 0,8 0 48 15,-8 1 0-15,0-3 8 16,-5-4-8-16,-7-3 16 0,4 0-8 16,4-7 0-16,-4-2 48 0,3-4-48 15,5 0 0 1,0-2 56 0,0 2-64-16,4 0 0 0,-5-3 0 15,-3 7 24-15,0-4 24 16,-5 7 24-16,2-4 72 0,3 1 48 15,-5 6-64-15,9-4-72 0,-4 4 40 32,3 0-16-32,1-3-80 15,-4 6 8-15,0-4-16 0,-1 4 8 16,-2 0 0-16,-2 0 0 16,-7 0 8-16,0 4-8 0,-8-1 72 31,3 0-16-31,1 3 0 15,9-3-56-15,-2 4-240 0,1-7-104 16,0 3 240-16,-1-3 96 16,-2 0 8-16,-9 0-152 15,-4 0 32-15,-5 0 112 0,-3 0 8 32,-9-3 40-32,6 3-32 15,-6-3-16-15,2 3 8 0,-5-4-160 16,3 1 40-16,2 3-200 15,-2-3 256-15,2 3 64 16,-5 0-8-16,-1 0-96 0,1 0 104 0,1 0 80 16,-5 0 40-1,0 0-24 1,-4 0-56-16,3 0-40 0,-3 0-8 16,4 0-248-16,0 0-592 15,5 0-1048-15,2 0-385 16,-3 0-784-16</inkml:trace>
  <inkml:trace contextRef="#ctx0" brushRef="#br1" timeOffset="34403.98">20750 8112 8001 0,'0'0'2465'0,"0"0"-993"16,0 0-552 0,0 0 72-16,0 0 17 15,0 0-345-15,0-4-336 16,0 4-328-16,0 4-392 0,4 12 272 16,4-1 56-16,12 11-80 15,-1 6 64-15,9-1-40 0,9 1 120 16,-5 0 152-1,0-3 16-15,-1-4-168 16,-8-6 0-16,-2-3 144 16,-10-4 8-16,-2-2-152 0,-9 0-416 15,0-1 416-15,-16 4 8 16,-16-1 216-16,-15 8-16 0,-26-1-40 31,-22 9-80-31,7-3-88 16,9-2-64-16,-5 6-1336 0,32-10-1129 15,8-4-3216-15</inkml:trace>
  <inkml:trace contextRef="#ctx0" brushRef="#br1" timeOffset="40711.11">24451 6404 3264 0,'0'0'5673'0,"0"0"-3944"16,-4-4-993-16,1 1-112 31,3 0 264-31,0 0 273 0,0-3 95 16,0 2-600-16,0-5-296 15,3 3-80-15,5-4-40 16,4 0 328-16,4-2-296 0,1-7-40 16,6-3-40-1,9-7-96-15,3-6-88 16,6-13 80-16,6-5-24 0,1-5-64 16,0 1 64-16,-4 3 88 15,-5 6-23-15,-11 7-81 16,-3 13-48-16,-6 6 0 0,-7 6 96 15,-8 6-40 1,0 7-56-16,0 3-192 16,-4 0-425-16,0 0-551 0,0 0-1304 15,0 0-177-15,-4 0-4641 16</inkml:trace>
  <inkml:trace contextRef="#ctx0" brushRef="#br1" timeOffset="41318.49">24670 5788 7521 0,'0'0'2897'16,"0"0"-1481"-16,0 0-920 16,0 0-144-16,0 0-16 0,0-3 96 15,0 3 72-15,0 0 41 16,0 0-153 0,8 0 88-16,12 0 152 15,12 0 328-15,8-7-320 16,12 1-368-16,8-7-24 0,-1 0-144 15,-3-2-104-15,-4-1 48 16,-12 0-48-16,-12 6 176 0,-13 1-160 16,-7 6-8-16,-8 0-8 31,0 3-152-31,0 0 136 16,0 0-120-16,0 6-80 0,0 10 216 15,0 6 0-15,0 10 80 16,0 9-64-16,0 3-8 0,0 4 64 15,0 0-72-15,0-1-240 16,13 17-864 0,-6-14-1520-16,1-14-2121 15</inkml:trace>
  <inkml:trace contextRef="#ctx0" brushRef="#br1" timeOffset="51147.2">23946 8791 4368 0,'0'-12'3265'16,"0"-1"-1304"-16,4 0-337 0,-1 4-224 16,1-1 345-16,0 4-161 31,-4 3 120-31,0-1-495 0,0 4-497 15,0 0-392-15,0 0-120 16,0 0-200-16,0 17-48 0,0 11-56 16,-8 16 104-16,-4 10 48 0,8 7-48 15,-4 2 0 1,4 4 8 0,4-1-8-16,0-2-336 0,0-7-264 15,0-3-353-15,-3 3-1047 16,3-18-945-16,-4-14-1960 0</inkml:trace>
  <inkml:trace contextRef="#ctx0" brushRef="#br1" timeOffset="51625.92">24017 8696 3304 0,'0'0'4721'31,"0"0"-3144"-31,28-105-105 0,-13 70-552 16,2 10 160-16,2 0-144 16,5 5-223-16,0 8-401 15,8 2-168-15,4 10 520 0,8 0-528 16,-4 19-136-16,-1 13-88 16,-3 22-88-16,-16 22-8 0,-12 0 184 31,-8-6-240-31,-8-6 40 15,-20-16 24-15,-7 2 8 16,-10 1 168-16,-10-10 8 0,-4-6 0 0,3-9 0 16,3-14 72-16,10-2 8 15,19-10 48-15,4 0 96 16,16 0 56 0,4 0-24-16,0-10-88 15,0 7-112-15,12-3 576 16,4 3-336-16,0 3-168 15,0 0-40-15,8 15-88 16,0 4-8-16,4 10 72 16,0 3 32-16,4 3 112 0,0 3-112 15,3 3 0-15,-7-3-40 16,4 1-64-16,-4-5-168 16,0-2-600-16,12-4-976 0,-5-8-1297 15,-7-8-2536-15</inkml:trace>
  <inkml:trace contextRef="#ctx0" brushRef="#br1" timeOffset="52006.9">24563 9147 160 0,'0'0'11474'0,"0"0"-9082"0,0 0-1199 16,0 0-609-16,0 0-144 15,0 0-48-15,-5-13-120 0,5 13-136 16,9 0-136-16,10 0 88 0,5 0 112 16,8 0 0-1,-4 0-200 1,0 0-216-16,-7-6 112 0,-10-4 24 16,-11-9-120-16,0 0 192 15,-4-3 8-15,-24 3 96 0,-4 6 80 16,-3 4 112-16,-6 9-152 0,6 0-8 31,3 12-112-31,4 14-16 16,12 5 0-16,9 4-8 0,7 10-72 15,15-4-72-15,25 7-224 16,23-4-488-16,29-3-1465 0,28-9-383 31,-16-10-3305-31,-13-15 3472 0</inkml:trace>
  <inkml:trace contextRef="#ctx0" brushRef="#br1" timeOffset="52575.38">25383 9023 5761 0,'0'0'5801'16,"0"0"-4193"-16,-84-35-768 0,45 32 9 15,-1 3 103-15,1 7-424 31,-2 18-272-31,9 3-128 0,4 10-128 16,13 0-112-16,7 1-568 0,8-5-160 16,0-5-289-16,16-7 49 15,12-9 144-15,3-10 576 0,9-3 280 16,1-12 80-16,-2-14 0 16,-3-3 200-16,-4-2 600 0,-8-1 849 15,-4 7 119 1,-8 5-464-16,-5 8-16 15,-3 6-367-15,-4 6-465 16,0 0-456-16,4 12-256 0,1 20 56 16,3 22 192-16,3 31 8 15,2 36 48-15,-2 22-32 0,-7 0-16 16,-4-9 0-16,0-17-392 31,-19-9 120-31,-5-10-129 0,-4-9-159 16,7-22 184-16,-3-13-224 15,9-22 184-15,2-10 48 0,-2-3 192 16,-1-6 176-16,-4-4 192 16,0-9 752-16,-4-3 72 31,-4-20-263-31,-4-11-185 0,-4-8-8 16,-3-21 80-16,-1-20-352 15,5-25-104-15,14-6 0 0,21 6 160 16,24 13-80-16,20 25-160 31,0 13-104-31,3 16-384 16,9-4-152-16,28-15-368 0,16-13-520 0,-9 10-2937 15,-27 11-4993-15</inkml:trace>
  <inkml:trace contextRef="#ctx0" brushRef="#br1" timeOffset="52928.44">25973 8832 7401 0,'0'0'3929'16,"0"0"-2497"-16,0 0 249 0,0 0-505 15,0 0-616-15,0 0-208 32,-87 4-80-32,59 31-160 15,-4 9-104 1,8 10 40-16,0 6-40 15,9-3-8-15,6 4-176 0,1-7-456 16,4-6-672-16,4-4-209 16,0-16 41-16,0-5 352 15,0-14 0-15,0-9 1120 0,0-3 1344 16,0-22-264-16,-4-7 664 16,-8-12-71-16,-11-4-217 0,-5 0-296 15,-9 1-367-15,1-1-185 16,5 10-280-16,3 10-240 31,12 5-88-31,12 14-920 0,4 9-1145 0,0 0-4280 16</inkml:trace>
  <inkml:trace contextRef="#ctx0" brushRef="#br1" timeOffset="53859.95">25870 9049 2560 0,'0'0'6193'15,"0"0"-4896"-15,0 0-625 16,0 0-56-16,0 0 320 16,0 0 216-1,56 9 17-15,-28-6-537 16,3-3-280-16,5 0-352 16,0 0-176-16,-4-10-456 0,-4-5-241 15,-8-7 329-15,-5-4 56 16,-7-6 488-16,-8 4 432 0,0 6 288 15,-12 6 89-15,-12 12-329 32,-4 4-232-32,-3 10-88 0,-1 19-8 15,0 9-40-15,4 6-104 16,12 7 0-16,4-3-8 16,12-1-80-16,0-3-696 0,16-8-128 31,16-8-177-31,8-12-47 15,8-10 184-15,4-6 376 0,3-19-96 16,5-16 432-16,0-6 232 0,-4-13 144 16,-4-3-32-16,-9 3 280 15,-11 3 344-15,-12 10 520 0,-12 13 657 16,-8 8-321 0,0 8-808-1,0 5-136-15,0 4-272 0,0 3-232 16,-4 0-144-16,0 0-40 0,0 13-56 15,4 6-64-15,0 6-16 16,0 10 16-16,4 0 24 0,4 3-128 31,4 4 40-31,-8-4-336 16,0 0 176-16,-4-3 40 0,0-7-192 16,-20-6 232-16,0-6 184 15,-12-3 120-15,5-7 40 0,-1-6 144 31,0 0 120-31,12-3-112 16,8-9-160-16,8-8-32 0,15-5-1113 16,22-10-7-16,27-9 432 15,31-17-40-15,1 7 112 16,-9 7-112-16,-7 12 39 0,-25 16 689 16,-2 0 617-16,-6 3 791 31,-10 3 584-31,-22 7-87 0,-7 2-121 15,-8 2-568-15,-12-2-607 16,-12 4-409-16,-12 0-120 0,-7 0 64 16,2 6-96-16,10 11-48 0,6 1-80 15,10 8-64 1,15 2-425 0,0 7-119-16,15 7-384 0,17-1-240 15,-4 0-201-15,0 0 265 16,-4-2 600-16,-12-11 320 15,-12-2 168-15,-4-8 160 0,-24-5 656 0,-8-3 312 32,-7-4 177-32,-1-6-105 15,0 0-288-15,5 0-296 0,14-12-456 16,25-20-72-16,0 3-1896 16,16-3-2761-16</inkml:trace>
  <inkml:trace contextRef="#ctx0" brushRef="#br1" timeOffset="54047.44">27344 8801 6953 0,'0'0'5593'0,"0"0"-5321"16,0 0 88-16,0 0 152 31,0 108 113-31,-8-64-169 0,0 4-296 16,-8 2-16-16,4 5-144 15,-4-1-800-15,5 0 63 16,-6 0-511-16,6-16-1721 0,2-16-6008 0</inkml:trace>
  <inkml:trace contextRef="#ctx0" brushRef="#br1" timeOffset="54217.99">27408 8597 5633 0,'0'0'7081'16,"0"0"-5048"-16,0 0-777 16,0 0-960-16,0 0-296 0,0 0-768 15,0 0-264-15,-12 86-1441 16,12-48-5473-16</inkml:trace>
  <inkml:trace contextRef="#ctx0" brushRef="#br1" timeOffset="54552.09">27527 9007 9898 0,'0'0'2312'31,"0"0"-1384"-31,0 0 81 16,0 0 231-16,-91 38-368 15,74-15-304-15,6 5-344 0,3 7-80 16,8 6-144-16,0 4-616 15,11-4-120-15,14 0 456 0,3-9-1128 16,3-16 79-16,1-6 689 16,0-10-328-1,0-23 528-15,-8-12 440 16,-5-9 848-16,-6-17 480 0,-9 1 409 16,-4-6-385-16,-4 2-216 15,-12 10-72-15,-4 10-295 0,0 9-329 16,4 15-440-1,0 18-424-15,8 2-2049 16,4 15-2464-16,4 4-3889 16</inkml:trace>
  <inkml:trace contextRef="#ctx0" brushRef="#br1" timeOffset="54982.94">27826 8918 416 0,'0'0'12610'15,"0"0"-10281"-15,0 0-641 16,0 0-672-16,0 0-271 0,96-63-81 16,-81 63-496-16,2 13-168 31,-6 18-216-31,1 10-128 16,-7 11-129-16,-5 5 25 0,-5 0-224 15,-14 6 424-15,-2-9-272 16,-3-6-256-16,5-13 192 0,3-10 256 15,0-12 264-15,12-13 64 16,4-6 624 0,0-23-624-16,20-12-200 15,8-17-80-15,7-5 280 0,6-4 256 16,2 1 120-16,1 2 360 16,-4 7-16-16,-8 15 16 0,-8 14-112 15,-9 12-159 1,-3 13-161-16,-3 3-264 15,2 13-40-15,-3 19-88 16,5 5-16-16,-10 8 104 0,1 6 8 16,-4 3-8-16,0 3-80 15,0-3-104-15,-20 16-585 0,5-13-1119 32,-6-13-2625-32</inkml:trace>
  <inkml:trace contextRef="#ctx0" brushRef="#br1" timeOffset="55164.46">28834 8966 8913 0,'0'0'7122'0,"0"0"-5298"15,0 0-1088-15,0 0-712 0,0 0-24 16,0 0-1144-16,0 0-3065 31,0 0-5425-31</inkml:trace>
  <inkml:trace contextRef="#ctx0" brushRef="#br1" timeOffset="55963.32">23925 9661 11026 0,'0'0'4393'0,"0"0"-3641"16,0 0-384-16,0 0 424 16,0 0-176-16,139 0-256 0,-15-3-200 31,16 0 88-31,-9 3-15 15,-27 0-97-15,-40 0-80 0,-21 0-56 16,-11 0-360-16,4 0-441 0,4-4-455 16,0-1-1048-1,-12-5-2113 1</inkml:trace>
  <inkml:trace contextRef="#ctx0" brushRef="#br1" timeOffset="56783.13">25929 9579 2896 0,'0'0'5041'31,"0"0"-3200"-31,0 0-881 0,0 0-336 16,0 0 176-16,0 0 56 15,-11 0-136-15,11 0-167 0,0 0 39 16,11 0 128-16,5 0-72 16,17 0-8-16,6 0-184 15,12 0-120-15,26 0-40 0,26 0 0 32,37 0-16-32,23 0-111 15,5 0 31-15,-1-4-96 0,-16 1-8 16,8 0-80-16,-7 0 56 15,-5 0-64-15,-11 0 8 16,-13 3 72-16,-11 0 56 0,-5 0-48 16,-7 0-40-1,-17 3 16-15,-19 3 8 16,-16 0-80-16,-4-6 0 0,-4 4 0 16,4-1 0-16,-9-3-152 15,-14 0-144-15,-10 0-88 16,-11 0-193-16,-8 0-1159 15,-12-7-3481-15</inkml:trace>
  <inkml:trace contextRef="#ctx0" brushRef="#br1" timeOffset="75022.35">4709 8429 1216 0,'0'0'4401'0,"-16"0"-3249"15,4 0-696-15,4-6-144 0,0 3 16 16,-4 0 384-16,8 0 97 16,-3-1-313-16,3 1-144 0,4 3-32 31,-5-3 64-31,5 0-32 16,0-1-160-16,0-2-72 15,0-3-120-15,0-4 80 0,0 0-72 16,0-3-8-16,0 1-56 15,12-4 48-15,0 3-88 0,8 0-344 0,-4 3 320 16,4 1-120 0,0 2 240-1,3 3 64-15,-2 4-56 16,3 3-8-16,0 0 0 0,-1 0 0 16,1 3 0-16,0 7 48 15,0 3-48-15,-4 3-216 0,0 6 40 0,-4-3 176 31,0 3-16-31,-5-3 16 16,2 0 64-16,-2 0 0 16,2-6-64-16,-1 0 56 0,-5-4-48 15,2-3 0-15,-1 1-8 16,-1-4 0 0,5-3-176-16,-3 0 168 15,6 0 16-15,2 0 272 16,2-6 24-16,9-7-96 0,-4 0 8 15,4-2-216-15,-4-1 200 16,-5 0-144-16,2 3 152 0,-10 1-128 16,-2 2-72-16,-5 7 112 31,0-1-24-31,-4 1-96 16,0 3 0-16,3 0-120 0,1 0-352 15,0 0-672-15,9 3 1064 16,2 4-136-16,9 5-344 0,-3-2-953 15,-6-4-2448-15</inkml:trace>
  <inkml:trace contextRef="#ctx0" brushRef="#br1" timeOffset="80828.82">6371 9620 5025 0,'0'0'4873'0,"0"0"-3489"31,0 0-504-31,0 0-144 16,28-48 817-16,-25 42 87 0,-3 3-352 16,0 3-552-16,0 0-336 15,0 0-79-15,0 0-105 32,0 0 56-32,0 0-168 0,0 0-8 15,0 0-96-15,-7 3-64 16,-14 6 56-16,-7 10 0 0,-7 10-48 15,-5 6 56-15,-8 6 0 0,1 10 8 16,-2 0 8-16,6 0-16 16,2 3 8-16,2-7-8 0,3 4 8 15,4-3 40 1,1-1-48 0,3-6-8-16,0 4 0 0,0-4-64 15,3-3 72-15,1-2 0 0,5-1 8 16,3-10-8-16,0-6 0 15,4-4-72 1,8-2-400-16,0-6-409 16,0-4-567-16,0-3-296 15,0 0-353-15,1-3-1752 0</inkml:trace>
  <inkml:trace contextRef="#ctx0" brushRef="#br1" timeOffset="81383.33">5772 9585 1672 0,'0'0'2176'0,"0"0"2385"16,0 0-3464-16,0 0-17 16,0 0-96-1,0 0-144-15,0-10-304 16,0 10-536-16,5 0-104 0,-1 13-104 16,4 3 208-16,-1 6 216 15,1 10-56-15,5 3 168 0,2 9 24 16,2-2 113-1,7 8-65-15,-1-2-48 16,5 0 24-16,0 2-72 16,4-2-16-16,-4-3-64 0,3-1-88 15,-3-3-16-15,0-2 0 16,-3-8-120-16,-1 1 16 0,-9-4 32 16,2-2-48-16,-2-4 16 31,-7-3-8-31,0 0 0 15,0-3 8-15,-4 0-8 0,4-3 8 16,-5-3-8-16,2-5 8 16,-1 2-8-16,-4-1 0 0,4-2 8 31,-4-1-8-31,0 0 0 16,0-3 40-16,0 0-48 15,0 0-784-15,0 0-1289 0,0 0-815 16,-4-13-4106-16</inkml:trace>
  <inkml:trace contextRef="#ctx0" brushRef="#br1" timeOffset="83685.17">5498 10909 4560 0,'0'0'5090'0,"0"0"-3922"0,0 0-296 16,0 0 80-16,0 0 216 31,-20-32-303-31,20 20-185 16,0-1-392-16,0-3-176 0,8 0 112 15,-1 0-168-15,10 1 0 16,-6 2-56-16,10 0-8 0,-6 7-48 16,5-4 0-16,1 7 8 31,3 3-24-31,-5 0-32 0,1 0 40 15,5 0-64-15,-2 6 16 16,1 4 64-16,-4-1 32 0,-1 4 8 16,2-1 8-16,-5 1-8 15,-1 0 16-15,-2-3-8 16,-1-1 8-16,-9-6 0 0,5 4-8 31,-8-7-128-31,0 0 16 16,4 0 112-16,-4 0 64 0,5-3 112 15,-1-7-80-15,-4-9-88 0,4-4-8 16,-4 5 8-16,3 2 0 16,-3 3 0-16,0 7 176 15,4 0 8 1,-4 6-112-16,0 0-80 16,8 0-96-16,1 0-88 0,-2 12 8 15,9 1 48-15,-7 3 8 16,2 0 16-1,-3-1-216-15,0 4-288 16,-4-3 23-16,-4-3 65 0,0-3-56 16,0-4 160-16,0-3 80 15,0-3 304-15,0 0 32 0,0-6 168 32,0-10-168-32,0-3 0 15,12-7 72-15,-1 1 184 0,2 6 208 16,-1 3 88-16,4 6-312 15,-4 4 40-15,8 3-136 0,-5 3-144 16,9 0-8-16,1 3 8 16,-1 3 0-16,-1 4 64 31,1-4 17-31,-8-2-73 0,4-1 0 16,-4-3 56-16,-4 0 96 15,0-3-80-15,0-10 16 0,-5-3-96 16,2-6 0-16,-5-1-489 15,-4 1-215-15,0 0-224 0,0 0-472 16,0 9-1033-16,4 3-4856 0</inkml:trace>
  <inkml:trace contextRef="#ctx0" brushRef="#br1" timeOffset="83985.37">6725 10550 12602 0,'0'0'2617'0,"0"0"-1745"16,0 0-704-16,0 0-120 0,0 0-40 15,0 0 112-15,0 0 56 16,8 67 0-16,-8-42-48 31,0 4-8-31,-8-7-40 0,-8 0-64 16,-8 0-16-16,-15 4-400 16,3-7-1288-16,-1-7-2537 0</inkml:trace>
  <inkml:trace contextRef="#ctx0" brushRef="#br1" timeOffset="85618.01">7411 9807 7601 0,'0'0'2017'0,"0"0"-577"15,0 0-152-15,0 0 200 0,0 0-431 16,0 0-673-16,0 0-384 31,0 10-16-31,-9 9 16 0,5 6 80 16,0 4-32-16,4-1-40 15,0 1-8-15,8-4 0 0,5-3-64 16,11-5-80-16,-1-5 144 0,5-6-152 16,0-6 152-16,4 0-128 15,-4-9 72-15,0-10 56 16,-4-10-8 0,-5 1 8-16,-6-7 24 15,-2 3 80-15,-7 4 96 0,0 2 120 16,1 10 176-16,-5 7 128 0,0 3-152 15,0 2-80-15,0 4-176 32,0 0-216-32,0 6-16 15,0 14-208-15,-9 8 224 0,-3 17 0 16,5 5 8-16,-6 24-16 0,2 11 8 16,3 20-48-16,-5 6 0 31,6 3-80-31,-5-5 64 15,3-8 8-15,-6-2 48 0,-2-10-128 16,6-17-240-16,3-14 8 16,-1-14-168-16,-2-9 192 0,-1 0 144 15,4 0-64-15,-4-1-64 32,1-14 176-32,-2-8 152 15,1-9 32-15,0-3 728 0,-4-9-208 16,-4-13-16-16,-4-13 328 15,1-22-112-15,-5-23-40 0,8-21-71 0,12-14-169 16,8-2-216-16,15 12-128 16,17 23-128-1,0 21-120 1,0 17-72-16,5 12-224 0,10-6-569 16,41-16-911-16,-12 6-1081 15,-12 7-6825-15</inkml:trace>
  <inkml:trace contextRef="#ctx0" brushRef="#br1" timeOffset="90959.72">7713 9598 7241 0,'0'0'1680'0,"0"0"-767"31,0 0 127-31,0 0-296 0,0 0 144 16,12-35 240-16,-12 35-319 16,0-3-441-16,0 3-120 0,0-3 144 15,-7-1-88-15,-2 1-304 16,-7 0 8-16,0 0-8 31,-7-1-8-31,3 2-96 0,-1 2 32 16,2 0 72-16,-1 0-88 15,-4 0-40-15,3 0 128 0,2 0 0 0,-5 0-48 16,4 6 40-16,-3 0-8 16,-2 4-32-1,5-1-16 1,-4 4 56-16,5-1-32 0,-2 1 40 16,-3 3-16-16,1 3 16 15,3 0 0-15,0 3-8 0,-3 1 8 0,6-1-8 16,-3 3-40-16,4-3 32 15,0 1 8-15,4 2-8 16,1-2 8 0,-6 5 0-16,6-3 0 15,-2 4 8-15,2 0-56 16,-2 2 56-16,2 1 8 0,-5-6 0 16,7 2-8-16,-2 1 0 15,-1-1 0-15,4 1-48 0,0-1 40 31,-4 1 0-31,4 6-8 16,0-4 16-16,0 4 0 0,1 0 0 16,-2 0 16-16,1 3 32 15,0-3-40-15,1-3-8 32,-2 0 8-32,1 3 8 0,4-3-8 15,1 0-8-15,-1-1-8 16,4-3 8-16,-4 4 0 0,4 0 0 15,0 3 88-15,0-6-88 0,0 2 8 16,0-2 40 0,0 0-48-1,0-1 72-15,0-2-72 0,8 2 0 16,-5-3-8-16,9 4 8 16,-3 0 0-16,6-4 8 0,2 4 8 15,-2-1 32-15,1-3 0 0,4-2 8 16,-4-4-48-16,-1 0 64 15,2-4-64 1,-2-2 48-16,2 4-56 16,-2-8-64-16,2 4 64 15,3-4-8-15,-5 1 8 0,6-1 8 16,-6 0-8-16,5-5 8 31,-4 2 80-31,4 1-80 0,0-4 88 16,3-3-8-16,-2 3-16 15,3-3-16-15,0 0 16 0,-1 0-24 16,1 0 56-16,4 0-104 16,-4 0 16-16,4-6 32 31,0-1 0-31,-5 1 16 0,1-4-56 16,4-2 40-16,-3 2-32 15,-1-3 64-15,0 0-80 0,3-2 56 16,-3-1-40-16,0-3-16 15,4-3 48-15,-8 0-48 0,3-4 0 16,2 0 0-16,-5-2-72 16,3-1 72-1,-7 4 0-15,5-4 0 16,-2 1-48-16,1 2-64 0,-4-2 64 16,4-1 48-16,-4 4 0 15,0-4 0 1,4 4-8-16,-8-4-152 15,4-2 32-15,-1-1-32 0,-2-3-16 16,-1 3 88-16,-5-3 0 16,2 0 8-16,-1 0 80 0,-8 0 8 15,0-2 64-15,0 2-64 16,0-1 72-16,0 1-8 0,0 1 0 47,0-1-64-47,4 0 0 15,-4 0 40-15,0 3-32 0,0 3-8 16,0 1 96-16,0 2-8 16,-8 1 0-16,-1 0 24 15,-2-1 24-15,3 1-136 0,-1 0 80 16,-2-1-40-16,3 1 16 16,0-1-56-16,-4 1 120 15,4 0-32-15,0-1 0 0,-1-2 0 16,2-1 160-16,3-3-112 15,-8 4-40 1,9-4-8-16,-6 7-40 0,-3 2 168 16,0-2 40-16,-4 9 200 15,0-3-263-15,-3 3-145 16,-2 3 184-16,1 4-144 0,5 0-24 16,-6-1-72-16,6 3 0 15,-5 1 0-15,0 3-8 16,-8 0-152-16,4 0-193 15,-8 3-111-15,-3 0-328 16,-2 0-360-16,-3 3-696 16,-3 13-473-16,2-3-1840 0,18-4-1688 15</inkml:trace>
  <inkml:trace contextRef="#ctx0" brushRef="#br1" timeOffset="93697.4">8152 10157 800 0,'0'0'5169'16,"0"0"-3265"-16,0 0-944 0,-4 0-287 15,4 0 31-15,-5 0-88 32,1 0-32-32,4 0-96 15,0 0-40-15,0 0-88 0,0 0-112 16,0 0-88-16,0 0-8 16,0 0-48-16,0 0-32 15,0 0 56-15,0 0 24 0,0 0 104 31,0 0 169-31,4-10-297 0,9 3-120 16,2-5 160-16,5-1-168 0,8 1 48 16,4-1-40-16,4-3 88 15,3 3-24-15,2 4 56 16,-5-1 24-16,-1 7-40 0,-3 0 48 16,-4 3-160-1,-4 0-152-15,-5 10 136 16,2 5-56-16,-1 1 72 0,-1-3 96 15,5 3-48-15,1-7 8 16,3 1 16-16,0-7-72 16,7 0 8-16,-3-3 144 0,4 0-104 31,-8-3 80-31,-4-7-120 0,-9 4 64 16,2 0-24-16,-10-4 48 15,5-3-88-15,-3-2-8 16,-2 2-128-16,1-3 24 0,-4 0-376 31,-4 4-200-31,0 2-161 16,0 3 1-16,-4-2-440 0,-7 3-1537 15,-2-1-2648-15</inkml:trace>
  <inkml:trace contextRef="#ctx0" brushRef="#br1" timeOffset="94012.56">8809 9877 1136 0,'0'0'4569'0,"0"0"-2121"15,0 0-527-15,0 0-425 0,0 0-176 16,0 0-135 0,0 0-425-1,-4-6-368-15,4 6-312 0,11 0-24 0,10 0 112 16,7 3-40-16,4 0-48 15,-4 7-8-15,3-4 80 16,-11 4-24 0,0-4-128-16,-7 3-8 15,-6 4 0-15,-3-4-8 16,-4 8 16-16,0 1 112 0,0 1 152 16,-8 7 8-16,-12-4-112 15,-4 7-40-15,-27 12-120 0,3-6-768 16,-1-6-2225-16</inkml:trace>
  <inkml:trace contextRef="#ctx0" brushRef="#br1" timeOffset="96465">5255 9414 6481 0,'0'0'2897'15,"0"0"-1841"-15,0 0-592 0,0 0-80 16,0 0 256-16,0 0-152 15,8 0-352-15,3 0 8 0,10-4-88 16,-1 1-56 0,3-3 0-16,5 3 40 15,4-1 136-15,4-2 336 16,0 3-504-16,4-3 288 0,3-1-7 16,6 1-193-16,-2-3 208 15,1-1-152-15,4 1-24 16,-5-4 0-16,6 3 264 15,-6 1-64-15,-3-4-192 16,0 3 8-16,0 4 112 16,-1 0-96-16,-3-1-96 0,1 1-64 15,-6-1 0-15,1 5 0 16,-8-2 0-16,0 1 0 0,-4 3 0 31,-5 0-8-31,2-3 0 16,-6 3-32-16,1 0-56 0,5 0-16 15,-6-3 16-15,9 3 48 16,0-3-288-16,4-1 160 0,-1 4 64 31,1-3-96-31,0 0 152 16,-7 0-88-16,-1 3 40 16,-5 0 48-16,-7 0-168 0,-3 0 56 15,-5 0-289-15,0 0 217 16,0 0 216-16,0 0 24 0,0 0 48 15,0 0 32 1,0 0-80-16,0 3 56 16,0 7-48-16,0-1 40 15,0 7 8-15,0 3-48 0,0 3-8 16,0 7 8-16,0 0 8 16,0 2-8-16,0 4 57 0,-5 0-17 15,1-3-48 1,0 3-40-16,0-3 40 15,4-1 0-15,-3 4 8 16,-1 3 40-16,0 0 0 0,-9 3 8 16,6 1 24-16,3 2 24 15,-4-2 16 1,-1-1-64-16,5 0 40 16,1 1 24-16,-1-5-104 15,4 5 72-15,-4-4-8 0,4 0 0 16,-4-3-64-16,4 3 88 15,-4-6-56-15,4 3-48 0,-5-4 0 32,5-2 48-32,-4-4 8 15,4-3-56-15,0 1 0 16,-3-7 0-16,3 3 0 0,-4-3 48 16,4-1-40-16,-4 5-8 15,4-8 0-15,0 4 0 0,0 0-8 16,0 0 8-16,0 0 8 15,0-3-8 1,0-4 8-16,0 4 8 16,0-3-8-16,0-1-8 0,0 0 0 15,4-2 0-15,-4 2 0 16,0 1-16-16,4-4-32 16,-4 3 48-1,0 1-8-15,0 3-48 0,0-7-24 16,0 4-72-16,0-4 32 15,-12 1 16-15,-1-1-72 0,-2 0 80 16,-5-3-16-16,-4 0-16 16,4 1 80-1,-4-4 40-15,-4 0 8 16,0 0-8-16,0 0 8 16,-4 0 0-16,1 0 104 15,3 0-96-15,-4 0 80 0,0 0-32 16,0 0-48-16,0 3 72 0,0 0-80 15,1 0 64-15,3 3-56 32,-4 1-8-32,0-4 40 31,-4 7-40-31,4-8 0 0,-3 8-8 16,3-7 8-16,0 1 64 15,0 2-56-15,4-3-8 0,4 1 0 16,0-2 8-16,0 2 0 15,5-1-8-15,-2 0 72 0,6-3-64 16,2 3 48-16,2-3-56 0,-2 0 0 16,9 0 176-16,-3 0-72 15,3 0 40 1,0 0 136 0,-4-6 96-16,3-3-200 0,1-8-16 15,1 2 64-15,-1-5-48 0,4-2-32 16,-4-6-96-16,4-4 88 15,-4-9-48-15,0-10-40 0,4-3 8 16,-9-7-56-16,9-2 48 16,-7 3 0-1,-1 6-32-15,0 3 64 16,-4 7 96-16,4-1 72 0,-4 7-8 16,0 3-144-16,4 0 16 15,-3 3-64-15,6 0 16 16,-3-2-64-16,0-1 0 0,5 0 8 31,-1-3 0-31,0 3 48 16,-1 0-48-16,1 3 88 0,0 4-48 15,4 5 153-15,-4 7-33 16,4-3-88-16,0 6 48 31,0 1-112-31,0 2 88 0,0 4-32 16,0 0 72-16,0-1 56 15,0 4-192-15,0 0 128 0,0 0-136 0,0 3-8 16,0-3-40-16,0 3-184 16,0-4-296-16,0 2-161 15,0-2-1111-15,0 1-3081 0</inkml:trace>
  <inkml:trace contextRef="#ctx0" brushRef="#br1" timeOffset="104533.42">5574 10179 656 0,'0'-3'4153'0,"3"3"-1993"15,-3-4-1352-15,0 1-136 0,0 3 329 16,0-3-289-16,0 0 320 16,0 3-96-16,0 0-392 15,0 0-168-15,0 0-136 0,0 0-56 16,0 0-88-16,-3 0-24 15,-14 0-64 1,2 0-8-16,-9 6 16 0,-4 1 40 16,-4-1-48-16,-4 0 48 15,0 0-48-15,-3 4 96 16,-2-3-8-16,-2-1 57 0,-2 0-81 16,-2 4-64-16,3-4 40 15,-3 4-40-15,-2-4 56 16,6 3-56-16,3-2 8 15,5-4-8-15,2 4 0 16,6-5 88-16,3-2-40 16,7 4-56-16,6-4 0 0,3 0 0 31,8 0 0-31,0 0-80 0,0 0-144 16,0 0-417-16,8 0-399 15,3 0 432-15,10 0-32 16,-6-4-832-16,5 2-977 0,1-5-127 15,-10 1-2193-15</inkml:trace>
  <inkml:trace contextRef="#ctx0" brushRef="#br1" timeOffset="104907.42">5020 10160 1424 0,'0'0'0'0,"0"0"1152"16,0 0 1809-16,0 0-1401 0,0 0-200 15,0 0-375 1,0 0-449-16,0 0-320 16,0 0-200-16,-36-3 40 15,12 15 120-15,-4 1-24 0,4 3 168 16,-4 0-88 0,5 3-88-1,-1-3 40-15,-1-1-80 0,10 2 96 0,2-8-16 31,6 1-128-31,3-1-56 16,4-6-48-16,0 3-160 16,0 1 96-16,11-1 112 0,6 4 160 15,2-4 112-15,1-3-32 16,5 4 144-16,-1-4 120 0,-1 0 80 16,-3 3-255-16,0 1-265 15,-4-4-64-15,-4 6-161 0,0 1-599 16,3-1-16-16,2 4-608 15,-1 0-1353-15,-4-10-3720 0</inkml:trace>
  <inkml:trace contextRef="#ctx0" brushRef="#br1" timeOffset="115288.65">9419 6870 832 0,'0'0'3929'16,"0"0"-2729"-16,0 0-704 15,0 0 160-15,0 0 280 16,0 0 585-16,0-6-529 0,0-4-512 31,0 1-8-31,0-4-216 16,0 1-72-16,0-4-8 0,7 0-56 16,1 0-120-16,8-3-280 15,0-3 128-15,4 2-216 0,0 5 80 16,4-1 288-16,4 3 64 31,-1 4 24-31,5 3-24 0,4 2-64 16,-4 4 0-16,5 0-40 15,-9 0-64-15,3 10-24 16,-4 6-8-16,1-1-144 0,0 5 128 31,0-1 152-31,4 3 0 16,-4 0 0-16,4 0 0 0,0 1 48 15,-4-5-24-15,4-1-24 0,-8 1-176 16,4-5 40-16,0 0 64 16,-4-3-40-16,3-7 64 15,1-1-56 1,0-2 48-16,0 0 56 16,0 0 80-16,4-12 32 0,-4-7 64 15,3-3 320-15,5-4-424 0,-4-2 312 16,4-4-384-16,0 0 168 15,-4 1-168-15,0 2-64 0,-4 3 56 32,-5 4 16-32,5 3 88 15,-4 6-88-15,0 4-8 0,1 3 0 16,2 2-64-16,1 1-104 16,3 3 56-16,-3 0-40 0,4 7-136 31,0 2 64-31,-4 7-160 15,4 0-56-15,0 3 151 0,0 3 249 16,-4-3 40-16,-1 6 48 16,1-5 65-16,0 2-49 15,0-3-64-15,0-3-88 0,-3 0 72 32,3 0-65-32,-1-7 73 15,-3 1-224-15,0-7 136 0,-9 3 88 16,2-6-440-16,-1 0 448 15,-4 0 8-15,-1 0 144 0,2 0-40 16,2-6-56-16,2-4 40 16,2-5-96-1,1-2 0-15,8-8 240 16,-4 3-104-16,8-10 89 0,-4 4 167 16,4-4 128-16,-4 3-208 15,4 1-184-15,-4 2 80 0,-1 4-144 16,-3 6-64-1,0 0 32-15,-4 7-40 16,0 3 8-16,0 2-88 16,0 4 80-16,3 0-8 15,1 0-272-15,0 10 160 0,1 6-160 16,3 3 192-16,-5 6 96 16,1 0-8-1,4 1 0-15,-4 0-96 16,0-1 48-16,-1-3-64 15,1-6 16-15,0-3-88 0,1-4 64 16,-2-6 32-16,1-3 96 16,4 0 104-16,4-6-96 0,0-10 232 31,3-3-152-31,2-6 80 16,-1-1-88-16,3-2 16 15,-3-1-32-15,0 7-56 0,-5-1 48 16,6 11-40-16,-5-1 16 15,-5 10-32-15,6 3-48 0,-1 0 32 16,-1 0 8 0,1 6 16-16,0 7-16 15,0 0 8-15,0 2-8 16,-4 5-40-16,0-5 48 0,-1-2-56 16,-3 0 56-16,0 0-8 15,-4-4-96-15,0-5-176 0,-8-2-80 0,4-2-377 31,-4 0-1463-31,-8-6-3425 16</inkml:trace>
  <inkml:trace contextRef="#ctx0" brushRef="#br1" timeOffset="115665.64">12948 6353 1328 0,'0'0'5553'0,"0"0"-4249"16,0 0-464-16,0 0-255 16,0 0-481-16,0 0-104 0,16 0 0 15,5 10 160-15,11 2 128 16,7 4 8-16,1 0-112 0,0-1-8 15,-4 8-16-15,-4-4-88 16,-8 0 8 0,-5 3 8-16,-6-3 32 15,-6 0 8-15,-7 3-24 0,0 1 96 16,-7-1 200-16,-14 0 32 16,-3 7-128-16,-7-4-72 0,-1 4-8 15,-8-1-128 1,0 1 0-16,4-1-96 15,-8 7-1016-15,9-6-1088 16,11-10-4730-16</inkml:trace>
  <inkml:trace contextRef="#ctx0" brushRef="#br1" timeOffset="118467.15">14196 6823 776 0,'0'0'688'16,"0"0"2200"-16,0 0-1823 0,0 0-649 16,0 0 192-16,0 0 192 15,0 0-16-15,67 0-80 0,-50-3-248 16,2 0-63-1,1 3 103-15,0 0-32 16,4 0-88-16,4-4-112 16,-4 4 24-16,8 0-80 0,-4-3-56 15,3 3 224-15,5 0-64 32,0 0-168-32,4-3-40 0,0 3 56 15,3 0-144-15,-2 0 280 16,2 0-288-16,2 0 80 15,2 0-24-15,-4 0 24 0,6 0-88 16,3 3 16-16,-5 0-32 16,1 1 32-16,3-4 16 0,-2 3-24 31,3 0-8-31,-9 0 0 16,5-3 8-16,-8 3 88 15,-1-3-88-15,-3 0-8 0,-3 0 0 16,-1 0 0-16,0 3 0 15,-1-3 0 1,5 0 0-16,0 0 0 0,3 0 56 16,6 3-48-16,2-3-8 15,1 0-40-15,0 0 40 16,-4 0 16-16,-1 0-16 0,-3 0 64 16,-3 0-64-16,2 0 8 15,-3 0-8-15,3 0-24 16,2 0 24-16,-1 0 0 15,-1 0-40-15,2 0 40 16,-2 0 8-16,1 0-8 16,-1 0 8-16,-2 0-8 0,3 0 0 15,-5 0-72-15,5 0 72 16,0 0-8 0,0 4-24-16,-1-4 32 15,2 0 0-15,-2 0 0 16,1 3-40-16,0-3 32 0,0 0-48 15,0 0 48-15,-5 0-80 16,1 0-8-16,0 0 48 0,-8 0 48 31,0 0 0-31,0 0 8 16,4 0 0-16,-4 0 48 16,3 0 8-16,1-7-32 0,4 4-24 15,1 0-8-15,-6 0 0 31,1 0 0-31,0 3-8 0,0-3 8 0,-4 3 0 16,-1 0 8-16,1 0-8 16,4 0 8-16,0 0-8 15,4-3 0-15,4 3 8 0,3 0 48 16,-2 0-40-16,-2 0-16 16,-3-4 80-16,0 4 24 15,-1 0-48-15,-3 0-8 16,5-3 56-16,-5 3-96 15,4-3 145-15,-1 3 23 16,5 0-168-16,0 0 40 0,4 0 8 16,-5 0-48-16,2 0-8 15,-2 0-16 1,-3 0-136-16,0 0 152 16,3 0 48-16,-2 0-48 15,-1 0-152-15,-1 0 47 0,1 0-223 16,0 0 152-16,-4 3 16 31,-4-3-248-31,0 0 80 0,-4 0 112 16,-4 0-368-16,-1 0-88 15,-2 0-232-15,7-3-465 16,-9 0-391-16,-3-4-841 0</inkml:trace>
  <inkml:trace contextRef="#ctx0" brushRef="#br1" timeOffset="120577.51">18957 6756 2664 0,'0'0'1872'15,"0"0"-615"-15,0 0-153 16,0 0-296-16,0 0-344 16,0 0-280-1,0 0-176-15,12 0 0 0,-12 7 0 16,4 2 96-16,0 4 80 15,-1 2 40-15,-3 2 88 0,4 5 9 32,-4-3 111-32,5 6-216 15,-1 3-40-15,4 1 48 0,-1 3-96 16,1 3 32-16,5 3 40 16,-2-3-8-16,2 0-48 0,2 0-40 15,-7 0-96-15,1-3 48 31,-5-1 16-31,-1-2-56 0,-3 0 40 16,0-4-56-16,0-3 0 16,-3 0 96-16,-1 3-88 15,-5-2 0-15,1-1-8 0,4 0 16 16,4-3-8-16,-3 1 0 31,3-5 0-31,0 4 0 0,0-6 48 16,0 3-56-16,3 0 0 15,1 0 8 1,0 0 0-16,0-4 0 16,1 1 0-16,-1-1-8 0,0-2 8 15,-4-3-8-15,0-1 8 16,3-6-8-16,-3 0 0 16,0 0 8-16,0 0 0 0,0 0-8 15,0 0-48-15,-7 0-24 0,-10-3-88 16,-2 0 56-16,-5-4-232 0,-4 4 208 31,-4-4-272-31,-4 5 160 16,4-5 160-16,-4 4-64 15,4 0 144-15,-4-4 64 0,8 4-64 16,-4 0 296-16,1 0-72 0,-1 3-144 16,-4 0-64-16,4-3-8 31,-3 3 120-31,-1 0-120 15,-5-3-8-15,2 3 0 0,-1 0 16 16,1 0-16-16,-10 0 96 16,1 0-88-16,5 0 96 0,-6 0-104 15,2 0 128-15,3 3 24 32,4 0-72-32,-3 0-64 15,2 0 96-15,2 0-112 0,-1 1-88 16,4-4 88-16,1 3 112 15,-6-3-112-15,2 3 96 0,-1-3-96 0,-4 0 32 16,0 3-32-16,5-3 0 16,-2 0 96-1,2 0 32 1,3 3-72-16,0-3-32 0,4 0 32 16,1 0-40-16,-1 4 40 15,-5-4 24-15,1 0 64 0,1 0-24 0,-9 2-120 31,0-2-160-31,-3 0 160 16,2 0 104-16,-2 0-24 16,3 0-64-16,0 0-16 0,5 0 160 15,6 0-48-15,-3 0-48 16,0 0-64-16,5 0 88 0,-9 0 8 31,4 0-80-31,-4 0-16 31,0 0 16-31,1 0 56 0,-2 0 152 16,5 0-96-16,-7 0-128 16,3 0 120-16,4 0-112 0,-4 0-8 15,1 0 128-15,-6 0-128 16,6 0 0-16,-5 0-112 16,9 0 24-16,-6 0 88 0,5 4-272 15,5-4 272-15,-5 0 136 16,4 0-128-16,-4 0 96 0,4 3-104 15,-4-3 0-15,0 3-16 16,0-3 16 0,1 0-8-16,-5 3-64 15,-4-3 48-15,4 4 16 0,1-4 8 16,-2 0 0-16,2 0-80 16,3 0 80-16,0 0 0 0,0 0 0 15,0 0 0-15,-4 0 56 0,1 0-56 31,-1 0-16-31,0 0 16 16,0 0 48-16,0 3-40 0,5 0-16 16,-2-3 16-16,1 3-8 15,1 0 0-15,-1 0-8 0,4 0 8 16,-4-3 24-16,0 0-24 31,4 0-8-31,-4 0-16 0,1 0 24 16,-5 0 0-16,4 0 8 15,-8 0-32-15,8 4 40 0,-3-4-16 16,3 0 8-16,4 0-8 31,4 3 8-31,4-3-8 16,4 0 0-16,4 0 80 0,4 3-32 16,4-3-48-16,4 0 8 15,0 0 0-15,0 0 136 0,1 0-96 16,-6 0-48-16,5 0 57 15,0 0-1-15,0 0 224 16,0-6 24 0,-8 2-152-16,8-2 64 0,-4 0 136 15,1-4-168-15,-2 1-32 16,1-1 16-16,4 1-120 0,-7-4-48 16,7-3-16-16,-9 1 16 15,6-2 80 1,-5 2-80-16,3-1 8 15,-2-3-8-15,3-3 16 0,-4-1-16 16,4 1 48-16,0 0-48 16,4 3 8-16,-4 3-8 0,4-3 16 31,0 3-8-31,0 0-8 16,0 0 0-16,0 0 72 0,0 1-72 15,0-2-16-15,4-1-8 16,-4 5-32-16,4-3 56 15,0 3-96-15,0-3-104 0,0 0 184 32,0 1 16-32,0-2 0 15,4 2-48-15,0-4 96 0,0-3-96 16,0 2 128-16,0-2-64 16,-4 0-8-16,4 0-16 15,0-1-48-15,3 1-120 0,2 0 128 31,-5 0-416-31,8 6 136 0,-4 0 112 16,0 3 216-16,4 1 128 0,-5 2-24 16,-2 7-104-16,-1-3 192 15,-4 2-120-15,4 2 88 16,-4-2-32-16,4 1-80 16,-4 0 80-1,0 0 240-15,4-1-184 0,-4 1-112 16,0 3 112-16,0-3-184 0,0 3 40 15,0 0-88-15,0 0-136 16,0 0-592-16,-16 0-945 16,7 0-2471-1,-2 0-4506-15</inkml:trace>
  <inkml:trace contextRef="#ctx0" brushRef="#br1" timeOffset="123877.68">16407 7537 3544 0,'0'0'3313'0,"0"0"-1985"16,0 0-856-1,0 0 48 1,0 0 505-16,4 0-169 0,-4 0-416 16,0 0-192-16,0 0-120 15,0 0 40-15,0 0-72 0,-13 0-96 0,-6 0-8 16,-5 3 0-16,-4 0 8 31,-8 4 0-31,8 3 8 16,-3-1 0-16,3 4-8 0,0 2 24 15,3 5-24-15,2 2 16 16,-1 3-8-16,8 7 0 0,0 3 0 16,4 3 48-16,0 3-56 31,8 1 0-31,4-1 8 0,0 0-8 15,0 3 0-15,0 4 128 16,8 3 0-16,0 6 56 0,4 13 112 16,-4-3 40-16,5 0 16 15,2-4-120-15,-3-6 73 32,0 3 7-32,0-3 56 0,-5 0-80 15,2-3 8-15,-5 0 0 16,0-6-56-16,0 0-80 0,0-7-144 15,-4-9 88-15,0-1-56 0,0-8-40 16,0-1 8-16,0-3 0 16,0-3-8-16,0-3 0 15,0 3-8 1,0-4 0-16,0 1-440 16,0-1-424-16,0-2-657 0,-16 0 201 15,4-4-1288-15,-4-6-3338 0</inkml:trace>
  <inkml:trace contextRef="#ctx0" brushRef="#br1" timeOffset="124181.87">15781 8896 6953 0,'0'0'2032'16,"0"0"-1471"-16,0 0-329 16,0 0 504-16,0 0 320 15,0 0-32-15,65 83-32 0,-34-61-47 32,5-3-393-32,4-3-256 15,-5-1-96-15,-3-2-88 0,-4-3-112 16,0-1-360-16,-4-6-592 15,0-3-425-15,3 0-159 16,-2-9-633 0,-5-4-2728-16</inkml:trace>
  <inkml:trace contextRef="#ctx0" brushRef="#br1" timeOffset="124365.37">16407 8797 4889 0,'0'0'3000'0,"0"0"-759"0,0 0-993 15,0 0-656-15,0 0-168 0,0 0 128 16,-67 29 184-16,30-4-199 16,-3 1-297-16,-3 6-64 15,2-3-48-15,-2-1-128 0,0 0-128 16,-6 1-1441-16,14-10-1023 16,3-10-3690-16</inkml:trace>
  <inkml:trace contextRef="#ctx0" brushRef="#br1" timeOffset="133498.95">17192 6654 784 0,'0'0'2648'15,"0"0"257"-15,0-2-1089 0,0 2-447 32,0 0-361-32,0 0-104 15,0 0-192-15,0 0-216 0,-8-4-168 16,-9 4-120-16,-10-3 0 15,-13 0-40-15,-28-4-80 0,-23 4 8 16,-29-3-96-16,-7 0 0 31,7-4-64-31,17 4-112 16,27-1-216-16,21 1 96 0,14 3-88 16,9 0-192-16,4-1-648 15,0 1-209-15,5 0-847 0,11 3-2353 0</inkml:trace>
  <inkml:trace contextRef="#ctx0" brushRef="#br1" timeOffset="133935.78">15717 6334 3544 0,'0'0'2825'0,"0"0"-2145"32,0 0-672-32,0 0 344 0,0 0 464 15,96 0 136-15,-52 0-143 16,12 0-401-16,4 0 8 15,7 0-32-15,5 0 112 0,-1 0-240 32,-2 3 168-32,-2 3-288 15,-3-3-120-15,0 1 0 0,-8-1 80 16,-9 0-40-16,-3-3 0 16,-8 0 24-16,-12 0 64 15,-5 0-144-15,2 0 48 0,-5 0-48 31,0 0-152-31,8 0-56 0,4-3-480 16,0 0-920-16,3-1-377 0,-3 1-1055 16,-12 0-257-16</inkml:trace>
  <inkml:trace contextRef="#ctx0" brushRef="#br1" timeOffset="134272.88">16733 6194 384 0,'0'0'5273'16,"0"0"-4137"-1,0 0-400-15,0 0 216 16,0 0 409-16,0 0-361 0,-4-19-560 16,4 19-440-16,0 0-280 15,4 0-208-15,13 6 488 16,7 1 72-16,-1 5 104 0,1 1-40 31,4 0-32-31,0 0 48 16,-4 0-144-16,-5-1 80 0,-2 1-32 15,-6-1-56-15,-11 1-56 16,0 0 56-16,0 3 16 16,-19-1 96-16,-9 2-112 0,-8 1 0 15,-23 1-520-15,3 1-1577 16,11-11-3432-1</inkml:trace>
  <inkml:trace contextRef="#ctx0" brushRef="#br1" timeOffset="156070.57">15841 9392 3104 0,'0'0'7210'16,"-4"0"-5706"-16,4 0-1080 0,0 0-336 15,0 0 40-15,0 0 384 16,0 0 296-16,0 0-295 0,0 0-361 31,12 0 24-31,0 0 408 16,16 0 96-16,4 0-144 16,7 0-48-16,10-4-416 0,7 4 64 15,-1-3-136-15,4 0 0 0,1 3-8 16,-8-3-432-16,-3-1-168 0,-14 1-208 15,-7 0-465 1,-12 3 153 0,-12 0-176-16,-4 0-576 15,0 0-2441-15</inkml:trace>
  <inkml:trace contextRef="#ctx0" brushRef="#br1" timeOffset="156352.82">15853 9566 5537 0,'0'0'2408'16,"0"0"-927"-16,0 0-753 16,0 0 72-16,0 0 336 15,0 0 424-15,12 0-519 0,4 0-489 16,12 0-56-16,4-6 176 15,8 3-128-15,3-4-176 0,9 1-160 16,0 0-136-16,-4-1-72 31,4 4-128-31,-13-3-488 16,-3-1-696-16,-8 1-681 0,-8 0-1111 16,-8-1-2225-16</inkml:trace>
  <inkml:trace contextRef="#ctx0" brushRef="#br1" timeOffset="164320.51">8820 9890 1328 0,'0'0'568'32,"0"0"2088"-32,0 0-871 0,-4 0-953 15,4 0-264-15,0 0 104 16,0 0 152-16,0 0-71 0,0 0-185 16,0 0-224-16,0 0-64 15,0 0 8-15,0 0-16 31,0 0-80-31,0 0-64 0,0 0-80 16,0 0 72-16,0 0-40 16,0 0-32-16,0 0-16 0,0 0-24 15,0 0-8-15,0 0 0 16,0 0-72-16,0 0-128 31,0 0 16-31,0 0-16 0,4 0 24 0,5 3 176 16,-1 7 16-16,3-1 56 15,6 4-72-15,-2-1 80 0,5 1 80 16,1 0 88-16,-2-1-248 16,5-2-248-1,-7 3 240 1,2-4 8-16,-7-2 408 0,4-1-208 0,-8 0-200 16,-4-3-424-16,4-3 304 15,-8 0-32-15,4 0 152 0,4 4 216 16,-1-4-112-16,6 3 240 31,-5-3-344-31,-1 3 152 16,-3-3 0-16,1 0-88 0,-1 3-48 15,0-3 88-15,-4 0-104 0,0 0-144 16,0 0-32-16,0 0-80 16,0 4 256-16,0-4 0 31,0 0 8-31,0 3-8 0,-4 3 8 15,-5 3 48-15,-2 4 328 16,-10 3 96-16,2 3-48 0,-5 4 81 16,-8-1-193-16,4 0-120 15,0 0-24-15,0 0-48 32,0 1-48-32,5-5-8 0,3-1-72 15,3-2 0-15,10 1 96 0,-1-6-96 16,4-4-8-16,0-3 0 0,-1 3-48 15,5-2-352-15,0-1-673 16,0 0-591 0,0 0-2913-1,0-3-1544-15</inkml:trace>
  <inkml:trace contextRef="#ctx0" brushRef="#br1" timeOffset="183073.36">6279 12097 8633 0,'-8'-7'1801'0,"-8"1"-1121"0,0 0-280 16,-12 2 192 0,4 4 464-16,-8 0-7 15,4 0-481-15,4 0-208 0,0 4-152 16,9 5 16-16,2-3-104 16,5 7-112-16,1 0 0 15,7 3 0-15,0 6-8 0,0 3-64 16,15 7 56-16,13 0-136 15,13 2 144-15,2 1 0 0,5-3 8 16,-4 3 168-16,-5-6-104 31,-11-1-72-31,-7-2-8 16,-10-4 0-16,-11 0-32 0,0-6 40 16,-8 0 80-16,-20 0 384 15,-11-4 256-15,-6-2-232 0,-9-3-64 16,1-7-48-16,-3 0-152 15,9-4 0 1,3-12-224-16,16-6-176 16,16 0-640-16,20-16-1120 0,20 3-3193 15,11 7-1785-15</inkml:trace>
  <inkml:trace contextRef="#ctx0" brushRef="#br1" timeOffset="183457.33">6418 12315 8465 0,'0'0'2561'16,"0"0"-1865"-16,0 0-488 16,0 0 56-16,0 0 192 0,0 0-104 31,0 0-160-31,0 0 785 16,63 10-33-16,-31-10-160 0,5 0-312 15,-1-3-360-15,-4-10-112 16,-8-6 0-16,-5 0 0 0,-6-6 0 15,-10 2-80-15,-3-2 80 32,-3 3 96-32,-10 3 144 15,-6 6-40-15,-2 10 80 0,1 3-224 16,-3 3-56-16,3 16 0 16,-4 9-56-16,3 7 56 0,6 1 8 15,11 2-8-15,4-3-48 31,0-1 40-15,15-5-120-16,13-4-168 16,8-9-496-16,5-6-256 0,34-10-457 15,-15-6-415-15,-4-10-4193 16</inkml:trace>
  <inkml:trace contextRef="#ctx0" brushRef="#br1" timeOffset="184072.69">7108 12169 7737 0,'0'0'2337'15,"0"0"-1449"-15,0 0-328 16,0 0-96-16,0 0 320 0,0 0-360 31,0 0-160-31,0-76-104 16,0 61-8-16,0-2-56 0,0 2 97 16,-8 2 631-16,-8 3-192 15,-9 4-176-15,-6 6-192 16,-5 0-72-16,-12 9 40 0,4 17 64 31,1 2-72-31,2 11-96 16,13-1-64-16,17 3-64 0,7 0 48 15,4-6-48-15,24-6-184 16,12-7-112-16,7-9-120 16,2-7-192-16,2-6 456 0,-7-6-24 31,0-10 72-31,-4-3 104 0,-8 0 0 15,-4 0 240-15,-13 6 240 0,6 4 48 16,-13 2-80-16,3 7-200 16,-3 0-248-16,0 16-88 15,5 10 88-15,-2 8 136 16,1 23-72-16,4 23-48 16,-4 31-8-16,0 9 0 15,0-5 8-15,-8-26-16 0,0-32 0 16,0-22 8-16,0-7-8 15,0-5-16-15,0-4 8 16,0-3 0 0,-4-13 8-16,4-3 160 15,0-19 1153-15,0-32-649 0,11-35-400 16,21-41 88-16,9-25-56 16,2 6-160-16,-3 22-128 15,-16 38 48-15,-4 26 40 0,-4 19-96 31,-4 6-8-31,4 0-64 16,0-3-120-16,3 6-248 0,-2 10-616 16,-1 19-969-16,-8 3-3320 15,-4 9-4593-15</inkml:trace>
  <inkml:trace contextRef="#ctx0" brushRef="#br1" timeOffset="185510.84">8051 11776 6649 0,'0'0'4393'0,"0"0"-3217"16,0 0 176-16,0 0-247 0,0 0-57 16,0-26-192-1,0 26-424-15,-7 7-328 16,-9 12-56-16,-4 13-32 15,-8 9-8-15,4 6 72 16,1 11 24-16,6-1-16 0,10 0 48 16,3 0-40-16,4-6-88 0,4-4 112 31,15-2-112-31,5-10 8 16,4-6-16-16,4-1-40 15,7-12-632-15,17-6-760 0,-7-10-1257 16,-6 0-4016-16</inkml:trace>
  <inkml:trace contextRef="#ctx0" brushRef="#br1" timeOffset="185871.87">8251 12195 3384 0,'0'0'4481'0,"0"0"-2912"16,0 0-1129-1,0 0-184-15,0 0 312 16,0 0 336-16,0 0 360 16,0 0-168-16,0 0-359 0,88 9-409 15,-60-18-328-15,-5-4-32 16,-3-6-272-16,-12 0-104 16,-8-6 7-16,0-4 225 15,-8 7 176-15,-16 0 409 16,-4 6 39-16,0 9-72 15,-4 7-136-15,5 0-96 0,3 20-48 16,0 8 8-16,9 7-48 16,6 0 24-1,9 6-64-15,4-2-16 16,16-5-48-16,12-2-384 16,4-7-785-16,20-9-535 0,-8-9-1032 15,-5-7-4018-15</inkml:trace>
  <inkml:trace contextRef="#ctx0" brushRef="#br1" timeOffset="186644.81">8554 12125 1200 0,'0'0'7465'0,"0"0"-5544"0,0 0-785 16,0 0 56-16,0 0-368 16,0 0 41-16,64-41-481 0,-45 47-264 15,1 13-120 1,1 7 8-16,-10 5 72 15,-7 7-72-15,-4 1-8 16,0-2 8-16,-4-2-8 0,-7-6 0 16,-6-7-8-16,6-2-56 15,3-11-224-15,8-3-136 16,0-6-217-16,0-3 393 16,15-13-440-16,13-12-64 15,8-7 448-15,0 0 224 16,8 0 80-16,-8 9 48 0,-4 11 88 15,-12 5 96-15,-1 10 80 16,-2 0-192 0,7 10-64-16,-1 8-56 15,5 2 16-15,12 2-16 16,0-6-208-16,7-3-224 0,5-10-392 16,0-3-336-16,-4 0-265 15,-4-16 465-15,-8-10 224 0,-12-6 520 31,-9-3 216-31,-15-2 1056 16,0 2 841-16,-15 3 23 16,-13 10 88-16,-8 12-655 0,-12 10-481 15,0 3-312-15,0 19-256 16,9 13-160-16,7 4-56 31,8 5-72-31,16 1 48 0,8-1-64 0,0-6 0 16,23-6-272-16,14-13-72 15,6-6-216-15,5-11 352 0,0-2-40 16,4-5-104-16,-16-5 224 16,-4-3 128-1,-12 7 584 1,-5 3 224-16,-7 3-384 0,1 3-368 16,2 22-48-16,6 26 96 15,-6 25 8-15,-3 26-112 0,-4 6-96 0,-4-16-208 16,-4-23-120-16,-8-27 0 31,0-4 88-31,-7 3 160 16,-9 1 48-16,-4-4 128 0,-4-10 0 15,-8-15 232-15,4-10 320 0,-8-3 64 16,8-16 24-16,1-18-208 16,11-14-432-16,7-22-176 31,21-44-928-31,8 12-1521 0,16 0-3696 15</inkml:trace>
  <inkml:trace contextRef="#ctx0" brushRef="#br1" timeOffset="186915.08">9594 11728 9209 0,'0'0'1841'0,"0"0"-41"0,0 0-23 15,0 0 143-15,0 0-672 16,0 0-840 0,0-19-408-1,0 45-24-15,-5 15 24 0,1 6 88 16,1 17-24-16,3 12-16 0,0 13-40 16,0-6 80-16,0-10-88 0,0-16-56 15,0-16-664-15,0 3-776 31,0 1-1393-31,0-13-1616 16,0-20-3648-16</inkml:trace>
  <inkml:trace contextRef="#ctx0" brushRef="#br1" timeOffset="187282.1">9881 11782 56 0,'0'0'12002'0,"0"0"-9201"15,0 0-1209-15,0 0-1392 0,0 0-200 16,0 0 0-16,0 0 40 16,0 133 24-16,0-50-56 31,0-3 112-31,0-11-80 0,0-12-40 16,0-12-56-16,0-4-472 15,-4-3-400-15,4-12-312 0,0-20-129 0,0-6 665 16,19-19 600-16,13-29-736 15,5-6 368 1,-2-3 472 0,1-3 136-16,-12 18 816 0,-4 8 448 15,0 11 129-15,-9 17-441 16,-2 6-784-16,3 13-256 0,-1 18-48 0,2 11 0 16,-2 5 0-16,2 7-224 31,-5-3-944-31,-8 9-921 15,0-15-911-15,-13-10-5546 0</inkml:trace>
  <inkml:trace contextRef="#ctx0" brushRef="#br1" timeOffset="187477.58">9494 11985 6121 0,'0'0'5617'0,"0"0"-4505"16,0 0-512-16,91-28-344 31,-23 25 241-31,1 3-81 0,-2 0-232 16,21 0-184-16,-28 0-2113 16,-9 0-7505-16</inkml:trace>
  <inkml:trace contextRef="#ctx0" brushRef="#br1" timeOffset="188579.63">7546 12541 520 0,'0'0'6057'0,"0"0"-3977"15,0 0-759 1,0 0-385-16,0 0-32 0,0 0-88 15,0 0-224-15,-4-3-88 16,4 3-191-16,8 0-49 16,-1 0-24-16,10 0-24 0,-2 0 16 15,9 0-72 1,0 0-48 0,4 0-24-16,0 0 8 0,4 0-24 0,0 0-72 15,-8 0-8-15,-5-3-192 16,-2 3-152-16,-13 0 16 15,0-3 224-15,-4 3 112 0,-4 0 0 32,-13 0 0-32,-10 0-152 15,-4 0-80-15,-2 0 7 0,-3 0-47 16,0 3-136-16,8 0 0 16,9 0 48-16,3 0 168 0,12 0 120 15,0 0 0-15,4-3 0 31,0 0-8-31,4 0 80 0,16 0 216 16,3 0 80-16,9 0-32 16,5 0-88-16,2 0-72 15,5 0-104-15,-4 0-888 0,-13-3-3745 0</inkml:trace>
  <inkml:trace contextRef="#ctx0" brushRef="#br1" timeOffset="190572.3">10793 12128 4785 0,'0'0'6393'0,"0"0"-4321"15,0 0-1231-15,0 0-97 16,-12-6 280-16,12 6-64 16,0 0-392-16,4 0-168 0,12 0-128 15,16-3-144 1,4 3-8-16,11 0-112 15,1 0-8-15,1 0 0 0,-6 0-104 16,-11 0-464-16,0 0-456 16,-8 0-872-16,-9 0-753 15,-6 0-2904-15</inkml:trace>
  <inkml:trace contextRef="#ctx0" brushRef="#br1" timeOffset="190796.7">10697 12290 7513 0,'0'0'2161'0,"0"0"-1625"16,0 0-192-16,0 0 736 16,0 0 704-16,0 0-183 15,108 19-721-15,-52-19-384 0,8 0-224 31,3 0-184-31,12-12-88 16,-10-1-1736-16,-18-3-3553 0</inkml:trace>
  <inkml:trace contextRef="#ctx0" brushRef="#br1" timeOffset="192778.4">11988 11814 1168 0,'0'0'8882'0,"0"0"-7506"16,0 0 440-16,0 0-367 0,0 0-201 15,0 0-264-15,-4-19-536 16,4 19-440-16,0 16-8 0,-8 6 0 31,5 13 64-31,-6 9 72 16,5 7 0-16,0 0-48 15,4 0 0-15,0 3 8 0,0-10-32 16,0-3-16-16,8-2 0 16,1-11-40-16,-2-2-8 0,1-4-304 15,1-9-488 1,6-4-1528-16,-3-3-665 15,0-6-4072-15</inkml:trace>
  <inkml:trace contextRef="#ctx0" brushRef="#br1" timeOffset="193229.2">12339 11937 5737 0,'0'0'3096'0,"0"0"-1207"15,0 0-737-15,0 0 472 16,0 0-279-16,0 0-665 0,0 0-464 16,-16 4-208-16,-3 21 104 15,-2 7-8-15,5 9-8 0,0-2 0 31,9 2-32-31,7-6-64 16,0 0 0-16,4-10 0 16,11-6-272-16,5-6-16 0,4-7-120 15,0-6 208-15,0 0 120 16,-4-13 0-16,-1-9 32 31,-6-6 48-31,-9-7 16 0,-4 0 160 0,0-6 0 16,-8 6 104-16,-16-4 176 15,0 11-144-15,-4 2-120 0,0 8-64 16,5 8-8-16,2 3-120 16,10 7 0-16,2 0-472 15,9 7-1240-15,9 12-801 16,14-3-712-16,5-7-2288 16</inkml:trace>
  <inkml:trace contextRef="#ctx0" brushRef="#br1" timeOffset="193571.28">12641 11922 1040 0,'0'0'6705'0,"0"0"-4856"0,0 0-769 16,0 0-696-16,0 0-248 16,0 0 272-16,0 0-96 31,-63 98-112-31,55-63-104 0,4 3-48 15,4-3-48-15,8-6-232 16,12-4-168-16,4-9-328 0,4-6 424 16,4-7 120-16,0-3 168 15,0-13 16-15,-8-12 360 16,-9-7 928-16,-3-6 320 0,-12-7-23 31,0 4-585-31,-8 0-304 0,-11 6 0 16,-2 3-280-16,-7 7-136 0,4 9-144 15,0 13-136-15,-4 3-48 16,-7 19-1440 0,3 6-1569-1,4 3-4440-15</inkml:trace>
  <inkml:trace contextRef="#ctx0" brushRef="#br1" timeOffset="201478.13">7497 14144 4689 0,'0'0'4689'0,"0"0"-2889"16,5 0-1264-1,-1 0-424-15,4 0-96 16,-4 0 96-16,7 0 160 0,6 0 72 16,-1 0 80-16,0 0 240 15,4 0-55-15,-1 0-73 0,5 0-112 16,12 0-40-16,-4-3-56 31,8 0 8-31,0-3-64 0,3 3-48 16,-2-1-104-16,2 4-112 15,-3 0 80-15,0-3-88 0,0 0 8 16,3 0 8-16,2-4 64 16,6-2-72-16,21-1 264 31,24-5 392-31,23-5-200 0,9 1-207 15,-9 6-81-15,1 4-16 16,-17 6-104-16,1-3-48 0,0 2 112 16,3 4-112-16,5-3 8 15,4 3-8-15,3-3-8 32,5 3 16-32,-1 0 40 0,1 0-48 0,-1-3 0 15,-4 3-8-15,-3 0 8 16,3 0 0-16,-7 0-8 0,3 0 0 15,1 0 8-15,3 0 0 16,-3 0 0 0,4 0 0-1,0 0-8-15,-2 0 0 0,2 3 0 0,0-3 8 16,-1 3-8 0,1 0 8-16,-4 1-8 0,7 2 0 15,-3-3 0-15,3 1 8 0,1 1-8 31,-1-1 8-31,1 2-16 16,3-3 16-16,0 7-8 0,-3-4 16 16,3 1-16-16,-3 2 8 15,-5-2-8-15,5 2 0 0,-4-3 40 16,3-2-32-16,1 2-8 31,3-3 16-31,0 0-8 0,5-3-8 16,-4 3 16-16,7 0-8 15,-4-3 0-15,-3 4 0 0,0-4 0 16,-1 6 0-16,-7-3-8 16,-5 1-16-16,-3-1 16 31,0 3 48-31,-5-3-48 0,5 0 0 16,-1 0 0-16,4 1 0 0,1-1 0 15,8-3 8-15,-5 0-8 0,5 0 0 16,-1 0 0-16,1 0 0 15,-8 0 8 1,-2 0-8 0,-2 0 8-16,-8 0-8 0,-5 0 8 15,1 0 0-15,-4 0-8 0,3 0-8 16,-3 0 8-16,-1-7-8 0,5 4 16 16,0 0-8-16,-1-3 8 31,1 3 0-31,-9-4 0 15,1 4 0-15,-8 0-8 0,-13 0-64 16,-7-1 64-16,4 1 40 0,16-3-40 16,7 3 0-16,17-3 8 15,-8 2 0-15,-9-2-8 32,1-1 8-32,0 5 0 0,3-2-8 15,-3 1 8-15,-4 0-8 16,-5-3 0-16,1 2 0 0,0-2-48 15,-1 3 40-15,0-3 8 16,1-1 0-16,0 4 32 31,-1-4-24-31,1 2-8 0,-11 1-8 16,-15-2 8-16,-9 3 0 16,-1-1 0-16,7 1-8 0,5 0 8 0,7-3 8 15,-2 3 8-15,3-1-16 16,-1-2 0-16,-3 3 0 15,-1-4 0-15,9 5 8 16,-9-2-16 0,2 4 8-16,-1-3 0 15,-4 0 8-15,0 0-8 0,-2-1 0 0,2 4 0 16,-4-3 0-16,0 0 0 31,4 3 0-31,-4-3 0 16,0 0 0-16,-9 3-8 0,-2-3 8 15,-6 0 0-15,-7-1-64 16,0 1 64-16,0-3 8 16,-1 2-8-16,5-2 8 0,-4 3-8 31,4 0-48-31,8 0 48 0,-4 3 40 16,8 0-40-16,-5 0-8 15,1 0-64-15,0 0 72 16,-8 0 0-16,-1 0 0 0,-3 0 0 15,0 0-56-15,0 0 0 16,-4 0 40-16,0 0-40 0,-4 0-8 31,0 0 64-31,-5 0 0 16,2 0 0-16,-5 0-8 16,-4 0-56-16,3 0 56 0,-2 3-184 0,-2 0-8 15,2 0-153 1,2 0 57-1,2 0-112-15,-2 1 80 0,2-1 24 16,-2 0-112-16,-2 0-56 16,-2-3-312-16,-7 0-184 15,-4 0 23-15,0 0-23 0,-4 0-848 16,-7-9-3585-16</inkml:trace>
  <inkml:trace contextRef="#ctx0" brushRef="#br1" timeOffset="202040.63">22614 13627 6009 0,'0'0'4961'31,"0"0"-3041"-31,0 0-679 16,0 0-321-16,0 0 424 0,0 0-208 16,-23-38-400-16,23 38-239 15,0 0-177-15,0 0-120 16,0 0-120-16,0 0-80 0,0 3-56 16,0 10-64-16,8 3 120 15,7 9 0 1,5 6 72-16,8 1 72 0,4 6-136 15,8-3 40-15,-1 6 40 16,2-6-88-16,2-3 0 16,-3-3-120-16,-3-4-16 0,-9-9 48 15,-5 0 0 1,-7-3-32-16,-4-7-112 16,-9-3 159-16,-3-3-39 0,0 3-80 15,0-3 192-15,0 0 208 16,-3 0 1-16,-9 0 15 15,-12 0-96-15,-8 4-8 0,-7 5-64 32,-10 4 8-32,-2 6 56 0,-5 0-32 15,-4 10 32-15,1-4-112 16,10 7 64-16,2-4-72 16,15-2 0-16,4-1-8 0,8-3 8 15,5-6 0-15,10-3-328 31,1-4-465-31,0-5-1311 0,4-4-1009 16,0 0-3568-16</inkml:trace>
  <inkml:trace contextRef="#ctx0" brushRef="#br1" timeOffset="203519.68">7721 14170 1032 0,'0'0'6225'0,"0"0"-5137"16,0 0-800-1,0 0-176 1,0 0-16-16,0 0 64 16,-59 0 297-16,38 0 223 0,-3 0-8 15,-4 0-32-15,1 0 32 0,-10 0-56 16,6 0 64-16,-9 0 65 16,4 0-145-1,-3 0 16-15,7 0-136 16,-9-4-120-16,6 2-160 15,3-2 24-15,4 1 40 0,0 3-136 16,9-3-32-16,-2 3-40 0,10 0-48 16,-2 0 40-16,9 0-32 31,1 0-16-31,3 0-144 31,-4 0-488-31,4 0-624 0,-4 3-657 16,0 0-615-16,4 1-2313 0</inkml:trace>
  <inkml:trace contextRef="#ctx0" brushRef="#br2" timeOffset="207584.8">7884 14062 3016 0,'0'0'2673'31,"0"0"231"-31,0 0-1783 0,0 0 143 16,0 0 96-16,0 0 96 0,0 0 57 15,0 0-417-15,4-39-328 0,-4 39-208 16,0 0-176-16,0 0-112 15,0 0-136 1,0 0-8 0,0 0-31-16,0 0-97 0,0 4 0 15,0 9-129-15,-4 9 121 16,1 6 8-16,-5 4 0 0,3 0 8 0,5 0 0 16,0-4-8-16,0-2 0 31,0-7 0-31,0-3 0 15,5-7 0-15,-5-3-8 0,4 1-288 16,-4-4-408-16,0 0-320 16,4-3-560-16,-1 0-673 0,1 0-2920 15</inkml:trace>
  <inkml:trace contextRef="#ctx0" brushRef="#br2" timeOffset="208244.63">8550 13982 1328 0,'0'0'1440'32,"0"0"4801"-32,0 0-4968 0,0 0-169 15,0 0 232-15,0 0 17 16,0 0-441-16,0-3-400 16,0 3-248-16,0 0-152 0,0 10-112 0,0 2 192 15,0 10 424 1,-5 4-216-1,1 0-136-15,1-1 80 0,-1 0-96 16,4 1-96-16,0-7-104 16,0 0 24-1,0-10-72 1,0 1 80-16,0-4-80 0,4-2-208 0,-1-2-664 16,1-2-1496-16,1 0-1545 15,-1-12-3985-15</inkml:trace>
  <inkml:trace contextRef="#ctx0" brushRef="#br2" timeOffset="208927.81">9462 13973 208 0,'0'0'5841'0,"0"0"-1872"16,0 0-3321-16,0 0 72 0,0 0 408 31,0 0-200-31,0-32 185 15,0 32-561-15,0 0-312 0,0 0-184 16,0 0-48-16,0 0 0 16,0 0 96-16,0 0-104 15,0 3 96-15,0 4-40 0,0 6 568 16,-4 5-216-16,-4 5-112 16,5 5 24-1,-1 1-72-15,-1-1-104 0,1 1-40 16,4-4-48-16,0-3 40 15,0 1-96-15,0-4-440 16,9-3-1240-16,-2-4-2521 0,1-5-4881 16</inkml:trace>
  <inkml:trace contextRef="#ctx0" brushRef="#br2" timeOffset="209605.99">10491 13932 304 0,'0'0'8041'16,"0"0"-5792"-16,0 0-1193 0,0 0-16 16,0-3 104-16,0 3-303 15,0 0-465-15,0 3-296 16,0 9 40-16,-4 4 256 0,4 6 32 15,-5 1 16-15,1 2-96 16,0-3 24-16,4 3-128 0,0-2-104 16,0-4-64-16,0-3-56 31,0 0-216-31,0-3-1128 16,8-7-2937-16,1-6-6289 0</inkml:trace>
  <inkml:trace contextRef="#ctx0" brushRef="#br2" timeOffset="210073.74">11782 14059 8361 0,'0'0'4689'16,"0"0"-4689"0,0 0-1536-16,0 0 680 0,0 0-168 15,0 0-1313-15</inkml:trace>
  <inkml:trace contextRef="#ctx0" brushRef="#br2" timeOffset="210238.3">12375 14097 4809 0,'0'0'6297'0,"0"0"-6177"16,0 0-120-16,0 0-2097 0,0 0-2712 15</inkml:trace>
  <inkml:trace contextRef="#ctx0" brushRef="#br2" timeOffset="210411.84">12964 14189 4336 0,'0'0'5162'0,"0"0"-4418"15,0 0-744-15,0 0-1361 0,81-13 65 16,-50 10-1264-1,-4 0-1505 1</inkml:trace>
  <inkml:trace contextRef="#ctx0" brushRef="#br2" timeOffset="210591.36">13657 14230 1272 0,'0'0'912'16,"0"0"4361"-16,0 0-3769 0,0 0-1296 15,0 0-208-15,88-6-312 16,-56 6-296-16,5 0-32 16,10 0 248-1,33 9 288-15,-13 4-360 16,1 0-32-16</inkml:trace>
  <inkml:trace contextRef="#ctx0" brushRef="#br2" timeOffset="210749.94">14562 14316 1488 0,'0'0'4065'0,"0"0"-1905"15,0 0-295-15,79 6-97 16,-66-6-256-16,-5 0-448 16,-1 0-1064-16,2 0-256 0,-5-3-2328 0</inkml:trace>
  <inkml:trace contextRef="#ctx0" brushRef="#br2" timeOffset="211364.29">17192 14081 7761 0,'0'0'4801'0,"0"0"-3609"16,0 0-655-16,0 0-81 15,0 0-112 1,0 0-208-16,0 0 408 16,-4 60-96-16,0-28-208 0,4 3-136 15,0 0 0-15,0-1-80 16,0-2-24-16,0 0-840 16,0-7-1177-16,0-5-935 0,8-11-4522 15</inkml:trace>
  <inkml:trace contextRef="#ctx0" brushRef="#br2" timeOffset="211987.62">19630 14065 128 0,'0'0'8681'16,"0"0"-6712"-16,0 0-1377 0,0 0-104 15,0 0 344-15,0-13 24 0,0 13-424 16,0 10-432-1,-8 9 409 1,0 9 295-16,-3 7-168 0,-2 7-192 16,6 2-136-16,7 3-24 15,0-2-56-15,0-3-56 16,0-1-72-16,0-6-360 0,0-4-1560 0,0-12-1345 16,0-9-5145-16</inkml:trace>
  <inkml:trace contextRef="#ctx0" brushRef="#br3" timeOffset="-212847.58">10351 13662 784 0,'0'0'5041'0,"0"0"-3577"16,0 0-512-16,0 0 96 0,0 0 105 0,0-13-241 15,-4 13-304-15,4 0-136 16,0 0-72-16,0 0-64 0,0 0-104 15,0 0-88 1,0 0-88 0,0 0-56-16,-4 9 96 15,-4 4 441-15,3 6-177 0,-2 7 64 16,-1 5-72-16,0 4-16 0,4 6-120 16,0 4-64-16,0-1 8 0,4 1-40 31,0-4-32-31,0-3-24 15,0-3-24-15,0 0-32 16,0 0 32-16,0-10-16 0,0 4-16 16,0-6 40-16,0-1-40 0,0-7 0 15,-4 1 40-15,4-3-32 32,0 0-16-32,0-3-8 15,-4-1-312-15,4-3-576 0,-4 4-1073 16,0-7-623-16,0-3-4186 0</inkml:trace>
  <inkml:trace contextRef="#ctx0" brushRef="#br3" timeOffset="-209072.67">10347 14364 720 0,'0'0'680'0,"0"0"-416"0,0 0 1504 31,0 0-119-31,0 0-977 16,0 0-64-16,0 0 224 15,0 0 248-15,20 2 9 0,-12 2-297 16,-1-1-104-16,10 0-24 16,-6-3-48-16,10 0-144 0,-2 0-200 31,1 0-40-31,4 0-72 16,-4 0-32-16,0 0 64 0,0 0 88 31,0 0-39-31,-4-3-49 15,3 0-88-15,-2 3-24 0,-1-4 24 16,3 4 88-16,-2 0 168 16,-2-2-64-16,9 2-8 15,0 0-24-15,12 0 80 0,0 0 384 16,8 0-96-16,0 0-408 16,-1 2-120-16,1 5-48 0,-4-1-56 0,0 1-16 15,-9-4 8 1,1 3-80-1,-4-6 72-15,-4 3 8 16,-3-3-64-16,-2 0 64 0,5 0 0 16,0 0 0-16,4 0 8 15,4 0 8-15,-4 0 40 0,4 0-40 16,-8 0-8 0,4 0 8-16,-9 3-8 15,1 1 0-15,0-4-64 16,-4 3-8-16,4-3-104 0,0 0 168 15,4 0-40-15,8 0 40 16,3 0 16-16,6 0-8 16,2 0 0-1,1 0 8-15,0 0 40 16,0 3-40-16,-4 0-8 0,0 1 8 16,-1-2 0-16,1-2-8 15,0 4 0-15,0-1 0 16,-4-3-8-16,3 0 8 0,5 0-48 31,0 0 40-31,8 0 0 16,0 0 8-16,3 0 0 0,-3 0 0 15,0 3 16-15,-8-3-16 16,0 3-8-16,-4-3 8 16,-1 0 0-16,2 0 8 0,-2 0-8 15,5 0 8 1,4 0-8-16,4 0 48 15,-1 0-48-15,1 3 0 0,0 1 0 16,-4-1 0-16,-4-3 8 16,-4 3-8-16,-1 0 0 15,1-3 16-15,4 0-16 16,3 3 8-16,6 0 0 31,-1-3-8-31,4 7 0 16,-1-4 8-16,-3 0-8 0,-4 0 8 15,-1 1 72-15,1-2-24 16,-8 2-8-16,3-1-40 16,-2 0-8-16,-1 0 8 0,-1-3 40 15,5 0 8-15,0 4-56 0,0-4 0 16,-4 0 8-16,3 0-8 16,2 3 16-16,-10-3-8 15,5 3 0-15,-1 0-8 0,2 1 8 31,2-4 0-31,2 2-8 16,-2-2 0-16,2 0-8 0,-2 0 8 16,4 0 0-16,-2 0 0 15,2 0 0-15,-3 3 8 16,4-3-8-16,-4 4 88 0,-1-1-16 16,2-3-72-1,-2 0 56-15,2 3-48 16,-2-3-8-16,-3 0 8 0,0 3 48 15,0-3-56-15,-5 0 8 16,9 4-8-16,0-4 0 16,3 3 8-16,6 0 48 15,2 0-48 1,1 3 0-16,4-2 64 0,0 2-24 16,0 0-40-16,-5-2-8 0,-3 2 0 15,0-3 0-15,-1 3 0 16,-2 1 56-16,-10-7-40 15,2 3-8 1,-6-3 0-16,1 0 8 16,0 0-8-16,-4 0 56 0,-1 0-55 15,5-6 47-15,-4-1-56 16,4 4 0-16,-5 0 8 16,2-1-8-16,3 2 0 0,0 2 0 31,-1 0 0-31,-3 0-8 15,8 0 56-15,-5 0-48 0,6 0 0 16,-1 0 8-16,-5 0-8 16,6 0-8-16,-6 2 8 15,-7-2 8-15,4 4 0 0,-9-4 0 32,5 0-8-32,0 0 56 15,0 0-56-15,4 0 0 0,-4 0-72 0,4 0-24 16,0-4 23-16,0 4 17 15,-4-2 40-15,0 2 8 16,-8 0 8-16,-1 0 0 16,2 0 0-1,-1 0 0-15,-5-4 8 0,5 4 0 16,5-3-8-16,-10 0 8 0,5 0 0 16,-4 0-8-16,0 3 8 31,-4-4 0-31,-5 4-8 15,2-3 8-15,-1 3-8 0,0-3 8 16,-1 3-8-16,6-3 0 16,-5 0 8-16,3 3 24 0,6-3-32 15,-6-1-8-15,-2 4 8 16,-1-3 8-16,-5 0 65 16,-3-4-65-1,0 2 0-15,0-5-8 16,0 0-89-16,-3 0 25 0,-1-2 56 15,0 2 8-15,-1-5 0 16,1-1 8-16,0 0 8 16,0-3-16-16,4 0 0 0,0-3 8 31,-3-1 0-31,-1 1-8 16,-4 0 8-16,3 3 57 0,-3-3-65 15,1-4 0-15,-1 1 8 0,4 2 0 16,-1-2 56-16,5-4 16 15,0 7 16-15,0-3 72 16,0 0-168 0,0 3 64-16,0-1 16 15,5 1-72-15,-1-4-8 16,0 4 48-16,0-6-40 0,0 2-8 0,-1 1 0 16,-3 2-48-16,4 1 32 15,-4 3 8 1,0 7-72-16,0 2 80 15,0 1-48-15,0 2 40 16,0 1-88-16,0 0 88 16,0 6 8-16,0-3 0 0,0-1 0 15,0 4 0-15,0 0-8 0,0 0-40 32,0 0-16-32,0 0-24 15,0 0-81-15,0 0-143 16,0 0-72-16,-4 0-80 0,-3 0 160 15,-5 4 192-15,0-1 112 16,-4 3 40-16,-4-3-32 0,0 0 0 31,0 0 0-31,-4-3 40 16,0 0-48-16,-4 0-8 16,-4 0 0-16,4 0 0 0,-4 0 0 15,-3 0-80-15,-1 0 80 0,-4 0-128 16,-4 0-8-16,5 0 72 15,-10 0 64 1,6-3 0-16,-1 0 0 16,0 3-40-16,1-3 48 15,-2 3 0-15,2-3-8 0,-2 0 8 16,-2 0 0-16,3-4 0 0,-3 4 8 16,2-4 64-1,-6 1-72-15,3-3 8 16,0 6-8-16,0-7-48 15,1 7 48-15,-1-7 0 16,-1 4 8-16,2-1-8 0,3 1 48 31,-7-3-48-31,2 2 8 0,-2 1 0 16,3-1 0-16,-8-2-8 16,5 3 0-16,-1-4-72 15,-4 4 72-15,0-4-16 0,0 7 8 16,1-3-112-16,-1-1-296 15,-4 5 48-15,4-2 72 0,0 1 80 32,5 0 104-32,-1 0 48 15,4-1-8-15,4-2-8 16,-4 3-8-16,1-1-24 0,-1 2-88 16,-4-1 0-16,0-4-8 0,0 4-41 15,0-4 113-15,-3 1 40 16,-5 3-24-1,0-7-32-15,5 7 24 16,-1-6 64-16,0 5 0 16,1-5 64-16,-1 6-80 0,4-4 80 15,-1 1 16-15,2 3 0 16,3-3-16-16,1 6 8 16,2-3 40-16,6-1-48 15,-1 4 0-15,0 0 0 16,-4 0 8-16,0 0 0 15,0 0 0-15,-8 0 0 0,5 0 0 16,-1 0-8-16,1 0 8 16,-2 0-16-1,2 0 16-15,-1 4-8 16,-4-1 40-16,4-3-40 16,-4 0-64-16,5 3 56 0,-5-3 8 15,0 0 0-15,1 0 0 16,2 3 0-16,-3-3 0 0,5 0 8 31,-1 0 48-31,1 0-48 16,-2 3-8-16,2-3 0 15,3 0 0-15,4 0 0 0,1 0 48 16,2 3-48-16,1-3 0 16,0 3 0-16,1-3 8 0,-1 4-8 15,-4-1 8 1,0-3-8-16,0 3 0 15,-4 0 0-15,1 1 8 16,-1-2-8-16,4 2 64 0,0 2-64 16,4-3 0-16,1 0-8 15,3 1-56-15,4 2 56 16,0-3 8-16,-4 0-8 16,4 4 0-16,-8-4 8 15,1 0-8-15,-6 0-504 16,-2-3 208-16,2 0 208 0,-2 4 88 15,-4-4-256-15,2 0-328 16,2 0 528 0,2 0 64-16,6 0 8 15,-1 0 64-15,0 0-64 16,4 0-8-16,-3 0 0 0,7 0 40 16,-4 0-40-16,4 0-64 15,0 0 0-15,4 3 64 31,0-3 48-31,0 2-48 0,-4 2 0 16,-3-1 16-16,-1 0-16 31,-5-3-72-31,1 3-16 0,5-3 88 16,-5 0 152-16,-4 0-104 16,-4 0-48-16,4 0-200 0,5 0 200 15,3 0 256-15,0 0 24 0,8 0-192 16,-4 0-88-16,-4 0-16 15,4 0-40-15,-4 0-24 0,8 0 80 16,-3 0 16 0,3 0 0-1,0 0-8-15,-4 4-8 16,4-1 8-16,4 0-8 0,0 0 8 0,4 1 0 16,0-2 0-16,5 2 64 15,-2-1-64-15,-2 0 40 0,6 0-40 16,-3-3 0-16,1 3 0 31,-2-3 0-31,-2 0 0 16,-2 0-8-16,2 4 0 0,3-4 64 15,0 3-56-15,4-3-8 0,0 0 88 16,8 0-72-16,0 0-16 16,0 0 72-16,0 0-72 31,12 0 192-31,0 0 88 0,-5 0-152 15,2 0-128-15,-1 0-360 16,-4 0-392-16,-4 0-1064 0,0-7-5362 0</inkml:trace>
  <inkml:trace contextRef="#ctx0" brushRef="#br3" timeOffset="-205503.22">18028 13760 592 0,'0'0'440'0,"-4"0"-256"15,0 0 272-15,4 0 920 0,-3 0-280 0,-1 0 49 16,0 0 23-16,-5 0-48 16,1 0-384-16,1 0-24 0,-5 0-63 31,3 6-329-31,2 1 16 15,-1-1-32-15,0 4-48 16,-4-1 32-16,4 4 120 0,-5-1-176 16,2 5-24-16,-5-2-24 0,4 5 176 15,-4-1 64-15,0 3-8 32,1 0 32-32,-2 0-159 15,6 0-137-15,3 4-72 0,-1-4 48 16,2 7-112-16,3-4 112 15,0 3-120-15,4 1 48 0,0 0-56 16,0-1 88-16,11 1-40 31,-3-4-40-31,5 0 0 16,2 1 56-16,2-7-56 0,-2 3-8 16,5-2 8-16,-4-1 80 0,4-4-88 15,0-2 0-15,-1 3 8 0,6-7-8 16,-5 1 0-1,4-1 8 1,-1-2-8 0,1-1 48-1,-3-3-40-15,3-3-8 0,-5 0 0 16,1 0-8-16,0 0-88 0,-4-3-288 16,0-6 272-16,4 2 48 0,-4-5 40 15,-1 2 8-15,6-6 16 16,-10 3 0-16,6-2 8 15,-6-1-8-15,6 0 8 0,-10-3 112 16,5 3 80-16,1-3-40 16,-6 0-40-16,1 0-48 0,1-3 8 31,-2 0-8-31,1 2 8 16,4-2-24-16,-8 0-8 0,4 0 8 15,0-1-40-15,0 4 208 16,-8-3-24-16,3 3-96 0,-3 3-8 15,0-3-16-15,0 3-16 32,0 0 64-32,-3 0-56 15,-5-3 192-15,0 4-16 0,0-5-48 16,-4 2-40-16,-4-5-72 16,0 4-8-16,-4-3-8 0,1 0-24 15,-2 0 56 1,-3 2-24-16,-3 1 40 15,-1 4 120-15,4 2-136 16,-4 3 72-16,-4 4-112 0,4 3-56 16,-4 3-16-16,1 0-40 15,3 6 32-15,-4 10-232 0,0 6-816 16,0 10-1248 0,8-7-1585-16,8-3-2849 15</inkml:trace>
  <inkml:trace contextRef="#ctx0" brushRef="#br3" timeOffset="-203136.55">18088 13712 1256 0,'0'0'5505'0,"0"0"-3681"16,0 0-1080-16,0 0 377 16,0 0 135-16,0 0-760 15,0 0-344-15,0-22-32 16,0 16 8-16,0-3-80 16,0-4 16-16,0-6 0 0,0 3-56 15,0-6 8-15,0-7-8 31,-8-3 0-31,1 0 0 16,-6-5 56-16,5 2-8 0,-3-4 24 16,-2 2 152-16,5-2-216 0,-3 4 96 15,-6 3 80-15,6-3-64 16,-2 4-120-16,-2-1 112 16,-5 0-40-16,4 4 121 0,0-1-89 31,-4 1-64-31,0 2-48 15,0 1 48-15,1 2-24 0,-5 1-16 16,3 3-8-16,-7 0 8 16,5 0 0-16,-1 0 8 15,0 0 40-15,0 0-40 0,0 0 72 32,0 0-88-32,0 6 0 0,0-3-48 15,0 4 0-15,-4-1 48 0,5 0 0 16,-5 4-168-16,-4 2 32 15,4-2 40-15,0 3-9 16,-4-1 57-16,1 4 24 16,-1-4-72-1,0 5 8-15,-4-2-80 16,4 1-16-16,-4 3 40 0,-4-3 32 0,4 3-48 16,1 0 152-16,-1 0 0 15,-1 0 0-15,-2 0-40 16,-1 0 40-1,1 0-48-15,-6 0-40 16,6 0 40-16,-6 0-32 16,-2-3 24-16,3 0-8 0,0-1 56 15,1-2 16-15,-5 0 0 16,0-4 0-16,0-3 0 0,0-2 16 31,-3-2-8-31,2-1 56 16,-3-1-56-16,1 0-8 0,-1-4 0 15,0 1-8-15,1-3 8 16,-1-1 16-16,0-2-8 16,0 3 0-16,0-1-8 0,0-2 24 31,5-1 24-31,-1-3-40 16,-3 4 56-16,6-7-64 15,-2 3 104-15,6 0 80 0,-2 0-16 16,-1-2-112-1,4-1 0-15,-3 0 16 16,2-4-72-16,-2 5 8 0,-6-8 16 16,2 4-24-16,-5-6-80 15,5-4-24-15,-5-3 104 16,0-3 0-16,0 4 96 0,0-1 8 0,-4 0 24 16,4 10 24-16,-3-1-144 15,-5 8 88 1,1-1-88-16,-1 3 16 15,0 3 289-15,0 4-145 16,0 3-8-16,1 2 120 16,-1 5-128-16,0-1 48 0,0 3-48 15,4 0-88-15,-4 4 16 0,5 3-80 32,-5-1 0-32,4 1-8 15,-3 2 0-15,-1 2-64 16,0 2 64-16,0 0-8 0,0 0 8 15,-3 0-64-15,-5 2 16 16,1 5-16-16,-1 3-32 0,3-1 32 31,-2 0-8-31,3 1-40 16,4-3 24-16,-3 2 88 16,7-3 8-16,-4-3 0 0,1 1 0 0,3-1 8 15,-4-3 0-15,0 0 8 16,4 0-8-16,1-7-8 15,-5-2-8 1,9-4 0-16,-5-3 0 16,0-3-96-16,4-3-24 15,-8-6 40-15,5 2 0 0,-5-6 32 16,-4 1 48-16,4 2-49 0,1 4 57 16,-5 3 8-1,-5 2 9-15,6 5 47 16,-5-2-64-16,-16 5 40 15,-11-1-32-15,-9 4-8 16,-11-1 0-16,23 4-48 0,17 3 40 16,-1-3 0-16,-7 2 0 0,-18-2 0 31,6-1 0-31,23 4 8 16,20 0 0-16,5 0 16 15,-9-1-8-15,-12 2 8 0,-4-5-16 16,1 4 48-16,7-3-40 31,0 2-8-31,1-2 8 0,3 6 48 16,4-3-48-16,-8 0-8 15,0 0-8-15,1 3 0 16,-5 0-56-16,-4 0-281 0,0-4 169 16,5-2 168-16,-1 3-224 0,4-6 168 15,5-1 64-15,-1 0 64 16,4 1-56-1,0-4 0-15,0 0 8 16,4 4 184-16,1-1-200 16,3 1 0-16,8-1 0 0,1-3 88 15,11 4-64-15,-4 0-24 16,8-1-8-16,-1 3 8 16,1 1 8-16,5 3-8 15,-1 3-16-15,-4 0-40 16,1 0-24-16,-2 0-8 15,5 0 8-15,5 0-200 0,-2 0 192 16,2 0-24-16,2-3-248 16,2-3-448-1,3-4 168-15,3-3-312 16,5 1 103-16,9-7-1591 16,10 3-57-16,1 3 97 0</inkml:trace>
  <inkml:trace contextRef="#ctx0" brushRef="#br3" timeOffset="-202583.03">8757 10255 2528 0,'0'0'3025'16,"0"0"-1121"-16,0 0-1120 15,0 0-288-15,0 0 72 16,0 0-183-16,0-16-361 0,0 16-24 16,-12 0-152-16,-4 10 152 15,-7 2 0-15,-5 8 256 16,-13 2 8-16,-2 6 96 16,-6 1-112-1,-2 5-8-15,-1-2-16 0,0 0-16 16,9-3-72-16,7-7-32 0,4-3 16 15,16-6-64-15,4-4-56 32,8-6-8-32,4 1 0 0,0-4 0 15,0 0 8-15,0 0 48 16,0 0 48-16,8 0 208 0,4 3 88 16,0 3-120-16,7 4-88 31,2 2-88-31,3 4-88 15,4 4 64-15,4 2-72 0,3 6 0 16,5-2 112-16,0 2-112 16,0-3 72-16,-4-2-64 0,-8-1 0 15,-8-6-8-15,-9-4 0 16,-3-2-144-16,-4-7-32 16,-4 0 176-1,5-3 16-15,-5 0 64 0,0 4-40 16,0-1-40-16,4 3 0 15,11 7-688-15,-2-4-1168 0,-2-3-2193 16</inkml:trace>
  <inkml:trace contextRef="#ctx0" brushRef="#br3" timeOffset="-199418.49">10478 14789 80 0,'0'0'904'0,"0"0"-696"16,0 0-104-16,0 0-40 15,0 0 1416-15,0 0 240 0,0 0-943 16,0 0-249 0,0 0 224-16,0 0 232 15,0 0-64-15,0 0-128 0,0 0-167 16,0 0-89-16,0 0-112 15,0 0-48-15,0 0-80 16,0 0-64-16,0 0-80 0,0 0 24 31,0 0 8-31,0 0-56 0,0 0 0 16,0 0-56-16,0 0-64 16,0 0-8-16,13-3-72 15,-2 3 72-15,6 0 0 0,-2 0-8 16,5 0 8-16,3 0 0 31,5 0 8-31,4 3-8 0,0-3 8 16,0 3-8-16,5 0 0 15,-2 0 8-15,-3 0 0 16,0-3-8-16,0 0 8 0,0 0 0 16,-4 0-8-16,3 0 8 15,1 0-8 1,0 0 8-16,0 0 0 0,4 0-8 15,3 0 8-15,2 0-8 16,2 0 8-16,2 0-8 16,2 4 0-16,-3-1 0 0,0 0 0 15,-1 0 0 1,-2-3 56-16,-6 0-56 16,5 4 0-16,-4-4 0 0,-1 0 0 31,2 0 8-31,-1 0-8 15,3 0 0-15,1 0 0 16,8 0 8-16,4 0-8 0,3 0 8 16,-3 0-8-16,0-4 0 0,-1 4-8 15,-6 0 8-15,-2-3 8 16,-2 3-8-16,2-3 0 16,-3 3 0-16,0-3 8 0,-4-1 72 15,7 1 8-15,2 0 24 31,-2-3-32-31,9 6 96 0,-4-3-80 16,4 0-32-16,0 3-56 16,-1 0 0-16,-3 0 8 15,-1 0-16-15,-2 0 16 0,-2 0-8 16,-2 0 0-16,-2-4 0 16,-3 4 48-1,7-3 72-15,2 0 104 0,7 3 89 16,3 0 7-16,5-3-24 15,3 3-16-15,1 0 80 16,5 0-208-16,-6 0-88 0,-3 6-56 16,0-3-16-1,-5 4 8-15,1-4-8 16,-4 0 48-16,-5-3-48 0,5 0 0 16,-3 0 8-16,2 0-8 15,-3 0 96-15,8 0 32 16,-5 0 48-16,5 0-48 0,-4 0-48 31,4 0-32-31,0 0-40 16,-1 0 0-16,-3 0 40 0,4 0 8 15,4 0-48-15,-4 3 64 16,4 0-24-16,0 0 0 0,-9-3 40 16,-3 4-88-16,-5-1 0 31,-7 0 48-31,-8-3-48 15,-4 0 0-15,0 0 0 0,0 0 0 16,-4 0 8-16,8 0 112 16,4 0 32-16,3 0 0 0,1 0-8 31,8 3-72-31,0-3-24 16,0 4-40-16,3 2 40 0,-6-3-40 15,6 3 0-15,-2-2-8 0,-6 2 0 16,1-3 8-16,-1 0-8 15,-2-3 0-15,3 0 8 0,-5 3-8 16,1 0 0 0,0 1-40-1,-5-1 40-15,-3 0 0 0,0-3 0 16,-7 3-120-16,-1 4-48 0,-1-4 72 16,-2 0 88-16,2 0-128 15,1 0 0-15,4 0 128 0,4-3-80 31,4 4 88-31,0-1 0 16,4 0 0-16,-1 0-8 16,-3 1 8-16,-4-2 8 0,0 2-8 15,-4-4 8-15,-4 3 0 0,4 0 0 32,-4 0-8-32,4 0 48 15,-1-3-32-15,1 4 40 16,4-4-48-16,-4 3-8 0,4 0 16 15,0-3 32-15,-8 3-40 16,0-3 0-16,-5 3 0 0,-2-3 0 16,-1 0 0-16,4 3 0 31,-1-3 8-31,6 0-8 16,3 0-8-16,4 0 16 0,-5 0-16 15,1 0 0-15,-4 0 0 0,-4 0 8 16,0 0-8-16,-4 0 0 0,0 0 8 15,0 0 8 1,-4 0-16 0,4 0 8-16,0 0 0 15,3 0 0-15,2 0-8 0,-1 0 0 16,-4 0-8-16,3 0-48 0,-2 0-64 16,-2 0-16-1,2 0 16-15,-10 0-136 16,1 0 32-16,0 0-72 15,0 0-40-15,-4 0-80 16,4 0-272-16,0 0-305 0,-4 0 1 16,5-3-344-16,-5 0-985 15,7 0 449-15,-7-3-400 0</inkml:trace>
  <inkml:trace contextRef="#ctx0" brushRef="#br3" timeOffset="-199001.61">16945 14766 3200 0,'0'0'6898'0,"0"0"-5482"0,0 0-384 0,0 0 232 16,0 0-271-1,0 0-417 1,0 0-312-16,0 0-96 16,44 17 24-16,-21-2 80 0,1 1-144 15,4 3 112-15,0 0-64 16,4 1 0-16,-4-2-168 0,0-1 0 0,-9-5 48 31,-2-2 8-31,-6-1-64 16,-6-3-8-16,-5-2-232 15,0-4 40-15,0 3 48 0,0 0 152 16,-5 4 144-16,-10 5 232 0,-9 4-80 16,-8 3-40-16,-4 0-80 31,-8 0-16-31,-7 3-160 16,-9-3-16-16,-36 1-1224 0,16-2-1929 15,5-11-6897-15</inkml:trace>
  <inkml:trace contextRef="#ctx0" brushRef="#br3" timeOffset="-197599.36">10633 14649 56 0,'0'0'1200'0,"0"0"-872"0,0 0-240 16,0 0-16-16,0 0 2032 0,-7-6-1023 15,7 3-305-15,0-1-48 16,0 1-472-16,3-3-120 16,5 3 0-16,-3-1 248 15,-5 2 104-15,4 2 192 16,0 0 249-16,-4 0-89 16,0 0-96-16,0 0-56 0,0 0-96 15,0 0-200-15,0 0-16 16,0 0-112-16,0 0-120 15,-8 0-64 1,-8 6 144-16,-1 6 57 16,-6 1-25-16,-9 3-80 15,0 3-80-15,-3 0-32 0,-2 3-16 16,1-3-40-16,1-3 40 16,3 3-40-16,4-3 0 0,8-3 72 31,8-7-80-31,0 0 0 15,9-2 0-15,3-1-8 0,0-3 8 16,0 0-8-16,0 0 8 16,3 0 0-16,5 3 168 15,-4 0-32-15,4 4 32 0,4-1-64 16,-4 3 0 0,0 4-16-16,4 6 48 15,4 1 8-15,4 5 32 0,-1 4-16 16,5-1-80-16,8-3-72 15,-4 4 88-15,8-4-24 16,-4-6-64-16,0 1 56 16,-8-8-56-1,-8 1 0-15,-4-10 0 16,-9 3 0-16,-3-6 0 0,0 0 8 0,0 0 24 16,0 0-40-16,0 0-408 15,8 0-952-15,-3 0-1777 16,3 0-3937-16</inkml:trace>
  <inkml:trace contextRef="#ctx0" brushRef="#br3" timeOffset="-195738.33">6259 9280 1112 0,'0'0'8834'15,"0"0"-7250"-15,0 0-1088 32,0 0-336-32,0 0 144 0,0 0 304 15,0-6-176-15,0 6-360 16,3 0-72-16,1 6-184 0,1 10 184 16,3 6 0-16,-4 7 8 15,0-1 0-15,-1 4 0 31,1 0 48-31,1-7-56 0,3-3 0 16,-4-5 0-16,3-8 8 16,6-3-8-16,-1-6 8 0,8 0 160 15,3-9 849-15,5-17-129 16,8-6-536 0,0-9 24-16,8-9 0 15,4-4-192-15,-1-7-112 0,9 4-8 16,-4 0-64-16,-4 6 0 15,-9 7 136-15,-6 12-64 0,-10 10-72 16,-6 9-80-16,-14 7-16 16,1 3 96-1,-4 3-136-15,0 0-528 16,0 0-384-16,0 0-209 0,0 6 513 16,-4 3 392-16,1 4-520 15,-10 3-880-15,1-3-553 0,5-4-2176 16</inkml:trace>
  <inkml:trace contextRef="#ctx0" brushRef="#br4" timeOffset="-180219.84">10988 13608 640 0,'0'0'584'16,"0"0"-400"-16,0 0-176 15,0 0-8-15,0 0-184 31,-24-48-472-31</inkml:trace>
  <inkml:trace contextRef="#ctx0" brushRef="#br4" timeOffset="-179583.54">10988 13608 1040 0,'-35'-89'384'0,"35"89"-280"15,-4 0-24-15,-1 0-24 16,5 0 136-16,0 0-24 16,0 0-64-1,0 0 240-15,0-3 128 0,0 3-88 16,0-4-216-16,5 1 200 15,-1 3 400-15,-4-3 169 16,0 3-25-16,0 0-40 0,0 0-40 16,0 0 48-1,0 0-159 1,0 0-177-16,0 0-112 0,0 0 56 0,0 0 80 16,0 0 128-16,0 0 16 15,0 0-152-15,0 0-207 16,0 0-121-16,0 0-80 0,0 0-72 31,0 0 16-31,0 10 8 0,0 3 256 31,0-1 40-31,0 7-48 16,-4 3-40-16,4 1 0 16,-5 2 0-16,1 7 0 0,0 0-40 15,0 6-64-15,1 0-8 16,-5 0-88-16,3 3-8 0,-3-3-24 15,4 0-32-15,1-3-40 16,-5-6 8-16,4 3 32 16,-1-1-40-16,5 4 56 0,-4-3 24 15,0 3-16-15,4-3 0 16,0 0 16 0,0-1 9-16,0-3-9 0,0 2 0 15,0-8 16-15,0-3-96 16,0-1-8-16,0-1 8 15,0-5 0-15,0 1 48 0,0-1-56 16,4 4 8 0,-4-3-8-16,0 3 8 15,0-4 0-15,0 1-8 0,4-3 0 16,-4-1 0-16,5-2 8 16,-1-4-8-1,-4-3 48-15,0 0-48 0,0 0 0 0,4 0-8 31,-4-22-168-31,4-4-1297 0,-4-5-4168 16</inkml:trace>
  <inkml:trace contextRef="#ctx0" brushRef="#br4" timeOffset="-175504.45">11080 13557 184 0,'0'0'560'0,"0"0"-88"0,0 0 216 16,0 0-464-1,0 0-136 1,0 0 1680-16,-44-3-79 0,44 3-881 16,0 0-352-16,0 0 32 0,0 0 0 15,0 3 248-15,0 4-88 16,4-5-159-16,4 5 71 0,0-1-56 31,7-3 104-31,6 4-112 16,7-4-72-16,0 0 16 0,7 0-128 15,1-3-32-15,0 0 24 16,8 3 25-16,-4-3 23 0,-1 0-64 31,2 0 64-31,-6 0-104 16,1 0-24-16,-4 0 8 16,0 0-8-16,0 0-96 0,0 0 24 15,3 0-80-15,-3 0 32 16,5 0-32-16,-2 0 0 0,1-3 16 31,0 3 88-31,-4 0-88 16,3 0-80-16,-3 0 88 15,4 0-80-15,-3 0 40 0,6 0-48 16,5 7 48-16,8-7-48 0,4 6 512 16,11-3-80-16,1-3-216 0,-1 3-128 15,2 1-24 1,-10-2-8-1,-7 2-16-15,0-1-32 16,-12-3-8-16,-1 3 0 0,-7-3 8 16,-4 0-16-16,0 0 49 0,4 0-41 15,0 0 8 1,3-3-8-16,13 0 8 16,-4-1-8-16,12 2 80 15,0 2 120-15,-4 0-88 16,4 0-120-16,-9 0 56 0,-2 0-48 15,-2 2-8-15,-3 2-8 0,0-1 8 16,3-3-8-16,-3 0 8 31,8 0 16-31,4 0-16 16,0 0 8-16,3 0-8 0,5 0 0 16,0 0 0-16,-4 0 8 15,4 0 8-15,-9 0-16 0,1 0 8 16,0-3-8-16,-4-1 8 31,-4 2-8-31,3-5 0 16,-2 4 0-16,-2-3 8 0,5 2-8 15,0-2 0-15,8 0 56 16,-4-1-56-16,4 4-8 0,-1 0-40 0,-3 0 40 16,0 3 8-1,-5-3 0 1,5-1 0-16,-8 4-8 15,0-6 8-15,-1 3 0 0,6 0 0 16,-6-4 8-16,5 1-8 16,0 3 0-16,4-3 8 0,0 3-8 0,3-1 0 31,5 1 0-31,3 0 8 16,6 3-8-16,-9 0 0 15,-5 0 0-15,-3 0 0 0,-9 0 56 16,-6 0-56-16,-2 0-48 15,-3 0 48-15,0 0 0 0,0 0 0 32,0-7 0-32,4 4 0 15,-5 0-48-15,5 0 0 0,0 0 32 16,-3 0-72-16,-2-1 40 16,1 4 40-16,0-3-8 0,0 3 8 31,-4 0-64-31,4 0 56 15,3 0 8-15,-3 0-40 16,8 0 40-16,-1 0 0 0,6 3 8 16,-2-3 0-16,2 0 0 15,-6 0 0-15,5 0 8 0,0 0-8 16,-1 0 8-16,6 0-8 16,2 4 0-1,1-1 0-15,0 0 0 16,-1 0 8-16,-3-3-8 0,-4 3 0 15,0 0 0-15,-4 1-8 16,-5-4-48-16,2 3 56 0,-1-3 0 16,0 0 0-1,3 0 0 1,-3 0 0-16,4 0-8 0,0 0 0 16,-4 0-56-16,3 0-9 0,-7 3 65 15,0-3-8-15,-4 0 8 16,0 0 0-16,0 0 0 0,0 3 8 31,4-3 0-31,-1 0 8 16,5 4-8-16,0-1 0 0,8-1 0 15,-4 2-8-15,-5-1 8 16,1 3 0-16,1 1 0 0,-5-4 0 16,-1 4-8-16,1-1 8 31,4 0 0-31,0 0 0 15,-1-2-16-15,1 5-88 0,-4-6 24 16,0 0 8-16,-4 1 64 16,-8-1-40-16,0 0 32 0,0-3 16 15,-8 0 0-15,0 3-8 16,-1-3 8 0,6 0 0-16,-1 3 0 15,3 1 0-15,2 2 0 16,3-3-56-16,-1 7 48 0,-3-7 8 15,-3 3-8-15,-2 0 8 16,-3-3-8-16,-8 1 8 16,0-1 8-16,-4-3-8 15,0 3 48-15,0-3-40 16,0 7 8-16,4-1 0 0,0 3 40 16,0 4-48-16,0 3 48 15,0 6-40-15,-1 1-8 16,2 5 8-1,-5 1-8-15,0 2 0 16,0 1 64-16,0 3-64 16,0-3 16-16,0-4-16 0,-5 4 0 15,2-7 8-15,-1 4-8 16,0 3 105-16,-4-4-113 0,8-2 16 31,0 2 40-31,0-2 8 16,0 2-64-16,0-2 16 0,0 2 0 15,4 1 128-15,0-4-24 16,-4 4-8-16,0-1-24 16,0 1-32-16,0-1 40 0,0-6-48 31,0 1-32-31,0-4-8 0,-4 0 40 16,0-3 0-16,4 0-48 15,0 0 8-15,0-7 0 0,-4 4 0 16,4-3 0-16,0-1-8 15,0 0 0-15,-4 4 16 16,4-3-8 0,-4-1 0-16,0 0 0 15,4-2 0-15,0 3 0 0,0-7 0 16,0 0 0-16,-4 0 0 0,4 1 0 16,-8-2 0-16,4 2 0 15,-3-1 0 1,-10 3 0-16,2-3 56 15,-9 4-16-15,-4-1-40 16,0-3 0-16,-4 0 96 0,0-3-96 16,0 0-8-16,-4 0 0 15,0 0-72-15,0 0 16 0,-3 0 8 32,3 0 48-32,-4 0 0 15,0 0-8-15,-4 4-80 0,0-1 80 16,1 0 0-16,-6 0-8 15,6 0 8-15,-5 1 8 16,4-4-8-16,1 2 8 0,-5-2 0 31,4 0 0-31,0 4 0 16,0-4 0-16,-4 0 16 0,5 0-16 0,-6 0 8 16,6 3-8-16,3-3 8 15,-4 3-8-15,5 0 0 16,-1 4 32-16,-1-4-32 15,2 3-8 1,-5-3 8-16,4 4 8 16,0-4 8-16,1 0-16 0,-2 0 8 15,2 1 0-15,3-4-8 16,-4 2 0-16,4-2 0 0,-4 0 0 16,1 0 0-1,-6-2 0-15,-2-2-8 16,3-2-8-16,-4-1 8 15,0 7 8-15,9-3-16 0,-5 3-32 16,4 0 40-16,0 0-56 16,4 0 56-16,-3 0 8 0,-2 0-8 31,6 0-48-31,-9 0 56 16,0 0 0-16,-4 0 0 0,0 0-88 15,-3 0-104-15,-5 0-8 16,0 0-16-16,0 0-81 15,0 0 153-15,-4 0 64 0,4 0 72 32,5-3 0-32,-9 0-48 15,5-3 40-15,-1-1 8 0,4 1-64 16,0-1 16-16,-4-2-168 0,0 0-72 16,-3-1-24-16,-5-3-56 15,-4 7 208-15,-3-4 88 16,-1 4 32-1,4 0 32-15,1 3 8 16,3-1 0-16,4 1 8 0,0 0-8 16,8 0 0-16,1-1 8 0,-1-1 0 15,8 5 8-15,-8-4-8 16,8-2-8 0,-7 6 8-16,3-3-8 15,0-1-8-15,4 1 16 16,-7 0-8-16,6 0-88 0,-7 3-96 15,1-3 48-15,-1 0 80 16,-4-1 56-16,-4 4 8 0,5 0 8 31,-5-3 0-31,1 0-8 16,3 0 8-16,0 0 0 0,4-1-8 16,0 2-48-16,0-2 48 15,0 1-16-15,-3 0-192 16,-1 0-240-16,-4-1-80 0,4-2 272 31,4 3 176-31,1-3 64 16,-1 6 16-16,0-3-8 15,5-1 0-15,-1 4 8 0,0 0-16 16,0-3 16-16,0 0 0 0,0 3 16 16,0-3-16-16,1-1-176 15,-1-2 24 1,0 6 80-16,-4-3 56 15,9 0 8-15,-5 3 0 16,-1 0 0-16,6 0 0 0,0 0 8 16,-2 0-8-16,2-3 8 0,-2 3-57 15,6-3 49 1,-5 3 8-16,4 0 0 16,0 0 0-16,1-4 0 15,-2 1 0-15,2 0 0 16,-1 3 0-16,4-3 8 0,-4 0-8 31,4 0 8-31,4-1-8 16,1 4 8-16,-1-3 89 0,4 3-97 15,0-3 224-15,5 3 80 16,2 0-8-16,1 0-192 0,-3 0-96 16,-1 0 88-16,0 0-88 15,-4 0-8-15,4 3 8 0,-4-3-8 31,0 3 40-31,4 1-32 16,0-4-8-16,4 0 144 16,1 3 8-16,2-3-32 0,-3 0-120 15,5 0 72-15,-6 0-64 16,-2 3 0-16,-1 0 0 0,0-3 24 16,0 3-32-1,5-3 0-15,6 0 0 16,1 3 0-16,0-3 0 15,4 4 0-15,0-4 8 0,5 3-8 16,-1-3 8-16,4 0-8 16,0 0 16-16,0 0 248 15,0 0 56 1,0 0-144-16,0 0-32 16,0 0-144-16,7 0-320 0,1 0-1152 15,0 0-2433-15</inkml:trace>
  <inkml:trace contextRef="#ctx0" brushRef="#br4" timeOffset="-169840.6">19304 13649 2472 0,'0'0'4641'31,"0"0"-3065"-31,0 0-903 15,0 0-49-15,0 0 136 0,0 0-144 16,0 0-312-16,0 0-200 16,0 0-8-16,0 0-16 0,-8 0-8 15,-5 0 40-15,2 3 48 16,-9 7 40 0,-1-1 72-16,2 4-80 15,-1 6 88-15,0 0 0 0,-4 3-64 16,0 4-8-16,4 5-47 15,1 1 55-15,-2 3-64 16,6-3 104-16,-1 3 8 16,4 0 256-1,-1-4-312-15,6 4-16 0,3-3 16 16,-4 0-56-16,3 0-24 0,1 0-56 16,1-7 8-16,-1 4 0 15,4-4-64-15,0 0 40 16,0-3 8-1,0-5-8-15,0 1 0 16,0-2 64-16,0-3-16 16,7 3-32-16,6-3-8 0,-5-1 0 15,7 1 24-15,2-3 16 16,-1 2-48-16,3 1 56 0,5-4-112 31,1 4 48-31,-1-3 48 16,-1-4-88-16,1 0 40 0,4 1-40 15,-4-4 8-15,4 0-16 16,-5-3 16-16,5 0 40 16,4 0 24-16,-4 0 8 0,-4-3-80 31,0-7 40-31,0 4 0 0,-4-7 32 16,0 0-32-16,-5 1-40 0,9-1 40 15,-3-6-40-15,-2 3 0 16,5-3 0-16,0 0 0 15,4 3 0-15,-4 0 0 16,-1 3-8 0,-2 1 0-16,-10 2 0 0,2 1 16 15,-5-1 88-15,-1 1-32 0,2-1 121 16,-9-2 15-16,4-4-64 16,0 0-72-16,-4 0-64 15,4-3 56 1,-4 0-56-16,0 0-8 15,0 0 8-15,0-3 0 0,0 3 0 16,0-4 8-16,0 1-8 16,-8 0-8-16,4 0 8 15,-5 0 8-15,2-1-8 0,3 4-8 32,0-6 8-32,0 5 8 15,0 1-8-15,-5 1 0 0,6-1 0 16,-5 3 0-16,-4-3 40 15,0 3-48-15,0 0 0 16,-4 0 8-16,4 0 0 0,-4 0 0 31,4 4-8-31,-3 2 0 16,-2-3 0-16,1 0 8 0,-3 4-8 0,-2 0 0 16,2-1 8-16,-1 1-8 15,3 2 0-15,-2 1 0 16,-1 3 0-16,0-4 0 15,4 4-8 1,-4 3 0-16,-4 0 0 16,5 0-40-16,-6 0 48 0,1 3-16 15,-4 7-32-15,5-1 48 0,-1 4-8 32,0 0-56-32,0 2-240 15,4 2-57-15,0-2-215 0,9 1-192 16,-6 0-280-16,6 13-1120 15,-2-10-409-15,5 3-1736 0</inkml:trace>
  <inkml:trace contextRef="#ctx0" brushRef="#br4" timeOffset="-167434.03">11566 13589 3120 0,'0'0'2921'0,"0"0"-1641"0,0 0-792 16,-24 51-112-16,20-26 360 0,4 0 105 15,-3 4-361-15,3 3-112 0,0-1-24 16,0 1 40-16,0 0-32 31,0-1 64-31,0 1-8 16,0 0 56-16,-5 0 40 0,5 3-64 15,-4 3-95-15,0 0-9 0,0 3 8 16,0 7-112-16,4-3-56 16,-4-1-16-16,1 1 40 31,3-1-104-31,0 0 8 16,0-3-16-16,-5-2 232 0,5 2-152 15,0-3-160-15,0-3 72 0,0-4-80 16,0-2 8-16,0-6-8 15,0-5-48-15,0-5-504 32,0 0-776-32,0-7-921 0,0-6-1704 0</inkml:trace>
  <inkml:trace contextRef="#ctx0" brushRef="#br4" timeOffset="-164801.08">11554 14675 7297 0,'0'0'1872'0,"0"0"-1311"15,0 0-401-15,0 0-56 32,0 0 144-32,0 0 408 15,0 0 8-15,0 0-256 0,60 19-72 16,-36-16-8-16,0-3-16 15,8 3-88-15,0-3 264 0,11 0-47 16,1 0-225-16,8 0 64 31,3 0 56-31,1 0-8 0,4 0-96 16,-4 3 8-16,-5 1-80 16,1 2-32-16,-3-6-112 0,-6 3 56 15,-3 0-24-15,0-3-40 16,0 0 0-16,7 0 72 31,1 0 0-31,4 0 96 0,8 0 24 16,0 0 48-16,8 0 72 15,11 0 0-15,16 0 8 0,17 0-8 16,12 3-128-16,-9 0-96 0,1 1 32 16,-13-1-120-1,1 0 8 1,4 3-8-16,-5 1-8 0,-4-1 0 15,-3 4 0-15,0-4 8 16,-4 0 8-16,-5 1-7 0,1-4-1 16,-8-3 0-16,-9 0 56 15,-15 0-64 1,-8 0 8-16,0 0-8 16,8 0 0-16,7 0 0 0,25 0-8 15,-13 0 8-15,2 0-8 16,2 0 8-16,-12 0 0 0,10 0 8 15,-6 0-8-15,5 3 0 32,-4-3 0-32,-5 0 56 0,-3 3-40 15,-1 0 0-15,-7-3-16 16,0 0 8-16,0 3 0 0,0-3 0 16,-1 0 0-16,-3 0 40 15,8 0-40-15,0 0 40 31,8 0-40-31,12 0-8 0,15 0 0 16,12 0 8-16,-6 0 40 16,-18 0-48-16,-24 0 0 15,-10 0 0-15,3 0 8 0,11 0 0 16,13 0 40-16,-5 0-40 16,5 0-8-1,8 0-16-15,16 0 16 0,11 0 0 16,4 0 0-16,-10 0 0 15,-22 0 0-15,-24 0 0 16,-10 0 8-16,-2 0 0 0,5 0 0 16,8 0 0-1,7 0 0 1,1 0 72-16,-4 0-80 0,4-3 8 0,4 0-8 16,-1 0-8-16,-4 0 8 15,6 0-8-15,-13-1 8 16,-1 1 0-16,-4 3-8 0,-6-3 8 31,-6 0 8-31,2-3-8 16,-6 2 0-16,1-5 8 0,4 2 0 15,-1 1-8-15,2 3 0 16,2 0 0-16,1 0 0 0,4 3 0 16,-4 0 0-16,0 0 0 31,-1 0-8-31,2 0 0 0,-2 3 0 15,-7-3-56-15,0 0 56 16,-8 0 8-16,0 0 0 16,-4 0 8-16,0-3 0 0,3-1-8 15,1-2 0-15,4 3 0 16,0 0-8 0,-1 3 8-16,-3-4 0 0,0-2 8 15,-4 3-8-15,-8 0 0 16,-4 0 8-16,0-7 8 15,-4 3 0-15,-4 2 0 0,8-5-8 16,-4-3 0 0,0 0 0-16,3 4 0 15,2-4-8-15,-2 4 0 0,-2-4 8 16,-6 0-8-16,-3 0 48 16,-4-2-40-16,0-4 0 15,0-4 0-15,0 1 0 0,-4-6 0 31,1-1-8-31,-1 0 8 0,4-6 0 16,0 4-8-16,0-4 0 16,0 0 8-16,4 0 0 15,-1 0 0-15,1-3 0 0,-4 0-8 16,0 3 0-16,0-3 0 31,-4 3 8-31,1-3 0 0,-1 0-8 16,0-3 0-16,4-4 8 15,0 1-8-15,4-1 8 16,3-3-8-16,-3 7 8 0,0 10 8 16,-4 2-8-16,0 10-8 31,0 6 0-31,-4 0-8 0,-3 7-112 0,-1 3-56 16,-9 3-32-16,6 0 32 15,-6 0 31-15,-2 0-31 16,3 7 24-16,-5-1-96 0,2 3 80 15,-1 1 96 1,-8-1 16 0,0-2-24-16,-4 2 72 15,0-2 0-15,-7 2 8 16,-5-3-8-16,0 1 8 16,-3-1 0-16,-5 0 0 15,-1-3 0-15,2 1 8 0,-9-4-8 16,5 0 0-16,-5 0 8 15,4 0-8-15,-4-4-8 0,-4 1 8 16,1-3-8-16,3 3 8 16,-8 0-8-16,1 0 8 0,-6-1 0 15,6-2 0-15,-9 6 8 32,0-3-8-32,5 3 8 0,-5-4-8 15,0 4 8-15,1-2-8 16,7-2 0-16,0 1 16 15,1 3-16-15,3-6 0 0,-4 3-8 32,0-1 8-32,0-2 0 15,-3 3 0-15,-1-3 0 0,0 2-8 16,-3-5 8-16,-1 2 0 0,0 1 0 16,9 0 8-16,-9-1-8 15,8 1 8-15,1 3-8 0,3-1 0 16,0 2 8-1,0-1-8 1,-4 3 0-16,0-4 0 0,-11 1 0 16,-16 0 0-16,-13-4-8 15,8 1 8-15,20 3 0 0,24 0 0 16,9 0 0-16,-9-1 0 0,-8 1 8 31,-7 3-8-31,-1-3 0 16,-4 0 0-16,-4 0 0 15,5-1 8-15,-1 4-16 0,0 0 8 16,0-2 0-16,5 2 0 16,-1-4 0-1,0 1 8-15,1 3-8 16,-1-3 0-16,-4 0 0 16,-7-1 0-16,-12-2 0 0,-17 3 0 15,0 0 0-15,20 0 0 16,25 0 16-16,23-1-16 0,0 4 0 31,-4-3 0-31,-8 0 0 31,-7 3 0-31,3 0 0 16,-4 0 0-16,1 0 0 0,-5 0 0 0,0 0 8 16,-8 0-8-16,5 0 0 15,-9 0-8-15,5 0 16 0,-2 0-8 16,6 0 0-16,-1 0 0 15,0 0 0-15,1 0 0 16,3 0 8-16,-4 0-8 0,0 0-8 16,1 0 0-16,-5 0 8 0,4 3-16 15,5 4 8-15,-2-4 8 0,6 0 0 32,3 0 0-32,5 0 0 15,-1 0 0-15,0 0 8 16,0 4-8-16,4-4 0 0,-3 4-8 15,-1-5-80-15,-4 5 32 0,0-4 48 16,0 0-8-16,-3-3 8 31,3 3 0-31,0 1 0 16,-4-1 0-16,5 0 0 0,-5 0 8 16,0 3-8-16,4 1 8 15,-3-4-72-15,-1 4-128 0,8-7-104 16,-4 3-64-16,0-1-112 31,8 2-352-31,5-4-376 16,3 0 7-16,-4 0-135 0,13 0-1073 15,11 0-4120-15</inkml:trace>
  <inkml:trace contextRef="#ctx0" brushRef="#br4" timeOffset="-163076.7">5929 10528 3368 0,'0'0'3289'0,"0"0"-1937"0,0 0-768 31,0 0-88-31,-17-13 361 16,6 10 79-16,-6 0-424 16,-3 3-152-16,-3 0-56 0,-14 0-40 15,-2 13-16-15,-5 6 16 16,-4 3 64-16,1 3-32 0,2 4-56 0,2 3-40 16,-2 6-47-16,2 6 55 15,0 19 40 1,-13 23-96-1,0 19-80-15,4-7 8 0,8-15 16 16,12-7 336-16,12-22-248 16,0 4 208-16,4 2-72 0,5-6-152 0,-6 6-88 15,6 7 48-15,2-4-16 16,5-9-56-16,0-6 0 16,4-7-56-1,0-9 0-15,0-7-248 16,0-3-312-16,0-6-528 15,0-6-609-15,-7-4-191 0,-10-6-953 16,6 0-5592-16</inkml:trace>
  <inkml:trace contextRef="#ctx0" brushRef="#br4" timeOffset="-162833.34">4848 11668 8241 0,'0'0'2801'15,"0"0"-2001"-15,0 0-720 0,0 0 200 16,0 0 400-16,28 82 88 0,-15-53-416 16,6-4-247-16,-3 1-49 15,8-7-56-15,-4 0-521 16,8-9-807-1,-4-1-720-15,-4-9-1129 16</inkml:trace>
  <inkml:trace contextRef="#ctx0" brushRef="#br4" timeOffset="-162647.84">5250 11572 8689 0,'0'0'3249'0,"0"0"-2041"0,0 0-824 0,0 0-112 16,-67 77 425-16,39-42 95 16,5-4-304-16,-5 1-336 0,0 3-80 15,0-3-72-15,-4 3-936 16,12-4-1825-16,0-8-5089 0</inkml:trace>
  <inkml:trace contextRef="#ctx0" brushRef="#br4" timeOffset="-161089.02">4386 12878 1640 0,'0'0'8218'15,"0"0"-6578"-15,0 0-1064 16,0 0-424-16,0 0 48 16,0 0 792-16,0 0-127 0,0 0-513 15,-19-7-224-15,2 7-64 16,-7 9 8-1,-8 4-64-15,-7 3 0 16,-9 3 40-16,0-3-48 16,-8 0 8-16,0 0 0 0,5 0 32 15,-1-4-32-15,8 1 32 16,13-7-32-16,3 4-8 0,15-7 0 16,5 1 0-16,8-1-8 31,0 0 0-31,0 3 8 15,0 4 16-15,0 6 72 0,0 6-24 16,0 3 24-16,4 7 80 16,-4 0 64-16,4 6-32 0,0 3 24 31,1 3-16-31,-1 4 144 0,0 6-104 16,-1 7 104-16,1 11-112 15,-4 21 32-15,0 21-24 0,0 3-32 16,0-2 409-16,-4-7-337 15,4-7-112 1,0 1-32 0,0 2-32-16,4-2 48 0,4 0-64 0,5 2-24 15,-6 5-64-15,1 2 0 16,-4-3 0-16,1 3 56 0,-2-7-56 31,-3 1 32-31,4-3-32 16,-4-4 0-16,0 1 0 15,0-4 0-15,0 0 0 0,8 0 0 16,-4-6-8-16,4-13 0 0,0-19 0 16,-8-12 8-16,4-3 0 15,0 5-8-15,4 4 8 32,-4 3 0-32,-1-7 0 0,6-5-8 15,-5-11-16-15,8-5-216 16,-9-11-296-16,10-8-681 0,19-14-559 15,-4-11-408-15,0-11-2738 0</inkml:trace>
  <inkml:trace contextRef="#ctx0" brushRef="#br4" timeOffset="-159833.37">4988 12947 808 0,'0'0'1896'0,"0"0"-64"15,0 0-111-15,0 0-417 0,0 0-176 16,0 0 145-16,20-47-137 16,-8 37-616-16,4-2-112 0,7 5-96 15,1-6-40-15,8 4-96 31,0 3-72-31,-4-1-48 16,4 4-48-16,-4 3 8 0,-8 0-8 16,-1 3 0-16,-2 13-8 15,-6 3 8-15,-3 3 40 0,-3 10 8 16,-1 3 72-16,4 6 48 0,-8 4 40 16,3 2 160-1,1 4-71 1,0 3-49-16,5 0 40 0,-9 6-136 15,4 4 16-15,-4 12 400 16,0 13-96-16,0 16-56 0,0 9 0 16,0-9-80-16,0-10-88 0,0-12-40 31,0-4-80-31,0 4 8 16,7-1-40-16,1 1-56 0,1-4 40 15,-5-6-80-15,0-6-8 16,-4-13 48-16,0 10-40 0,0 12-8 15,0 9-8-15,0 1 0 32,-4-20 0-32,4-21 8 0,0-7 8 15,0 10-8-15,0 6 40 16,0 6-32-16,0 1 64 16,0 2-24-16,4 0-48 0,7 1 8 31,2 3 65-31,-6-4-73 15,5-3 0-15,-4 1 0 0,0-4 8 16,-4 0 0-16,-4 0-8 16,0 0 8-16,0-2 0 15,0-5 0-15,-8 1 8 0,-4-4-8 16,-7-2 0-16,2-7 0 16,-7 0-8-1,-4-6-8-15,-4-10-73 16,-19-9-407-1,3-10-1000-15,1-3-2769 16</inkml:trace>
  <inkml:trace contextRef="#ctx0" brushRef="#br4" timeOffset="-159033.5">4462 13312 6081 0,'0'0'2856'0,"0"0"-935"0,0 0-1369 15,0 0-264 1,0 0 80 0,84-12 272-16,-48 2-392 0,-1 4-248 0,5 3-328 15,-8 0-1448-15,-8 3-3449 16</inkml:trace>
  <inkml:trace contextRef="#ctx0" brushRef="#br4" timeOffset="-158842.02">4505 13554 5857 0,'0'0'2192'32,"0"0"-1512"-32,0 0 33 0,0 0 247 15,0 0-216-15,88 0-488 16,-48 0-256-16,-4 0-360 15,-9 0-1649-15,-6 0-5488 0</inkml:trace>
  <inkml:trace contextRef="#ctx0" brushRef="#br4" timeOffset="-158661.5">4438 13909 4480 0,'0'0'1585'16,"0"0"-505"-1,0 0-40 1,0 0-64-16,0 0-295 0,108 45-137 16,-65-42-192-16,6-3-352 0,6 3-312 15,-11-3-1529-15,-12 4-4208 16</inkml:trace>
  <inkml:trace contextRef="#ctx0" brushRef="#br4" timeOffset="-158482.98">4490 14240 5617 0,'0'0'2128'0,"0"0"-1360"31,0 0-104-31,0 0-111 16,0 0-89-16,0 0-208 0,120 25-256 15,-65-25-160-15,17 0-120 16,-8 0-1481-16,-12 0-2928 0</inkml:trace>
  <inkml:trace contextRef="#ctx0" brushRef="#br4" timeOffset="-158313.43">4638 14487 5473 0,'0'0'1824'16,"0"0"-1208"-16,0 0-344 0,0 0 8 15,0 0-72 1,0 0-80-1,7 73-56-15,33-73-64 16,8 0-8-16,20 0-456 0,-12-6-872 16,-13 0-1273-16</inkml:trace>
  <inkml:trace contextRef="#ctx0" brushRef="#br4" timeOffset="-158118.95">4582 14922 568 0,'0'0'632'31,"0"0"24"-31,0 0 112 16,0 0 520-16,107 64-303 0,-75-61-489 16,3-3-320-16,-3 3-176 15,1 0-424-15,-10 4-305 0,-10-1-663 16</inkml:trace>
  <inkml:trace contextRef="#ctx0" brushRef="#br4" timeOffset="-157940.43">4367 15338 224 0,'0'0'7497'0,"0"0"-5985"16,0 0-447-16,0 0 199 15,110 41 192-15,-33-41-520 0,14-6-575 16,20-19-361-16,-19-1-1025 16,-20-2-1511-16</inkml:trace>
  <inkml:trace contextRef="#ctx0" brushRef="#br4" timeOffset="-156739.64">6358 13027 7041 0,'0'0'1656'0,"0"0"-679"15,0 0-41-15,0 0 24 0,0 0 168 16,0 0-296 0,0 0-368-16,0 0-295 15,48-54-41-15,-20 47-40 0,4 4 8 16,4 0 0-16,3 0-16 15,6 0-24-15,-2 0-48 16,5-1 64-16,3 4 24 16,9 0 32-16,-4 0 56 15,8 0-40-15,-4 0-8 16,7 0-64-16,2 0 24 0,-2 0-40 16,9-3-48-16,0 3-8 15,-5-3 8-15,9 0-8 16,-4-1 16-1,0 4 88-15,-5-2 144 16,1-2 72-16,12-2 40 0,15 3-56 16,13-4-128-16,-1 4-32 15,-7 0-40-15,-20 0-32 16,-25 0-72-16,-11 0 16 16,-4-1-16-1,8 1 0-15,7 3 0 16,13-3 0-16,-8-4 0 0,8 5 8 15,-8-5-8-15,3 1 8 16,1-1-8-16,4-2 8 16,-4 3-8-16,3-4 8 0,-4 0 0 31,6-2 0-31,-6 2 0 0,1 1 0 16,-4-1 48-16,-8 1-56 0,0 2 0 15,-5-2 0-15,-3 6 8 16,-9-4 48-16,2 1-8 15,-9-1-40-15,4 1-8 16,-8 0 8 0,0-1 0-16,0-2 0 15,-1 3-8-15,1-4 0 0,-4 0-48 0,0 4-32 16,-5-3-72-16,-3 6-96 16,-4-4-280-16,-3 4-832 15,-5 0-1689-15</inkml:trace>
  <inkml:trace contextRef="#ctx0" brushRef="#br4" timeOffset="-156160.2">11653 12484 8785 0,'0'0'2537'0,"0"0"-921"16,0 0 113-16,0 0 39 16,0 0-368-16,0 0-784 0,84-10-424 31,0 10-111-31,40 0 7 16,11 0-8-16,1 0-32 0,-21 4-48 15,-35-4 8-15,-17 0 0 16,-19 0-8-16,-4-4 8 15,4 1 8-15,-5 0-8 0,2-3-8 32,-17 2-120-32,-9 4-385 15,-11 0-647-15,-4 0-1328 0,-4 4-1441 16,-11 2-368-16</inkml:trace>
  <inkml:trace contextRef="#ctx0" brushRef="#br4" timeOffset="-155178.81">4606 16548 1584 0,'0'0'10778'0,"0"0"-8433"16,0 0-1265-16,0 0-64 15,0 0 24-15,0 0-424 16,-13 3-384-16,13 16-71 16,-4 6 159-16,1 1-64 15,-1 9-8-15,0 0-160 0,0 0 8 16,-1 2-88-16,1-1 0 15,4-5-8 1,0 1-448-16,4-10-1009 16,13-2-2528-16,-2-11-2192 0</inkml:trace>
  <inkml:trace contextRef="#ctx0" brushRef="#br4" timeOffset="-154651.23">4829 16643 12874 0,'0'0'4561'0,"0"0"-4025"15,0 0-336-15,0 0 32 0,0 0 161 16,-24 89-249 0,27-51-144-16,18-3-192 15,-2-6-673-15,5-4-159 16,0-12-616-16,-4-7-281 0,0-6 257 15,-8-6 656 1,0-17 312 0,-8-5 232-16,0-10 464 0,-4-7 264 0,0-2-32 15,0-4-136-15,3 6 32 16,10 4 32-16,2 9 200 16,10 14-176-16,3 5-136 0,-4 6 8 15,0 7 24-15,-5 0 16 16,-2 20 136-1,-6 2 280-15,-3 9 232 16,-3 5 232-16,-1-2-279 16,3 1-241-16,-3-3-168 0,12-7-144 15,-4-6-56-15,12-6-40 16,-1-10-40-16,1-3-8 0,4-9-112 31,-3-14-216-31,-5-8-72 16,-12-4 288-16,-8-6 112 15,0-1 600-15,-17 7 432 0,-19 7-104 16,-3 9 88-16,-9 12-592 31,0 7-296-31,4 0-128 0,16 10-224 16,9 2-1744-16,15-5-4393 0</inkml:trace>
  <inkml:trace contextRef="#ctx0" brushRef="#br4" timeOffset="-153169.2">5860 15957 11546 0,'0'0'4313'0,"0"0"-3409"16,0 0-480-16,0 0 336 0,0 0-168 15,17 0-367-15,-6 23-41 31,2 5 72-31,-6 4-104 0,-7 0-96 16,0 2-48-16,0-5-8 16,-16-1-128-16,-7-2-144 15,-18 0-521-15,9-11-1119 0,1-5-3233 0</inkml:trace>
  <inkml:trace contextRef="#ctx0" brushRef="#br4" timeOffset="-152537.89">6506 15335 11618 0,'0'0'4025'0,"0"0"-3129"15,0 0-168-15,0 0 16 0,0 0-272 16,0 0-207-16,-12 76 375 16,12-22-176-16,0 3-184 15,0 4-120 1,8-1 16-16,-1 3-80 15,-3-2-40-15,1-8-48 0,-1 2 0 16,-4-11-8-16,0-2 0 16,0-14-456-16,0-2-376 15,0-14-881-15,0-9-2568 0,-4-3-2408 16</inkml:trace>
  <inkml:trace contextRef="#ctx0" brushRef="#br4" timeOffset="-152215.74">6506 15338 8433 0,'0'0'4841'15,"0"0"-3696"-15,0 0-585 16,0 0 88-16,0 0 88 15,0 0-224 1,0 0-240-16,72-6 16 16,-29 6 8-16,13 0-64 0,8-3-40 0,4-4-16 15,3-2-8-15,1-1-56 16,-4 1-64-16,-8-4-40 16,-8 4 0-16,-16 2-8 0,-12 1-504 31,-9 2-336-31,-3 1-344 15,-7 0-1129-15,-5 0-2240 0</inkml:trace>
  <inkml:trace contextRef="#ctx0" brushRef="#br4" timeOffset="-151781.9">7203 15290 9353 0,'0'0'2377'16,"0"0"-1689"-16,0 0 88 15,0 0 1073-15,0 0-433 0,12 93-456 32,-8-49-232-32,1 4-288 15,-2 6-135-15,1 0-89 0,0 3-88 16,-4-3-32-16,4 0-96 0,-4-4 0 16,4 2 8-16,0-5 0 15,-1-3-8-15,2-2-8 0,-1-4-144 16,0-3 0-1,4-7-64 1,-4-3 71-16,-1-8 17 0,1-8-40 16,1 1 160-16,-5-7-40 0,0-3 48 15,0 3 8-15,-5-3 48 16,-10 3 184-16,-13 4-135 0,-12-1 63 31,-12 0-16-31,-19 4 96 16,-21-1 72-16,1 1-8 15,10-1-144-15,14-2-24 0,19 2-72 16,0 1-64-16,4-1-8 0,12 1-248 16,5-1-856-16,7-2-1577 31,12-4-3624-31</inkml:trace>
  <inkml:trace contextRef="#ctx0" brushRef="#br4" timeOffset="-150502.33">4490 17043 4064 0,'0'0'8578'15,"0"0"-6273"-15,0 0-1745 16,0 0-480-16,0 0 88 0,0 0-8 31,88-9 16-31,-37-4 184 16,9-3 104-16,16-6 168 15,20-3-160-15,-9-1-240 0,-8 7-144 16,-15 0-88-16,-16 6-112 16,4 1-496-16,-4-5-312 15,-9 5-192-15,-15 2-128 0,-7 4-305 16,-9 3-239 0,-8 3-329-16,0 0-847 15,-17 3-1569-15</inkml:trace>
  <inkml:trace contextRef="#ctx0" brushRef="#br4" timeOffset="-150197.14">4565 17183 1880 0,'0'0'3049'0,"0"0"-1337"15,0 0-984-15,0 0 184 0,0 0 1057 16,0 0 295-16,104-22-399 0,-44-1-617 16,-1-2-152-16,14-1-24 15,-2-2-47-15,-4 3-329 16,-3 6-328-16,-4 3-240 0,-12 6-112 31,-4 1-16-31,-13 2-344 16,-6 7-392-16,-13 0-377 0,0 0-31 15,-12 0-528-15,0 0-609 16,0 0-807-16,0 0-2594 0</inkml:trace>
  <inkml:trace contextRef="#ctx0" brushRef="#br2" timeOffset="-141431.58">22236 11928 4368 0,'0'0'409'15,"0"0"1823"-15,0 0-536 0,0 0-687 32,0 0-161-32,0 0-72 0,0 4-88 15,0-4-88-15,0 0-176 16,0 0-112-16,0 0-56 16,0 0-72-16,4 0-32 0,3 0-7 15,10 0-41-15,-6 0 48 16,10 0 8-16,-1 0 16 0,-1 0-80 31,5 0 24-31,1 0-56 16,-6-4 32-16,9 1 72 15,-4 0 56-15,4-4 56 0,0 4-72 16,4-3-56-16,0 0-16 0,3 2-72 16,-3 1-16-16,4 0-40 15,1 0 48 1,-6 0-40-16,1 3-8 15,0-4 8-15,0 2-8 16,0 2 0-16,3 0 40 0,1-4-48 16,-4 4 8-16,4 0-8 0,-5 0 8 15,5 0-8 1,1-3 16-16,2 3-8 16,9 0-8-16,0-3 8 15,4 0-8-15,-1 3 0 16,1-4 8-16,-3 1-8 0,-2 3 0 15,-3-3 0-15,0 3 0 16,-5 0 0 15,2 0 0-31,2 0 8 16,5 0-8-16,0 0 8 16,4 0-8-16,-1 0 0 0,5 3-8 15,-4 0 8-15,-4 1-8 16,-1-1 8-16,2 0-8 0,-6 0 0 15,1 1 8-15,4-2 0 16,0 2 0-16,3-1 0 16,1 0 0-16,4-3 8 0,0 0-8 15,4 3 0-15,-1-3 8 16,1 3-8 0,0-3 0-16,-5 4 0 0,1-4 0 15,-3 0 0-15,2 3 0 16,-7-3 8-16,8 0-8 15,-5 0 8-15,5 0 0 0,-4 0-8 16,0 0 16-16,-1 0-16 16,1 0 8-16,-8-3 0 15,0 3-8-15,-8-4 0 16,3 4 0-16,2-3 0 16,-2 3 8-16,5 0-8 15,4 0 0-15,4 0 8 0,3 0-8 16,1 0 0-16,0 0 0 15,0 0 0 1,0 0 0-16,-9 0 0 16,2 0 8-16,-6 0-8 15,5 0 8-15,-4 0 8 0,4 0-8 16,-1 0 64-16,9 0-24 31,-4 0 24-31,8 0-64 0,-5 0 48 16,1 0-40-16,-4 0 64 15,-4-3 40-15,-8 3 32 16,-1-3-48-16,-7 0 0 0,4 3-8 16,-8-4-24-16,4 2 0 15,0 2-24-15,-4-7-40 0,7 4 0 16,-3 0 0 0,5-1 40-16,-5-2-48 15,-4 3 8-15,-5 0-8 16,-7 3 8-16,-8-3-8 0,-4 3 0 15,-4 0-192-15,0 0-440 16,-8 0-952-16,-8 0-1081 16,-11-3-1552-16</inkml:trace>
  <inkml:trace contextRef="#ctx0" brushRef="#br2" timeOffset="-140618.75">24423 10935 7601 0,'0'0'1921'16,"0"0"-281"-16,0 0-960 0,0 0-432 16,0 0-144-16,-7 2 8 0,-6 15 360 15,-2 5 296-15,-6 3-31 16,-3 7-329-1,-8 0-152 1,1 3-24-16,-1-4-40 0,-4 1-40 16,4-6-88-16,0 2-56 0,0-3 24 15,8-2-32-15,1-5-648 0,3 2-1105 32,0-8 377-32,12-2-2769 15,0-7-2120-15</inkml:trace>
  <inkml:trace contextRef="#ctx0" brushRef="#br2" timeOffset="-140314.58">24029 11055 144 0,'0'0'6753'0,"0"0"-5001"0,0 0-231 16,0 0-129-16,0 0-104 15,0 0-520-15,0 0-400 32,0 0 321-32,0 0 39 0,80 23-72 15,-52-5-16-15,0 8-96 16,0 2-40-16,7-2-208 0,-7 2-88 0,8 1-72 16,-8-4-72-1,4 0-56 1,-9 1 0-16,1-7-8 15,-7 0-64-15,-10-3-232 0,1-7-648 16,-4 1-512-16,-4-3-1081 16,0-4-479-16,-4-3-4162 0</inkml:trace>
  <inkml:trace contextRef="#ctx0" brushRef="#br2" timeOffset="-139855.79">24590 11226 9273 0,'0'0'2921'0,"0"0"-864"16,0 0-1121-16,0 0-448 0,0 0-216 16,0 22 504-16,9 1-8 0,-5 2-320 31,7 4-192-31,2 0-128 16,-2-1-32-16,1 1-96 0,1-4-8 15,-6-3-584-15,-3 4-304 16,0-7-1864-16,-4-7-2834 0</inkml:trace>
  <inkml:trace contextRef="#ctx0" brushRef="#br2" timeOffset="-138950.21">28001 11795 9073 0,'0'0'3249'16,"0"0"-1024"-16,0 0-513 15,0 0-544-15,0 0-344 0,0 0-255 32,0 0-257-32,4-10-200 15,-4 14-112-15,0 5-48 0,0 7 48 16,-12 6 0-16,-8 0-256 15,-8 0-681-15,-15 4-567 16,-1-4-2337-16,12-6-3568 0</inkml:trace>
  <inkml:trace contextRef="#ctx0" brushRef="#br2" timeOffset="-137876.09">28942 10954 7769 0,'0'0'2177'0,"0"0"-377"31,0 0-16-31,0 0 49 16,0 0-305-16,0 0-552 15,0 0-480-15,0 0-432 0,-13-58-64 16,9 74-112-16,1 7 112 0,-1 2 8 16,4 7 56-16,0 0-64 31,0-4 0-31,11 0-64 16,6-8-168-16,-6-1-184 0,9-10 120 15,5-2 40-15,-2-7-32 16,1 0-112-16,0-7 56 0,-4-9 120 31,-4-6 120-31,-4 0 104 16,0-4 88-16,-8 4 88 15,-4 0 144-15,0 6 184 0,0 6 16 16,0 4 8-16,0 6-376 0,0 0-152 16,0 3-248-16,0 10 168 0,0 9 80 15,7 4 8 1,-3 5-8-1,5 4 16-15,-1 4 0 16,-1-2-16-16,-3 5 8 0,-4-1 0 16,0 4-8-16,0-4-8 15,-15 3-296-15,-5-3 32 0,-5-6-120 0,2-3 224 32,-1-6 160-32,4-10-8 15,4-7 16-15,-4-9 8 16,0 0 104-16,-3-7 88 0,3-15-48 15,-1-6 328-15,6-7 8 0,2-3 104 32,13-4-103-32,0-2-65 15,5 6-176-15,18 6-168 16,5 7-80-16,0 9-320 0,0 10-689 16,4 6-975-16,-4 9-2217 15,-12 4-3472-15</inkml:trace>
  <inkml:trace contextRef="#ctx0" brushRef="#br2" timeOffset="-137388.39">29384 11131 8649 0,'0'0'2633'16,"0"0"-241"-16,0 0-671 0,0 0-361 31,0 0-488-31,0-16-424 15,0 16-256-15,-4 13-96 16,4 6 232-16,0 3-111 0,0 7-17 16,0 3-32-16,4-1-96 15,0 1-72-15,-1 3-136 0,-3 9-769 16,0-5-1047-16,0-11-3145 0</inkml:trace>
  <inkml:trace contextRef="#ctx0" brushRef="#br2" timeOffset="-136668.33">29093 11744 4480 0,'0'0'2497'16,"0"0"-961"-1,0 0-271-15,0 0-73 16,0 0-160-16,0 0-56 0,0 0-272 16,0 0-119-16,-20-7-41 15,20 7-120-15,4 0-104 16,4 0 32-16,16 0 104 0,4 0-32 31,7 0-96-31,14-2-176 16,-6 2-72-16,1-3-72 0,-12-1-8 15,-9 4-56-15,-10-3-168 16,-9 3-128-16,-4 0-560 31,-24 0-1033-31,-4 0-271 0,0 0-3161 0</inkml:trace>
  <inkml:trace contextRef="#ctx0" brushRef="#br2" timeOffset="-136373.11">28918 11789 8857 0,'0'0'2753'0,"0"0"-1945"16,0 0-584-16,0 0-16 15,0 0 40 1,0 0 256-16,7 47-63 15,1-22-185-15,1 1-80 0,-1-1-32 16,-1 7 200-16,-3 0-24 16,5-4-168-16,-5 1-80 31,3-7-72-31,-3-3-136 0,0-6-600 16,0-7-537-16,1-2-319 15,-5-4-624-15,0 0-2409 0</inkml:trace>
  <inkml:trace contextRef="#ctx0" brushRef="#br2" timeOffset="-136127.77">28961 12043 4368 0,'0'0'2809'16,"0"0"-1937"-16,0 0-432 15,0 0 344-15,84-4 129 16,-44 1-137-16,8 0-264 15,8 0-184 1,-5-1-168-16,5-2 72 16,-12 0-40-16,-4 0-120 0,-16-1-72 0,-5 1-112 15,-6 0-88-15,-5-4-416 16,-8 0-344-16,0 1-737 16,-4 3-2592-16</inkml:trace>
  <inkml:trace contextRef="#ctx0" brushRef="#br2" timeOffset="-135867.46">29451 11725 7377 0,'0'0'2729'0,"0"0"-1441"16,0 0-832-16,0 0-352 15,0 0 288-15,0 0 504 0,-28 76-120 32,17-41-215-32,-1 7 31 15,7-1-96-15,-2 3-312 0,-1 1-40 16,4-4-144-16,0-6-120 0,-5-4-1104 16,-2-8-977-1,3-11-2672 1</inkml:trace>
  <inkml:trace contextRef="#ctx0" brushRef="#br1" timeOffset="-124434.04">18211 16618 1384 0,'0'0'6313'16,"0"0"-3584"0,0 0-1217-16,0 0-312 15,0 0-247-15,0 0-201 0,0-7-96 16,0 7-176-16,0 0-128 15,0 0-96-15,0 0 24 16,0 0-16-16,0 0-88 0,0 0-8 16,4 0-16-1,9 0-72-15,7-3 16 16,12 3-88-16,4-3 40 0,7 0-48 16,5-4 0-16,3 7 8 15,5-6 8-15,4 3-8 16,0 0-8-16,-4-4 0 0,-4 1 64 31,-1 3-56-31,-6-7 0 0,2 1 72 16,-3-1 64-16,7 1 16 15,2-1 48-15,3-3 17 16,3 4 23-16,9 3 128 0,-1-1-112 31,10 1-144-31,9 2-64 16,19 2-48-16,6-1 8 0,1 3-8 15,-4-4-8-15,-17 1 8 16,-4 0 40-16,-3 0-40 16,-13-1-8-16,-7 1 8 0,-16 0 0 15,-4 0 0-15,8 3 0 16,8 0-8 0,0 0 0-16,-1-3 0 0,-3 3 64 15,-5-3-64-15,2-4-8 16,3 4 0-16,3-3 8 15,1 0 0-15,4-1 8 0,0 1-8 16,3 2 0 0,-3-1 0-16,-1 5 0 15,1-4 8-15,-4 4-8 0,-4 0 8 16,-4 0-8-16,4-3 0 16,-5 3 0-16,1-3 0 15,4 0 8-15,4 3-8 0,0 0 0 31,4-4 0-31,-1 4 0 0,5 0-72 16,-5 0-32-16,5 0 88 16,-8-3 8-16,3 3 0 15,1-3 0-15,-4 3 0 0,9 0 8 16,-6-3 0-16,5 3 0 31,3 0 0-31,-3 0 0 0,0 0 0 16,0 0 0-16,-1 0 0 15,-3 0 0-15,0 0 8 16,-5 0 0-16,1 0-8 0,0 0 0 16,-4 0 0-16,4 0 0 31,-5 0 0-31,5 0 0 0,-1 3 8 0,1-3-8 16,0 3 8-16,4 0 0 15,-4-3-8-15,3 0 8 16,1 4-8-16,-4-4 8 15,0 3-8 1,3-3 0-16,-3 3-8 16,4-3 8-16,-4 0 16 0,-4 0-16 0,3 3 0 15,-3-3 8-15,0 4 0 16,-1-2 40-16,5 1-40 16,0 1 48-16,4-1-56 0,4 0 8 31,0 0-8-31,-5 1 8 15,1-1 8-15,0 0-8 0,-4 0 0 16,-4 0 8-16,0-3-8 16,-1 0 0-16,4 0 0 0,1 0-8 15,4 0 64-15,4 3-64 32,0-3 0-32,-4 3 0 0,-1 1 0 15,-3-1 0-15,-9-3-8 16,1 0 8-16,-7 0 0 15,2 0 8-15,1 0-16 0,-4 0 8 32,4 0 0-32,3 0-16 15,1 0-32-15,0-3 0 16,-1 3 48-16,1-4-8 0,-3 4 0 0,-2-3 8 16,1 3 0-16,-4-3 0 15,0 0-8-15,3 0 8 0,2-3 0 16,-2 2 0-1,5 1 8 1,0-3 40-16,-1 2-32 16,1 1 40-16,-3-3-8 0,-6 3 0 0,0 0-32 15,6 0-8-15,-6-1 40 16,5 4-40-16,4-6 0 0,0 3 0 31,3-1 0-31,5 2-8 16,0 2 16-16,4 0-8 15,0 0 0-15,-9 0 0 0,-7 0 0 16,0 0 64-16,4 0-64 0,-1 0 0 16,1 0 0-16,0 0 56 31,4 0-64-31,-4 0 8 16,0 0-8-16,0 0 8 0,-5-4-8 15,5 4 0-15,-1-3 0 16,5 3 8-16,0-3-8 0,0 3 8 31,-4 0-8-31,3 0 0 16,1 0 0-16,-4 0 8 15,0 0-8-15,-4 0 0 0,0 0 0 16,-5 0-8-16,6 0-8 0,-2 3 16 16,1-3-16-16,3 0 8 15,1 3 8 1,0 1 0-16,1-2 0 15,-2 2-8-15,-3-4 8 16,-1 6-8-16,1-3 8 0,-12 1 0 16,4 2 0-16,-8-3-8 0,4-3 8 15,-4 4-8-15,0-4 0 0,-5 0-144 32,-3 0 32-32,-4 0-152 15,-8 0 128-15,-3 0 48 16,-9 0-32-16,0 0-272 0,0 0-361 15,0 0-751-15,-5 0-1232 0,-7-4-513 32,1 1-3073-32</inkml:trace>
  <inkml:trace contextRef="#ctx0" brushRef="#br1" timeOffset="-124092.95">29683 16233 3440 0,'0'0'5305'16,"0"0"-4040"-16,0 0-49 0,0 0 304 15,0-9 161-15,0 9-465 16,0 0-568-16,0 0-272 0,0 0-192 0,0 6-88 16,8 7 24-1,3 6 48 1,6 0-56-16,7 4-40 15,0 2-24-15,8 3 24 0,-1-5 0 16,-4-1-16-16,-2-3-48 16,-9-3 0-16,-1-4-8 15,-11-2 0-15,-4-4 0 16,0 3-16-16,-11 1 8 16,-21 3 8-16,-16 0 0 15,-24 3 96-15,-23 3-16 0,-25 3-80 16,-7 0-176-16,15-6-944 15,33-6-2985-15,30-7-7457 0</inkml:trace>
  <inkml:trace contextRef="#ctx0" brushRef="#br1" timeOffset="-122584.98">18574 16595 2480 0,'0'0'4729'0,"0"0"-2913"16,0 0-1191-1,0 0-305 1,0 0 456-16,0 0 64 0,0 0-264 16,17-2-232-16,-17 2 0 0,0 0 80 15,0 0 40-15,0 0-63 0,0 0-9 16,0 0-40-16,-9 0 0 16,1 0-200-16,-7 0-32 15,-5 0-40 1,-5 0-24-16,-3 0-48 15,0 0 0-15,-3 0 88 0,-5 0 72 16,0-4-8-16,-3 4 16 16,-2 0 0-16,-2 0-32 15,-1 0-32-15,0 0-16 0,-3 0-96 32,2 0 72-32,2-6-64 15,-9 3 40-15,0-4 40 0,0 1-24 16,-3-4-16-16,2 4 128 15,2-4 88-15,3 7-120 32,5-3-56-32,-2 3-72 0,2-4-8 15,2 4 40-15,2-3-40 16,-1-1 0-16,-4 1 0 0,0-3 0 0,-4 2-8 16,1-3 8-16,-1 1 8 15,0 0-16-15,-4-1 8 16,5 4 0-16,-5-4 0 15,0 7 0 1,4-3 0-16,0 0 0 16,5 6 0-16,2-4 0 0,6 4 0 0,7-3-8 15,8 3 0-15,8 0 0 16,8 0 0-16,0 0-56 16,4 0-360-1,0 0-304-15,0 0-32 16,0 10-40-16,0 2-1913 15,0-5-2208-15</inkml:trace>
  <inkml:trace contextRef="#ctx0" brushRef="#br3" timeOffset="-117737.95">16542 16205 1688 0,'0'0'1176'0,"0"0"-808"0,0 0 576 31,0 0 1113-31,0 0-681 16,0 0-528-16,0 0-328 16,4-32 57-16,-4 29 375 0,0 3-80 15,0-3-16-15,4 3-40 16,-4 0-136-16,0-4-183 0,0 4 31 31,0 0-80-31,5 0-88 16,-5 0-64-16,0 0-88 15,0 0-88-15,0 0-40 0,0 0-80 16,0 7-64-16,0 9 64 0,0 3 144 16,0 6 80-16,4 7-96 15,-4 3 120 1,0 6-96-16,3-3-24 15,1 4-32-15,4-4-88 16,5-3 64-16,-6-4-64 0,5-8 48 16,0-5-56-16,-8-8-8 0,0-3-40 15,0-4-208 1,-4 0-160-16,0-3 16 16,0 0-208-16,0 0-320 15,0-16-865-15,0 0-2632 16,0-3-3376-16</inkml:trace>
  <inkml:trace contextRef="#ctx0" brushRef="#br3" timeOffset="-115630.59">16670 16186 4809 0,'0'0'928'15,"0"0"-272"-15,0 0-56 16,0 0 104-16,0 0 72 0,0-19-96 16,0 19-255-1,0 0-185-15,0 0-32 16,0 0 80-16,3 0 40 15,2 0-88-15,3 0 496 0,11 6-224 16,2 1-40-16,10-1-112 16,1 0-56-16,13 0-96 0,-2-2-32 0,9-1-48 31,-1 3 0-31,1-2-40 16,4-4-80-16,-4 3 49 15,0-3-9-15,0 3 64 0,0-3 88 16,8 0 80-16,-5 0 136 15,4 0-32-15,-3 0-112 0,0 0-96 32,-4 0-72-32,-4 0-48 15,-9 0-40-15,-2 0-8 0,-1 0 0 16,-4 0 8-16,-1 3-8 16,1-3 0-16,8 0 56 0,-5 0-56 31,10 0-8-31,-6 0 0 15,5 0 0-15,0 0 8 16,0 0 40-16,-4 0-48 0,-8 0 0 16,0 0 0-16,-4 0 8 15,-5 0-8-15,1 0 0 0,4 0 0 16,4 0 8-16,4 0 0 16,8 0 40-1,-1 0-48-15,6 0 0 16,-6 0 8-16,5 0 8 0,-8 0-16 15,-1 0 8-15,-7 0-8 16,4 0 8-16,-8 0 0 0,8 0-8 16,-5 0 8-1,2-3-8-15,3 3 8 16,-4 0-8-16,0 0 8 16,-4 0-8-16,0-3 0 0,-5 3 0 15,-3 0 0-15,0 0 0 31,-4 0 0-31,-4 0 0 0,0 0 0 16,-4 0 0-16,-5 0 0 16,-3 0-8-16,4 0 8 0,-4 0 0 15,0 0 0-15,0 0 0 16,0 0 8-16,0 0-8 16,0 3-16-16,0 6 16 0,0 4 0 31,0 3 48-31,0 3-40 15,0 0 40-15,0 3-32 0,0 7 48 16,0-4 24-16,0 4-16 16,0-1-64-16,0 1 88 15,0-1-88-15,0 1 8 0,0-4-8 16,0 1 0 0,0-4 8-16,0 0-16 15,0-3 8-15,5-6 0 0,-1 3 0 16,-4-6-8-16,4-1 0 15,-4-6 8 1,0 0 0 0,0-3 0-16,0 0 0 0,0 3 0 0,0-3-8 31,0 0 0-31,0 0 0 16,0 0-48-16,-4 0 40 0,-12 0 8 15,0 0 8 1,-4 0-8-16,-4-3 8 0,-4-3 0 15,-4 3-8-15,-4 3 0 0,1-3 8 16,-5 3-8-16,-1 0 0 0,2 0 0 16,-1 0 0-16,1 3 0 15,-6 0 0-15,6 0 0 16,-6 0 0-16,6-3 0 0,-1 0 0 31,-4 0 8-31,4 0 0 16,1 0 0-16,3 0-8 0,-1 0 8 15,2 0 0-15,3 0-8 16,-4 0 0-16,4 0 0 31,1 0-8-31,-1 0 8 0,-4 0-8 16,4 3 8-16,0-3 0 0,4 4 0 16,-3-1 0-16,3 0 0 0,0 0 0 15,0 3 8-15,0-2-8 16,0-1 0-16,-4 3-40 15,4-6 40-15,-4 7 0 16,4-4 8 0,-4-3 0-16,4 3 0 0,-4 0 0 15,0-3-8-15,-3 3 8 0,3-3-8 16,0 3 0-16,4-3 0 16,0 0-8-16,5 0 8 15,-1 4 8 1,4-4-8-16,-1 0 0 15,-2 0 0-15,3 3 0 0,-8 0 0 16,0 0 0-16,-4-3-8 16,4 0 8-16,0 0 0 31,1 0 0-31,-1 0 0 0,4 0 8 16,0 0-8-16,0 0 0 15,1 0 0-15,-2 0 0 0,1 0 0 16,0 0 0-16,0 0 0 15,1 0 0-15,3 0 0 16,-4 4 0-16,-1-4 0 0,6 3 8 31,-1-3-8-31,4 0 0 16,-4 2 0-16,4-2 8 0,4 0 8 0,-3 0-16 16,2 0 0-16,2 0 8 15,-2 0-8-15,2 0 0 16,-1 0 0-16,3 0 0 15,-2 0 0 1,3 0 0-16,-1 0 0 16,2 0 0-16,3 0 0 0,-4 0 0 0,0 0 0 15,-4 0 8-15,0 0 0 32,-4-2-8-32,4-1 0 15,0 3 8-15,0-4 8 0,4 1 40 16,1 0-8-16,2 3-40 15,1-3 120-15,4 3 112 0,0 0 176 16,-4-4-32-16,4 1-200 16,-4 0-104-16,-4 0-72 0,5 0 0 31,-10 0 0-31,9-1-8 16,0 1 8-16,1 0 0 0,-1 0-8 15,4 0 65-15,0-3 159 16,0-4-96-16,0-3-16 15,0-6-56-15,4 0 0 0,3-3 32 32,-3-4 8-32,0 1-48 15,1 0 32-15,-1 6-72 0,-4-1 0 16,3 8-8-16,-3 9-216 0,8-1-913 16,-4 4-3119-16,4 0-5851 15</inkml:trace>
  <inkml:trace contextRef="#ctx0" brushRef="#br3" timeOffset="-115001.27">17829 15579 6177 0,'0'0'1976'16,"0"0"-335"-16,0 0-537 16,0 0-480-16,0 0-232 15,0 0-96-15,0 0 480 16,-24 26 168-16,13-7-335 0,-6 0 143 15,6 3-96-15,-6 0-256 0,6 0-224 32,-10 7-120-32,6 0 16 15,-1-1-72-15,0-3 48 16,0 5-48-16,0-5-344 0,8 0-600 16,-4-3-1129-16,4-6-615 15,1-6-1913-15</inkml:trace>
  <inkml:trace contextRef="#ctx0" brushRef="#br3" timeOffset="-114710.05">17603 15684 1384 0,'0'0'5305'0,"0"0"-3185"0,0 0-431 15,0 0-321-15,0 0-88 16,0 0-231-16,11-32-593 15,-7 32-320-15,4 10-120 0,0 6 384 16,4 3-8 0,0 6 112-16,4 1-160 15,-1 2-72-15,6-2-104 0,-1-1-16 16,-1-2-152-16,-2-1 16 16,3-7-16-16,-8-2-96 15,-1-7-296-15,2 1-424 0,-6-4-472 16,-3-3-465-16,4 0-399 15,-4-7-2705-15</inkml:trace>
  <inkml:trace contextRef="#ctx0" brushRef="#br3" timeOffset="-114438.77">17941 15729 544 0,'0'0'8081'16,"0"0"-5696"-16,0 0-329 0,0 0-359 16,0 0-513-16,0 0-576 31,0 0-416-31,0 19 96 0,0 0 232 0,0 6-72 16,0 1-152-16,0 2 24 15,0-2-135-15,0 2-81 16,0-2-96-16,0-4 80 0,0 0-88 15,4-3-369-15,4 0-719 16,0-3-1152-16,-5-3-3129 0</inkml:trace>
  <inkml:trace contextRef="#ctx0" brushRef="#br3" timeOffset="-112539.85">19451 16250 5457 0,'0'0'2128'0,"0"0"-408"16,0 0-255-16,0 0-233 16,0 0-144-16,0 0-232 0,0 0-199 15,0 0-49-15,0 0-48 31,0 0-160-31,0 0-144 0,8 0-136 16,7 0 8-16,6 0-120 16,7 0 88-16,4 0-88 15,3 0 0-15,5 0 64 0,0 0-72 0,0 0 8 16,-12 0 0 0,0 0 0-1,-9 0 0-15,-6 0-8 0,-2 0 16 16,-3 0-8-16,-3 0-8 15,-5 0-96-15,0 0-264 16,0 0-440-16,0 0-953 16,0 0-823-16,-13 6-449 15,2-3-2672-15</inkml:trace>
  <inkml:trace contextRef="#ctx0" brushRef="#br3" timeOffset="-112100.02">19439 16259 3912 0,'0'0'2121'16,"0"0"-825"-16,0 0-32 0,0 0-167 15,0 0-201-15,-4-3-272 16,4 3-256-16,0 0-32 16,0 0-8-16,0 6 232 0,0 4 488 15,0 2-215-15,4 4-233 16,0 3-144 0,4 7-32-16,-4-1-104 0,0 3-56 15,4 4-56-15,-4-3-64 16,-1 3-16-16,6-4 0 15,-1-6-64-15,0 4-56 0,-1-4 40 16,-2-6-32 0,3 0 0-16,0-3-16 15,-5-4 0-15,1 4 0 0,0-7-64 16,1 1-56-16,-5-4-160 16,4 0-112-16,-4-3-616 15,4 0-665 1,0 0-423-16,-1 0-769 0</inkml:trace>
  <inkml:trace contextRef="#ctx0" brushRef="#br3" timeOffset="-111357.02">19790 16246 264 0,'0'0'5201'16,"0"0"-3217"-16,0 0-368 16,0 0-303-16,0 0-337 0,0 0-312 31,0 0-224-31,0 0-184 0,0-3-104 15,0 3-16-15,0 0 72 16,0 0 248-16,0 9 121 16,0 8 367-16,0 1-248 0,-5 8-136 15,1-1-160-15,4 4-96 32,0-3-80-32,0 5-56 0,0-3-72 15,0 1-48-15,0 0-40 16,0-1 0-16,0 1 8 15,0-7-8-15,4 0 16 0,1-3-16 32,-5-3 0-32,4-3-8 15,0 0 8-15,-4-4-16 0,4 1 8 16,-1-4-120-16,-3-3-40 0,0 1-8 16,4-2 64-16,-4-2 8 15,0 0 48-15,0 0 40 0,0 0 0 16,0 0 8-1,0 0 8 1,0 0 0-16,-4 0 72 0,-11 0 48 16,-5 0-112-16,-4 0-8 0,-8 4 40 15,0-4-40-15,0 3-8 16,4 0 0-16,4-3 8 0,9 0-8 31,15 0-416-31,0-3-928 16,0-6-3065-16</inkml:trace>
  <inkml:trace contextRef="#ctx0" brushRef="#br3" timeOffset="-110357.7">19583 15726 6081 0,'0'0'2136'0,"0"0"-231"16,0 0-273-16,0 0-104 16,0 0-511-16,0 0-553 0,-21-10-208 15,17 13-208-15,1 10 104 0,-5 6 192 16,4 0-112-16,-1 6-80 0,5-2-32 16,0-1-112-1,5 0 56 1,3-6-64-16,7 0-56 15,2-10-112-15,-2-3-344 0,1-3 416 16,0 0-128-16,-4-12 24 0,0-7-8 16,0-3 88-16,-8-4 120 0,4 0 8 31,-4 1 392-31,-4 6-104 16,4 0 56-16,-4 6-88 15,0 7 160-15,0 6-152 0,0 0-248 16,0 0-24-16,0 6-128 0,4 10 128 31,-1 7 0-31,-3 2-8 16,5 0 8-16,-5 4 0 15,4 3 0-15,-4-4 0 0,0 1 0 16,0 3 0-16,0-7 0 16,-9 0 0-16,-2-6 0 0,-1-3 56 15,-4-6-48-15,-3-7 40 31,2 0 24-31,-3-3 0 16,5 0 8-16,-2-10 40 0,6-2 152 16,3-4 24-16,4-3 16 15,4-6-48-15,0 6-160 0,12-4-88 0,3 7-16 16,5 3-312 0,-3 4-144-1,6 6-440-15,5 3-840 16,-4 0-737-16,0 0-2344 0</inkml:trace>
  <inkml:trace contextRef="#ctx0" brushRef="#br3" timeOffset="-110109.35">19837 15757 6729 0,'0'0'2753'15,"0"0"-385"-15,0 0-95 16,0 0-729-16,0 0-840 0,0 0-520 31,0 0-184-31,0 29 160 16,-4-4 88-16,4 4 72 0,0 3-96 15,0-1-152-15,0 1 24 16,0 0-96-16,0-4 0 31,0-2-264-31,0 3-1024 0,0-14-1521 16,0-2-2656-16</inkml:trace>
  <inkml:trace contextRef="#ctx0" brushRef="#br4" timeOffset="-102912.58">16969 16262 576 0,'0'0'1744'31,"0"0"-424"-31,0 0-63 0,0 0-217 15,0 0-224-15,0 0 96 16,-12-25-120-16,12 21-248 16,0-2-151-16,0-3-33 0,0 2-16 15,0-2 112-15,0 2-192 16,0 1-112 0,0 0-80-16,0 3-8 0,0-1 88 15,0 1 56-15,-5 3-40 16,5 0-56-16,0 0-40 15,0 0-64-15,0 0 8 16,0 0 40-16,0 0-32 16,0 0 56-16,0 0 40 15,0 0 8-15,0 0 40 0,0 0-16 16,0 0-48-16,0 0-40 16,0 7 24-16,0 5 488 15,0 1-32 1,0 3-167-16,0 3 71 15,0 3-120-15,0 0-24 16,0 0-80-16,0 4-48 0,0 3-16 16,0-1-32-16,0 1-32 15,0 2 16-15,-4-2-64 0,4-3 144 32,-3 2-104-32,-1-3-80 15,4-2 64-15,0-5-24 0,0-1-40 16,0-5 48-16,7-2-48 15,-3-1 8-15,5-6-8 16,-5 4 40-16,0-7-32 0,0 0-16 16,-1 0 96-16,-3 0-72 15,0 0-16 1,0 0 48-16,0 0-40 0,0 0-8 16,0 0-8-16,4 3 8 15,0-3-8-15,5 3-16 16,-1 0 8-16,3 1 8 0,-2-1 8 15,6-3-8 1,2 3 0-16,-2-3-8 16,9 3 8-16,4-3 8 0,0 0-8 15,4 0 0-15,0 0 0 16,-4 0 0-16,4 0 8 16,-8 0-8-1,-1-3 0-15,1 3 0 16,-4-3 8-16,4 0-8 0,-4-1 8 15,4 1-8-15,4 0 0 16,-4 0 8-16,4-1 0 16,-5 1-8-16,1 0 0 0,-3 3 0 15,-2 0 0-15,-3 0-8 32,4 0 8-32,0 0 0 0,4 0 0 15,0 0 0-15,4 0 0 16,0 3 0-16,8 0 0 15,-1 1 0-15,1 2 0 0,4-3 8 16,-4 4-8-16,8-7 8 31,-5 6-8-31,6-3 0 16,-6 0 8-16,1 0-8 0,4 4-8 0,0-4 8 16,4-3 8-16,-5 3-8 15,2-3 0-15,-6 4 0 16,1-2-40-1,-5-2 40-15,-3 4 8 16,-4-1 0-16,0 0 0 0,-4-3-8 16,4 3 0-16,0 0 0 0,0-3 8 15,4 4 0-15,0-1-8 16,4 0 8-16,-8-3-8 0,7 6 8 31,-7-3-8-31,0 1 0 16,0-1 0-16,0 0 0 0,-1-3 0 15,-3 3 8-15,4-3-8 16,4 4 8-16,-4-4-8 0,4 3 0 16,4-3 0-16,-4 2 0 31,-1-2 8-31,1 4-8 16,-4-1 0-16,-4 0 0 0,4-3 8 15,-7 3-8-15,7 1 0 16,-5-1 8-16,5-3-8 0,0 3 0 31,0-3-8-31,4 0 8 16,-1 0-8-16,-3 0 8 15,0 0 0-15,-7 0 0 0,2 0 0 0,-3 0 0 16,-5 0 8-16,2 0-8 16,-2 0 0-16,2 0 0 0,-1 0 0 15,0 0 8 1,0 0-8-1,3 0 0-15,2 0 0 16,-1 0 0-16,-5 0 0 0,2 0 0 0,-2 0 0 16,-3 0 8-16,4 0-16 15,-4 0 8 1,0 0 0-16,0 0 0 16,0-3 8-16,-4 3-8 15,0 0 0-15,-1-3 8 16,-3 3-8-16,9 0 16 0,-9-4-16 15,3 4 0-15,-3-3 0 0,5 3 0 32,-5-3 8-32,0 0 0 15,0-1 56-15,-1-1-56 16,-3-5 64-16,0-3 24 0,0-3-40 16,0 1-40-16,0-5-8 15,-3 1 8-15,-1 0 32 0,0 0-48 16,4-3 8-16,0 0 0 31,0 0-8-31,0 2 8 16,-4-2-8-16,4 7 0 0,-5-5 0 15,1 5 8-15,0 2-8 0,4 0 8 16,0-3-8-16,0 0-8 0,0-2 8 16,0 1 8-1,0 4-8 1,0 1 0-16,0 2 0 15,0 1 0-15,-3 3 0 0,-1 2-96 16,0 1-96-16,4 0 88 0,-4 0 0 16,0 0 40-1,-1-1 16-15,5 4 40 16,0-2-8-16,-4 2 8 16,4 0 0-16,0 0 0 15,0 0-128-15,-7-4-64 0,3 4-24 16,-4 0 72-16,-4-3 64 0,0 3 16 15,-1 0 64-15,2 0-8 32,3 0 8-32,-4 0 0 15,0 0-8-15,-3 0 8 0,2 0 8 16,-2 0-8-16,-2 0 0 16,-3 0 0-16,-3 0 8 0,-1 0 0 31,0-3-8-31,-4 0 8 15,0-1 0-15,4 1 8 16,0 0-8-16,0 0 8 0,0 3-8 16,0-3 8-16,1 3-8 15,3-3 0-15,-8 3 0 0,3-3 0 16,-3-1 0 0,-3 4 0-16,4-3 0 15,-6 3 0-15,6-3 0 16,-1 0 0-16,0-1 0 0,0 4 0 15,4 0 0-15,-4-2 0 16,4 2 0-16,0 0-8 0,0 0 8 0,0 0 0 31,-4 0 0-31,4 0 0 16,-8 0 0-16,4 0 0 16,-4 0 0-16,1 0-8 0,3 0-48 15,-4-4 48-15,5 4-16 16,-1 0 24-16,-4 0-8 0,-5 0 0 31,5-3 8-31,1 3-8 16,-1 0 8-16,-4-3 0 0,4 3 0 15,0-3 0-15,1 3 0 16,3 0 0-16,0 0 0 31,0 0-8-31,0 0 8 0,-4 0 0 16,4 0 0-16,1 0-8 15,-5 0 8-15,0 0 0 0,4 0 0 16,0 0 0-16,-4 0 0 16,8 0 0-16,-4 0 0 15,0 0 0 1,4 0-8-16,-4 0-8 0,0 0-64 16,5 0-40-16,-1 0 16 15,0 0 0-15,-4-4 56 0,4 1 32 16,-3 3-48-16,-1-3 64 15,0 0-8-15,0 3 8 16,0 0-8-16,0 0 8 16,0 0-8-16,4 0 8 15,0 0 0-15,0 0 0 16,0 0-8-16,0-3 8 0,0 3 0 31,-3 0 0-31,-10 0 0 16,5 0 0-16,1 0 0 0,-1 0-8 15,0 0 8-15,4 0 0 16,5 0 0-16,-5 0 8 0,4 0-8 16,-4 0 0-16,4 0-8 15,-1 3 8-15,2 0 0 32,-5 0 8-32,4 0-8 0,0-3 0 15,5 4 0-15,2-4 8 16,2 0-8-16,2 0 0 0,10 0 0 15,-1 0 0-15,0 0 0 16,0 3 0-16,4-3-80 16,-5 6-1281-16,1 0-183 0,0 4-1176 15,-3-3-3210 1</inkml:trace>
  <inkml:trace contextRef="#ctx0" brushRef="#br4" timeOffset="-102170.59">18578 16993 576 0,'0'0'5529'15,"0"0"-3921"-15,0 0-184 16,0 0-39-16,0 0 183 0,-8-61 136 15,5 55-127-15,3 6-401 16,0 0-280-16,-4 0-224 31,0 0-200-31,-5 0-199 0,-6 3-153 16,-6 9-64-16,-3 8 8 16,1 2 72-16,-1 6 0 0,4 1-56 15,-4 3-16-15,8 0-56 16,0-4 8-16,0 1-8 31,4-4-8-31,0-3-280 0,8-3-457 16,1-6-583-16,3-1-968 15,0-8-1553-15,0-1-1344 0</inkml:trace>
  <inkml:trace contextRef="#ctx0" brushRef="#br4" timeOffset="-101928.23">18299 16973 7681 0,'0'0'2025'16,"0"0"-297"-16,0 0-376 0,0 0-400 31,0 0-567-15,0 0-233-16,0 0 472 0,28 61-120 0,-11-30-40 15,-2 8-240-15,1-5-24 16,4 4-88-16,-4-6-64 0,0-3-48 15,-4-10-248-15,0 0-736 32,8-6-841-32,-8-7-567 0,0-3-2569 15</inkml:trace>
  <inkml:trace contextRef="#ctx0" brushRef="#br4" timeOffset="-101577.17">18650 17091 8673 0,'0'0'2401'0,"0"0"-961"0,0 0-528 16,0 0-424 0,0 0 201-1,92-19-81-15,-69 19-232 0,1 12-96 16,-3 4-168-16,-10 3-104 15,-11 0 56-15,0 7-16 16,-4-4 104-16,-20 0 80 0,-4 0 80 0,5-9 64 16,-1 0-96-16,8 0-128 15,8-7-80 1,8 0-72-16,0-3 8 16,16 1 0-16,20-1 104 15,4-3-72-15,8 0-40 16,3 0-392-16,9-3-304 0,-12-7-536 31,-12 1-2673-31</inkml:trace>
  <inkml:trace contextRef="#ctx0" brushRef="#br4" timeOffset="-100355.45">20208 16233 5873 0,'0'0'1544'0,"0"0"-272"16,0 0-215-1,0 0 135 1,0 0 64-16,0 0-8 0,0-18-431 16,0 18-305-16,0 0-136 0,0 0-72 15,0 0-80-15,0 3-128 16,0 12 40-16,0 8 312 0,0 5-96 16,-4 7-104-16,4 7-40 31,0 2 64-31,0 3-56 0,0-2-40 15,4-1-72-15,3-2-32 16,6-7-64-16,-9-4 0 0,4-2 0 16,-8-3 8-16,3-8-16 31,-3 1 0-31,0-6-144 16,0 0-104-16,0-7-144 0,0 4-88 15,0-7-336-15,0 0-480 16,0-3-521-16,0 0-591 0,0-3-337 0</inkml:trace>
  <inkml:trace contextRef="#ctx0" brushRef="#br4" timeOffset="-99937.56">20284 16291 3776 0,'0'0'1553'0,"0"0"-161"32,0 0 208-32,0 0-143 15,0 0-193-15,0 0-424 16,0 0-344-16,0 0-160 0,0-7 40 15,0 7-48-15,8 0-64 0,7 0 40 16,9 0-79-16,8 0-129 16,9 0-32-16,-6 0-56 31,1 0 0-31,0 0-8 0,-8 0 0 16,-8 0 0-16,-8 0-144 15,-9 3-73-15,1-3 97 0,-4 0 48 16,0 0-320-16,0 0-320 31,0 0-568-31,0 0-504 16,-4 0-513-16,4 0-1824 0</inkml:trace>
  <inkml:trace contextRef="#ctx0" brushRef="#br4" timeOffset="-99522.67">20574 16294 1696 0,'0'0'3017'0,"0"0"-1105"16,0 0-432-1,0 0-39 1,0 0-121-16,0 0-464 15,0 6-432-15,0 0-296 0,0 4 256 16,0 6 288-16,0 6-312 0,0 0-40 16,0 4-55-16,-3-1-89 0,3 4 0 15,0 6-96-15,0-4-16 32,0 1-56-32,0 0 0 15,-4 0 8-15,4-7-8 0,0 4 8 16,0-7-8-16,0-3 0 15,0-6-8-15,0-4 0 0,0 1-8 32,-4-10-72-32,4 0 80 15,0 0 0-15,-9 0 168 0,1 0 136 16,-3 0-72-16,-9 0-136 16,-5 0-48-16,-3 0-40 0,-3 0-8 15,-5 0 8-15,-4 0 16 31,1 0-16-31,2 0-8 16,5 0 0-16,13 3 8 0,-1 0-8 16,12 0 0-16,0 1-64 15,8-1-240-15,0-3-352 0,4 2 7 0,12-2-119 16,0 0-1160-16,-4 0-3769 16</inkml:trace>
  <inkml:trace contextRef="#ctx0" brushRef="#br4" timeOffset="-98680.92">20359 16919 8225 0,'0'0'2697'0,"0"0"-1625"16,0 0-424 0,0 0-296-16,0 0-136 15,0 0 80-15,0 0 369 0,-7 64-369 16,7-39-208-16,0-3-16 15,0 0-48-15,3 1 32 16,13-7 16-16,-4-7-16 16,9-3-56-16,-10-2-96 15,5-4-88-15,-8 0 48 16,0-10 136-16,0-12 80 0,-4-4 40 16,-4 1 0-16,0-3-32 15,0 2 112-15,0 7 96 16,-4 6 112-16,0 4 176 0,4 9-184 31,0 0-360-31,0 0-40 0,0 13-136 16,0 6 136-16,0 6 8 15,0 4-8-15,0 5 8 16,0 1 40-16,4 4-40 0,0-1-8 31,-4 0 0-31,3 0 0 16,2 0 0-16,-5-6 8 0,0-1-8 15,0-2-8-15,-8-7 8 16,4-2-64-16,0-8 56 16,0-6 8-16,0-2 0 0,-4-4 0 15,-4 0 600-15,-3-4-248 16,-10-9-112 0,5-2 160-16,1-7 265 0,-1 0-1 15,12-4-128-15,4-2-160 16,4-1-192-16,8 3-184 15,20-2-96-15,7 6-736 0,17-4-897 16,-4 11-2376 0,-4-2-4480-16</inkml:trace>
  <inkml:trace contextRef="#ctx0" brushRef="#br4" timeOffset="-98403.66">20655 17015 10018 0,'0'0'2088'16,"0"0"-944"-16,0 0-327 16,0 0 119-16,95-10 40 15,-67 26-336-15,-5 6-368 0,-14 4-176 32,-9 5-40-32,0 1-8 15,-24 0 24-15,-8-3 112 0,0-1 56 16,0-6-16-16,8-9-56 15,9 0-104-15,6-4 0 16,9-3-56-16,9-2-8 0,22-4 8 16,13 0-8-16,12 0-216 15,28-10-576 1,-17-3-976-16,-7-9-2505 0</inkml:trace>
  <inkml:trace contextRef="#ctx0" brushRef="#br2" timeOffset="-89354.86">23396 15967 6433 0,'0'0'1944'0,"0"0"-575"16,0 0-57-1,0 0 368-15,0 0 65 16,0 0-505-16,0 0-384 0,0 0-248 16,-13-19-208-16,9 19-200 15,4 0-128-15,-4 6-72 16,1 13-112-16,-5 13 112 0,-1 9 128 31,5 7-80-31,4 6 104 16,0 0-64-16,0 0-32 0,13 3-48 15,6-3 72-15,1 0-64 16,5-3-8-16,-6-7 8 31,-3-6 16-31,0-9-32 0,-8-7-280 0,0-6-32 16,-8-10-72-16,4-6-200 16,-4 0 128-16,0-3 96 0,0-28-1993 15,0-5-2048-15,0 5-2640 16</inkml:trace>
  <inkml:trace contextRef="#ctx0" brushRef="#br2" timeOffset="-88669.7">23594 15967 4232 0,'0'0'1073'15,"0"0"-153"-15,0 0 80 0,0 0 256 16,-3-4 201-16,3 4-177 15,0 0-584-15,0 0-184 16,11 0-24-16,6 0-48 0,11 0-160 31,7 0 88-31,5 0-87 0,8 0 31 16,8 0-56-16,23 0-88 0,17 0-32 16,19 0 40-16,1 10-56 15,-9 0-48 1,-11 2-64-1,-8-5 64-15,-1-1-64 0,-3 1 0 16,0-1 48-16,8-3 16 0,0 0 8 16,3 0 32-16,-3 4-32 0,-13-1-24 15,-11-3-48-15,-20 1 0 32,-5-2 8-32,9 2-8 15,8-1 0-15,0-3 8 0,0 3 32 16,0-3 16-16,-4 0-56 0,-5 3-8 15,5-3 8-15,-4 0 0 16,-1 0 40-16,5 0 0 16,4 0-24-16,-1 0 32 0,5 0 16 31,0 0-64-31,0 0 160 16,-8 0-8-16,-1 0 16 0,-2 0-32 15,-2 0-48-15,-7 0-88 16,3 7-8-16,-6-1 0 31,-2 0-288-31,1 4-256 0,-8-4-248 16,-4 3-488-16,4 1-361 15,-16-3-671-15,0-1-2305 0</inkml:trace>
  <inkml:trace contextRef="#ctx0" brushRef="#br2" timeOffset="-87672.36">26882 16132 7033 0,'0'0'2329'0,"0"0"-1161"16,0 0-192-16,0 0 24 0,0 0 633 15,0 0-545-15,0 0-672 16,0 0-400 0,11 3-16-16,-7 10 0 15,-4 2 8-15,5 8 64 16,-1 2-24-16,-4 4 8 0,4 3-40 15,-4 2 32-15,0 8-40 32,4-4 8-32,-4 3-16 0,7-3 8 15,-3 1 0-15,5-8 0 16,-1 1 0-16,-1-6 0 31,1-8 0-31,1-5-8 0,-5-3 0 16,-4-4 8-16,3-3 0 15,-3-3-8-15,0 0 8 0,0 0 48 16,0 0-48-16,-16 0 40 16,-3 0 0-16,-9 0 24 15,-8 0-64-15,-8 3 8 0,-4 0-16 0,0 0 8 16,-4 4-8 0,-3-1 16-1,-1-2-8-15,0 2-8 0,0-3 0 16,0 3-8-16,1-3 8 15,-5 1 0-15,1-1 8 16,3-3 0-16,-4 0 0 0,0 0 0 0,4 0 0 31,-4 0-8-31,4 0 16 16,-4 0-16-16,5 0 8 0,-4 0 8 16,3 0-16-16,0 0 8 15,0 0-8-15,5 0 0 16,2 0 8-16,6 0-8 0,-2 0 16 15,6 3-16-15,3 0 0 0,1 3 0 32,-2 1 0-32,-3-1 0 15,1-3 0-15,-1 4 0 16,-4-4 0-16,-3 0 0 0,-2 0 0 16,1-3 0-16,1 0 0 15,-5 0 8-15,4 0-8 0,-4 0 8 31,0 0-8-31,-4 0 0 16,9 0 8-16,-1 0 0 16,0 0-8-16,0 0 8 0,-3 0-8 15,3 0 0-15,0 0 8 16,-4-3-8 0,4 0 0-16,-3 3 0 0,3-3 0 15,-4-4 0-15,-3 4 0 16,-1 0 0-16,0-3 0 15,0 2 8-15,0 2 0 0,9 2 0 16,-2 0 64 0,6 0 16-16,-2 0-40 15,6 0-40-15,-1 0 0 0,5 0 8 32,-2 0-8-32,5 0 40 15,4 0-40-15,-4 0 0 16,9 0 48-16,3 0-48 0,0 0 0 15,8 0 8-15,4 0-8 0,8 0 0 16,0 0-8-16,0 0-408 16,25-4-1672-16,-2 1-681 15,1-3-6617-15</inkml:trace>
  <inkml:trace contextRef="#ctx0" brushRef="#br2" timeOffset="-86853.55">24874 15176 7153 0,'0'0'1720'0,"0"0"-1207"16,0 0-169-16,-84 54 248 0,56-22 360 16,-4 6-344-16,4 6-288 31,0 1-128-31,4-1-104 16,5-2-16-16,2-4-72 0,2-3-320 15,2-10-520-15,2-3-680 16,-6-2-457-16,6-11-831 0,-5-6-1809 0</inkml:trace>
  <inkml:trace contextRef="#ctx0" brushRef="#br2" timeOffset="-86555.35">24451 15262 6025 0,'0'0'1136'16,"0"0"656"-1,0 0-111 1,0 0-473-16,0 0-376 0,0 0-560 0,0 0-120 16,0 0 352-16,49 51 193 15,-22-16 103-15,4 6-112 0,1 0-176 16,9 1-136-16,-6-1-176 31,1-6-112-31,-8-4-80 16,-4-2-8-16,-8-7-152 0,0-6-224 15,-4-3-392-15,-8-4-544 0,-1-5-801 16,2-1-832-16,-1-3-4136 0</inkml:trace>
  <inkml:trace contextRef="#ctx0" brushRef="#br2" timeOffset="-86246.18">25076 15475 4993 0,'0'0'4080'0,"0"0"-2535"0,0 0 55 16,0 0-128-16,0 0-423 15,0 0-425 1,-7-29-400-1,-1 38-160-15,-1 8 8 0,-2 5 144 16,3 6-40-16,8 1-32 0,-4 3 0 16,4-4-88-16,0 1-40 0,8-4-16 31,4-3-184-31,0-6-400 16,0-3-912-16,12-10-601 15,-4-3-327-15,-1 0-2842 0</inkml:trace>
  <inkml:trace contextRef="#ctx0" brushRef="#br2" timeOffset="-85880.16">25209 15281 5089 0,'0'0'1528'31,"0"0"-120"-31,0 0-424 0,0 0-511 16,0 0-169-16,0 0-120 15,0 0-16-15,-24 51-104 0,24-35-16 16,0-3 8-16,0-1-48 16,0-9-8-1,0 0-88-15,3-3-48 16,5 0 120-16,-4 0 8 0,0-9 8 15,-4-4 0-15,0-6-40 16,0 3 40-16,0-3 112 0,-8 0 272 16,0 7 264-16,1 5 256 15,-2 7-328 1,1 0-416-16,4 3-160 16,-3 19-432-16,3-3-728 0,-1 1-1337 15</inkml:trace>
  <inkml:trace contextRef="#ctx0" brushRef="#br2" timeOffset="-84927.7">27112 16250 1776 0,'0'0'1432'16,"0"0"281"-16,0 0-225 15,0 0-208-15,0 0-320 0,0 0 65 16,-31-77-353 0,31 65 160-16,0 5 40 15,0 1 488-15,0 3-175 0,0 3-177 16,0 0-248-16,0 0-224 16,0 0-248-16,-4 0-176 15,4 0-96 1,0 9-16-16,-4 10 128 15,0 0 112-15,4 7 16 0,0 6 8 16,0 2 40-16,8 4-79 16,-1 1 47-16,6 5-112 15,-1 0-72-15,-5 1-40 0,2-4-32 32,-1 0-8-32,-4-9 40 15,-4-6-48-15,3-4-128 0,-3-9-96 16,0-7-72-16,0 0-73 15,0-3-167-15,0-3-96 16,0 0-56-16,0-12-168 0,0-4-1865 31,4-6-2272-31</inkml:trace>
  <inkml:trace contextRef="#ctx0" brushRef="#br2" timeOffset="-84550.71">27125 16208 5945 0,'0'0'2152'16,"0"0"-767"-16,0 0-25 0,0 0-312 15,0 0 112-15,0-19-15 16,0 19-361-16,12 0-576 16,0 0-112-16,7 0-88 0,5 0 8 15,1 0-8-15,6 0-8 32,5 0 8-32,-4 0-8 15,0 0 0-15,0 0 0 0,-8 0-312 16,-9 0-240-16,2 0-185 15,-10 0 169-15,1 0 240 0,5 0-360 32,-2-9-832-32,2 2-1457 15,-6 1-3040-15</inkml:trace>
  <inkml:trace contextRef="#ctx0" brushRef="#br2" timeOffset="-84095.93">27520 16157 5641 0,'0'0'2160'0,"0"0"-1264"16,0 0-103-16,0 0-1 0,0 0-72 16,0 0-440-16,0 0-152 0,0 13 320 15,0 3 16-15,0 0-40 16,3 3-16 0,1 3 64-16,0 0-47 15,4 4-65-15,0-1-40 16,0 4 16-16,-4-4-144 0,4 3-112 15,-4 1-32-15,-4-4-40 16,0-3 56-16,0 1-64 0,0-1 16 31,0-3-8-31,0-3 0 16,0-3 0-16,0 0 0 16,0 0-8-16,0-4 8 0,0 0 0 15,0 1-8-15,-4-4 0 16,0 4 8-16,0 2 0 0,-4-2-8 31,-4 3 8-31,-7-1 0 16,-6 1-8-16,-3-4 8 15,-11-2 40-15,-2-1 24 0,-6-3 0 0,-1-3-16 16,4 4 16-16,4-4-64 16,13 0 0-16,3 3-8 0,16-3-144 15,8 0-1200 1,0 0-1233-1,0-3-2312-15</inkml:trace>
  <inkml:trace contextRef="#ctx0" brushRef="#br2" timeOffset="-83270.14">27260 15557 6489 0,'0'0'1896'16,"0"0"-1168"-16,0 0-479 15,0 0-65-15,0 0 624 0,0 0-112 16,0 0-256-16,-24 63-216 0,20-43-136 16,0-4-40-1,4 3 0-15,0-7-32 16,4 1-16-16,9-7 0 16,-2-3-152-16,6-3 80 15,2 0-160-15,1 0 40 0,-1-9-136 16,-2-7 48-16,3-3 168 0,-8-3 112 15,-5-3 40-15,2 2 416 32,-5 1 64-32,0 6 168 15,0 7 336-15,-4 5 281 0,0 4-785 16,0 0-520-16,0 7-120 16,0 9 112-16,0 6 0 0,7 7 8 15,-3 3 8-15,9 2 40 31,-2 4 88-31,6 3-16 16,-6 4-112-16,-3 3 48 0,-8-1-56 16,0-2 0-16,-8 2-8 0,-12-5-112 15,-8-7 40-15,-4-10 80 16,-3-13 40 0,-1-8 8-16,0-4 176 15,4 0 136-15,0-19 144 16,12-3-128-16,1-4 56 0,6-9 8 15,13 4-264-15,0-5-48 16,13 1-128 0,14 4-80-16,10 5-360 15,-2 7-520-15,1 6-240 0,4 11-913 16,-5 2-743-16,-11 0-4730 16</inkml:trace>
  <inkml:trace contextRef="#ctx0" brushRef="#br2" timeOffset="-83005.84">27595 15662 6361 0,'0'0'2320'31,"0"0"-879"-31,0 0-609 0,0 0-528 16,0 0-192-16,0 0 368 15,0 0-112-15,-36 73-8 0,28-41-56 16,8-1-136-16,0 1 0 31,0-6-48-31,8-4-64 0,8-6-56 16,4-4-200-16,0-12-192 0,8-3-328 16,-5-16-712-16,-3-6-2457 15</inkml:trace>
  <inkml:trace contextRef="#ctx0" brushRef="#br2" timeOffset="-82692.68">27746 15455 4200 0,'0'0'1577'16,"0"0"-401"-16,0 0-184 31,0 0 192-31,0 0-447 0,0 0-321 15,0 0-224-15,-52 58-104 16,52-49-16-16,0-2-64 0,0-4 0 16,13 0 64-16,2-3 56 15,-2 0-24-15,-2-6-48 16,1-4 64-16,-8 0-56 0,1-2 192 31,-5-1 176-31,0 4-200 16,-5 2 152-16,1 4-200 0,-4 3-184 15,4 0 0-15,0 3-112 16,4 13-432-16,0-3-816 16,0-3-2913-16</inkml:trace>
  <inkml:trace contextRef="#ctx0" brushRef="#br2" timeOffset="-74188.43">22558 12423 5153 0,'0'0'1376'16,"-4"0"-512"-1,4 0-424-15,-7 0-256 16,3 0 72-16,0 0 440 0,4 0 57 16,-4 0-153-16,4 0-184 0,0 0-64 15,0 0-96-15,-4 0-24 16,4 0-120 0,-9-2-8-16,6-8 376 15,-5-3-304-15,4 1-64 16,0-11 64-16,4 4 120 0,0-6-184 15,12 3-112-15,12-4-200 32,4 4 96-32,15 3-64 0,9 3-24 15,20 3 88-15,27 10 88 16,21 3-32-16,16 10 48 16,-9 15 48-16,-3 13 56 0,-21 3 0 15,1 16 112-15,-8 10-104 16,-1 3-16-16,-7 3-96 0,-5-3 8 31,-11-16 64-31,-12-13-64 16,-9-16-8-16,-6-5 8 15,11-8 64-15,-1 1-16 0,8-10-48 0,-3-3 40 16,-8-19-40-16,-3-13 64 16,-6-22-64-16,-7-6 40 15,-5-3-48 1,-6-4-104-16,-9 10 56 15,-1-7 40-15,-3 10 8 16,-3 7 0-16,-2 15 8 0,1 7-8 0,-4 15 8 16,-4 7-8-1,4 3-152-15,-4 3-120 16,5 16 192-16,-5 3 80 16,4 7-48-16,3 6 48 15,-7 0 8-15,4 0-8 16,4 3 8-16,4 3-8 0,-4 0 0 15,9 4-8-15,-6-1-8 0,1-9-72 32,-4-3-264-32,-4-7 192 15,-4-9-64-15,0-13-168 16,0-3 392-16,0-3 440 0,0-16-288 16,0-9-144-16,0-14-8 15,4-3-104-15,15-5 16 0,13-1 72 31,9 4 16-31,6 2 0 16,9 7-8-16,-4 10 8 16,8 8-8-16,0 11-120 0,3 6 128 0,5 3-8 15,16 12 8 1,23 17 48 0,29 12 40-16,7 4 16 0,-3-1 48 15,-13-3-24-15,-20-12-72 16,1-4-40-16,-8-5-8 15,-9-8-8-15,-3-6 16 0,-13-2-8 16,-19-4 72 0,-7 0-64-16,-2-13-8 15,21-16 56-15,19-15-64 0,1-7 56 16,-8 1-40-16,-12-8-16 16,-16 10 8-16,-1-9 0 15,-3-3 0-15,-12 6 0 0,-8 7-8 16,-12 8 136-16,-8 14 40 0,-8 9-176 31,-13 16-104-31,-10 0-1128 16,-5 3-2633-16</inkml:trace>
  <inkml:trace contextRef="#ctx0" brushRef="#br2" timeOffset="-70761.59">29148 10604 7769 0,'0'0'1528'0,"0"0"-439"15,0 0-369-15,0-35 24 0,0 32 176 16,0 3-136-16,0 0-544 0,5 3-240 16,-1 16 0-16,0 7 0 15,4 2 48-15,-5 1-40 0,6 3 0 16,3 0 0-1,-1 2 8 1,9-2 40-16,5 3-48 0,3-10 0 16,0 1 48-16,-5-10-48 0,-3-7 49 15,0-6 7-15,0-3 248 16,8-6 272-16,7-13-312 0,10-10-120 31,11-6 48-31,-1-6 32 16,25-13-144-16,-9 3-80 0,1 0 0 15,4-6 64-15,-13 13-64 16,1-1 0-16,-12 11-8 0,-12 9-40 31,-16 8-376-31,-13 14-616 16,-11 13-1385-16,0 9-367 16,-11 0-1938-16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5T22:04:18.8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9984 4759 11506 0,'0'0'2296'0,"0"0"-175"16,0 0-1257-1,0 0-416-15,0 0-224 16,0 0 16-16,-79 86 112 16,51-13-80-16,0 0-104 0,4-10-40 15,7-8-72-15,6-21-7 16,-1 1-41 0,-4 0 40-16,4-10-40 15,5-9-8-15,-2-6 48 16,5-10 8-16,4 0 32 0,0-7-88 15,0-24-120-15,13-33-1185 16,10-37-535-16,9-26 119 0,-1 9 73 16,-10 33 672-1,-14 43 872-15,-3 30 104 16,-4 2 672-16,0 7 1016 16,5-1-471-16,-5 4-561 15,0 0-384-15,4 10-192 16,0 12 16-16,3 4 312 0,5 2 8 15,4 7-112-15,9 0-184 16,3 4-56-16,3-11-16 31,9-3-48-31,0-9-272 0,4-9-576 0,-5-7-600 0,14-26-865 32,-18-2-519-32,-3-11-1857 0</inkml:trace>
  <inkml:trace contextRef="#ctx0" brushRef="#br0" timeOffset="332.1">10323 4677 1528 0,'0'0'3289'15,"0"0"1031"-15,0 0-3095 0,0 0-657 16,0 0 96 0,-36 69 296-16,16-18-248 15,-3 3-160-15,-5 9-344 0,-4 1-79 16,4-4-113 0,-4-9-16-16,4-6-40 0,8-17-401 15,8-9-239-15,4-15 64 16,8-4 408-16,4-29-64 15,28-28-408-15,11-39 368 0,17-34 144 16,-4 10 168 0,-12 22 48-16,-16 40 824 0,-12 36 544 31,-1 3 273-31,2 6 15 0,-9 10-680 16,3 3-776-16,-2 13-184 15,-1 18 40-15,-5 23 192 0,-3 26-80 16,0 18-96-16,-11 10-40 15,-9-12-80 1,3-30-96-16,6-21-616 16,7-8-1176-16,0-5-2137 0,4-12-2040 15</inkml:trace>
  <inkml:trace contextRef="#ctx0" brushRef="#br0" timeOffset="640.28">10697 4835 5249 0,'0'0'8129'0,"0"0"-6560"16,0 0-785-16,0 0-24 31,-75 86-120-31,54-45-216 0,10 0-224 16,7 4-144-16,4-10-56 16,8-4-184-16,12-8-736 0,8-10-168 15,-1-10 32-15,5-3 223 16,-4-16 41-16,-4-19 760 15,-11-6 32-15,-13-10 1120 0,0 0 209 32,-21 0 175-32,-11 13-432 15,-3 6-376-15,-6 14-263 0,9 8-257 0,9 10-176 16,7 0-280 0,8 13-1433-16,12 12-775 15,16-3-2513-15,-1-6-3945 0</inkml:trace>
  <inkml:trace contextRef="#ctx0" brushRef="#br0" timeOffset="929.51">10861 4842 3224 0,'0'0'8154'16,"0"0"-5802"-16,0 0-1335 0,0 0-689 16,0 0-272-16,0 0 96 15,19 79 80-15,-15-38-104 0,5-3-88 16,-5 0-40-1,0-6-184-15,-1-6-8 16,1-13 88 0,0-11-48-16,5-2 152 0,2-6 80 15,6-20 368-15,2-11 488 16,-6-11 56-16,2-6 0 0,-7-3-527 16,1 3-297-16,-2 9-56 15,1 14-112-15,4 5-160 16,0 17-993-16,16 9-1383 15,0 0-1737 1,-5 3-712-16</inkml:trace>
  <inkml:trace contextRef="#ctx0" brushRef="#br0" timeOffset="1080.09">11211 4813 1736 0,'0'0'4569'16,"0"0"-1921"-16,0 0-527 0,-20 89-65 15,5-48-535 1,-2 1-689-16,-2 2-480 0,2 0-208 15,6-6-144 1,3-3-968-16,8-3-1529 16,0-13-2072-16,12-9-3352 0</inkml:trace>
  <inkml:trace contextRef="#ctx0" brushRef="#br0" timeOffset="1247.66">11470 4623 11690 0,'0'0'3233'0,"0"0"-1745"16,0 0-712-16,0 0-480 15,0 0-296-15,0 0-112 0,-51 79-912 16,34-32-3057-16,2 1-4473 0</inkml:trace>
  <inkml:trace contextRef="#ctx0" brushRef="#br0" timeOffset="1691.47">11323 5109 8041 0,'0'0'4697'16,"0"-83"-2760"-16,16 25-241 0,8-5-528 15,0 3-568 1,8 12-152-16,-4 10-255 0,4 19-193 15,-9 16-56-15,1 3-145 16,0 29-31 0,-12 12 56-16,-4 13-208 15,-8 6-48-15,0 0-40 0,-4-3 144 16,-8-9 80-16,-4-13-200 16,0-10 328-16,8-12 112 0,1-10 8 31,7-3 232-31,0-16 416 15,7-19-560-15,14-12-88 0,6-7 8 16,1-7 0-16,0 4 72 16,-4 16 312-16,-4 10 40 0,-5 14-64 15,-2 11-48 1,-9 6-320-16,3 13-48 16,1 12 48-16,5 10 16 0,2 0 24 15,5 0-40 1,16-3-280-16,8-7-512 0,15-2-352 15,37-23-1041-15,-12 0-1799 16,-8-7-1169-16</inkml:trace>
  <inkml:trace contextRef="#ctx0" brushRef="#br0" timeOffset="2133.29">12367 4743 1344 0,'0'0'5217'0,"8"-98"-1944"16,-8 76 767 0,-20 2-1007-16,-12 8-1345 15,-12 9-855-15,-8 3-297 16,0 22-96-16,1 16-256 15,3 10-112-15,12 2-24 16,12 7-48-16,16-5 0 0,8-8-256 16,4-9-288-16,28-13-216 15,11-12 271-15,6-10 361 16,7-13 80-16,0-16-32 16,-9-3 72-16,1 1 8 15,-12 2 200 1,-1 13 177-16,-7 7-105 0,-3 9-208 15,-10 16-64-15,5 34-104 16,-12 43 104-16,-8 46-8 16,-12 33 8-16,-12 5-72 15,-8-8-200-15,-3-29 119 16,-10-23 41-16,-2-31-904 16,8-23 568-16,2-25 448 0,5-13 72 15,-8-12 616 1,-7-13 377-16,-13-19 191 15,-12-54-88-15,16-48-288 0,29-31-480 16,27-20-32 0,55 1 65-16,25 19-353 0,23 18-80 0,9 33-409 15,0 25-471-15,-1 25-656 32,-7 13-521-32,-32 16-3632 15,-20 6-4409-15</inkml:trace>
  <inkml:trace contextRef="#ctx0" brushRef="#br0" timeOffset="2641.93">13678 4766 7417 0,'0'0'5233'0,"0"0"-3977"0,0 0 145 16,0-99-201 0,0 74-104-16,-12 6 97 15,-1 6-433-15,-6 6-272 16,-13 7-344-16,0 10-144 15,-12 15 0-15,1 10 0 0,2 6-8 16,5 7-64-16,13-3 72 0,7-1-64 31,8-6 0-31,8-9-152 16,4-10-224-16,24-13-32 16,4-6 376-16,11-12 96 15,5-23 136-15,0-4-48 0,-4-5 32 16,-8 3 328-16,-8 9 88 15,-13 10 80-15,-2 12 232 0,-9 10-440 16,3 3-408 0,1 23-120-1,5 9 120-15,2 13 8 0,1 2-8 16,0 7-208-16,0-6-504 16,-4-6-336-16,8-11-857 0,-8-12-2840 15,0-15-1960-15</inkml:trace>
  <inkml:trace contextRef="#ctx0" brushRef="#br0" timeOffset="2933.15">13996 4657 3744 0,'0'0'8650'0,"0"0"-4665"0,0 0-1889 16,0 0-823 0,0 0-873-16,0 0-400 15,0 0-104-15,0 0 104 0,9 54 0 16,-6-12 8-1,5 2 0-15,0-3-8 0,1 1 0 16,-2-11-200-16,-3-8-24 0,0-11 32 31,4-12 192-31,0-3 24 16,4-26 520-16,8-12-336 0,-4-12 72 16,4-8-96-16,-5 4-64 15,2 6-16-15,-9 16-8 16,-1 10-96-16,-7 15-144 0,0 10-976 15,0 10-4297 1,0 9-1609-16</inkml:trace>
  <inkml:trace contextRef="#ctx0" brushRef="#br0" timeOffset="4954.74">14391 4832 328 0,'0'0'9642'0,"0"0"-7234"16,0 0-1224-16,0 0-143 0,0 0 391 16,0 0-568-1,31-25-528-15,-3 6-200 16,0-1-64 0,4-5 8-16,-12 3-32 0,-4-3-32 15,-12-1 112-15,-4 4-72 16,-4 3 56-16,-12 3 24 15,-12 10 8-15,1 6-104 0,-13 9-40 16,4 20-88 0,0 9 16-16,8 6 64 0,12 7 0 15,8-4 8-15,8 1-8 16,12-10 0-16,24-6-272 16,27-13-32-16,25-19-144 15,24-19-464-15,4-32-1337 16,-17-9-375-16,-31 6-41 15,-25 10-495-15,-15-1 1247 0,0-2 1921 16,0-4 2353 0,-8 9 1728-16,-12 14-1665 0,-8 15 305 15,0 13-1305 1,-11 10-1064-16,-14 18-280 16,-6 14 48-16,-9 8-24 15,3 8-40-15,6 2-48 0,-1 0 8 16,12-3-8-16,4-6-8 15,8-7-240-15,4-15-360 16,4-10-152-16,0-19 48 16,12 0 704-16,4-25 224 15,-8-17 408 1,-8-8 224-16,0-4-64 0,-16-7 24 16,-16 8 153-16,-8 5-265 15,1 13-232-15,-2 16-176 0,9 6-224 16,9 13-72-16,15 3-432 15,8 20-776-15,12 2-945 16,60 10-647-16,-1-6-369 16,1-7-3617-16</inkml:trace>
  <inkml:trace contextRef="#ctx0" brushRef="#br0" timeOffset="5638.91">15415 4610 856 0,'0'0'8041'16,"0"0"-5104"-1,0 0-304-15,-24-83-521 0,-4 70-968 0,-11 13-536 16,-6 0-71-16,-2 10-137 16,3 19-256-1,8 2-80-15,8 8-64 16,8-2-8-16,12-1-176 16,8-5-360-16,12-9-345 0,15-9 193 15,14-13 488-15,10 0 208 16,1-22 0-16,0-10-48 0,-8 1 48 15,-12-4 56 1,-12 9 368-16,-9 7 568 16,-11 10 385-16,0 5-353 15,0 4-768-15,0 4-256 16,0 15-112-16,0 3 64 16,0 0-376-16,17 4-272 15,11-4 40-15,15-3 159 0,21-10-71 16,3-5-168-16,6-4-552 31,2-10-408-31,-7-15 207 0,-5-7 633 16,-7 0 712-16,-20-3 144 15,-16 4 1376-15,-16 5 977 0,-4 7-97 16,-24 6-1039-16,-12 4-689 16,1 9-208-16,-5 0-48 15,8 6-104 1,4 16-120-16,8 7-40 0,8 3-8 0,8 12 0 15,4 10-56-15,8 16-56 16,12 19-16 0,12 28-168-16,-12 7-272 15,-8 0 39-15,-12-7 297 16,-12-6 96-16,-32 1-40 0,0-23-224 16,0-23 48-1,9-21 240-15,-5-17 112 0,0-6 0 16,-8-6 688-16,-4-12 513 0,5-14 31 31,3-37-120-31,12-42-56 0,24-42-360 16,16-18-399-16,52-19-161 15,31 3-136-15,12 18-136 16,17 17-353-16,-8 38-743 0,-5 35-424 16,-35 29-2465-16,-20 12-2705 0</inkml:trace>
  <inkml:trace contextRef="#ctx0" brushRef="#br0" timeOffset="6139.57">16207 4721 9898 0,'0'0'1848'0,"0"0"-608"16,0 0-320-16,0 0 281 16,0 0 319-16,0 0 72 15,0 0-655 1,60-19-601-16,-15-3-336 15,-2-7-160-15,5 1-216 0,-12-7 39 16,-17 3 89-16,-10-3 16 16,-9 6 232-16,-4 10 208 15,-20 10 32-15,-8 9-71 0,-8 6-121 16,-4 26-40-16,1 9 72 16,6 13-8-16,14 4-56 31,10-2-8-31,13-1-8 0,0-8-8 15,17-12-265-15,11-10-183 16,7-12 192-16,13-13 96 16,4-16-32-16,0-22-224 0,8-22 240 15,-4-20 184-15,-17 7 48 16,-7 7 224 0,-13 15 456-16,-19 22 81 0,5 7 167 15,-5 6 0-15,4 13-600 16,0 3-376-16,4 19-216 15,-1 16 216-15,14 10-8 16,-1 5-64-16,3 11-192 16,-3-4-216-16,-12 3-32 15,-8-3-112-15,-11-6-137 0,-21-4-79 16,-17-12 264 0,-2-6-208-16,-1-26-1112 0,13-3-1297 15,15-3-4889-15</inkml:trace>
  <inkml:trace contextRef="#ctx0" brushRef="#br0" timeOffset="6290.18">17248 4381 12394 0,'0'0'4697'0,"0"0"-3369"16,0 0-735-1,0 0-337-15,0 0-256 16,0 0-496-16,-120 16-1521 15,76-6-4696-15</inkml:trace>
  <inkml:trace contextRef="#ctx0" brushRef="#br0" timeOffset="6950.41">10637 5238 8241 0,'0'0'7722'16,"0"0"-6362"-1,0 0-960-15,0 0-304 0,0 0 208 16,0 0 64-16,116-9 1 16,4-7 239-1,27-3-64-15,12 0-232 0,1 0-112 16,-9 0-152-16,1 6-40 15,3 0-8-15,-7 7-128 0,-9 3-944 16,-39 0-1513 0,-25 3-3520-16</inkml:trace>
  <inkml:trace contextRef="#ctx0" brushRef="#br0" timeOffset="7259.58">13904 5118 5601 0,'0'0'8546'16,"0"0"-6986"-16,0 0-592 15,0 0-552-15,104-35 8 16,-16 16 152-16,51 0-56 0,37 0-63 15,19 3-201 1,4 3-136-16,-19-3-72 16,-5 1 0-16,-20-5-40 15,-15-2-8-15,-24 0 0 16,-30 0-512-16,-30 6-657 16,-15 0-343-16,-14 0-712 0,-3 0-457 15,-8 3-4008-15</inkml:trace>
  <inkml:trace contextRef="#ctx0" brushRef="#br0" timeOffset="10450.04">18801 4673 6489 0,'0'0'3121'0,"0"0"-1937"16,0 0-744-16,0 0-208 15,0 0 224-15,0 0 128 0,-4 4-144 16,4-1-240-16,0 3 40 15,0 0 360-15,0 1-143 16,4-1-89 0,1-3-96-16,6 0-72 0,1-3 48 0,4 0 0 15,9 0-24 1,6-12-48-16,1-7-56 16,8-6-56-16,-5-1 16 15,1 0-32-15,-8-2-40 16,0 6 40-16,-8 3 80 0,1 6 72 15,-6 3-56-15,1 4-64 16,-4 3-64 0,3 3-16-16,2 0 0 15,-2 0 0-15,6 9 0 16,3 4 0-16,0 3-64 0,-1 3 64 16,5 3 0-16,-4 0 0 15,4 4-8-15,0 0 8 16,0 2-56-16,0-3-264 0,-4 1-56 31,3-4-80-31,-3-6 24 0,4 0 72 16,-4-4-16-16,4-5-8 15,-4-4 31-15,8-3 201 16,0 0 56-16,0-7-16 0,4-8 48 16,-1-5 8-1,5-8 56-15,-4-1 0 0,0-2 8 16,0-1 168-1,0 0 8-15,-1 7 137 0,1 2-41 16,0 4 0-16,-4 4-144 16,0 2-64-16,0 3-64 15,-9 1 48-15,2 6-8 16,-9 3-40-16,3 0-8 16,-2 0 0-16,-2 12-8 0,2 4 0 15,2 0 0 1,1 3 0-16,-3 0 0 0,2 0 0 31,1 0 8-31,0 4 0 0,0-8-8 0,0 8-48 16,0-7-88-1,-4-1-88-15,4-2-112 0,-5-3 79 16,2-4 137-16,-2-3 120 16,-2-3 8-1,2 0 104-15,5-3 209 0,0-10 191 0,4-3-112 31,4-6-176-31,4-3 32 0,3-1-24 16,6-5-72-16,-5-4 184 16,3 3-168-16,1 0-96 15,-4 7 136-15,-4 6 40 16,0 3-128-16,-5 6-72 16,-3 1 80-16,0 9-120 15,-3 0 40-15,-2 0 0 0,1 6-40 16,0 7-8-1,0 6 0-15,0 0-8 0,-5 9 8 16,2-2-96 0,-6 0-72-16,2-4-88 0,-2 0-48 15,-3-7 40-15,5-2-96 16,-2-6 48-16,2-7 184 16,2 0 128-16,6-3 56 15,7-16 8-15,7-7 48 0,5-3 104 31,-5-2 144-31,6 2 120 0,-1 4-32 16,-5 6 48-16,-3 0-120 16,0 9 40-16,-4 0-151 0,0 8-129 15,0-2-72-15,0 4-64 16,-5 0 8-16,5 4-8 16,0 5 8-16,-4 1-8 15,-4-1 0 1,0-3-192-16,-4 1-225 0,-8-1-175 15,-1 1-304-15,-3-4-416 16,-4-3-849-16,-4 0-967 16,-3 0-3866-16</inkml:trace>
  <inkml:trace contextRef="#ctx0" brushRef="#br0" timeOffset="10756.22">21742 4273 10658 0,'0'0'2824'0,"0"0"-815"0,0 0-65 16,0 0-880-16,0 0 129 15,0 0-417-15,0 0-416 16,4-19-280-16,16 29-80 0,8 12 8 31,4 3 0-31,7 7 64 0,1 0-64 16,1 0-8-16,-10-1-96 15,-8 1 32-15,-6-3 56 16,-13-7 0-16,-4 0-40 0,0-3 32 16,-8-3 8-16,-12-3 0 15,-8-1 8 1,0 1 0-16,-4-4-8 16,-4-2-688-16,8-1-1777 0,9-2-4208 15</inkml:trace>
  <inkml:trace contextRef="#ctx0" brushRef="#br0" timeOffset="11685.74">22687 4543 9890 0,'0'0'2912'16,"0"0"-1263"-16,0 0-233 15,0 0-440-15,0 0-456 16,0 0-288 0,82-9 8-16,-33 2 40 15,3 7 64-15,12-3-96 0,3 3-55 16,1-3-41-1,-1 3-8-15,-3 0 24 0,-12-3-88 0,-13 3 32 32,-7-4 16-32,-11 4-32 0,-10 0-40 15,-7 0 80 1,-4 0-48-16,0 0 56 0,0 0-144 16,0 0-72-16,0 0-280 15,0 0-456-15,0 0-569 0,0 0 121 16,0 4-1032-1,0 2-593-15,0-3-1216 0,0-3-1904 16</inkml:trace>
  <inkml:trace contextRef="#ctx0" brushRef="#br0" timeOffset="12269.18">22734 4556 3928 0,'0'0'5265'0,"0"0"-3952"16,0 0 431-16,0 0 81 16,0 0-89-16,0 0-960 15,0 0 128-15,0 0-104 0,0-57-95 31,0 35-409-31,0-4-48 0,0-2 48 0,0-11-160 16,0-2-8-16,0 0 16 16,4 3-64-1,-4 9-64-15,0 10 32 16,0 10-48-16,0 5-416 0,0 4-905 16,-4 4-1471-1,-8 8-2025-15,0 1 728 0</inkml:trace>
  <inkml:trace contextRef="#ctx0" brushRef="#br0" timeOffset="12840.65">22690 4260 6937 0,'0'0'2352'16,"0"0"-767"-16,0 0 255 0,0 0-279 16,0 0 7-16,0 0-272 15,0-12-392 1,4 12-288-1,4-3-327-15,8 3-209 0,8 0-72 0,7-3 0 16,10-1 8 0,2 1-16-16,6 0-8 0,7-4-64 15,-5 1 72-15,5-3-72 16,-4 2 16-16,-1-2-16 16,-11 3 64-16,-4-1 0 15,-8 1 8-15,-4-1 0 16,-8 5 8-16,-5-5-8 15,2 4 8-15,-9 3 0 16,7-3 8-16,-7-1-8 16,5 4 0-16,-5-3 0 15,-1 3 0-15,1 0 0 0,-4 0-8 16,0 0 0 0,4 0-8-16,-4 0-40 0,4 0-25 31,1 7 65-31,-1 2 0 0,0 7 8 15,3 3 8-15,-3 0 0 16,0 3 65-16,0 4-25 0,-4 2 16 16,5 1-48-16,-1-4 32 15,-1 4-40-15,1-1 0 16,-4-6 8 0,4 1-8-16,0-7-8 0,-4-7 48 15,0-5-48-15,0-1 0 16,0 0 8-16,0-3 104 15,0 0 16-15,4 0-48 16,-4 0-32-16,0 0-48 16,4 0-208-16,4-3-1113 0,0-4-2984 15,-4-2-4512-15</inkml:trace>
  <inkml:trace contextRef="#ctx0" brushRef="#br0" timeOffset="22482.86">22965 4368 536 0,'0'0'7737'0,"0"0"-5264"16,0 0-1121-16,0 0-16 16,-3-12 305-16,3 12-313 15,0 0-496-15,-5 0-384 0,5 0-192 16,0 0-40 0,0 0-112-16,0 0-32 0,0 0-64 15,0 0 64 1,0 0-72-16,0 0-96 15,0 0 8-15,0 3 0 16,0 4 88-16,0 2 0 0,0-3 48 16,0 1-48-16,0-1-8 15,0 0 8-15,5 1 8 16,6-4 104-16,1 3-24 0,4-3 40 31,3 1-56-31,2-4 0 0,3 0 1 16,0 0 7-16,-1 0-16 15,5 0-8-15,-4-10-8 16,0-3-40-16,0 1 40 0,-4-8 40 16,4-2-16-16,-4-3-16 15,-5 3-48 1,-2-4 40-16,2 4-40 16,-2-4 8-16,-1 4-16 0,-1 0 8 15,-2-3 8 1,2-1-8-16,-3 1 0 0,5 3 8 15,-6-1-16-15,1 1 8 16,-4 3 0-16,5 0 0 16,-5 0 0-16,3 3-8 15,1-3 48-15,5 0-48 0,-2 4 0 32,1-2 0-32,0 5-8 0,0 2-40 15,4 1 48-15,0 5 0 0,-4-2-8 16,4 3-8-1,-5 0-32-15,6 3 40 16,-6 0-8-16,2 0 8 0,2 0-40 16,-2 0-24-16,-6 6 0 15,5 4 64-15,-3-1 0 0,-2 1-48 32,1-1-8-32,-4 1 64 0,0 0-8 15,-4-4-120-15,0 3-17 16,0 1-63-16,0-4 16 15,0 0 96 1,0 1-80-16,0-1-176 0,0 0-64 0,0-6-640 16,0 3-424-1,0 1-409-15,0-4-751 16,-8 0-1281-16,4 0-2351 0</inkml:trace>
  <inkml:trace contextRef="#ctx0" brushRef="#br0" timeOffset="22816.97">23647 3845 1480 0,'0'0'856'16,"0"0"1913"-16,0 0-1233 0,0 0-264 15,0 0-96-15,0 0 57 16,0 0 7-16,-21-42-160 16,21 42-56-1,0 0-63-15,0 0-185 16,0 0-272-16,0 0-304 0,8 0-120 15,5 0-16-15,6 0-56 16,1 0 8-16,0 7-8 16,5-1 40-1,-10 3-32-15,1-2-8 0,-4 3 0 16,-1-1 8 0,-2 4 0-16,-5 0-16 0,-4 2 0 15,0-2 8-15,0 6-8 16,0 0 0-16,-4 0-8 0,-8 0-528 15,-8 0-800-15,4-6-1729 16,4-7-6193 0</inkml:trace>
  <inkml:trace contextRef="#ctx0" brushRef="#br0" timeOffset="25097.87">23364 4410 1400 0,'0'0'1672'16,"0"0"3273"-16,0 0-3520 0,0 0-593 15,0 0-88-15,0 0 56 32,0 0-168-32,0 0-264 15,0 0-144-15,8 3-96 0,-1 0 72 16,6 4 152-16,2-5 65 15,2 5-121-15,2-1-16 16,5-2-16-16,0-1-40 0,4 0-48 16,0 0 96-16,4-3-96 15,0 0-8-15,0 0-56 16,7 0 16-16,-7-6 56 16,4-1-88-1,-4 1 24-15,-1-1-24 16,-6-2-48-16,-1 0 112 0,4-4-8 15,-5-3-8-15,5 0-24 16,0-6 0-16,0 0-112 0,4-4 48 16,-1-2-40-16,-3-1-16 15,0 4 16 1,0-4-8-16,-7 4 0 0,2 3 8 16,-3 0-8-1,0 2 88-15,-4-2-96 16,4 3 48-16,-1-3-48 0,2-1 0 15,-1 5-8 1,-1-5 8-16,-2 4 0 0,3 0 0 16,-5 4 0-1,6 2 32-15,-6-3-24 0,1 6-16 16,4 1 8 0,-4-4 0-16,8 7-8 0,-8-4 8 15,8 4-8-15,-4-4 8 16,-1 4 8-16,-2-1 0 15,-2 4 72-15,-2 3 32 0,-2 0-24 16,-3 0-88-16,5 0 0 16,-2 0 0-16,2 10-8 15,-6 2-8 1,1 1 8-16,4 0 8 0,-7 3-56 16,2 0 48-1,-3-4 0-15,0 1 0 0,0-3-40 16,-4-1-88-16,0-6 24 15,0 1-24-15,0-1-240 0,0-3-152 16,0 0-208 0,0 0-592-16,0-7-49 15,-4-5-1183-15,0-1-4314 16</inkml:trace>
  <inkml:trace contextRef="#ctx0" brushRef="#br0" timeOffset="25373.13">24698 3718 1568 0,'0'0'4609'0,"0"0"-2681"0,0 0-103 16,0 0 183-1,0 0-72-15,0 0-423 0,0-41-329 16,0 37-312-16,4 4-416 16,8 0-280-16,0 0-128 15,9 0-48-15,2 9 8 16,5 4-8-16,-4 4 8 15,4 1-8-15,-8 1 0 0,-8 0-56 32,-1 1 40-32,-11 2-32 0,0 3-56 0,0-3-104 15,-4 7-200 1,-20 6-1008-16,9-3-1257 16,-6-7-4584-16</inkml:trace>
  <inkml:trace contextRef="#ctx0" brushRef="#br0" timeOffset="26191.94">24220 4451 1096 0,'0'0'8594'16,"0"0"-6650"-16,0 0-840 15,0 0 72-15,0 0 65 0,0 0-313 16,0 0-504-1,20-9-216-15,-4 9-120 0,4 9-72 16,8-3 64 0,3 4-72-16,5 0 0 15,1-1 40-15,6-6 32 16,1 4-72-16,-4-4 40 0,0-3 0 16,-5 0-40-16,-3 0 56 15,-4 0-56-15,0 0 56 16,0 0-16-16,0 0 16 0,8-10-56 31,3-2 72-31,6-5 24 16,-2-5-16-16,2-6-80 0,2-4 120 15,-4-6-8-15,-2-3-16 16,-2-4 32-16,-3 1 24 16,-4 0 0-16,0 2-56 0,-8 1-32 15,4 0 25-15,-4 2 111 16,0-2-88-1,-1 6 0-15,1 0 48 16,-3 3-48-16,3 1-120 16,3 5 8-16,-3 1 40 15,0 6 8-15,4 0-8 0,-4 3 16 16,4 0-64-16,-5 7 0 16,5-1 0-16,0 3 0 0,-4 2 8 15,4 1-8-15,-3 4 0 31,-2 0-8-31,-3 0 8 0,0 0-8 16,0 9-80-16,-4 4 80 16,3 0-56-16,-6 6 16 15,-2-3 48 1,-2 3-16-16,-5 3 8 0,0 0-112 0,0-3 72 16,-1 1-80-1,-3-1-16-15,0-3-64 16,0-4-257-16,0 1-279 0,0-6-448 15,0-1-1008-15,-7-6-73 16,-6 0-488-16,2-13-5016 0</inkml:trace>
  <inkml:trace contextRef="#ctx0" brushRef="#br0" timeOffset="26480.18">25821 3638 2840 0,'0'0'3305'0,"0"0"-857"15,0 0-615 1,0 0-201-16,0 0-456 16,0 0 193-16,0 0-385 0,9-32-384 15,-5 32-312-15,-4 0-264 16,12 0-24-16,0 7-104 16,0 5 32-16,8 8 24 0,-1-5 48 31,-2 5 8-31,2-1 8 15,-3-4-8-15,-4 5-8 0,0-5 8 16,-8 4-8-16,-4 1-80 16,-4 5 8-16,-12 0-424 0,-27 4-736 15,3-4-1345-15,0-3-8841 16</inkml:trace>
  <inkml:trace contextRef="#ctx0" brushRef="#br0" timeOffset="31457.86">18690 4972 1304 0,'0'0'5585'0,"0"0"-4337"0,0 0-592 16,0 0-248-16,0 0 225 16,0 0-153-16,0 0-16 31,68 0-152-31,-48 0-24 0,-1 0 72 16,1 0 120-16,5 0-112 0,3 0 32 15,3 0 64-15,1 0 48 0,8 0-79 16,-5 0-65-1,6 0-232-15,-5 0-40 16,3 0 56 0,-3 0-144-16,3 0 64 0,-2 0-72 0,-1 0 16 15,3 0-8 1,5 0 48-16,0 0-48 0,3 0-8 16,2 0 0-1,3 0-8-15,-1 0 8 16,1 0 0-16,-4 0 0 15,7 0 8-15,-3 0-8 0,1 0 8 16,2 0 0-16,0 0 8 0,-6 0 88 16,-1 0 0-16,-5 0-8 15,-3 0-16 1,-8 0-80 0,0 0 72-16,-1 0-72 0,1 0 8 15,0 0 40-15,5 0-48 16,-1 0 0-16,7 0 72 15,-4 0-56-15,2 0 112 0,2-4 64 16,-3 2-24-16,1 2-48 16,-6-4-32-1,5 4 24-15,-5 0-8 0,2 0-24 16,-5-3-72-16,4 3 0 16,-1 0 40-16,5-3 24 15,-8 3 24-15,8-3 56 16,-4 3 0-16,4-4-8 15,-1 1-64 1,2 3 40-16,-6 0-40 0,5 0-64 16,-8-3 80-16,0 3-88 15,-1 0 40-15,-3 0-48 0,0 0 0 0,0 0 0 32,4-3 48-32,0 3 0 15,0 0-48-15,-4-3 0 0,4 3 0 16,0 0 0-16,-4-3 8 15,0 3-8 1,-4 0 8-16,-1-3 40 0,1-1-48 0,0 1 0 16,0 0 8-16,-1 0-8 31,-2-1 72-31,-5 1-72 0,-1 0 8 16,2 0-8-16,-9 0 0 15,3 0 8-15,-2 0 0 0,2-1-8 16,1 1 8-16,1 0 0 15,-2 0-8 1,-3 0 8-16,4-4 0 16,0 4 0-16,0-3 0 0,-4-1 0 15,4 5 0 1,-5-8 56-16,6 7-64 0,-1-7 16 16,0 1 40-16,0 2-48 15,3-2 64-15,-2-1-64 16,-2 1 88-16,2 2-31 15,-5-2 7-15,-1 5 64 0,-3-5 8 16,0 6 152 0,-4-7-48-1,0 1 32-15,0-1-144 0,0-3-88 16,0 1 16-16,0-4-56 16,5 0 0-16,-1-3 0 0,-4 3 8 15,4-3-8 1,-4 0 8-16,0-3-8 15,0 0 48-15,0-4-48 0,0 1-8 16,0 0 8 0,0-1-8-16,0-2 8 15,-4 2-8-15,4 1 0 0,0-1 0 16,0 1 8-16,0-1 0 16,0-2 0-16,0 3 0 15,0-1 48-15,4-2-48 0,-4 2-8 16,3 1 16-1,-3 2-8 1,4 4 0-16,-4 4 40 0,4 5-48 16,-4 0 8-16,0 7 0 15,0 3 8-15,0 0-8 16,0 0-8-16,0 0 16 0,0 0 16 16,0 0-32-16,0 0 0 15,0 0-8 1,0 0-40-16,0 0-32 0,0 0 0 15,0 0 8-15,0 0 72 0,0 0-72 32,0 0 16-32,-11 0-64 0,-2 0-72 15,-2 0 16-15,-10 0-16 16,-3 0 40-16,0 0 16 0,0 0 32 16,-7 0 32-1,-1 0 64-15,0 0-40 16,-3 3 48-16,2-3 8 15,-2 0-8-15,-1 4-8 16,1-1 0-16,-2 0 0 16,1-3 8-16,1 3-8 0,-2 1 8 15,2-1-8-15,-1 0 8 16,-4-3-8-16,0 3 8 16,-4-3 0-16,1 0-8 15,-5 3-8-15,0-3-72 0,1 0 16 31,-5 3-41-31,3-3 65 0,-3 3-40 16,5-3 0-16,-1 4 16 16,0-1-8-16,1 0-72 15,3-3-16-15,1 3 72 0,2 1 0 16,-2-2-112-16,-1 2 40 16,0-1 40-16,0-3 8 15,0 3 48 1,-3 0 64-16,2 0-80 0,6 1 16 15,-5-4 24 1,1 3 32-16,2 0 8 0,6 0 0 16,-10 0 0-16,10 0 0 15,-9 4-8-15,4-4 16 0,1 4-120 16,-2-5 72 0,6 5-8-16,-5-4-64 15,8 0-8-15,-4 4-104 16,1-4 136-16,-1 0 24 0,-4 0-32 15,0 0 32 1,-4 0 72-16,5 1 0 16,-6-1-56-16,2 0 40 0,3 0 8 15,4 0 0-15,4 1-48 16,1-2 48 0,3 5 0-16,0-4-112 0,-1 0 16 15,1 1 8 1,0-1 48-16,1 0 40 0,3 0 0 0,1 0 8 15,-1 0-56 1,4 0 48-16,3 1-8 16,6-4 0-16,2 3 8 0,6 0 0 15,-1-3 8-15,0 3 0 16,-1-3 0 0,2 4 0-16,-1-4 40 15,0 3-32-15,0 3-16 16,0-3 16-16,-4 0-8 15,4 4 48-15,4-1-48 0,-4 0 8 16,0 4 112-16,4 0-112 16,0 2-8-16,4 4 16 15,-4 0 112-15,4 6-48 0,0 0 48 32,0 4-56-32,0 6-24 15,0-1-40-15,0 1 16 0,0 6-16 0,0 3-8 16,-4 0 96-1,0 4-96-15,4-1 56 0,0 4-48 16,0 3 88-16,0 0-40 16,0-1 32-1,0-2-16-15,-4 0-8 16,4-10-8-16,0-3-56 16,-4-10 8-16,4-6 40 15,0-3-48-15,0-6-8 16,0-4 8-16,0-3 8 0,0-3-8 15,0 0 96-15,-4 0-40 16,1 0-56 0,-2-12-112-16,-7-11-2457 0,8 1-6288 0</inkml:trace>
  <inkml:trace contextRef="#ctx0" brushRef="#br0" timeOffset="35840.14">23128 4727 1384 0,'0'0'880'0,"0"0"2177"16,0 0-985-16,0 0-880 15,0 0-199-15,0 0-41 16,0 0-80-16,4 0-176 0,-4 0-304 16,0 0-168-16,0 0-112 15,0 0-64 1,0 0-48-16,4 0 0 15,0 7 0-15,1 2 8 16,3 7 64-16,3-3-64 16,6 6 8-16,-2-3 40 0,5 0 24 15,1-1 40-15,2-2 8 16,1 3 0 0,4-3-48-16,-8-4 0 0,3 4-64 15,1-4-8-15,0 4-8 16,1-3 0-16,-2-1-8 15,1-3 8-15,4 1 0 16,4-4 0-16,-1 0 16 0,5-3 40 16,1 0-40-1,-1 0 0-15,-1-6 64 0,1-7-72 32,0 1 8-32,-1-5-8 0,-3-5 72 15,5 0-16-15,-5 0-47 0,3-3 47 16,-7 2-64-16,4 4 0 15,-4-3 0-15,0 6 0 16,-1 0 8-16,-3 3 112 16,0 1-72-16,-3 2 32 0,2 4 16 31,-3 0-96-31,4-1 8 16,0 4 48-16,0 0-56 0,0 0-8 0,4 3 8 15,3 0-8 1,-6 0 0-16,6 0-8 15,-6 0 8-15,-2 3 0 0,1 3 0 16,0 4 0 0,0-1 0-16,-5 1 8 0,5-1-8 15,-3 4 0-15,-1 0 0 0,-5-1-40 32,6 1 48-32,-6 3-8 15,5 0 8-15,-4 0-64 0,0-1-24 16,5 2 8-16,-6-2 32 15,5-2 40-15,0-3-8 16,-4-1-41-16,8-2 57 16,-5-1 0-16,2-3-8 15,-1-3 8-15,-1 0-48 0,5 0 0 16,-3 0 32 0,-2 0 16-16,5-9 16 15,-4-4-16-15,3-3 8 16,-2-6 40-16,3 0 0 0,0-4 73 15,-1-3-73-15,5-5-32 32,0-1-8-32,4-4 72 0,-4 8 0 0,-4 2-16 0,0 4-8 31,-8 6 16-31,0 3 128 16,-1 3 0-16,-2 0-16 0,-2 4-40 15,1 3-80-15,1-1-16 16,-2 1-48-1,2 6 0-15,-2-3-8 0,1 3-128 0,4 0 128 16,0 0 8-16,0 0-8 16,1 3-64-16,-2 7 64 15,5-1-8 1,0 4 0-16,0 0 16 16,4-1-8-16,-1 4 8 0,5-3-8 15,-8 3 8-15,1-7-8 16,-6 4-48-16,1-4-40 15,0 4 40-15,-4-3 48 16,0-1-40 0,4 0 32-16,-4-2-40 0,0 3 56 15,0-4-8-15,0 0 8 0,-1-3-8 16,2 4 8 0,2-1 0-16,2-3-8 15,-2 0 8-15,5 4-216 0,1-4-40 16,-6-3 48-16,5 3-169 15,1-3 241 1,-2 0 88-16,-3 0 48 0,4-3-72 16,-4-7 72-16,3-2 0 15,-2-4 0 1,-1-3 8-16,3-3 0 0,2-4-8 16,-2-2 8-16,5-1 8 15,0 1 264-15,0-1-16 0,-4 7-7 16,4-1-113-1,-4 4-72 1,4 4 40-16,-1 2-112 16,1 0-48-16,-3 4 48 0,-1-1 88 0,-1 7-88 15,1-4 208 1,-4 5-56-16,4-2-64 0,0 4 112 16,-4 0-88-16,4 0-104 15,-1 0-8 1,2 0-80-16,-5 13 72 15,3 0-112-15,-6 2 112 0,6 1 0 16,-2 3 0-16,-2 0-168 0,1 1 48 16,0-5 56-1,0-2 16-15,0 3 56 16,0-3 8-16,0-4-8 16,0 4 0-16,4-3 0 15,0-4 0-15,0-3-176 0,4 3 176 16,-5-3 40-16,5 1-40 15,-3-4-104 1,-2 3-304-16,1-3 23 16,-3 0 297-16,-2 0 24 15,5-3 128-15,-4-7-48 0,0-2 24 16,3-8-32-16,2-2 48 16,3-3-56-16,0-4-184 15,3 1 88-15,6-7 88 0,2 0 8 31,-3-3 64-31,8 6 0 16,-4 0-8-16,-5 7 377 0,-3 3-329 16,0 6 456-16,-4 3-80 15,4 0-128-15,-4 7-128 16,4-1-152-16,0 5 184 0,-4-2-24 16,4 4 40-16,0 0-144 15,0 0-128-15,-4 6-120 16,3 7 56-1,-3 3 16-15,0 6-16 16,0-3-96-16,-5 3 120 0,6 1 40 16,-5-1 0-16,4 0-152 15,-5-3 0-15,1 1-48 16,1-5 120-16,-6 1 72 16,5-3-144-16,-8 0-120 0,1-1 144 31,-2-5-168-31,-3-4 208 0,-4 0-112 15,8-3-32-15,-4 0 232 16,7 0 8-16,6 0 248 16,-1 0-248-16,4-6-8 0,-1-7-336 15,1 0 168-15,0-3 168 16,1-6-81-16,6-3 9 16,-3-4 24-16,4 0-592 0,0 1 464 31,0-1 176-31,0 7 208 0,-9 3-16 15,5 3-192-15,0 3-192 16,0 7 144-16,0-3 48 16,4 5 80-16,-8 1 72 0,4 0 224 15,-9 3-216-15,1 0-144 16,1 0-16-16,-2 3 0 16,1 7-176-1,4 5 56-15,-4 8 112 0,0-1 8 16,0 7-280-1,-1-1 280-15,6 7 0 0,3-3-144 16,-4 0-136-16,4-1-216 16,-4-2 112-16,3-4 232 15,-3-5-392-15,0-8 288 0,-4-2-304 16,8-7 320 0,-5-3 240-16,5 0 80 15,8-3-8-15,1-13-80 16,2-3 16-16,1-7-16 15,-1-2-176-15,-2-7 96 16,3 0 72-16,-5 0-280 0,5 3 296 16,-8 4 312-16,0 6-16 15,-4 6 264-15,3 6-552 16,-3 4 224 0,-3 3 304-16,3 3-456 0,-1 0-72 15,5 3 192-15,0 9 112 16,0 4-312-16,0 3 0 15,-4 3-400-15,0 1 400 16,0-1-56-16,-4 0-16 16,3-3 64-16,-3 3-272 15,4-6 200-15,0 0 80 0,0-3 128 32,0-3-80-32,-4-4 112 0,-1 0 120 0,1-6 160 15,-3 0-160 1,3 0-280-16,-1 0 0 15,-3 0-8-15,4-10-32 0,0 4-840 16,-4-6 264-16,-4 2-536 16,-4-3-873-1,-8 1-287-15,-1 2-3489 0</inkml:trace>
  <inkml:trace contextRef="#ctx0" brushRef="#br0" timeOffset="36232.08">30117 4121 3104 0,'0'0'5881'15,"0"0"-3240"-15,0 0-1617 16,0 0-496-16,0 0-80 15,0 0-176-15,8 0-216 16,4 3-32-16,11 10 233 16,9 3 247-16,9 2-408 0,2 5 208 31,5-1-160-31,-8 0-40 0,-8 0 120 0,-8-2-96 16,-9-1-128-1,-11-7-304-15,-4 4 304 16,0 0 0-16,-15 3 240 0,-13 3 128 15,-8 4 0-15,-3-1-48 16,-10-3-192 0,10 1-80-16,-6-1-48 0,10 0-456 15,-9-6-1608-15,9-3-1185 16,7-10-7409-16</inkml:trace>
  <inkml:trace contextRef="#ctx0" brushRef="#br0" timeOffset="43322.13">26444 5020 6601 0,'0'-7'2712'0,"-4"4"-1367"16,4 0-137-16,-5-7 584 0,1 4-223 15,4-4 95-15,-4 1-544 16,4 3 1 0,0-1-201-16,0-3-336 0,0 7 0 0,0-6-192 31,4 3-232-31,13-4-8 16,7 3-152-16,11-2-128 0,1 6 64 15,0 3 8-15,-4 0-8 16,-8 0-16-16,-9 0 32 0,-2 3 40 15,-6 0-104-15,-7 7-16 16,0-4-56-16,0 4 8 31,0 2 0-31,0 1 104 0,0 0 64 16,0-4-8-16,0 7 8 0,0-3-8 16,0 0 16-16,0 6-8 15,0-4 0-15,8 7 0 16,9-2 8-16,-6-1-168 15,6 3-232-15,-2-3 144 0,-2 3 32 16,2-3-144 0,-11-3 96-16,0 0 192 15,-4-3 32-15,0-4 40 0,-4 1-33 16,-12-4 41 0,-8 3 97-16,-4-5 151 15,0-1-72-15,0 0-48 0,9-3-40 16,3 0-88-16,12 0-144 15,4 0-288 1,11-6-993-16,41-16-3448 0,-3-1 440 0,2 5 400 16</inkml:trace>
  <inkml:trace contextRef="#ctx0" brushRef="#br0" timeOffset="43812.81">27065 5124 1560 0,'0'0'8210'0,"0"0"-5802"16,0 0-431-1,0 0-529-15,0 0-496 0,0 0-504 16,0 0-344-16,0 0-104 16,-12 13-8-1,12 0 8-15,0 3 0 16,0-1 0-16,0 1-88 16,8-6-128-16,4-4-32 0,-1-3 0 15,2-3 240-15,-5 0 8 16,3 0-176-16,2-9-248 15,-2-7-496-15,2 0 87 0,2-6 129 32,2 0 184-32,2 2-96 15,1 5 152-15,-3 5 272 0,-6 10 56 16,1 0 80-16,-3 0 56 16,-9 16 216-16,3 3 320 15,-3 0 0-15,0 3-208 0,0 4-200 16,0-7-72-16,4 0-56 31,8-3-40-31,0-7-32 0,12-3 8 16,0-2 64-16,8-4 48 15,-5-7-32-15,-2-9 40 0,-6-9 200 16,-7 0 561-16,-8-7 167 16,-4-3 304-16,0 3-568 15,-16 7-240-15,0 3 16 0,-8 9-360 16,-4 7-136-16,-15 9-552 31,3 13-1616-31,9 3-2649 0</inkml:trace>
  <inkml:trace contextRef="#ctx0" brushRef="#br0" timeOffset="44268.6">26403 5546 4096 0,'0'0'4449'0,"0"0"-2400"15,0 0-217-15,0 0 17 16,0 0-665-16,80-6-8 16,-24-3-408-1,20-1-144-15,19-2-96 0,32 2 25 0,9-3-113 31,-8 4-24-31,-12-1-224 0,-17 0-72 16,-24 4-40-16,-19 0-64 0,-15 3 72 16,-14 3-88-1,-7-4-88-15,-4 4-368 0,-4 0-280 16,-12 0-481 0,-4 0-983-16,-48 0 127 0,9 4-591 15,-10-1-4242-15</inkml:trace>
  <inkml:trace contextRef="#ctx0" brushRef="#br0" timeOffset="44577.77">26515 5620 1800 0,'0'0'7161'0,"0"0"-5608"16,0 0-745-16,0 0 208 15,0 0 600-15,0 0 41 16,40 3-641-16,-5-3-176 0,14 0-232 16,10 0-96-16,17 0 33 15,19 0-57-15,21 0-120 16,-12 0-120 0,-25-3-104-16,-27 3-24 0,-20-4-64 15,-4 1-48 1,-4 0 56-16,-4 3-64 0,-13-3-64 0,-2 3-328 15,-5 0-536 1,-16 0-977-16,-8 0-1311 16,1 0-2162-16</inkml:trace>
  <inkml:trace contextRef="#ctx0" brushRef="#br0" timeOffset="46208.41">9506 4235 2600 0,'0'0'6818'0,"0"0"-4682"0,0 0-1368 16,0 0-272-1,0 0 384-15,0 0 249 16,0 0-233-16,0-10-208 16,0 10-232-16,0 0-160 0,-3 4-288 15,-2 18 0-15,1 13 72 0,-8 25 304 16,1 29-40-16,-2 22-72 15,2 7-72 1,11-4-120 0,0-15 16-16,0-14-16 0,0-18-80 15,3-13 41-15,5-13-33 16,-4-6-8-16,5 3 8 16,-5 0 8-16,3 4-8 15,1-10 40-15,-4-7-48 0,0-6 8 16,1-4-8-16,-2-2-217 15,-3-3-327 1,0-1-312-16,0 7-992 0,0-6-1121 16,-3-4-1936-16</inkml:trace>
  <inkml:trace contextRef="#ctx0" brushRef="#br0" timeOffset="48741.63">9506 5511 1200 0,'0'0'5465'0,"0"0"-2897"16,0 0-1503-16,0 0-321 15,0 0 208-15,0 0 32 16,0 0 0-16,20 10-247 0,-4-7 47 16,3 4-88-16,9-4-200 31,9 3-208-31,6-3 40 0,10-3-8 0,6 0 48 15,5 0-184-15,15 0 40 16,17 0-8-16,16 0 9 16,-9 0-81-16,-19-3 32 15,-28 0-8-15,-9 3-72 16,9-3-48-16,4 0 0 16,7-4 0-1,2 1-40-15,-5-1 16 16,3 1 24-16,-3-3-48 0,3-1 8 15,1 1 0-15,12-4-8 16,-5 3 40-16,-2 1-40 16,2 6 0-16,-19-1 0 0,4 4-40 15,-4 0 40-15,-5 0 16 16,-3 0-8-16,4 0-8 16,-1 0 0-1,13 0 8-15,12 0-8 0,20 0 48 16,23 0-48-1,5 0 8-15,-5 0-8 0,-8 0-8 16,-15 0 0-16,-4 4 0 16,-5-4 16-16,-3 3-8 0,4-3 8 15,4 0 0-15,3 0-8 16,1 0 0-16,-1 0 72 16,-15 0-72-16,-16 0-8 15,-17 0 8 1,-2 0 40-16,6 0-40 15,9 0 8-15,8 0 0 0,-4 0 0 16,0 3 104-16,3-3-24 16,-3 3 96-16,3-3-40 15,10 3-40-15,-6 0-24 0,0 1-32 16,2-4-40 0,-2 3-8-16,1-3 48 15,4 3-48-15,-1-3 8 16,-3 3 8-16,0-3-8 15,-9 4-8-15,1-4 0 16,-4 3 0-16,-4-1 8 0,0-2-8 16,-1 0 8-1,1 4-8-15,-4-4 0 0,0 0 0 0,-1 3 0 32,1-3-8-32,0 0 8 0,0 3-64 0,4-3 16 31,-4 0 40-31,-1 0-8 0,5 0 16 15,-8 0-8-15,3 0 8 16,5 0 8-16,0 0-8 0,8 0-8 16,-1-3 0-1,1 0-168-15,0-3-120 16,-8-1 224-16,0 4 16 16,-8-3 56-16,3-1 0 15,-3 1 16-15,-4 3 24 0,4-7 32 16,-1 1-8-16,2-4-56 15,-2 3 0-15,5-2 8 16,-4-1-16-16,-4 3-32 16,-9 1 32-16,1 3 0 0,-8-4 8 15,-4 4 0 1,0 0 0-16,-4-1 40 16,0 1-48-16,0-3 8 0,-5 2-8 15,2-3 8-15,-2 4-8 16,-2-1 8-1,-2-2 0-15,6 0-8 0,-9-1 0 16,-1 1 8-16,1-1 8 16,1 1-8-1,-5-4 56-15,-4-3-64 0,3 0 8 0,-3-3-8 32,4 0 0-32,-4-3 0 15,4-7-8-15,4 1 8 0,0-4 0 16,4-3 0-16,1 0-8 15,-2-3 8-15,1 3 8 0,0-3 0 16,0 3 40-16,-4 0-48 16,0 0 24-16,-4 0-24 15,4 4 16-15,-4-4-8 16,0-4 8 0,-1 4-8-16,1-2-8 15,1 2 8-15,-5-4-8 16,0 5-8-16,0-1-72 0,0 0 72 15,0 3 0-15,0 3 8 16,-9 4-16-16,9 3 8 16,-3 0-80-16,3 2 80 0,0 1-88 31,-4 6 24-31,4 1-16 16,0-1 40-16,0 7 48 0,0-4 0 15,0 4-40-15,-4 0 40 16,4 0 0-16,0 2 0 15,-4 1 0-15,0-3 0 0,0 2-8 16,-4 1-8-16,-4 0-112 31,0 0-56-31,-4 0-64 0,-4 3-72 16,-3 0-33-16,-9 0 17 16,0 0 64-16,-1 0 40 0,-3 0 144 15,-7 0 72-15,3 0-32 16,-4 0 48-16,-3 0 0 15,-1 3-8-15,0 0 8 0,0 0 0 16,-4 0-40 0,-4 1 40-1,1-1 0-15,-5-3 8 0,-4 0 0 0,-4 0-8 16,0 0 8 0,-3 0-8-16,0 3 8 15,-2-3-8-15,6 0 0 0,-5 0 0 16,0 3 0-1,8-3 0-15,-3 0 24 16,-1 4-24-16,4-4 0 16,1 2-8-16,-1 2 8 0,-3-1-40 15,2-3 40 1,-3 3 0-16,1 0 8 16,-1 0-8-16,-3 1 16 0,2-4-8 15,2 3 0-15,-1 0 112 16,-3 0-48-16,-1 0-72 0,0 0 8 31,5 1 8-31,-6-1-8 16,6 0 0-16,-5 4 0 0,1-5 0 15,-1 1 0-15,0 4-8 16,-4-4 16-16,5-3-8 16,-5 3-8-16,0 1 0 0,5-1-8 15,-6-3-40 1,-9 3 48-16,5 0-8 15,1-3 0-15,5 3 0 0,8 0 0 16,-6 1 0-16,2-1 8 16,7 0-16-16,0 0 8 15,1 4-32-15,-1-5 40 16,4 2 0-16,-3 2 0 16,3-3-8-16,-8 1-64 0,8-1 0 15,-3-3 8-15,-1 0-48 16,4 0-8-16,0 0 48 15,1 0 72-15,3 0 16 16,0 0-16 0,0 0-8-16,-4 0 8 0,5 0-56 15,-5 0-88-15,0 0 72 16,4 0 64-16,0 0 0 16,4 0-32-16,5 0 40 0,-1 0 8 15,0 0 40-15,0 0-32 16,-3 0 0-1,-5 0-16 1,0 0 0-16,-4 0 16 0,-3 0-16 16,-1 3 8-16,-4-3 0 15,0 0 0-15,4 0 72 0,1 3-80 16,3-3 0-16,5 0 0 16,-1 3 0-16,4 0 8 15,0 0-8-15,0 1 8 16,0 2 0-1,-4-3-8-15,4 4-40 16,-3-1 40-16,3 0 8 0,0-3 56 16,5 1-64-16,-2-1-160 15,10-3 160-15,-1 3 80 16,0-3-80-16,4 3 8 0,-11 0-16 16,2-3-280-1,6 3 288 1,7 1 216-16,0-1-152 0,4 0-64 15,8 4 0-15,-4-4 0 16,8-1 0-16,0 5-8 16,1-4-88-16,-6 4-416 0,-2-1-472 15,-1 1-344-15,-24-1-393 16,12-3-1440-16,0-3-4760 16</inkml:trace>
  <inkml:trace contextRef="#ctx0" brushRef="#br0" timeOffset="51321.73">26730 3308 6633 0,'0'0'5425'16,"0"0"-3633"-16,0 0-711 0,0-41-649 16,0 38 408-16,-7-4-48 15,-6 4-416-15,1 3-168 16,-4 0-96-16,1 0-112 0,-2 0 0 31,2 6-56-31,-2 4-8 0,10 6-40 0,3 3-40 16,4 3 88-1,0 7-16-15,20 3 0 16,3 3 72-16,9-1 16 0,5 1 112 16,-10 0-32-16,-3-6-56 15,-12-4-40-15,-8-6 0 16,-4 0 48-16,-16-3 16 16,-12 0 32-16,-12-7 104 0,-8 1 16 31,1-7-48-31,2 1-88 0,10-4-80 15,12 0-248-15,23-10-728 16,0-9-2953-16,7-4-3736 0</inkml:trace>
  <inkml:trace contextRef="#ctx0" brushRef="#br0" timeOffset="51699.72">26802 3492 8313 0,'0'0'3889'0,"0"0"-3249"16,0 0-376-16,0 0 272 16,0 0-63-16,0 0 87 15,0 0 216-15,91 16-240 0,-55-12-248 32,1-2-112-32,-2-2-88 15,-3 0-8-15,-4 0-8 0,-8-9 24 16,0-7-16-16,-12 0 0 15,-5-6 24-15,-3 3 136 16,0 0-16-16,-15 3-24 16,-9 3-80-16,0 10-112 0,-12 3 0 15,0 0 0 1,1 10 40-16,3 9 72 0,4 3-112 16,8 3 48-16,8-2-56 15,8 2-8 1,4-3-96-16,12-3 96 0,16 0-184 15,11-6 56-15,13-3-176 16,28-10-1128-16,-12 0-1601 0,-12-4-3432 16</inkml:trace>
  <inkml:trace contextRef="#ctx0" brushRef="#br0" timeOffset="52053.77">27280 3467 10218 0,'0'0'2984'0,"0"0"-2344"0,0 0-640 15,0 0-48-15,0 0 48 32,0 0 72-32,0 0 281 0,28 19 287 15,0-19-112-15,8 0-176 16,0-4-200-16,3-8-80 0,-7-4-72 16,-4-3 0-16,-8-3-48 0,-12-3 40 15,-4 2 8 1,-4 4 136-16,-8 7 128 15,-16 2-136-15,-4 7-80 0,-8 3-32 16,-3 6 56-16,-1 13 104 31,7 4-24-31,6 5 48 0,7 0-56 16,12 4-80-16,8-3-64 16,4-3 56-16,20-1 40 15,12-3-40-15,11-6 16 16,9-3-32-16,0-7-40 0,0-3-544 15,4-3-1040-15,-13 0-1161 0,-19-3-2784 16</inkml:trace>
  <inkml:trace contextRef="#ctx0" brushRef="#br0" timeOffset="52386.88">26375 3943 7761 0,'0'0'2305'0,"0"0"-785"15,0 0-136 1,0 0 297-16,0 0 7 0,-7 0-232 16,31 0-303-16,11-6-777 15,33-4-232-15,40-3-56 16,35 4 48-16,17-4 24 15,-5 4 16 1,-16 6-128-16,-31 3-40 0,-25 0-8 0,-27 0-488 16,-15-3-641-1,-18-1-119-15,-7 1-632 16,-8-3 183-16,-8 6 353 16,-32 0-1705-16,-16 0-1087 0,-3 0-857 15</inkml:trace>
  <inkml:trace contextRef="#ctx0" brushRef="#br0" timeOffset="52684.09">26431 4086 8225 0,'0'0'2713'0,"0"0"-1785"15,0 0 416-15,0 0 457 16,0 0-521-16,116 0-176 15,-28-3-344 1,28 0-39-16,7 0-65 16,-8 3-104-16,-27 0-288 15,-28 0-96-15,-16 0-120 0,-5 0-40 16,1 0 40-16,0-4-48 16,-4 1-40-16,-13 3-184 15,-6-3-136-15,-9 0-184 0,-8 3-168 31,0 0-569-31,-4 0-1463 0,-12 0-1769 16,0 0-3705-16</inkml:trace>
  <inkml:trace contextRef="#ctx0" brushRef="#br0" timeOffset="65684.32">7282 2591 536 0,'0'0'7161'16,"0"0"-5296"-16,0 0-1009 0,0 0-520 15,0 0-104-15,0 0 432 16,0 0 416-16,0 0 16 16,0 0-239-16,0 0-345 0,0 0-216 15,0 0-112-15,5 0-48 0,-1 0-120 32,4 0 32-32,3 0 32 15,10-4 16-15,3 1-40 16,0 3-8-16,8-3 56 0,-4 3-56 15,4-3 112-15,3 3-48 16,1-3 16-16,-4 3-80 0,3 0-40 31,-3 0 48-31,0 0 8 16,-4 0-64-16,4 3-8 16,0 0 8-16,0 0 0 0,3 0 8 15,6 1 56-15,2-4 40 16,6 3-32-16,-2 0 0 15,1 0 32 1,3 0-24-16,-3 0-8 0,5-3-16 16,2 4 16-16,-3-1-56 15,0 0-8-15,-1-3 0 0,1 0 0 16,-4 0 64-16,-4 0-64 16,0 3 0-1,-4-3 0-15,-1 0 32 16,-3 0-40-16,0 3 0 0,4-3 64 15,3 0-56-15,2 4 40 16,2-2-48-16,1 2 0 0,4-1 8 16,-4 0 0-16,-5 0 0 31,2 1-8-31,-6 2 0 0,1-3 8 16,-4 0 0-16,4 0 0 15,-1 0 0-15,6 1 8 0,2-1-16 16,1-3 8-16,4 3 24 15,0-3-32-15,0 0 16 47,-1 0-8-47,-3 0-8 0,-4 0 8 16,4 0-8-16,-5 0 16 16,2 0-16-16,-2 0 8 0,1 0 0 15,4 0 0-15,-4-3 48 16,3 0-48-16,2 3 64 0,-6-4-64 15,-3 1 0-15,0 3-8 0,0-3 8 16,-5 3 0-16,5-3 8 16,0 3-8-16,0-3 0 0,0 3-8 15,4 0 0-15,-1 0 8 16,2 0 0 0,2 0 8-16,1-3-16 15,3 3 0-15,-2-3 0 0,-6 3 8 16,-2 0-8-16,-6 0 0 15,-3 0 72-15,-4 0 16 0,-4 0 48 16,-1 0-88-16,-6 0 0 16,2-4 1-16,-6 4 15 15,-2 0-16 1,2-3 8-16,-2 3-56 16,1 0 8-16,0-3 0 0,-4 3-8 15,0 0-88-15,1 0-633 16,2 0-983-16,1 0-2265 31,0 0-1912-31</inkml:trace>
  <inkml:trace contextRef="#ctx0" brushRef="#br0" timeOffset="66842.23">13156 2498 2632 0,'0'0'4745'31,"0"0"-3473"-31,0 0-47 16,0 0-241-16,0 0-72 0,0 0 96 15,0 0 88-15,-4 0-55 0,4 0-185 16,0 0-168-16,0 0-96 16,0 0 24-16,4-3-112 15,8 0-360-15,15 3-16 0,10-6-16 31,10 2 0-31,13 4-64 16,4-2-39-16,3 2 39 16,9 0 0-16,-4 0 32 0,0 0-32 15,-1 0 0-15,1 0 16 32,-5 0-56-32,-3 0 56 0,-4 0-56 15,-4 0 64-15,4 0 0 16,-4 0-64-16,3 2 0 0,5 2 0 15,0-1 40-15,0 0-32 16,-1 0-8-16,1 0-8 16,0 1 0-1,-5-4 0-15,5 3 0 0,0-3 8 16,-1 0 0-16,2 0-8 16,-6 0 0-16,6 0 8 0,-7 0 0 15,2 0 0-15,4 0-8 0,-8 0 8 31,4 0-8-31,-8 0 8 16,-5 0 0-16,5 0 0 0,-7 0 72 16,-2-3-72-16,-3-1-8 15,4 4 56-15,-1-3 16 0,2 0-72 16,-6 3 0-16,-3 0 0 31,0 0 8-31,-8 0 24 0,-8 0-32 16,-8 0 0-16,-5 0-8 15,2 0 0-15,-5 0-56 16,0 0-48-16,3 3-224 0,-3 4-257 16,5 2-367-16,3 10-728 15,-1-3-1113-15,2-3-2752 0</inkml:trace>
  <inkml:trace contextRef="#ctx0" brushRef="#br0" timeOffset="68375.12">18957 2498 3504 0,'0'0'2305'0,"0"0"-1529"15,0 0-552-15,0 0-56 16,0 0 368-16,0 0 456 16,-64 4 225-16,60-4-49 0,4 0-64 15,0 0-208-15,0 0-208 0,0 0-240 32,0 3-87-32,0-3 143 15,0 0-88-15,8 0-192 16,8 6-48-16,16-3 64 0,7 4 224 15,13 2-40-15,8-2-128 32,4-1-24-32,0 3-24 0,8-5 32 15,-1 5-64-15,5-3-32 16,0 1-88-16,-5-1-32 16,5 1-8-16,-8-1 16 0,-4 0-16 15,-1-3 9-15,-3 4 7 16,-4-4 8-1,-1 3-72-15,1-2 40 0,0 2-40 16,8-3 8-16,-1 0 40 16,10 4-40-16,-6-4-8 15,-3 3 64-15,0-3-56 0,-4 0-8 16,-4 0-8 0,-2 1 0-16,2-4 0 15,0 3 0-15,4-3 0 16,4 0 0-16,-4 0 8 0,3 0-8 15,1 0 0-15,0 0 0 16,-4 0 8-16,-1 0-8 0,-3 0 8 31,4 0 0-31,0 0-8 16,0 0 8-16,4 0 64 0,-1 0-72 16,5 0 8-16,-5 0-8 15,1 0 8-15,-4 0-8 0,0 0-16 16,0-3 8-16,-1-1 0 31,1-2 8-31,0 3-8 16,-4-3 8-16,4 3 0 0,-5-4 0 15,5 1 0-15,-4 2 0 16,3-5 0-16,1 6 0 0,4-7 0 31,0 4 48-31,3-3-48 16,2-1 0-16,2 4 0 0,-7 0 8 15,-1-1-8-15,-3 1-8 0,4 2 0 16,-8-5 8-16,8 5-8 16,-1 2 8-16,1-1-48 0,3-1 48 15,-3 4 0 1,-4 0 0 0,4 0 0-16,-8 0 16 0,0 0-16 15,0 0 0-15,-4 0 0 0,-1-3 0 16,1 3 0-16,0-3 8 15,3 0 40-15,1 3-48 0,4 0-8 32,0 0 8-32,3-4-8 15,1 4 8-15,-4 0 0 0,0 0 0 16,-4 0 0-16,-4 0 0 16,-5 0 0-16,-3 0 0 0,-4 0 0 15,3 4 0-15,2-1 0 31,2 0 0-31,-3 0 0 16,4 1 0-16,-8-1 0 0,-4-3 8 16,-8 0 0-16,-9 0-8 15,-2 0-152-15,-6 0-505 0,-3 0-303 16,-8 0-776-16,0 0-2537 0</inkml:trace>
  <inkml:trace contextRef="#ctx0" brushRef="#br0" timeOffset="71360.14">22463 3940 6849 0,'0'0'1464'0,"0"0"-816"0,0 0-231 16,0 0 583-16,0-26 136 0,0 24 248 15,0-2-231-15,5 4-305 16,2-3-312-16,1 3-216 16,3-3-136-1,10-4 56-15,7 4-48 16,4 0 8-16,7 0 56 16,9 0-32-16,5 0 72 0,5 0 24 0,7-1 96 15,3 1-184-15,-1-3-72 16,4 2 97-1,-3-2-89-15,1-3-72 16,-6-1 24-16,5 0 8 16,-8 1-72-16,-1-1 16 15,1 1-8-15,-4 0-56 0,-5 2 0 16,1 1 64-16,-3 2-64 0,-2-2-8 31,-4 6 8-31,-2-3-8 16,-5 3 0-16,-5 0 0 15,-6 0-16-15,-10 0-80 0,-6 0-232 16,-5 0-305-16,-1 0-327 16,-3 0-400-16,0 3-889 0,-12 7 641 31,-4-1-664-31,0-2-2305 0</inkml:trace>
  <inkml:trace contextRef="#ctx0" brushRef="#br0" timeOffset="71683.27">23894 3791 6465 0,'0'0'2088'16,"0"0"-615"-16,0 0-417 15,0 0-128-15,0 0-64 16,0 0-88-16,0 0-223 0,7-3-377 16,-7 18-104-16,0 7 184 0,4 13 472 15,-4 7-312 1,0 9-176-16,0 12 144 15,-4 20-88-15,-11 15-32 16,-2 4-96-16,2-17 0 16,6-18-72-16,2-22-16 0,3-4-32 15,-4 3 8-15,8 7-40 0,-5 3-8 16,1-6-8-16,0-10 56 31,1-3-56-31,3-13-8 16,-4 0 8-16,4-6-8 0,0-3-440 15,-4-7-832-15,4-3-1249 16,-8-3-2312-16</inkml:trace>
  <inkml:trace contextRef="#ctx0" brushRef="#br0" timeOffset="72305.61">22479 3956 6145 0,'0'0'1344'0,"0"0"56"16,0 0-519-16,0 0 255 0,0 0 56 16,0 0-144-16,0 0-440 15,-11-29-319-15,6 48-225 16,5 10 296-1,-8 6 328-15,4 9 104 0,-7 20-424 16,-2-4-40-16,-2 7 232 16,2 6-248-16,5-10-16 0,-3 7-96 15,2 0-64-15,5-10-40 16,4 1 8 0,0-11-96-16,0-5-8 15,0-7 0-15,0-6-8 0,0-7-352 16,0-6-200-16,0-3-336 15,0-6-1152-15,-4-4-1785 0,-3-6-2937 16</inkml:trace>
  <inkml:trace contextRef="#ctx0" brushRef="#br0" timeOffset="72707.53">22284 4937 7537 0,'0'0'1945'16,"0"0"-1065"-16,0 0-24 15,0 0 312-15,0 0 40 0,111 19-95 16,-71-13-169-16,8 0-264 16,8-2-160-16,23 2 24 31,18 4-144-31,26-4-96 0,4 0 8 0,-3 1-128 15,-13-4 57-15,-7 0-17 16,-5 0-24-16,1 1-8 0,-1-4-24 16,-7 3-64-16,-8-3-16 15,-21 0-40 1,-14 0-40 0,-2 0 40-16,5 0 48 0,0 0-96 0,8 0 0 15,-9 0 0-15,-10 0 8 16,-14 0-8-16,-3 0-8 0,-12 0-216 15,-8 0-288-15,-16-10-729 32,-16 0-1207-32,-4 1-4810 15</inkml:trace>
  <inkml:trace contextRef="#ctx0" brushRef="#br0" timeOffset="73933.25">23001 4089 5401 0,'0'0'2080'0,"0"0"-768"15,0 0-575-15,0 0 55 16,0 0 264-16,0 0 104 16,-8-41 144-16,8 18 9 0,8-2-625 0,4-7-232 31,8-6-64-31,8-6-88 15,4-7-88-15,11-3-56 0,5-3-72 16,8 0 24-16,-1 0-48 16,1 12-8-16,-4 4 16 15,-4 12 32-15,-8 7-16 0,-8 6-24 32,0 4-16-32,-13 5-32 0,-2 1-8 15,-10 6-8-15,-3-3 0 16,-4 3-464-16,0 0-752 15,-4 3-664-15,-11 10 463 0,-2-1-1199 16,6-2-609-16</inkml:trace>
  <inkml:trace contextRef="#ctx0" brushRef="#br0" timeOffset="74239.44">23443 3305 8265 0,'0'0'1377'0,"0"0"-561"0,0 0-224 16,0 0 312-16,0 0 360 15,0 0 49-15,0 0-561 16,0 0-600-16,68-38-64 0,-20 38-40 16,0 0-48-1,-1 0-8-15,-7 0 0 16,-12 0 8-16,-8 9 0 0,-16 4-200 15,-4 9 88-15,-4 7 112 16,-16 9 152-16,1 0-24 16,-2 3-56-1,-3 4-72-15,0 15-232 16,9-9-1417-16,3-10-1279 0</inkml:trace>
  <inkml:trace contextRef="#ctx0" brushRef="#br0" timeOffset="76285.75">23754 4591 7985 0,'0'0'2201'0,"0"0"-721"31,0 0-568-31,0 0 112 16,0 0-215-16,0 0-297 0,0 0-360 16,0 0-32-16,28 22 112 15,-8 0-104-15,12 7-8 0,3-1-72 16,5-2 8-16,1-4 16 31,-2-6 0-31,1 0-72 0,4-7 72 16,-1-6 32-16,2-3-32 0,-2 0 40 15,1-3 24-15,0-10 24 16,7-9 104-16,-3-6-144 0,1-7-16 16,2-6-32-1,1-1-72 1,0-5 8-16,-5-4 40 16,-2 4-48-16,-2 2-8 0,-7 1 8 0,0 5 0 15,-5 7 0-15,1 7 0 16,-4 3 48-16,4 9-40 0,0 3-8 15,0 8 16-15,8 2-16 32,-4 0 0-32,0 0 0 15,-1 12-24-15,-3 7-32 0,-4 7 40 16,0 5-40-16,4 4 8 0,-4 7 40 16,0 5 8-16,8-2 8 31,-1 2 56-31,-3-6-64 15,0 1 0-15,-4-4-120 0,0-6-24 16,-4-4-120-16,-4-9 24 16,-4-3-144-16,-5-6 64 0,2-7 144 15,-2-3 72-15,6 0 0 32,2-3-56-32,9-16-64 15,-4-7 72-15,8-2-64 0,0-10 24 16,8-4 0-16,0-2-65 0,3-7 105 15,10 1 80-15,-1-2 24 0,-1 5 48 16,5 5 104-16,-4 11 40 16,-1 5 265-1,1 14-97 1,-4-1-168-16,0 6 88 0,-4 5 0 16,-4 2 72-16,3 0-112 0,-2 0-144 15,-6 12 8-15,1 7-56 0,-4 0 0 31,0 7-8-31,-8 2 0 16,0 7 8-16,-1 0 0 16,1 3 0-16,0 0 0 0,-3-3 8 15,2-3 0-15,5 0-8 0,0-4-72 16,0-5 24-16,0-4-24 31,3-6 64-31,1-4 0 16,0-3-8-16,0-3 8 0,-4-3 0 15,4-3 0-15,4-10 8 16,-5-2 8-16,5-8-8 16,5-2 0-16,-2-3-8 0,5-7 8 31,4 0-8-31,-1-4 0 16,1 5-64-16,1-1 24 0,-6 3 48 15,0 3 48-15,2 4 16 16,-2 6-48-16,-7 3 64 0,1 6 72 15,-6 1 40-15,1 6-80 16,-9 3-40 0,5 0-64-16,-7 6 0 15,3 7-8-15,-5 6 0 16,1 3-8 0,1 7 0-16,-2 3 0 0,5 2 8 15,0 4 8-15,0 1-8 16,4-2 0-16,-5-2-48 0,2-6-8 15,-1 0 32-15,-4-7 24 16,3-6-8-16,1-6 8 0,0-5 8 16,8-1 64-16,0-4-64 15,8 0 8-15,0-7-8 0,3-8 8 16,1-8-8-16,4-2-8 31,-1-3 8-31,2-1 0 0,3-3-8 16,-5 4 0-16,1 2 0 15,-8 7 8-15,-4 6-8 16,-1 4 0-16,-7 6 0 0,0-1 0 31,-4 4 0-31,0 0-8 16,-4 0-8-16,0 10-40 0,0 2 40 16,4 1-40-16,-4 4-528 15,-4-2-504-15,0-2-41 16,-9-7-543-16,-7-3-529 0,0-3-3736 0</inkml:trace>
  <inkml:trace contextRef="#ctx0" brushRef="#br0" timeOffset="76590.92">28874 4178 2832 0,'0'0'6682'0,"0"0"-4314"0,0 0-824 16,0 0-431-16,36-12-401 16,-13 14-408-16,5 11-152 15,4 13-32 1,0 2-48-16,1 10-24 16,-10 3-48-16,-3 4 0 0,-12 3-32 15,-8 2 32-15,0 1 48 16,-28-3 8-16,-12-1-56 15,-12-2-16-15,-15-1-152 0,-13-5-384 16,-28-2-921-16,21-11-1135 31,11-7-5266-31</inkml:trace>
  <inkml:trace contextRef="#ctx0" brushRef="#br0" timeOffset="77353.89">29854 4908 6489 0,'0'0'1952'0,"0"0"145"0,0 0-617 16,0 0 120-16,0 0-695 16,0 0-521-16,0 0-88 15,-32 6 480-15,-12 29-32 16,-8 13-320 0,-8 9 96-16,-15 16 16 0,-5 23-208 15,9 15-87-15,15-10-185 0,28-18 40 16,20-29-96-16,8-16 0 15,15 0-104-15,17 0-97 16,13-3-95-16,7-13-56 0,11-15 352 31,1-7-8-31,-8-19 8 16,-5-20 0-16,-19-8 56 0,-12-13 112 16,-20-1 304-16,0 1-191 15,-32 6 15-15,-12 12-112 0,1 11-128 31,-6 15 40-31,10 9-96 16,3 7 0-16,16 13-536 16,8 10-585-16,12 5-383 0,17 1-504 15,50 12-105-15,-7-6-872 16,4-9-2784-16</inkml:trace>
  <inkml:trace contextRef="#ctx0" brushRef="#br0" timeOffset="77670.05">30336 5375 8313 0,'0'0'2897'16,"0"0"-625"-16,0 0-831 16,0 0-577-16,0 0-464 15,0 0-184 1,-95-3-56-16,59 38-32 16,12 6-32-16,3 3-88 15,18 4 16-15,3-7 24 0,3-2-40 0,22-11-8 16,3-12-248-16,7-13 248 15,5-3 32 1,0-25 208-16,0-10-144 16,-8-13 32-16,-12-6 104 15,-16 0 160-15,-4 0 32 0,-24 7-40 16,-20 11-199-16,-8 14-49 16,-4 9-88-16,0 13-48 0,1 20-449 31,-8 37-911-31,10 0-1144 15,18-6-2625-15</inkml:trace>
  <inkml:trace contextRef="#ctx0" brushRef="#br0" timeOffset="78162.73">29332 6118 8753 0,'0'0'2137'16,"0"0"-1313"-16,0 0-432 0,0 0 400 16,0 0 585-16,0 0 303 31,-24-16-360-31,52 16-616 15,27-3-224-15,33-4-167 0,43-2-65 16,21 0 48-16,8-8 0 16,-8 5-56-16,-21-1-32 0,-12 3-88 31,-32 4-104-31,-27 6 40 16,-19 0-40-16,-13 0-8 15,0 0-8-15,-9 0-256 0,1 0-640 16,-20 0-1009-16,-8 10-2672 0,-20-7 128 15</inkml:trace>
  <inkml:trace contextRef="#ctx0" brushRef="#br0" timeOffset="78478.89">29232 6309 4825 0,'0'0'2392'0,"0"0"-1328"16,0 0 0-16,0 0 721 0,0 0 279 15,96 6 33-15,-8-6-665 0,35 0-384 32,17-6-208-32,3-4-215 15,-3 0-209-15,-25 1-56 16,-19-1-112-16,-28 1-176 0,-21 2-56 15,-19 1 16-15,-4 3-32 16,-8-3-264-16,-8-1-208 0,-8 4-713 16,-43-4-1503-16,-6 1-3041 31,-7-3-4153-31</inkml:trace>
  <inkml:trace contextRef="#ctx0" brushRef="#br0" timeOffset="81169.69">25763 5753 6385 0,'0'0'2936'0,"0"0"-1495"16,0 0-953-16,0 0-248 15,19 10 376-15,-3-1 152 16,4 4 48-16,0 6-207 0,4 3-105 16,4 3-280-16,0-2-96 31,4 2-72-31,3-6 64 0,-3 0-112 16,4-3 96-16,7-3-104 15,-2-4 72-15,2 1-64 16,6-7 80-16,2 0-80 0,1-3 0 0,4 0 64 15,-4-10-32 1,3-8-32 0,1-5 80-16,-4-8 8 0,4-8-40 15,-5 1 72-15,1 0-120 16,-4 7 0-16,0 2 168 16,-13 10-16-16,1 3 8 0,-4 9-72 0,5 4-24 15,-9 3-56-15,3 0 80 16,1 7-48-1,-5 6-40-15,6 5-8 16,-1 5 8-16,0 5 0 16,-9 1-8-16,1-1-8 15,0 1 8-15,-4-1-8 0,0-2-192 32,-4-1 8-32,3-5-104 0,2-5 80 15,-1 1 48-15,3-3 64 16,1-4-48-16,0-3-56 15,8-6-64-15,-4 0 128 0,4 0 96 16,0-2 40-16,0-14 8 31,0 0 16-31,-1-9 32 0,5-1-40 16,0-6 48-16,-3 4 48 16,2-1 136-16,-3 3-24 15,-4 8 32-15,-1 5 40 0,-3 0-96 16,4 7 8-16,-4 0-32 15,8 3-112 1,-4 3-40-16,0 0-8 0,4 3-8 16,-4 6 0-16,-4 7-8 15,-1 3-8-15,-3 0-64 16,-4 6 32-16,-4 4-152 0,-4-3-176 16,5-1 24-1,-9-3-24-15,-1-3 0 16,1-6-64-16,0-4 160 0,4-6 112 15,1-3-9-15,2 0 121 16,5-6 56-16,0-13 80 16,8 0 41-16,4-6-65 0,0-4 112 31,4 1-64-31,0 2 72 0,-4 0 64 16,4 11 128-16,-9 5-8 15,1 4-96-15,0 6-56 16,4 0-112-16,0 3-96 0,4 13 0 15,0 0 0-15,-4 3 0 32,3-3 8-32,-7-3 0 0,-4-1 0 15,-4-6 0-15,-4-2 8 16,-4-4 56-16,0 0 16 16,-4 0-8-16,-4-10-80 0,4-2-80 15,-4 2-472-15,0-3-408 16,0 1-1025-1,-8-1-2080-15</inkml:trace>
  <inkml:trace contextRef="#ctx0" brushRef="#br0" timeOffset="81488.83">28682 5556 6873 0,'0'0'2480'0,"0"0"-503"31,0 0-441-31,0 0-247 16,0 0-369-16,0 0-336 0,0 0-216 15,0 3-240-15,20 16 232 16,8 10 80-16,8-1-104 0,12 7-88 16,-4-3-64-16,-1 0-48 15,-2-3-48-15,-17-1-48 0,-9-3-40 16,-15 1-8-16,0-1 8 31,-11-3 0-31,-17 4 80 16,-4-4 0-16,-4 0-8 0,-4 0-64 15,-4 4-8-15,-4-1-144 16,-16 7-1024-16,13-7-1817 0,7-5-3936 0</inkml:trace>
  <inkml:trace contextRef="#ctx0" brushRef="#br0" timeOffset="83150.39">30746 5327 2800 0,'0'0'4257'15,"0"0"-3073"-15,0 0 217 0,0 0-257 32,0 0 160-32,0 0 136 15,13-41-279-15,-13 41-497 0,0 0-400 16,-9 0-184-16,-14 13-80 15,-5 6 72-15,-13 9 8 16,6 7 8-16,-1 4 64 0,8-2-80 16,9 5 16-16,10-4-88 31,9 0 72-31,5-6-72 0,18-4 48 16,13-6 8-16,4-5 0 15,4-8 96-15,8-9-40 16,0-3-8-16,-1-23-24 0,-3-8 40 15,-8-11 72 1,-12-6-16-16,-13 1-16 16,-6-1 64-16,-9 6 192 0,-9 7-72 15,-10 9-31-15,-9 10-137 16,-8 10-176-16,-4 9-64 16,-8 0-689-16,-15 41-855 0,11-3-2705 0,4-3-4137 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5T22:11:42.7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1374 3578 4096 0,'-8'-10'5546'0,"8"4"-4074"0,-4-3-416 16,-4 2 160-16,8 4 537 15,-4 0-393-15,4 0-288 0,0 3-328 16,0 0-319 0,0 0-129-16,-4 0-56 15,4 0-64-15,0 0-80 16,-8 6-96-16,0 13-32 0,-4 7 32 15,-4 15 144-15,1 3-40 16,-2 7-32-16,6 0-64 0,3-1 0 31,-1-5 88-31,5-7-80 16,1-3 40-16,-1-7-56 0,4-5 16 16,0-4-16-16,0-3-120 15,0-3-640-15,-4-4-937 16,4-6-2088-1,-4-3-1416-15</inkml:trace>
  <inkml:trace contextRef="#ctx0" brushRef="#br0" timeOffset="529.58">1534 3267 3080 0,'0'0'6025'32,"0"0"-4616"-32,0 0-689 15,0 0-256-15,0 0 296 16,0 0 424-16,0 0-127 0,0 0-425 16,-4-3-280-16,4 3-80 0,0 0-96 15,11 0-40-15,1 6-40 31,8 6-8-31,0 11-72 16,5 2 32-16,-6 4 24 0,1 9 8 16,-1 3 0-16,-6 7 48 15,-1 6 64-15,-9 3-64 0,-3 6 40 16,0 14-40-16,-11 11-48 31,-13-5-32-31,-4-10 0 16,-4-12 80-16,-4-14-80 0,-7 7-48 15,-13 0-160-15,0-9-616 0,-12-10-648 16,16-13-1705-16,5-16-5401 0</inkml:trace>
  <inkml:trace contextRef="#ctx0" brushRef="#br0" timeOffset="4243.66">3486 3369 9914 0,'0'0'2248'15,"0"0"-1384"-15,0 0 80 16,0-7 153-16,0 7-25 0,0 0-360 16,-4 0-464-16,-4 0-176 31,0 9-72-31,-8 8 104 0,-1 8 40 16,-6 0 96-16,-5 7 80 15,0 3-40-15,0 0-56 0,-3 9-72 16,-5 4 9-16,0 6-49 15,-1 0 24-15,6 3-136 32,-1 0 72-32,5-6-64 0,3 0 0 15,3-10 8-15,1-6-16 16,5-7-40-16,3-5-256 0,0-4-329 16,0-3-583-16,8-7-528 15,-5-9-657-15,6 0-823 16,-5-3-4290-1</inkml:trace>
  <inkml:trace contextRef="#ctx0" brushRef="#br0" timeOffset="4617.64">2999 3512 1200 0,'0'0'7857'15,"0"0"-6032"-15,0 0-825 16,0 0-328-16,0 0 40 0,0 0-328 16,9 2-376-16,3 14 136 0,-1 10 489 15,6 2-97-15,-2 13-104 16,5 4-32-16,0 3-32 31,0 5-104-31,0 1-120 0,0 1-88 16,0-8-56-16,0 1 8 15,4-7 64-15,-5-6-64 0,5-6 0 16,-3-4-8-16,-6-6-64 16,2-3-248-16,-10 0-464 31,6-6-408-31,-5-8-737 0,-1 1-823 15,-3-3-3978-15</inkml:trace>
  <inkml:trace contextRef="#ctx0" brushRef="#br0" timeOffset="4926.82">3577 3851 4785 0,'0'0'5737'15,"0"0"-4097"-15,0 0-880 0,0 0-272 16,0 0 128-16,0 0 577 0,0 0-361 16,-35 95-328-16,31-60-200 15,-4 0-56-15,8 0-136 31,0-6 0-31,0-4-64 0,4 0-48 16,4-9 56-16,8 0-56 16,-4-7-440-16,3-5-208 15,13-4-1072-15,-4-16-81 0,0-3-4216 0</inkml:trace>
  <inkml:trace contextRef="#ctx0" brushRef="#br0" timeOffset="5322.76">3677 3546 3896 0,'0'0'4633'0,"0"0"-3568"16,0 0-297-16,0 0-168 0,0 0-8 31,0 0-88-31,0 0-272 16,0 0-80-16,-40 83-112 0,40-64-32 15,0-3-16-15,0-7 0 16,4-2-200-16,5-7-56 16,-2 0 144-16,1-7 120 0,-4-12 104 31,-4 3 176-31,0-6 608 0,-4 3 161 15,-8 6-169-15,-4 4-152 16,1 9-336-16,-6 0-184 16,5 0-120-16,1 6-88 0,3 10-24 31,12 12-992-31,0-2-2201 16,4-4-7289-16</inkml:trace>
  <inkml:trace contextRef="#ctx0" brushRef="#br0" timeOffset="5602.01">4079 4051 2960 0,'0'0'8626'16,"0"0"-7474"-16,0 0-904 0,0 0-112 16,0 0 576-16,-8 41 17 15,-3-19-201-15,-6 4-288 16,-2 0 0-16,-5-1-152 0,4-3-88 31,-12 3-592-31,12-6-1121 0,0-6-2175 16</inkml:trace>
  <inkml:trace contextRef="#ctx0" brushRef="#br0" timeOffset="6283.19">4614 3489 11178 0,'0'0'1856'0,"0"0"-1392"15,0 0-96 1,0 0 177-16,-49 73 39 15,42-47-288-15,7-1-128 0,0-3-104 16,0-3-64-16,16-3-80 16,3-9-432-16,9-4-32 15,4-3 288-15,-4-7-385 0,4-9 33 32,-4-6 176-32,-8-3 280 0,-4-1 152 15,-9 4 352-15,2 6 520 16,-9 10 545-16,0 3 55 15,0 3-480-15,0 0-568 0,0 0-424 16,-5 12-32-16,1 10 16 31,-3 10 16-31,-1 13 0 0,4 6 8 16,0 21-8-16,-1 21 8 16,-2 18 0-16,3 0-8 15,-4-6 0-15,-5-16 0 0,-2-10 0 31,-1-13 0-31,0-11 0 0,0-17 8 16,0-7 64-16,-4-2-72 0,-4-4 0 16,1 1 0-16,-5-13 0 15,-4-13 384-15,4 0 433 16,-8-10 175-16,0-12-288 0,4-13-216 16,-4-3-48-1,12-10-8-15,12-3 24 16,9-3-240-16,3-3-112 0,28 0-104 15,28-6-456-15,19-7-184 16,29-3-312-16,-1 0-560 16,-28 19-761-16,-26 16-3048 0</inkml:trace>
  <inkml:trace contextRef="#ctx0" brushRef="#br0" timeOffset="6602.34">5031 3775 6905 0,'0'0'4969'15,"0"0"-4009"-15,0 0-272 16,0 0 97-1,0 0-225-15,0 0 384 16,0 0 24-16,-11 95-576 0,3-63-192 16,4 3-120-16,4-4 16 15,0 1-32-15,0-7-64 0,4-2 0 16,11-7-312 0,2-7-568-1,11-9-400-15,-5 0-345 0,-3-3-2375 16</inkml:trace>
  <inkml:trace contextRef="#ctx0" brushRef="#br0" timeOffset="6992.3">5155 3460 9193 0,'0'0'2145'16,"0"0"-521"-16,0 0-23 31,0 0-545-31,0 0-416 16,0 0-440-16,0 0-200 0,-12 0-96 15,12 10 96-15,0 0-8 16,0-1-224-16,0 1-56 0,0-7-304 16,8 3-104-16,-4-6-121 31,1 0 401-31,2 0 312 15,-3 0 104-15,0-9 96 0,-4 2 112 0,0 1 521 16,0 6 287-16,0 0-464 16,0 0-360-16,-8 0-176 15,5 0-16 1,-6 3 0-16,5 3-80 0,0-2 72 16,4-1 0-1,0-3-192-15,0 0-112 0,0 0 48 0,0 0-200 16,0-7-345-16,0-2-3383 15</inkml:trace>
  <inkml:trace contextRef="#ctx0" brushRef="#br0" timeOffset="8879.25">2912 3264 7433 0,'0'0'1592'15,"0"0"-687"-15,0 0 263 0,0 0 464 16,0-19 57-16,0 19-737 16,0 0-464-16,-4 0-288 15,-8 6-200-15,0 10 0 0,-8 9 0 16,-8 7 72-1,0 13 40-15,0 2 144 16,0 10-8-16,-4 13-32 0,1 16 8 16,7 22-48-16,4 6-128 15,12-3-40-15,8-16 64 16,4-12-48-16,16-7-16 16,11-3 48-1,1-9-48-15,1-10-8 0,-1-13-152 16,8-3 56-16,39 13-1144 0,-11-10-897 15,0-6-2335-15</inkml:trace>
  <inkml:trace contextRef="#ctx0" brushRef="#br0" timeOffset="9590.34">5127 3149 10242 0,'0'0'2344'0,"0"0"-1104"15,0 0-623-15,0 0-121 16,0 0 272-16,0 0-144 0,108 20-64 31,-69 2-168-31,6 3-144 0,-2 7 8 16,6 6-64-16,-2 6-48 15,-3 7 80-15,0 3-48 0,-5 6 73 16,-2 1-97-16,-10 6-104 16,-3 9-48-16,-8 13 0 15,-12 15 0 1,-4-8 8-16,0-20-8 16,-16-22-112-16,-24 9-601 0,8-2-1223 15,-3-11-2729-15</inkml:trace>
  <inkml:trace contextRef="#ctx0" brushRef="#br0" timeOffset="10879.9">3394 4372 1480 0,'0'0'6425'15,"0"0"-3976"1,0 0-1033-16,0 0-184 0,0 0 41 16,0 0-377-16,0 0-472 15,0 0-248-15,0 3-104 0,8 10 112 16,-4 6 248-16,4 6-32 16,0 7-88-1,0 3 24-15,0 6-120 16,0 3 48-16,0 1-88 0,8-1-104 15,0 1-8-15,-4-1-16 16,4 1 0-16,4-4-40 0,-5 0 0 16,2-3 40-16,-6 1-40 31,6-8 0-31,-6-5 0 0,1-1-8 16,0-9-112-16,-4-3-160 15,5-1-424-15,-10-2-608 0,5-7-1121 16,0 0-1487-16,-4-3-4346 0</inkml:trace>
  <inkml:trace contextRef="#ctx0" brushRef="#br0" timeOffset="11181.09">3410 4978 3848 0,'0'0'5906'15,"0"0"-4682"-15,0 0-896 16,0 0 208 0,0 0 640-16,0 0 201 15,0 0-409-15,83 70-400 0,-55-57-48 16,4 3-128-16,0-4-240 15,0-2-16-15,1 0-136 0,-10-8-184 32,1 5-616-32,0-4-456 15,4-3-289-15,-13 0-903 16,2 0-2713-16</inkml:trace>
  <inkml:trace contextRef="#ctx0" brushRef="#br0" timeOffset="11419.45">3828 4855 8345 0,'0'0'3857'0,"0"0"-2985"16,0 0-216-16,0 0 185 31,0 0 127-31,0 0-136 16,-51 72-288-1,42-40-88-15,-2-3-168 0,3 6-160 16,-1-7-72-16,5 0-56 16,-3-5-304-16,-1 2-968 0,0-6-1377 15,0-9-2176-15</inkml:trace>
  <inkml:trace contextRef="#ctx0" brushRef="#br0" timeOffset="13872.89">4892 4594 3368 0,'0'0'6570'16,"0"0"-4170"-16,0 0-1280 16,0 0 321-16,0 0 63 15,0-10-240 1,0 10-504-16,0 0-488 0,0 0-119 16,0 0-153-16,0 7 0 15,0 5 0-15,4 4 64 0,4 7 0 16,4-1 32-16,-4 10-48 15,8-1-40-15,0 8 0 0,-4-2 40 32,4-2-48-32,-1 0 0 15,-2 0 72-15,-1-6-64 0,-5-4-8 16,6-2-80-16,-5-5-64 16,-1-5-217-16,-3 0-159 0,5-4-544 15,-5 1-672-15,-4-1-737 31,0-5-2496-31</inkml:trace>
  <inkml:trace contextRef="#ctx0" brushRef="#br0" timeOffset="14151.15">4788 4981 6569 0,'0'0'4777'0,"0"0"-3913"0,0 0-624 16,0 0 88-1,0 0 200 1,0 0 705-16,0 0-257 16,48 48-464-16,-23-32-216 0,-1-4-136 0,4 1-64 15,-5 0-96-15,1-4-424 16,0 1-552-16,-5-3-585 0,9-7-7 31,-11 0-1120-31,-2 0-2586 16</inkml:trace>
  <inkml:trace contextRef="#ctx0" brushRef="#br0" timeOffset="14361.59">5199 4838 4729 0,'0'0'5249'0,"0"0"-2265"16,0 0-1631-16,0 0-769 16,0 0-104-16,0 0-24 0,-20 32 320 15,8-6-280-15,-8 5-176 32,9 1-112-32,-10 0-160 15,6 0-48-15,2-1-24 0,-2 1-976 0,2-7-1929 16,2-9-2984-16</inkml:trace>
  <inkml:trace contextRef="#ctx0" brushRef="#br0" timeOffset="18694">7084 3591 7097 0,'0'0'5761'0,"0"0"-4528"15,0 0-761-15,0 0-272 0,-8-10-96 16,-5 17 160-16,6 11 256 0,-9 8-48 16,4 12-176-16,4 6-128 15,4 4-88-15,4 3-8 31,0 0-64-31,12-3 0 0,8-7-8 16,4-6-160-16,4-10-272 16,-1-6-144-16,1-9-392 15,0-7 424-15,0-3 311 0,0-16 129 16,-8-10 32-16,3-9 72 31,-6-9 56-31,-1 0 353 0,-4 2 95 0,-5 7 336 16,-3 13 192-16,0 9-184 15,1 7-184-15,-5 6-584 16,4 6-80-16,4 17-136 16,7 5 96-1,5 10 32-15,1 4-96 16,3-4-328-16,3-7-40 0,-3-8-312 16,4-11 608-16,-8-9 176 0,-1-3 136 15,-6-12 208-15,-5-17 80 16,-8-12 208-16,0-6 160 0,-4-5-159 31,-13-2-273-31,-2 7-64 16,-1 3-80-16,4 9-64 0,0 9-72 15,8 4-80-15,4 13-416 16,4 2-945-16,0 7-1615 0,0-3-3698 16</inkml:trace>
  <inkml:trace contextRef="#ctx0" brushRef="#br0" timeOffset="19092.93">7693 3232 9482 0,'0'0'2408'16,"0"0"-632"-16,0 0-1127 0,0 0-649 15,0 0 56-15,0 114 288 0,0-50 56 16,0 6-208-16,0 3-96 15,0-13-48-15,8 7-48 0,-4-10-8 16,-4-16-112 0,0-9-88-1,4-13-176-15,0-13 56 0,1-6 328 16,6-12 232-16,6-20-32 16,2-6-104-16,5-3 56 0,-4 2 256 15,-4 7 376-15,-9 14 144 0,6 5 88 31,-9 13-447-31,0 0-569 16,-1 13-56-16,5 15 56 0,1 7 8 16,-1 3-8-16,3 3 0 15,-2 0-73-15,-1-2-431 0,7-4-800 16,9-10-1048-16,-4-3-817 31,5-15-4825-31</inkml:trace>
  <inkml:trace contextRef="#ctx0" brushRef="#br0" timeOffset="19594.59">8124 3673 9642 0,'0'0'4048'31,"0"0"-3407"-31,0 0-465 0,0 0 104 16,0 0-32-16,-17 89 0 15,17-57-72-15,0-7-80 0,13 1-96 16,2-7-320-16,9-10-88 0,4-2-16 15,4-7-209 1,0-10 137 0,0-15 200-16,-4-7 168 0,-9-10 128 15,-2-2 152-15,-10 3 680 16,-3 6 665-16,-4 13 487 0,0 6-455 16,0 6-441-16,0 10-480 0,-4 0-504 31,4 7-104-31,0 18-120 15,0 26 112-15,0 31 8 0,17 36-64 16,2 12-96-16,-3 0-96 16,-8-16-456-16,-8-12 416 15,-8-9-81 1,-12-11-23-16,1-22-120 16,-1-15-216-16,-1-14-8 0,-2-2 296 15,-1-4 256-15,-4-9 192 16,0-13 592-16,0-3 336 15,-4-25 136-15,0-16-167 0,-3-23-185 16,3-28-152-16,19-22-152 31,13-10-8-31,21 22-192 0,14 30-160 16,1 30-48-16,8 7-264 16,9 0-584-16,33-9-865 15,-2 6-3640-15,-20 12-7417 0</inkml:trace>
  <inkml:trace contextRef="#ctx0" brushRef="#br0" timeOffset="20402.43">9478 3695 8809 0,'0'0'2009'0,"0"0"-665"0,0 0-504 16,0 0 24 0,-40-85 385-16,21 69 159 15,-9 3-328-15,-4 7-496 16,0 2-264-16,0 4-120 0,-4 7-200 15,0 21 49-15,4 11-49 16,5 18 0 0,10 3-49-16,10 7-175 15,7-1-304-15,0-18-352 16,24 0-256-16,3-14-32 0,10-14 568 16,2-20 415-16,4 0 185 15,6-32 81-15,-2-25 23 0,-3-22 448 16,-8-30 0-16,-16 1 112 31,-12-3 112-31,-8 16-56 16,0 22 160-16,-8 16-215 0,0 19-105 15,4 12-24-15,4 11 120 16,-4 2-64-16,0 6-296 0,-4 7-296 16,-4 39-176-16,-4 37 168 31,0 35-8-31,12 16-32 0,4 0-240 15,8-16-448-15,8-35-488 0,-4-19-737 16,12-12-1063-16,-8-23-913 16,8-6-3481-16</inkml:trace>
  <inkml:trace contextRef="#ctx0" brushRef="#br0" timeOffset="20727.56">9817 3705 9089 0,'0'0'3049'15,"0"0"-1433"-15,0 0-807 0,0 0-289 32,0 0-144-32,-72 73-96 15,56-28-96-15,9-1-88 16,3 3-96-16,4-2-160 0,0-7-752 16,15-12-473-16,5-7 457 0,4-16 552 15,0-3 264-15,4-13 64 31,-8-19 48-31,-9-12 256 16,-3-10 1088-16,-8-6 353 0,0-1-233 16,-19 10-368-16,-5 7-279 15,-4 15 39-15,4 10-416 0,1 13-312 16,-2 6-128-16,9 9-912 31,1 36-1481-31,6-1-1728 0,9-6-2440 16</inkml:trace>
  <inkml:trace contextRef="#ctx0" brushRef="#br0" timeOffset="21104.55">10025 3746 10546 0,'0'0'3881'15,"0"0"-2417"-15,0 0-728 16,0 0-616-16,0 0-120 0,0 0-48 31,58 70 48-31,-53-22-8 16,-5 6-520-16,0-1-208 15,0-8-184-15,-8-10 207 0,4-13 129 16,-4-9 328-16,4-10 256 16,4-3 504-16,0-19 265 0,8-16-545 15,12-12 248-15,3-14-8 31,9 1 184-31,1-1 64 0,-6 11 200 16,1 8-168-16,-4 14-71 16,-11 12-65-16,-2 13-232 0,-7 3-376 15,4 19-32-15,-4 13 32 32,4 12 0-32,-4 7-176 15,-4 0-528-15,0 15-697 0,0-15-1575 0,-8-16-3250 16</inkml:trace>
  <inkml:trace contextRef="#ctx0" brushRef="#br0" timeOffset="21313.99">10347 3410 11586 0,'0'0'3113'0,"0"0"-2089"16,0 0-768-16,0 0-192 16,0 0-64-16,0 0-8 0,56 107-48 15,-56-53-1320-15,-17-9-1225 16,2-7-4608-16</inkml:trace>
  <inkml:trace contextRef="#ctx0" brushRef="#br0" timeOffset="21584.27">10824 3171 12738 0,'0'0'2969'15,"0"0"-1185"-15,0 0-1120 0,0 0-664 16,0 0 48-1,0 77 24 1,0-4 208-16,-7 22-55 0,-5 10-81 16,12-3-136-16,0-11 56 15,0-21-64-15,4-12-176 0,4-14-161 16,4-9-351-16,11 6-840 0,-2-6-1201 16,-1-7-2664-16</inkml:trace>
  <inkml:trace contextRef="#ctx0" brushRef="#br0" timeOffset="21793.71">10514 3686 6969 0,'0'0'7234'0,"0"0"-4602"0,0 0-1440 16,0 0-680-16,112-26-119 15,-49 20-41-15,5 3-168 32,4-3-184-32,20-4-16 0,-21 0-1473 15,-15 1-5152-15</inkml:trace>
  <inkml:trace contextRef="#ctx0" brushRef="#br0" timeOffset="22905.73">11558 3623 13354 0,'0'0'2505'0,"0"0"-1049"16,0 0-520-16,0 0-183 16,0 0-265-16,0-29-296 15,0 38-192-15,0 17-152 0,-8 15 144 16,4 10 0-16,4 9 8 16,0 1 0-16,4-4-256 0,12-7-152 15,4-11-233 1,4-11 73-1,4-15-96 1,4-10 440-16,7-3 152 16,-3-16-184-16,4-16 56 0,-8-9 72 15,-4 0 128-15,-5-1 8 16,-10 11 288-16,-5 5 176 0,-5 14 200 16,-3 12-128-16,0 0-544 0,0 22-72 15,4 7 16-15,0 9 56 16,9 0 8-16,-2 0-8 0,6-13 0 31,2-6-80-31,1-9 24 16,-3-10 56-16,2-7 352 0,1-21 136 15,-8-13 57-15,-4-7-57 16,-4-9-40-16,-4 3 40 0,0 0-144 16,-4 6 32-16,-8 13-48 15,4 10-88-15,1 12-240 0,2 10 0 31,5 3-1008-31,0 19-1609 16,8 32 201-16,8-6-2513 16,4-8-2433-16</inkml:trace>
  <inkml:trace contextRef="#ctx0" brushRef="#br0" timeOffset="23207.92">12307 3949 7881 0,'0'0'2713'15,"0"0"-1321"-15,0 0-672 0,0 0-328 16,83-31 488 0,-47 12 41-1,5 0-313-15,-2-1-240 0,-7-2-240 16,-4 0-8-16,-8 0-64 0,-12-4 48 16,-8 1 72-16,0 3 104 15,-24 0 48-15,-4 9 56 0,-8 7-232 16,0 6-48-16,-3 9-8 15,11 16 24 1,4 7-16-16,12 10-56 16,12 2-40-16,0 4 56 15,32-4-64-15,23 0-96 0,25-6-376 16,32-12-496-16,8-13-1560 16,-25-13-169-16,-23 0-3232 0</inkml:trace>
  <inkml:trace contextRef="#ctx0" brushRef="#br0" timeOffset="23644.76">13458 3264 10338 0,'0'0'4849'15,"0"0"-3489"-15,0 0-184 0,0 0-528 16,0 0-584-16,0 0-64 0,4 50 0 15,0 27 64-15,0 27-56 16,-4 11 40-16,0-1-48 16,0-28 0-1,0-32-440-15,0-16-208 16,0-13-72-16,-4-6-8 0,4-3-56 16,0-13-88-16,0-3 872 0,0-25 696 15,17-16-584 1,2-10 88-16,9-6-48 15,4 3 168-15,4-1 288 16,4 11 40-16,0 16-256 16,4 6-240-16,-1 18-152 15,1 4-40-15,-4 16-32 0,-12 16-8 32,-5 9 8-32,-14 10 64 0,-9 0 8 15,-9-1 0-15,-19-2 0 16,-15-7 16-16,-9-9 64 15,-8-7 48-15,-4-8-16 0,-19-17-112 16,20 0-656-16,14-17-3753 0</inkml:trace>
  <inkml:trace contextRef="#ctx0" brushRef="#br0" timeOffset="24844.55">14012 3692 9938 0,'0'0'1832'16,"0"0"336"-16,0 0-719 0,0 0-121 15,0 0-400-15,0 0-600 16,0-15-328-16,-7 40-128 0,-6 13 128 16,5 3 0-16,4 7 8 15,4 0 40-15,0-7-48 16,8-6-312-1,9-7-392-15,7-15 160 0,3-4 232 16,9-9-240-16,0-9-937 16,4-20 265-16,-1-12-64 0,-3-6 568 15,-8-7 720 1,-4-1 280-16,-8 8 728 16,-8 12 784-16,-4 9 329 15,-4 14-241-15,0 12-919 0,0 3-889 16,-4 26-72-16,0 12-8 15,4 9 8-15,0 8 0 0,0-1 0 16,12-6-145-16,8-7-423 31,-1-15-8-31,6-14 88 0,3-11-88 16,3-8-864-16,1-24-857 16,9-23 633-16,-9-3 576 0,-1-13 688 15,-3 1 400-15,-4 15 504 16,-8 3 824-16,-4 13 1176 31,-9 16 121-31,-3 16-1153 0,0 3-1064 16,0 16-408-16,0 19-48 15,0 23 48-15,0 21 0 0,4-3 0 16,9-3-480-16,2-3-1112 31,2-26-1337-31,-6-9-4992 0</inkml:trace>
  <inkml:trace contextRef="#ctx0" brushRef="#br0" timeOffset="25034.04">14650 3381 9161 0,'0'0'6754'0,"0"0"-5626"0,0 0-1080 16,0 0-48-16,0 0-120 0,0 0 120 15,0 0-904-15,19 57-1721 32,-2-47-5800-32</inkml:trace>
  <inkml:trace contextRef="#ctx0" brushRef="#br0" timeOffset="25249.46">15017 3248 360 0,'0'0'14563'0,"0"0"-11939"15,0 0-2056-15,0 0-480 0,0 0-88 16,0 117 352-16,0-31 89 31,0 28-121-31,7 7-216 0,9-4-104 0,0-28-408 16,5-16-1265-16,-6-25-1255 15,1-19-1593-15</inkml:trace>
  <inkml:trace contextRef="#ctx0" brushRef="#br0" timeOffset="25775.06">15694 3889 9450 0,'0'0'2400'0,"0"0"-816"0,0 0-79 15,16-83-217-15,-16 55-96 16,-8-1-120-16,-12-2-343 0,-12 2-249 16,-4 4-168-16,-7 9-208 31,-6 3-32-31,1 13-24 0,1 0-48 15,-1 13-48-15,12 16 40 16,8 8-64-16,9 11 24 16,15 6 32-16,4 0-96 0,11 3-168 15,21-9-72-15,8-13-88 32,4-13 215-32,0-9 129 0,4-13 96 15,-5-20 88-15,1-27-24 0,-4-32 33 16,0-26 79-16,-12-12 64 15,-13-1-16-15,-2 13-128 16,-13 26 56 0,0 15 192-16,0 23 48 15,-4 16 64-15,-5-1 208 0,5 10-248 16,0 7-136-16,1 9-280 16,-5 12-232-16,-9 33 8 0,10 25 128 15,3 25 80-15,4 13 16 0,28 6-136 31,4-3-152-31,3-9-48 16,-11-7-600-16,-4-25-1401 0,-12-26-3272 16</inkml:trace>
  <inkml:trace contextRef="#ctx0" brushRef="#br0" timeOffset="26610.82">17439 3816 7881 0,'0'0'1873'0,"0"0"-321"16,0-92-336-16,0 50 425 31,-4-2-297-31,-12 3-272 0,4 3-248 16,-12 6-24-16,0 7-159 16,-4 9-249-16,-7 12-288 15,-6 4-40-15,-2 17-56 0,-5 14 8 0,0 10-8 16,13 11-8-1,7 2 0 1,7 6-64-16,18-3 64 0,3-3-16 16,11-10-232-16,21-6 32 15,8-15-41-15,24-20 257 16,0-3 40-16,3-22 33 16,9-17-65-1,-17-11 64-15,1-7 24 0,-11-7-24 16,-14 4 152-16,-11 9 200 15,-8 13 272-15,-12 9 96 0,-4 20-208 16,0 9-368-16,0 3-216 16,-16 28-168-16,5 23 80 0,2 23 80 31,9 21-48-31,4-9 0 16,24-19-96-16,0-26-64 0,4-18-288 15,12-1-288-15,31-9-577 16,-3-6-1711-16,-8-10-5306 0</inkml:trace>
  <inkml:trace contextRef="#ctx0" brushRef="#br0" timeOffset="27702.9">19626 3419 11546 0,'0'0'2352'16,"0"0"-439"-16,0 0-1041 16,0 0-536-16,-4 0-336 0,-11 26-56 15,-9 11 56-15,-8 24 48 0,-13 19 8 16,-2 18-48-16,3-9 8 31,12-19-8-31,13-23 8 0,6-18-16 16,1-7-320-16,5-6-48 0,-2-4 80 15,9-12 216-15,0-6 72 16,9-35 160-16,23-26-152 0,7-31 48 16,9-10 136-1,3 6-32 1,-6 10 80-16,-9 25 80 0,-12 13 136 16,-9 23 16-16,-2 12 265 0,-6 3-49 15,1 6 16 1,0 10-376-16,0 4-328 15,8 34-128-15,8 25 128 16,8 26 40-16,4 10-40 16,-5-14 8-16,-10-21-8 15,-6-23-96-15,-2-6-264 0,-6 3-920 16,5-3-153-16,-8-7-927 0,-4-8-1545 16,0-14-2777-16</inkml:trace>
  <inkml:trace contextRef="#ctx0" brushRef="#br0" timeOffset="27905.36">19296 3730 8977 0,'0'0'2137'0,"0"0"-1233"32,0 0-416-32,0 0 352 15,0 0 281-15,99 0 63 0,-11 4-456 0,32-1-424 16,11-3-208-16,-11 0-96 15,-13-3-752 1,-44-4-1489 0,-10-6-3392-16</inkml:trace>
  <inkml:trace contextRef="#ctx0" brushRef="#br0" timeOffset="28422.98">20483 3381 10266 0,'0'0'2512'0,"0"0"-207"0,0 0-617 0,0 0-608 16,0-10-488-16,0 20-303 16,-8 12-289-16,-8 13 88 0,-8 9-32 15,0 8-8-15,-4 2-48 16,4-1 0-16,4-2 16 0,1-6-16 31,2-14-120-31,6-5-329 16,3-14-247-16,-1-12-136 0,9-3 728 15,0-22 104-15,0-16 64 16,13-10 16-16,6-10 128 31,1 1-32-31,8 0 232 0,0 6 48 16,-3 9 80-16,-10 14 321 16,-3 15-193-16,0 13-304 0,0 3-360 15,0 25-136-15,4 13 136 0,4 13 0 16,-5 6-8-16,6 7-232 15,-5-4-136-15,-1-6-152 16,-3-10-65 0,1-5-87-16,-2-14-32 15,2-19 456-15,-2-6 256 0,1-16 88 16,8-19 232-16,-4-12 512 0,8-23-79 31,4-13 7-31,0 1-184 16,-8 12-296-16,-1 13 88 0,-6 19-32 15,-6 9 48-15,1 1-160 16,1 18-224-16,-9 10-104 0,0 3-1160 16,0 42-961-16,-9-1-327 15,-2 1-4146-15</inkml:trace>
  <inkml:trace contextRef="#ctx0" brushRef="#br0" timeOffset="29023.37">21128 3337 12762 0,'0'0'2737'0,"0"0"-1129"0,0 0-1336 16,0 0-272-16,0 0-168 15,0 0 168-15,-35 114 0 0,18-57 80 16,-6 0-80-16,3 1 0 16,-1-1-424-16,-2-10-800 0,3-9-248 15,0-9 223-15,4-17 409 16,8-8 456-16,0-4 384 16,8-22 48-16,0-13 208 15,8-10 360-15,12-6 152 16,4-9 217-16,4 3 223 15,4-1-336-15,-4 5 136 0,0 8-232 16,-5 10 17-16,-3 13-65 31,-8 12-264-31,-3 10-456 0,2 7-8 16,-3 25-112-16,4 9 112 16,4 10 0-16,-4 9-152 0,0 0-184 15,-1 1 40-15,6-8-8 16,-9-8-217-16,8-13-271 15,-8-10 232-15,7-12 152 0,-2-10 408 32,2-13 8-32,5-16 344 15,5-15 512-15,-6-10-7 0,14-16-121 16,-6 1-232-16,1 2-216 16,0 0 56-16,-4 16 64 15,-4 0-168-15,-5 16-64 0,-7 13-56 16,-3 16-120-1,-5 6-384-15,0 12-1464 16,-20 39 391-16,-1 0-2728 0,2-7-6161 16</inkml:trace>
  <inkml:trace contextRef="#ctx0" brushRef="#br0" timeOffset="29338.53">21706 3810 14051 0,'0'0'3208'16,"0"0"-1824"-16,0 0-767 15,0 0-137-15,0 0-104 0,0 0-376 16,0 0-296-16,0 0-2305 31,0-7-9001-31</inkml:trace>
  <inkml:trace contextRef="#ctx0" brushRef="#br0" timeOffset="33873.4">11905 5772 1776 0,'0'0'6561'16,"0"0"-4368"-16,0 0-1177 0,0 0-224 15,0 0 504-15,0 0 145 16,0 0-337-16,0 0-384 0,0 0-96 31,8 0-216-31,11 0-200 16,13 0-40-16,28 0 24 16,40-4 81-16,39 4 55 0,24-2 40 15,9 2-80-15,-13 0-32 0,-15 0-48 16,-9 0-104-16,-12 0-56 31,-27 0 24-31,-24 0-24 16,-24 0-40-16,-13 0 0 0,2 0 0 15,-1 0-8-15,-1 0 0 16,-7 0-48-16,-7 0-112 0,-6 0-152 31,-11 0-200-31,4 0-273 0,-8 0-703 16,-12 2-1592-16,-12 2-2490 15,-8-1-1191-15</inkml:trace>
  <inkml:trace contextRef="#ctx0" brushRef="#br0" timeOffset="34421.93">11666 5924 8337 0,'0'0'2129'0,"0"0"-761"0,0 0-304 15,0 0-168-15,0 0-183 16,0 0-401-16,0 0 312 0,0 67 136 16,0-10-192-1,-4 0-64 1,-5 7-56-16,-2 15-32 0,-1 13-144 16,-12 29-72-16,4 6 193 0,4-4-137 15,0-14-136-15,8-20-72 16,4-4-40-16,-3-5 8 0,2-14-16 31,5-11-104-31,0-21-512 16,0-5-681-16,0 2-1215 15,-4-5-1393-15,4-7-4337 0</inkml:trace>
  <inkml:trace contextRef="#ctx0" brushRef="#br0" timeOffset="34788.94">11498 7385 9329 0,'0'0'2145'0,"0"0"-1521"15,0 0 56-15,112 0 609 0,-37-7-105 0,37-2-176 16,39-4 88-16,21-3-184 15,3 0-319 1,-11-2-161 0,-17-2-168-16,-4 5-72 0,-11 5-72 15,-13 1-64-15,-16 2 16 16,-19-3-56-16,-24 7 32 0,-12 0-40 0,-12 0 8 16,8 0-8-16,0-3-8 15,7-1-8-15,-7 7-120 16,-8-3-112-1,-4 0-104-15,-8 3-80 16,-8-4-145-16,-4 4-423 16,-12-5-944-16,0-2-2017 0,0-3-7065 15</inkml:trace>
  <inkml:trace contextRef="#ctx0" brushRef="#br0" timeOffset="35291.6">13694 5632 6889 0,'0'0'2136'15,"0"0"-143"1,0 0-585-16,0 0 152 15,0 0-23-15,0 0-449 16,0 0-608-16,0 0-336 0,-9 42 8 16,-6 15 168-16,-5 28 56 15,0 33-136-15,0 15 32 16,-4 0 1 0,8-5-25-16,0-21-152 15,1 1 0-15,2-12-40 0,5-24 32 16,4-14-80-16,1-20 8 15,-1-10-8-15,-1-2-8 16,1-1-464-16,-4-5-697 0,4-8-2672 31,-3-12-2872-31</inkml:trace>
  <inkml:trace contextRef="#ctx0" brushRef="#br0" timeOffset="36185.22">12152 6369 1112 0,'0'0'8826'0,"0"0"-6434"15,0 0 137-15,0 0-737 16,0 0-184-16,0 0-567 16,0-23-489-16,0 23-320 15,0 10-216-15,-5 12-16 16,-6 13 0-16,-10 10 48 0,2 8-32 15,-5 5 64-15,0-5-64 32,0-1-8-32,8-11 8 0,0-3-16 15,4-13-104-15,5-9-112 16,3-6 48-16,4-10 112 16,0 0 56-16,0-19-8 15,15-13-152-15,9-12-72 0,4-13 160 16,8-17-88-16,-4 7-24 0,0-2 24 31,-1 5 39-31,-6 20 105 16,-5-1 16-16,-1 13 0 15,-6 14 113-15,-6 8 87 0,1 7-56 16,-4 3-96-16,0 0-48 16,5 16-96-16,2 12 96 0,-7 7 56 15,4 10 40 1,0 5 80-16,-8 4-88 15,4 1-32-15,-4-8-40 16,0-3-16-16,0-2-240 0,0-7-585 16,0-1-927-1,0-11-1385 1,-4-7-2600-16</inkml:trace>
  <inkml:trace contextRef="#ctx0" brushRef="#br0" timeOffset="36388.67">12016 6604 9642 0,'0'0'2776'16,"0"0"-863"-16,0 0-1209 0,0 0-216 16,96-23 64-16,-48 17-192 15,4-4-136-15,-1 4-104 0,1 0-120 31,4-4-1392-31,-13 1-1737 16,-11-1-4993-16</inkml:trace>
  <inkml:trace contextRef="#ctx0" brushRef="#br0" timeOffset="36965.12">12641 6350 8849 0,'0'0'2825'16,"0"0"-1577"-16,0 0-808 16,0 0-320-16,0 0 320 15,0 0 185 1,-35 79-249-16,19-44-224 16,4 6-40-16,0-3-40 0,0-3-64 15,-4-3 0-15,8-10 48 0,-4-6-56 16,8-6 0-16,0-7-80 15,0-3 80 1,4 0 104-16,0-22-104 16,8-7-48-16,4-6 48 15,4-6 8-15,4 0 8 16,-4 0-16-16,0 2 8 0,-1 11 40 16,-6 9 440-16,-5 9 64 0,0 4-144 31,0 6-392-31,0 3-16 15,-1 13-144-15,6 9 144 16,-1 7 0-16,0 3 0 0,-1 0 0 16,2-3-64-16,-1-4-40 15,-1-6-168-15,-3-9-64 0,5-4 112 32,-5-9 0-32,7 0 224 15,-3-12 128-15,8-11-24 0,-4-8 136 16,4-7 176-16,-4-10-16 0,1-3-96 15,-2 4-16-15,-3 2-32 16,0 7 232-16,-4 13-96 16,-4 5-47-1,4 14-145-15,-4 6-200 16,0 0-785-16,0 23-1295 16,0 2-105-16,0 0-1719 0</inkml:trace>
  <inkml:trace contextRef="#ctx0" brushRef="#br0" timeOffset="37526.62">12992 6267 10802 0,'0'0'2936'0,"0"0"-1663"16,0 0-1049-16,0 0-144 15,0 0-80-15,0 0 224 0,-12 96 24 16,4-59-112-16,0 2-88 16,-3-1 8-16,-2-4-48 0,6-5 0 31,-1-6-8-31,-1-8-168 16,5-5-112-16,1-7-88 15,3-3 368-15,0-3-128 0,0-20 104 16,12-8-336-16,0-4 296 0,-1-6 64 15,6 0 104 1,-6-1 104 0,2 4 88-16,-6 10 256 0,1 8 128 15,-4 8-224-15,0 9-40 16,5 3-416-16,-2 6 0 0,5 16-8 0,-3 4 0 16,2 5 0-16,1 4 0 31,0-3-112-31,-4-4-24 15,0-5-136-15,-1-7-64 0,-2-10 136 16,3-6 208-16,0 0 8 16,-1-13 280-16,6-12-200 0,2-7 376 15,-2-12 128-15,-1-4 8 32,-5-3-176-32,2-3-39 0,-5 7-153 15,0 5-40-15,3 10-16 16,-7 13-176-16,4 13-32 0,-4 6-1145 15,0 13-3087-15,0 9 239 32,-4 0-5737-32</inkml:trace>
  <inkml:trace contextRef="#ctx0" brushRef="#br0" timeOffset="38795.24">13606 6804 4745 0,'0'0'1800'16,"0"0"-216"-16,0 0-79 0,0 0 39 31,0 0-280-31,0 0-120 15,0 0-159-15,0 0-169 0,0 0-200 16,-4 3-328-16,0 10-208 16,0 9 424-16,-8 3-32 15,0 10-232-15,0 0-112 0,4 3-48 16,-3 0-8-16,2-3-64 31,5 0 40-31,0-3-40 0,0-4 8 0,0-2-8 16,1 0-8-16,-1-8-136 15,4-2-224-15,-9 0-232 16,5-3-296-16,-4 3-736 0,1-4-441 16,-2-2-3448-16</inkml:trace>
  <inkml:trace contextRef="#ctx0" brushRef="#br0" timeOffset="41370.35">9722 6299 8753 0,'0'0'2761'0,"0"0"-713"16,0 0-551-16,0 0-289 31,0 0-288-31,0 0-344 15,-4-3-400-15,-17 25-96 0,1 10-32 16,-12 12 48-16,-3 10-24 16,-1 3 24-16,-4 3-88 15,0 4 48-15,-4-4 16 0,5-3-56 32,2-3-16-32,1-9 0 15,5-4-288-15,3-6-400 0,8-3-560 0,0-10-1209 16,4-6-775-16,8-10-2706 15</inkml:trace>
  <inkml:trace contextRef="#ctx0" brushRef="#br0" timeOffset="41654.58">9379 6524 576 0,'0'0'10290'0,"0"0"-7498"16,0 0-1719-16,0 0-673 16,0 0 112-16,0 0 32 0,32 22 88 15,-13 7 296-15,9 3-320 32,4 9-304-32,4-3 9 0,-4 7-97 15,8-4-16-15,-4 0-48 16,-1-2-144-16,-3-5 0 0,0 1-8 15,-8-6-168-15,-4-1-593 16,-4-2-751-16,-8-7-1168 16,-4-7-2001-16</inkml:trace>
  <inkml:trace contextRef="#ctx0" brushRef="#br0" timeOffset="41962.77">9944 6797 10610 0,'0'0'2768'15,"0"0"-1343"-15,0 0-857 16,0 0-216-16,0 0-80 0,0 0 248 15,-56 77-96-15,45-40-232 16,2 2-64-16,9-1-120 0,0-3 80 16,0-4-88-16,13-5-8 15,6-7-264-15,5-6-304 0,12-13-640 32,-4 0-1297-32,-4-13-2744 0</inkml:trace>
  <inkml:trace contextRef="#ctx0" brushRef="#br0" timeOffset="42268.95">10080 6664 8489 0,'0'0'2049'0,"0"0"-1433"15,0 0-432-15,0 0-16 16,0 0 16-1,0 0 24-15,0 0-128 0,0 0-72 16,-16 41 56-16,16-35-56 16,8-6 48-16,0 0 0 0,-5 0 0 15,2 0 112-15,-1 0 120 16,-4-9 200 0,0-4 256-16,0-2 57 15,-16 2 143-15,4 0-456 0,-8 7 24 16,4-1-336-16,4 7-104 15,0 0-72-15,12 17-928 0,4 5-1697 16,13-10-3928-16</inkml:trace>
  <inkml:trace contextRef="#ctx0" brushRef="#br0" timeOffset="42663.89">10438 6870 9778 0,'0'0'2488'0,"0"0"-1048"0,0 0-551 16,0 0-209-1,0 0-160-15,0 0-344 16,0 0-120-16,0 0-56 0,81 10 96 16,-34-7-40-16,9-3 8 15,4 0 128-15,3 0 128 16,-3 0-16-16,-4 0-104 16,-9 0-152-1,-6 0-40-15,-18 0-8 0,-3 0-72 16,-8 0-40-16,-3 0-16 15,-2 0-48-15,-3 0-144 0,4 0-360 32,-4 0-824-32,0 0-713 0,-4 0-2144 15</inkml:trace>
  <inkml:trace contextRef="#ctx0" brushRef="#br0" timeOffset="42958.1">10761 6652 8625 0,'0'0'2033'0,"0"0"-273"0,0 0 137 16,0 0-433-16,0 0-576 16,0 0-536-16,12 2-256 0,16 21-24 15,4-1 56 1,4 10 72-16,3 0-48 15,-7-1-48-15,-4 1-88 16,-11 0 40-16,-6-4-48 0,-11 1 0 16,0-1-8-1,-15-2 0 1,-9 2 0-16,-8-5-80 0,-13 2-592 0,6-3-2168 16,3-12-5794-16</inkml:trace>
  <inkml:trace contextRef="#ctx0" brushRef="#br0" timeOffset="44134.95">13638 6559 4745 0,'0'0'2184'16,"0"0"-416"-16,0 0 41 0,0 0-313 31,0 0 64-31,0 0-375 16,-8-6-449-16,8 6-216 15,0 0-104-15,0 0-48 0,4 0 32 16,12 0-176-16,12 0-16 16,11 0 152-16,17 0 88 31,24 0-47-31,27 0-41 0,29-7-16 16,11 4-48-16,-7 3-48 15,-21-3-104-15,-35 3-40 0,-29 0-56 0,-10 0-48 16,-13 0-8-1,-1 0 8 1,-3 0-8-16,0 0 8 16,-8 0 0-16,-8 0 0 0,-4 0-88 15,0 0-56-15,-4 0-320 16,-4 0-184-16,0 0-145 0,4 0-215 16,-4 6 256-16,4-2-200 0,0-1-296 31,0 3-321-31,0-2 169 15,-4-4-504-15,0 0-1113 0,0 0-2960 16</inkml:trace>
  <inkml:trace contextRef="#ctx0" brushRef="#br0" timeOffset="44684.48">14614 6410 6249 0,'0'0'2880'16,"0"0"-1103"-16,0 0 159 0,0 0 265 31,0 0-625-31,0 0-496 16,0 0-448-16,-12-10-296 0,12 10-135 15,0 0 15-15,12 4-64 16,8 5 0-16,12 4 120 0,7 3-16 31,9 3-96-31,4 0-24 16,-4-3-56-16,0-1-64 0,-8 5-8 16,-12-5-8-16,-4-2 16 15,-13 3-16-15,-7 0-8 0,-4 0-64 16,-4 3-32-16,-20 3 96 15,-8 4 8-15,-7 2 0 32,-5 1 0-32,-8-1-56 0,0-2-488 15,-4 6-809-15,17-10-1791 16,11-9-3954-16</inkml:trace>
  <inkml:trace contextRef="#ctx0" brushRef="#br0" timeOffset="46174.5">15251 6305 10386 0,'0'0'2696'16,"0"0"-815"-1,0 0-985-15,0 0-480 16,0 0-176-16,0 0-232 0,0 13 112 31,0 6 88-31,13 3-48 16,2 0-56-16,9-3-96 15,4 1 0-15,4-11 0 0,0-3 8 16,4-6-8-16,-8 0 0 16,0-6 0-16,-8-13 0 0,-9 0-8 15,1-3 8-15,-8-1 112 0,-4 5 112 16,0 5 184-16,0 0 72 15,0 7 17-15,0 3-169 0,0 3-240 16,0 0-96 0,0 9-200-1,-4 13 80-15,0 10 104 0,0 12 16 16,0 20 40-16,4 18-32 16,0 20-8-16,12 6 0 15,1 3-136-15,-10-3-137 16,-3-9 177-16,-12-4-32 15,-7-22-24-15,-2-16-416 16,1-22 168-16,1-13 208 0,-5-3 112 16,-8-6 40-16,-4-1 40 15,4-12 208-15,-3-3 424 0,3-25 369 32,-5-23-41-32,10-22-192 15,3-25-160-15,24-4-192 0,8 0-56 16,27 26-48-16,1 26-312 15,5 8-48-15,-2 17-296 16,17-4-264-16,4 7-584 0,15 9-945 16,-15 7-2784-16,-20 6-7385 0</inkml:trace>
  <inkml:trace contextRef="#ctx0" brushRef="#br0" timeOffset="46574.43">15790 6864 9554 0,'0'0'2488'0,"0"0"-431"16,0 0-385-16,0 0-440 0,0 0-464 15,0 0-512-15,-21 13-136 16,14 9 48-16,-1 7-64 15,8 2-32-15,0 4-64 0,0-6 32 32,8 2-40-32,7-8-208 15,5-4-120-15,4-3-112 0,1-10-408 16,6-6-1128-16,-7-6-1177 16,0-10-4705-16</inkml:trace>
  <inkml:trace contextRef="#ctx0" brushRef="#br0" timeOffset="46924.49">15841 6648 9754 0,'0'0'2536'0,"0"0"-1600"0,0 0-808 16,0 0-128-16,0 0 0 16,0 0 160-16,0 0-16 0,0 80-96 31,0-65-48-31,0-5-160 16,5 0-104-16,-2-10 160 0,5 0 104 15,-4 0 112-15,0-10-56 16,-4-6 144-16,0-3 441 0,0 3 287 15,-12 0 32-15,0 7-592 32,0 6-248-32,1 3-120 15,-6 0-456-15,2 6-1793 0,2 0-2912 0</inkml:trace>
  <inkml:trace contextRef="#ctx0" brushRef="#br0" timeOffset="47412.19">15088 6150 9097 0,'0'0'2417'0,"0"0"-1177"16,0 0-96-16,0 0-7 0,0 0-449 16,0 0-360-16,0 0-192 15,-16-4 8-15,16 4-24 0,0 0-48 31,0 0 80-31,8-3 168 16,0 0 88-16,4-3 64 16,4-7-48-16,3-6-112 0,-2-9-135 15,3-7-73-15,-1-7-32 16,2 4 0-16,-14 0 264 0,6 9-16 31,-9 7 168-31,0 9-64 0,-4 7-40 16,0 6-272-16,4 0-112 15,-1 6-152-15,14 17 48 0,2 8 104 16,9 8-8-16,12 8 8 16,19 20-496-16,-3-10-1185 0,-11-12-3416 15</inkml:trace>
  <inkml:trace contextRef="#ctx0" brushRef="#br0" timeOffset="50583.71">17296 6334 10986 0,'0'0'2296'15,"0"0"-967"-15,0 0-729 0,0 0-368 16,0 0 176-16,-37 32-32 31,26-4-144-31,7 7-80 0,4 0-80 16,4 0-72-16,12-6-136 15,3-7-224-15,9-7-64 16,-4-5 312-16,8-10 104 0,0 0 8 16,-4-22 16-16,4-7 40 31,-8-6 8-31,-9-2 200 0,2 2 416 16,-6 6 344-16,-7 10-96 15,0 6-191-15,-4 10 23 0,4 3-480 16,-4 6-280-16,9 32-256 0,6 32 200 15,2 28 48-15,-6 17-56 16,2 2-264-16,-13-12-128 16,0-19-241-1,-17-13-87-15,2-16 424 16,-5-19-136-16,3-9 176 0,-11-1 144 16,5-6 176-16,-9-9 8 0,0-13 328 31,0-3 472-31,4-22 208 15,4-13 9-15,4-10-321 0,12-3-64 16,8-9-24-16,8 0-184 16,24-4-336-16,8 0-96 15,12 11-344-15,7 5-456 0,1 13-736 32,16 19-937-32,-12 10-2896 0,-17 6-4241 15</inkml:trace>
  <inkml:trace contextRef="#ctx0" brushRef="#br0" timeOffset="50803.12">17961 6699 11402 0,'0'0'3865'0,"0"0"-3105"15,0 0-432-15,0 0 144 0,0 0-120 0,0 0-104 16,-64 105-128-1,64-70-120 1,4 0-56-16,12-3-384 16,8-4-312-16,8-9-32 0,12-16-857 15,-13-3-1039-15,1-3-6842 16</inkml:trace>
  <inkml:trace contextRef="#ctx0" brushRef="#br0" timeOffset="51058.44">18120 6340 6689 0,'0'0'1432'0,"0"0"-936"31,0 0-136-31,0 0 225 16,-4 77-89-16,4-59 24 0,9-1-136 15,-2-8-208-15,5-6-96 16,0-3 48-16,-4-6-40 0,0-10-24 15,-4-4 88-15,-4-2 264 16,0 0 384-16,-4 7-288 31,-24 5-512-31,-4 10-336 0,4 0-3521 0</inkml:trace>
  <inkml:trace contextRef="#ctx0" brushRef="#br0" timeOffset="52262.22">16458 6800 11986 0,'0'0'4201'0,"0"0"-2841"32,0 0-248-32,0 0-239 0,0 0-425 15,0 0-272-15,21-6-128 0,-18 22-48 16,5 6-8-16,-8 4-544 15,-11 15-753-15,-21-6-1223 16,-4-10-2777-16</inkml:trace>
  <inkml:trace contextRef="#ctx0" brushRef="#br0" timeOffset="52958.36">15028 5816 7097 0,'0'0'1640'16,"0"0"289"-16,0 0-537 15,0 0 88-15,0 0-111 0,0 0-489 32,32-41-336-32,-36 60-376 15,-20 29-56-15,-8 31 128 0,-7 35-8 16,-2 17 32-16,6 2 64 15,15-3 64-15,12-13-160 16,8 7-112-16,12-3-72 0,32-1-32 16,19-2-16-16,21 0-48 31,16-13-200-31,15-20-568 0,-3-25-640 16,-20-28-1713-16,-25-16-6617 0</inkml:trace>
  <inkml:trace contextRef="#ctx0" brushRef="#br0" timeOffset="53431.09">17977 5892 10162 0,'0'0'1832'16,"0"0"-432"-16,0 0-503 16,0 0-569-16,0 0 320 15,115 83 424 1,-27-1-200-16,20 30-200 0,-5 15-304 15,-32-1-224-15,-38-14-96 16,-33-14-48-16,-20-9-80 16,-16-16-192-16,-8-15 8 0,-24-1-8 15,-27 3-632-15,11-12-1745 0,-4-4-4424 16</inkml:trace>
  <inkml:trace contextRef="#ctx0" brushRef="#br0" timeOffset="53879.89">16267 5114 12362 0,'0'0'1624'16,"0"0"-711"-1,0 0-433-15,0 0 200 16,0 0-120-16,0 0-280 0,0 0-280 16,0 0 8-16,-4 96 168 15,-3-42-40-15,-6 6-48 0,2 1 24 0,-5-4-64 32,11-3-48-32,5-4 56 15,0-2-48-15,21-10 48 16,27 0-56-16,39-9-704 0,0-7-976 15,-6-12-2329-15</inkml:trace>
  <inkml:trace contextRef="#ctx0" brushRef="#br0" timeOffset="54214.99">16993 5426 10786 0,'0'0'2152'0,"0"0"-631"15,0 0-849-15,0 0-456 16,0 0-32-16,-52-6 432 16,24 24-80-16,0 5-240 0,5 8-96 15,2 4-152-15,9 6-48 16,12 1 0-16,0-4 0 0,12-3-64 16,12-9-408-16,0-11-136 15,4-12 288 1,0-3 248-16,-8-18 72 15,-5-14-48-15,-6-10 48 0,-9-2 120 16,0-4 104-16,-13 4 200 16,-11 6-88-16,1 6-32 15,7 10-136 1,-4 12-104-16,8 10-64 16,4 3-1544-16,8 26-849 0,0-4-1712 15,12 0-2952-15</inkml:trace>
  <inkml:trace contextRef="#ctx0" brushRef="#br0" timeOffset="54584.01">17427 5302 7889 0,'0'0'2865'0,"0"0"-785"0,0 0-952 15,0 0-343-15,0 0-33 31,0 0-192-31,-84-51-176 16,65 57-208-16,-1 10-176 0,7 10 0 16,9 6-80-16,4 3-216 15,9 2-112-15,19 2-32 0,4-4-408 32,-1-1 255-32,5-5 169 0,-13-7 112 15,-6-3 168-15,-10-6 8 16,-7-4-168-16,-11-2 304 0,-21-7 512 15,-8 0 304-15,4 0-39 16,0 0-401-16,4 0-184 16,21-3-192-1,7-6 0-15,8-1-1224 16,48-12-1841 0,-1 2-1576-16</inkml:trace>
  <inkml:trace contextRef="#ctx0" brushRef="#br0" timeOffset="54830.35">17885 5232 8225 0,'0'0'2641'16,"0"0"439"-16,0 0-1663 16,0 0-305-16,0 0-720 0,-20-32-344 15,5 35-48-15,2 17-120 16,5 5-24-16,5 10-8 31,3 9 0-31,19 1 48 0,9 3 0 16,7-1-80-16,2 1-344 15,-1-10 256-15,-17 0 48 0,-10-9-48 16,-9-10 32-16,-9-7 240 16,-14-2 152-16,-13-7 200 15,-16-3-16-15,-4 0-136 0,-32-13-200 32,9-6-1368-32,11 3-5602 0</inkml:trace>
  <inkml:trace contextRef="#ctx0" brushRef="#br0" timeOffset="55833.66">15901 7458 9418 0,'0'0'1728'0,"0"0"-1208"15,0 0-368-15,0 0-8 16,-111 0 600-16,62 19 80 0,-3 3-223 31,-8 7-297-31,-7 8-168 16,-4-1-40-16,-13 5-96 0,-24-3 0 16,-15 0-152-16,-8-6-353 0,-1-10 49 15,4-9 40-15,9-7 184 16,-5-2 144-16,-3-4 88 15,3 0 48 1,5-10-48-16,8-6 176 16,6 0 40-16,10-3-24 0,3 3-40 15,8-3 32-15,-3-3-56 16,15 3-32 0,8 3-39-16,17-3-49 15,3 3 136-15,-4-3 296 0,-4 0-48 16,0 0-208-16,9 3-16 15,7 3-80-15,8 4 0 0,8 5-88 16,8 2 48-16,4 2-48 31,0 0 0-31,8 0-56 0,0 0-272 16,0 0-176-16,0 6-353 16,12 10-519-16,0-7-1768 0,-4-3-4890 15</inkml:trace>
  <inkml:trace contextRef="#ctx0" brushRef="#br0" timeOffset="56280.47">13355 7372 5977 0,'0'0'3969'15,"0"0"-3337"-15,0 0-392 16,-104-7 24-16,61 7 480 15,-6 0-8-15,2 10-272 0,-1 0-112 32,4 0 104-32,9 2 65 15,3-2-121-15,12-1-72 0,3 1-96 16,13 6-160-16,1-1 48 16,3 7 32-16,7 4 128 0,17 6 72 15,4 3-120-15,8 0-88 31,8 0-16-31,8-1-32 0,4-2-96 16,27 3-144-16,-11-6-1088 16,-12-10-3249-16</inkml:trace>
  <inkml:trace contextRef="#ctx0" brushRef="#br0" timeOffset="65029.07">2904 5470 544 0,'0'0'5433'0,"0"0"-3505"0,-4 0-744 16,0 0-695-16,4 0 271 15,0 0 504-15,0 0-88 32,0 0-240-32,0 0-327 0,0 0-225 15,0 0-96-15,0 0-112 16,0 0-88-16,0 0-80 0,0 0 56 15,0 0-56-15,0 0-8 16,0 0 0-16,0 0-8 31,0 0-80-31,0 0-56 0,16 0 144 16,0 0 0-16,16 4 72 16,3 1-72-16,14-1 208 0,3-1-40 0,7 0 40 15,0 0 40 1,5-3-8-1,1 0-64-15,-6 4 112 16,0-4-80-16,1 0-16 0,-8 0-64 16,4 0 40-16,4 0-40 15,0 0 40-15,8-4-16 0,-1 1 32 16,4-3-96-16,6 2-32 0,-10 4 8 31,5-2-56-31,-13 2 72 16,1 0-72-16,-8 0 0 0,1 0 32 15,-2 0-40-15,1 0 0 16,4 0 16-16,4 0-16 0,7 0 8 31,-3 0-8-31,-1 0 8 16,1 0 8-16,0 0 16 0,-4 0-16 16,-4 0-24-16,-4 0 8 15,-1-3 0-15,-7-1 8 0,0 1-8 16,-9 0 8-16,-3 3 0 31,5 0 0-31,-5 0 0 16,0-3-8-16,-1 3 8 0,5-4 56 15,4 1-64-15,4 0 0 16,-1 0 0-16,-3 0 8 0,-4 3 0 16,-12 0-8-16,-8 0-56 0,-8 0-288 15,-4 0-344 1,-4 0 184-1,0 0 144-15,0 0 176 0,-8 0 88 16,-5 6 88-16,-2 4-1040 16,4-4-961-16,6-3-2816 0</inkml:trace>
  <inkml:trace contextRef="#ctx0" brushRef="#br0" timeOffset="87793.19">1151 8779 9706 0,'0'0'4417'0,"0"0"-3673"0,0 0-576 0,0 0-112 32,0 0 120-32,0 0 56 15,0 0-152-15,0 6-80 16,0 6 0-16,-12 5 280 0,0 1 144 15,-8 5-168-15,-4-1 40 16,0-3 8-16,-4 0-16 0,-4-3 48 16,5-7-88-16,3 1-80 31,4-7-96-31,4-3 80 0,4 0 48 16,4-3-63-16,4-16-17 15,4 0-120-15,0-10-16 0,0 1-153 16,12-1 89-16,4 7 80 15,3 6-16-15,2 7 16 32,3 5-16-32,8 4 32 0,-1 0-16 15,5 0 56-15,0 13-40 16,0 9-8-16,-5 10 0 0,-6 6-8 16,-5 10 8-16,-9 6 0 15,-7 15 8 1,-8 18-16-16,-27 8-56 15,-13-7 48-15,0-17 8 0,8-24-8 16,0-15 8-16,-3 0-8 16,-6-1 8-16,2-5 0 0,3-7 80 15,4-13 33 1,9-6 23-16,-1 0 8 16,11-13-32-16,2-12 0 15,10-7-112-15,5-6-64 0,0 0-48 16,17 3 16-16,7 3 96 15,0 10 0-15,3 6-16 0,9 7 8 16,-9 5 8-16,10 4 0 31,-5 0 80-31,0 19-32 0,-4 7 16 16,0 2-64-16,-5 11 8 16,-7-1 16-16,-8 6-16 15,0-2-8-15,-4-1-8 0,-4-6 8 16,0-4-104-16,0-5-16 31,0-7-257-31,0-6-319 0,0-7-688 16,-4-6-1088-16,-4-10-649 15,4-9-6025-15</inkml:trace>
  <inkml:trace contextRef="#ctx0" brushRef="#br0" timeOffset="88157.21">1179 8738 2896 0,'0'0'9362'0,"0"0"-6897"0,0 0-1729 15,0 0-504-15,0 0 112 16,28-4 312-16,0 14 224 15,7 6-176 1,6 9-272-16,2 4-159 16,1 6-57-16,-4 6 80 0,0 7 0 15,-5 2-128-15,-3 11-40 16,-8 8 8-16,-12 20-32 16,-12 19-56-16,-4 0 0 0,-20-19-48 15,1-26 0-15,3-21-8 31,-8-8-120-31,-4 8-232 0,-4 2-496 16,-16 7-881-16,8-16-1383 16,9-12-3506-16</inkml:trace>
  <inkml:trace contextRef="#ctx0" brushRef="#br0" timeOffset="105041.06">2578 9125 6793 0,'0'0'1792'0,"0"-4"-1040"32,0 4-423-32,0 0 47 0,0 0-24 0,0 0-176 15,0 0-176-15,0 0-8 16,0 0-48-16,0 0 56 0,0 7 0 15,0 3 224-15,4 2 8 16,-1 1 8-16,1-1-120 16,0 1-8-16,4 0-40 15,0 0 16-15,4-4-80 16,1 1 40-16,2-1 32 16,1-6 144-16,0 1 112 0,4-4 120 15,-1 0-136-15,2 0-96 31,-1-4 0-31,-1-2-112 16,2-7-24-16,-1 4-80 0,-1-7-8 16,-3 3-8-16,0-3-64 0,4 1-184 15,0-2 200-15,0 5-224 16,0 2 232-16,4 1-56 16,4-1 104-16,-1 4 0 0,1-4 0 31,0 4 8-31,-4 6 0 15,-4 0-8-15,0 0-8 0,-4 0-80 16,-4 0-48-16,0 9 56 16,0 1-40-16,-1 3-16 15,2-1 128-15,2 5 8 0,-2-2 8 32,2 1-8-32,2-3 16 0,-2 2-8 15,2 2 8-15,-2-5 40 0,2 1-56 16,-2-1 8-16,1 1-8 15,-4-3 8 1,4-1 0 0,-4 1-8-16,4-4-80 0,0 1-72 15,0-7-128-15,3 0-184 0,6 0 360 16,-5 0-160-16,4-3 96 0,-5-10 112 16,5-3 48-16,0-3-40 31,-8-7 48-31,4 4 112 15,0-3 104-15,-4 0 56 0,0 6-120 16,0-1 48-16,0 1-48 0,3 6-24 16,6 1-24-16,-5 2 8 15,3 1 8-15,1 3-112 32,-4-1 32-32,1 7-32 0,-6 0 32 15,1 0-40-15,0 0 0 16,-5 3-56-16,2 3-64 0,-1 7 56 15,0 0 64-15,4 0 8 16,-9 3 16-16,10 3-24 31,-6-4 48-31,2 8-48 0,-2-7 0 16,-3-1 0-16,5 1 0 16,-6-6-152-16,5-1 96 0,-3-5-304 0,-2-4-200 15,5 0 88-15,4 0 320 16,-4-7 80-16,8-5 72 15,-4-8-8-15,4-2 0 16,-5-3-40 0,9-1 48-16,-3 1 80 15,7 3-72-15,-9 6 88 0,5 3-16 0,0 7 16 16,-7 3 168-16,-6 3 80 31,5 0-144-31,0 0 32 16,-1 6 96-16,2 3-120 0,3 4-104 15,-1-3 72-15,2 2-80 16,-1-2 32-16,-1 0-120 0,5-1 56 16,-3-3-56-16,2 1 104 31,-3-1-72-31,-4 0-32 0,0-2-8 16,-5-1 0-16,6 0 8 15,-6-3-8-15,2 0 0 0,-1 0 24 16,4 0 32-16,-4 0-56 15,-1 0-72-15,2 0-240 16,-6 0-320-16,1-3-536 0,1-10-1121 31,-9 0-3144-31</inkml:trace>
  <inkml:trace contextRef="#ctx0" brushRef="#br0" timeOffset="105395.11">4638 8855 6729 0,'0'0'4697'0,"0"0"-3169"0,0 0-712 32,0 0-135-32,0 0 31 15,4-4-288-15,7 14 88 0,13 3 320 16,0-1-256-16,4 5-184 15,-1 1-144-15,5-1-96 16,1-2-40-16,-6 1-40 0,-3 0-72 16,-4 0 0-16,-8-3 0 0,-3 2-88 31,-6 1-112-31,-3 3 152 16,-3 3 48-16,-14 7 64 15,-11 3 48-15,-7 3 8 0,-10 3-48 31,-6 3 24-31,-21 13-96 16,13-12-1128-16,11-11-3481 0</inkml:trace>
  <inkml:trace contextRef="#ctx0" brushRef="#br0" timeOffset="110204.25">5789 8667 9089 0,'0'0'4881'0,"0"0"-3064"15,0 0-329-15,-12-31-264 16,12 31-127-16,0 0-417 16,0 0-416-16,0 6-264 15,0 16-128-15,0 29 128 16,0 28 0-16,0 26 56 0,0 6-48 15,0-6 0-15,0-10 0 16,0-15 0 0,0-10-8-16,-9-20-320 15,6-11-288-15,-1-14-673 16,-8 4-511-16,-12-7-1297 0,0-9-1672 16,0-13-3344-16</inkml:trace>
  <inkml:trace contextRef="#ctx0" brushRef="#br0" timeOffset="110401.72">5426 8667 3688 0,'0'0'8554'16,"0"0"-6465"-1,0 0-1049-15,0 0-568 16,0 0-40-16,148-44 176 15,-36 35 56-15,23 5-408 0,4 4-256 16,-20 7-520-16,-46 2-3513 16,-42 4-7417-16</inkml:trace>
  <inkml:trace contextRef="#ctx0" brushRef="#br0" timeOffset="110741.81">6043 9194 8897 0,'0'0'1345'15,"0"0"-593"-15,0 0 168 0,0 0-56 16,0 0-112-16,100 13-752 16,-60-16-216-16,-4-16-920 31,0-6-392-31,-8-7-609 0,-17-6 553 15,-11-3 1584-15,0-1 400 16,-15 7 1112-16,-13 7 401 0,0 12 215 16,0 13-359-16,-4 3-649 15,4 15-448-15,9 17-136 32,-1 6-232-32,12 3-128 0,8 11-104 0,0-5-72 15,23 4-520-15,14-7-712 16,34 1-1121-16,-3-17-775 0,-1-12-1265 15</inkml:trace>
  <inkml:trace contextRef="#ctx0" brushRef="#br0" timeOffset="110922.33">6908 8950 10682 0,'0'0'4137'0,"0"0"-2841"0,0 0-784 15,0 0-256-15,0 0 288 31,-96 101-272-31,61-53-104 16,-1 6-128-16,4 7-40 0,0-4-960 16,4-3-1336-16,-7-7-969 0,7-15-776 15,4-13-3240-15</inkml:trace>
  <inkml:trace contextRef="#ctx0" brushRef="#br0" timeOffset="111094.87">6526 9033 5033 0,'0'0'5953'0,"0"0"-3033"16,0 0-1079-16,0 0-1153 16,0 0-640-16,0 0 128 31,0 0 248-31,112 98-200 0,-73-47-104 16,5 6-120-16,-9 0-352 0,10 13-1208 15,-17-13-2257-15,-4-22-2048 0</inkml:trace>
  <inkml:trace contextRef="#ctx0" brushRef="#br0" timeOffset="111341.21">7171 8667 6225 0,'0'0'9994'0,"0"0"-7938"31,0 0-1143-31,0 0-833 15,0 0 80-15,0 0-112 0,0 127 520 16,8-35-272-16,5 10-176 16,-2-10-112-16,5-19-8 0,-8-19 0 31,0-16-296-31,0-6-344 16,-1 3-793-16,2-3-463 0,-1-7-2449 15,-4-15-2768-15</inkml:trace>
  <inkml:trace contextRef="#ctx0" brushRef="#br0" timeOffset="111521.73">6893 8877 1384 0,'0'0'8778'16,"0"0"-6122"-16,0 0-143 0,0 0-929 0,0 0-464 15,0 0-391-15,103-28-481 16,13 30-152-1,15 8-96 1,-8 0-705-16,-35-4-1215 0,-40 0-2065 16</inkml:trace>
  <inkml:trace contextRef="#ctx0" brushRef="#br0" timeOffset="111718.2">7398 9372 5009 0,'0'0'9906'0,"0"0"-8362"31,0 0-1080-31,92-12-304 0,-36-1-120 16,35-13-40-16,-10 4-2768 15,-14-3-8571-15</inkml:trace>
  <inkml:trace contextRef="#ctx0" brushRef="#br0" timeOffset="112319.59">8474 9029 10642 0,'0'0'4193'16,"0"0"-3441"-1,4-98-80-15,-12 60 440 16,-7 6 297-16,-13 7-393 0,-9 9-560 16,-10 13-256-16,-9 3-152 15,0 9-48-15,0 16 40 0,12 4-40 16,13 6-112-16,10 3-192 15,17-3-344-15,4 0-249 16,21-7-55-16,11-8 8 0,15-11-8 31,5-9 416-31,8 0 368 0,3-12 168 16,-10-5 592-16,-1 2-88 16,-17 2 288-16,-3 7 272 15,-4 6-400-15,-5 3-359 0,1 19-161 16,-3 16-48-16,3 29 80 31,-16 35-56-31,-8 31-120 0,-8 13-80 16,-20-6-264-16,0-23-97 15,0-25-143-15,4-16 352 16,8-18-136-16,0-20-64 0,1-10 264 16,-2-9 160-16,-7-6 8 15,-4-7 928 1,-4-6 249-16,-4-25-73 0,-3-29-144 15,-13-29-184-15,16-31-376 16,21-22-264-16,19-4-136 16,43 13-152-16,5 35-192 0,4 22-528 15,19 10-464 1,-15 25-1249-16,4 3-3416 16</inkml:trace>
  <inkml:trace contextRef="#ctx0" brushRef="#br0" timeOffset="112916">8925 9077 280 0,'0'0'10754'16,"0"0"-8026"-16,0 0-1839 16,0 0-545-16,0 0 280 0,0 0 200 15,24-13-536-15,-5 0-288 31,1-2-480-31,-4-4 296 0,-4-4 56 16,-4 1 72-16,-8 0 56 16,0 3 120-16,-12 6 216 15,-8 10-32-15,0 3-56 0,4 10-168 16,-4 15 0-16,5 7-80 16,11 3 48-1,4 3-48-15,0-3 0 0,11-4-112 16,10-8-232-16,6-7-168 15,1-10-304-15,4-6 664 16,4-9 152-16,0-17 16 0,0-2 32 16,-5-7 136-16,1 6 264 15,-11 7 264-15,-6 6-64 16,-7 12-136-16,-8 4-512 16,5 13-16-16,-5 13 16 15,0 6 240-15,0 3-112 16,0 0-88-16,0-7-40 0,0-9-16 31,0-3-168-31,0-10 16 16,0-6 168-16,3-3 0 0,17-19-8 15,8-7-472-15,3-6 328 16,10-6 56-16,-5 6 96 0,-4 3 112 16,-1 10 280-16,-11 13 56 31,-4 5-128-31,-4 4-320 0,0 19 80 15,-4 7 40-15,4 5 48 16,0 11-47-16,-4 3-121 16,-1-1-409-16,10 0-1495 0,-9-12-2497 15,3-10-5249-15</inkml:trace>
  <inkml:trace contextRef="#ctx0" brushRef="#br0" timeOffset="113233.15">9705 9042 3544 0,'0'0'9394'16,"0"0"-7393"0,0 0-1617-1,0 0-288-15,0 0-16 0,0 0-72 0,0 0 152 16,103-6-160-16,-70-4-688 16,3-2-577-16,-13-5 465 15,1-5 352-15,-15 0 40 0,-5-3 408 47,-4 6 24-47,-13 6 712 0,-11 3 761 16,-3 10-609-16,-1 0-32 15,-4 23 32-15,8 2-400 16,0 7-280-16,9 6-64 0,10 0-40 16,5 6-104-16,0-2-280 15,40 2-808-15,-4-9-1665 16,3-13-1688-16</inkml:trace>
  <inkml:trace contextRef="#ctx0" brushRef="#br0" timeOffset="113535.34">10395 8861 4825 0,'0'0'10946'0,"0"0"-8986"0,0 0-1216 15,0 0-431-15,0 0-33 16,-88 64-64-16,60-23-112 0,4 10-88 15,4 0-16-15,12-1-40 16,0 1-456 0,8-13-345-1,0-6-271-15,0-10-496 0,4-12-73 0,0-10 769 16,0-3 912-16,-4-23 152 16,0-9 816-16,-4-9 649 0,-11-1-505 31,-6-2-144-31,-7 2-200 15,4 7-223-15,0 13-233 16,5 6-312-16,6 13-112 0,10 6-2049 16,3 6-2576-16,0 3-3201 0</inkml:trace>
  <inkml:trace contextRef="#ctx0" brushRef="#br0" timeOffset="113943.25">10629 8994 6185 0,'0'0'7113'0,"0"0"-5208"16,0 0-713-16,0 0-408 0,-91-28-136 16,63 28-320-16,5 16-208 0,6 3-120 15,6 6-72-15,11 0-248 0,0 1-136 16,7 0-264-16,18-11-136 15,3-2-128 1,3-10 480 0,5-3 280-16,-4-6 224 0,0-10 360 15,-8-3 224-15,-9 3 336 16,-3 0 248-16,-7 6 184 0,-5 8-95 0,0 2-569 31,0 0-568-31,0 2-120 16,0 18-48-16,0 5 48 15,7 4-16-15,5 3-216 0,8-4-200 16,12-6-216-16,4-6-385 16,8-10 97-16,11-6-728 0,29-25-337 31,-12-10-2288-31,-9-6-4784 0</inkml:trace>
  <inkml:trace contextRef="#ctx0" brushRef="#br0" timeOffset="114116.78">11371 8499 11426 0,'0'0'4289'15,"0"0"-1689"-15,3-76-935 32,-3 63-433-32,0 10-576 15,0 6-656-15,0 23 0 0,-11 24 0 16,-1 33 0-16,-4 34-8 16,0 7-384-16,4-3-112 0,0-16-328 0,12-29-929 15,0-22-3072 1,0-23-1808-1</inkml:trace>
  <inkml:trace contextRef="#ctx0" brushRef="#br0" timeOffset="114408.01">10932 8708 10298 0,'0'0'2312'0,"88"0"-1672"15,-4 0-552-15,23 13 440 16,9 6 289-16,-5-3-465 0,-27 0-56 31,-28-9-176-31,-20-1-112 16,-12-3 136-16,-9 6-144 0,2 1-64 16,-10 6-1080-16,-7 3 439 15,0 7 705-15,-19 5 88 0,3 8 0 16,-1 2 16-16,6 3 97 31,7-3-121-31,0 1-80 16,4-8-969-16,8-5-1279 0,8-16-3441 0</inkml:trace>
  <inkml:trace contextRef="#ctx0" brushRef="#br0" timeOffset="114559.6">11741 8556 10922 0,'0'0'4049'16,"0"0"-2329"-16,0 0-952 16,0 0-768-16,0 0-592 15,0 0-2088-15,0 0-537 0</inkml:trace>
  <inkml:trace contextRef="#ctx0" brushRef="#br0" timeOffset="114862.79">11956 8836 2880 0,'0'0'11523'0,"0"0"-9443"0,0 0-1432 31,0 0-536-31,0 0-48 16,0 0 632-16,-43 82-360 0,30-40-160 16,5-1-176-16,1 3-224 15,7-3-440-15,0-6-368 0,11-12-376 31,10-7-129-31,-1-16 569 16,3-3 728-16,5-23 88 0,-8-15 152 16,-4-7 1024-16,-8-12 441 15,-8-1-225-15,0 1 96 16,-12 3-352-16,-11 9-391 0,-1 10-593 16,-12 16-865-1,8 9-3272-15,11 10-2760 16</inkml:trace>
  <inkml:trace contextRef="#ctx0" brushRef="#br0" timeOffset="115217.84">12152 8832 1168 0,'0'0'13483'0,"0"0"-11715"0,0 0-1240 15,0 0-336-15,96 71-64 16,-73-34 16-16,-3 8-8 15,-7 3-136 1,-6-4-104-16,-7-3-328 16,0-6-64-16,0-9-216 0,-12-11-192 15,0-15 208-15,4 0 335 16,5-12 25-16,3-13 88 16,3-14 72-16,22-5 176 0,10-4 424 31,9-6-72-31,4 0 145 15,-5 10 535-15,-3 9-80 0,-3 16-224 16,-10 13-248-16,-3 6-272 16,-8 22-208-16,0 10 0 15,-4 12 216-15,-4 7-8 0,-4 0-80 32,-4 3-128-32,0-4-232 0,0 1-1184 15,-4-13-3161-15,-4-16-5561 0</inkml:trace>
  <inkml:trace contextRef="#ctx0" brushRef="#br0" timeOffset="115354.47">13128 8871 4240 0,'0'0'13139'16,"0"0"-11210"-16,0 0-1929 15,0 0-1217-15,0 0-1311 16,-96-7-2225-16</inkml:trace>
  <inkml:trace contextRef="#ctx0" brushRef="#br0" timeOffset="121023.31">7028 11344 4384 0,'0'0'5818'0,"0"0"-3970"15,0 0-896-15,-8-9-496 16,8 9 104-1,0 0-223 1,0 15-337-16,0 11 48 0,0 12 256 16,0 22 16-16,4 23-16 15,3-4 56-15,-3-9-64 0,1-7-56 0,3-15-40 32,-4 9-104-32,0 1-24 15,-4-5 24-15,0-5-48 16,0-7-40-16,0-9 0 0,0-6 40 15,0-11-48-15,0-5-312 16,-4-10-1208-16,0 0-1177 0,0-13-552 0</inkml:trace>
  <inkml:trace contextRef="#ctx0" brushRef="#br0" timeOffset="121773.31">7040 11296 96 0,'0'0'5017'16,"0"0"-2113"-16,0 0-1736 15,0 0-391-15,0 0 239 0,0 0-128 0,0 0-320 32,-20-3-384-32,20 3-184 15,4 0-24-15,12 0 24 0,7 0 640 16,14 0 80-16,6 0 41 15,17 0-209-15,12 0-104 16,27 0-336 0,17 0-16-16,7 0-24 15,1-3-72-15,-5 3 0 0,-10-3 64 16,1-1-64-16,2-1 144 16,4 5-144-16,-5-4 16 15,1-2-16-15,4-1 0 0,-5 1 0 31,5-3 0-31,-1 2 0 16,5-2 8-16,-9-1-104 0,1 4 192 16,-1-1 48-16,1 1 24 15,4 0 56-15,3 0 80 16,-8 6-160-16,1-4 16 0,0 1-16 16,-1 0-136-1,1 0 40-15,-1 3 16 16,-3 0-32-16,-5 0-32 0,-11 0 104 15,-4 0-160-15,-17 0 112 16,-15 0-40-16,-8 0-16 16,-4 0 0-16,12 0 0 0,3 0 0 15,9 0 8 1,0 0-8-16,0 0 0 16,-4 0 0-16,3 3-128 0,-7 0-64 15,-4-3-448-15,-16 3-808 16,-12-3-849-16,-13 0 289 15,-15-6-377 1,0-4-1495-16,-4-5-936 0</inkml:trace>
  <inkml:trace contextRef="#ctx0" brushRef="#br0" timeOffset="122757.67">11570 11125 2472 0,'0'0'5329'31,"0"0"-4017"-31,0 0-511 15,0 0 263-15,0 0-112 0,0 0-360 16,0 0 280-16,32 44-111 16,-20-28-153-16,4 6-256 15,-4 4 24-15,4 6-120 0,-4 3-40 32,-1 6-64-32,-2 3-104 0,2 7-40 15,-7 3 128-15,4 3-136 0,1 0 48 16,-2 0-40-16,5 1 8 15,-3-10 0-15,2-1-8 16,-3-9-8-16,0 0 0 16,0-9-72-1,0-4 72-15,-4-3-8 0,0-3-208 16,0-6 88-16,-4-3 8 0,0-4 0 16,0-3-232-16,0 3 64 15,-12-3 200-15,-8-3 0 16,-3 0-136-1,-10 0-104-15,-3 0-81 16,-7 0 185-16,-2 0 88 0,-6 4 40 16,-5-4-184-16,0 0 0 15,-3 3 80-15,-1 0 200 16,-4-3-8-16,-15 3 8 0,-9 1 96 31,-20-1 104-31,1 3 136 16,3-6 0-16,17 3-56 0,3-3-103 15,4 0-105-15,12 0 8 16,8 3 16-16,17-3 64 16,-5 0-16-16,-4 0 112 0,-7 3-80 31,-6 1-72-31,2-4 64 16,-1 6-80-16,0-3 0 0,0 1-32 0,5 2-56 15,-9-3 16-15,-7 0-16 16,-22 4 16-16,14-4-16 15,3 0-8-15,1-3 8 16,-1 0 0 0,0 0-8-16,1 0 0 15,11 0 0-15,12 0-80 0,-7 0 88 0,-10 0 0 16,2 0 0-16,3 0 0 16,-3 0-8-16,-1 0 0 15,4 0-8 1,1 0 8-16,3 0 8 15,4 0 8-15,4 3 104 16,4-3-48-16,5 3-64 0,-2 0 8 16,-2 0 0-16,3 1 40 15,-4-4-48-15,-4 6 0 16,5-3 0 0,-5 1 8-16,4-4-8 15,1 3 16-15,2-3-8 16,6 3 0-16,-1 0 96 0,0 0-32 15,5 0 72-15,-2 0-24 16,2 1 48-16,3 2-64 0,0-3 0 31,-1 0-16-31,6 0-40 16,-1 1 8-16,4-1 0 16,5 0-48-16,-1 0 0 0,7-3 0 0,6 0 0 15,-1 0-8-15,12 0 0 16,8-3-352-16,12-10-2441 15,12-6-6601 1</inkml:trace>
  <inkml:trace contextRef="#ctx0" brushRef="#br0" timeOffset="123331.14">7804 11258 1792 0,'0'0'8098'0,"0"0"-6034"15,0 0-1216-15,0 0-424 16,0 0 216-16,0 0-319 16,0 3-313-16,0 16 368 0,9 10 104 15,-1 9 352-15,3 16-296 16,6 25 48-16,-2 13-72 15,2 1-168-15,-2-23-176 0,-2-16-40 16,-2-20-32-16,2 4-24 0,2 4-64 16,5 2-8-16,-4-9-232 31,-4-6-776-31,4-4-856 16,-4-6-1137-16,0-13-3184 0</inkml:trace>
  <inkml:trace contextRef="#ctx0" brushRef="#br0" timeOffset="123810.86">8717 11319 5281 0,'0'0'3896'0,"0"0"-2639"15,0 0-321-15,0 0 64 16,0 0-32 0,0 0-608-16,0 0-304 15,0 0 168-15,8 35 305 16,1-10-65-16,-2 10 208 0,5 9-16 16,-4 7-48-16,4 7-120 15,0 1-160-15,0 5-104 0,0-7-128 31,4 4 0-31,-4-8-48 16,3-2-40-16,2-6-8 16,-2-4 48-16,-2-6-40 0,-2-7-8 15,2-5-480-15,-2-4-672 16,-3-10-1777-16,1-9-2616 0</inkml:trace>
  <inkml:trace contextRef="#ctx0" brushRef="#br0" timeOffset="124357.4">9801 11337 6785 0,'0'0'2713'0,"0"0"-857"16,0 0-456-16,0 0 137 0,0 0 79 16,0 0-480-16,7-12-720 15,-7 12-200-15,5 0-216 32,-1 3-64-32,0 16 64 0,7 3 408 0,2 13-64 15,-1 4 41-15,4 2-89 16,-1 6-40-16,2 1-16 0,2 3-48 15,-6-1-96-15,2 2 0 16,-2-2-96 0,-6-2 8-1,5 0 48-15,-4-4-48 0,4 0 8 0,0-6-8 16,-3 1-8-16,2-11-272 16,1 1-560-16,4-10-801 0,-4-6-2216 15,-5-10-3160-15</inkml:trace>
  <inkml:trace contextRef="#ctx0" brushRef="#br0" timeOffset="125027.6">10841 11172 6777 0,'0'0'2929'0,"0"0"-1297"16,0 0-528-16,0 0 264 0,0 0-399 15,0 0-569-15,0 0-352 16,0 39 512-16,-4-8 144 16,4 7-184-16,0 10-8 0,0 6-104 31,0 3-136-31,8 7 0 16,4 2-23-16,0 1-121 0,3 0-56 0,-2-7-64 15,-2-3 0-15,-3-9 0 16,5-4-8-1,-6-6-184 1,-3-9-433-16,0 0-647 0,-4-7-1448 16,0-9-2049-16</inkml:trace>
  <inkml:trace contextRef="#ctx0" brushRef="#br0" timeOffset="126896.6">7589 11830 3936 0,'0'0'6946'0,"0"0"-4690"15,0 0-1608-15,0 0-432 16,0 0-127-16,-4 0-89 0,4 9-1313 15,9 1 9 1,3-4-1849 0</inkml:trace>
  <inkml:trace contextRef="#ctx0" brushRef="#br0" timeOffset="127150.93">8399 11760 8545 0,'0'0'2433'15,"0"0"-1833"-15,0 0-600 0,0 0-136 16,0 0-168-16,0 0-584 16,0 0-1753-16</inkml:trace>
  <inkml:trace contextRef="#ctx0" brushRef="#br0" timeOffset="127491.01">9363 11732 5025 0,'0'0'5537'0,"0"0"-3713"15,0 0-776-15,0 0 49 32,0 0 239-32,0 0-456 0,0 0-736 15,0 0-144-15,0 0-1504 16,3-4-985-16,-3 11-255 15</inkml:trace>
  <inkml:trace contextRef="#ctx0" brushRef="#br0" timeOffset="127878.98">10577 11541 888 0,'0'0'10490'0,"0"0"-8650"16,0 0-727-16,0 0-193 0,0 0-144 15,0 0-496-15,0-16-280 0,0 16-888 16,0 0-1897-16,0 0-2424 0</inkml:trace>
  <inkml:trace contextRef="#ctx0" brushRef="#br0" timeOffset="128157.24">11211 11569 7161 0,'0'0'5353'0,"0"0"-4425"0,0 0-680 16,0 0 321-16,0 0 263 15,0 0-832-15,0 0-328 16,-11 0-2193 0,-2 0-5233-16</inkml:trace>
  <inkml:trace contextRef="#ctx0" brushRef="#br1" timeOffset="140328.68">6917 11115 16 0,'0'0'416'16,"0"0"424"-16,0 0 576 15,0 0-528-15,0 0-448 16,0 0 345-16,0 0 23 16,0 0-136-1,0 0-104-15,0 0-24 0,0 0 80 16,0 0-104-16,0 0-224 0,0 0-128 16,0 0-88-16,0 0-72 15,0 0 0-15,0 0-8 16,7 0 8-1,-3 0 281-15,8 0 71 16,0 0-112-16,0 0 24 0,1 0-96 16,2 0-56-16,-4 0 40 15,6 0-48-15,3 4-104 16,-4-4 48-16,4 0 88 0,-1 0 16 31,5 0 16-31,-3 0-64 16,3 0-32-16,-5 0 24 0,-3 0 16 15,0 0-48-15,0 0 8 16,-4 0-80-16,4 0 8 16,-4 0-8-16,4 0 8 0,0 0-8 31,0 0 0-31,-1 0 0 16,2 0 0-16,-6 0 0 0,10 0 8 0,-6 0 0 15,2 0 80-15,2 0-88 16,-3 0 0-16,5 0 40 15,-2 0-32-15,1 0-8 16,4 0 16 0,-5 0-16-16,2-4 0 15,-1 1 0-15,-5 3 56 0,6 0-56 0,-10 0 8 16,6-3 24-16,-2 3-24 16,2 0-8-16,-6 0 0 15,9 0 0 1,0 0 0-16,4 0 0 15,0 0 0-15,4 0 8 16,-4 0 0-16,3 0 0 0,-7 0-8 16,4 0 24-16,-3-3 48 15,-6 3-64-15,5-3 88 0,-4 3-40 16,8 0 16-16,0-3 64 31,4 3-32-31,0 0-88 16,8-4 32-16,-1 1-40 0,5 3-8 15,-4-3 0-15,0 3 48 16,-9 0-48-16,1 0-8 0,-4 0 8 31,-3 0-8-31,-2-3 8 16,-3 3 8-16,5 0 0 16,-6 0 8-16,9 0-16 0,0-4 0 0,4 4 8 15,4-3-8-15,0 3 8 16,0-2-8-16,0 2 56 15,0 0-56 1,-8 0 72-16,-1 0-16 16,-3 0 48-16,0 0 0 15,-4 0-8-15,4 0-40 0,-1 0-56 0,5 0 144 16,4-4-64-16,0 1 24 16,4 0 40-1,4 0 9-15,0 3-65 16,0-4-24-16,-4 4-56 15,0 0-8-15,-4 0 8 16,-1-3-8-16,1 3 0 0,0 0 0 16,0-3 8-16,0 3 16 0,0-3-16 31,0 0 8-31,4 3-16 16,3-3 48-16,1-1-48 15,0 1 0-15,-4 0 0 0,0 3 0 16,-4-3-8-16,-4 3 8 15,-4 0 0-15,-1-3 8 0,1 3 0 32,1-4-8-32,2 2 0 15,5 2-8-15,-4-4 0 0,8 1 8 16,-4 3 0-16,0-3 0 0,0 0 0 16,0-1 0-16,-4 4 0 15,-1 0 8-15,1 0-8 16,-4 0 48-1,0 0-48-15,4 0 0 16,0 0 0-16,4 0 0 16,0 0 56-16,0 0-48 0,-5 0-8 0,1 0 0 15,-4 0 0-15,5 0 0 16,-10 0 0 0,1 0 0-16,0 0 0 15,-4 0 0-15,0-3 8 16,4 3-8-16,-4 0 8 15,3 0 0-15,2 0-8 0,-2-3 0 32,2 3 8-32,-1-3-8 0,-1 3 0 15,2 0 8-15,-6-3 0 16,1 3 40-16,-3 0 8 16,-2 0-8-16,5-3 0 0,-3 3-32 15,2 0-8-15,1 0-8 16,4 0 8-16,-4 0 0 0,4 0-8 31,0 0 8-31,0 0-8 16,-1 0 0-16,-2 0-8 15,-5 0 8-15,-4 0-16 0,-4 0-112 0,0 0-32 16,0 0 40-16,3 0 72 16,5 0-56-16,1 0 104 15,-1 0 8 1,3 0 0-16,2 0 0 15,-2 0-8-15,1 3 0 16,0-3 0-16,0 3 0 0,1-3 0 16,-2 3 8-16,1 0-8 0,-4-3 0 15,0 3 0 1,0-3 0-16,-4 4 0 16,0-4-40-16,4 3 32 15,-4-3 8-15,4 3 0 16,0-3 8-16,4 3-8 0,-4-3 8 15,3 0 0-15,-2 4 0 0,-5-4-8 32,0 0 0-32,-4 0 0 15,0 0-48-15,0 0 40 16,0 0 8-16,0 0 0 0,4 2-80 16,3 2-25-16,-3-1 105 15,9 0 17-15,-2 0-9 0,2 4 0 31,-5-4-8-31,-1 0 0 16,-3-3-81-16,-4 3 73 16,0 0-40-16,0-3 48 0,0 3-8 15,0 1 8-15,0-1 0 16,0 3 0 0,0 0 0-16,4 1 8 0,-4-1-8 15,0 1 16-15,0 2-16 16,0-3 8-16,0 4-8 15,0 0 8-15,0-1-8 0,0 1 48 16,0-1-40-16,0 0 0 16,0 1-8-1,0-3 0-15,0 2 0 16,0 0 8-16,0 1-8 0,0-1 17 16,0 4 79-16,0 0 8 15,0 0 0-15,0 0-40 0,-4 2-56 16,-4 1 56-16,5-3-48 31,-1 2-8-31,4-2 8 0,-4 0-16 16,4 3 8-16,0 0-8 15,0 0 8-15,0-1 32 0,4 2-32 16,0 1-8-16,-1 1 8 16,5-3-8-16,-4 3-8 31,1-3 0-31,-1 0 8 0,0 4 0 15,-4-8 0-15,3 4 0 16,1-3 8-16,0-1-8 0,-4-2 0 16,0 3 8-16,4-1 48 15,-4-2-48-15,0 3-8 16,0-1 0 0,0 1 0-16,0 3 16 0,0-3 32 15,0 2 0-15,0-2-40 16,0 3 64-16,0-3-72 0,0-1 16 15,0 1-8-15,0-1 8 16,0-2-8 0,0 3 0-1,4-4 48-15,1 1-48 0,-1 0 0 0,-1 2 0 16,1-2 0-16,-4 2 0 16,0-2 8-16,4 3-8 0,-4-1-8 15,4-2 0-15,-4-1 8 31,4 4 0-31,-4-3 0 0,0-4 0 16,4 3 0-16,-4-2 0 16,0 2-8-16,0 1 8 0,0-4 48 15,0 4-56-15,0-1 0 16,5 4 0-16,-5-3 0 31,0 2 0-31,0 1 0 0,0-1 0 16,0 5 8-16,3-5-8 15,-3-2 8-15,4 2-8 0,0 4 0 16,-4-3 8-16,8-4-8 16,-8 4 0-16,4-4 8 31,0 1-8-31,0-3 8 0,0 2-8 0,-4-3 0 16,0 1 8-16,0-4 8 15,0 0-16-15,0 0 8 0,0-3 0 16,0 0 0-16,0 4-8 15,0-4 8 1,0 0-8 0,0 0-8-16,-8 2 8 0,-4 2 0 15,-3-4 0-15,-2 3 8 0,-3 0 0 16,1-3 0-16,-6 0 0 0,1 0 0 16,0 0 0-16,-3 0 0 31,3 0 16-31,-4 0-16 15,0 0-8-15,-4 0-8 0,0 0-48 16,4 0 56-16,-3 0-8 0,-1 0 0 16,0 0 8-16,-4 0 0 15,4 0 0-15,1 0 0 32,-1 0 0-32,0 0 0 0,0 0 8 15,4 0-8-15,0 0 0 16,0 3 0-16,0-3 0 0,0 4 8 15,0-1 64-15,4 0-16 16,-8 0 72-16,4 0-120 31,0 0 64-31,-4 4 56 0,1-4 24 0,-1 0-24 16,4 0-56-16,-8 1-24 16,4-1 40-16,0 3-72 0,-3-3-8 15,3 0 32-15,-4-3-32 16,4 7 0-1,0-4 0 1,1 0 0-16,-1-3-8 16,4 6 8-16,0-6-8 15,0 3 8-15,0 1-8 16,-4-4-8-16,0 0 8 0,0 0 0 16,-3 3-8-16,-1-3 16 15,4 0-8-15,0 0 0 16,0 0 16-16,1 3 64 0,3-3-8 15,3 3 0-15,-3 1-72 0,0-1 8 16,0 3 0-16,0-3-8 16,0 3 64-16,1-2-64 31,0-1 0-31,-1 0 8 0,0 0-8 16,0 3 8-16,0-6 48 15,3 4-56-15,-3 2 0 16,0-3 8-16,1 4-8 0,-1-1 0 15,-4-3 8-15,0 3-8 16,5-2 8-16,-6-1-8 0,6-3 8 31,-5 0 8-31,-1 0-8 0,2 0 0 16,-1 0 0-16,5 0-8 16,-10 0 8-16,5 0-8 0,0 0 8 15,0 3 0-15,1-3 0 16,3 3-8-16,0-3 0 15,5 0 0 1,-5 0 0-16,3 0 0 16,1 0-8-16,5 0 8 0,-1 0 0 15,-1 0 0-15,-3 0 0 0,5 0 0 32,-5 0 0-32,0 3 0 15,0 1 0-15,4-2 24 0,-8 2-24 16,0-4 0-16,0 3 0 15,0-3 0-15,-3 0 0 16,-1 0 8-16,0 0 0 0,4 0 8 31,0 0-8-31,0 0 8 0,5 0-16 16,-1-3 8-16,0 3 0 16,-4 0-8-16,0 0 0 15,3 0 0-15,-1 0 0 0,1 0 0 16,1 0-8-16,-4 0 8 31,8 0 0-31,-3 0 8 0,-1 0-8 16,-4 0-8-16,4 0 8 15,-1 0 0-15,2 0-8 16,-1 0-8-16,0 3 8 0,4-3-8 0,1 0 8 16,2 0-48-1,9 0 56 1,1 0 0-16,-1 0 0 0,8 0 8 15,-5 0-8-15,1 0 0 16,0 0 0-16,-3 0-48 16,-1 0 40-16,-5 0 8 0,2 0-16 0,-6 0 16 31,6 3 8-31,-1-3-8 16,0 0 8-16,4 0 0 0,0 3-8 15,5-3 8-15,3 0 40 16,-5 0 72-16,5 0-72 15,0 0 32-15,0 0 0 0,-4 0 88 32,4 0 32-32,-8 0 72 0,0-3-216 15,-4 0-40-15,-7-4-8 16,-2 1-8-16,-3 3 0 16,5-3-8-16,-5 3 8 0,7-1 0 15,6 1 64-15,3 0 16 31,4 3 144-31,4-3-24 0,0 3-32 16,0 0 57-16,0-6-81 16,0-1-136-16,0 4-8 15,0-3 16-15,0 0-8 0,0-1 0 16,0 1 0-16,0-4 8 16,0 1-16-1,4-1 8-15,-4-3 0 0,0 4 8 16,4-4-8-16,-4 1 0 15,0-1 0-15,0 0 0 16,0 4 8-16,0-4-16 0,0-3 8 16,0 3-8-1,0-3 0-15,0 0 8 16,0 1-8-16,-4-2 0 0,4 2 8 16,-4-1-8-16,-1 0 8 15,1-3 0-15,1 0 0 16,-1 3 0-16,-4-3 0 0,4 0-8 31,-5 0 16-31,6 0-16 0,-1 0 0 16,0 3 0-16,0-3 0 15,0 0 0-15,4 0 16 16,0 0-8-16,0-4 0 0,0 4 0 16,0-3-8-16,0 6 0 31,0-3 0-31,0 4 8 0,-4-1-8 15,4 3 0-15,-5-3 8 16,5 4 0-16,0-5 8 16,-3 2-16-16,3-5 8 0,-4 1-8 15,0 1 0-15,4-2 0 16,-4 1 0 0,4 0-8-16,-4 3-8 0,4-3 16 15,0 4-8-15,0-1 8 16,-4 0 0-16,4 0-8 15,0 3 8-15,0-3 0 0,0 6 0 16,0-2 0 0,0 2-8-16,0-2-40 15,0-1-40-15,4 4 16 0,-4-4 64 16,4 0 0-16,0 1 0 16,0-1 0-16,0-3 8 15,-4 3 0-15,3 1 0 0,-3-1 0 31,0-3 0-31,5 0 0 16,-5 3 0-16,4-3 8 0,-4-3-8 16,4 4 8-16,-4-1-8 15,4-3 0-15,0 3-40 0,-4 3 40 16,4-3 8-16,-4 7-8 16,0-1 0-16,0 4-8 31,3-3 0-31,-3 5 0 0,0-2-72 15,5 3-16-15,-5-4 96 16,0 1-73-16,4 0-15 0,-4-1 72 16,0 4-40-16,0 3-88 15,0 0-280 1,0 0-592-16,-9 0-768 16,-10 13-649-16,-1-1-2472 0</inkml:trace>
  <inkml:trace contextRef="#ctx0" brushRef="#br2" timeOffset="147565.32">7737 11046 304 0,'0'0'2424'0,"0"0"-1200"0,0 0-327 16,0 0 295-16,0 0-200 15,-4-10 80-15,4 10-280 16,-4-3-167-16,4 3 47 0,0 0-144 16,0 0-144-16,0 0-80 31,0 0-80-31,0 0-112 15,0 0-40-15,0 0-72 0,0 0 0 16,0 0-56-16,0 0-24 16,0 9 80-16,0 4 0 0,0 3 88 15,0 0-32-15,0 3-48 0,0 0 40 16,0 3 32-16,0-3-32 16,4 4 8-1,4-1 40-15,-3 0-88 16,-2 0 48-16,1 1-48 15,0 2 0-15,0 0 48 0,0 1-48 16,0 2 56-16,4 1-8 0,-4-1-56 31,0 4 8-31,4-3 0 16,-1 2-8-16,-3-2 16 0,1 0-8 16,3-1 0-16,-4-2 0 15,-4 2 0-15,0-3 0 0,0 1 0 16,0-4 0-16,0 3 16 31,0-5-16-31,-8 5 40 0,-1-6-40 16,5 3 0-16,4 1 72 15,0-5-72-15,0 1 48 0,0 1 0 16,0-1-8-16,0 3-40 16,4-3 0-16,1 3-8 31,-1 4 8-31,-4-4 8 0,0 6-8 15,0-2 8-15,0-1 0 16,0-3-8-16,0 1 0 0,0-4 40 16,0-1 32-16,0-1-80 15,0-2 48-15,4-2-40 16,-4 0-8 0,4 0 0-16,0-1 8 15,-1 1 0-15,1-3-8 0,0 2 16 16,-4 1-8-16,5-4-8 0,-1 1 16 15,-4 0 32-15,4-1-48 16,0-3 0-16,-1 4 0 16,1 0 8-16,0-4-8 15,0 0 0 1,5 0 8-16,-2-2 0 0,1-1 40 16,5 0-48-16,-2 0 72 0,6-3-64 15,-2 0 8-15,2 0 64 31,2 0-80-31,1 0 8 0,-5 0-8 16,6 0 72-16,-1 0-16 16,3 0-56-16,1-3 48 0,4 3-40 15,0-3 40-15,8-4-48 16,0 4 0-16,4 3 8 31,-8-3-8-31,0 0 16 0,-4 3-8 16,0 0-8-16,-5 0 0 15,1 0 8-15,0 0-8 0,4 0 8 16,4-3 56-16,4-1 40 16,3 4 33-16,6-6-9 15,2 3-40-15,1-3 40 0,-4 6-16 16,4-4 8 0,-9 1-120-16,1 3 8 15,-3 0 48-15,-5 0-48 0,-1 0 48 16,-3 0-32-16,8 0 128 15,-4-3 144 1,4 3 96 0,3-3-16-16,1 3 8 0,4-4-120 0,-1 2-64 15,2 2-120-15,-2-3 16 16,-3 3-88-16,0 0 40 0,-4 0-40 16,-4 0 0-16,4 0 0 31,-5 0-8-31,5 0 64 15,5 0-64-15,2 0 0 0,1 0 0 16,4 0-24-16,-5 0 16 0,-2 0 16 16,-2 0-8-16,-3 0 0 15,-4 0 0-15,-4 0 8 16,4 0 0-16,-1 0 8 16,5 0-16-1,1 0 40-15,6 0-24 16,1 0-16-16,0 0 8 0,3-4-8 15,-2 4 8-15,-2 0 0 16,2 0 0-16,-6 0 0 31,1 0 0-31,-9 0-8 0,5 0 0 0,1 0 8 16,-5 0 0-16,3 0-8 16,5 0 0-16,0-3 0 0,0 3 8 15,0 0-8-15,-1 0 0 16,2 0 0-1,-6 0 0 1,-3 0 0-16,4 0-8 0,-4 0 8 16,3 0-8-16,1 0 8 0,0 0-8 15,4 0-64-15,-4 0 0 16,0 0 72-16,-4 0 8 0,-4 0-8 16,0 3-32-16,0-3 32 15,-4 0 0 1,3 4 8-16,-3-4-8 15,4 0 0-15,0 0 0 0,4 0 0 16,-4 0-8-16,7 0-136 16,-3-4-48-16,4-2 16 31,-4 6 8-31,-4-3 16 0,0-1 72 16,-8-2 72-16,0 3-8 15,-1 0 16-15,2 0-16 16,-2-4 16-16,1 1 16 0,1-3 0 15,-2 2-16-15,5 1 0 32,-4-4 0-32,4 4-16 0,-4 0 16 15,-4-1-16-15,0 4 16 16,-4 0-8-16,0-1 8 0,-8 2-48 16,3-5 48-16,-2 4 8 0,-1 0 0 15,0-4 48 1,-4 1 144-1,4-3-152-15,-4-4 0 0,0 4 32 16,0-1-24-16,0 0 8 0,0 0 32 16,0-2 8-16,-8-1-56 15,4 4-40-15,-5-4 56 0,2-3-48 32,3 0 32-32,0-3-40 15,0 4 40-15,4-5 0 0,0 1-40 16,-4-3 0-16,4 0 0 15,-5 0 0-15,5-4 56 16,-3-2-56-16,-1-1-8 0,0 0 0 31,0-2 0-31,0 2 48 0,4-5 40 16,0-1-48-16,0-7-40 16,0 4 0-16,0-3 0 15,0 6 56-15,0 3 32 0,0 7 160 16,0-1-24-16,0 7-144 15,0 3-32-15,-9-3-40 0,6-3 80 32,3 3-88-32,0 0 8 15,0-6 0-15,0-1 0 0,0 1 0 16,3 2 0-16,-3 1 0 0,0 6 0 16,0-3 0-1,0 7 0 1,0-1 0-16,0 0 0 0,0 4-8 15,-3-4 0-15,3 4-8 16,0-4 8-16,0 0 0 16,0 0-56-16,-4-2-40 0,4 5 88 15,-4 0-56 1,0 4 56-16,0 0-56 16,0 3 56-16,-8-1-136 0,4 1 88 15,0 3 8-15,-4-3 0 16,4 3-80-16,0 0-48 15,-3-3 80-15,-6 3 8 0,1-3-40 32,-3 3 24-32,-6-3 24 0,1 3 64 15,1 0 16-15,-1 0-8 16,0 0 0-16,0 0 0 16,0 0 8-16,1 0-8 0,-2 0 8 15,1 0 0-15,-4-4 0 31,0 1 0-31,-3 0 0 0,-1-3 48 16,-4 2-48-16,0-2-16 16,1 3 16-16,-6-3 0 15,5 2 0-15,1 1 8 0,3-3-8 16,-4 3 0-16,8 0 0 16,-4 0 56-1,4 3-56-15,0-4 0 0,4 1-16 16,-4 0-24-16,5 3 40 15,-5 0 56-15,4 0-56 16,-8 0 0-16,4 0 0 0,0 0 0 16,0 0 0-16,-4 0 0 0,0 0 0 15,1 0 0 1,-1 0-16-16,0 0 8 16,4 0 8-16,0 0-8 15,4 0 0-15,1 0 0 16,-1 0 0-16,-1 0 8 0,1 0-8 31,1 0 8-31,-1 0 0 0,0 0 0 16,-4 0-8-16,0 0 8 15,0-3 0-15,0 3 8 16,-4 0 0-16,0 0 0 0,1-4 0 16,-1 4 0-16,4 0-8 31,0 0-8-31,1 0 8 0,3 0 0 15,-1 0 0-15,5 0 8 16,-3 0-8-16,3 0-8 16,-4 0 8-16,0 0 0 0,4 0 8 15,-8 0 0-15,4 0-8 16,0 0 0-16,1 0 8 0,-1 0 8 16,0 0-16-1,3 0 8 1,-2 0-8-1,-1 0-48-15,4 4 48 16,0-4 16-16,-4 0-16 0,4 0-8 16,0 0 8-16,-3 0 8 15,-5 0-8-15,4 0 0 0,-4 0 0 16,3 0 0-16,-2 0-8 0,3 0 8 16,0 0-8-16,0 0 8 15,-4 0 0-15,0 0 0 0,4 0 0 31,-3 0 0-31,3 0 0 16,0 3 0-16,0-3 0 0,0 3-8 16,4-3 8-16,0 3-48 15,-4-3 40-15,5 0-104 0,-6 4 96 16,-3-4-48-16,4 0 56 31,-4 0 8-31,0 0-48 16,-3 3 48-16,4-3 0 0,-6 3-40 15,1-3 40-15,0 0 0 16,4 0-8-16,-4 3-48 0,5-3 56 16,-6 0-88-16,6 0 88 31,-4 3 0-31,3 0-8 0,0 0-8 16,-4 1-56-16,4 2 16 0,0 1-24 15,-4-5 72-15,4 2-8 16,4 2 8-16,-4-3-56 0,5 0 56 15,-5 1 8-15,4-1 0 16,3-3 0 0,2 0-8-16,-5 3 8 15,4-3-48-15,-1 3 40 0,2 0 8 16,-1-3-8-16,-4 3 8 16,1 1 0-16,-2-4 0 0,-3 0-8 31,0 3 8-31,0 0 8 15,0-3-8-15,0 3 0 16,0-3 0-16,5 4-8 0,-1-4 8 16,4 0 0-16,1 2 8 0,6-2-8 15,2 3 0-15,3-3 8 32,-1 4 0-32,1-4-8 31,1 3 0-31,-2-3 0 0,-3 0 8 15,1 0 0-15,-2 3 0 16,-2-3-8-16,-2 0 0 0,2 3 8 16,-1-3 48-16,-4 0-56 15,4 0 0-15,4 0 0 0,0 4 0 16,0-4 64-16,1 0-64 0,6 0 8 16,1 0-8-16,0 0 48 15,4 0 48-15,0 0-88 0,0 0-8 16,0 0 8-1,0 0-8 1,0 0-80-16,0 0-192 16,0 0-344-16,0 0-584 0,0 0-73 0,-4 3 241 15,4 0-176 1,0-3-1113-16,0 0-2280 0</inkml:trace>
  <inkml:trace contextRef="#ctx0" brushRef="#br2" timeOffset="153542.34">11618 9560 8481 0,'0'0'2433'16,"0"0"-1425"-16,0 0-600 0,0 0 216 15,0 0 713-15,0 0-145 16,12 0-512-16,11 0-96 16,18 0-184-16,22-3 144 0,33-4-128 15,24 4-192-15,15 3-56 16,-16 0-16 0,-23 0-144-16,-29 0 65 0,-26 0-73 15,-5 0-121-15,-5 0-351 16,-6 0-200-16,-2 3-48 15,-15-3-200-15,-8 0-576 0,0 3-241 16,-36-3 97 0,0 0-1673-1,-4 4-2624-15</inkml:trace>
  <inkml:trace contextRef="#ctx0" brushRef="#br2" timeOffset="153852.51">11586 9801 624 0,'0'0'4257'0,"0"0"-2609"0,0 0 392 16,0 0-71-16,80 13-521 31,-45-13-72-31,5 0 49 16,8 0-425-16,3 0-64 0,9 0-216 15,9 0-192-15,-2-3-232 16,5-1-104-16,-5-2-120 0,-7 3-8 16,-12-1-48-16,-12 2-16 15,-12 2-216-15,-12 0-304 16,-8 0-136 0,-4 0-288-16,0 0-440 0,0 0-729 15,-12 0-1103-15,-4-4-2322 16</inkml:trace>
  <inkml:trace contextRef="#ctx0" brushRef="#br2" timeOffset="157083.87">13395 11506 4440 0,'0'0'4978'16,"0"0"-4226"-16,0 0-752 15,0 0 8-15,15 31 40 0,-2-11 264 16,-2 2 24 0,6 7-64-16,2-1-88 15,5 4 32-15,4 0 0 0,0-7-24 16,8-3-96-16,8-2 32 15,-4-8-32-15,3-2-96 16,5-7 104-16,-8-3-48 16,0 0-56-16,0 0 0 15,-4-10-128-15,0-5 128 16,-5-5 8-16,5-8 296 0,5-7-160 16,2-3-32-16,5-7-16 15,0 1-88-15,0-1 0 16,-1 7 120-1,-3 7 400-15,-4-1-144 16,3 10 145-16,-7-1-73 0,5 7-128 16,2 1-72-16,1 2-160 15,4 3-24-15,-4 4-72 16,0 3-40-16,-9 3 40 0,1 0-128 16,-12 3 48-16,0 6-40 31,0 7-312-31,-4 0 184 0,0 3 64 15,4 4 56-15,-5-5 56 16,5 5 16-16,0-1 56 16,1 0 0-16,3 0-8 0,0 4 8 15,3-1 0 1,1 0-104-16,-5-2-8 16,1 5-129-16,0-5-15 0,-4 2-64 15,0-3 136-15,1-3 32 16,-6 1 152-16,5-5 0 15,-4-2 0-15,8-6 0 16,-5 2 0 0,5-6 0-16,0 3-64 0,4-6 8 15,0 0-112-15,-8 0 120 0,0 0-24 16,-4-12 72-16,-4-4 96 16,4-9-88-16,0-7 184 15,4-7-32 1,4 1-64-16,0-3-88 15,4 0 168-15,-1 6-72 16,-3 3 152-16,4 6 120 0,-4 4-39 16,0 3 199-16,0 4-240 15,0 2-96-15,-1 0-128 0,1 4 16 32,0 2-80-32,4 4-8 15,0 3 0-15,-4 0-8 16,0 0 16-16,0 0-16 0,-4 3 8 15,0 4-56-15,-5 2-16 16,5 4 64-16,0 3 8 0,-4 0-80 31,0 6 80-31,4 0-8 0,4 3 8 16,-4 1 16-16,3 3 48 16,5 3-64-16,-4-4-96 0,0 0 88 15,0 1 0-15,-4-3-88 16,0-4-24-16,-1-7-80 15,-2 2 72 1,-1-8 48-16,-1-3 72 16,2-3 8-16,-1 1 0 0,4-4 0 15,3 0 0-15,1 0 0 0,4-4 0 16,0-5 80-16,-4-4 16 16,3-3 0-1,-3-6-24-15,0 0-16 16,0-7-56-16,-3-2 0 15,2-1-64-15,-2 0-72 0,-2 0 104 16,1 4 32-16,0 2 0 16,-5 1 8-16,2 9 72 0,-1 0 96 31,-5 7-72-31,6-1 40 16,-1 7 64-16,-1 0-72 15,1 3-8-15,1 0-40 0,2 0-88 16,5 9-96-16,-8 7-56 15,4 6 152-15,-1 7 0 0,1-1-48 32,1 4 48-32,-1 3 8 15,0-3 64-15,3 0-48 0,-3 0-16 16,4-4 40-16,-4-6-48 0,0-6 0 16,-1-3-8-16,-2-7 8 15,3-6-8-15,-4 0-72 16,-1 0 80-1,2-9-8-15,-2-10-72 16,-3-10-48-16,4 1 128 16,4-7 48-16,0-1 32 0,4 5 16 0,0-1 56 15,0 10-96-15,0 6 40 16,0 3-80 0,0 7 32-16,-5 6 32 15,1 0-80-15,0 0 8 16,4 9-8-16,4 1-32 15,0 6 32-15,7-3 64 0,-3 2 8 16,4-2-72-16,-8-4 0 0,-4 1-48 31,-8 0 40-31,-8-7-496 16,-4 0-752-16,-8 1-65 16,0-4-199-16,-4 0-376 0,-5 0-3098 15</inkml:trace>
  <inkml:trace contextRef="#ctx0" brushRef="#br2" timeOffset="157438.92">18288 11319 7849 0,'0'0'2153'0,"0"0"-777"15,0 0-576-15,0 0-64 16,0 0-72-16,19 3-280 0,1 6 73 16,4 10-57-16,8 0-120 15,4 4-32-15,0-1 64 16,-1 3 8-16,-3-3-56 16,-4 1-48-16,-4-7 8 15,-7-1 0-15,-6 1-88 16,-3-3 56-16,-4 3-120 0,-4 3-24 31,-8 3 80-31,-11 7 96 16,-14-1-32-16,-7 4-104 0,-12 0-88 15,-35 0-776-15,11-7-2184 16,5-6-6402-16</inkml:trace>
  <inkml:trace contextRef="#ctx0" brushRef="#br2" timeOffset="166407.93">5753 9829 624 0,'0'0'5329'0,"0"0"-3137"16,0 0-951-16,0 0-353 31,0 0 128-31,0 0 168 0,0 0 120 16,0 0-383-16,0 0-265 16,0 0-184-16,0 0-216 15,0 0-32-15,0 0-16 0,0 0-16 16,0 0-80-16,0 0-24 31,0 0-88-31,4 4 0 0,7-4 0 16,14 3 112-16,10 0 168 15,10 0 96-15,11 4-152 0,7-4-120 16,9 3 152-16,-5-3-96 0,9 0-96 16,4 4 16-1,7-4-48 1,17-3-24-16,19 0-8 0,1 0 72 15,-12 0-64-15,-21-10 65 16,-27 7-1-16,-16 0 16 0,-4 0-16 16,4 0 0-16,7 0 40 0,5 0 24 31,-1-1-88-31,-6 4 24 16,-6-3-72-16,-7 3 8 0,-12-3 72 15,-8 3-32-15,-12 0-48 16,-4 0-192-16,-4 0-497 15,0 0-199-15,0 0-232 0,0 0-920 32,-4 0-2329-32</inkml:trace>
  <inkml:trace contextRef="#ctx0" brushRef="#br2" timeOffset="167395.29">9132 9614 1608 0,'0'0'6137'16,"0"0"-3384"-16,0 0-1601 15,0 0-656-15,0 0 16 0,0 0 552 31,0 3-47-31,0-3-353 16,0 0-184-16,8 0 0 0,11 0 64 16,9 0-248-16,13 0 16 15,2 0-64-15,17 0 88 0,15-3-128 16,22 3-72-16,21-7-16 31,6 1-32-31,-9 3-40 16,-6-7-48-16,-18 7 0 0,-4-3 73 15,-11 2-9-15,-16 1-64 16,-16 0 72-16,0 3-24 0,3 0 32 16,1-3-72-16,0 3 56 15,-4-3 16 1,-12 3 16-16,0-3-88 16,-12 3 128-16,-5-3-56 0,2-1-16 15,-6 1-48-15,-3 0-16 16,5 0-160-16,-2-1-657 0,-3-2-1367 15,1 3-2561 1,-5-3-3673 0</inkml:trace>
  <inkml:trace contextRef="#ctx0" brushRef="#br2" timeOffset="175361.5">6203 14049 9177 0,'0'0'2657'32,"0"0"-1489"-32,4-13-496 15,-4 13 313-15,4 0 103 0,-4 0-456 16,0 0-352-16,0 0-280 15,0 0 0-15,0 0-64 0,0 7 64 16,0 5 48-16,0 8 400 31,0-1-184-31,0 6-144 0,-4 0-16 16,4 4 128-16,0-1-32 0,0 1-64 16,0-4-88-16,0-3 56 15,8-2-48-15,0-5-8 0,8-2-32 16,0 0 32-1,0-7 24 1,7-2-64-16,5-1 104 0,0-3-15 16,4 0-33-16,4-10-64 0,1-6 0 15,-2 0-8-15,5-3 8 16,-5 0-56-16,-3 0 56 0,0 0-8 31,0 0 8-31,-4 3-24 16,-4 4 24-16,4 2 8 15,-4 0 0-15,-1 1-8 0,1 3 0 16,4 2 8-16,-3 1 0 0,3 3 0 16,3 0 40-16,-3 0-48 31,4 7 0-31,-4-1 48 16,0 3-48-16,-1 1 16 0,-3 3 0 15,4 3 32-15,-7-1-40 16,3 5 0-16,-5 2 0 0,-3-3 8 15,0 3-8-15,-4 0 0 32,4-3 0-32,-4 1 0 15,4-5 0-15,-5 1 8 0,6-6-8 0,-6-4 48 16,6-3-56-16,3-3-80 16,-5 0 64-16,6 0-56 0,2-9-32 15,1-7 96 1,4-7-113-1,4-5 113-15,-4-3-104 16,7-8 96-16,-3 1-32 0,9-3-8 16,-9 6 0-16,3 6 56 0,1 4 72 15,-4 9 40-15,-4 7 73 0,-4 2-177 32,-1 4 24-32,-3 3-32 15,1 0-8-15,-2 16 0 16,1 3 0-16,-3 3 8 0,2 3 8 15,-3 7 8-15,0-3-8 16,-4-1-8-16,4 1 56 0,-9-7-56 31,6-2-8-31,-5-8 8 16,-4-6 0-16,3-2 8 0,2-4 8 16,6 0-8-16,6-17 56 15,7-8-64-15,4-3-88 16,-1-4 0-16,5 3 32 0,-4 1 48 31,-4 12 8-31,-4 3 8 16,-5 10 48-16,2 3 8 0,3 0 0 15,-5 16 0-15,5 0 16 16,4 3-32 0,4 0-40-16,0-3 8 15,3-4 32-15,6-2-48 0,-1-4 0 16,3-6-72-16,-2 0-88 15,-2 0 104-15,-3-9 0 0,-8 2 56 16,-4 1 24-16,-5 0 56 16,1 0-32-16,-3 2 96 0,2 4-16 15,-2-3-56 1,-2 3-64-16,5 0-8 16,-4 0-64-16,0 0-288 15,-4 0-889-15,0 3-1167 0,-4-3-1753 16,-4 0-3209-16</inkml:trace>
  <inkml:trace contextRef="#ctx0" brushRef="#br2" timeOffset="175713.56">8717 13979 3104 0,'0'0'9490'0,"0"0"-7177"16,0 0-1425-16,0 0-272 0,0 0 168 16,0-6-176-16,17 12-288 15,6 7 72-15,9 6-95 0,8 0-129 16,0 0-72-16,-1 7-48 16,-7-7-40-1,4-1 0-15,-3 2 40 16,-6-1-40-16,-7-4 0 0,-4-2-8 15,-8-3-8-15,-4 2-40 16,-4 5 32-16,0-2 16 0,-8 4 72 16,-16 0 176-1,-4 4-48-15,-8 2-56 16,-3-3-144-16,-6-3-16 16,-15 4-824-16,17-11-2097 0,7-9-5913 15</inkml:trace>
  <inkml:trace contextRef="#ctx0" brushRef="#br2" timeOffset="177347.19">9394 13534 800 0,'0'0'7945'0,"0"0"-6144"16,0 0-585-16,0 0 40 15,0 0 313-15,0 0-273 16,0-9-376-1,0 9-296-15,0 0-216 16,0 0-168-16,0 0-120 0,0 9-120 16,0 11 8-16,0 18 224 0,8 25 265 15,1 23-177-15,6 22-64 16,-3 0 40 0,0-19 72-16,-4-26-128 15,-4-18-56-15,0-7-88 16,5 10-24-16,-2 2-64 0,1 8 104 15,0-8-104-15,0-5 40 16,0-7-24-16,-4-10-16 16,0-2-8-1,0-7 0-15,-4-7-56 16,0-5-88-16,0-4-120 16,4 0-384-16,-4-3-320 0,0-9-569 15,4-7-1039-15,0-9-3906 0</inkml:trace>
  <inkml:trace contextRef="#ctx0" brushRef="#br2" timeOffset="177852.84">9454 13554 5697 0,'0'0'3304'16,"0"0"-1415"-16,0 0-809 0,0 0-56 15,0 0 8-15,0 0-207 0,0 0-385 16,-7 0-248-16,18 0-120 31,13 3 480-31,12 0 496 16,28 1-256-16,31-4-120 0,36 0-151 16,17-4-233-16,0-2-16 15,-1-4-104-15,-16 7-64 31,9-4-32-31,-1 2-72 0,1-2 120 16,-9 4-104-16,-7-4 32 16,-17 1-48-16,-19 6-80 0,-24-3 80 15,-20 3-96-15,-16 0-288 0,-4 0-536 16,-9 0-537 0,-3 0-583-1,-12-6-473-15,-15 2 233 0,-6-2-3073 16</inkml:trace>
  <inkml:trace contextRef="#ctx0" brushRef="#br2" timeOffset="178376.44">11299 13423 3264 0,'0'0'5097'16,"0"0"-2576"-16,0 0-1801 15,0 0-576-15,0 0 320 0,0 0 1344 16,8 74-487-16,-4-39-585 31,0 6-288-31,4 7-40 0,4 2 88 16,-4 4-8-16,4 3-160 15,0 4-128-15,-1-7-80 0,2-4-40 32,-2-2-32-32,2-7 41 15,-2-6-89-15,1-6 56 16,-3 0-56-16,-2-4 64 0,-3 0-48 15,0-3-8-15,-4 1 0 16,0-1 40-16,-4 3-40 0,-7-2 0 16,-13 2 64-16,-4-3-64 15,-12 3-8-15,-8-2-8 16,-24 2 0 0,-27 4-8-16,-29-4 8 0,-23-3 8 15,-9-5 0-15,-3-12 0 16,4-5 8-16,-4 0 40 0,3 0 8 15,17 0 136-15,19-5 80 16,33 5 40 0,27 0-16-16,23 0-104 15,13 0-112-15,5 0-72 0,-1 0 8 16,8 2-8-16,8-2-8 16,4 0-272-16,4 0-232 0,0 0-480 15,0-2-849-15,4-11-2136 31,0-6-5505-31</inkml:trace>
  <inkml:trace contextRef="#ctx0" brushRef="#br2" timeOffset="181305.6">11681 14018 2720 0,'0'0'2769'0,"0"0"159"15,0 0-1911-15,0 0-497 16,0 0 448-16,0 0 216 16,0 3 48-16,0-3-359 0,0 0-297 15,0 0-120-15,0 0-48 31,0 0-144-31,0 0-80 0,0 0-24 16,0-7-120-16,13-2-40 16,2-7-96-16,9 3-88 15,4-3-112-15,4 0 144 0,8 4 24 0,0 2 24 16,7 0 80 0,2 4-32-1,-6 3 32-15,5 3 24 0,0 0 72 16,-4 3-72-16,-4 7-16 15,-1 3-32-15,-3 5-24 16,4 1-8-16,-4 4 80 0,0-1-40 0,3 3 32 31,-3-2 16-31,1-1 32 16,-2-3-40-16,1-3 8 0,-4 0-8 16,0-4 56-16,0-2-56 15,-4 0 8-15,3-8-8 16,-3-2-144-16,0 0 64 0,-3 0 32 31,-2-2 48-31,1-11 8 0,0-6 56 16,0-1-48-16,-1-8 80 15,5-1-8-15,0-3-40 16,4 1 24-16,0-1-64 0,8 1 8 16,-4-1 0-16,0 3 56 31,3 7-16-31,-7-1 48 0,4 8 0 15,-8 2 120-15,0 4-24 16,-4 2 24-16,-4 4-64 16,0 3 8-16,-4 0-72 0,3 0-48 15,5 13-48-15,-3 6 0 16,3 3 8 0,-5 3 0-16,5 4 80 15,0-1-80-15,-8 1-8 0,8-4 48 16,-4 1-48-16,-1-4 0 15,2-3 8-15,-1-3-8 0,-1-3 8 16,5-7 96 0,-3 1-56-16,-2-5-32 15,1-2-16-15,0 0 16 16,-4 0-16-16,4 0-88 0,-4-2 8 16,4-8 80-16,4-3-8 15,4 1 0-15,0-5-128 0,0-1 48 31,4-5 80-31,0 1-48 16,-4 0 56-16,3 0 8 0,-4 3 0 16,-2-1-8-16,-9 8 16 15,3 2 80-15,2 4 8 0,-5 0-96 16,3-1 88-16,5 7-16 31,0 0-8-31,1 0-16 16,-2 0 0-16,1 0-40 0,0 7-16 15,0 5 0-15,-1 1-16 16,1 3 8-16,1 6-8 0,2-3 16 16,-2 3 0-16,-2 1 0 15,1-4 16 1,-4 3-16-16,0-3-16 16,-4-3-224-16,0 0-40 0,-8-3-32 15,4-4-24-15,-9-3 48 16,6-2 96-16,-5-4 112 0,8 0 80 15,-1-4 0 1,6-9 8-16,7-5 48 16,4-5-56-16,3-5 8 15,5-4-8-15,4 0 8 0,4 0 48 16,0 4-8-16,-5 2 8 16,2 11 72-16,-6 5 112 0,-3 4-72 31,-4 6-104-31,-5 0-64 15,-2 9 8-15,-5 7-8 0,-1 3 88 16,2 7 8-16,-2-7-24 16,2 3-64-16,2-3 48 0,1-3-40 15,0 0 32-15,0-7-40 32,0-2-8-32,0-4 0 15,-4-3-8-15,8 0 8 0,0-7-8 16,4-8 0-16,8-11-48 15,-1 1 8-15,5-7-48 0,-1 0-32 16,-2 4 120-16,-1 2-48 31,-8 4 56-31,-4 9 64 0,-5 7 24 16,1 3 8-16,-4 3-88 0,4 0 64 16,-3 0-72-16,2 9 16 15,1 4-8-15,4 0 8 0,-1 2-8 16,2-2-8-1,3 3 64 1,-4-6-56-16,-5-1 40 0,1-3-48 16,-3-2-56-16,-6-4-192 0,1 0-448 15,-7 0-1048-15,2-10-2505 16</inkml:trace>
  <inkml:trace contextRef="#ctx0" brushRef="#br2" timeOffset="181664.64">15793 13627 7457 0,'0'0'5881'16,"0"0"-4056"-16,0 0-801 15,0 0 136-15,0 0-48 0,0-13-455 16,4 13-329-16,20 7-88 0,4 8-96 15,8 4-40-15,8 3-40 32,-4 4-48-32,-8 0-8 15,0-1-8-15,-9 0-120 0,-7 1 0 0,-8-1 0 16,-4 3 64-16,-4-2 48 16,-4 2 0-16,-11-2 8 0,-13 0 16 15,0-4 104-15,-12 0-112 16,-4-3 88-1,-4 0-56 1,-4-3-40-16,-11-10-928 0,11 1-1881 0,16-7-5537 16</inkml:trace>
  <inkml:trace contextRef="#ctx0" brushRef="#br2" timeOffset="189227.42">18793 13201 6969 0,'0'0'5033'0,"0"0"-2560"0,0 0-1497 16,-4 0-624-16,4 0-176 16,0 0 416-1,4 0 248-15,20 0-208 16,29 0-192-16,29 0-103 0,42 0 15 15,27 0-32-15,10 0-24 16,-11 0-32-16,-26 0-72 0,-24 3-192 16,-32 1 0-1,-21-4 0-15,-15 3-512 16,-1-3-184-16,-3 0-161 16,-7 0-567-16,-17 0-480 0,-24 0-321 15,-8-7-1856-15,-16 1-2928 16</inkml:trace>
  <inkml:trace contextRef="#ctx0" brushRef="#br2" timeOffset="189587.45">18626 13325 9113 0,'0'0'3177'0,"0"0"-1424"16,0 0-1113 0,0 0-320-16,0 0-8 15,0 0 352-15,4 80 576 0,4-33-504 16,4 20-240-16,-4 22-47 15,4 22-73 1,-5 3-16-16,-2-12-168 16,-5-19-88-16,8-30-56 0,-4-12 8 15,0-2-56-15,3 2-56 16,2-3-440-16,-1 0-529 0,3-16-767 16,2-12-1369-16,-5-10-2832 15</inkml:trace>
  <inkml:trace contextRef="#ctx0" brushRef="#br2" timeOffset="190114.05">18754 14284 5641 0,'0'0'7201'16,"0"0"-5888"-16,88 3-945 15,-17-3 8 1,24 0 848-16,38 0-16 15,9 0-384-15,-6 0-384 16,-21 0-215-16,-35 0-137 0,-20 0-88 16,-16 0-241-16,-13 0-215 31,5 0-104-31,-4 0-72 0,-4 0 40 16,-8-3-112-16,-12 0 144 15,-4-1-296-15,-4-2-1113 16,0-10-855-16,0 1-2786 0,0-1 2330 0</inkml:trace>
  <inkml:trace contextRef="#ctx0" brushRef="#br2" timeOffset="190498.03">19993 13258 6121 0,'0'0'5897'16,"0"0"-3800"-16,0 0-1041 16,0 0-656-1,0 0-24-15,0 0-104 16,0 0 776-16,0 106-208 15,0-53-296-15,0 11-271 0,0 12 71 16,3 16-8-16,6 10-40 16,-1-13-56-16,0-17-96 0,-5-24-64 31,-3-16-32-31,0 3 8 16,0 6-8-16,0 3-32 15,0-9-16-15,0-9 0 0,0-4-368 16,0-12-752-16,0-1-1633 15,-7-9-3944-15</inkml:trace>
  <inkml:trace contextRef="#ctx0" brushRef="#br2" timeOffset="191987.03">19379 13141 2760 0,'0'0'5081'0,"0"0"-3184"15,0 0-721-15,0 0-216 16,0 0 248-16,0 0-119 0,0 0-457 15,0 0-384-15,0 0-96 16,0 0 8-16,0 0 208 16,0 0 120-16,0 0 136 15,0-3 152-15,0-3 160 16,0-4-23-16,0-12-617 16,0-7-184-16,0-12-64 0,0-29-48 15,0-32 48-15,0-34 8 31,12-7 32-31,-4 22 16 0,0 39 8 16,-4 44-40-16,-4 15 160 16,0 8 56-16,4-1 24 0,-4 6-120 15,0 7-88-15,0 3-104 16,0 0-96-16,0 3-432 31,0 13-480-31,0 9 200 0,0 14-1345 16,-8-4-2248-16,0-10-2136 0</inkml:trace>
  <inkml:trace contextRef="#ctx0" brushRef="#br2" timeOffset="192372">19192 12480 824 0,'0'0'9442'0,"0"0"-7882"15,0 0-1088 1,0 0-248 0,0 0 448-16,0 0-112 0,0 0-336 0,0 0-143 15,0 0-33-15,-28 7 48 16,36-7 384-16,8 0 280 0,8-9 104 31,0-11-336-31,3-8-40 16,6-7-216-16,-6-10-72 0,5-2 32 15,-8-1-88-15,0 1 32 16,-4 5 409-16,0 8-265 16,-8 11-32-16,-4 11-8 0,0 8-56 15,-1 4-200-15,6 7-24 32,11 15-88-32,4 10 80 0,-1 9 8 15,10 7 0-15,-9 6 0 16,-1-4-360-16,-7 11-673 0,-4-17-1271 15,-8-16-3289-15</inkml:trace>
  <inkml:trace contextRef="#ctx0" brushRef="#br2" timeOffset="193061.16">19721 11290 5265 0,'0'0'7817'16,"0"0"-6048"-16,0 0-961 0,0 0-504 16,0 0 136-16,0 0-280 31,0-16-152-31,-3 35 0 0,-5 7 0 16,8 2-8-16,0 1 0 15,0-4 8-15,8-6 8 16,12-3-16-16,4-9-88 0,4-7-112 15,4-7-64-15,0-12-56 32,-4-13 40-32,-1-3 80 0,-3-3 160 15,-4-3 40-15,-8 6 224 0,0 6 432 16,-4 11-72-16,-4 5-80 16,0 6 32-16,-1 7-536 0,6 10-16 15,3 18-88 1,-1 13 88-1,10 23 16-15,-10 19 0 0,-2 22 0 16,-5-7 0-16,-4-16-8 0,0-27 0 16,-17-21-320-16,-7 5 168 15,-8-8 56-15,-3 4 64 0,-9-19 40 32,5-10 72-32,2-6 104 15,5-6 296-15,9-19-24 0,10-14-152 16,10-2-112-16,3-9-47 15,28-5-89-15,7-2-48 0,10 6-273 32,-2 10-311-32,5 10-568 15,-12 9-1384-15,-17 9-2826 0</inkml:trace>
  <inkml:trace contextRef="#ctx0" brushRef="#br2" timeOffset="193559.83">19869 10947 7537 0,'0'0'5009'16,"0"0"-3993"0,0 0-976-16,0 0-40 15,0 0-112-15,0 0 112 16,0 0 152-16,0 0-56 0,0 0-40 15,17 35 16-15,-6-35 289 32,1-3 1079-32,4-16-648 0,4-6-424 31,-4-10 88-31,4-7 64 16,-12-5-56-16,3-1-16 15,-6 0-111-15,3 4-153 0,-4-1-48 16,3 11 120-16,1 8 72 15,-3 13-56-15,-1 7-176 0,4 6-96 16,3 0-72-16,9 16-88 16,8 13 152-16,4 5-128 15,4 11-568-15,16 25-1057 0,-12-13-2592 0,-5-6-2720 16</inkml:trace>
  <inkml:trace contextRef="#ctx0" brushRef="#br2" timeOffset="193915.88">20706 10826 9826 0,'0'0'2112'31,"0"0"-856"-31,0 0-648 0,0 0 257 16,0 0-289-16,0 0-360 15,-83 26-112-15,46 2 8 16,-6 4 8-16,-1 6 8 0,4 1-24 31,0-4 32-31,8 2 8 16,4-2-80-16,13 0-8 15,6 3-8-15,9-3-48 0,4 3 0 16,20 0 8-16,12 1-8 16,16-1-424-16,36 9-792 0,-13-12-873 15,-7-9-2848-15</inkml:trace>
  <inkml:trace contextRef="#ctx0" brushRef="#br2" timeOffset="194534.22">20921 11020 5777 0,'0'0'4457'16,"0"0"-2257"-16,0 0-399 15,0 0-505-15,0 0 160 0,0 0-568 16,0 0-792-16,0-13-96 16,0 36 0-16,0 8 32 0,0 4 16 31,0 6 0-31,0-2 0 15,4 2-40-15,-4 0 8 0,5-3-16 16,-5 1-696-16,0 5-1080 16,0-12-2441-16,0-10-3353 0</inkml:trace>
  <inkml:trace contextRef="#ctx0" brushRef="#br2" timeOffset="194959.63">21152 10855 6145 0,'0'0'5201'0,"0"0"-3593"16,0 0-479-16,0 0-377 0,0 0 336 31,0 0-280-31,88-66-232 16,-52 66-256-16,3 5-128 0,6 21-8 15,6 6-48-15,-3 9-16 16,-8 20-112-16,-5 21 64 0,-18 19-64 16,-17 8 0-16,-13-5-8 31,-26-6-784-31,3-31-1176 16,-3-13-2617-16</inkml:trace>
  <inkml:trace contextRef="#ctx0" brushRef="#br2" timeOffset="196530.43">19487 12135 7193 0,'0'0'2152'16,"0"0"-1207"-16,103-45-545 31,-35 20-8-31,27 3 272 0,21 2 240 16,8 8 64-16,-5 5-159 0,-11 7-305 15,-21 0-176-15,1 19-24 16,-16-3-216-16,-12 3-72 16,-13 1 32-1,6-1 0-15,2 9-48 16,21 10 0-16,23 13 8 15,13 9 0 1,4 7-8-16,-5-4 0 16,-27-9 8-16,-24-12 0 0,-17-4 8 15,-6 0 48-15,-2 9-56 0,1 10 0 16,-4 10 40-16,-17 0 16 16,-6-3 48-16,-9 15 48 0,-13 7 136 15,-15 18-40-15,-3-2 64 16,3-4-128-16,1-5-48 15,-1-14 104 1,0 3-96-16,0 1 24 16,4-1 0-16,-4-2-8 0,12-14-40 15,0-14 65-15,8-11 7 16,0-6-80-16,0 12-72 16,0 4 0-16,4 9-48 0,4 13 48 31,0 10-40-31,0-4 208 15,12-5 88-15,0-11-136 0,4-13-72 16,4 7-40-16,4 14-40 16,4-8 32-16,4 4-40 0,0-7 48 15,3-6 16-15,9-3-24 16,0-7-48 0,3-9 0-16,2-3-96 15,2-13-24-15,1-9-16 0,4-4 64 16,4-6 24-16,3-3 48 15,1-17 8-15,4 2 0 0,-5-11 0 16,1-6 0 0,-4-3-8-16,0-6 16 15,-8-10 32-15,0-16 8 16,-9-19-56-16,-11-13-8 0,-8 7 0 16,-16 22 8-16,-8 19 88 15,0 16 64-15,-4-3 8 16,-12-4 72-1,0-6-96-15,-4 10-32 16,-4 0-96-16,-3 3 40 0,3 0-32 16,0 3 40-16,3 3 48 15,6 3-88-15,7 4 112 16,3 6 8-16,1 9-56 0,4 1 112 31,0 6-144-31,0 3-48 16,0 0 0-16,0 0-104 0,0 0-120 15,0 0-192-15,0 3-480 16,-7 6 136-16,-1 10-777 16,-5-6-3184-16,2 3-4665 0</inkml:trace>
  <inkml:trace contextRef="#ctx0" brushRef="#br2" timeOffset="196907.42">21937 14103 8793 0,'0'0'5930'15,"0"0"-4946"-15,0 0-560 16,0 0-224-16,0 0 128 0,-8 0 240 16,8 0-96-16,4 0-144 15,16-9 72-15,4-8-176 0,3-5-31 31,1-10-41-31,-4-2 8 16,1-4 88-16,-1-1 168 0,-9 2 48 16,-2 8-88-16,-9 10-56 15,3 6 80-15,1 13-120 0,1 0-280 32,6 3-96-32,9 16 88 15,12 7-40-15,7 6 48 16,6 6 72-16,3 0-72 0,-1 6-8 15,-3-6-408-15,-8 4-560 16,-16-11-873-16,-9-9-2992 0,-6-12-5881 0</inkml:trace>
  <inkml:trace contextRef="#ctx0" brushRef="#br2" timeOffset="197320.32">21973 12884 1736 0,'0'0'8442'16,"0"0"-6578"-16,0 0-112 16,8-86-487-16,-8 70 159 0,4 10 304 31,-4-1-343-31,0 7-769 16,0 0-528-16,0 23-88 15,0 21 0-15,-4 32 32 0,-4 33 120 16,8 14-56-16,0 1-32 15,4-10-56-15,12-19 8 0,0-2 32 32,-4-20-48-32,-5-16-64 0,2-19-424 15,-9-12-504-15,0-1-833 16,0-19-1311-16,-5-6-1577 0,-6 0-4281 16</inkml:trace>
  <inkml:trace contextRef="#ctx0" brushRef="#br2" timeOffset="197939.2">21841 12893 1776 0,'0'0'7746'0,"0"0"-5866"16,0 0-48-16,0 0-687 15,-4-76-345-15,36 70-392 0,28-4-216 16,32 10-56-16,39-3-32 0,17 3-16 31,3 0-16-31,-11-3-64 16,-25 3 72-16,-7-3-80 16,-20 3-224-16,-25-3-16 0,-19-4 64 15,-5 1 168-15,-2-4-8 16,-5-2 16-16,0 2 8 0,-9-2 352 31,-7 2 168-31,-4 3 80 16,-8 7 88-16,-4 0-208 0,0 0-328 15,0 7-160-15,0 15 0 0,0 16 96 16,5 3 81-16,-5 11-65 16,3 1-32-16,1 5-24 15,4 2 32 1,5 6-80-16,6-2 8 15,1 3-8-15,8-1 56 0,-5 1-8 16,5-3-56-16,-4-1-32 16,-7-6-208-16,-2-3-105 0,-2-3 145 15,-9-7 32 1,-4-6 88-16,0 1 32 16,-9-2 40-16,-18-2 8 15,-10-3 8-15,-18 0 0 16,-36-7 72-16,-29 1 112 0,-24-7-16 15,5-6-24-15,3-10-144 32,29-3 41-32,19-7-41 0,25-5 8 15,18-4-16-15,6-25-313 16,7 3-1519-16,11-7-4249 0</inkml:trace>
  <inkml:trace contextRef="#ctx0" brushRef="#br2" timeOffset="198900.63">22623 12833 536 0,'0'0'5945'0,"0"0"-4721"16,0 0-680-16,0 0 617 31,0 0 647-31,0 0 48 0,0 0-263 16,0 0-137-16,0-6-24 31,0-13-856-31,4-10-336 0,3-9-144 16,-3-10 161-16,0-6 39 0,0-3-24 15,-4-19-32-15,9-16-112 16,-2 10 16-16,-3 8-56 0,0 20 8 16,0 26 64-16,-4 2 160 15,0 8-56-15,0 14-264 0,0 4 0 16,0 4-856-16,-4 14-601 15,-20 23-7 1,5-6-2897-16,2-3-2280 16</inkml:trace>
  <inkml:trace contextRef="#ctx0" brushRef="#br2" timeOffset="199248.7">22384 12303 4176 0,'0'0'6762'0,"0"0"-5066"16,0 0-1136-16,0 0-312 31,0 0 465-31,0 0 375 16,28 0-200-16,-5-6-488 0,10-7-144 15,6-6-56-15,-3-10 40 16,3-3-56-16,-7-9-64 0,-4-3 0 15,-4 3 240-15,-3 2 96 16,-6 4 169-16,-2 13-281 16,-6 9 72-1,1 10-168-15,0 3-248 0,8 7-144 16,3 18 88-16,2 7 40 16,7 6-104-16,-4 6-568 0,-5 1-729 15,-10-4-1135-15,-5-9-1793 16,-4-19-2849-16</inkml:trace>
  <inkml:trace contextRef="#ctx0" brushRef="#br2" timeOffset="199858.07">22543 11115 1608 0,'0'0'9778'0,"0"0"-7410"16,0 0-1463-16,0 0-681 15,0 0-112-15,0 0-64 16,4 10-48-16,7 9 0 0,2 0 64 15,2 3-56-15,2-3 56 32,7-6-56-32,4 0 0 0,0-7-8 0,7-6-48 15,1 0-208-15,-4-10-72 16,0-12 96-16,-12-6 136 16,-1-1 96-16,-15-6 304 0,0 6 200 15,-4 1 192 1,0 9 224-1,0 7-32-15,0 5-288 0,0 7-328 16,0 0-272-16,0 13-184 0,0 15 48 16,0 10 128-1,9 13 8-15,2 3 0 0,6 10 8 0,2 8-16 32,-6 14 8-32,-6 13-8 15,-7-10-296-15,0-22-208 0,-16-26 136 16,-3-23 96-16,-6-1 184 15,-3-2 96-15,-7-8 16 16,-1-7 88-16,4 0 80 0,4-16-16 31,4-12 104-31,13-14-80 0,11-9-80 16,3-6 24-16,29-6-128 16,8-4-8-16,8 4-488 15,12-14-928-15,-13 17-1473 0,-11 15-2528 16</inkml:trace>
  <inkml:trace contextRef="#ctx0" brushRef="#br2" timeOffset="200429.54">22582 10846 800 0,'0'0'9978'0,"0"0"-8338"15,0 0-1200-15,0 0-88 31,0 0 1169-31,0 0-257 0,0 0-800 16,0 0-312-16,13-39-88 16,-2 17-64-16,6-6 16 0,-6-4 32 15,1-3-40-15,1 3 152 0,-6 0 384 16,1 7-120 0,-4 6 0-1,1 9 89-15,-5 10-241 0,0 0-272 16,4 10-176-16,3 15 80 15,5 10 96-15,8 6 0 16,4 1 0-16,4 2-129 0,4 1-535 16,19 6-704-1,-15-13-1433-15,1-10-2664 16</inkml:trace>
  <inkml:trace contextRef="#ctx0" brushRef="#br2" timeOffset="200713.78">23415 10890 10658 0,'0'0'2704'31,"0"0"-1663"-31,0 0-593 16,0 0 264-16,-99 0 0 15,63 25-296-15,-4 10-88 0,4 10-32 16,9 6-176-16,10 6-40 16,10 0-32-16,7 3-40 0,11-2 8 15,25-5-16-15,12-2 0 16,12-7-320 0,39-5-616-16,-15-14-1088 15,-16-19-2449-15</inkml:trace>
  <inkml:trace contextRef="#ctx0" brushRef="#br2" timeOffset="201017.97">23551 11030 2968 0,'0'0'9098'0,"0"0"-7594"0,0 0-791 31,0 0-465-31,0 0-64 16,0 0 288-16,107 16-112 16,-79 12-136-16,-11 7-128 0,-10 6-88 15,-7-2 40-15,0 2 0 0,-24-3-40 16,-4-3 0-16,0-7 168 31,5-2 80-31,3-4-104 16,12-6-72-16,8-4-80 0,19-5 0 15,30-4 0-15,38-3-568 16,17-6-712-16,-9-13-609 0,-23-7-2696 0</inkml:trace>
  <inkml:trace contextRef="#ctx0" brushRef="#br2" timeOffset="201258.33">24088 10807 9842 0,'0'0'2384'0,"0"0"-215"16,0 0-809-16,0 0-688 15,0 0-504-15,0 0-152 16,84 35-8-16,-28 0 64 0,-1 10-16 16,-3 2-40-16,-3 8 40 0,-17-1-56 31,-17 3 0-31,-15-3-128 15,-36 31-952-15,-11-18-1433 0,-5-4-2664 16</inkml:trace>
  <inkml:trace contextRef="#ctx0" brushRef="#br2" timeOffset="202128">23284 13386 7273 0,'0'0'4369'0,"0"0"-3353"16,0 0-600-16,0 0 0 0,0 0 417 15,0 0 159-15,140 3-328 16,-37 6-144-16,36-2 24 0,12-1-40 31,-7 0-40-31,-36-2-200 16,-44-2-136-16,-21-2-128 0,-11 0-96 16,0 0-440-16,-4 0-248 15,-4-9-264-15,-16-4-312 16,-8-15-521-16,0 6-2336 0,-12-4-3496 0</inkml:trace>
  <inkml:trace contextRef="#ctx0" brushRef="#br2" timeOffset="202380.33">24069 13075 8873 0,'0'0'2345'16,"0"0"-1057"-16,0 0-144 15,0 0 361-15,0 0-505 0,0 0-624 16,40 28 248-16,-1-3 144 0,10 4-224 16,10 3-239-1,-8 2-17-15,-2 8-192 16,-17-7-40-16,-12 6-32 16,-20-3-16-16,-5 4 72 15,-27-5-72-15,-11 2-8 0,-13-2 0 16,-4-1-472-16,-11 2-953 15,11-10-2944-15,20-9-6441 16</inkml:trace>
  <inkml:trace contextRef="#ctx0" brushRef="#br2" timeOffset="202637.64">24826 13452 12338 0,'0'0'2753'15,"0"0"-1953"-15,0 0-520 16,0 0-24-16,0 0-112 0,0 0-144 15,0 0-896-15,91-9-1433 0,-63 9-2240 16</inkml:trace>
  <inkml:trace contextRef="#ctx0" brushRef="#br2" timeOffset="202796.21">25336 13405 1616 0,'0'0'11378'16,"0"0"-9761"-16,0 0-1033 0,0 0-32 31,103-45 96-31,-79 39-464 16,4 6-184-16,4 0-1816 0,-4 0-2273 15,0 0-2745-15</inkml:trace>
  <inkml:trace contextRef="#ctx0" brushRef="#br2" timeOffset="202938.83">25894 13351 10298 0,'0'0'2192'0,"0"0"-1576"16,0 0-616-16,0 0-264 0,0 0-704 15,99-13-1456-15,-75 13-4570 0</inkml:trace>
  <inkml:trace contextRef="#ctx0" brushRef="#br2" timeOffset="203072.47">26479 13351 9602 0,'0'0'1528'0,"0"0"-856"15,0 0-376-15,0 0-296 16,0 0-504-16,100-26-2673 0</inkml:trace>
  <inkml:trace contextRef="#ctx0" brushRef="#br2" timeOffset="203223.08">27033 13325 10002 0,'0'0'2488'16,"0"0"-1640"-16,0 0-640 0,0 0-208 31,0 0-1072-31,0 0-4561 0</inkml:trace>
  <inkml:trace contextRef="#ctx0" brushRef="#br2" timeOffset="205206.77">5920 9712 5057 0,'0'0'1160'0,"0"0"-512"0,0 0-80 16,0 0 208 0,0 0 208-1,0 0-71-15,0 0-113 0,-4-3-8 16,4 3 128-16,0 0 288 15,0 0-127-15,0 0-377 0,0 0-288 16,0 0-216-16,0 0-200 0,0 0-24 31,8 0-208-31,12 0 224 16,12 3 8-16,24 7 120 0,32-1 24 16,35 0-32-16,12 4 16 15,0-3 56-15,-15-4 16 0,-28 0-104 16,-29-2 8-16,-11-1-32 31,-12 0 16-31,-3-3-88 0,2 0 8 16,1 0 48-16,-8 0 8 15,-4 0 88-15,3-6 40 0,-3-1-104 16,0-2-16-16,0-1-8 16,4 4 16-16,-4-4-56 31,4-2 72-31,0 5-16 0,-4 1 64 15,-4 0-72-15,-9 3-64 16,-3-1 0-16,-7 4 0 0,-5 0-8 16,0 0-136-16,0 0-312 0,0 0-432 15,4 0-1000 1,11 0 223 0,-2 0-975-16,2-6-4546 0</inkml:trace>
  <inkml:trace contextRef="#ctx0" brushRef="#br2" timeOffset="208614.65">12912 9251 3776 0,'0'0'5497'16,"0"0"-4104"-16,0 0-865 0,-35-2-328 16,31 2-80-16,4 0 368 31,0 0 512-31,0 0-56 16,0 0-159-16,0 0-73 0,0-4-56 15,15-2 120-15,13-4-160 16,32-5-440-16,52-11-96 0,60-5-72 15,30-1 8-15,14-3 56 32,-17 0-72-32,-36 6 0 0,-43 7 8 15,-45 6-8-15,-30 10 8 0,-26-1 0 16,-7 7 0-16,-4-3-8 16,-8 3-536-16,-4 0-264 15,-56 3-600 1,5 10-633-16,-5-4-2352 15</inkml:trace>
  <inkml:trace contextRef="#ctx0" brushRef="#br2" timeOffset="208981.67">13140 9366 1616 0,'0'0'10578'31,"0"0"-8385"-31,0 0-1329 16,0 0-640-16,0 0-168 0,0 0-48 16,0 0 0-16,0 0 408 15,64 95 24-15,-1-38-128 16,25 13-88-16,32 13-96 0,11 9 16 31,-7-6-16-31,-13-7-56 16,-35-22-16-16,-20-16-48 0,-21-12 48 15,-14-7-8-15,-2-3-48 0,-3-3-304 16,-4 0-136-16,-8-9-160 16,-4-5-272-16,0-2-288 15,-4 0 39 1,-4-12-1311-16</inkml:trace>
  <inkml:trace contextRef="#ctx0" brushRef="#br2" timeOffset="-210704.3">5884 8236 6905 0,'0'0'1960'15,"0"-7"-951"-15,0 4-545 0,0 3-264 16,0 0 272-16,0 0 400 15,0 0 96-15,0 0-168 0,0 0-367 32,0 0-233-32,0 0-72 15,0 0 24-15,0 0 40 0,0 0-32 16,-7 0-16-16,-6 0-144 16,-10 0-8-16,-1 0 8 15,-4 0 8-15,0 0 0 0,0 6 0 31,-4 1-8-31,4 5 0 16,0-2 0-16,5 3 8 0,-5 3-8 0,4 0-8 16,-4 3 0-16,4-1 0 15,-8 8 0 1,4 2 8 0,0 1 0-16,-4 0 0 0,9-4 8 15,-1 1 0-15,3 2 64 16,10-6-64-16,-6 4 0 0,6-1 0 15,-6 4-8-15,6 2 8 16,-6 5 40-16,2 8-40 0,-1 0 168 16,-4 7-32-1,0 3-64-15,0 0-24 16,4-3-8-16,4-3 16 16,0-4-56-16,8-3 64 0,4-3-16 15,0-3-56-15,0 0 0 16,0 0 0-16,0 0 56 0,8 0-48 31,0 0-8-31,1 6 72 16,-2-3-64-16,1 0 56 0,5-3 24 15,-2 0-80-15,5-6 40 16,0-1 32-16,4-3-72 16,3 1 80-16,1-4-80 0,1 1 112 31,-1-5-48-31,0 5 24 15,4-4 8-15,-1 0 40 0,1-3-8 16,7 6 80-16,2-6-88 0,3 3 16 16,-1 0-40-16,6 3 0 15,-6-3 0-15,5 0-96 16,0 0 32 0,-1-3 16-16,2 0-48 15,2 0 8-15,1-7-16 0,3 4 0 16,2-3-8-16,3-1 0 15,0 1-88-15,-5 0 96 16,5-4 16-16,0 6-16 16,3-2-112-16,1-1 112 31,4 4 8-31,0-4 88 16,3 1-40-16,6 0-48 0,2-1 48 15,1-2-8-15,-1 2 16 16,-3-2-64-16,0-5 104 0,-8 8-40 15,-1-3-56-15,-7-4 0 16,4 3-8-16,-5-3 0 0,1-3 64 16,4 3-56-16,-4-3 0 15,4 0 0-15,3 0 40 16,5 0-40-16,-1 0-8 0,6-3 0 31,2-6 0-31,1 2 8 16,0 1 0-16,4-1 72 15,-5 1-72-15,13 0-8 0,7-4 48 16,17-2-48-16,-12-1 0 16,-21 3-8-16,1 4 8 0,4-3 0 15,7 5-48 1,16-2 48-16,-11 3 0 16,-4 3 0-16,-5 0 16 15,-3 0 24-15,-12 0-40 0,-12 0-8 16,-12 0 8-16,-5 0 16 15,9 0-16-15,12 0 0 16,4 0 0-16,3 0 0 16,5-6 0-16,-4-1 0 15,-1 1 0-15,5-1 0 16,-12 1-48-16,-4 0-32 0,-4-1-16 16,-9 1 88-16,-10 3-8 15,2-3 8 1,-11-1 0-16,4 4 0 15,-4-3 8-15,4 2 8 16,4-5 56-16,3 6-64 0,6-3 8 16,6-4-8-16,1 3 8 15,-5 1-16-15,-3 0 8 0,0 3 0 32,-8-1-8-32,0 1 8 15,-8 0 0-15,-1 3 16 16,1 0 64-16,0 0-8 0,4 0 9 15,0-3-33-15,5 3-40 16,2 0 0-16,8 0 64 0,5-3-72 31,1 3 0-31,-2 0 0 0,1 0 24 16,-4 0-24-16,-1 0 0 16,2 0 0-16,-10 0 8 0,5 0 8 15,0 0-8-15,3-3 0 16,1 0 40-16,5-1-40 15,-6-2 64 1,5 3-72-16,-5-1 8 0,1-2-8 16,-4 3 0-16,0-3 0 15,0-1 8-15,0 1 0 0,-4 0-8 16,3-4 0-16,1 1-64 16,-4-1-32-1,4 1 16-15,-4-1-40 16,0-2 55-16,-1 2 57 15,2-3-104-15,-6 1 104 0,1-5 8 16,0 5 0-16,-1-4 8 16,2 0 0-16,-5-3 0 0,4 0 0 31,-5 0-8-31,1 0-56 16,4 0 0-16,-4-3 8 15,0 3 32-15,0-3 16 0,-5-1-8 16,1 1 8-16,0-3 0 15,0 2-16-15,-4-5 16 0,0 2-8 32,-4-2 8-32,4-4 0 0,-5 4 0 15,2-4-48-15,-6 0-56 16,1-3-56-16,-4 6 24 0,-3-3 72 16,-5 1 16-16,-1-1 40 15,1 1-48-15,-4-4 56 16,0 3 16-16,0-3-8 15,0 0-8-15,0 7-24 16,0-4-24-16,0 3 48 16,0 3-8-16,-4 1 0 0,4 3 8 15,-3 3 16-15,-1-3 72 16,-5-1-24 0,1 4 32-16,-3-3-40 15,-2 0-32-15,-2 0-16 16,-2 3 0-16,2 0 0 0,-9-3 0 15,4 2 8-15,-4 1-8 16,-4 3-8-16,-3-3 8 0,-5 4-8 31,-1-1 0-31,2 0 8 16,-5 3-8-16,0-3 0 16,-4 3-8-16,1 1 0 0,-6-1 0 15,6-3-40-15,-5 7 40 16,8-4-8-16,1 0 8 0,-2 0 8 31,1 4 0-31,1-4 0 0,-2 4 0 16,-2-4 0-16,-9 0 8 15,5 1-8-15,-6 2 0 0,-2-3 16 16,3 1-8-16,0 2 0 16,-4 1-8-16,4-1 0 15,1 1 40 1,-1 3-32-16,5-4-8 15,2 3-16-15,2 1 8 16,2-3 8-16,2 2-8 0,-1 1 0 0,5 3 0 16,-6-4 0-16,-2 1 0 31,-2 0-48-31,-6-1 48 16,-9 1-80-16,-7 3 32 0,-6-7 40 15,2 4 8-15,0 0 0 16,2 2 8-16,2-2-8 0,3 0 8 15,4 3-8-15,-4-4 8 32,5 4 0-32,-5 0 8 0,0-4-8 15,0 5-24-15,-3-5 24 16,-1 1-48-16,-4 2 0 0,1-5-152 16,-1 3 0-16,-4-1 96 15,5 1 56-15,3-3-24 31,4 5 64-31,5-2 0 0,-1 3 8 16,4-4-8-16,0 4 8 16,4-3 0-16,-8 3 0 0,5 0 0 0,-5-1 0 15,0 4 0-15,0-3 0 16,4 0-8 0,0 3 8-1,-3-3 0-15,-1 3-8 0,-4-7 8 16,0 4 0-16,-3 0 0 15,3-3 0-15,-3 3 0 0,-1-4 0 0,4 4 8 16,0 0-8-16,0-1 0 31,4 4 8-31,5-2-8 16,-1 2 0-16,0 0 0 0,0 0 0 16,4 0 8-16,5 0-8 15,-1 0 0-15,1 0-8 0,-2 0 8 16,2 0-8-16,-1 2 0 31,-4-2 8-31,4 0-8 0,-4 4 8 16,1-1-8-16,-1 0-8 15,-4 0 8-15,-4 1-40 0,0 2 40 16,-3-6 8-16,-1 3-8 16,-3-3 0-16,3 0 8 31,-4 0-16-31,0 0 16 0,-4 0 0 15,5 0-8-15,-4 0 8 16,2 0 0-16,1 0-8 0,5 0 8 0,3 0-8 16,4 3 8-1,5 0 0-15,-1 4 0 16,0-1 0 0,1 4 0-16,-2 2 0 0,-3 4-16 15,-3 0 8-15,-5 3 0 16,0 4-208-16,-3-1-168 0,-1-3-72 0,4-1-296 15,0 2-521 1,-11-1-431 0,15-3-1065-1,16-4-3168-15</inkml:trace>
  <inkml:trace contextRef="#ctx0" brushRef="#br2" timeOffset="-207720.28">4342 10433 2968 0,'0'0'4937'0,"0"0"-4145"31,0 0-528-31,0 0-104 15,-7 0 673-15,7 0 471 0,0 0-192 16,0 0-176-16,0 0-143 16,0 0-57-16,0 0-176 0,0 0-32 15,0 0-72-15,11 0 72 32,13-9-16-32,16-11-64 15,27-5-216-15,30-13-16 0,30-13-136 16,8-3 16-16,-11 10-96 15,-25 9 265-15,-39 15-161 0,-19 8 16 16,-14 5-120-16,-3 1 0 16,0 0 0-1,-4-1 0-15,-8 1-8 16,-8 6 8-16,-4-3 16 0,0 3-16 16,0 0-192-16,0 0 15 15,0 0 9-15,0 0-8 0,0 0-88 16,0 0-96-1,0 0-304 1,0 0-624-16,0 0-633 0,0 0-463 16,0 0-3177-16</inkml:trace>
  <inkml:trace contextRef="#ctx0" brushRef="#br2" timeOffset="-207327.33">4916 9928 3288 0,'0'0'6194'16,"0"0"-4578"-16,0 0-384 0,0 0-544 15,-24-22-192-15,24 22 8 16,0 0 1-16,0 0-249 0,4 0-232 15,13 0-24-15,14 0 400 16,5 6 304 0,15-3-208-16,1 0-200 15,1 4-80-15,-6 2-80 0,-12 1-80 16,-10 3-56-16,-9 9-72 16,-8 0 72-16,-8 6 0 0,0 7 56 15,-21 4 16 1,-7 2 80-1,-3 0 8-15,-9 3-48 0,4-2-64 16,8-1-48-16,4-3-56 0,13 4-1320 16,11-10-1513-16,0-20-3464 15</inkml:trace>
  <inkml:trace contextRef="#ctx0" brushRef="#br2" timeOffset="-199311.77">23706 12934 4600 0,'0'0'1753'0,"0"0"-569"0,-3-28-40 15,3 12 81-15,-4 6 423 16,4 1-160-16,0 0-143 16,0 5-9-16,0 1-552 15,0 0-400 1,0 3-144-16,0 0-144 0,0 0-96 15,0 0-64-15,0 0-88 0,0 13-112 16,0 2 192-16,0 11 64 31,0 2 8-31,15 4-48 16,5-3-8-16,8-3-32 0,8-4-208 16,4-3 80-16,8-3 112 15,-1-7-40-15,5-6-64 0,-1-3 208 16,1 0 56-16,1-15-56 15,-1-5 8-15,-1-8 96 0,1-1-56 32,0-3-48-32,-1 0 0 15,1-2 0-15,-3 5 64 0,-2-3-56 16,1 1-8-16,-1 5-96 16,-2 4 96-16,-2 3 32 31,5 0-32-31,3 6 0 0,-2 4 0 15,2-1-8-15,1 4 0 16,0 6-8-16,0 0-88 0,-5 0 96 0,2 9 8 16,2 10-64-16,1 7-120 15,-4 2 56-15,-1 4-16 16,-7 3-264-16,-3-3 72 16,-2-4 160-1,-3 1 104-15,0-4 72 16,0-3-129-16,7-2-79 0,-3-1 32 0,-4-6 24 15,9-7 32-15,-6 0 40 16,1-6-24-16,4 0 48 16,-5-3 56-1,6-10 0-15,-6-3 16 16,5-6 72-16,0 0-80 16,4-10 0-16,8-3 80 0,3-3-72 15,9-6 48-15,-1-7 24 16,2 6-32-16,-5-2 24 0,-5 9 176 31,-3 6-23-31,-4 6 7 16,-8 4-80-16,-1 3-88 0,-3 6 0 15,-8 4 32-15,0 3-96 16,-8 3 168-16,0 3-176 16,-4 0-32-16,4 6 16 0,0 10 8 31,0 6-64-31,4 0 64 15,-5 10-64-15,5 0-80 0,0-1-72 16,4 1-32-16,0 0-49 0,4-3 121 16,4-7 56-1,0-6 112 1,-1-4-64-16,1-5-16 0,5-4 8 16,-6-3-32-16,5-7 120 15,-4-8 0-15,-5-8 56 0,1-2-48 16,-4-4 48-16,4-3 16 15,4 4 56-15,0-1-56 16,4 1-16-16,3 2-56 16,6 4 0-16,-6 3 48 15,5 6-48-15,-12 4-48 16,-4 6 32-16,-8 3-88 0,-5 0-16 31,5 0 120-31,0 3 56 16,4 6-40-16,4 4 56 0,0 3-64 15,-4 0-8-15,4-3 0 16,0 3-72-16,0-1-176 0,-4-2-88 16,0-3-400-16,0-1-760 15,-4-9-601-15,-9 0-503 16,-3 0-2265-16</inkml:trace>
  <inkml:trace contextRef="#ctx0" brushRef="#br2" timeOffset="-198977.66">28042 12271 6265 0,'0'0'2752'15,"0"0"-1247"1,0 0-817-16,0 0-256 16,0 0-72-16,0 0-72 15,0 0-168-15,-5-6-112 0,21 21-8 16,12 11 56-16,12 3 16 0,8 5 0 15,3 5-64 1,-3-1 40-16,-4-4-48 16,-9 1 0-16,-10-3-16 15,-9-6 32-15,-12 2-32 16,-4-6 32-16,-8 4-16 0,-16-1 104 16,-16 1 384-16,-8-1-40 15,-12 4-160 1,-7-7-135-16,-1 0-153 15,-8-3 0-15,-19-6-841 16,19 0-871-16,13-13-3345 0</inkml:trace>
  <inkml:trace contextRef="#ctx0" brushRef="#br2" timeOffset="-190632.98">1916 8569 1464 0,'0'0'8970'16,"0"0"-7826"-16,0 0-592 15,0 0-392-15,0 0-32 16,0 0 592-16,-51-61 16 0,42 56 153 16,1-2-441-1,4 1-224-15,0-1-120 16,-3 4 0-16,-2-3-56 0,5 3-40 16,-7-4 72-16,-2 1-64 15,-2-1 72-15,-6 1-40 16,-3 0-40-16,-4-4 0 15,-4 4 0-15,-3-3 0 16,-1-1 0-16,-4 1 56 16,5 2-48-16,3-2 32 0,0-1 8 15,8 4-40-15,0-1 120 16,8 4-8-16,-4-3-32 16,4 2-88-1,0 4 0-15,-4 0-8 16,5 0 0-16,-6 0-8 0,1 0 0 15,-3 0 8-15,-1 10-8 16,0-3 0-16,-4 2-8 16,-4-3 8-16,4 4-8 0,0 0-32 31,0-1 48-31,0 1-8 16,1 2-48-16,3-2 56 0,0-1-48 15,0 4 32-15,-1 0-56 16,2 2 8-16,-1-2-8 15,-4 3-40-15,0 3 0 0,-4-3 104 16,4 0-48 0,-7 3-24-16,3 0 72 15,4 0-40-15,0-3 48 16,0 0-8-16,9 0-56 0,-2-1 16 16,10 5 32-16,-6-5-40 15,6 8-16-15,2-4 64 16,-2 3-96-1,3 0 88-15,0 3-64 16,3-2 40-16,-6 2 40 0,3 1 8 16,4 2 0-16,-5 1-8 0,6-4 0 15,3 1 8-15,-4-1-8 16,4-3 0 0,0 0 0-16,0 1-8 15,0-1-64-15,0 7 64 16,0-1 0-16,0 4 0 15,0 6-40-15,0 0 48 0,4 3 0 16,-4 4 0-16,3 2 8 0,-3 1-8 31,4 0 8-31,1-4-8 16,-1-3-8-16,4-2 8 16,3-8 0-16,-2-2 0 0,-1-1 0 15,3-5 0-15,2-1 0 16,-2-3 8-16,1 0 0 0,4 0 0 31,5 0 72-31,-6-3-72 0,5 0 0 16,0 0 40-16,0-4-40 15,4 4 40-15,0-3-40 0,-1-4 8 16,1 4-8-16,1-7 48 16,2 4-48-16,-2 0 8 15,3-8 56 1,-1 5 8-16,1-1-32 0,0-2 32 15,-4 2-72-15,4-3 80 16,-4-3 16-16,-1 3-48 0,1-3-8 16,4 0 104-16,0 0-40 15,0 0 24 1,8 0-128-16,-4 0 88 16,3-6-24-16,-3 0-16 15,9-1-48-15,-6-3 48 16,5 4 8-16,4-7-64 0,-4 4 16 31,-4-4-8-31,-1 4 0 0,-3-1 8 16,-4 1 40-16,-4 2-56 15,-4-2 8-15,0-1 0 16,-4-2 56-16,0-1-56 0,4-3 104 16,0-3-56-16,-1-3-8 15,6-3-40-15,-1 2 40 0,0 1-40 31,-5 0 8-31,5-4-8 16,-4 8 48-16,-4-5-48 0,0 1 40 16,4-4-40-16,-4 1 0 0,-1-7 40 15,10-3-48-15,-5 0 8 16,-1-6 0-16,1 3-8 16,1 0 8-1,-6 6 0-15,1-3 0 16,-4 7 8-16,-4-4-8 15,-4 3 64-15,0 1-64 0,4 3 40 16,-8-4-40-16,0 4 0 16,4-1 88-16,-4 0-88 15,0 4 168-15,0-6-72 16,0 6-48-16,0-4-48 16,0-2 8-16,-4-1 64 15,0-3-80-15,0 4 168 0,-4-4-16 16,0 0 121-16,0 4-177 0,-4-4 24 31,0 6 72-31,1-2-136 16,-10 2-48-16,5 4-8 15,-7-3 8-15,-1 3-8 0,-4 2-8 16,-8-2-48-16,-4 7-136 16,-8 2-153-16,5 6-391 0,-26 7-688 31,14 10-1641-31,3 6-3536 0</inkml:trace>
  <inkml:trace contextRef="#ctx0" brushRef="#br2" timeOffset="-189735.38">1593 9864 5601 0,'0'0'4177'0,"0"0"-3169"15,0 0-504-15,0 0-264 16,0-6-32-16,0 6-136 16,0 10-64-16,4 12 392 0,4 3 264 15,5 7-248-15,-6 3-40 16,5 6-120-16,0 4 33 0,-4-4 167 15,4 7-192-15,0-4-112 16,-4 1-72-16,4 2-8 16,0 4-24-1,0-3 8-15,-1-1 16 0,-2-3-64 16,3-5 8-16,-5-4-8 16,2-7 48-16,-5-9-48 0,4-3-8 15,-8-7-104 1,3-2-248-1,-3-4-729-15,0-3-551 0,0 0-72 16,-3-10-777-16</inkml:trace>
  <inkml:trace contextRef="#ctx0" brushRef="#br2" timeOffset="-189417.23">1502 10563 8009 0,'0'0'4417'0,"0"0"-3841"0,0 0-496 16,0 0-80-16,0 0 96 15,0 0-40-15,0 0 424 0,0 0 185 16,56 57-201-16,-33-41-72 31,5-3-136-31,4-1-48 0,-4-2-120 16,0-4-8-16,-4 0-24 0,-4-2-56 15,-8-1-296-15,-5-3-616 16,-3 0-657-16,-4-3 257 0,0-13-224 16,0 0-8298-16</inkml:trace>
  <inkml:trace contextRef="#ctx0" brushRef="#br2" timeOffset="-189185.85">1856 10246 9153 0,'0'0'3193'16,"0"0"-1985"-16,0 0-808 15,0 0 57-15,0 0 159 0,0 0 80 16,0 0-112-16,-36 85-336 15,21-47-64-15,2 4-40 0,2 2-136 32,-2 1 48-32,2-1-56 15,-5-3-576-15,0-2-1040 0,-1-11-1361 16,6-12-3760-16</inkml:trace>
  <inkml:trace contextRef="#ctx0" brushRef="#br2" timeOffset="-178222.17">5605 11058 4504 0,'0'0'5370'0,"0"0"-3658"16,0 0-928-1,0 0-504-15,0 0 184 16,0 0 352-16,0 0-263 0,0 0-345 16,0 0-160-16,0 0-40 15,12 0 0-15,4-9 64 16,9-4-24-16,10-6 0 0,5-9-40 31,12-11 48-31,12-8-40 16,11-14 56-16,1 1 32 0,3 0 24 15,-3-1 16-15,-12 17 112 16,0-7-56-16,-4 10-72 0,-17 6-72 31,-2 6-40-31,-10 7-8 16,-8 7 8-16,-6 2-16 0,-6 3-8 16,-2 7-72-16,-9-1-40 15,4 4 8-15,-4 0-200 16,0 0-256-16,0 0-240 0,0 0-337 15,0 0-519-15,-4 4-761 16,-8-1-2696 0</inkml:trace>
  <inkml:trace contextRef="#ctx0" brushRef="#br2" timeOffset="-177847.18">6159 10474 1872 0,'0'0'7393'16,"0"0"-5584"-16,0 0-633 0,0 0-608 16,0 0-56-16,-7 0 16 15,22 0-167-15,13-6-185 16,11-4 24-16,14 1-56 0,3-4-32 15,0 1-24-15,-5 5-80 0,-15 4 48 16,-4 3-56-16,-16 0 0 31,-4 3 0-31,-8 13 136 16,-4 6 344-16,0 10 176 0,0-1-56 16,0 8-168-16,-4-2-248 15,-1 2-48-15,1-1-48 0,4-6-32 16,0-4-56-16,0-2-296 31,4-1-896-31,5-3-1897 0,-1-12-4240 16</inkml:trace>
  <inkml:trace contextRef="#ctx0" brushRef="#br2" timeOffset="-176505.76">4896 7854 2664 0,'0'0'2257'0,"0"0"-1257"0,0 0 264 15,0 0-192-15,0 0 201 16,0 0 191-16,0 0-480 0,0 0 120 0,-39-57-272 16,39 57-279-1,0 0-265 1,0 0-160-16,0 0-128 16,0 10-128-16,7 9 80 0,14 13 48 15,2 9 48-15,9 3 8 16,8 8-40-16,7 4-8 0,6 1 0 15,6 4 48 1,-3-4-48-16,-5-3-8 16,-2-6 0-16,-14-7 56 15,-7-15-48-15,-7-7-8 0,-14-10-96 16,-3-6-280-16,-4-3 136 16,0 0 200-16,0 0 32 15,-20-35-1825 1,1 4-2384-16,-2-4-2728 15</inkml:trace>
  <inkml:trace contextRef="#ctx0" brushRef="#br2" timeOffset="-176204.57">4988 8429 1584 0,'0'0'7633'0,"0"0"-6128"0,0 0-1073 16,0 0-328-1,0 0-104-15,0 0-8 16,0 0 8-16,0 0 56 0,20 22 112 16,16-18 8-16,3-1-8 15,5-3-16-15,4 0 0 16,-8-3-56-16,-5-1-96 15,-7-2 0 1,-11 6-320-16,-10 0-216 0,1 0-480 16,-3 0-737-16,-1-3 33 0,0 0-1321 15</inkml:trace>
  <inkml:trace contextRef="#ctx0" brushRef="#br2" timeOffset="-175972.19">5414 8064 5697 0,'0'0'4137'0,"0"0"-2153"16,0 0-1016-16,0 0-864 0,0 0-40 31,0 0-48-31,-20 51 680 16,12-16-215-16,1 6-225 0,3 4-160 15,-1-1-88-15,1 4 64 16,4-1-72-16,0-5-80 15,0-1-705-15,0-3-871 0,17-9-752 16,-6-14-2890 0</inkml:trace>
  <inkml:trace contextRef="#ctx0" brushRef="#br2" timeOffset="-174435.3">6434 7271 7073 0,'0'0'1736'0,"0"0"-375"0,0 0-393 15,0 0-184-15,0 0 128 16,-7-36-432-16,7 36-352 16,0 7-128-16,3 12-152 0,9 13 152 15,8 6 80-15,4 6-24 32,8 10 96-32,0 0-32 0,4 6-32 15,3 1-16-15,1-4-56 16,-3-3 48-16,-6-6 0 15,-3-4-56-15,-5-12 49 0,-6-4-57 16,-2-6 0-16,-2-3 0 0,-5-9-305 16,-1 0-623-16,-3-7-560 15,1-3-913 1,-5 0-2840-16</inkml:trace>
  <inkml:trace contextRef="#ctx0" brushRef="#br2" timeOffset="-174164.03">6466 7849 4440 0,'0'0'4673'16,"0"0"-3168"-16,0 0-873 15,0 0-448 1,0 0-128-16,0 0 0 15,0 0 272-15,43 9 360 16,-6 0-272-16,7-5-184 0,-1 5-136 16,1-3-72-16,-4-3-24 15,-4 4-432-15,-5-1-512 16,-6-2-480 0,-5-4-953-16,-12 0-2072 0</inkml:trace>
  <inkml:trace contextRef="#ctx0" brushRef="#br2" timeOffset="-173930.65">6968 7582 4216 0,'0'0'5506'0,"0"0"-3586"16,0 0-1272-16,0 0-528 0,0 0-120 15,0 0 0 1,-4 22 344-16,-8-3 528 15,0 10-343-15,0 2-297 16,1 4-104-16,-2 0-72 0,5 3-48 16,1-3 8-16,3-3-16 15,-1 3-697-15,5 0-815 0,0-7-1392 16,-4-9-3306-16</inkml:trace>
  <inkml:trace contextRef="#ctx0" brushRef="#br2" timeOffset="-169772.77">7912 10744 4000 0,'0'0'2337'32,"0"0"-441"-32,0 0-1216 15,0 0-400-15,0 0 217 16,-20 3 463-16,20-3 8 0,0 0-120 15,0 0-160-15,0 0-168 16,0 0-87-16,0 0-9 0,0 0 8 0,0 0 64 16,0 0 112-1,0-3 120 1,13-13-144-16,6-6-392 16,5-13-120-16,8-7-16 0,4-2 96 15,4-10-32-15,4 0-64 16,-5 1-8-16,2 5 16 15,-9 9 8-15,-4 11-24 16,-13 9-40-16,-7 12 0 16,-8 1-8-16,0 6 0 15,0 0-96-15,0 0-544 0,0 0-616 16,0 0-1241-16,-8 23 81 31,-7-5 95-31,-2-1-2952 0</inkml:trace>
  <inkml:trace contextRef="#ctx0" brushRef="#br2" timeOffset="-169305.02">7860 10503 640 0,'0'0'6889'0,"0"0"-5097"15,0 0-1135-15,0 0-273 16,0 0 240-16,0 0 192 0,0 0-24 16,-7 0-144-1,10 0-88-15,14-7-135 16,6-6-25-16,5-5-168 0,8-1-24 16,4-1 64-16,-4-5-96 15,-4 9-128-15,-4 0 56 16,-13 7 0-16,-2-1-88 15,-9 10 40-15,-4 0-56 16,3 0 0-16,-3 0-8 16,4-3 0-16,4 3-64 0,5 0 16 15,6 0 56-15,5 0 0 16,-4 0 8-16,-4 0-8 16,0 0 0-1,-4 0-8-15,0 6-112 16,-4 1-56-16,0 9 80 0,-5 0 16 15,1 6 80-15,-4 0 8 16,5 10-8-16,3 3-208 31,3 9-1129-31,6-6-607 0,-6-6-3049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5T22:21:08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4052 4648 1168 0,'-5'0'8218'0,"1"0"-6586"15,0 0-856-15,1-3 88 16,3 3 304-16,0 0-103 31,0 0-225-31,0 0-192 0,0 0-288 16,0 0-96-16,0 0-56 0,0 0 32 15,0 0 8-15,0 0 24 0,0 0-48 16,0 0 0-16,0 0 0 16,0 0 25-16,3 0 39 15,10 0-40-15,14-3-24 0,6-1-120 16,10 1-16-16,1 0-32 15,0 3 32-15,-1 0-80 16,-3 0 64 0,-3 0-64-16,-9-3 72 15,-5 3-80-15,-11 0 0 0,-4 0 8 16,-4 0 104-16,0 0 8 0,-4 0-8 31,0 0-24-31,0 0-32 16,0 0-48-16,0 0 0 0,0 0 0 15,0 0-8-15,0 0-88 16,0 0-576-16,0 0-761 16,4-4-2527-16,-1-2-4482 0</inkml:trace>
  <inkml:trace contextRef="#ctx0" brushRef="#br0" timeOffset="1949.78">5255 4146 1136 0,'0'0'9554'0,"0"0"-7554"16,0 0 89-16,0 0-937 15,0 0-64 1,0 0-120-16,0-69-448 15,0 72-376-15,-12 19-144 0,-4 22 0 16,-8 26 0-16,-8 22 48 16,-3 10 9-16,7-16-9 15,7-23-48-15,10-22 8 0,-2-6-8 32,5 3-689-32,1-6-479 15,7-3-1120-15,0-29-545 0,15-7-1504 16,9-18-1160-16</inkml:trace>
  <inkml:trace contextRef="#ctx0" brushRef="#br0" timeOffset="2385.62">5470 3968 8633 0,'0'0'2505'16,"0"0"-721"-16,0 0-583 15,0 0-745-15,0 0-248 16,0 0-112-16,0 0 536 15,4 83-8 1,-4-29-256-16,-12 12-40 0,-8 20-112 16,4-7-120-16,1-5-40 0,-2-17-40 15,9-19 40-15,1 3-56 32,-2-6-120-32,5-6-256 15,4-16-96-15,0-7-112 0,4-6-144 16,12-13 576-16,5-15 96 15,2-4-208-15,5-10-48 0,-8 1-17 16,4 3-71-16,-8 6 296 16,-4 13 104-16,-8 13 536 0,-4 6-71 31,0 10-265-31,0 15 32 16,0 13 240-16,0 10-192 0,0-1-176 15,0 1-56-15,8-4 0 16,7-5-48-16,5-8-416 15,8-12-488-15,8-6-417 0,4-13 273 16,19-32-576 0,-6-6-2385-1,-14-9-2431-15</inkml:trace>
  <inkml:trace contextRef="#ctx0" brushRef="#br0" timeOffset="2684.81">5896 4334 5217 0,'0'0'2448'15,"0"0"-840"-15,0 0-863 0,0 0-25 16,0 0-248-1,0 0 40 1,0 0-128-16,-36 76-152 0,53-61-32 0,2-2-120 16,9-9-64-1,-4-4-8-15,4 0 88 0,-8-10-96 16,-1-12 80-16,-10 0 16 0,-5-4 40 31,-4-2 520-31,-4 2 297 16,-16 4-129-16,-4 9-192 0,-4 13-272 15,-8 0-120-15,4 13-64 16,-3 19-16-16,7 6-16 0,3 6-16 31,14 11-64-31,7-2-64 16,4-2-56-16,15-3-496 0,13-7-840 16,28-12-985-16,-7-10-1736 15,2-13-2624-15</inkml:trace>
  <inkml:trace contextRef="#ctx0" brushRef="#br0" timeOffset="3006.95">6526 4184 10386 0,'0'0'2872'0,"0"0"-1103"0,0 0-1153 16,0 0-416-16,0 0-64 0,-68 83 136 15,44-39-72 1,-4 13-128-1,8 0-56-15,8 1-16 16,1-4-200-16,6-10-456 0,5-9-424 0,0-9 111 16,0-13-23-16,5-13 528 15,3 0 464 1,-8-26 920-16,0-12 561 16,0-10 55-16,-13-9-256 15,-6-4-312-15,-9 8-215 16,0 5-337-16,7 13-48 0,6 13-216 15,11 12-152-15,4 10-584 0,12 20-3449 16,16 5 160-16,0 4-3033 16</inkml:trace>
  <inkml:trace contextRef="#ctx0" brushRef="#br0" timeOffset="3321.11">6605 4524 8009 0,'0'0'2177'0,"0"0"-969"0,0 0-128 16,0 0-16-16,0 0-303 15,108-28-297-15,-65 9-232 0,6-1-144 16,-10-2-88-16,-11-3-80 16,-7 3 0-1,-21 0 80-15,0 2 216 16,-13 10 448-16,-19 10-352 15,-7 0-152-15,-5 23 104 0,0 9 208 16,8 9 0-16,12 4-136 0,12 5-120 16,12-2-120-16,12-4-88 0,20-6-8 31,12-3-192-31,7-6-160 16,1-13-168-16,8-10-328 15,8-15-664-15,-16-17-577 0,-13-2-1184 16</inkml:trace>
  <inkml:trace contextRef="#ctx0" brushRef="#br0" timeOffset="3615.33">4964 3743 11266 0,'0'0'2456'0,"0"0"-591"0,60-92-705 16,27 35-376 0,48-3 320-16,30 2-87 15,5 17-313-15,-6 22-312 16,-49 19-232-16,-27 0-80 0,-32 16-80 15,-20 12-568-15,-1 26-656 16,-11 35-953-16,-7-6-2248 0,-17-7-4089 0</inkml:trace>
  <inkml:trace contextRef="#ctx0" brushRef="#br0" timeOffset="4094.05">8279 4311 12778 0,'0'0'2769'0,"0"0"-2145"0,0 0-624 15,0 0 112-15,0 83 360 16,-4-39-112-16,0 4-40 0,4 3-176 16,0-4-88-16,0-2-56 15,0-7-592-15,0-6-776 0,0-10-1697 31,0-16-3736-31</inkml:trace>
  <inkml:trace contextRef="#ctx0" brushRef="#br0" timeOffset="4243.64">8339 4121 13314 0,'0'0'1873'0,"0"0"-833"0,0 0-632 15,0 0-408-15,0 0-184 16,0 0-1864-16,0 0 271 16,92 38-2176-16</inkml:trace>
  <inkml:trace contextRef="#ctx0" brushRef="#br0" timeOffset="4551.82">8805 4242 11362 0,'0'0'2224'15,"0"0"-1455"-15,0 0-153 16,0 0 80-16,-120 25-8 16,85-6-96-16,-1 0-216 15,12 3-176-15,7 10-144 0,17 0-56 16,0 6-48-16,21 0-376 31,10 0-72-31,9-3-136 16,1-3 272-16,-2-7 160 0,-3-6 56 15,-16-3 40-15,-5-6 104 0,-15-1 0 16,0-5 384-16,-19-2 392 16,-17 1 32-16,-16-3-360 15,-4 0-232-15,-3 0-120 0,-13-22-96 32,16 0-1736-32,17-6-8730 0</inkml:trace>
  <inkml:trace contextRef="#ctx0" brushRef="#br0" timeOffset="5473.36">10311 4314 10162 0,'0'0'2264'15,"0"0"-127"-15,0 0-601 16,0 0-320-16,36-76-128 15,-8 57-383-15,7 3-313 0,5 4-136 16,1 2-136 0,2 10-48-16,-3 0-72 15,0 19-56-15,-17 13 48 0,-6 9-80 16,-17 7-80 0,0 6-104-1,-17-6 40-15,-15 2 112 16,-3-9 24-16,-1-9 80 0,4-10 0 15,8-9 8-15,9-6 8 16,11-7 0-16,4-4 112 0,0-21-112 0,15-10-72 16,13-12-40-16,16-11 112 31,4 1-8-31,4 3 8 16,-5 10 0-16,-2 15 48 0,-10 13 24 15,-7 13-72-15,0 3-80 16,-8 19-8-16,-4 10 31 0,-5 9 41 15,-7 3 16-15,-4 4 0 16,0-8 8-16,-4 2-8 0,-15-7-200 31,-1-10 104-31,0-6-16 16,4-10 48-16,4-6 56 0,4 0 8 16,8-26-8-16,0-8-232 15,24-11-104-15,8-9 80 16,4 0 112-16,3 7 152 0,2 9 248 31,-13 12 48-31,-1 10-56 16,-3 13 16-16,-8 3-160 0,0 16-96 15,-4 13 8-15,-4 9 112 0,-4 3 40 16,-4 4-47 0,0 2-33-1,-4-3-72-15,-9-2-8 0,2-1-513 16,-1-6-1223-16,4-10-2329 15,8-9-3176-15</inkml:trace>
  <inkml:trace contextRef="#ctx0" brushRef="#br0" timeOffset="5796.49">11367 4200 9402 0,'0'0'4432'0,"0"0"-2911"16,0 0-817-16,0 0-560 0,0 0-56 15,0 0 240-15,-40 92-40 16,32-48-56 0,0 8-112-16,4-2-72 15,4-5 0-15,0-1-48 32,12-9-224-32,8-9-448 0,4-11-16 15,4-8 400-15,7-7 288 16,1-13 88-16,-8-18 192 0,0-8 456 15,-4-11 88-15,-8-8-40 16,-4 1-143-16,-8 3 7 0,-4 10-208 16,0 15-80-16,0 13-160 0,0 10-200 15,0 6-632-15,4 19-1761 16,8 6 9-16,4 4-2281 0</inkml:trace>
  <inkml:trace contextRef="#ctx0" brushRef="#br0" timeOffset="6028.87">12044 4264 1504 0,'0'0'8738'15,"0"0"-5810"-15,0 0-391 16,0 0-681-16,0 0-792 16,0 0-543-16,-92-57-81 15,49 73-104-15,-1 15-160 0,0 7-80 31,8 10-48-31,8 3-48 0,16 3 0 16,12-3-280-16,9-4-464 16,26-9-673-16,13-6-151 15,15-16-841-15,29-16-439 0,-12-6-1137 16,-12-17-2768-16</inkml:trace>
  <inkml:trace contextRef="#ctx0" brushRef="#br0" timeOffset="6381.94">12375 3880 9946 0,'0'0'3200'0,"0"0"-1263"16,0 0-369-1,0 0-848-15,0 0-624 0,0 0-88 16,-8 76-8 0,8 13 176-16,0 12-104 15,0-18-8-15,-5-17 0 16,2-27-64-16,-1-1-240 0,0-7-440 15,0 1 208 1,0-7-112-16,4-15-40 16,0-10 464-16,16-10 160 0,12-21 8 15,3-7 120-15,5-10 304 16,1 4 200-16,2 2-32 16,-3 10 120-16,-4 14-72 0,-4 11-376 15,0 7-144-15,-4 16-128 16,-5 13 0-1,1 12 0-15,-4 0 48 16,0 7-40-16,-8-4-8 16,-4 10-880-16,1-13-3033 0,-5-12-5913 15</inkml:trace>
  <inkml:trace contextRef="#ctx0" brushRef="#br0" timeOffset="7220.69">14156 4311 11258 0,'0'0'2312'0,"0"0"-671"15,0 0-321-15,47-88-376 16,-19 65-184-16,0 4-255 0,8 6-121 16,4 4-64-16,0 9-168 15,-4 0-144-15,3 12-8 32,-7 17-8-32,-8 13-16 0,-16 8 16 15,-8 4-128-15,0 7-40 16,-15-8-40-16,-13-2 32 0,4-13 47 15,-1-9 17-15,6-10 16 47,7-9 16-47,8-10 88 0,4 0 80 16,4-23 209-16,24-8-233 0,7-17 64 16,10-6-16-16,6 0-56 15,1-3-40-15,-4 12 8 0,-8 10 184 16,-12 13-48-16,-13 19-152 15,-2 3 0-15,-13 19-144 16,0 16 96-16,0 10 48 0,-8 5 8 0,-5-2-8 16,-7-3 0-16,5-8-48 15,3-11-96-15,3-13 72 0,6-10-24 32,3-3 96-32,12-16 0 15,11-16-104-15,14-12-121 16,10-10 145-16,5-3 80 0,-1-1 72 15,2 5-64-15,-9 8 64 0,-5 16 177 16,-14 17-105-16,-10 12-144 31,-2 6-72-31,-10 20 16 16,-3 11 56-16,0 11-8 0,0 0 8 16,-8 6 0-16,4-6 0 15,0 2-553-15,4-9-1063 0,13-12-1409 16,6-6-1496-16,5-17-1504 0</inkml:trace>
  <inkml:trace contextRef="#ctx0" brushRef="#br0" timeOffset="7520.88">15343 4292 8705 0,'0'0'4361'16,"0"0"-1688"-16,0 0-689 0,0 0-799 16,0 0-649-16,0 0-456 15,0 0-80 1,0 0-8-1,-56 42 8-15,40 5 0 0,13 1-64 16,3 0-648-16,3-4-649 0,18-12-583 16,2-13 207-16,5-13 1177 0,4-6 416 15,-4-12 144-15,0-20 112 32,-8-13 1225-32,-8-6 87 15,-9-9-16-15,-3 3-208 0,-3 0-255 16,-13 9-441-16,-4 10-88 0,0 9-192 15,4 17-144-15,7 5-80 16,9 7-528-16,0 0-2289 31,41 19-255-31,-1 0-809 0,8-6-1953 16</inkml:trace>
  <inkml:trace contextRef="#ctx0" brushRef="#br0" timeOffset="7806.12">15913 4121 10306 0,'0'0'4977'31,"0"0"-2657"-31,0 0-1368 0,0 0-703 0,0 0-193 16,-104 57-48-16,64-19 80 15,5 3-80-15,7 1 40 0,7 2-48 16,10-3-256-16,11-9-529 16,0-10-31-1,8-9 40 1,12-9 776-16,-1-4 104 0,1-26 392 15,-7-12 376-15,-9-10 113 16,-4-6-105-16,-9-3-264 0,-14 3-272 0,-1 10-160 31,-4 9-56-31,4 16-128 16,8 16-144-16,4 3-1176 16,16 28-1521-16,12 4-2632 0,8-1-2729 15</inkml:trace>
  <inkml:trace contextRef="#ctx0" brushRef="#br0" timeOffset="8106.32">15973 4359 7921 0,'0'0'2417'16,"0"0"-1201"-16,0 0-528 16,0 0-80-16,92-38 416 0,-69 16-311 31,1 0-361-31,-8-7-176 15,-8 0 104-15,-8 1-136 0,0-1 104 16,-20 4 152-16,-3 9-80 0,-2 7 256 16,1 9-168-16,0 2-128 0,0 18-48 15,9 12 0 1,3 2-24 0,3 8 16-16,9 2-79 15,0-3-17-15,25-2 112 0,3-5-64 16,11-5-176-16,9-10-56 15,3-10-208-15,30-9-457 0,-14-12-1599 16,-7-10-5866-16</inkml:trace>
  <inkml:trace contextRef="#ctx0" brushRef="#br0" timeOffset="8779.53">18024 4184 5009 0,'0'0'6441'15,"0"0"-4169"-15,0 0-71 0,21-85-593 16,-21 66-207-16,-4 6-537 16,-17 6-384-16,1 7-128 15,-16 0-168 1,-3 23-112-16,-5 15-64 15,-4 9 8-15,9 14-8 16,11 5-8-16,11-2-64 0,17-4-104 16,4-6-248-16,29-9-168 15,10-10 56-15,9-16 63 0,12-16 393 16,-4-3 72-16,-5-22 80 31,-7-29 57-31,-16-22 239 0,-28-22 112 16,-4 9-64-16,-19 16-120 15,-14 22-104-15,6 23-8 16,-5 0-96-16,-1 9-96 0,6 6-8 0,11 10-976 16,16 45-1801-1,16-1-1224 1,16 1-3264-16</inkml:trace>
  <inkml:trace contextRef="#ctx0" brushRef="#br0" timeOffset="9080.73">18507 4232 5433 0,'0'0'7841'0,"0"0"-5832"0,0 0-697 0,0 0-616 15,0 0-496 1,0 0-96-16,0 0-56 0,-80 82 16 16,80-34-64-16,0-3-384 0,20-4-344 31,8-6-432-31,8-13 184 0,-1-9 343 15,6-13 633-15,-6-4 361 16,-3-21 415-16,-12-13 664 16,-8-10-272-16,-8-6 89 0,-4-6-457 15,-8 6-240-15,-8 0-176 32,-4 7-160-32,4 12-88 0,5 9-136 15,6 10-296-15,5 7-864 16,8 6-1977-16,12-4-2168 0</inkml:trace>
  <inkml:trace contextRef="#ctx0" brushRef="#br0" timeOffset="9246.28">18885 3768 9297 0,'0'0'4545'16,"0"0"-2576"-16,0 0-385 16,0 0-1040-16,0 0-544 15,0 0-48-15,-4 124 48 0,4-32 72 16,16 16-72-1,8-19-8 1,0-22-568-16,8-4-1728 0,-4-18 39 0,0-10-2224 16</inkml:trace>
  <inkml:trace contextRef="#ctx0" brushRef="#br0" timeOffset="9434.78">18674 3971 10802 0,'0'0'3024'16,"0"0"-1055"-16,0 0-665 16,0 0-440-16,87-3-528 0,-27 6-40 31,20 10-55-31,-1 0-145 0,-6-4-96 16,22-2-769-16,-27-4-2183 15,-8-3-7715-15</inkml:trace>
  <inkml:trace contextRef="#ctx0" brushRef="#br0" timeOffset="9903.53">20861 3718 9938 0,'0'0'1656'0,"0"0"312"16,0 0 1-16,0 0-561 0,0 0-216 16,0 0-399-16,0-67-441 15,-4 83-352-15,-4 29 64 0,-3 31-40 31,-2 28 104-31,2 14-56 16,3-4-16-16,3-19-48 0,1-28-8 16,4-19-352-16,0-14-609 15,0-5-1359-15,4-7-2049 0,1-9-2913 16</inkml:trace>
  <inkml:trace contextRef="#ctx0" brushRef="#br0" timeOffset="10550.79">21124 3724 10906 0,'0'0'2760'16,"0"0"-399"-16,0 0-881 0,0 0-768 31,0 0-712-31,0 0-8 16,0 0 8-16,28 133 120 15,-20-56-24-15,-8-8-88 0,0-2 40 16,-8-16-40-16,-8 3-8 15,1 0-96 1,-2-13-520-16,2-12 24 16,11-17 88-16,-1-12 176 15,5 0 328-15,5-22 0 0,14-10-56 16,5-12-56-16,8-3 56 16,0 2 56-16,-4 7 216 0,-4 15 624 15,-12 11-216-15,0 12-328 31,-4 9-296-31,0 23 0 16,-1 6 0-16,6 10 56 0,-2 0-48 0,6-1-8 16,2-6-376-16,9-6-464 15,0-9-120-15,4-14-304 16,0-12 271 0,3 0-47-16,1-25-576 15,-3-10-217-15,-1-9 353 16,-9-4 304-16,1-3 920 0,-11 4 256 15,-2 8 1568-15,-7 14 1345 16,-4 9-113-16,0 7-551 16,0 9-873-16,0 0-904 15,0 0-360-15,0 0-112 16,-8 0 64-16,1 3-8 16,-6 0-40-16,5 0 64 0,-4 0 24 15,-4-3 168-15,0 3 145 16,-7 7-121-1,-5 9 16-15,4 6-160 16,3 7-72-16,14 10-64 16,7-1-16-16,4 3-184 0,27-3-280 15,18-6-305-15,22-6-687 16,28-16-1072-16,-11-7 159 0,-8-6-1752 16</inkml:trace>
  <inkml:trace contextRef="#ctx0" brushRef="#br0" timeOffset="10843.01">22316 3991 10554 0,'0'0'4265'0,"0"0"-2505"0,0 0-848 0,0 0-776 15,0 0-128 1,0 0-8 0,0 0 96-16,-72 108-16 15,52-64-72-15,0 1 64 0,4-1-56 16,12-9-16-16,0-7-304 15,4-12-288-15,0-6-424 0,0-10 816 16,4-10 200 0,0-18 304-16,-4-13 608 15,0-7-136-15,-12-9-144 16,-16 3-39-16,-4 0-121 0,-3 9-160 16,7 14-232-16,7 8-64 31,17 20-16-31,21 22-2137 0,19 16-2848 15,7 0 632-15</inkml:trace>
  <inkml:trace contextRef="#ctx0" brushRef="#br0" timeOffset="11339.68">22618 4112 8633 0,'0'0'2961'0,"0"0"-120"31,0 0-969-31,0 0-728 16,0 0-136-16,0 0 9 0,44-67-425 15,-44 67-448-15,0 0-144 16,0 0-272 0,0 0-312-16,0 9 312 15,-3 1 16-15,-14 3 39 0,2-1 97 16,-9 4 112-16,3 0 0 16,-3-3 8-16,9 6 0 0,-6-1 0 15,10 5 48-15,3-1-48 16,4-3-8-1,4-3 8 1,0-3 0-16,16-4 8 0,8-5 64 0,12-4 16 16,3 0-39-16,13-13-49 15,8-6-129-15,-4-10-263 0,0-3-32 16,-9-6 56-16,-11 4 264 16,-12-1 104-16,-12 6 216 15,-12 6 408 1,0 8 137-16,-12 5-433 15,-12 7-184-15,-12 3-144 0,-7 3-48 16,-2 13-8-16,2 6 40 16,4 4 8-16,14 2-64 15,9 4 0-15,16 0 0 0,13 6 16 32,26 0-8-32,17-6 64 15,19 3 0-15,-7-10-337 0,8-9-615 16,20-16-1152-16,-33 0-2033 15,-7-13-4969-15</inkml:trace>
  <inkml:trace contextRef="#ctx0" brushRef="#br0" timeOffset="11930.11">20494 3943 9378 0,'0'0'1704'0,"0"0"-576"16,0 0 400-16,0 0 177 15,0 0-97-15,0 0-368 16,0 0-271-16,-4-19-169 0,64 16-528 16,48 3-144-16,48 0-112 31,11 0 32-31,-3 0-48 16,-29-7-416-16,-55-2-1801 0,-16-10-6865 15</inkml:trace>
  <inkml:trace contextRef="#ctx0" brushRef="#br0" timeOffset="12421.79">23566 4270 13882 0,'0'0'3897'0,"0"0"-2536"0,0 0-305 32,0 0-200-32,0 0-128 15,0 0-296-15,0 0-416 16,0 0-16-16,-3 3-912 0,-1-3-1456 16,-4 0-5730-16</inkml:trace>
  <inkml:trace contextRef="#ctx0" brushRef="#br0" timeOffset="22131.82">9172 5629 5113 0,'3'-13'6865'0,"-3"4"-4897"16,0 2-695-16,0 5-529 16,0 2-352-1,0 0-232-15,-7 12-160 0,-10 13-8 0,-7 20 8 16,-8 18 136-16,-7 26-120 16,-5 19 40-16,4 6-8 15,8-22-32-15,9-22 40 0,6-32-56 31,10-12 40-31,-2-1-40 0,-3-6-688 16,9 0-280-16,-5-19-1073 16,4-6-639-16,-1-16-3186 0</inkml:trace>
  <inkml:trace contextRef="#ctx0" brushRef="#br0" timeOffset="22357.22">9048 5657 9738 0,'0'0'2240'0,"0"0"-1240"0,0 0-632 16,0 0 457-1,0 0 327 1,111 32-168-16,-67-6-360 0,0 5-272 16,0 8-240-16,-4 8-112 15,-1 1 0-15,-3-1-88 16,-4 1-536-16,5-1-840 15,-6-12-785 1,-7-12-1880-16</inkml:trace>
  <inkml:trace contextRef="#ctx0" brushRef="#br0" timeOffset="22558.68">9817 5683 10098 0,'0'0'3032'0,"0"0"-2144"0,0 0-703 15,0 0 175-15,-92 95 48 16,61-51-96-16,-10 8-96 16,5 1-104-16,4-2-56 0,1-3-56 31,7-10-288-31,8-13-888 16,8-9-81-16,8-22-647 0,16-13 288 15,8-13-3097-15</inkml:trace>
  <inkml:trace contextRef="#ctx0" brushRef="#br0" timeOffset="22760.14">9864 5515 6105 0,'0'0'2104'16,"0"0"841"-1,0 0-1113-15,0 0-311 0,0 0-377 16,0 0-720-16,0 0-424 16,0 0 0-16,60 35 280 15,-79 44 72-15,-13 19 16 16,-5 10-112-1,-2 0-32-15,7-3-80 16,8-13-64-16,5-19-80 0,6-19-104 0,13-12-1624 16,0-17-2657-16,16-13-4689 15</inkml:trace>
  <inkml:trace contextRef="#ctx0" brushRef="#br0" timeOffset="23032.41">10685 5750 12442 0,'0'0'2121'0,"0"0"-897"0,0 0-608 15,0 0-424-15,0 0-40 16,-111 50 304-16,63 11-152 0,-8 21-88 31,-4 23-64-31,4-10-72 0,13-16-72 16,11-27-16-1,12-24-432-15,-4 4-1040 0,-4-7-561 0,1-3-903 16,10-15-3802-16</inkml:trace>
  <inkml:trace contextRef="#ctx0" brushRef="#br0" timeOffset="23241.85">10223 5800 11202 0,'0'0'2808'15,"0"0"-1767"-15,0 0-841 0,0 0 64 0,0 0 624 32,60 109-104-32,-24-46-200 15,3 4-192-15,6 3-176 16,-6 2-144-16,-7-8-72 0,-4 0-200 15,-4 8-1032-15,-4-14-1472 0,-12-17-2282 16</inkml:trace>
  <inkml:trace contextRef="#ctx0" brushRef="#br0" timeOffset="23811.33">10981 5991 9073 0,'0'0'2001'0,"0"0"-89"0,0 0-583 16,0 0-497-1,0 0-432 1,0 0-288-16,0 0 328 15,-24 101-72-15,7-50-104 0,-2 3-160 16,2-6-48-16,-3-4-40 0,9-9-8 16,3-13-8-1,0-9-112-15,8-6 40 16,0-7 72-16,0-16 240 16,8-16-240-16,16-22-88 15,-1-3 80-15,5-7 8 0,-4 4 0 16,-7 12 8-16,2 4 112 0,-6 16 440 31,-6 15 80-31,1 13-368 16,0 6-272-16,4 26-56 15,4 15 56-15,4 10 0 0,-5 4 0 16,6-1 0-16,3-12-216 16,-5-7-352-16,1-15 112 0,-3-14 136 15,2-12 320-15,-3-3 32 31,0-25 136-31,4-24 8 16,-3-24 72-16,2 0 328 0,-7 6-232 0,-4 7-120 16,4 18-79-1,-5 4 23-15,-2 6-40 0,3 10-128 16,-8 21-96 0,0 17-2209-16,0 13-2416 15,0 5-1216-15</inkml:trace>
  <inkml:trace contextRef="#ctx0" brushRef="#br0" timeOffset="24155.41">11398 6270 7521 0,'0'0'2457'0,"0"0"-953"15,0 0-664-15,88-79-152 16,-56 47 232-16,-4-3-303 0,-4-3-377 31,-4-3-136-31,-8 0-48 16,-12 0 72-16,0 5 304 0,-9 8 56 15,-10 12-88-15,-9 10-56 16,-4 6-200-16,-3 22-72 0,3 16 136 31,4 6 88-31,7 14-96 16,14 2-32-16,7-6-72 15,0 0-16-15,28-13-32 0,7-9-48 16,9-10-128-16,12-13-48 0,4-9-288 16,7 0-336-16,25-47-968 0,-16-1-713 15,-12-5-2600-15</inkml:trace>
  <inkml:trace contextRef="#ctx0" brushRef="#br0" timeOffset="24358.86">12108 5645 11122 0,'0'0'2568'0,"0"0"-327"0,0 0-657 16,0 0-664 0,0 0-183-16,0 0-393 15,0 0-296-15,0 0 176 16,-16 140-16-16,20-42-24 0,12 13-168 16,8-6-8-16,4-26 40 31,-8-28-48-31,-5-19-336 0,2-13-328 15,22-6-473-15,-3-1-855 16,0-8-2809-16</inkml:trace>
  <inkml:trace contextRef="#ctx0" brushRef="#br0" timeOffset="24543.37">11932 5851 12122 0,'0'0'2465'15,"0"0"-873"-15,0 0-232 16,88 0-280-16,-21 0-151 0,30 3-377 16,-5 4-336-16,-13-4-112 15,-8 3-104 1,-15-6-424-16,-8 4-1961 16,-8-4-5744-16</inkml:trace>
  <inkml:trace contextRef="#ctx0" brushRef="#br0" timeOffset="26101.2">9144 6965 4689 0,'0'0'10130'16,"0"0"-8018"-16,0 0-1424 0,0 0-640 0,0 0-40 15,-45 99 280-15,22-10-32 16,-1 19-56-16,4 13-104 16,-3-10-80-1,-2-16 48-15,9-29-64 16,-3-8-128-16,6-20-632 15,-6 0-968-15,2-6-961 0,1-7-2136 16</inkml:trace>
  <inkml:trace contextRef="#ctx0" brushRef="#br0" timeOffset="26387.44">9060 7042 384 0,'0'0'8345'16,"28"-86"-6216"-16,-12 45-689 0,7-4-216 31,9 14-39-31,9 9-153 16,6 9-440-16,9 13-200 15,7 0-144-15,1 28-112 0,-12 10-120 16,-12 13-8-16,-20 10 0 16,-20 2 0-16,-4 7 32 0,-44 6-32 31,-31 4-16-31,-1-11 16 31,5-14-16-31,10-14-160 0,18-16-512 16,-6 7-1104-16,14-10-1457 15,15-6-7769-15</inkml:trace>
  <inkml:trace contextRef="#ctx0" brushRef="#br0" timeOffset="26980.86">9621 7452 13898 0,'0'0'2401'32,"0"0"-1961"-32,0 0-240 0,0 0 32 15,-27 72-16-15,27-43-88 16,0-4-80-16,16-2-48 15,12-7-216-15,11-4-80 0,2-12-128 16,2 0 168-16,1-22-32 0,0-7 184 16,-5-6 104-16,-11-2 0 15,-3-2 200 1,-10 8 568-16,-6 8 264 16,-9 10 65-16,0 10-193 15,0 3-472-15,0 0-432 0,0 23-48 16,0 11 48-1,0 24 0 1,0 25 16-16,0 21-8 0,-9 10-8 0,-10-9 8 16,-5-26-8-16,-1-25-176 15,-3-15-64-15,0-8 48 16,-7 1 72-16,-5-7 72 0,-8 1 48 31,-3-16 8-31,6-10 0 16,6-10-8-16,-1-44-312 0,9 0-1649 15,14-3-3928-15</inkml:trace>
  <inkml:trace contextRef="#ctx0" brushRef="#br0" timeOffset="27217.22">10650 6937 9209 0,'0'0'8242'16,"0"0"-6681"0,0 0-1097-16,0 0-416 15,-45 108-24-15,14 3 168 0,3 16 48 16,8 0-88-16,4-9-96 16,8-20-56-16,4-6-440 0,0-22-801 15,1-13-1303-15,-1-25-2417 16,4-20-3609-16</inkml:trace>
  <inkml:trace contextRef="#ctx0" brushRef="#br0" timeOffset="27629.12">10259 7347 9634 0,'0'0'2304'0,"0"0"-1664"0,148-26-448 15,-41 23-128-15,16 3-64 0,-22 0 0 16,-22 0-336-16,-31 0-544 31,-16 6-1024-31,-8 1-1113 16,-1-4 960-16,-10 3 2057 0,-13-3 161 16,0 1 2367-16,-13 2-15 15,-10 6-609-15,-5 5-336 0,0 8-175 16,4 4-313-16,4 12-488 15,8 0-248-15,8 6-232 16,4 1-112 0,8-3-264-16,16-7-456 0,4-9-464 15,4-14 576-15,3-15 447 16,1-3 161-16,-8-22 64 0,0-16 561 16,-8-7 207-1,-8-6 232 1,-12-3-264-16,0-1 0 15,-8 8-39-15,-16 5-201 0,0 10-216 16,5 10-48-16,-2 12-296 0,14 13-456 16,3 7-1849-16,4 6-3632 0</inkml:trace>
  <inkml:trace contextRef="#ctx0" brushRef="#br0" timeOffset="27949.26">11470 7312 6553 0,'0'0'8458'16,"0"0"-6986"-16,0 0-1128 31,0 0-248-31,-96 60-40 0,61-22 136 16,7 4 8-16,5 2-64 16,6 0-136-16,13 1-128 0,4-10-568 15,0-10-144-15,4-9 56 31,13-13 176-31,-2-3 608 16,1-10 32-16,-4-21 744 0,-8-7 296 0,-4-7 0 16,-4-6-184-16,-20 7-143 15,-4 3-161-15,-4 2 0 0,0 14-304 16,4 13-280-16,9 5-128 16,19 7-1120-1,0 13-3385 1,11 3-1153-16</inkml:trace>
  <inkml:trace contextRef="#ctx0" brushRef="#br0" timeOffset="28180.64">11701 7397 12226 0,'0'0'4473'16,"0"0"-2513"-16,0 0-831 0,0 0-665 15,-91-2-240-15,43 20 72 16,4 14 136-16,5 9-232 0,11 7-88 31,20 6-112-31,8 0-192 16,8-3-144-16,27-7-192 0,9-12-112 15,8-10-537-15,8-16-471 16,3-6-312-16,25-41 159 0,-16 0 145 16,-13-10-2209-16</inkml:trace>
  <inkml:trace contextRef="#ctx0" brushRef="#br0" timeOffset="28527.72">12152 7052 12722 0,'0'0'3081'0,"0"0"-1449"15,0 0-704-15,0 0-535 16,0 0-297 0,0 143 344-1,-5-36-176-15,-10 8-136 0,-2-8-72 16,-2-27-48-16,-1-30 0 0,8-15-8 15,0-9-336-15,0-4 16 16,8-9-193 0,4-7 81-16,4-6 432 15,20-22 72-15,16-16-64 16,8-10 56-16,12-5-56 0,-5-2 0 16,-7 14 240-16,-4 6 489 15,-13 19-81-15,-3 13-40 0,-7 3-440 16,-1 16-128-16,-9 12 16 31,1 14-16-31,-12 5-48 0,0 1 8 16,0 3-8-16,-4-3-312 15,0-1-608-15,0-9-1129 16,4-12-3736-16</inkml:trace>
  <inkml:trace contextRef="#ctx0" brushRef="#br0" timeOffset="28679.31">12897 7560 15171 0,'0'0'3080'15,"0"0"-1943"1,0 0-753-16,0 0-264 16,0 0-120-16,0 0-848 0,0 0-3481 15</inkml:trace>
  <inkml:trace contextRef="#ctx0" brushRef="#br0" timeOffset="30651.03">8111 6061 10098 0,'0'0'1544'0,"0"0"-584"0,0 0-280 16,0 0 8 0,0 0 625-16,0 0-17 15,0 0-472-15,37-26-560 16,23 20-176-16,7 3-16 0,5-1-56 0,8 4 8 15,-20 0-24 1,3 0-520-16,-16 0-712 0,-11 7-961 0,-16-7-175 31,-12 0-1601-31,-8 0-3104 16</inkml:trace>
  <inkml:trace contextRef="#ctx0" brushRef="#br0" timeOffset="31005.09">8610 5807 6617 0,'0'0'3073'0,"0"0"-1161"31,0 0-1080-31,0 0 32 15,0 0 681-15,0 0-585 0,0 0-672 16,-16-29-288-16,16 42-72 16,0 3 72-16,16 6 120 0,-1 0 16 15,13 1-64 1,0 2 32-16,4-9-32 16,0 3-24-16,-4-3-48 15,-9-3 8-15,-6-1 0 0,-9 1 0 16,-4 3-8-16,0 2 16 0,-24 8-8 15,-8 3-8 1,-28 25-224-16,13-7-1344 16,-2-9-1641-16</inkml:trace>
  <inkml:trace contextRef="#ctx0" brushRef="#br0" timeOffset="31596.51">8163 7486 10178 0,'0'0'2216'16,"0"0"-1584"-16,0 0-576 0,0 0 0 16,0 0 576-16,104-9 377 31,-45 3-313-31,14-4-176 0,-6 3-208 16,-15 5-184-16,-4-2-128 15,-13 4-56-15,-14 0-456 0,-6 0-320 16,-10 0-377-16,-5-3 217 15,-5 3-136-15,-10-6-1401 0</inkml:trace>
  <inkml:trace contextRef="#ctx0" brushRef="#br0" timeOffset="31895.71">8502 7239 9754 0,'0'0'3088'16,"0"0"-1912"-16,0 0-839 0,0 0-193 16,0 0 416-16,0 0 624 0,0 0-240 15,48 76-288-15,-16-54-272 32,4 0-256-32,3-3 0 15,-3 0-56-15,-8 1-64 0,-8-1-8 16,-12-3-128-16,-8 3-120 0,-12-1 48 15,-19 5 104-15,-18 2 88 16,-7 1-192-16,-4-4-224 16,-15 6-904-16,15-9-2545 0,17-6-6201 15</inkml:trace>
  <inkml:trace contextRef="#ctx0" brushRef="#br0" timeOffset="41532.93">8773 6702 2920 0,'0'0'728'0,"0"0"1193"0,-4-13-761 16,4 10-200 0,0 0 200-16,0 0 81 15,0 0-641-15,0 3 280 16,0-3-88-16,0 3-8 0,0 0-64 16,0 0-215-16,0 0-249 15,0 0-104-15,0 0-128 0,0 0 32 16,0 0-56-1,0 0-184-15,0 0-64 16,12-4 248-16,-1 1 224 16,10 3-24-16,3 0-104 0,0 0-96 15,4 0 16-15,4 0-16 16,0 0-64 0,-1 0 32-16,9 0 32 15,-4 0 104-15,3 0-32 16,-2 0-72-16,2 0 0 0,1 0 72 15,1-3-56-15,-6 3 0 16,1 0 64-16,-4 0-80 16,0 0 0-16,-4 0 0 0,0 0 0 31,0 0 0-31,-5 0 104 16,9 0-104-16,-4-3-16 0,3 3-24 15,1 0-56-15,5-3 192 16,2 3-32-16,1 0-64 15,0 0 0-15,0 0-8 0,0 0 16 16,-1 0-64 0,2 0 48-16,-6 0 8 15,5 0 72-15,0 0-72 0,0 0-120 16,-4 0 120-16,3 0 24 16,1 0 48-1,0 0-24 1,0 0-96-16,3-4 104 15,-2 4 16 1,-2-2 32-16,1 2 40 0,1 0-96 16,-2 0 40-16,1-4-16 0,4 4-8 15,-4 0-16-15,-1 0-48 16,2 0 0-16,-6 0 0 16,1 0 0-16,-4 0 104 0,0 0-96 15,3 0 32-15,-3 0-40 16,4 0-128-16,5 0 128 0,-2 0 64 15,1 0-64-15,4 0 0 32,-1 0 8-32,1 0-8 0,-4 0-16 15,0 4-56-15,-4-2 64 16,3 2 8-16,2-1 24 0,-6 0 56 16,5-3-64-16,-4 3-16 15,4-3 0-15,-4 3 0 31,0-3 0-31,3 0 40 0,-3 4-40 16,1-4 72-16,-2 0 40 0,-3 0-112 16,4 0 200-16,-1 0-144 0,1 0-56 15,0 0 72-15,-3 0-16 16,-1 0-56 0,-1-4-40-1,-7 4 32-15,0-3 16 0,-8 3 48 16,3-3 16-16,-2 3-72 15,-10 0-64-15,5 0 56 0,-3 0 0 0,2 0-224 16,-7 0-192-16,5 0-432 31,-5 3-393-31,-4 0-831 16,-9 4-2465-16,-10-7-2264 0</inkml:trace>
  <inkml:trace contextRef="#ctx0" brushRef="#br0" timeOffset="43009.98">8928 8429 5233 0,'0'0'2392'0,"0"0"-1328"16,0 0-367-16,0 0-1 0,0-12-224 15,4 12 200-15,0-3 64 32,-4 3-240-32,0 0-192 0,0 0-56 15,0 0-88-15,0 0 24 16,0 0-64-16,4 0-48 15,0 0-16-15,5 0-40 0,6 0 136 16,5 0 153-16,8 3-113 16,8 3-64-1,0-3-24-15,3 0-8 0,9-3 8 16,5 3-24-16,-2-3 48 16,8 0 24-16,5 0 0 15,5 0 88-15,-2 0-24 0,1 0-40 16,-5 0-32-1,5 0 48 1,-4 0-32-16,-5 0-32 0,-3 0-24 0,0 4-24 16,0-4 64-16,-1 3 8 15,1 0-8-15,4 0-48 16,0-3-8-16,4 0 0 0,-1 0-32 31,1 4-40-31,-4-4-16 16,-4 0 8-16,0 0 0 0,-4 0 64 15,-5 0-24-15,1 0 0 16,-4 0 8-16,0 0 40 0,3 0-40 16,2 0 16-16,-2 0 0 31,5 0-16-31,0 0-40 0,3 0-16 16,-3-4 0-16,0-2 8 15,-4 3 0-15,0-4 0 16,-9 7 40-16,1-6-40 0,4 3 8 15,4-3 88-15,0-1-32 16,8 4-64-16,0-4 40 0,8 5-40 31,-1-2 40-31,1-2-40 0,0 3 0 16,-1 0 0-16,-7-1 0 16,-8-2-8-16,-8 3 8 0,-8 0-8 15,-9 0 8 1,-3-1 8-1,-8 4-8-15,-3-3-8 0,-6 3 0 0,1-3-96 16,4 3-368-16,-4-3-504 16,0-6-768-16,1-1-905 15,-5-3-5841-15</inkml:trace>
  <inkml:trace contextRef="#ctx0" brushRef="#br0" timeOffset="45403.58">12418 5518 7377 0,'0'0'2569'0,"0"0"-1425"0,0 0-840 16,0 0-232-16,0 0-24 16,0 0-48-1,0 9-464-15,8 4 464 0,5 6 8 16,7 3 8-16,-1 4 56 16,-2-4 136-16,-2 3-136 15,-2-5 0-15,-6-5-64 0,1-2-8 16,-4-4-8-1,-4-2 8 1,0-4 8-16,0-3 8 0,4 0 72 0,1 0 160 16,2 0 264-16,13 0 544 15,8-10 113-15,7-5-369 16,10-7-136 0,-2-7-552-16,5-3 424 15,-4 0-328-15,4-6-64 16,-5 0-112-16,2 3-16 0,-6 3-16 15,-3 4 0-15,-12 6-576 16,-4 6 96-16,-8 10 328 0,-8 2-728 31,-4 8-1889-31,0 11-2944 16,-12 4 856-16</inkml:trace>
  <inkml:trace contextRef="#ctx0" brushRef="#br0" timeOffset="46440.8">12634 7017 8545 0,'0'0'2025'16,"0"0"-1209"-16,0 0-608 16,0 0-152-16,0 0 96 0,0 0-16 31,0 3-88-31,0 12-32 15,0 4 112-15,0 7-24 0,0 3-16 16,0 2-40-16,0 1 32 0,0-7-64 16,0 1-8-16,0-7-8 15,0-7 0-15,3-8 0 0,14-4 208 16,7 0 1233 0,12-6 79-1,11-11-752-15,13-8-144 16,3-3-136-16,6-7-296 0,-2 0-192 0,-3-3-16 15,-4 6-64-15,-13 7 24 16,-6 2 56 0,-18 11 0-16,-7 5-328 15,-8 4 176-15,-8 3-672 32,0 0-1649-32,-12 0-199 15,-12 10 199-15,0-4-3808 0</inkml:trace>
  <inkml:trace contextRef="#ctx0" brushRef="#br0" timeOffset="71832.89">13415 6213 1464 0,'0'0'8754'0,"0"0"-6394"16,0-16-831-16,4 13-545 15,-4 3-80-15,0 0-56 0,0 0-208 16,0 0-240-16,0 0-184 16,0 0-136-16,0 0-72 0,0 0-8 31,4 6 0-31,4 7-72 15,-5 9 72-15,5 4 8 16,-3 6 0-16,-1 3-8 0,0 0 16 16,-1-4-16-16,-3-3 16 15,4-5 32-15,-4-7-48 0,8-7-8 32,1-2 8-32,6-7 0 15,9 0 120-15,8-16 56 0,12-6-8 16,8-13 1-16,11-6-57 15,17-17 0-15,16-12-56 16,20-9-40-16,-13 6-8 0,-23 22 0 0,-25 19 56 16,-23 20-8-1,-4-1-56 1,-4 4 0-16,-8 2-152 0,-16 7-313 16,0 0-919-1,-40 16-608 1,4 9-441-16,-7-3-2504 0</inkml:trace>
  <inkml:trace contextRef="#ctx0" brushRef="#br0" timeOffset="76995.09">8100 9283 7113 0,'0'0'6417'0,"0"0"-4760"16,0 0-905-16,-8 0-320 15,8 0 240-15,0 0 144 0,0 0-144 16,0 0-159-16,8-3-113 31,12 3-64-31,16-3-192 16,7 0 16-16,13 3-144 0,4-3 40 16,3 3-112-16,-3 0-112 15,-8 0-296-15,-8-3-305 0,-9-1-199 16,-10 1-440-16,-14 0-568 15,-6-13-193-15,-5 0-383 16,0 0-6578 0</inkml:trace>
  <inkml:trace contextRef="#ctx0" brushRef="#br0" timeOffset="77280.32">8490 9051 9273 0,'0'0'2785'0,"0"0"-536"15,0 0-945-15,0 0 64 0,0 0-208 16,0 0-343 0,0 0-369-16,0 0-312 15,-31-12-136-15,42 15-168 16,21 10 168-16,20 9 0 16,8-3 240-16,7 3-192 0,1-2-48 15,-25-5-16-15,2 4-72 16,-21 3-48-16,-13 4-168 15,-11 3 32-15,-24 5 272 0,-11 8 0 32,-13 5 48-32,-8-2-48 15,8 2-489-15,5 7-855 0,15-15-1753 16,16-11-2832-16</inkml:trace>
  <inkml:trace contextRef="#ctx0" brushRef="#br0" timeOffset="77526.66">9291 9010 7481 0,'0'0'7722'0,"0"0"-5650"0,0 0-1240 16,0 0-576 0,0 0-112-1,0 0-144-15,0 0 56 16,0 80 169-16,0-30-73 0,0 7-104 0,0 4 0 15,0 6-48-15,4-4-425 16,-4-2-87-16,0-7-864 0,0-10-1240 31,-8-12-1513-31,-4-17-2425 16</inkml:trace>
  <inkml:trace contextRef="#ctx0" brushRef="#br0" timeOffset="77691.23">8972 8858 8209 0,'0'0'4929'0,"0"0"-2608"15,0 0-801-15,0 0-1048 0,127-29-344 16,-26 32-64-16,34 20-56 16,1 2-8-16,-29-2-1344 0,-40-5-3297 0</inkml:trace>
  <inkml:trace contextRef="#ctx0" brushRef="#br0" timeOffset="78319.53">9669 9392 4488 0,'0'0'5898'0,"0"0"-3994"16,0 0-95-16,0 0-601 0,0 0-776 15,88-58-304-15,-52 30-128 16,0-7-336 0,-8 0-592-16,-8-4-185 15,-9 2 545-15,-11 5 568 16,-3 3 48-16,-22 10 464 0,-6 13 16 16,-1 6 81-16,0 9-177 15,4 20-72-15,4 12-56 0,8 3-136 31,13 8-88-31,3-2-80 16,15-2-168-16,13-7-432 0,0-9-368 16,8-10-17-16,-1-15 489 15,-3-7 368-15,5-13 128 16,-1-19 88-16,3-9 176 0,-3-4 96 31,-4-2 497-31,-4 5-129 16,-4 10 104-16,-9 14-168 0,-2 8-208 15,-9 10-456-15,-1 16 64 16,-3 19-64-16,0 6 64 0,0 10-64 16,0 0-328-16,-3-4-480 15,-1-6-280 1,-4-9 279-16,8-9 385 16,0-17 224-16,0-6 200 0,12-9 216 15,16-23-80-15,3-13-128 16,9-9 208-16,-4 0 177 15,0 4 391-15,-9 11 152 16,-3 14-72-16,-11 13-216 16,-5 12-360-16,-1 2-280 15,1 24 56-15,-3 5 48 0,-1 8-96 16,-4 2-16-16,4 3-840 16,3 4-1864-16,5-10-2097 15,-3-13-4081-15</inkml:trace>
  <inkml:trace contextRef="#ctx0" brushRef="#br0" timeOffset="78628.72">10813 9049 4672 0,'0'0'7634'16,"0"0"-5025"-16,0 0-889 15,0 0-496-15,0 0-384 0,-100-39-327 16,80 55-273-16,1 9-104 15,6 4-40-15,13 9-96 16,0 1 0-16,13 5-88 0,10 0-232 16,9 4-232-1,5-7-657-15,-2 0 161 16,-3-2 336-16,-4-4-536 0,-16-7-9 16,-9-6 849-16,-6 1 152 15,-25-7 256-15,-16-4 544 16,-8-2 56-16,-8-4-135 15,8-3-81-15,5-3-208 16,15-9-176-16,32-33-857 16,0 1-1935-16,19-3-5834 0</inkml:trace>
  <inkml:trace contextRef="#ctx0" brushRef="#br0" timeOffset="78949.86">11191 9036 2616 0,'0'0'8146'0,"0"0"-7026"16,0 0-504-16,0 0 256 16,-64 104 73-16,33-52-257 0,3 1-344 31,8 8-184-31,12 2-112 16,8-9-48-16,4-6-632 0,20-13-433 15,12-13 369-15,4-16 448 16,3-6 248-16,5-25 0 15,-8-16 8-15,0-23 472 0,-16 0 497 16,-12-5 95 0,-12 5-48-16,-12 14-56 15,-16 5-200-15,-4 10-103 0,-4 13-289 16,0 12-240-16,8 10-136 16,4 0-729-16,17 23-1375 15,7 2-2425-15,0-3-3169 0</inkml:trace>
  <inkml:trace contextRef="#ctx0" brushRef="#br0" timeOffset="79273.99">11729 9106 5097 0,'0'0'4457'16,"0"0"-3321"-16,0 0-312 0,-108 57-168 15,77-19-152-15,7 3-256 16,4 10-248-16,12 3-112 0,8-3-1224 31,0 0-496-31,12-10-801 16,4-13-96-16,4-12 1529 16,0-12 1200-16,-5-8 464 0,-6-18 2385 15,-9-13 2008-15,0-9-1736 16,-16-7-553-16,-12-3-944 0,-8 0-575 31,-4 3-393-31,0 10-240 0,0-1-416 16,12 11-24-16,4 8-1448 15,17 5-5010-15</inkml:trace>
  <inkml:trace contextRef="#ctx0" brushRef="#br0" timeOffset="79715.81">12665 8928 9249 0,'0'0'3081'16,"0"0"-1256"-16,0 0-753 0,-3-96-128 16,-13 65 168-16,-4 5 72 15,-8-2-319-15,0 9-129 0,-4 6-296 31,0 10-152-31,-4 3-160 16,1 9 0-16,-1 20 56 0,-1 18-88 16,10 33-16-16,11 18 32 0,12 17-8 15,12 2-96-15,16 1-8 16,0-17-64-16,-1-2-168 16,-10-23-160-1,-2-19-144-15,-7-12-232 16,-4-8-697-16,0 11-1231 15,-8-10-2065-15,-3-6-3833 0</inkml:trace>
  <inkml:trace contextRef="#ctx0" brushRef="#br0" timeOffset="79911.28">12115 9398 2712 0,'0'0'12139'0,"0"0"-10115"0,0 0-1328 31,0 0-232-31,129-48-88 16,-58 42-55-16,25-4-129 15,-5 1-192-15,-7 2-104 0,4-18-1177 16,-33 6-3632-16,-3-6-7321 0</inkml:trace>
  <inkml:trace contextRef="#ctx0" brushRef="#br0" timeOffset="80102.77">12989 8734 12698 0,'0'0'3977'0,"0"0"-3305"15,0 0-568-15,0 0 464 16,-36 89 241 0,23-35-17-16,9 7-272 15,1 15-208-15,3 16-208 16,3 12-104-16,14 4 0 0,-2-19-312 15,-3-22-776-15,-3-29-1161 0,-2-19-2992 16</inkml:trace>
  <inkml:trace contextRef="#ctx0" brushRef="#br0" timeOffset="80419.92">13303 9061 5841 0,'0'0'9242'16,"0"0"-7146"-16,0 0-1224 0,0 0-632 31,0 0-48-31,0 0 241 16,-52 86-241-16,40-41-64 0,9 5-112 15,3 1-16-15,7 0-641 16,17-10-31-16,4-9-208 31,4-13 8-31,4-16 176 0,-4-6 96 16,0-23-88-16,-8-18 688 15,-13-19 24-15,-7 2 816 0,-4-6-8 16,-19 7-160-16,-18 16 0 0,-2 6 160 16,-9 9-288-1,0 17-431 1,9 12-113-16,11 9-1537 0,15 19-3176 16,9-6-5905-16</inkml:trace>
  <inkml:trace contextRef="#ctx0" brushRef="#br0" timeOffset="80881.69">13726 9007 8857 0,'0'0'7058'0,"0"0"-4962"0,0 0-863 16,0 0-737-16,0 0-472 31,0 0-24-31,-17 16 0 0,10 16 0 15,3 12-112-15,4 1-760 16,0 3-609-16,7-4-455 0,14-9-217 16,-2-7 713-16,9-9 496 15,0-19 48-15,0 0 143 32,0-19 313-32,-4-9 440 0,-1-10 312 15,-6-1 865-15,-6 5 495 16,-6 8 617-16,-5 10-425 0,0 7-336 15,0 9-960-15,0 6-568 16,4 17-104-16,4 5 96 16,7 7-432-1,9 3-304-15,8-3 160 0,9-6-96 16,2-14 152-16,0-8 200 16,2-7 328-16,-10-19 304 0,-10-19 448 15,-10-10 432-15,-11-9-216 16,-4-7-296-1,-12-2-167-15,-16-1-89 16,-3 7-88-16,-1 12-328 0,-17 13-216 16,14 16-1201-16,3 12-5952 15</inkml:trace>
  <inkml:trace contextRef="#ctx0" brushRef="#br0" timeOffset="84049.23">9319 9925 104 0,'0'0'8465'16,"0"0"-6064"-16,0 0-1545 0,0 0-600 15,0 0 72-15,0 0 472 16,0 0-24 0,0 0-359-16,0 0-225 15,0 0-40-15,0 0 64 0,0 0-24 16,8 3 64-16,3 0 24 16,10-3 8-16,3 3-24 0,8-3 8 15,7 0-72 1,25 0 32-16,24 0-8 15,19 0 48-15,12 0-80 16,-3 6-16-16,-8-2-32 0,-8-1 8 16,3 0-48-16,0 0 16 15,1-3 8-15,0 4-8 0,0-1 0 32,-9 0 9-32,-3 0-9 15,-4 0-16-15,-17-3 40 0,-11 0-64 16,-9 3 40-16,-6-3-32 15,11 3 16-15,3-3-24 0,13 4 32 16,-5-1-40-16,5-3-24 31,-4 3-40-31,4 0 64 16,-1-3-72-16,1 0 16 0,0 4-16 16,3-2 16-16,1-2 56 15,-4 4-72-15,4-1-8 0,-5 0 0 16,-3 0 8-16,-1 1-8 31,-3-4 0-31,1 0 0 0,2 0 8 16,5 0-8-16,-5 0-64 0,9-7 24 15,-4 1 0-15,-5 2 40 16,1 2-56-16,-8-2 64 0,3 1-8 16,-7 0 8-1,0 3 8 1,-4-3-8-16,0-1 0 0,0 1-8 15,0 0-40-15,0 0-48 0,-5 0-16 16,5 3 40-16,-4-3 8 16,-4 3 56-16,-1 0 0 0,-7 0 0 31,5 0 8-31,-10 0-8 16,5 0 8-16,-4 0 0 0,8-3 0 15,-1-1 8-15,5 1 8 16,0 0-8-16,8 0 40 0,-9-4-40 15,6 4 0-15,-10-3 0 32,-7 0 48-32,-4 2-48 15,-8 1 48-15,-8 0-48 0,-8 0 56 16,-4 3-64-16,0-3-448 16,-23 3-761-16,-9 0-1679 0,4 0-3042 0</inkml:trace>
  <inkml:trace contextRef="#ctx0" brushRef="#br0" timeOffset="96796.13">4024 11239 7209 0,'-4'0'3169'16,"-5"0"-2017"-16,9 0-792 0,-3 0-168 16,3 0 112-16,0 0 512 15,0 0-224-15,0 0-319 0,0 0-169 0,0 0-32 31,0 0-64-15,0 0 88-16,0 0 24 0,0 0 72 16,3 0 32-16,10 0 48 0,6 0 104 15,13 0 256-15,13 0 144 16,6-3-256-16,8 0-136 0,5 0 0 31,-4-1-160-31,0 4-40 16,-4-3-23-16,-12 3-49 0,-8 0-48 15,-12 0-64-15,-9 0 8 16,-7 0 0-16,1 0-8 0,-9 0 0 16,0 0 0-16,0 0-40 31,0 0-313-31,0 0-663 16,0 0-1216-16,0 0-3137 0</inkml:trace>
  <inkml:trace contextRef="#ctx0" brushRef="#br0" timeOffset="100416.44">5686 10483 10538 0,'0'0'2192'0,"0"0"-335"16,0 0-705-16,3-25-464 15,-3 25-208-15,0 3-144 0,0 19-272 16,0 17-56-16,-8 11 464 0,-8 14-80 15,0 3-160-15,-3 2-136 16,-2-2 8 0,1-6-88-16,1-4-8 15,2-10-8-15,6-9-712 16,3-9-1072-16,4-13-2273 0,4-16-2984 16</inkml:trace>
  <inkml:trace contextRef="#ctx0" brushRef="#br0" timeOffset="100655.8">5733 10477 12242 0,'0'0'2137'0,"0"0"-721"0,0 0-808 16,0 0-264-16,84-89 216 15,-24 64-192-15,27-1-176 0,-4 4-96 0,-6 7-96 16,-14 8-520-16,-31 7-1008 16,-8 3-1385-1,-24 29-271 1,-12-3-49-16,-20 2 928 0</inkml:trace>
  <inkml:trace contextRef="#ctx0" brushRef="#br0" timeOffset="100834.33">5557 10776 3184 0,'0'0'2817'16,"0"0"-1441"-16,0 0-616 0,0 0 681 15,0 0-9-15,97 18 0 16,-11-27-696-16,26-10-392 0,-4 0-192 16,-21 3-152-16,-35 7-56 31,-24 9-960-31,-3 0-1488 0,-18 0-4106 15</inkml:trace>
  <inkml:trace contextRef="#ctx0" brushRef="#br0" timeOffset="101037.78">5390 11083 8193 0,'0'0'1633'0,"0"0"-561"0,0 0-224 15,0 0 696-15,48 86 137 0,7-70-729 16,29-9-400 0,36-7-272-1,7 0-88-15,-11-7-40 0,-16-9-152 16,-41 4-1728-16,-19-1-4225 16</inkml:trace>
  <inkml:trace contextRef="#ctx0" brushRef="#br0" timeOffset="101481.6">6180 10931 5417 0,'0'0'7817'16,"0"0"-6544"-16,0 0-785 31,0 0 64-31,82-38 184 0,-57 38-320 16,3 13-240-16,0 16-80 15,-8 5-32-15,-5 8-48 0,-11 5 32 16,-4 1-48-16,-8 0 8 16,-12-7 32-16,-8-6-40 31,5-10-128-31,-1-9 112 0,7-9 16 16,10-7 96-16,7-10 272 15,0-16-368-15,16-15-104 0,28-23 56 16,4 5-32-16,7-8-40 15,5 3-104-15,-12 20 128 16,-1 2 96 0,-6 17 104-16,-9 13 144 0,-8 12-96 15,-5 0-104-15,-3 15-48 16,-4 14 64-16,-8 6 64 0,0 9-24 16,-4 1 64-16,-4 2-112 15,-8 1-56 1,0 0-88-16,-4-7-752 15,5-3-1704-15,2-13-1969 0,5-16-4433 16</inkml:trace>
  <inkml:trace contextRef="#ctx0" brushRef="#br0" timeOffset="101870.56">7104 10420 10802 0,'0'0'2784'0,"0"0"-223"15,0 0-1017-15,0 0-896 0,0 0-648 16,0 0 56-16,0 0 64 31,39 143 56-31,-27-48-103 0,-8-6-9 16,-4-16-64-16,0-22-8 16,-12-19-249-16,5 2-647 0,-1 1 8 15,-5-9-144-15,9-10-16 16,4-16 15-16,0 0 1041 15,17-25 0 1,10-14-352-16,13-5 224 0,4-4 120 16,8 1 0-16,-5 8 8 15,-6 11 400-15,-6 9 16 0,-7 12 369 16,-8 7-185-16,-4 4-288 16,-8 21 104-1,-4 10 72-15,-4 9-96 16,0 7-144-16,-4 3-96 0,-12 4-152 15,4 2-144-15,0-9-600 16,12 3-1616-16,0-13-561 16,16-19-2784-16</inkml:trace>
  <inkml:trace contextRef="#ctx0" brushRef="#br0" timeOffset="102286.44">7909 10890 7137 0,'0'0'2537'0,"0"0"-1297"32,3-83-200-32,-3 45 0 0,-7 10 17 15,-14 2 79-15,-10 11-184 16,-5 15-368-16,-9 3-384 16,-2 25-8-16,-1 13 112 0,8 13 40 15,5 7-48-15,14-1-120 31,10 0-80-31,11-6-88 0,0-9-8 0,8-16-64 16,12-10-40-16,8-19 104 16,8 0 120-16,3-29-112 15,6-9 40-15,2-10 16 0,-4-2-64 16,-2-4-8-16,-9 6 8 16,-8 10 0-16,-9 13 8 15,-3 12 264 1,-4 13 73-16,-4 0-345 15,4 25-80-15,-4 10 80 0,5 6 8 16,-6 10 0-16,1 0-8 0,0 0-200 31,0-7-633-31,-4 1-1271 16,0-10-1065-16,0-17-2232 0</inkml:trace>
  <inkml:trace contextRef="#ctx0" brushRef="#br0" timeOffset="102679.39">8184 10801 7865 0,'0'0'2529'16,"0"0"-809"-16,0 0 225 15,0 0-833-15,0 0-808 16,79-9-176-16,-71 50 120 0,-4 9 0 16,-4 4-88-16,0 7-160 31,-8-7 48-31,-8-3-48 0,0-10-200 15,0-9-24-15,5-13-352 0,6-13-144 16,5-6 288-16,0-12 344 16,12-23-577-16,24-23 145 0,16-21 376 15,-1 3 144 1,1 9 0 0,-8 17 96-16,-12 18 424 0,4 6 369 15,-4 7-129-15,-9 9-32 16,-6 10-384-16,-6 10-248 15,-7 19 168-15,-4 12 160 0,0 7 104 0,-4 9-192 32,-7 0-136-32,-10 3-96 15,2 1-48-15,-1-1-56 0,0-9-400 16,16-7-1104-16,4-12-1401 16,0-16-3600-16</inkml:trace>
  <inkml:trace contextRef="#ctx0" brushRef="#br0" timeOffset="102899.8">8988 10789 13034 0,'0'0'2345'0,"0"0"-1265"16,0 0-376-16,0 0-144 31,-95-7 136-31,59 32 145 0,-1 10-233 16,9 13-240-16,1 3-192 15,11 6-96-15,12 0-80 0,4-3-136 16,8-3-424-16,20-10-521 0,28-16-1111 16,-4-12-2073-1,3-10-1952 1</inkml:trace>
  <inkml:trace contextRef="#ctx0" brushRef="#br0" timeOffset="103249.87">9319 10989 13034 0,'0'0'2513'0,"0"0"-2265"16,0 0-168-16,0 0 24 0,0 0 64 15,0 0 96-15,0 0-88 16,100 25-128-16,-72-25-48 0,0-7-400 16,-5-11-176-16,-3-8-368 31,-12-6 31-31,-8-3 225 0,0 0 608 15,-20 4 80-15,-15 5 792 16,-6 7 17-16,-10 13-377 16,-1 6-224-16,4 6 400 0,0 20 272 31,8 9 80-31,13 12-168 16,10 4-143-16,10 3-161 15,7 3-88-15,28 0-160 0,19-6-48 16,5-7-96-16,27-5-96 15,13-17-48-15,0-12-192 0,4-17-320 0,-28-18-1265 16,-33-7-7321-16</inkml:trace>
  <inkml:trace contextRef="#ctx0" brushRef="#br0" timeOffset="103949">11346 10493 12338 0,'0'0'2897'0,"0"0"-833"15,0 0-1168-15,0 0-400 0,0 0-223 16,0 0 263-16,-114 133 0 31,54-44-168-31,-4 22-176 16,-4 13-48-16,13-6-88 0,10-10-56 16,9-32-296-16,12-19-392 15,9-19-993-15,-5-9-871 0,4-10-2089 16,4-7-3985-16</inkml:trace>
  <inkml:trace contextRef="#ctx0" brushRef="#br0" timeOffset="104165.42">10729 10655 11082 0,'0'0'2152'16,"0"0"-175"-1,0 0-681 1,0 0 408-16,0 0-735 0,0 0-585 15,0 0-376-15,0 0 112 0,52 25-48 16,-9 17 32-16,9 5-88 16,1 10-16-16,-1 4-128 0,23 15-1177 31,-15-13-2991-31,-8-15-3026 0</inkml:trace>
  <inkml:trace contextRef="#ctx0" brushRef="#br0" timeOffset="104489.55">11681 10883 576 0,'0'0'11994'15,"0"0"-9737"-15,0 0-1393 0,-103 20 184 16,63 8-56-16,4 4-320 16,0 12-119-16,13 1-233 0,3 6-184 15,12 0-104-15,8-7-32 31,8-6-368-31,16-9-9 0,11-14 65 16,9-12 56-16,4-3-8 0,-1-22-136 16,2-13 256-16,-14-12 144 15,-11-7 72-15,-12-3 128 0,-12 0 192 16,-8 6 136 0,-20 6-39-1,-7 13-89-15,-5 17-104 0,-4 8-152 16,12 7-144-16,8 10-296 0,20 9-1049 15,16 16-911-15,16-6-809 16,8-7-1624-16</inkml:trace>
  <inkml:trace contextRef="#ctx0" brushRef="#br0" timeOffset="104818.67">11937 10890 5777 0,'0'0'4921'0,"0"0"-1689"15,0 0-607-15,0 0-1113 16,0 0-968-16,0 0-488 0,0 0 33 31,-32 79-81-31,16-28 80 16,4 0-88-16,8-3-153 0,4-7-535 15,0-9-40-15,16-13 128 16,12-13 160-16,3-6 120 16,9-19 120-16,8-16 152 0,3-22 48 31,-2 0 112-31,-1-3 96 15,-12-1-56-15,-17 23 448 0,1 3 568 0,-12 19 65 16,-8 16-361-16,0 7-704 16,-8 24-160-16,-3 14 56 15,-2 9-56-15,1 6-8 16,5-3-200 0,7 0-712-16,0-6-753 15,23-10-959-15,5-15-625 0,4-14-2104 0</inkml:trace>
  <inkml:trace contextRef="#ctx0" brushRef="#br0" timeOffset="105109.9">12725 10877 11602 0,'0'0'2553'0,"0"0"-1881"16,0 0-224-16,-67 86-16 15,43-38-56-15,8 2-168 0,0 1-208 31,8 0-144-31,8-3-560 16,0-13-480-16,0-13 431 0,8-10 361 16,4-12 392-16,-4-12 664 15,0-20 529-15,-8-15 623 16,-12-17-40-16,-20 0-287 0,-8-2-417 31,-8 2-176-31,4 16-200 16,4 4-304-16,9 16-192 0,10 11-200 15,18 17-496-15,11 4-1240 0,15 15-3209 16,1 0-6690-16</inkml:trace>
  <inkml:trace contextRef="#ctx0" brushRef="#br0" timeOffset="107389.79">13690 10811 13490 0,'0'0'2281'16,"0"0"-881"-16,0 0-432 0,0 0-303 16,-9-10-513-16,9 35-144 15,0 23-8-15,9 3 120 31,6 13-64-31,2-1-40 0,-2-9-16 16,9 3-160-16,-8-13-193 16,4-9-23-16,0-19 184 0,0-16 192 15,4-6 24-15,12-35 344 16,4-29-39-16,7-29 279 31,-2-6-112-31,-13 20-136 0,-13 22-160 16,-11 27-80-16,0 14-48 15,-8 3 24-15,8 10-88 0,-8 2-8 0,8 7-1208 16,8 39-1009-16,3-5 89 16,-2 4-2505-16</inkml:trace>
  <inkml:trace contextRef="#ctx0" brushRef="#br0" timeOffset="107540.39">14347 10931 11738 0,'0'0'4033'31,"0"0"-3561"-31,0 0-408 16,0 0 272-16,-60 102 64 0,49-57-176 15,2-1-224-15,5 3-104 16,0 10-1152-16,4-12-1577 0,0-13-2304 0</inkml:trace>
  <inkml:trace contextRef="#ctx0" brushRef="#br0" timeOffset="107832.61">14447 10636 12882 0,'0'0'2761'16,"0"0"-1073"-16,0 0-680 16,0 0 25-16,0 0-361 0,0 0-512 15,0 0-160-15,-4-19-1464 0,11 31-3394 16,-7-2-2479-16</inkml:trace>
  <inkml:trace contextRef="#ctx0" brushRef="#br0" timeOffset="108208.61">14534 11106 10362 0,'0'0'2088'0,"0"0"-520"16,0 0-951-16,0 0-281 31,112-51-112-31,-76 26-160 0,4-7 40 16,-9-6-104-16,-7 0 80 15,-8-1-24-15,-12 2 184 0,-4 5 224 16,-12 12 528-16,-16 8-112 15,-4 12-400-15,-7 10-303 16,-1 18 23 0,8 10 64-16,4 10-64 0,8 3-72 15,16-1 24-15,4 4-152 16,12-9-48-16,16-7-224 0,11-10-441 16,10-8-631-16,26-20-392 15,-10 0-1073 1,-10-10-3016-1</inkml:trace>
  <inkml:trace contextRef="#ctx0" brushRef="#br0" timeOffset="108616.51">15128 10817 10866 0,'0'0'4201'0,"0"0"-3641"32,0 0-336-32,-28 83 280 15,20-42-16-15,0 7-216 0,8-7-56 16,0 0-160-16,0-9-56 0,20-7-272 15,8-12-192-15,3-10-24 16,6-6-96-16,3-23-272 31,3-11 512-31,1-17 240 0,0-4 104 16,-5 1 80-16,-7 6 472 16,-11 13 720-16,-10 12 96 0,-6 21-240 15,-5 5-775-15,0 18-345 16,0 14-8-16,0 9 8 15,0 10 0 1,8 0 56-16,7-3-64 0,5-4-80 16,8-12-176-16,12-13 135 15,-1-9 121-15,2-10 0 16,2-20 121-16,-11-15 223 0,-4-9 64 16,-8-10-16-1,-16-6 152-15,-4-4-248 16,-4 4-32-16,-16 6-144 0,-8 13 0 15,0 12-120-15,-4 26-256 16,13 3-1344-16,-1 0-4914 16</inkml:trace>
  <inkml:trace contextRef="#ctx0" brushRef="#br0" timeOffset="109176.02">16774 11090 9706 0,'0'0'1728'0,"0"0"-968"15,43-89-432-15,-31 48 544 0,-4-4 457 16,-8-2-1 0,0 5-224-1,-20 10 8-15,-4 7-271 0,-12 16-377 0,-3 9-240 16,-6 12-176-16,-2 23-40 15,3 10 48-15,8 9-48 16,12 3 0-16,12-3 0 0,12-6-8 31,0-10-176-31,21-13-48 16,10-12 80-16,13-13 56 0,4-13 80 16,8-22-112-16,-5-9 64 15,-3-10 56-15,-4-6 0 16,-8 8 96-1,-12 8 144-15,-8 12 224 16,-8 17 352-16,-4 12-328 0,0 3-488 16,-1 25-192-16,1 16 176 15,13 10 16-15,-2 9-328 16,5 0-664-16,12 7-737 0,-4-19-1359 16,-4-13-1841-16</inkml:trace>
  <inkml:trace contextRef="#ctx0" brushRef="#br0" timeOffset="109576.94">17455 10274 14010 0,'0'0'3097'0,"0"0"-1553"0,0 0-1303 15,-16 86-193-15,0 12-48 0,-4 20 144 16,0-1-40-16,8-21-48 15,4-36-56-15,4-16-424 0,1-15-489 32,-2-4 73-32,5-6 96 15,0-9 48-15,8-10 552 0,16-19 144 16,16-16 8-16,7-7 232 16,9-5 248-16,0-1-8 0,-4 10 144 15,-4 13-64-15,-4 12-192 31,-12 13-88-31,-4 0-136 0,-13 26-144 16,-11 5 8-16,-4 10 57 16,-15-2 7-16,-17 2 32 15,-12 0 64-15,-12-9-48 0,-4-3-120 16,-8-11-48-16,12-5-224 31,13-9-809-31,26-4-703 0,17-17-769 16,9-1-5048-16</inkml:trace>
  <inkml:trace contextRef="#ctx0" brushRef="#br0" timeOffset="109877.14">18060 10703 10114 0,'0'0'3016'0,"0"0"-839"16,0 0-993-16,0 0-624 15,0 0 296-15,0 0 89 0,-115 101-577 16,83-59-200-16,4 2-160 0,16 1-8 31,8-4-224-31,4-10-585 16,20-2-111-16,12-16 8 0,11-7 80 15,2-6 296-15,2-19 344 16,-3-19 192-16,-8-6 424 16,-8-7 528-16,-12-6-96 0,-13 3 288 31,-3 3-191-31,-23 13-209 0,-9 9-264 15,-4 16-280-15,-4 13-200 16,8 7-424-16,1 31-896 16,15 0-1689-16,7-3-2920 0</inkml:trace>
  <inkml:trace contextRef="#ctx0" brushRef="#br0" timeOffset="110418.69">18403 10798 3568 0,'0'0'12075'0,"0"0"-9803"16,0 0-1608 0,0 0-592-1,0 0 1-15,-40 73-65 16,25-38 56-16,11 0-64 0,4-7-40 16,0-2-569-16,7-14-143 15,14-2 40-15,6-10 72 0,1-6-336 0,7-16 336 31,2-13 400-31,-5-4 240 16,-4-2 168-16,-9 3 560 16,-6 9 688-16,-9 7 472 0,-4 13-239 15,0 9-849-15,0 6-720 16,-4 19-72-16,-5 7-8 0,5 6 16 31,4 3-16-31,0 1-56 16,4-4-208-16,12-10-232 0,8-5-8 15,8-7 48-15,8-16-73 16,3-4-391-16,6-24-256 0,7-26 280 16,7-25-376-16,12-39-337 31,2-9-463-31,-6 0 31 31,-11 16 2041-31,-24 35 304 0,-12 28 1769 16,-17 19 1064-16,-3 20-785 15,-4 6-320-15,0 3-1039 0,-7 22-841 0,-18 32-88 16,-6 38 88-16,-1 32-64 16,4 9-72-16,16-6-16 15,12-22-80-15,0-29-832 0,12-22-1457 16,20-15-1504-16,-8-21 1177 16,0-8-7114-16</inkml:trace>
  <inkml:trace contextRef="#ctx0" brushRef="#br0" timeOffset="110599.21">18845 10493 9394 0,'0'0'3048'0,"0"0"-639"32,0 0-497-32,0 0-688 15,112-10-752-15,-8 27-103 16,19-5-145-16,1 1-224 0,-25-13-737 15,-35 0-1711-15,-24-19-5714 0</inkml:trace>
  <inkml:trace contextRef="#ctx0" brushRef="#br0" timeOffset="111095.88">21630 10071 13618 0,'0'0'3201'15,"0"0"-1609"-15,0 0-1079 32,0 0-441-32,0 0 144 15,0 140 552-15,0-26-232 0,0 16-128 16,4 0-232-16,12-15-104 16,1-26-72-16,-2-20-144 0,2-15-440 15,-6-19-648-15,-3-6-537 31,-1-7-1303-31,2-13-2538 0</inkml:trace>
  <inkml:trace contextRef="#ctx0" brushRef="#br0" timeOffset="111364.16">21667 10039 12482 0,'0'0'2153'0,"0"0"-425"16,83-70-936-16,-16 58-464 0,30 12 136 15,30 37 112-15,8 21-127 16,-11 15-105-16,-37 16-88 16,-39 0-120-1,-32 9-88-15,-16-3-48 16,-39-3-8-16,-25-9-168 0,-28-7-40 16,-20-16 80-16,-11-2 120 15,-8-14 8-15,3-12-64 16,28-13-160-16,36-10-169 0,21-9-247 31,22-3-1408-31,21-16-3377 0</inkml:trace>
  <inkml:trace contextRef="#ctx0" brushRef="#br0" timeOffset="111771.09">22726 10563 9778 0,'0'0'4329'0,"0"0"-3465"15,0 0-272-15,0 0-56 0,0 0 96 16,0 0 112 0,52 29-24-1,-12-20-248-15,12-3-207 0,12-2-145 0,-1-4-120 16,1-10-88-16,-13-12-281 15,-10-13-135-15,-13-3 56 16,-17-3 336 0,-11 0 112-16,-4 5 56 15,-24 8 16-15,-7 15-56 16,-1 7 40-16,0 6-56 0,8 9-80 16,4 17 8-16,12 9 64 15,12 6-448-15,0 3-744 16,16 1-640-1,16-4 207-15,7-6 105 16,6-10 184-16,6-9 631 0,5-6 441 16,0-7 176-16,19-3 96 15,-15 0-1128-15,-8-13-1985 0</inkml:trace>
  <inkml:trace contextRef="#ctx0" brushRef="#br0" timeOffset="112095.21">23574 10525 4793 0,'0'0'2928'16,"0"0"-375"-16,0 0-889 0,9-79-24 15,-5 62 161-15,0 8-289 0,7 0-640 16,2-1-440-16,11 1-184 16,8-1-96-16,3 0-104 15,1-2-48 1,0-1 16-16,-4 1-16 16,-8-8 0-16,-9-2 0 0,-6-3 0 15,-9-4 0-15,0 1-8 0,-20 2 8 16,-16 4 16-16,-8 9 65 15,-11 10-25 1,-5 3-48-16,0 29 56 16,8 6 224-16,12 12 40 15,8 20-16-15,32 15-32 0,8-6-64 16,48 7-72-16,36-20-136 16,7-21-8-16,21-13-392 0,-21-20-456 31,-11-12-185-31,-28-13-1663 15,-21-6-6154-15</inkml:trace>
  <inkml:trace contextRef="#ctx0" brushRef="#br0" timeOffset="112444.28">24440 10214 10042 0,'0'0'4281'0,"0"0"-2137"15,0 0-280-15,0 0-559 0,0 0-769 16,0 0-480-16,0 0-40 0,-17 82 360 31,10 10-96-31,3 26-32 16,4 9-168-16,0-3-72 0,11-20-8 15,1-8 0-15,4-11 0 16,-4-15-288-16,-3-13-264 16,-2 7-872-1,1-23-2441-15,0-3-2473 0</inkml:trace>
  <inkml:trace contextRef="#ctx0" brushRef="#br0" timeOffset="112723.53">24352 10042 1296 0,'0'0'12394'0,"0"0"-9897"16,43-98-1065-16,-11 72-784 0,8 14-208 16,16 12-23-16,24 22-217 15,23 38-24-15,1 16-104 16,-21 13-16-16,-35-3-56 0,-40-19-56 16,-12-13-424-16,-39 3-361 15,-37-9-255-15,-16-7-456 16,-16-12-97-16,29-20-239 15,24-9-3889-15</inkml:trace>
  <inkml:trace contextRef="#ctx0" brushRef="#br0" timeOffset="113233.17">25252 10341 14371 0,'0'0'3144'0,"0"0"-2288"31,0 0-479-31,0 0 111 16,99 6 80-16,-46-3-176 0,10 7-160 15,25-1-232-15,-13-2-1048 16,-15-1-4249-16</inkml:trace>
  <inkml:trace contextRef="#ctx0" brushRef="#br0" timeOffset="113614.15">26053 10604 12826 0,'0'0'3217'0,"0"0"-1577"15,0 0-736-15,84-79-415 16,-56 34-121-16,8-15 144 16,7-23 24-1,9-31-312-15,-5-13-112 0,-2-12-112 16,-17-1-288-16,-13 6-280 15,-15 1 304-15,0 19 264 0,0 28 152 16,-8 35 168-16,1 32 128 16,-2 19-184-1,-3 6-248-15,-19 39-16 16,-13 47 0-16,-4 45 32 16,8 28 112-16,16 16-40 0,24-16 8 15,4-22-104-15,28-13-8 16,0-28-336-16,7-33-600 0,26-18-977 31,-14-25-2023-31,1-17-1770 0</inkml:trace>
  <inkml:trace contextRef="#ctx0" brushRef="#br0" timeOffset="113937.28">26798 10287 10490 0,'0'0'4017'15,"0"0"-3801"-15,0 0-168 0,0 0-8 16,0 0 256-16,0 0 24 0,0 0-104 16,84 50-48-16,-56-50-168 15,0 0-24-15,0-6-56 16,-1-13-48 0,-3-12 112-16,-8-8 16 15,-8-2-48-15,-8-3 48 0,0 2 192 16,-24 10 400-16,-8 7-72 0,-4 19-200 15,-7 6-168-15,2 16-56 16,2 19-16 0,3 12 40-16,12 10-48 15,9 4-72-15,15 6-72 16,0-4-440-16,31 0-408 16,13-9-840-16,47-6-529 0,-10-19-936 15,-2-10-1432-15</inkml:trace>
  <inkml:trace contextRef="#ctx0" brushRef="#br0" timeOffset="114289.34">27631 10106 2560 0,'0'0'8162'16,"0"0"-5986"-16,0 0-599 31,0 0-329-31,0 0-544 0,0 0-152 16,0 0-224-16,-80-48-112 15,36 71 88-15,-8 11 16 0,-3 8-80 0,3 5-136 16,8 4-88-16,13 0 32 16,10-4-48-1,10-8-248 1,11-7-304-16,7-17-40 0,21-8 472 16,12-7 120-16,12-22 56 15,3-14 8-15,5-5 40 0,-4-10 192 0,-4 1 96 16,-9 5-88-1,-15 10 136 1,-4 13 161-16,-16 13-145 16,-4 9-456-16,-4 12-144 0,0 20 64 15,0 15 72-15,0 10-656 16,20 23-777-16,1-14-1575 0,2-12-2498 16</inkml:trace>
  <inkml:trace contextRef="#ctx0" brushRef="#br0" timeOffset="114606.49">28352 9944 6849 0,'0'0'6457'32,"0"0"-4040"-32,0 0-969 0,0 0-1040 15,0 0-264-15,-100 48 200 16,56 2-144-16,1 11-96 0,6 2-56 15,6 4-48-15,15-4-280 16,12-9-416 0,4-6-168-16,4-20 48 15,15-15 440-15,9-13 376 0,-3-13 240 16,-5-25 384-16,-9-9 336 16,-7-11 104-16,-4-2-311 0,-15-3-273 15,-13 9-248-15,0 3-96 0,-4 16-136 31,0 19-736-31,8 10-1545 16,4 6-3448-16</inkml:trace>
  <inkml:trace contextRef="#ctx0" brushRef="#br0" timeOffset="115160.01">28536 10137 12874 0,'0'0'2441'16,"0"0"-961"0,0 0-784-16,0 0 224 0,0 0 113 15,0 0-193-15,0 0-424 16,79-44-336-16,-67 60-80 0,4 10-80 16,-5 8 72-16,-2 4 8 15,-5 7-192 1,-4-4-224-16,-4 1-296 15,-9-14-153-15,2-6 177 0,-1-9 168 16,7-13 480-16,5 0 40 16,0-22 296-16,17-13-280 0,7-6 136 15,12-4 112-15,3-3-8 16,6 1-80-16,2 2 40 0,-11 7 137 31,-1 13-89-31,-14 12 32 16,-10 13-296-16,-2 10-8 0,-9 24-64 15,0 14 72-15,-13 9 0 16,6 4 0-16,-5-1-272 31,8-3-385-31,4-9-847 0,19-13-1048 16,9-16-289-16,4-16-2128 0</inkml:trace>
  <inkml:trace contextRef="#ctx0" brushRef="#br0" timeOffset="115325.57">29400 10093 2840 0,'0'0'9938'0,"0"0"-7329"16,0 0-1873-16,0 0-728 15,0 0-8-15,-52 101 16 16,28-43-8-16,5 2-8 0,2 4-104 16,9-4-1760-16,8-6-553 15,0-16-544-15,4-19-2520 0</inkml:trace>
  <inkml:trace contextRef="#ctx0" brushRef="#br0" timeOffset="115459.21">29483 9826 10938 0,'0'0'1880'0,"0"0"33"15,0 0-1593-15,0 0-320 16,0 0-1689-16,0 0-7 0,-79 73-5209 15</inkml:trace>
  <inkml:trace contextRef="#ctx0" brushRef="#br0" timeOffset="115896.04">29444 10261 9329 0,'0'0'2177'0,"0"0"-433"0,111-98-559 16,-59 60-201 0,-8 6-424-1,-8 10-144-15,-8 9-272 16,-13 13-144-16,-2 10-392 0,-13 18 128 16,0 11 176-16,-17 11 72 15,-2 1-168-15,-5 0-80 0,0-7 64 0,3-9-16 16,10-9-8-16,3-14 128 15,4-12 96-15,4 0 984 16,8-25-288-16,12-7-528 0,7-9-48 16,5-7 168-16,9 1 160 15,-2-1 40 1,5 7 40-16,-4 6-95 16,-8 6 111-16,-4 13-96 15,-9 13-224-15,-2 3-224 0,-6 22-104 16,2 13 16-16,-6 13 8 31,-3 2-392-31,4 11-185 0,5-1-575 16,10 1-488-16,25-1-529 15,0-9 433-15,-4-20-8242 0</inkml:trace>
  <inkml:trace contextRef="#ctx0" brushRef="#br0" timeOffset="116409.67">30495 10188 5857 0,'0'0'2184'0,"24"-89"-463"0,-12 39 103 16,-12 2-280-16,0 7 657 16,-16 15-865-16,-19 7-864 0,-13 16-344 15,-16 3-120 1,0 22-8 0,8 10-8-16,9 9-88 0,19 4 0 15,15-1-304-15,13-3-192 0,21-6-184 16,18-13 432-16,13-9 240 15,8-13 104-15,4 0 8 0,-8-15 64 32,0-8 480-32,-13 1 416 15,-11 0 216-15,-8 6-384 0,-8 6-431 16,-8 7-121-16,-8 3-248 16,0 19-280-16,0 29 207 0,-8 38 65 15,-8 44-40-15,0 26-248 31,-4 2 184-31,0-5-592 0,-16-23 96 16,-12-13 8-16,-8-9 392 16,-3-9 152-16,0-27 48 15,7-21 8-15,16-19-72 0,4-22 72 16,-4-7 128-16,4-3 1048 31,1-25 649-31,6-29-401 0,17-32-456 16,8-32-288-16,33-6-24 15,22 7-232-15,21 12-159 0,19 13-73 16,25 0-192-16,7 0-329 0,8 6-663 16,-7 3-320-1,-9 20-560 1,-35 25-2017-16,-16 13-1720 0</inkml:trace>
  <inkml:trace contextRef="#ctx0" brushRef="#br0" timeOffset="116525.36">31232 10204 8305 0,'0'0'2825'31,"0"0"-1169"-31,0 0-904 16,0 0-328-16,0 0-424 0,0 0-704 15,0 0 8-15,4 25-3297 16</inkml:trace>
  <inkml:trace contextRef="#ctx0" brushRef="#br0" timeOffset="117579.54">22045 11150 10962 0,'0'0'2800'0,"0"0"-1687"15,0 0-505-15,0 0 16 16,0 0 232-16,24 7-280 0,31-1 40 16,57 0-23-16,55 4-185 15,48-4 24-15,28 4 24 0,0-4-72 16,-11 4-128-16,-13-7 8 15,-32-3-192 1,-35 0 0-16,-49-7-24 16,-40 1 48-16,-31 0-40 0,-19 3-8 15,-2 0 0-15,-7 3 64 16,4-4-48-16,-8 4-64 0,9-3-328 16,19 0-664-1,4 0-2913-15,11 3-4633 16</inkml:trace>
  <inkml:trace contextRef="#ctx0" brushRef="#br0" timeOffset="118309.59">26758 10836 7521 0,'0'0'2073'0,"0"0"-785"31,0 0-432-31,-84-3 120 16,77 3 216-16,7 0-231 0,7 0-57 15,33 3-120-15,44 7-8 16,47 5 0-16,29 4 161 16,15-3-273-16,4 0-136 0,9-3-152 31,27-1-112-31,20-2-96 15,16-7-96-15,-8-3-72 0,-28 0 0 0,-39 0-248 16,-53 0 128-16,-43 0 112 16,-36 0 8-16,-21 0 8 15,-7 0-8-15,-4 0-208 16,-8 0-504 0,-8 0-641-16,-47 0-391 15,7 0-1153-15,-4 0-3536 0</inkml:trace>
  <inkml:trace contextRef="#ctx0" brushRef="#br0" timeOffset="128929.19">22623 11258 1960 0,'-9'-3'2889'15,"5"0"-1425"-15,-3 3-1048 0,-1-4-160 16,4 4 184-16,-1 0-48 16,1 0-248-16,0 0-40 0,1 0-88 31,-5 0 104-31,-5 0 136 15,-2 0 32-15,-9 0-56 0,0 0-48 16,-4 0 49-16,0 0 31 16,1 0 16-16,-1 0-96 15,-4 0-80-15,4 0 0 0,0-2-48 32,-4-2-48-32,-4 4 0 15,0-3-8-15,0 3 8 0,-7-3 0 16,7 3 40-16,-9-3-40 15,10 0 64-15,-5 3 8 0,5-4 32 16,-1 1-40-16,-5 0-56 16,6 0 40-1,-5 0-48-15,-4 0 0 16,0-4 56-16,5 4-56 0,-10 0 40 16,10-3-40-16,-6-1-8 15,6 1 96-15,-1-1 56 0,0-2 32 16,4 0 0-1,-3-1 24-15,-1 1-8 16,-1-4-24-16,6 0 80 16,-5 4-80-16,5-4-96 0,3 4-72 15,0-4 64-15,4 0-72 16,4 0 144-16,0 0-32 0,-1-2 32 31,2-1 112-31,3-3-72 16,-4 0-80-16,1-3-56 0,-1-4 24 15,-4-3-48-15,4 1-16 16,3 0 64-16,-2-2 73 16,3-1 71-16,0-1 24 0,8 1 272 31,0-1-80-31,4-3-40 16,4 0-112-16,4 0-40 15,0-3 24-15,0 0-56 0,8 0-88 16,4 0-64-16,4 3-56 15,0-4 0-15,-1 5 8 0,-2-1 0 16,2 3 0 0,-2 0 0-16,-1 4 0 15,4-8 0-15,-1 5 40 16,6-1-40-16,-2 1-8 0,5-1 0 16,0 0 0-16,4 3 0 15,0 1 8-15,0 2 0 16,4-2-16-16,0 3 8 15,-4-1 0-15,4 4 8 16,0-1 0-16,-1 1-8 16,9 0 8-16,-4 3-8 0,8 0 0 31,-1 0 8-31,1 3-8 0,8-3 0 16,-4 3 8-16,-4 3-8 15,4 1 0-15,-5-4 16 16,2 3-8-16,2-3 0 0,-4 1-8 15,6 2 0-15,3-6 0 16,-1 3 0-16,1 0-8 0,4 0 8 31,0 3 0-31,4-3-8 16,0 4 8-16,3-1 0 16,-8 1 0-16,1 2 0 0,0-3 0 15,-4 4 0-15,-1-4 0 16,-2 4 0-16,3-1 0 0,4-3-16 15,-1 4-56 1,1-4 24-16,0 0 40 16,3 1 0-16,1-1 0 15,4 0 8-15,0 4 0 0,3-1 0 16,-3 1 0-16,3 2-8 16,2-3 0-16,-5 5 8 0,-1-2 0 15,1 1-8 1,-4-1-64-16,0 1 64 15,-1 3-8-15,-4-3 8 16,5 2-40-16,0 1 40 0,20 0 8 16,12 3 0-16,24 0 0 15,-2 0-16 1,-17 0-88-16,-22 0-40 16,-31 3-144-16,-4-3 232 15,7 3 48-15,2-3 8 0,2 0 0 16,1 4 0-16,4-4 0 15,-4 3 56-15,3-3-104 0,5 0 56 32,3 0-8-32,2 0 8 15,-6 0 0-15,1 0 0 16,-4 0 0-16,-4 0 0 0,-9 0 8 16,2 0-16-16,-6 0 24 15,1 0-16-15,4 0 40 0,7 0-48 31,5 0-56-31,0 0 32 0,4 0 24 16,4 0-16-16,-5 0-32 16,5 0 0-16,-4 0-40 0,-4 0 80 15,4 0-104-15,-4 0 112 16,4 0 56-16,-2 0-48 16,2 0-16-1,9 0-56-15,2 0 64 0,-3 0-8 16,3 0-480-16,-6 0 328 15,-2 0 152-15,-8 0 8 0,1 0 0 16,-7 0 0-16,-2 0 8 16,1 3-8-1,4-3 88-15,-1 6-88 16,1-6 0-16,8 6 8 16,0 1 88-16,4-1-32 0,-1 0 80 15,1 4 32-15,-8-4-160 31,0 4 96-31,-1-1 48 0,-3-2-88 16,8-1-64-16,0 3 88 16,4 1-96-16,3 0 8 15,2-4 40-15,-2 3 0 0,-3-2-48 16,-4-1-32-16,-9-2 32 16,-3-1 8-16,-5-3 64 0,6 0 8 31,-2 3-80-31,5-3 56 15,4 0-56-15,8 3-56 0,-5 0 8 16,5 0-32-16,-4 0-232 0,-8 4 128 16,-1-1 24-16,-6 0 88 15,-2-2-8-15,5-1 72 16,0 3-40 0,4 1-32-16,4-4-80 15,0 6-88-15,3-2-72 16,0 2 272-16,1 1-112 0,0 2-40 0,-8-2 144 15,-4-4 32-15,-8 4 24 16,-1-4 192 0,1 1-80-16,4 5-112 15,4 1-64-15,8 3-240 16,0 3-89-16,7-3 81 16,-3-3 88-16,-4-4 40 0,0 1 184 15,-9-4 0-15,-2 0 264 31,-6-3-56-31,-3 0-24 0,0 1 217 16,-5 2-241-16,1 1-160 16,5 2-200-16,2-3 200 0,-3 4-104 15,0 2 104-15,0-2-48 16,-1 2-65-16,-2 1 17 31,-1 0 40-31,-5 0 112 0,1 0 24 16,-4-4 73-16,4 4 39 15,-4 2 48-15,8-2 64 0,0 6-160 0,7 3 160 16,10 7-160-16,2 3-136 16,5 6-8-1,0 0-8 1,0 0 0-16,-9-3 8 0,1 3-48 16,-4-6 96-16,-4 3-24 15,-8-7-24-15,-4 1-8 0,-5-7-56 0,-6 1-40 16,-2-1 0-1,-6 0 104 1,2 4-136-16,1 5-32 16,0 1 168-16,0 6 8 0,0 6 40 15,0 4-40-15,0 0 64 16,0 2-16-16,0 2-56 0,4-2 8 16,-4 1 16-16,4-4-16 31,-4 5-16-31,4-2-24 0,-8 4 32 15,0-3-96-15,-8 0-88 16,-4-1 80-16,-17-2 104 0,-3 3 128 16,-3-7 8-16,-5-2-136 15,-4-1-80-15,-4-6-216 32,1-4 120-32,-6 1 96 0,-2-6 32 15,-1 2 0-15,0 1 48 16,4-4 0-16,-3-2 8 0,-1 2-8 15,0-3 0-15,0 4 16 0,-4-4-8 16,1 0 0 0,-1-3 48-1,-8 3-56-15,0-6 8 0,0 0-8 16,0-6 8-16,-3 2 0 16,7-5-8-16,-4-1 72 0,5 3-64 15,-1-5-8-15,0-1 8 0,-4 0 0 31,-3 0-8-31,-18-3 8 16,-14 0 8-16,-20 0 32 0,-1 0-40 16,8-6-8-16,25-1 16 15,23 7-8-15,8-2-8 0,-4 2 8 16,-28 0-8-16,-19 2 48 16,-13 5-48-16,5-4 0 0,20 0 0 31,3 0-8-31,0-3 8 15,0 0 0-15,1 0 0 0,15-3 0 16,8-3 8-16,12-1 0 16,5 1-8-16,-9 0 0 31,-8-1 8-31,-12-2 48 0,1 0-40 16,4 2-8-16,-6-6 0 15,-2 4 80-15,-5-1-88 0,-15-3 80 16,-13-2-8-16,0-1-8 15,13-3 8-15,3 0-56 16,12 3 32 0,1-3-40-16,15 3 48 0,8 3-48 15,13 7-8-15,-2-4 64 16,-6 1-56-16,-4 2 56 0,-10-5-64 16,9 2 0-16,5 1-8 15,3-1 8 1,0 4-16-16,1-4 16 15,3-2 0-15,-4 2 16 0,0 0-8 16,0-2 0-16,0-1 0 16,1 1-8-16,3-1 0 0,1 0-56 15,-2 0-32-15,1 0 32 32,1 4 56-32,-5-4-48 0,1 1 40 15,-5-1 8-15,3 1 0 16,1 2 8-16,-3 0-8 0,3 0 8 15,0 4-8-15,5-3-8 16,2 6 0-16,6-4 8 31,-1 1 0-31,4 6 0 0,-4-3 0 16,4 0 8-16,1-1 0 16,-5 4-8-16,4 0 0 0,-8 0 0 15,5 0-16-15,-6-3 16 16,2 3 0-16,2 0 8 15,6-3-16 1,-5 3 16-16,0-6-8 0,-4 3 8 16,4 0 0-16,-3-1-8 15,3 1 0-15,-4 0 8 16,0 0-16-16,8 3 16 0,-4 0-16 16,1 0 16-1,3 0-8 1,0 0 0-16,4 0 0 0,0 0 24 0,0 0 48 15,0 0 8-15,0 0 0 16,0 0-64-16,-3 0 96 16,-1 0-48-16,0 0 0 0,-4 0-56 31,4 0-16-31,-3 0-200 16,-1 0-824-16,12-7-1201 0,12 1-3136 0</inkml:trace>
  <inkml:trace contextRef="#ctx0" brushRef="#br0" timeOffset="132499.66">25327 10287 2736 0,'0'0'2585'0,"0"0"239"16,0 0-1391-16,0 0-369 16,0 0-72-16,0 0-184 15,0 0-272-15,0 0-264 0,0 0-192 16,0 3-24-16,0 0-8 16,0 0 80-16,0 4 192 0,0-1 249 31,13 3 231-31,6-2-88 15,9 3-80-15,17-1-240 0,6-3-192 16,5 4-72-16,3-4-128 16,-3 0 48-16,-7 1 8 15,-10-4-48-15,-11 0 0 0,-12 0 40 32,-8-3-48-32,-4 0 56 15,-4 0-8-15,0 0-48 0,0 0 72 16,0 0-72-16,0 0 8 15,0 0-8-15,0 0-192 0,0 0-408 16,0 0-1232-16,-4 0-3345 0</inkml:trace>
  <inkml:trace contextRef="#ctx0" brushRef="#br0" timeOffset="143824.35">22666 10935 1632 0,'0'2'896'0,"0"-2"672"31,0 0 513-31,-4 0-753 16,4 0-472-16,0 0 72 0,0 0 25 15,0 0-17-15,0 4-168 16,0-4-144-16,0 0-64 0,0 0 24 31,0 0-7-31,0 0-41 16,0 0-88-16,0 0-56 15,4 0-96-15,8 0-128 0,12 0-48 16,8 3-8-16,20 0 64 16,19 0-16-16,25 4 8 0,16-1-16 15,7 3 0-15,-23-2-48 32,-25-4-16-32,-22 0-32 15,-6-3-8-15,5 0-40 0,3 0 48 16,1-3-56-16,-7-3 120 15,-9-4 104-15,-8 4 120 0,-5-4-56 0,-3 7-80 16,-8-3-111 0,-4 2 23-1,-8 4-64-15,4 0-56 16,-4 0 0-16,0 0 0 0,0 0-144 16,0 0-401-16,4 0-791 15,4 0-1520-15,-1 4-1938 0</inkml:trace>
  <inkml:trace contextRef="#ctx0" brushRef="#br0" timeOffset="47890.49">6152 13214 9730 0,'0'0'2960'0,"0"0"-959"0,0 0-473 15,0 0-48-15,0 0-391 16,0 0-273-16,-4-41-368 0,-1 41-208 16,5 0-88-16,0 0-88 31,0 16-64-31,0 6-40 31,0 19 40-31,5 10 16 0,2 10-8 16,5 2 8-16,1 0-8 0,2-2 0 15,-7 2 0-15,4 0-8 0,4-2-208 16,-8-4-528-16,4-6-649 16,-4-7-1151-16,4-12-2601 15,-8-16-3497-15</inkml:trace>
  <inkml:trace contextRef="#ctx0" brushRef="#br0" timeOffset="48415.09">6099 13341 5905 0,'0'0'4225'15,"0"0"-3065"-15,-31-83 336 16,27 55 177 0,4 6-273-16,7 0-504 15,21-4-512-15,25 0-312 16,34 1-64-16,20 3-8 0,-3 6-48 15,-17 10 40-15,-34 6-8 32,-29 0-120-32,0 16-152 0,-9 3 40 15,-7 9 40-15,-8 7 104 16,-15 3 104-16,-21 7 192 0,-16-1 64 16,-4 4-8-16,-4-4-32 15,0-3 32-15,17-2-168 16,11-8-64-16,15 1-16 0,17-3-8 15,17-1-112 1,30 4-160-16,33 6-216 16,4-6-16-16,-5-4 248 0,-15-5 208 15,-16-4 0-15,-8 3-8 16,-5 0 64-16,-14 3-8 16,-14-2 8-16,-7-1 280 15,-19 4 320 1,-18 2 128-16,-26 4 80 0,-25 3-31 15,1-3-193-15,11-10-256 0,8-3-168 16,20-10-104 0,1-3-56-1,2-2-464-15,26-8-761 16,15-18-1775-16,4 0-8075 0</inkml:trace>
  <inkml:trace contextRef="#ctx0" brushRef="#br0" timeOffset="49348.59">7108 13636 4064 0,'0'0'7506'0,"0"0"-4849"0,0 0-1145 16,0 0-136-16,-21-25-240 0,21 25-519 16,0 0-409-16,0 16-208 15,0 12 0-15,0 14 56 16,8 8 48-16,5 8-40 0,-2-1-56 31,2-3 40-31,-2-6-48 16,1-11-56-16,-8-8-569 0,5-16-983 15,-6-7-1449-15,-3-6-2312 0</inkml:trace>
  <inkml:trace contextRef="#ctx0" brushRef="#br0" timeOffset="49520.13">7171 13309 6913 0,'0'0'6329'16,"0"0"-4504"-1,0 0-1025-15,0 0-552 16,0 0-32-16,0 0-96 0,0 0-120 16,0 0-1712-16,0 0-577 15,0 0-3040-15</inkml:trace>
  <inkml:trace contextRef="#ctx0" brushRef="#br0" timeOffset="52018.45">7072 13173 5105 0,'0'0'2088'0,"0"0"-792"16,0 0 185-16,0-4-41 0,0 4 40 16,0 0-303-16,0 0-409 15,0 4-440-15,-5 12-240 0,1 12-24 16,4 13 264-16,0 26 64 0,0 25-200 31,4 20 32-31,13 2-208 16,-1-6 40-16,-4-29 8 0,-5-25-56 15,1-16 16-15,-3-13-16 16,-1-2-8-16,0-4 0 0,-1-3-216 16,1-10-144-16,-4-6 176 31,0-10 184-31,12-31 0 0,0-32-416 15,9-32 248-15,2 7 96 16,-3 19 72-16,-5 34 48 0,-6 29 384 16,7 6-56-16,-4 5-40 31,7 5-192-31,2 0-144 16,7 25 0-16,0 13 40 0,4 6 72 15,-4 7-48-15,-5 6-56 16,1-6 0-16,-4 3 0 0,-5-9-8 0,-2-10-128 15,-1-7-88 1,0-12-432 0,0-10-680-16,16-19-601 15,-4-9 297-15,-1-13-2433 0</inkml:trace>
  <inkml:trace contextRef="#ctx0" brushRef="#br0" timeOffset="52169.05">7753 13636 856 0,'0'0'6665'0,"0"0"-4768"16,0 0-769-1,4 83-88-15,0-36-248 16,4 4-408-16,0-3-184 16,4-1-128-16,-1-8-72 0,-2-4-528 15,3-10-704-15,-5-6-921 16,-3-13-3600-16</inkml:trace>
  <inkml:trace contextRef="#ctx0" brushRef="#br0" timeOffset="52313.66">7793 13398 5817 0,'0'0'6241'31,"0"0"-4961"-31,0 0-776 16,0 0-199-16,0 0-305 0,0 0-121 16,0 0-407-16,4 45-1392 15,20-20-2817-15</inkml:trace>
  <inkml:trace contextRef="#ctx0" brushRef="#br0" timeOffset="52573.97">8223 13566 5433 0,'0'0'5145'0,"0"0"-3729"16,0 0-416-16,0 0 449 15,0 0 127-15,0 0-376 16,0 0-528-16,-92-63-376 15,64 63-32-15,4 13-112 0,1 5-144 16,3 14 0-16,3 3 40 16,10 10-48-16,7 3 0 15,0-1-8 1,20 1-144-16,8-4-168 16,8-6-288-16,3-12-24 0,29-14-488 15,-12-9-1361-15,-4-3-1888 16</inkml:trace>
  <inkml:trace contextRef="#ctx0" brushRef="#br0" timeOffset="53202.28">8283 13100 8481 0,'0'0'2825'15,"0"0"-777"-15,0 0-151 16,0 0-305-1,0 0-648-15,0 0-720 0,0 0-216 16,-12 54-8 0,16 13 216-1,12 18-64-15,8 20-72 16,0-4-8-16,0-15-72 0,-12-26-8 16,-5-18-208-16,1-10-608 15,-3 6-664-15,3-7-1089 0,3-2-551 16,-7-19-2514-16</inkml:trace>
  <inkml:trace contextRef="#ctx0" brushRef="#br0" timeOffset="53501.48">8661 13376 4520 0,'0'0'5394'0,"0"0"-3658"15,0 0-1200-15,0 0-128 0,-116 38 392 16,73-19 281-16,-4 3-265 31,2 0-384-31,6 1-128 16,7-4-216-16,12 0-16 0,12-3-8 15,8 3-64-15,11 0 0 16,17 3 8-16,17 0 72 0,10 4 40 31,1-4-64-31,4 3-8 16,-8-2-32-16,0-4-16 0,-13 0-80 15,-7 0-96-15,-12 0-496 0,0 0-720 16,-12 0-369-16,-5-7-839 16,-3-2-3178-16</inkml:trace>
  <inkml:trace contextRef="#ctx0" brushRef="#br0" timeOffset="53900.42">9067 13373 7209 0,'0'0'4833'0,"0"0"-3529"16,0 0-455-16,0 0 303 0,9-83 264 16,-22 77-80-16,-2 3-896 0,-13 3-239 31,-4 0-193-31,-3 9 40 15,3 7 0-15,4 6-48 16,7 4 0-16,18-1-8 0,3 4-96 16,20 3 104-16,12 3-8 15,11-4-1-15,5-3 1 0,3 2-112 32,-6-2-96-32,-9-6 32 15,-12 4 48-15,-9-1 48 16,-15 4 0-16,0-4 32 0,-24 3 56 15,-12-2 40-15,-7-1 24 0,-9-6-8 16,0-6-56-16,8-10-368 0,12-28-1264 16,16-10-2433-1,12-9-4473 1</inkml:trace>
  <inkml:trace contextRef="#ctx0" brushRef="#br0" timeOffset="54246.49">9219 12986 7377 0,'0'0'6433'16,"0"0"-4528"-16,0 0-609 0,0 0-496 16,0 0-480-16,0 0-312 15,32 47 184-15,-16 32 72 0,0 20-160 16,4 12-104-16,-13-10-8 0,2-21-240 16,-9-32-272-16,0-13-272 31,0-7-120-31,0-6 0 15,-5-3 320-15,1-9 288 0,4-10 304 16,0-16-64-16,9-19 0 16,10-6-313-16,2-7 377 0,3 7 0 15,-1 9 201-15,1 10 415 32,-7 15-224-32,2 7-160 15,-3 10-184-15,0 15 56 0,4 10 144 16,-4 10-136-16,0 3-96 0,0 2-16 15,16 17-832-15,-4-16-1273 16,-5-10-2280 0</inkml:trace>
  <inkml:trace contextRef="#ctx0" brushRef="#br0" timeOffset="54612.51">9952 13287 10546 0,'0'0'2952'16,"0"0"-991"-16,-120-19-697 16,73 19-160-16,-5 22-344 0,9 13-415 15,11 9-153-15,8 8-112 16,16-2-24-16,8-2-56 0,8-3-96 31,16-11-168-31,8-9-233 16,3-12 33-16,9-13 272 0,4-9-72 15,-5-20-232-15,-3-15 24 16,-7-4 136-16,-10 0 336 0,-7 4 296 31,-12 16 616-31,0 6 256 16,-4 15 129-16,0 7-777 16,0 9-512-16,0 20 0 0,0 9-16 15,0 6 8-15,8 8-336 16,8-2-512-16,5-6-593 0,6 4-1071 0,-3-13-617 15,-4-19-1984-15</inkml:trace>
  <inkml:trace contextRef="#ctx0" brushRef="#br0" timeOffset="55047.35">10283 13364 7177 0,'0'0'3985'0,"0"0"-1225"0,0 0-71 15,0 0-1401 1,0 0-1064-16,0 0-224 15,0 0 0-15,0 0 32 16,16 113-32-16,-8-68-8 0,4-3-64 16,-4-8-400-16,4-2-272 31,0-10-8-31,4-9-64 16,3-10-56-16,2-3 55 0,3-6 81 15,-5-10 168-15,1 3 568 0,-8 3 8 16,-3 4 1592-16,-6 3-279 15,1 3-577-15,4 0-400 16,5 0-168-16,2 0-80 0,5 0-16 31,3 0-24-31,5 0-56 16,4 0 0-16,-4 0 0 0,0-6-64 16,-4-4-64-16,-7 4 128 15,-6-4 0-15,-11 1 632 16,0-4 240-16,0-3-63 0,-4-3 7 15,-8-6-304 1,-7-4-200-16,2-2-96 16,-2-8-72-16,-1-5-144 0,-1-1-96 15,2 1-872-15,3 9-1225 16,8 10-6569-16</inkml:trace>
  <inkml:trace contextRef="#ctx0" brushRef="#br0" timeOffset="55439.3">11466 13087 12162 0,'0'0'3121'0,"0"0"-1521"0,0 0-816 0,0 0-264 15,0 0-312-15,0 0-200 16,-12 82 537-16,20-2-105 0,9 22-200 16,6 5-168-1,5-8-24 1,-8-23-48-16,-8-19-72 16,-4-15-488-16,0 8-969 0,0-9-2232 15,-4-9-1960-15</inkml:trace>
  <inkml:trace contextRef="#ctx0" brushRef="#br0" timeOffset="55888.1">11426 13036 12266 0,'0'0'2449'16,"0"0"-961"-16,17-104-408 0,6 75-256 15,9 4-328-15,5 5-111 31,6 5-193-31,4 8-80 0,5 4-96 16,-7 3-16-16,-6 0-8 16,-7 16-192-16,-8 10-265 0,-20 5-119 15,-4 14 56-15,-16 2 184 16,-12 7 224-16,-16 0 40 16,-4-3 80-16,1-7 0 0,-5-9 8 31,12-6-8-31,8-7 8 0,8-12 0 15,13-4 0-15,11-6 88 0,0 0 8 16,11-3-104-16,13-10-128 16,8 7 32-1,8 6 96 1,-5 0 144-16,10 6-64 0,-10 16-64 16,-3 10 72-16,-4 9-16 15,-4 7 80-15,-8 6 16 0,-4 3 0 0,-4 7-160 16,0-4 0-16,0-6 40 15,0-3-48-15,-4-10-168 16,8-9-880 0,0-13-2113-16,0-13-3616 15</inkml:trace>
  <inkml:trace contextRef="#ctx0" brushRef="#br0" timeOffset="56481.52">12339 13490 11018 0,'0'0'2744'0,"0"0"-1351"15,0 0-321-15,-20-98 0 0,5 63-120 16,-2 0-111-16,-3 6-241 0,-3 7-24 15,2 9-176 1,-3 13-240-16,-8 4-152 16,1 21-8-16,3 16 8 15,0 7-8-15,12 6 0 0,12 0 0 16,4 0-8-16,4-10-104 31,19-5-16-31,5-14-72 0,4-13 56 16,0-12 56-16,9-6 88 15,-2-23-8-15,1-12-280 16,0-9 88-16,-12 2 104 0,-5 7 96 16,-10 6 152-16,-9 16 360 31,-4 9 144-31,0 10-384 0,0 10-272 16,-8 18-48-16,3 10 48 15,1 10 0-15,4 3 0 16,0 0 0-16,13-1-272 0,10-5-496 15,14-1-953-15,-2-15-3112 0,-3-13-2152 16</inkml:trace>
  <inkml:trace contextRef="#ctx0" brushRef="#br0" timeOffset="56676.99">12654 13449 7665 0,'0'0'7546'0,"0"0"-5714"15,0 0-1184-15,0 0 88 0,0 0-231 32,0 0-313-32,103-6-24 15,-39 6-168-15,12 0-256 0,-1 0-769 16,-7 0-1039-16,-8-10-2281 16,-20 4-4865-16</inkml:trace>
  <inkml:trace contextRef="#ctx0" brushRef="#br0" timeOffset="56892.42">12865 13446 9193 0,'0'0'1969'16,"0"0"-889"-16,0 0 224 0,-9 105 81 31,14-58-401-31,7 17-272 16,3-4-384-16,-2 7-184 15,-2 2-88-15,-11-15-56 0,0 10 0 16,-7-7-112-16,-21-6-160 15,-8-3-336 1,-7-7-224-16,-10-13-208 0,-3-9-145 16,-15-19-479-16,19-19-841 15,9-9-6431-15</inkml:trace>
  <inkml:trace contextRef="#ctx0" brushRef="#br0" timeOffset="57284.37">12884 13071 1240 0,'0'0'10690'0,"0"0"-8842"15,0 0-815-15,0 0 103 0,0 0 72 32,0 0-296-32,0 0-600 15,0 0-312-15,-3-38-368 16,-1 45-296-16,0 2 488 0,0 0-232 15,4 4-400-15,0 0-464 32,0 0-329-32,0-4 361 0,0 1 272 15,8-1 608-15,-4 0 64 16,-1 1 168-16,-3-3 112 16,0-1 16-16,0-3-8 0,0-3 8 15,0 0 208-15,0 0 768 16,0-13-664-16,0-6-184 0,0-3 128 15,0-6 112 1,0 2 336-16,-3 4-32 16,3 3 185-16,-8 9 159 15,-4 10-1016-15,-16 0-280 0,4 13-1985 16,0 0-7273-16</inkml:trace>
  <inkml:trace contextRef="#ctx0" brushRef="#br0" timeOffset="58062.29">15188 12897 10298 0,'0'0'2296'16,"0"0"-952"-16,0 0-711 31,-92-48 135-31,56 48 160 16,-16 0-152-16,1 26-24 0,-5 11 40 0,-4 27-215 15,12 18-153-15,25 20-160 16,23 3-104-16,11-19-40 0,25-23 0 16,32-9-48-16,19-6-72 15,25-10-48 1,12-13-80 0,-8-25-216-16,-25-13-632 0,-27-12-1865 0,-17-7-3913 15</inkml:trace>
  <inkml:trace contextRef="#ctx0" brushRef="#br0" timeOffset="58474.19">15662 12966 392 0,'0'0'10490'0,"0"0"-8682"16,0 0-696-16,0 0 217 0,0 0-65 31,0 0-328-31,0 0-512 15,0 0 248-15,-40 89-15 0,16-35-353 16,0 0-160-16,0 4-40 16,4-4-40-16,8-10-56 0,-4-6-8 15,8-13-160-15,5-15-272 16,3-10 56-16,0-6 376 31,0-29-97-31,16-29-839 0,7-19 520 16,1 1 280-16,0 6 136 0,-4 22 104 15,-12 19 216-15,0 10 304 0,0 5 17 16,-1 14-225-16,-2 6-416 16,3 16-144-1,7 16 144 1,10 9 0-16,3 7 0 0,7 6 8 16,10-4-8-16,-2-2-304 15,9-7-489-15,16-9-719 16,-16-13-1425-16,-9-13-2240 15</inkml:trace>
  <inkml:trace contextRef="#ctx0" brushRef="#br0" timeOffset="58851.18">16200 12951 10282 0,'0'0'3825'0,"0"0"-2601"0,0 0-872 16,0 0-352-16,0 0 0 31,-56 72 120-31,24-11 40 0,-15 21-16 15,2-2-72-15,6-10-16 16,3-10-56-16,8-15-312 0,-4-1-192 16,8-6-360-16,9-16 87 31,6-18-95-31,9-4 520 16,12-32-16-16,24-29-560 0,15-31 488 15,22-29 320-15,2-5 120 16,-15 21 312-16,-21 35 720 0,-18 38 232 15,-9 20 641-15,-4-1 79 16,0 6-472 0,-5 4-575-16,1 3-673 15,5 7-264-15,-1 15 0 0,3 13 0 16,2 6 48-16,-2 10 8 16,-7 6 16-16,-4 19-64 15,-4 13-8-15,-7-6-32 0,-17 15-752 0,4-28-1185 31,3-25-3392-31</inkml:trace>
  <inkml:trace contextRef="#ctx0" brushRef="#br0" timeOffset="59427.64">16774 12871 3832 0,'0'0'7170'16,"0"0"-5610"-16,0 0-768 16,0 0 153-16,0 0 119 0,0 0-336 15,0 0-392 1,-13 9-320-1,6 20 232-15,-10 13 112 0,6 8-96 0,-5 20-96 16,7 16-40-16,6 15-24 16,3-5-24-16,3-20-32 15,10-29-48 1,6-15-8-16,5 0-480 16,4-7 64-16,12-2 128 15,8-23 264-15,-4-3 32 0,8-32 144 16,-4-26-96-16,-1-34 88 15,-7-29 64-15,-8-15 0 0,-16 2-80 32,-12 13 208-32,-4 39 216 15,0 24-135-15,0 23-137 0,0 25-120 16,-8 10-152-16,-16 32-1129 16,4 12-3672-16,-3 7-576 0</inkml:trace>
  <inkml:trace contextRef="#ctx0" brushRef="#br0" timeOffset="60208.55">14944 13919 6809 0,'0'0'4689'16,"0"0"-3937"-16,0 0-544 0,0 0-56 15,0 0 568-15,0 0 89 16,105 3 23 0,-42-3-152-16,29 0 64 15,39 0-56-15,21-3-112 16,7-7 40-16,4 1-55 0,-8-1-113 16,5 1-56-16,-9-1-120 15,-7 1-56-15,-17 5-72 0,-15 1-96 16,-13 0 0-16,-7 0 40 31,-16 0-80-31,-17 0 40 16,-11 0-32-16,-4-1-8 0,8 1-8 15,4 0 0-15,4 0-192 16,-4 3-96-16,-13 0-64 0,-7 0-104 31,-12 0-361-31,-16 0-575 16,-8 0-1777-16,0 0-3168 0</inkml:trace>
  <inkml:trace contextRef="#ctx0" brushRef="#br0" timeOffset="62848.49">5227 13935 10562 0,'0'0'3913'0,"0"0"-3329"15,0 0-456-15,0 0 104 0,0 0 472 16,19 0-104-16,2 0-400 16,3-3-128-16,8-4 32 31,3 4 72-31,1-7 56 15,4 4-24-15,0 0-96 0,-4 3-104 16,-4-4 56-16,0 1-56 16,-1 3 40-16,-3-3-32 0,-3 2-8 15,-6-2 0-15,-3 6-8 16,-12-3-8-16,4 3-136 0,-8 0-80 31,0 0-192-31,0 0-312 16,0 0-528-16,0 0-529 0,0 0-511 15,0 0 127-15,-4 0-3704 0</inkml:trace>
  <inkml:trace contextRef="#ctx0" brushRef="#br0" timeOffset="63208.52">5470 13684 8345 0,'0'0'1889'16,"0"0"-929"-16,0 0-88 16,0 0 464-16,0 0-151 15,0 0-617-15,0 0-304 16,0 0-160-16,8 13 272 0,7 2 160 31,13 5-136-31,4-1-144 0,9 0-80 16,-5-3-16-16,3 3-56 15,-7-3-48-15,-8-1-48 16,-9 4-8-16,-6 1 8 0,-9 2 0 16,-12 3 40-16,-13 0 104 47,-14 4-48-47,-1-4-40 0,-8-3-64 15,9 1-40-15,-1-1-664 16,16-6-1928-16,7-10-3602 0</inkml:trace>
  <inkml:trace contextRef="#ctx0" brushRef="#br0" timeOffset="66867.74">17606 12890 4705 0,'0'0'6145'15,"0"0"-4433"-15,0 0-360 16,0 0-159-1,4-22 63-15,0 22-328 0,-4 0-448 16,0 0-296-16,0 0-184 16,0 0-40-16,4 12-40 15,0 8 80-15,0 5 0 16,-4 7 0 0,0 3 48-16,0 0-32 15,0-4-16-15,0 1 0 0,-4-10 8 16,4-2 0-16,0-11-8 0,0-6 8 15,12-3 40-15,15-3 240 16,29-26-40 0,28-18-48-16,32-23-71 15,12-13 207-15,-5 1-40 16,-27 15-120-16,-33 19-24 0,-23 23-144 16,-16 9 136-16,-8 7 24 15,0-1-96-15,-12 7-72 0,-4 3-240 16,0 0-904-16,-24 26-1721 31,-4-4 440-31,-3 3-2240 0</inkml:trace>
  <inkml:trace contextRef="#ctx0" brushRef="#br0" timeOffset="79362.32">15068 13941 3272 0,'0'0'3889'16,"0"0"-2265"0,0 0-1104-1,0 0-335-15,0 0-1 16,0 0 336-16,0 0-184 0,0 0-208 0,0 0-32 15,0 0-96-15,0 0 128 16,0 0 192-16,0 0-48 0,0 0-144 16,0 0-80-16,-8 0-48 31,0 0 16-31,-8 0-8 0,4 0 48 16,-4 3-56-16,1-3 0 15,-2 3 64-15,2-3-56 0,-5 0-8 16,-1 0 8-16,2 0-8 31,-5 0 0-31,4 0 0 16,-4 0 64-16,4 0-64 0,-4-3 64 15,0 0-48-15,1-3-16 16,3 3 48-16,-1-4-40 0,2-2 120 16,3-4 40-16,0 0 240 15,4-2-232-15,-4-2 24 16,0 2 104-1,0-1-152-15,4 0 0 0,-4 0-64 16,-4 3-24-16,5-3-56 16,-2 4 8-16,-2-4 40 0,3 0-56 15,-1 0 88 1,2-3-88 0,3 3 105-16,0-6 39 0,4 0 144 15,-4 0 80-15,4-1-128 0,0-2 48 16,4 2-72-16,0-2 32 15,4 3-120-15,0 0-16 0,0 0-104 32,0 0 72-32,0-1-72 15,0 1 40-15,0 0-32 16,0-4-8-16,4 1-8 0,0 0 8 16,4-4 0-16,-8-3 8 0,8 4-8 15,-8-1-8-15,8 1 0 31,-4-1 8-31,0 4 56 16,3-4-64-16,-3 7 0 0,5-4 48 16,-1 1-40-16,-1 0 8 15,6 2-8-15,-1-2-8 0,-5 0 56 16,10-1-48-16,-6 1-8 31,2-4 0-31,2 4 0 16,2-4 0-16,-2 4 16 0,5-1 0 0,4-2-8 15,-4 2-8-15,0 4 8 16,-1 0 0-16,2 0 0 0,-5 6 0 16,-1 0 0-16,2-3 0 15,-2 6-8 1,2-3 8 0,-2 3-8-16,1-2 0 0,4 2 0 15,0 4 0-15,0-4 0 16,3 0 0-16,2 0 0 0,-1 0 0 0,0 4 0 15,0 0 0-15,-1-4-8 32,1 7 8-32,0-4-16 15,4 1 8-15,0 2-8 0,4-2-48 16,0 2 8-16,4 1 48 16,3 0 8-16,2 3 0 0,-2-4 0 31,5 1 0-31,0 0 0 15,0-1-8-15,0 1-56 0,-1 3 64 16,1-1 0-16,-9-2 0 16,6 3 0-16,-5 0 0 0,-1 0 0 15,-3-1 0-15,0 1-56 16,-4 0 56-16,4 0-8 31,0-1 0-31,-4 1 8 0,4 1 0 16,-4 2 0-16,0 0-8 0,-1 0 8 15,-2 0 0-15,3 0 0 16,-1 0 0-16,1 0-16 16,3 0 8-1,10 0 0-15,-5 2 0 16,7 1-56-16,-2 1 56 0,-6-4 8 16,1 3 48-16,0 0-48 15,-4 0-16-15,-1 1 8 0,1-4 0 16,0 3 0-1,0 0 8-15,-4 3 8 16,4-3 0-16,-4 4-8 16,4-1 0-16,-1-3 0 0,1 3 0 15,0-2 8-15,-4 2-8 16,0-3 8-16,0 1-8 0,-4 2 0 16,-5-3 0-16,2 3-8 31,-1 1-72-31,-1 2 64 0,5 1 8 15,1-1 0-15,2 4 0 16,-2 0 0-16,-2-4 0 16,1 4 0-16,-4-4 0 0,-1 4 0 15,-2 0 8-15,-2 0-16 32,2 2 8-32,-6-2-40 0,10 6 40 15,-1 0 0-15,-1 4 8 16,1-5 0-16,8 5 0 0,-4-1 0 15,3 0 0-15,-2 0 0 16,-1 4 0 0,0-1-16-16,-9-3 16 15,-2 7 0-15,-2-4 0 0,-3 1 0 16,-4-1 0-16,1-3-48 16,-1 1-40-16,0-5 80 15,-1 5-8-15,1-1 8 0,0 0-16 16,5-3 16-1,-5 7-40-15,-4-1 48 16,0 1-16-16,0 2-160 0,0 1-56 31,-13-1 104-31,2 1 56 16,-6 0 56-16,-2-4 8 16,2 0 8-16,6 1-8 0,-2-1 8 15,2-3 0-15,3 3-8 0,-5-2 0 16,2-1 8-16,-6 4 0 15,2-1-8-15,-1-3 0 16,-4 3 8-16,-4-2 0 0,0 2 0 31,-4-3 0-31,0 1 8 16,-4-1 0-16,0 0 0 0,-3-6 48 16,-1 3-48-16,0-3 40 15,-3 0 0-15,-6-7-48 16,2 1-8-16,-5-4-296 0,-28-6-1049 15,9-9-1511 1,7-4-5346-16</inkml:trace>
  <inkml:trace contextRef="#ctx0" brushRef="#br0" timeOffset="82639.55">17598 12821 5401 0,'0'0'2160'15,"0"0"-376"-15,0 0-1167 16,-12 0-177-16,12 0 512 16,0 0 200-16,0 0 184 15,0 0-199-15,0 0-249 16,0-4-160-16,0-5 72 0,12-7-280 15,4-7-400-15,8-5-72 32,4-10 96-32,16-3-56 15,8-7-24-15,19-16 32 0,25-8-24 16,-8 5 16-16,-13 13-40 0,-15 9 49 16,-29 23-49-16,-3 3-48 15,-3 0 8-15,-13 13-8 31,-8 3-169-31,-4 3-695 0,0 0-816 16,0 22-2361-16,-9 0 1449 31,-2 3-4314-31</inkml:trace>
  <inkml:trace contextRef="#ctx0" brushRef="#br0" timeOffset="83142.21">17554 13021 8105 0,'0'0'2201'0,"0"0"-1297"16,0 0-624-16,0 0 208 16,0 0 432-16,0 0-296 0,8 6-328 15,16 13 9-15,4 6 183 0,8 10-32 31,3 6-80-31,14 7-56 16,6 6 56-16,9 3 56 16,-4 1-224-16,8-1-16 0,-8-7-192 15,-5-2 0-15,-7-13 8 32,-12-3 0-32,0-13-8 0,-16-3 48 15,-5-7-40-15,-2-3 0 16,-10-2 40-16,1-4-48 0,-8 3 8 15,4-3 0-15,-4 0 8 0,0 0-16 16,0 0-144-16,0 0-944 16,0 0-1233-16,0-7-2872 0</inkml:trace>
  <inkml:trace contextRef="#ctx0" brushRef="#br0" timeOffset="86802.42">5740 15420 1880 0,'0'0'4497'0,"0"0"-2417"16,0 0-831-1,0 0-153-15,0 0 120 16,-43-12 464-16,43 12-103 15,0 0-441-15,0 0-416 16,0 0-176-16,0 0-16 0,0 0-80 16,0 0-111-16,0 0-161 0,12 0-72 31,8 0-56-31,12 0 16 0,20-3-16 16,8-4 8-16,3-2 48 15,13-1-56-15,-9 1 0 16,2 0-40-16,-14 5-8 0,-7-2 8 31,-12 3-8-31,-16 3-112 16,-9 0-136-16,-3 0 40 0,-8 0 88 15,0 0-48-15,0 0-345 16,0-4-439-16,0 4-704 16,0-3-849-16,0 0-1448 0,0 0-1920 0</inkml:trace>
  <inkml:trace contextRef="#ctx0" brushRef="#br0" timeOffset="87154.48">6131 15113 512 0,'0'0'10642'0,"0"0"-8266"16,0 0-983-16,0 0-689 0,0 0-152 15,0 0 64-15,0 0-120 16,-7-10-264 0,22 16-120-16,9 4-112 15,4 6 48-15,0 3 0 16,4-3-24-16,0 3-16 0,-8-3 40 16,-5 3-40-16,-2 0-8 15,-6 3 8-15,-11 0 0 0,0 4 0 16,-4 5 264-16,-20 1-40 31,-12 0 40-31,1 0-63 16,-5 0-25-16,1-7-184 0,6-3-104 15,14-3-785-15,11-6-2135 16,3-10-3882-16</inkml:trace>
  <inkml:trace contextRef="#ctx0" brushRef="#br0" timeOffset="91632.5">6992 14779 12962 0,'0'0'2657'0,"0"0"-1145"15,0 0-768-15,0 0-104 0,-15-22 97 32,15 22-225-32,0 0-296 15,0 19-216-15,0 13 0 0,11 25 128 16,4 3-8-16,2 10-40 16,-2 13-16-16,-2 2-56 0,2-2 72 15,-2-10-64-15,-9-13 56 31,0-12-64-31,-1 3-8 16,-3-3-408-16,0-11-776 0,0-11-945 16,-7-10-2192-16,-6-16-2792 0</inkml:trace>
  <inkml:trace contextRef="#ctx0" brushRef="#br0" timeOffset="91946.66">6840 14789 12578 0,'0'0'1889'0,"0"0"-553"0,21-86-856 16,7 55-200-16,15-1 272 15,28 3 96 1,30 13-240 0,22 16-200-16,-3 6-48 0,-24 26-160 15,-37 3 0-15,-15 16-48 0,-1 28-24 16,-6 20 64-16,-18 12-8 0,-19-10-16 15,-24-21 32-15,-12-26 0 32,-20 6 184-32,-27 0-48 15,-16 1 113-15,-13 2-89 0,20-28-56 16,33-19-56-16,23-10-48 16,16-12-849-16,4-16-1239 0,12-7-4361 0</inkml:trace>
  <inkml:trace contextRef="#ctx0" brushRef="#br0" timeOffset="92300.71">7813 15240 14563 0,'0'0'2120'0,"0"0"-2120"0,0 0-736 0,0 0 736 16,0 0 16-16,120-7-16 16,-60-2-16-1,7-10-1328 1,-3-7-321-16,-13-2 625 0,-14-4 552 16,-18 3 488-16,-19-2 616 15,-16 5 1160-15,-24 7 185 0,-11 10-569 0,-13 9-112 31,-3 6-263-31,7 13-121 16,8 10-400-16,20 6-304 16,15 6-88-16,17 3-40 0,13 1-64 15,38 3-128-15,29-11-168 0,32-14-192 16,-1-20-688-16,-23-3-1617 16,-28-13-3816-16</inkml:trace>
  <inkml:trace contextRef="#ctx0" brushRef="#br0" timeOffset="92630.83">8459 15141 11002 0,'0'0'4825'31,"0"0"-4825"-31,0 0-1408 16,0 0 1408-16,0 0 384 0,107 3-168 15,-63-3-160-15,3-6-56 16,2-7-456-16,-10-5-377 0,-7-8 33 15,-12-3 400-15,-12-9 248 16,-8 3 152 0,-13-3 328-16,-22 10 736 15,-5 5 353-15,-12 14-145 0,1 9 16 16,-1 9-279-16,8 17-297 16,13 9-368-16,10 6-184 0,14 4-72 15,7 2-48-15,19 1-40 0,21-7-104 31,8-6-280-31,8-10-256 16,7-15-625-16,25-10-911 0,-17-19-665 16,-7-10-1912-16</inkml:trace>
  <inkml:trace contextRef="#ctx0" brushRef="#br0" timeOffset="92811.35">9108 14865 13290 0,'0'0'4297'16,"0"0"-3425"-16,0 0-800 15,0 0 345-15,0 89 463 16,8-38-312-16,3 22-248 0,9 15-184 16,-3 30-136-16,2 6-48 31,1 3-672-31,0-12-496 0,0-36 759 16,-4-6-1407-16,-8-29-2577 15,-8-18-3321-15</inkml:trace>
  <inkml:trace contextRef="#ctx0" brushRef="#br0" timeOffset="93076.64">8996 15163 10298 0,'0'0'4281'0,"-68"-120"-2121"16,61 79-584-16,7 0-135 16,0-7-417-16,32 0-560 15,31 10-336-15,37 9-120 16,31 14-8-16,-12 15-88 15,-19 0-32-15,-44 18-56 0,-32 8-40 16,-9 12-96-16,-6 13-32 16,-9 6 144-16,-28 3 144 15,-32 7 56-15,-3-13 96 0,-10 0 8 32,6-10-56-32,16-12-48 0,6 3-496 15,17-13-2177-15,20-15-4824 0</inkml:trace>
  <inkml:trace contextRef="#ctx0" brushRef="#br0" timeOffset="93253.17">9853 14379 16075 0,'0'0'4009'0,"0"0"-3425"15,0 0-536-15,-12 76-40 0,-4 10 176 16,12 35 24-1,4 18-64-15,0 1-136 16,8-16-8-16,-1-28-568 0,2-33-1320 16,-5-22-3594-16</inkml:trace>
  <inkml:trace contextRef="#ctx0" brushRef="#br0" timeOffset="93595.25">10107 15014 13794 0,'0'0'3865'0,"0"0"-3865"0,0 0-448 31,0 0 184-31,0 0 264 0,0 0 48 16,88 0-48-16,-48-16-1080 15,-3-9-873-15,-6-10 457 16,-15-3 312-16,-8-7 480 0,-8 4 704 31,-16 6 544-31,-16 13 1024 16,-12 16 121-16,-7 6-65 0,-1 22-88 15,3 19-376-15,10 10-487 16,20 9-353-16,19 7-152 16,0-4-168-16,35 1-24 0,9-13-472 31,43-7-985-31,-11-15-2327 15,0-13-1386-15</inkml:trace>
  <inkml:trace contextRef="#ctx0" brushRef="#br0" timeOffset="93891.46">10753 14779 13314 0,'0'0'2673'16,"0"0"-1233"-1,-120 19-103-15,73 13-529 0,7 13-392 16,13 9-192-16,10 6-128 0,9-3-96 15,8-3-296-15,8-10-352 16,16-12-361 0,4-13-79-16,4-12-96 15,4-7-192-15,3-26 79 16,-7-12 737-16,0-6 560 0,-12-1 816 16,-4 7 929-16,-11 10 119 15,-5 11-39-15,0 17-577 0,0 4-888 16,-5 21-312-16,-3 10 8 31,4 7-56-31,4 2-544 16,4-3-616-16,28 0-1145 0,0-9-2224 15,0-13-4609-15</inkml:trace>
  <inkml:trace contextRef="#ctx0" brushRef="#br0" timeOffset="94181.68">11343 14830 13826 0,'0'0'2913'0,"0"0"-1649"16,-108 57-207-16,64-12-321 15,4 12-168 1,9 3-272-16,10 0-176 16,14 4-120-16,7-7-168 0,0-9-424 15,7-10-560-15,10-16-17 0,-2-12 273 16,-2-10 680-1,-6-29 216-15,-7-15 480 16,0-13 784-16,-15-7 9 16,-22-3-249-16,-2 0-456 15,-5 10-80-15,4 10-280 0,8 15-208 16,13 16-112-16,19 16-912 16,4 7-4041-16,16 5-2521 0</inkml:trace>
  <inkml:trace contextRef="#ctx0" brushRef="#br0" timeOffset="94576.63">11402 14846 14387 0,'0'0'3168'0,"0"0"-1367"15,0 0-825-15,0 0-640 16,0 0-232-16,0 0-56 0,52 120-40 0,-44-59-8 15,-8-4-144-15,0-3-248 16,-4-9-312-16,-7-10-193 0,2-13 161 16,1-10 296-1,8-12 192 1,0-12 144-16,21-33 72 16,18-34-168-16,13-26 200 0,-1 7 8 15,-6 22 280-15,-21 31 144 0,-9 36 360 16,2 5-63-16,-6 4-321 0,6 19-264 47,-6 29-128-47,-3 6 80 15,5 7-16-15,2 5-72 16,-2-15-8-16,6 6-128 0,1-13-536 16,4-9-537-16,20-19-623 0,-9-13-1337 15,1-3-2792-15</inkml:trace>
  <inkml:trace contextRef="#ctx0" brushRef="#br0" timeOffset="94716.26">12195 14814 10338 0,'0'0'5633'16,"0"0"-3121"-16,0 0-1479 0,0 0-849 31,0 0 224-31,-24 115-32 16,13-52-184-16,7 0-80 15,4 4-112-15,0 0-288 0,0-1-736 16,11 5-833-16,6-14-943 0,-6-20-5130 15</inkml:trace>
  <inkml:trace contextRef="#ctx0" brushRef="#br0" timeOffset="94873.83">12040 14512 13178 0,'0'0'2889'15,"0"0"-2009"-15,0 0-704 0,0 0-176 16,0 0-1144-16,0 0-88 16,0 0-2633-16</inkml:trace>
  <inkml:trace contextRef="#ctx0" brushRef="#br0" timeOffset="95300.69">12203 15107 7905 0,'0'0'6554'0,"0"0"-5442"0,0 0 64 31,48-96-176-31,-16 51-384 16,4 1-167-16,-4 9-257 16,4 7-144-16,-9 18-48 0,-6 10-369 15,-10 23 73-15,-3 18 176 16,-8 16 112-16,0 3 8 0,-19 7 0 15,2-7 8-15,-2-6 0 16,3-13-8 0,4-12 16-16,3-13-16 15,9-16 8-15,0 0 312 0,21-29-320 16,10-15-128-16,14-23-8 16,-2 4 128-16,1-1 0 0,-4 0 8 15,-8 30 104 1,-4 5 281-16,-5 20-161 15,-10 9-176-15,2 31-48 16,-2 10 8-16,10 13 56 0,5 4-64 16,12 2-64-16,12-6-697 31,7-13-655-31,33-9-1152 0,-12-16-401 16,-5-13-2728-16</inkml:trace>
  <inkml:trace contextRef="#ctx0" brushRef="#br0" timeOffset="95721.57">13355 14792 9057 0,'0'0'5330'32,"-123"-67"-2794"-32,47 45-744 0,4 9-599 15,12 13-385-15,21 29-408 16,2 9-208-16,10 13-120 0,18 9-72 16,9 1-192-16,36-1-104 15,12-16-48-15,12-12-136 16,8-16-112-16,-5-16 104 0,1 0 304 15,-8-13 184 1,-8-3 256-16,0 1 448 16,-4 8 136-16,-1 7-400 0,-3 7-272 15,-3 24-104-15,-2 30-56 16,5 37 0 0,-12 42 8-1,-8 19-16-15,-16-1-144 0,-8-9 24 0,-24-21 24 16,-12-17 0-16,-4-29 0 15,-4-25 40-15,-16-16 40 0,-15-15 16 16,-16-17 128-16,3-9 192 16,20-6 304-16,28-23 488 15,5-21-87 1,7-43-401-16,23-36-400 16,13-27-112-16,56-6-112 15,28 13-112-15,11 31-232 0,5 20-592 16,3 25-425-16,-31 28-679 15,-16 17-5818-15</inkml:trace>
  <inkml:trace contextRef="#ctx0" brushRef="#br0" timeOffset="96147.43">14033 15154 12778 0,'0'0'5169'0,"0"0"-4248"16,0 0-81-16,0 0 56 0,0 0-360 15,0 0-344-15,0 0-192 16,-13-16-152-16,13 16-144 16,0-3-32-1,13 0 96-15,-2-4 136 16,1-2 24-16,-4 0 64 0,0-1 8 16,-4 3 8-16,-4 7 176 15,0 0-48-15,-8 0-72 31,1 0-56-31,-6 10 72 0,1-1-72 16,9 1 0-16,-1-4-8 16,4 1-192-16,0-7-416 0,15 0-408 15,5 0-1825-15,0 0-7585 0</inkml:trace>
  <inkml:trace contextRef="#ctx0" brushRef="#br0" timeOffset="96634.13">14729 15030 11322 0,'0'0'2384'0,"17"-86"-1631"0,-14 29-41 0,1-6 552 16,-4-1 112-16,-4 17-55 31,-16 6-377-31,-12 18-360 16,-3 14-224-16,-13 9-216 0,0 15-48 15,-8 20 32-15,9 16-40 16,6 9-80-16,18 4-8 0,7-4-8 16,16-2-112-16,0-11-56 15,28-9-120-15,8-16-160 0,8-15 64 31,3-7 32-31,5-16-120 16,4-32-153-16,-12-2 313 16,-9-8 248-16,-7-2 72 0,-20 19 496 15,1 0 433-15,-9 18 199 16,0 20-376-16,-5 3-480 0,-7 29-264 31,-3 22 80-31,6 2-88 16,9 11-24-16,0-4-120 0,20-12-432 15,12-1-560-15,8-8-929 0,48-14-2472 16,-8-12 1945 0,-1-13-3193-1</inkml:trace>
  <inkml:trace contextRef="#ctx0" brushRef="#br0" timeOffset="96815.64">15410 14811 15483 0,'0'0'2408'0,"0"0"-1567"16,0 0-81-1,-86 83-152-15,58-36-160 16,7 4-184-16,5 3-152 31,12-6-112-31,4-4-208 16,13-6-352-16,18-6-304 0,9-13-609 16,28-13 121-16,-12-6-952 15,-4-6-3090-15</inkml:trace>
  <inkml:trace contextRef="#ctx0" brushRef="#br0" timeOffset="97129.8">15498 14560 8009 0,'0'0'4369'0,"0"0"-2825"15,0 0 425-15,0 0-225 16,0 0-720-16,0 0-511 0,-19-22-241 0,19 22-184 15,-5 10-80-15,-3 2-8 16,5 7 0-16,3 0-112 16,0-3-136-1,0 0-152-15,0-6-209 16,0-4 105-16,7-6 328 16,2 0 176-16,3-6 16 0,-9-10 40 15,1 0 8-15,-4-6 280 0,0 2 208 16,-11 5-103-1,-6 5-185-15,-2 7-200 16,-9 3-64-16,8 10-1137 16,4-1-4392-16</inkml:trace>
  <inkml:trace contextRef="#ctx0" brushRef="#br0" timeOffset="98802.33">18120 14452 4600 0,'0'0'2689'0,"0"0"-480"0,0 0-489 16,32-69-104-16,-24 52 217 31,-8 8 303-31,4 3-496 16,-4 3-447-16,0 3-617 0,0 0-408 0,0 9-168 15,-4 20-48-15,-20 25 48 16,-8 31 80-16,-12 26 48 0,-3 7-128 16,2-7 8-16,18-28-8 15,3-29 0 1,8-23-8 0,4-9-64-16,4-2-112 0,-4-5 40 0,8-5-144 15,4-10 168-15,0-6 120 16,4-33 0-16,28-33-640 0,16-36 304 31,12-19 328-31,4-1-8 16,-1 15 16-16,-7 17 0 15,-9 20 64-15,-11 18 16 0,-12 24 256 16,0 5 40-16,-8 13-104 0,-4 1 192 16,0 5-152-16,-3 10-240 15,-2 13-72-15,5 19-8 31,-4 25 8-31,0 25 0 0,-4 26 40 16,-4 10-24-16,0-7-16 16,0-10-16-16,0-9 8 0,0-18-336 15,-4-21-504-15,-12 1-1153 32,4-25-1816-32,-4-7-1584 0</inkml:trace>
  <inkml:trace contextRef="#ctx0" brushRef="#br0" timeOffset="99005.78">17762 14722 10122 0,'0'0'4009'16,"0"0"-1993"-16,0 0-736 0,0 0-688 15,83-22-424-15,1 22-8 0,32 0 184 16,11 0-127-16,-19 0-137 31,-37-3-80-31,-11-4-393 16,-24 1-2727-16,-8-6-7626 0</inkml:trace>
  <inkml:trace contextRef="#ctx0" brushRef="#br0" timeOffset="100166.68">19068 14694 1064 0,'0'0'9850'16,"0"0"-8330"-16,0 0-816 15,-35-80 657 1,23 64 23-16,-8 4-336 15,-1 9-448-15,-7 3-376 16,0 3-144-16,-7 16-16 0,-5 12 64 16,1 8 24-16,-6 11-8 15,10 4-40-15,7 10-56 0,3 0 0 16,18-8-48-16,7-5 0 16,0-13-192-16,24-12-112 15,12-14 8-15,8-12 256 0,7-9 40 16,13-32 56-1,8-38 40-15,0-33 8 16,-13-15 72-16,-15-3 64 0,-24 9-72 16,-12 23 16-16,-8 6 129 15,-4 22 207-15,-8 19 192 16,0 20-128-16,0 11 40 16,8 5-88-16,-3 8-144 15,2 7-392-15,-7 10 0 16,1 37-144-16,2 33 120 0,1 28 16 15,8 12 8-15,0-6 0 16,13-8 0-16,-2-21 0 16,1-2-8-16,-3-16-256 0,-9-13-208 31,0-7-792-31,0-18-2441 0,0-11-4889 16</inkml:trace>
  <inkml:trace contextRef="#ctx0" brushRef="#br0" timeOffset="101541">19626 14532 4729 0,'0'0'4264'16,"0"0"-2015"-16,0 0-737 16,0 0 289-16,0 0 143 15,0 0-504-15,4-25-615 0,-4 25-353 16,0 0-256-16,-4 2-120 0,-8 14-88 16,-12 13 8-16,-8 12 88 31,1 7-8-31,-5 6-40 15,0 3-8-15,12 3-40 0,0-2-8 16,12-5 8-16,8-8 0 16,4-7-8-16,0-13-88 0,12-6-192 31,4-12 88-31,4-7 144 16,4-7 48-16,-9-18 56 15,2-13-8-15,-17-16 120 0,0-3 240 16,-8-7 96-16,-20 1 8 0,-8 9-88 15,1 6-24-15,2 13-24 16,6 10-176 0,3 9-96-16,16 9-104 15,8 7-400-15,8 0-1280 16,52 23-897-16,-5-1-1488 0,0-3-4792 16</inkml:trace>
  <inkml:trace contextRef="#ctx0" brushRef="#br0" timeOffset="101900.04">19746 14766 10386 0,'0'0'2464'0,"0"0"-1888"0,0 0-464 16,0 0 601-16,0 0 375 31,0 0-296-31,0 0-80 16,0 0-144-16,0 0-272 15,99 17-120-15,-67-17-96 0,0-17-80 16,-4-5-152-16,-4-9 8 31,-17-5 96-31,-2-1 48 0,-5-2 96 16,-16 4 256-16,-12 10 216 16,-8 9 65-16,1 10-121 0,-10 6-120 15,6 16-64-15,3 19-112 16,4 13-120-16,8 18-8 15,16 20-40 1,8-7-32-16,8-9-16 0,16-16-240 16,8-19-304-16,11-3-376 15,26-13-569-15,-14-10-1679 0,-3-9-2762 16</inkml:trace>
  <inkml:trace contextRef="#ctx0" brushRef="#br0" timeOffset="102365.8">20172 14611 8873 0,'0'0'6194'0,"0"0"-4946"0,0 0-776 16,0 0 56-16,0 0 80 15,-71 61 72-15,58-20-295 16,2 0-233 0,7 10-104-16,0-4-48 15,4-2-136-15,0-7-281 0,11-10-231 31,6-12-360-31,10-12 96 16,5-4 56-16,4-26-529 16,12-22 609-16,-4-6 544 0,-8-6 232 15,-4 3 608-15,-13 13 1097 16,-7 9 127-16,0 9 49 0,-12 17-401 16,0 9-824-16,0 3-648 15,0 25 0-15,0 14-8 16,-4 12 0-1,4 6-16-15,0-3-48 0,4 0-144 16,12-9-216-16,8-13 32 16,0-13 8-16,7-12 192 0,-3-10 192 15,8-22 64-15,1-30 24 16,-5-27 264-16,-9-22 64 16,-11 2 16-16,-8 26-112 15,-4 25 72 1,0 20 24-16,-4 2-80 0,-3 8-336 15,2 5-48-15,-7 13-944 0,8 16-4361 16,-3 3-2017-16</inkml:trace>
  <inkml:trace contextRef="#ctx0" brushRef="#br0" timeOffset="103988.45">17977 14792 6849 0,'0'0'4905'16,"0"0"-2160"-16,0 0-1025 0,0 0-608 0,0 0-240 31,0 0 209-31,0 0-249 15,68-28-392-15,47 21-296 0,84 1-16 16,52-4-120-16,32 7 96 16,-4 3 24-16,-24 0 64 15,-20 0-24-15,-39 0-72 0,-54 10-72 32,-54-4 24-32,-40 0-40 0,-28-2-8 15,-8-2-344-15,-4 2-384 16,-8-1-416-16,-32 7-441 15,-60 2 449-15,5 1-1617 0,-9-3-3016 16</inkml:trace>
  <inkml:trace contextRef="#ctx0" brushRef="#br0" timeOffset="104231.81">18128 15043 9570 0,'0'0'2248'0,"0"0"-1472"15,0 0-520-15,0 0-192 16,0 0 376 0,44 89 713-16,72-67 31 15,67-3-160-15,40-9-176 16,16-10-72-16,4-4-143 0,-28-9-169 16,-27-2-112-1,-29-1-112 1,-52 3-208-16,-39 0-32 0,-32 7-840 0,-24-10-769 15,-8 4-1303-15,-4-4-1681 16</inkml:trace>
  <inkml:trace contextRef="#ctx0" brushRef="#br0" timeOffset="105022.69">21897 14277 13154 0,'0'0'3793'15,"0"0"-2225"-15,0 0-807 0,0 0-585 16,0 0-176-16,0 0 0 31,-67 143 88-31,15-25 56 16,-4 12-136-16,1-3-8 0,3-15 8 15,16-40-8-15,4-14 0 16,12-23-72-16,8-17 0 0,0-1-8 16,4-8-160-16,8-9 240 31,0-9 32-31,32-43-32 0,28-46-56 15,31-41-48-15,9-24 104 0,4 2 40 16,-13 15-32-16,-19 28-8 16,-21 29 80-16,-10 29 112 0,-17 25 360 15,-13 19 72 1,-3 7 8 0,0 9-32-16,4 0-600 0,-4 44-40 15,5 35 40-15,-6 39 0 0,1 18 16 16,-4-2-8-16,0-14-8 15,-1-18-112-15,2-7-312 16,-1-15-448-16,-4-11-993 0,0-24-2816 31,0-26-2384-31</inkml:trace>
  <inkml:trace contextRef="#ctx0" brushRef="#br0" timeOffset="105215.18">21587 14665 13050 0,'0'0'3041'0,"0"0"-2049"31,0 0-496-31,0 0-304 0,0 0-72 16,163-6-112-16,-12 9 112 15,17 0-120-15,-5 4-56 16,-43-4-360-16,-32-3-808 0,-37 0-2601 0,-23 0-6937 15</inkml:trace>
  <inkml:trace contextRef="#ctx0" brushRef="#br0" timeOffset="105567.24">22487 14672 9634 0,'0'0'2968'16,"0"0"-711"-16,0 0-417 0,0 0-552 0,0 0-295 15,0 0-593-15,0 0-336 16,12 53-16-16,-8-8 128 0,-4 12-120 31,0 0-8-31,0-3-40 16,-12-3 8-16,0-13-8 15,-4-10-8-15,8-11-8 0,0-11-32 16,8-6 40-16,0-19 200 0,12-26-144 16,28-31-56-16,0 0 0 31,3 9 16-31,-7 13 104 15,-8 26-16-15,0 5 40 16,0 10 48-16,-8 13-88 0,0 7-104 16,0 22 0-16,0 15 0 0,4 10-8 15,3 3-64-15,1 0-328 32,4-6-696-32,12-7-657 15,28-12-1239-15,-9-12-1497 0,-3-14-2089 0</inkml:trace>
  <inkml:trace contextRef="#ctx0" brushRef="#br0" timeOffset="105949.2">23415 14732 7257 0,'0'0'3969'0,"4"-108"-1080"15,-8 73-537-15,-15 3-552 16,-9-3-335-16,-8 10-465 0,-8 9-368 16,-7 12-344-16,-5 4-168 15,-4 30-48-15,-4 23-72 0,8 23-24 0,17 23 16 31,18-7-112-31,21-12-152 16,4-30-40-16,20-18-96 16,8-3-136-16,15-7 32 0,9-16 104 15,4-9 224-15,16-45 136 16,11-40 48-16,1-46 144 0,-4-25 208 31,-20 0-40-31,-25 11-136 16,-22 17 216-16,-17 20 40 0,0 28 256 15,0 30-56-15,-8 24-32 16,4 23 201-16,-5 6-265 16,-2 18-536-16,-10 46-312 0,6 54 240 31,6 28 0-31,9 6-217 16,0-12-367-16,13-29-200 0,-5-13-232 15,-1-25-1465-15,-7-22-2872 16,0-26-2408-16</inkml:trace>
  <inkml:trace contextRef="#ctx0" brushRef="#br0" timeOffset="106287.31">24021 14370 12162 0,'0'0'4729'0,"0"0"-3561"15,0 0-936-15,0 0-184 16,-84 95 16-16,44-28 40 15,-3 15-96-15,10-6 40 16,6-6-48-16,15-12-48 0,4-17-568 16,4-3-176-16,4-6-272 31,0-13-216-31,0-16 792 0,12-10 488 16,0-24 640-16,-8-30 752 15,-4-18 192-15,-20-22-127 0,-12 5-449 16,-11 23-272-16,6 25-152 15,10 20-200-15,-1 6-224 16,0 6-160-16,4 10-120 0,16 6-1144 31,16 44-1409-31,16 0-2792 16,12-3-3081-16</inkml:trace>
  <inkml:trace contextRef="#ctx0" brushRef="#br0" timeOffset="106587.51">23854 14751 11162 0,'0'0'2840'0,"0"0"-1191"16,0 0-25-16,0 0 113 0,0 0-585 15,0 0-832-15,103-32-320 16,-59 10 0-16,8 0-392 16,-4-4-128-16,-8-9 200 0,-9-3 120 0,-10 0 192 31,-10 0 8-31,-11 6 368 15,-11 7 96-15,-17 12-72 0,-4 13-64 16,-9 0-24-16,2 25 0 16,3 17-112-16,8 18-96 15,4 3-24 1,20 1-72-16,4 3-216 16,4-13-416-16,20-4-592 0,12-8-1001 15,8-14-1760-15,39-28-1024 16,-10 0 4041-16,-6-12-5697 0</inkml:trace>
  <inkml:trace contextRef="#ctx0" brushRef="#br0" timeOffset="107008.38">24535 14446 13826 0,'0'0'3961'0,"0"0"-2584"16,0 0-985-16,0 0-216 15,0 0 40-15,-63 89-96 0,46-48-72 16,9 1-48-16,5-5-8 15,3-5-328 1,0-6-232-16,11-10-177 0,9-10 57 16,8-6 336-16,0-10-184 15,4-18-208-15,-5-4 472 16,-3 0 272-16,-7 4 440 16,-6 9 536-16,-7 9 88 15,-4 10-399-15,0 10-577 16,-8 12-88-16,-3 13 0 0,7 3 0 15,-1 3-40-15,5-6-505 16,5-3-263-16,14-16-112 16,13-10 376-1,4-6 544-15,8-19 192 16,-4-16 808-16,3-22 216 0,-2-23-359 16,-6-18-1-16,-14 6-72 15,-14 16-80-15,-7 29-240 16,0 17-8-16,-12 12-120 0,-4 2-336 15,-4 9-48-15,-8 7-976 32,-4 48-728-32,1 0-3145 0,7 3-4673 0</inkml:trace>
  <inkml:trace contextRef="#ctx0" brushRef="#br0" timeOffset="108034.63">25778 14062 12698 0,'0'0'2585'0,"0"0"-921"16,0 0-416-16,0 0 81 15,0 0-57 1,0 0-520-16,0 0-648 16,8-16-104-16,-31 82 0 15,-18 30 8-15,-6 15-8 0,2-6 16 16,6-22-16-16,11-30 0 16,4-12-240-16,4-9-96 0,0-3-8 15,4-7 72-15,4-6 144 31,8-13 128-31,4-6 144 16,8-29 232-16,20-25-376 0,16-25-8 16,11-27 8-16,9-4 8 15,-12 20-8-15,-16 23 16 0,-12 35 40 32,-12 10 112-32,0 9 96 15,-8 7 112-15,4 9-360 16,-8 12-16-16,0 36-216 0,0 34 208 0,0 24 8 15,0-8 0-15,0-19-168 16,4-22 0-16,4-25-112 16,8 0-168-1,0-7-16-15,3-9 112 16,9-16 352-16,0-16 216 16,21-35 40-16,-2-34 88 0,9-30 144 15,0-12-128-15,-9 4-168 0,-15 15 8 16,-12 31-56-1,-3 23 0-15,-14 19-8 16,1 16-32-16,-4 10-104 16,0 9-264-16,-7 50-1736 15,-14 11-545 1,-3 9-2344-16</inkml:trace>
  <inkml:trace contextRef="#ctx0" brushRef="#br0" timeOffset="108585.16">26547 14392 11178 0,'0'0'4153'16,"0"0"-3177"-16,20-102-280 15,-20 64-320-15,0 6 424 0,-8 7-87 16,-20 9-313-16,-4 16-296 15,-8 4-104 1,-7 24-48-16,3 13 0 0,4 7-32 16,16 3 32-16,8-1-56 15,16-5-88-15,0-10-137 16,24-9-63-16,12-17 224 0,11-9 168 16,9-9 264-16,4-17-64 0,4-12-16 15,-4-4 137 1,-4-2 95-16,-13 9 264 15,-7 10-72-15,-12 9-144 16,-8 16-168-16,-8 6-296 16,0 36 0-16,0 34-8 0,-8 38-40 15,-8 22 48-15,-20 17 0 16,-12-4 0 0,-12-19-16-16,0-15-128 15,5-30-208-15,11-28 136 16,12-18 24-16,-4-14 96 0,0-3 40 15,-4-12 56-15,0-10 136 16,0-10 384-16,12-37 56 31,16-29 328-31,21-26-168 0,39-19-407 16,27 0-305-16,17 1-24 16,3 15-313-16,1 16-95 0,-24 26-472 15,-17 21-840-15,-27 20-873 16,-20 19-4608-16</inkml:trace>
  <inkml:trace contextRef="#ctx0" brushRef="#br0" timeOffset="109720.13">22670 15611 10306 0,'0'0'4017'15,"0"0"-2913"-15,0-117-648 0,17 63-120 16,14 3 136-16,5 10 224 16,11 6-72-16,17 12-272 15,24 14-216 1,28 9-48-16,3 19 97 16,-16 13 71-16,-30 6-16 0,-30 0-144 15,-7 0-48-15,0 10-48 16,8 9 8-16,3 0 40 31,-6-6-48-31,2-7-8 0,2-12 0 16,2-13 8-16,20-6 8 15,21-13 56-15,-4-10-56 0,-9-15 120 16,-2-7-80-16,-22-9 0 16,9-10-40-16,0-6 0 31,-12 0 56-31,-12 13-56 0,-8 5 88 0,-17 20 272 15,-3 10 48-15,-8 5-224 16,0 4-192-16,0 10-128 0,0 12 64 16,0 7 64-16,0 9 48 15,0 3-48 1,0-3-40 0,0 0-144-16,0-3-256 0,0-13-136 0,0 1-184 15,0-14-265-15,0-2-151 16,0-7 384-16,0 0 792 0,0-16 384 15,0-9-280-15,20-14-24 32,4-9 64-17,12-6 8-15,4-3-32 0,4 7 64 0,-1 9 112 16,-3 15 344-16,4 13-248 0,-8 13-216 16,4 7-136-16,-5 18-32 15,2 10-8-15,-1 3 8 16,-1 0-8-16,1 0 8 0,4-6 8 31,0-10-16-31,-4-6 56 16,7-13-40-16,-2-3 56 0,-2-13 73 15,5-12 7-15,0-16-48 16,-1-6 8-16,2-11-24 16,-2 1-40-16,-3 0-48 0,-8 6-56 31,-8 13-144-31,-20 12-433 0,-4 11-807 15,-8 8-3361-15</inkml:trace>
  <inkml:trace contextRef="#ctx0" brushRef="#br0" timeOffset="112402.95">14407 15586 6129 0,'0'0'4033'0,"0"0"-2433"0,0 0-544 16,0 0 209-16,-8-25 151 0,8 21-232 31,0 1-288-31,0 0-304 16,12-7-248-16,8 4-216 15,7-3-120-15,1 2 8 0,13 1-8 16,-2 6 0-16,5 0-8 0,4 9 0 16,-1 10-8-16,1 10-40 31,-4 6 40-31,-4 10-48 15,-8 5 48-15,-13 20 0 0,-10 19-40 16,-9 19 48-16,0 0 80 16,0-7 0-16,0-25-7 0,0-22-9 15,0-12-56-15,0-1-8 32,0 0 8-32,8 3 0 15,3 1 0-15,-2-7 72 0,3-9-72 16,-5-7 0-16,-3-9 0 0,1-4-8 15,-1-9-80-15,-4 4 8 0,4-4-153 16,-4 0-399 0,4 0-688-1,0-7-1184-15,-4-2-3122 16</inkml:trace>
  <inkml:trace contextRef="#ctx0" brushRef="#br0" timeOffset="112656.27">14486 16472 9057 0,'0'0'4633'16,"0"0"-3448"-16,0 0-721 0,0 0-144 31,0 0 664-31,0 0 8 16,48 79-240-16,-16-54-383 0,12 1-177 15,0-4-112-15,-1-3-80 16,-2-6-152-16,-2 0-609 16,-3-7-903-16,4-6-1169 0,-8 0-1688 31,-8-10-3968-31</inkml:trace>
  <inkml:trace contextRef="#ctx0" brushRef="#br0" timeOffset="112853.74">15148 16259 9337 0,'0'0'4377'16,"0"0"-2176"-16,0 0-673 15,0 0-792-15,0 0-360 0,0 0-199 16,0 0 135-16,-76 82-8 16,44-37-136-16,4 2-72 0,-4 4-88 15,5 3-8 1,3-6-104-16,-4 9-1265 15,8-16-3232-15,8-12-5865 16</inkml:trace>
  <inkml:trace contextRef="#ctx0" brushRef="#br0" timeOffset="113997.69">15873 16522 9858 0,'0'0'2912'0,"0"0"-1359"0,0 0-265 15,0 0-48-15,0 0-248 16,0 0-384-1,-87 19-311-15,74 7-73 16,9 2 0-16,4 7 72 0,0 7-56 16,17-4-120-16,10 3-32 15,9 1-88-15,8-5-8 16,-5 2-104 0,2-4-64-16,-13-4-48 0,-5-5-64 15,-10 2-185-15,-13-2-143 16,0-4-80-1,-17-3-192-15,-30 3-376 16,-1-9-665-16,0-4-2320 16</inkml:trace>
  <inkml:trace contextRef="#ctx0" brushRef="#br0" timeOffset="114148.28">15698 16634 11018 0,'0'0'2624'31,"0"0"-1567"-31,0 0-393 16,123-36 56-16,-75 33-176 16,0 3-320-16,4 0-224 0,3 7-480 15,-7 2-2633-15,-16 1-7185 0</inkml:trace>
  <inkml:trace contextRef="#ctx0" brushRef="#br0" timeOffset="114836.44">16351 16316 7881 0,'0'0'2001'0,"0"0"-529"0,0 0-344 16,0 0 112-16,0 0 33 15,0 0-441 1,-36-79-352-16,8 66-96 16,-7 0-32-16,-6 0-88 15,-10 4 88-15,-1 0 0 0,-12 2-112 16,-11 7-96-16,-21 0-48 16,-15 13 16-16,-1 16 33 0,5 8 31 31,27 5-40-31,20-4-8 15,16 0 24-15,-4 16-56 16,-8 22-32-16,1 22-16 0,7 14 16 16,20-7-16-16,28-10 0 15,0-16-48-15,16 7 0 0,7-16-72 32,2-10-24-32,3-16-48 15,0-9-80-15,11 7-96 16,29 5-1-16,36 7-55 0,35-6-48 0,25-10 360 15,-1-19 64-15,-12-13 0 16,-23-6 0-16,-13-2-120 16,-11-18-152-1,-24-2-200-15,-17-7-160 16,-15-2 24-16,-4-17 192 16,7-34 304-16,1-36 112 0,-3-16 248 0,-30 1 296 15,-19 9-16-15,-4 23-104 16,-28 0 96-1,-7 5 168-15,-6 23-32 16,2 16-143-16,3 12 55 16,-16 4 32-16,-28-3-328 15,-31-1-128-15,-13 10-88 0,25 19-48 16,27 16 0-16,29 4-8 0,7 14-112 31,-1 11-808-31,-10 29-1057 16,3-4-2552-16,12-4-4161 0</inkml:trace>
  <inkml:trace contextRef="#ctx0" brushRef="#br0" timeOffset="115648.27">15885 16589 600 0,'0'0'6921'15,"0"0"-5257"-15,0 0-631 16,0 0 183-16,0 0 176 0,0 0-55 16,-20-13-369-16,20 13-192 31,0 0-216-31,4 0-264 0,8 0-72 16,16-3-64-16,8 3-64 15,11-3-24-15,9 0 32 0,4 3 16 16,0 0-72-16,-12 0-40 15,-8 0-8-15,-12 0-8 32,-17 0-640-32,-7 6-688 0,-12 4-553 15,-12-4 873-15,1 0-1152 0</inkml:trace>
  <inkml:trace contextRef="#ctx0" brushRef="#br0" timeOffset="118610.34">16016 17078 5089 0,'0'0'2320'16,"0"0"-327"-16,0 0-1105 15,0 0-376-15,0 0 80 16,0 0 152-1,0-3-112-15,0 3-320 0,0 0-240 16,0 0 40-16,0 0 32 16,0 0-8-16,0 0 8 0,0 0-64 15,-7 0 24 1,-6 3 40 0,-6 0-31-16,-5 3-17 0,0-2 0 15,-8 2 120-15,-4-3 56 0,-4 1 64 16,0-4-64-16,-3 0 8 15,3 0-56-15,4 0 88 0,8 0-40 16,4-7 56-16,8 1 8 31,4 2-56-31,8-2 72 16,0 6 160-16,4 0-240 0,0 0-176 16,0 0 9-16,0 0-105 0,-3 0 48 15,3-3-48-15,-5 3-8 16,5 0-865-16,-4 0-1047 31,4 0-2585-31</inkml:trace>
  <inkml:trace contextRef="#ctx0" brushRef="#br0" timeOffset="122847.02">7578 15563 4296 0,'0'0'1249'0,"0"0"631"16,0 0-528-16,0 0 153 15,-25 0-25-15,25 0-88 16,0 0-199-16,0 0-353 0,0 0-120 16,0 0-224-16,0 0-208 15,0 0-216 1,4 4-72-16,13-1-48 16,7 0 48-16,15 0 16 0,17-3 32 15,23 0-40-15,30 0 48 16,14-6 8-16,1-7-56 15,-21 4 40-15,-36-1-48 0,-26 7 8 32,-13 3-8-32,-5-3 0 31,-7 3 8-31,0 0-8 0,-7-3 0 16,-6 3 16-16,1-3 40 15,4 3-48-15,5-7 8 16,6 1-16-16,9 2-128 0,24 4-824 0,-5 0-1321 15,1 0-2432-15</inkml:trace>
  <inkml:trace contextRef="#ctx0" brushRef="#br0" timeOffset="123335.7">10514 15589 11642 0,'0'0'2240'0,"0"0"-1135"16,0 0-841-16,0 0-264 0,0 0 0 15,0 0 224-15,100-16 304 0,-4 6-88 16,43-5-80-16,20-1-80 16,12 3 48-1,-15 7 48 1,-33 6-184-16,-31 0-112 0,-28 3-80 16,-25 7-136-16,-7-7-400 0,-4 3-216 15,0 0-432-15,-4 4-817 16,-12-7-871-16,-4 0-3458 0</inkml:trace>
  <inkml:trace contextRef="#ctx0" brushRef="#br0" timeOffset="124406.84">7654 14100 8369 0,'0'0'1921'0,"0"0"-433"0,0 0-456 15,0 0-64-15,0 0 65 16,0 0-329-16,0 0-320 15,-5-10-240-15,14 10-136 0,10 0 64 16,9 0 8-16,13 0 56 16,30 0 112-16,36 0 32 0,57-13 64 31,31-2-16-31,4-1-32 16,-16 6-32-16,-39 7-96 15,-41 3-56-15,-31 0-48 0,-28 0-56 0,-20 0-8 16,-4 0 0-1,-4 3-48 1,-5-3-80-16,-11 0 120 0,0 0 8 16,0 0-168-16,0 0-544 15,0 4-672-15,5-4-889 16,-1 0-959-16,4 0-5506 0</inkml:trace>
  <inkml:trace contextRef="#ctx0" brushRef="#br0" timeOffset="125180.32">11586 14125 6529 0,'0'0'1904'16,"0"0"-767"-16,0 0-33 16,0 0 144-16,0 0 32 0,-24 0 17 15,24 0-273-15,12 0-512 16,16 0-304-16,12 0-96 0,27 0-8 16,29-3 56-16,23 3-16 15,5 0-48 1,-16 0 136-16,-33 0-96 15,-39 0-56-15,-8 0-80 0,-4 0 0 16,-8 3 0-16,0-3-176 16,-12 0 80-16,-4 4 72 0,0-4-248 15,0 0-696 1,0 6-945 0,0 0-543-16,0 0-153 0</inkml:trace>
  <inkml:trace contextRef="#ctx0" brushRef="#br0" timeOffset="132251.41">5127 13519 10426 0,'0'0'2512'16,"0"0"-1424"-16,0 0-703 15,0 0-233-15,0 0 336 16,0 0 496-16,20-35-32 0,-20 35-312 15,0 0-344-15,0 0-120 16,0 0-32-16,-8-3-64 0,-8-3-80 31,-7-1 8-31,-14 1 0 16,-2-1-8-16,-9 4 0 0,-8 0 8 16,-3 3-8-16,-1 0 0 15,0 0 8-15,0 6-8 0,12 7 8 16,4 3 0-16,9 6 56 31,-1 4-56-31,4 6 48 16,8 2 32-16,4 8-24 0,8 2-16 15,8 4-40-15,4 2 9 16,0 1-9-16,12-3 64 0,12-4-64 16,4-5 0-16,8-2-8 15,3-8-8 1,6 0-72-16,6-4-41 15,-7-3-119-15,0-3-32 0,-5 0-184 16,-11-3-16-16,-8 3 160 16,-12-3 24-16,-8 3-112 0,-4 3 320 15,-20 7 80 1,-12-4 8 0,-7 4 192-16,-5 0 24 0,1-1-48 15,-2-3 32-15,10 1-96 0,3-7-56 16,16 3-48-16,8-6 0 15,8-3-8-15,4-1-104 0,8 1 8 32,20 0-64-32,4 0-16 15,4-1 104-15,3 4 64 0,1 0-8 16,0 0-64-16,-4 0-64 16,-8 3 32-16,-4 0 104 0,-5 3-40 15,-10 7 40-15,-5 9 8 31,-4 19 96-31,-20 22 144 16,-20 23 32-16,-8 3 80 0,0-4 48 16,0-9-48-16,16-6 40 15,8-4-48-15,9-11 17 0,6-14 39 16,9-13-128-16,0-6-120 31,24 3-64-31,28 16 8 0,36 0 24 16,43-9-16-16,17-16-104 0,4-26-264 15,-21-18-536-15,-51-10-1057 16,-20-13-5072-16</inkml:trace>
  <inkml:trace contextRef="#ctx0" brushRef="#br0" timeOffset="136089.14">3764 14379 5521 0,'0'0'4113'16,"0"0"-2529"-16,-15 0-1024 15,11 0-376-15,4 0-8 32,0 0 696-32,0 0 112 15,0 0-263-15,0 0-225 0,0 0-208 16,0 0-24-16,12 0-8 0,8 0 32 16,16 0 40-16,11-3 112 15,21-3-96-15,0 2-64 16,7-2 24-1,-2 0-48-15,-15 6-72 0,2-3-96 16,-11 3 0-16,-18 0-88 16,-6 0-8-16,-14 0-168 0,-3 0-40 15,-8 0-128-15,0 3 136 16,0-3 144 0,0 0-16-16,0 0-368 15,0 0-608-15,0 0-969 0,0 3-575 16,5-3-1529-16,2 0-1200 15</inkml:trace>
  <inkml:trace contextRef="#ctx0" brushRef="#br0" timeOffset="136459.15">4311 14198 7537 0,'0'0'3105'0,"0"0"-1873"0,0 0-688 16,0 0-256-16,0 0 648 15,0 0-71-15,0 0-313 16,-12-12-344-16,16 15-80 0,11 6 120 16,2 4 96-16,2 0-104 15,5-1-96 1,0 4-56-16,-4-3 8 0,0-3 72 15,-8-1-56-15,-4 4-48 16,-4-1-56-16,-4 4 160 16,0 3 232-16,-17 3 168 0,-2 7-72 15,-9 3-231-15,-7-4-81 16,-1 4-72-16,-1 0-56 16,1-3-56-16,1-1-152 15,11-9-1161-15,8-6-2792 16,12-13-5737-16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9-30T09:25:57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5031 2524 6777 0,'0'0'2184'0,"0"0"-1383"0,0 0-353 15,0 0 240-15,0 0 248 16,0 0 320-1,0 3-352-15,0-3-423 16,0 0-265-16,0 3-128 16,0-3-48-16,0 0-40 0,0 0-88 15,0 0 80-15,0 0-64 16,0 0 56-16,0 0-40 0,0 0 48 31,5 0-96-31,-1 0-112 16,8 4 216-16,-1-4 48 15,9 3 56-15,1-1-56 0,2 2-40 16,5-1 0-16,0 3 0 16,0-2 16-1,4 2-24-15,-1 1 64 16,5 2-56 0,-4-3-8-16,5 1 8 15,-2-1 0-15,1 0 8 16,0-3-8-16,-1 1-8 0,-3-4-80 15,9 0-64-15,-9 0 288 16,3 0-88-16,5 0 16 0,4-7 232 16,-4 1-296-16,-1-4 152 0,-3 4 48 15,5-4-144-15,-2 4 160 16,-3 0-184-16,0-1-24 0,-5 1-32 31,1-1 16-31,0 5 0 16,-4-1 56-16,0-1-56 0,0 4-40 15,-4-3 40-15,4 0 48 16,0 0 24-16,-5-1-72 0,9 1-64 16,5 0 64-16,-1-3 0 15,-1 3-232-15,5-4 216 32,-5 1-40-32,2-1-24 0,-5 1 80 15,-5 0 80-15,-3-1 128 16,0 4-200-16,-3 0-8 0,-2-3 0 15,-3 3-112-15,3-4 0 16,2 4 112-16,-1-3 104 31,-1 2-104-31,2 2 72 0,-1-5-32 0,-5 4 8 16,-2 3-48-16,-5 0-8 16,-5 0-768-16,-3 0-489 0,-11 0-407 15,-9 3-480 1,-8 0-4650-1</inkml:trace>
  <inkml:trace contextRef="#ctx0" brushRef="#br0" timeOffset="1829.37">5686 2702 1192 0,'0'0'128'0,"0"0"192"16,0 0 480 0,0 0-8-1,0 0 464-15,0 0-143 0,0 0-249 16,0 9-272-16,0-9-232 15,0 3-8-15,0 0 104 16,-5 1-16-16,1 5-128 0,-4 0-48 0,0 1-23 31,1 6 15-31,-6 0-152 16,5 0-8-16,-3 3 32 0,-6 3 80 16,-3 0-48-1,1 4-8-15,-5-4-56 0,0-3 64 16,4 0-48-1,-4-3 56-15,4-3-32 16,-4 3 8-16,5-1-88 0,-6 2 0 16,-3-5-56-16,0 4 56 15,0-3-56-15,-3 3 8 16,-1-4-8-16,0 1 8 0,0-1 8 16,-4 5-8-16,5-5-8 31,-5-2 72-31,4 3-72 0,0-4 0 15,4 1 8-15,4-4 0 16,-4 3 56-16,4-2-56 16,-8-1 72-16,4-3-8 0,-4 3-72 0,-3 1 8 15,-1-4 32 1,-4 3-40 0,-4-2 0-16,4-4 0 0,5 0 8 15,-1 0 96-15,8 0 24 16,0 0 104-16,0-4 224 15,8-5-232-15,-4 0-64 0,1-1-40 16,-2 0 160 0,5-2 32-16,1-1-191 15,-1 4-33-15,-1-4 0 0,2 0-80 16,-1 0 72-16,3-3-72 16,-2 1 40-16,3-4 24 15,0-1 48-15,-4-2-56 0,4 0 88 31,0 0 48-31,1-1 0 0,-6-2-104 16,5 0-40-16,-3-1 40 16,2 1 32-16,-2 0 24 15,3-1 16-15,0 4-112 0,4 0 40 32,0-4-40-32,4 4 24 15,-4-3 24-15,4-1-32 0,0 1-72 16,0-4 0-16,0 7 0 15,4 0 56-15,-4 0-8 16,4 9-32-16,1 4 56 0,3 2-72 16,-5 4 0-16,1 0-8 15,4 3-840 1,-8 6-1617-16,4 6-591 0,-3 5-3482 16</inkml:trace>
  <inkml:trace contextRef="#ctx0" brushRef="#br0" timeOffset="2541.06">3856 2943 4560 0,'0'0'1561'0,"0"0"-1193"32,0 0-240-32,0 0-120 0,0 0 64 15,0 0 160-15,0 0 208 16,0 32-176-16,0-32-88 15,0 0 144-15,4 0 320 0,-4 0 377 16,0 0 223-16,0 0 112 31,4-10-280-31,1-9-207 0,-1-6-633 0,3-10-224 16,-7-6 216-16,4-7-104 16,-4-3-112-16,0-3 272 15,0 7-216-15,0-4-56 0,0 6 8 16,0 7-16-1,0 7 64 1,-4 2 256-16,0 6-200 0,4 1 120 0,-3 3-144 16,3 1-24-16,0 5 80 15,0 0-72-15,0 3 200 16,0 4-8-16,0 0-272 0,0 6 224 31,0-4-144-31,0 4-48 16,0 0-32-16,0 0-136 0,0 0 48 15,0 0-64-15,0 0-48 16,0 0 40-16,0 7-64 0,11 2 224 16,5 1 8-16,0 3-8 31,8-4 104-31,4 0-104 0,0 1 0 16,4-3 8-16,0-1 64 15,3 0-40-15,-7-6-24 16,0 7-16-16,-8-4 8 0,-4 0-624 15,-4 0-568-15,-12 6-1305 32,0-5-488-32,0-1-5432 0</inkml:trace>
  <inkml:trace contextRef="#ctx0" brushRef="#br0" timeOffset="11308.82">7832 4820 4528 0,'0'0'1657'16,"0"0"-761"-16,0 0-16 15,0 0 216-15,0 0-87 16,0 0-289-16,0 0-312 0,0 0-328 15,0 0 200-15,-4 0 0 0,1 0-72 32,-1 0 56-32,-4-4-88 15,-1 4-72-15,2-3 280 16,-5 0-256-16,-1 0 0 0,2 3-40 16,-1-4 16-16,-4 4 8 15,4 0 32-15,-4 0 40 0,1 0-80 31,2 0-7-31,-2 0 55 16,-2 0-48-16,2 0-8 16,2 0 80-16,-2 0-96 0,-6 0 16 0,6 0-88 15,-1 4 56-15,-5 2 40 16,6-3-104-16,-2 6 0 0,-2-2 0 16,3-1 8-1,-3 4 88 1,-2-1-8-16,1 1-80 15,1 0 136-15,-2-1-144 0,6 1 56 16,-1-1-48-16,0 4 0 0,4-4-8 16,-4 4 0-16,4 3-8 0,-4-4 8 31,4 1 0-31,-4 3 0 16,0 3 0-16,0-3 8 15,4 0 40-15,-4-3 24 0,4 3-64 16,0-1 32-16,1-2-40 0,-6 3 0 15,6-3 0-15,-2 3 8 32,-2 0 40-32,2 3-32 15,-2-1-8-15,-2 2 136 0,2-5-96 16,3 8 32-16,-4-1 24 16,1-3-24-16,2 6-16 0,1-2-56 15,0-1 0-15,0 0 80 31,1 0-88-31,2 4 8 16,-3-4 0-16,5 0 8 0,-2 3 64 16,-3-2-64-16,5-1-16 0,3 3 80 15,-5-3-64-15,1 1-8 0,5-4 64 16,3 0-56 0,-4 3 32-1,0-6-48-15,4 3-8 16,0 0 8-16,0 0 0 0,0 3 0 15,0 4 56-15,0-1-56 16,4 4 88-16,0-1-40 0,-1 4-40 16,5-3 104-1,-3 2-24-15,3 1-80 16,-1-6 88-16,5 2-88 16,1 1 64-1,-2-4-64-15,2 0-8 16,-2 1 88-16,5-1-40 15,-4 0-48-15,9-2 0 0,-10 2 8 16,4-6 40-16,2 1-48 16,-2 2 0-16,2-3 40 0,3-3-40 15,-1-1 0-15,2 1 8 16,-1-3-8-16,3-1 16 0,-3 1-8 16,4-3 0-16,-4-1 72 31,0-2-80-31,0-1 0 15,3 1 0-15,1-1 0 0,1 0 48 16,-1-3 0-16,4 1-48 16,0-1 56-16,0 0-56 0,-1-3 0 0,4 3 16 15,-3-3-16 1,0 0 56 0,4 0-56-16,-4 0 8 15,0 0 24-15,4 0-24 0,-4 0 40 16,4 0-48-16,4-3 24 15,-5-7-16-15,5 4-8 0,1-3 8 16,-1-1-8 0,-5 4-144-16,1-4 40 15,-4 1 104-15,-4-1-8 16,3 1 0-16,-3-4 8 0,1 0 0 16,3-3 8-16,0 1 0 15,0-2-8-15,0-1-48 16,0-1 32-1,-5 3-304-15,-3 0 320 16,4-4 0-16,-5 5-88 0,5-7 88 16,1-4 136-16,-1 1-88 15,-1-4-48-15,1 0 48 16,-4 1-48-16,1-4 48 0,-2 7-136 31,-3-4 64-31,0 4-24 16,0-4 40-16,-4 1 8 0,0-1-8 15,-4 4-200-15,-4-1 136 16,0-2 72-16,-1 2 0 16,-3 1 56-16,4 0 72 0,-4-1-8 15,0-2-16 1,0 2-96 0,4-2 40-16,-4 3-40 0,0-1-8 0,0 0-192 15,0 1 192-15,0 3 0 16,-8 0 80-16,1-1-8 15,3 1-72-15,-4 0 80 16,-1 3-80-16,2 0-32 16,-1-3-40-16,-5 3 24 15,6-1-48-15,-9 1 96 0,4 4 120 16,0-5 32-16,-4 1-104 16,4 1 16-16,1-2 48 15,-6 1-104 1,6 0-8-16,-2 3 56 15,2-3-56-15,-6 3 80 0,2 1-72 16,-2-4 160-16,2 3 64 16,-5 3-184-16,-1-3 48 15,6 4-32-15,-1 2-64 16,0-3 80 0,5 4-72-16,-2-4 0 15,-2 4 8-15,2-4-8 0,1-3 105 16,-4 3-113-16,1-3 120 15,-6 0 96-15,6 4-168 16,-5-4 8-16,3 3 72 0,-2 0-64 16,-1 4 64-1,0-4-112-15,4 4 32 16,1-1 56-16,-2 1-96 0,-3-1 0 16,1 0 48-16,-2 4-56 15,1 0-8-15,-8-4 8 16,5 4-8-16,-9 3 0 15,-4 0-8 1,-4 3-40-16,-7 0-40 0,-2 6-80 16,-3 13-416-16,-19 29-641 0,11-10-1047 15,13 0-2345-15</inkml:trace>
  <inkml:trace contextRef="#ctx0" brushRef="#br0" timeOffset="12642.91">7474 5388 7329 0,'0'0'2537'16,"0"0"-1353"-16,0 0-616 0,0 0 128 16,0 0 152-1,0-3-312-15,0 3-328 16,0 3-200-16,0 9 64 16,0 4 313-16,0 0-9 15,0 6 208 1,0 3-232-16,0 1 8 15,0 3-112-15,4-4 88 16,-4 7-48-16,4-3-104 0,0 5-48 16,0-2 64-16,0 0-88 15,-1 0-64-15,2-1-40 0,-1-2 0 16,0-4 64-16,0 1-72 31,0-7 8-31,3 0 64 0,-7-7-72 16,4 1-528-16,1-6-992 15,-5-4-1369-15,0 0-1104 16,0-3-1600-16</inkml:trace>
  <inkml:trace contextRef="#ctx0" brushRef="#br0" timeOffset="13142.65">7570 5603 5089 0,'0'0'1272'15,"0"0"-560"1,0 0-296-16,0 0 176 0,0 0 0 16,71-44 32-16,-50 41-263 0,3 3-73 15,-5 0 48-15,1 0-8 16,1 6-320-1,-6 7 40-15,-4 0-48 16,2 2 232-16,-1 2-80 16,-5-2 56-16,6 4 176 0,-9 1-40 15,3-2-16-15,-7 5-144 32,4-4 64-32,-4 3 112 0,0 0-8 15,-4-3 120-15,-3 4-39 16,-10-1 15-16,-2 0 64 15,-1 0-120-15,-4-3 8 0,-4 3-40 16,5-6-112-16,-9-3-16 16,8-1-40-16,-1-5-32 0,1-4 24 15,5 0-24 1,-5-3-40-16,4 0-16 16,0 0-88-1,4-3 32 1,1 0-48-16,2 3-16 0,1 0-304 15,5 0-856-15,2 0-2705 0,1-3-2944 16</inkml:trace>
  <inkml:trace contextRef="#ctx0" brushRef="#br0" timeOffset="15141.79">3860 4381 6345 0,'0'0'1688'16,"0"0"-335"-1,0 0-89-15,0 0-112 0,0 0 208 16,0 0-47-16,0 0-505 15,28-70-296-15,-19 67-72 16,-6 3-264-16,5 0-120 16,4 0-56-16,4 0 0 15,3 0 0-15,-2 3 0 16,3 7 0-16,-1 0-16 0,2 5 16 16,-10 1-80-16,6 3 72 15,-10 3 8-15,-7 7-8 16,0 3 8-16,-7-4 16 0,-14 4-8 31,-7 0 184-31,0-7 64 0,0-3-128 16,5-2-24-16,7-8-32 15,4-5-72-15,8-4 8 16,4-3 48-16,0 0-40 0,0-7-16 16,12-8-24-16,8-11-320 31,3-3 192-31,5 1-64 0,0-7-192 15,4 7 96-15,-4-1-8 16,4 4 48-16,-4 2 32 16,-12 4 160-16,0 4 80 0,-8 8 48 15,-4 1 144 1,-4 2 344-16,0 4 80 16,0 0 0-16,0 0-64 0,-16 0-80 15,1 10-280-15,-6-1-136 16,-3 7-8-16,0 0 120 15,5 7-168-15,-1-1 96 0,4 0-88 16,4 3 0 0,4-3-8-16,4 4-8 15,4-7 8-15,4-3 0 0,11-3-8 16,9-4 0-16,4-3 8 16,0-2 8-16,8-4-8 15,-8 0-296-15,4 0-376 0,-8-4-168 31,4-11-976-31,-9 5-1233 0,-6-2-1904 16</inkml:trace>
  <inkml:trace contextRef="#ctx0" brushRef="#br0" timeOffset="15411.82">4391 4362 6833 0,'0'0'5025'0,"0"0"-3441"16,0 0-791-16,0 0-137 15,0 0-72 1,0 0 160-16,0 0 24 0,-9 45-240 16,1-20-160-16,4-2-120 15,1 5-24-15,-1-3-56 16,0 1-160-16,4-4 72 0,0 0-80 15,-5 0-56 1,1-3-992-16,4 0-3337 16,-8-12-4729-16</inkml:trace>
  <inkml:trace contextRef="#ctx0" brushRef="#br0" timeOffset="16591.18">3892 5746 7329 0,'0'0'3241'15,"0"0"-1225"1,0 0-55-1,0 0-449-15,0 0-440 16,0 0-552-16,0 0-40 0,-23-57-184 16,23 51-56-16,0-3-159 0,4-1-81 15,11 3-8-15,1 1-41 0,4 3-31 32,0 3 80-32,-4 0 0 15,4 3-96-15,-4 10 80 0,-1 6 8 16,-2 0 0-16,-5 3-56 15,-8 0 64-15,0 7 0 0,-4-4 0 32,-13 1 48-32,-7-1 0 15,1-2 24-15,3-8-64 16,0 1-8-16,8-10 0 0,4-2 0 16,4-4-112-16,4-6-32 15,0-14-672-15,12-8-400 0,16-7-8 16,4-3 119-16,7 0-247 31,2-1 328-31,-5 5-272 16,-4 2 832-16,-8 7 464 0,-9 5 64 15,-3 5 424-15,-8 8 568 0,-4 1 968 16,0 6-319-16,-12 0-601 0,-4 0-600 16,-4 9-64-1,0 10-80 1,1 1-112-16,6 5-160 15,2 4 64-15,3-1-48 0,4 1-56 0,4-4-48 16,0-3-16-16,15-3 8 16,6 0 8-1,3-6-72-15,8-3-240 16,7-10-944-16,1 0-1345 16,-12-13-2680-16</inkml:trace>
  <inkml:trace contextRef="#ctx0" brushRef="#br0" timeOffset="16953.68">4322 5598 232 0,'0'0'9210'0,"0"0"-6522"15,0 0-1384-15,0 0-135 31,0 0-521-31,0 0-320 16,37-10-120-16,-22 10 24 0,2 0-160 16,-2 10-72-16,-3 2 8 0,0 7 8 15,-8 0 352-15,-4 7 144 0,0-1 112 16,-12 7-48 0,-8-4-80-1,0 1-175-15,1-4-137 16,6-3-48-16,2-3-128 0,11-6-8 15,0-6-128-15,0-4-32 16,15-3-160-16,9 0 47 0,12-3 49 0,-4-10-168 31,4-3-576-31,0-9-696 16,-4-1-1417-16,-17 7-4881 16</inkml:trace>
  <inkml:trace contextRef="#ctx0" brushRef="#br0" timeOffset="17534.58">4075 6397 11002 0,'0'0'3249'0,"0"0"-1273"16,0 0-776-16,0 0 80 0,0 0-215 31,0 0-457-31,-4-12-368 16,4 12-184-16,0 0-56 0,0 0-8 15,0 0-392-15,-4 0-672 16,-3 15-1137-16,-6 5-1976 16,5-1-3480-16</inkml:trace>
  <inkml:trace contextRef="#ctx0" brushRef="#br0" timeOffset="17746.09">4060 6711 11706 0,'0'0'4281'0,"0"0"-3545"0,0 0-144 15,0 0 104-15,0 0-160 0,0 0-311 16,-4 0-225-16,4 0-745 16,0 0-1015-16,0 13-2513 15,-4 0 1384 1,-1 3-4888-16</inkml:trace>
  <inkml:trace contextRef="#ctx0" brushRef="#br0" timeOffset="17956.39">3955 7058 5817 0,'0'0'6697'0,"0"0"-5873"15,0 0-720-15,0 0-104 16,0 0-128-16,0 0 128 0,0 0 176 16,0 0-176-1,0 0-232-15,32 16-1192 16,-32-16-480-16,-7 0-617 0,-9 0-4288 16</inkml:trace>
  <inkml:trace contextRef="#ctx0" brushRef="#br0" timeOffset="19063.75">3701 7858 10970 0,'0'0'2792'0,"0"0"-1855"16,0 0 111-1,0 0-280-15,0 0-56 16,0 0-216-16,0 0-160 0,0 0-128 16,52-63-128-16,-37 53-80 15,9 0 72-15,-7 4-24 16,2 0-48-16,1 6-56 0,-4 0-112 31,0 12-24-31,-4 14 192 16,-4 2 168-16,-4 14 72 15,-4-1-80-15,0 7-39 0,-12-1-105 0,-7 0 88 16,-2 1-32 0,-7 0-24-1,0-10 8-15,4-3-56 0,9-9-48 16,-2-11-96-16,13-8-105 15,4-7-167-15,0-10-176 0,21-15 208 16,7-14-456-16,4-8 200 16,3-4 136-16,5-3-624 0,-4 0-209 15,4 3 9 1,-8 4 168 0,-4-1 231-16,-9 10 505 0,-2 3 424 15,-10 10 88-15,-3 6 785 0,-4 6 447 16,0 6 248-16,-4 7 169 15,-3 0-753-15,-10 0-696 0,-2 13 88 32,-1 6 16-32,-1 7-64 15,6 3-88-15,3 5-8 16,0 8 88-16,4-5-56 0,8 5-40 16,0-1 56-16,0-3-104 31,0-3-55-31,15-6-57 0,2-4-64 15,7-3 8-15,0-9 0 16,3-6-8-16,5-4-169 16,-4-3-447-1,0-7-680-15,-4-2-1785 0,-8-1-2976 16</inkml:trace>
  <inkml:trace contextRef="#ctx0" brushRef="#br0" timeOffset="19790.71">4498 7978 4929 0,'0'0'4200'0,"0"0"-3143"16,0 0-1-16,0 0 184 0,0 0 160 31,-92-3-303-31,72 3-425 15,1 10-296-15,-2 2 16 16,6 8-192-16,-2-1 24 0,2 3-112 16,2 3-24-16,10 4-80 0,-1-1 32 15,4-2-32-15,0-4 0 16,7-3-8 0,6-6-264-16,2-10-264 15,6-3 48-15,-2-13 376 16,5-12 96-16,0-10-152 0,0-7 152 15,-8-8 8 1,4-17 0-16,-8-22 0 16,-9 10 96-16,2 9-96 15,-5 13 0-15,0 22 112 0,-8 0 424 16,0 4-80-16,0 5 32 16,-1 10-80-16,6 6-32 0,-1 4-104 15,4 3 64-15,0 0-231 16,-4 3-57-1,4 0 40-15,0 0 0 16,0 0-16-16,-4 6-72 16,4 10 0-16,0 6 8 0,0 7 0 15,0 9 88-15,0 3-88 16,0 7 72-16,0-1 8 0,4 4 8 31,4-3-48-31,0 0 8 16,0-7-48-16,0-3 56 15,8-6-64-15,0-7-320 0,15-15-1089 16,-3-4-3536-16,-3-6-6465 0</inkml:trace>
  <inkml:trace contextRef="#ctx0" brushRef="#br0" timeOffset="22190.91">4642 4448 568 0,'0'0'8'0,"0"0"2488"16,0 0-711-16,0 0-705 0,0 0-104 15,0 0-208-15,0 0-80 16,0 3-80-16,0-3-39 0,0 0-233 15,0 0-192-15,0 0-40 32,0 0-96-32,0 0-8 0,0 0-80 15,0 4 24-15,7-2 56 16,9 1 64-16,-4 1 64 0,7 2 128 16,2-3-240-16,-5 1 200 31,3-1-96-31,2 0-112 15,-6 0 120-15,5 0-72 0,-3 4-40 16,-6-4-8-16,10 6 0 16,-6-3 72-16,2 4-80 0,2 3 0 15,1-4 64-15,4 4-64 0,0 0 8 16,3-1-8 0,1 1 56-1,4 0-8-15,0-4-24 0,5 1-16 16,-5 3 40-16,-1-7-48 15,1 1 0-15,-4-2 40 16,-5 2-32-16,1-1-8 0,-7 1 0 0,-2-4-40 31,-2 6 32-31,-2-2-48 16,1 2 56-16,1-3 0 0,2 4 8 16,1-3 0-16,4 2 0 15,0-3 56-15,4 1-56 16,0-1 144-1,-5 1-96-15,6-1 0 16,-5 3-48-16,-5-2 40 16,2 2 0-16,-2 1-40 0,2-1 56 15,-2-2 16-15,5 2-80 16,1 1 72-16,2-4 56 0,5 3-8 16,0-2-8-16,3-1-16 31,-3 1-24-31,4-1-16 0,-4 0-56 15,0 1 0-15,-7-1-8 16,-2 0 8-16,1 0 0 16,-8 1 8-16,4-1 0 0,-4 1 0 15,4 2-8 1,-4-6 8-16,4 4-8 16,-1-1 8-16,2 1-8 0,-2-5 0 15,2 5 16-15,6-1 48 16,-3 1-48-16,-3 2 32 15,2-3-40-15,-3 4-8 0,0 0 8 16,0-4-8 0,-1 3 16-16,2 1-16 15,-2-1 56-15,9-2 8 0,-3-1-64 16,-2 3 8-16,5-2 0 16,-4-1 8-16,5 1 32 15,-6-1-48-15,5 0 8 0,-8-3-8 31,4 7 0-31,0-3 0 0,-9-1 0 16,6 3 0-16,-2-2 16 16,2 2-16-16,-6-3 0 15,6 1 0-15,2 3 8 0,-3-4-8 16,5 3 0-16,-6-2 0 31,5-1 16-31,-4 1-16 0,0-1 0 16,0-3 8-16,-4 3 0 15,0-3-8-15,-1-3 0 16,-2 4 0-16,-5-1 48 0,0-3-48 16,3 3-8-16,1-3 8 15,1 0 0 1,2 3 0-16,2-3 0 0,-1 0 8 16,-1 3-16-16,-2-3 8 15,-5 3 0-15,0-3-8 16,-1 0-80-16,-3 0 40 0,0 4 24 15,0-4 24 1,0 0 0-16,0 0 0 16,-3 0 16-16,-5 0-16 0,-5 0-528 15,2 0-896-15,3-10-4209 16</inkml:trace>
  <inkml:trace contextRef="#ctx0" brushRef="#br0" timeOffset="23823.72">5804 4511 784 0,'0'0'48'15,"0"0"2848"1,0 0-391-16,0 0-633 15,0 0-872-15,0 0 481 0,-8-41 7 0,8 35-208 16,0 2-87-16,0 1-177 16,0 1-496-1,0 2 168-15,0 0-184 16,0 0-208-16,0 0-152 16,0 0-144-16,0 0-128 15,-3 5 24-15,-1 12 64 0,4-2 40 16,-4 7 8-16,4 4 0 0,0 0 64 31,0-1-72-31,0-3 0 16,0-3 40-16,0-3-40 15,4-4-80-15,3-2-232 0,1-3-120 16,1-4 16-16,2-3 80 16,2 0-320-16,-1-3 648 0,-1-7-96 15,2-6 104-15,-2 0 0 31,6-3-176-31,-6 0-24 16,1-3-32-16,-3 9 176 0,-6 0 56 16,1 7 104-16,-4 3 296 0,0 0-64 15,4 3-64-15,-4 0-272 16,0 0-96 0,0 0-32-16,0 6 56 15,4 7 72-15,0-1 0 16,4 8 48-16,-4-5-40 0,4 5 0 15,0-1 0-15,4-1 0 16,-4-1 40-16,4-2-48 0,-5-5-256 16,-2-7-88-1,3 0 192-15,0-3-8 16,-1-3 112-16,-3-10 48 16,9-9 344-16,-9-6-136 0,3-1-88 15,-3-3-16-15,1 4 24 16,-1-1-48-16,0 4-72 0,-4 9-8 31,0 6-8-31,0 4 0 16,0 6-192-16,0 0-40 0,0 0-1049 15,0 10 137-15,0 5-24 16,7 1-1201-16,-7-6-2760 0</inkml:trace>
  <inkml:trace contextRef="#ctx0" brushRef="#br0" timeOffset="24088.73">6251 4556 2736 0,'0'0'6009'15,"0"0"-3880"-15,0 0-1513 0,0 0-392 16,0 0-40-16,0 0 80 15,0 35 672-15,0-16-368 0,-4 0-191 16,0 3-105 0,0 0-56-16,4 4-72 15,-5-4-40-15,2 3-48 16,3-3-56-16,0 1-488 0,3-7-2225 16,6-10-6393-16</inkml:trace>
  <inkml:trace contextRef="#ctx0" brushRef="#br0" timeOffset="25932.84">4761 5905 728 0,'0'0'4809'15,"0"0"-2737"1,0 0-1048-16,0 0-103 0,0 0 47 15,0 0-232-15,4 4-248 0,-4-4-64 16,8 0 208-16,-4 0-64 16,3 0 273-16,6 0-297 0,-2 0-232 15,6 0-40-15,-6 0-40 16,1 0-16 0,1 0 64-16,-2 0-112 15,6 0 96-15,-6 0-32 16,5 0-8-16,-4-4-72 0,4 1-80 15,0 3 48-15,0-3-16 16,4 3-88-16,-4-3 32 0,3 3 8 31,2-4-56-31,3 4 8 16,0 0-8-16,-5-3 0 0,9 3 56 16,-4 0-56-16,4-3 0 15,-4 3-8-15,3 0 8 16,-3 0 0-16,4-3 0 0,-3 3 8 31,3-3-8-31,-4 0 0 0,-1 0 56 16,5 3-56-1,-4-4 0-15,0 1 0 0,0 3-8 0,-5 0-32 16,9 0 32-16,-3 0-32 16,-1 0 40-16,4 0 0 15,-5-3 0 1,9 3 8-16,-4 0-8 15,-4 0 8-15,4-3-8 0,-4 3 0 16,-9 0 0-16,6 0-8 0,-1 0 0 31,-5 0 8-15,6 0 0-16,-2 0 0 16,1-4 32-16,4 4-32 15,0-3-8-15,4 0 0 16,-1 0 0-16,-3 0 0 0,1 0 8 15,-5 3-8-15,3-3 8 16,-3 3 0-16,4-4-8 0,-3 1 8 16,2 0 0-16,1 3 0 15,-4-3 0-15,3-1 0 16,-2 4 0-16,3-2-128 0,0-2 40 16,-5 1 80-16,5 3 0 15,0-3 0-15,1 0 0 0,-2 3-40 31,-3-3 40-31,0 3-32 16,-4 0 32-16,-4 0-40 16,4 0 0-16,0 0-16 0,-1-4 0 0,6 4 40 15,-6-3 24 1,2 0 0 0,-2 0-40-16,-2 0 40 0,-2 0 0 15,-3 3 0-15,-3 0 0 16,2-4-88-16,-3 4-32 15,-4 0-296-15,4 0-48 0,-4 0 16 0,0 0-464 32,0 0-457-32,4 0-255 15,0 0-304-15,0 0-721 0</inkml:trace>
  <inkml:trace contextRef="#ctx0" brushRef="#br0" timeOffset="26790.48">5514 6232 1408 0,'0'0'5417'16,"0"0"-3193"-16,0 0-303 0,0 0-161 31,0 0 329-31,0 0-1009 0,0-35-336 15,0 35-128-15,0 0-224 16,0 0-144-16,0 0-176 16,0 0 56-16,0 0-128 0,0 13-200 15,-4 6 152-15,4 9 48 32,0 4 16-32,0 3-8 0,0 0 64 15,8 0-72-15,-1-7 0 16,6-8-632-16,-5-8-128 15,3-8 88-15,2-4-32 0,2-4 88 16,2-15 240-16,-6-6 167 16,2-10-15-16,2 3 224 0,-7-2 208 15,-3 8-31 1,-1 10 255-16,-1 6 200 16,-3 7 144-16,0 3-176 15,0 0-600-15,0 3-40 0,4 14 32 16,0 2 8-1,8 3-8-15,0 0-48 16,4-3-152-16,0 0-96 0,4-9-344 16,-4-4-8-16,4-6-113 15,-5 0 369-15,2-10 400 16,-9-12 609-16,-5-3 191 0,-3-7-248 16,0-3 32-16,0-3 120 31,-3 3-280-31,-9 7 96 15,3 8-16-15,5 8-240 0,1 9-168 16,-1 3-96-16,4 3-1224 0,0 13-1648 16,0 0-1729-16</inkml:trace>
  <inkml:trace contextRef="#ctx0" brushRef="#br0" timeOffset="27096.69">5960 6163 8545 0,'0'0'4345'15,"0"0"-3777"-15,0 0 89 0,0 0 175 16,0 0-400-16,100-29-248 16,-85 38-184-16,-6 11 0 0,-5 2 104 15,-4 3 16-15,-9 7 72 16,-6 0 56-1,-13-1 16 1,4 1-32-16,-1-3-128 0,6-7 16 0,11-6-120 16,8-7-40-16,0-2-136 15,20-7-256-15,19-10-448 0,30-28 152 16,-9 3-1153-16,-9-3-2336 16</inkml:trace>
  <inkml:trace contextRef="#ctx0" brushRef="#br0" timeOffset="29225.37">4868 7985 1376 0,'0'0'4585'16,"0"0"-3177"-16,0 0-144 15,0 0 57-15,0 0-305 0,0 0-424 16,0 0-208 0,0 0-112-16,0 0 48 15,0 0 56-15,8 0 56 16,5-7 24-16,2 1-199 0,5-3-129 16,4-4-24-16,8 0-48 15,0-3-8-15,4 3 0 0,-1-2 56 31,-3 2 16-31,0 0-8 16,-4 0-104-16,-8 4 112 0,0 0-112 16,-4-1 48-16,-1-3-56 15,6 1 72-15,-1-4-24 16,-1 3-48-16,5-3 0 0,-3 3 88 16,-6 1-88-16,5-1 0 31,1 1 0-31,-6 2 0 0,5-3 40 15,-4 1-40-15,4 2 0 16,-5-3 8-16,2 1 0 16,3-1-8-16,-4 0 0 0,0 4 16 0,-1-1-16 15,2 1 0 1,-6-1 0 0,6-2 64-16,2 2-64 0,-2-3 0 15,2 0 0-15,-3 1 8 16,3-1-8-16,2 0 0 15,-1 1 0-15,-1 2 8 0,2-2-8 0,-1-1 8 32,-5 3-8-32,2 4 8 15,-6-4 0-15,6 4-8 0,-6-1 0 16,1-2 0-16,4 0 8 16,1-1-8-16,-2 1 0 15,5-7 0-15,-4 6 8 0,4-6-8 31,-5 1 0-31,10-2 0 0,-5 2 0 16,-1-1 0-16,5-3 0 16,0 3 0-16,4-3 8 15,-3 3-8-15,-2 0-40 0,-3-3 40 32,0 6 48-32,-4-3-48 15,4 7-8-15,-9-4 8 0,-2 4 8 16,3-1-8-16,3 1 0 15,-2-4 48-15,2 4-40 16,2-4-8-16,-2 0 0 0,5 0-8 16,1 0 8-16,-6 1-8 15,1-1 8 1,0 1-8-16,0-1 8 0,-4 3 0 16,4-2 0-16,-8 2 0 15,0 1 8-15,4-1-8 16,0-3 0-16,3 1 0 15,2-1 0 1,3-3 0-16,3 0-8 16,-3 4 8-16,1-1 0 0,-2-3 0 0,-3 6-8 15,-4 1 8-15,-5 3 0 16,2-1 0-16,-1 1-8 16,0-1 0-16,4 1 8 0,0 0 0 31,4-4-8-31,0 0 8 0,4-2 0 15,-9 6 0-15,2-1-8 16,-1 1 8-16,-9 3 0 16,5-4 0-16,-4 4 0 0,1 0 0 15,-1-3 0-15,3 0 0 32,1 2 0-32,5-5-8 0,-2 2 8 15,5-3 0-15,-4 8-8 16,0-5-64-16,-8 4 64 15,1 0-40-15,-5 0 48 0,0 3 8 32,0 0-8-32,0 0 80 0,0 0-72 15,0 0-8-15,0 0-56 0,0 0-208 16,0 0-576-16,0 0-465 16,3 0 73-16,1-7-184 15,0 1-73-15,0 0-4080 0</inkml:trace>
  <inkml:trace contextRef="#ctx0" brushRef="#br0" timeOffset="32346.33">5912 7702 2536 0,'0'0'5777'0,"0"0"-4384"15,0 0-209-15,0-9-56 0,0 5 512 16,0 4-495-16,0-3-465 16,0 3-328-16,4 0-248 15,-4 0 0-15,0 0-8 16,0 7 232-1,0 6 32-15,4 2-24 0,-4 7-136 16,0 4-48-16,0 2-32 0,0 1 24 16,0 3-144-1,4-7 0-15,1-6 0 0,2-3-256 16,-3-6-208 0,8-7-96-16,0-3-16 15,0 0 304-15,4-16 160 16,0-6 112-16,0-4 0 0,-4-5 8 15,-1 5 56-15,-7 1-64 16,5 9 8-16,-5 3 80 0,-4 7 128 31,4 3 8-31,-4 3 72 16,0 0-160-16,0 0-8 16,0 0-72-16,0 0-56 0,7 0-120 15,-3 9 0-15,9 7 120 31,-2 3 24-31,2 0-24 0,2 0-88 16,6-3-136-16,-2 3-136 16,-3-6-280-16,0-4-873 15,0-6 49-15,-4-3 464 0,-4 0 304 0,0 0 552 16,0-15 144-16,-8-5 312 16,4-5 232-16,-1-9-24 15,-3-1 208 1,0-4 0-16,0 1-120 15,0 0-223-15,0 6 415 0,0 4-312 16,-7 3 16-16,-1 2 0 0,4 7-40 16,0 7-128-16,-1 3-224 15,2 2-112 1,3 4-384-16,0 4-1256 16,0 8-2233-16,3 4-96 15</inkml:trace>
  <inkml:trace contextRef="#ctx0" brushRef="#br0" timeOffset="33141.51">6541 7715 5009 0,'0'0'3072'15,"0"0"-1535"-15,0 0-305 0,0 0-72 0,0 0-32 32,0 0-296-32,0 0-271 15,0 0-161-15,-4-22-168 0,1 18 128 16,-1 1 496-16,-8 0-328 16,0 3-256-16,-4 0-72 15,0 0-184-15,0 0 56 0,0 10-64 16,4 3 8-16,0-1-16 15,4 1-16 1,4 3-40-16,4 0 48 16,0-1 0-16,0 2-56 15,12-8-88-15,0 0-152 0,4-2 64 16,-4-7-112-16,4 0-32 16,0 0 256-16,0-3-56 0,-4-10-8 31,0-3-96-31,-5-6 120 15,2-1 168-15,-5-8-72 16,-4-1 72-16,0-3 48 0,0 0 24 16,0 0-64-16,0 3 192 15,0 4-72 1,-4 9 56-16,4 3 40 0,-5 7 168 16,5 2-160-16,0 4-72 15,-4 3 280-15,4 0 80 16,0 0-16-16,-3 0-152 0,3 0-136 15,0 0-136-15,0 0-80 0,0 6-80 16,-4 10-16 0,4 3 40-16,0 7 56 15,0 6 0-15,0-4 0 16,0 4 0-16,7-4 72 16,6 1-72-16,-1-7 0 0,-1 0 0 15,6-6-72-15,3-3-552 16,8-7-672-1,-9-2-1665-15,-2-4-2664 0</inkml:trace>
  <inkml:trace contextRef="#ctx0" brushRef="#br0" timeOffset="37724.11">7881 3908 5505 0,'0'0'1424'15,"-4"-28"-128"-15,4 12-392 0,0 3 57 16,0 4-129-16,0-1-16 0,0 3 336 16,0 5-232-16,0-2-263 15,0 4-113 1,0 0-128-16,0 0-216 16,0 0-136-16,0 0-64 15,-4 4-48-15,4 5-56 0,-5 10 104 16,-3 3 16-16,4 7 72 15,1 6-72-15,-1-1-8 0,0 5 64 16,4-1 16 0,0 0 8-16,0 3-24 15,0 0-48-15,0 1 104 16,0-1-40-16,0-3-16 0,0 0 0 16,0-3-56-16,8-3 32 31,-5-3-48-31,5-1 0 0,1-2 48 15,-5-4-40-15,3-7-8 16,-3 5 48-16,0-8-40 0,0 1 0 16,-4-4 48-16,5 1-56 15,-5 0-168-15,0-4-304 16,0 3-704-16,-9-5-681 0,-2-1-431 31,-2-3-2713-31</inkml:trace>
  <inkml:trace contextRef="#ctx0" brushRef="#br0" timeOffset="38023.99">7665 4473 824 0,'0'0'7809'16,"0"0"-6112"-1,0 0-457-15,0 0-32 16,0 0 73-16,0 0-425 0,0 0-400 16,0 0-264-16,0 0-192 15,0-3-72-15,8 10 24 0,5 2 48 16,2 4 56-16,2 6-8 16,2 0 8-16,1 0-40 15,0 0 72 1,0 3-88-16,-4-3-208 15,-1-6-976-15,2 3-681 0,-6-6-607 16,1-5-2209-16</inkml:trace>
  <inkml:trace contextRef="#ctx0" brushRef="#br0" timeOffset="38294.44">8051 4346 5601 0,'0'0'4273'0,"0"0"-3089"0,0 0 256 15,0 0 0-15,0 0-231 16,0 0-481-16,-7-3-432 0,-1 16-48 16,-9 6-32-16,6 3-8 15,-4 4-16-15,-2 6-16 16,1-1-8-16,4 1-72 15,1-1-32-15,-2-5-64 16,1 2-80-16,9-6-1088 16,-1-5-1881-16,0-8-2200 0</inkml:trace>
  <inkml:trace contextRef="#ctx0" brushRef="#br0" timeOffset="40378.61">8287 3499 4576 0,'0'0'2177'0,"0"0"-1233"0,0 0-136 16,0 0 97-16,0 0 23 16,0 0-104-16,0 0-288 0,0 0-152 31,4 0 8-31,-4 0 120 15,0 0 48-15,0 0-136 16,0 0-135-16,0-4-137 0,0 4-56 16,-8-6 8-16,-4-1-24 0,0 1-80 15,-7-3 8-15,2-1 48 16,-3 1-56 0,1 6-128-1,-6 3 112 1,5 0 16-16,1 0-48 15,2 0 48-15,6 3 0 0,-2 6-8 16,9 1-72-16,1 3 8 0,3 6-40 16,0-4 104-16,0 5-152 0,3-1 15 15,10-4 89-15,2-2 48 16,6-3-72-16,-2-7-24 16,5-3 104-16,0 0 112 0,0-10-96 15,1-6 48-15,-6-3-16 0,-3 0-40 31,-4-3 8-31,-1 0-8 16,-6 3 89-16,-1 0 103 16,0 9 64-16,-4 4 312 15,0 3-96-15,0 3-304 0,0 0-176 16,0 0-72-16,0 0-104 0,0 12 64 31,0 1 96-31,0 6 16 16,0 0-8-16,0 3-8 15,0 1 16-15,0 2-8 0,8 1-32 16,-1 2 32-16,6 4 8 16,-2 2 0-1,6 2 0-15,-2 5 0 0,2 0 0 16,-2 1 8-16,-2-1 0 16,-2 0 72-16,1 0-80 15,-3-3 0-15,-2-3 8 0,-3 0 0 16,0-3 48-16,0-3-56 15,-4-1 0 1,0-2 8-16,0-4 0 16,0 0-8-16,-4-3 16 0,-4-3-8 15,-3-6 40-15,-2-1-32 16,2 0-8-16,-10-5 200 0,1-4 88 16,-3 0 216-16,-5 0-128 31,0-13 88-31,0-9-64 15,-4-7-88-15,4-6-120 0,4-3 16 16,9-6-144-16,6-1-64 0,9-5-8 16,0-2-40-16,16 2 32 47,8-4 0-47,12 3-112 15,-4 3-128-15,7 1-248 0,-7 6-168 16,-4 2-320-16,-7 8-1297 15,-10 12-2848-15</inkml:trace>
  <inkml:trace contextRef="#ctx0" brushRef="#br0" timeOffset="50255.37">8633 5626 704 0,'0'0'3977'16,"0"0"-2585"-16,0 0-264 15,0 0-112-15,0 0-64 0,0 0-63 16,0 0-169-16,0 0-176 31,0 0-168-31,0 0-96 0,0 0 104 0,0 0 8 16,0 0-32-16,0 0-184 16,0 0-120-16,0 0-56 15,0 0 0-15,0 0-72 16,0 0 64-1,0 0 8-15,0 0-16 0,0 0-40 16,0 0-16-16,0 0-56 0,0 0 48 16,0 0 80-16,9 0 432 15,-1 0-80-15,-1 0-144 16,1 0 73 0,5 0-33-16,-6 0 88 15,5 0 8-15,0 0-80 16,4 0-24-16,0 0-24 0,0 0-72 15,0-3 80-15,0 0-48 16,0 3 8-16,-1 0-104 0,2-4-64 16,-6 4 88-16,6 0-64 31,-2 0-24-31,2-3-8 16,-2 3 40-16,5 0 0 0,-3 0-48 15,2 0 0-15,-3-3 64 16,4 3-64-16,-4 0 8 0,0 0 48 31,0-3-56-31,-1 3 32 0,-2 0-32 16,2-4 0-16,-2 4 40 15,-5 0-40-15,3 0 0 0,2 0-8 16,-6 0-32-16,10 0 40 16,-2 0 40-16,2 0-32 0,2 0 0 15,1 0 0 1,-4 0-8-16,4 0 0 15,-4 0 0-15,0 0 0 16,0 0 0-16,-4 0-64 0,-5 4-24 16,10-1 72-16,-6 0 16 15,6-3 16 1,2 3-8-16,1-3 64 16,5 0-32-16,-6 0-32 15,5 0-8-15,-4 0 8 0,4 0 0 16,-4 0 64-16,-4 0-72 15,-1 0 8-15,-2 0-8 16,-1 0 0 0,-1 0 0-16,2 0 0 15,-6 0 0-15,10 0 0 16,-9 0-8-16,7 0 8 0,-2 0 0 16,2 0 0-16,-2 0 0 15,2 0 8-15,1 0 0 0,-4 0 0 16,-4 0-8-16,0 0 8 31,-4 0-8-31,-4 0 0 0,0 0-8 16,0 0-64-16,0 0 0 0,0 0 64 15,0 0 8-15,0 0 0 16,0 0 0-16,4 0 0 16,-4 0 40-1,0 0-32-15,0 0-16 16,0 0-40-16,0 0-752 15,0 0-944-15,0-6-2105 0</inkml:trace>
  <inkml:trace contextRef="#ctx0" brushRef="#br0" timeOffset="52105.32">9677 5420 7273 0,'0'0'2193'16,"0"0"-761"-1,0 0-304-15,0 0 400 16,0 0 169-16,0 0-529 0,-4-10-440 16,4 10-112-16,0 0-240 15,0 0-160-15,0 0-64 16,0 0-104-16,0 0-48 15,0 0-48 1,0 0-96-16,0 3 136 0,0 7 0 16,8-1 8-16,5 4-8 0,-2-1 8 15,6 5 8-15,2-5-8 32,1 1-48-32,4-1 48 15,-1-2-256-15,1 0 8 0,-3-4 96 16,-6 0 136-16,2-3 8 0,-14 4-120 15,5-7-32-15,-8 3 152 16,0 0-72-16,0-3 80 16,0 3 24-16,0 3 48 0,-4 1 24 31,-3 3 40-31,-10 3-24 16,2 2 16-16,-6 4-128 0,2 6 48 15,-5 1 16-15,4 0-56 16,1-1 64-16,-2 0-72 31,10-3 0-15,-2-3 8-16,5 1 0 0,5-8-8 15,-1-2-16-15,-1-1-240 16,5-3-248-16,0-2-64 0,0-4-512 16,0 0-993-16,12-7-311 15,4-5-2737-15</inkml:trace>
  <inkml:trace contextRef="#ctx0" brushRef="#br0" timeOffset="53403.35">10502 5553 1016 0,'0'0'4353'0,"0"0"-1737"15,0 0-1111-15,0 0-137 16,0 0 136-16,0 0 40 0,12-3-671 16,-7-1-89-16,-5 1-432 15,3-3 40-15,-3 0-40 0,4-1-264 31,-4-2 120-31,0-1 32 16,0-3-240-16,0-2 8 16,0-5 8-16,-12 1 88 0,0-3-24 0,1-3-8 15,-6 6-8 1,-3 3-56 0,1 3 128-16,2 4 32 0,-2 6-168 15,2 3 8-15,2 0 0 16,-5 0-8-16,8 6 0 0,-8 7-8 15,4 5 8-15,4 2 8 16,-3 5-8-16,2 7-40 0,5 0-8 16,4 2 16-1,4-2 16-15,0 3 16 16,4-6-8-16,8-7 8 16,4 0-360-16,0-9-168 15,4-3 176-15,-5-4-32 0,2-3 56 16,-2-3 40-16,-2 0-144 0,7-3 232 31,-8-7-192-31,3-3 88 16,-2-5-97-16,-2-1-111 15,2-7 496-15,2-6 16 0,-2-3-216 16,2-3 208-16,-3 0 8 31,0 0 64-31,-4 3 208 0,-4 10-48 16,-4-1 144-16,0 10 489 15,0 7 47-15,0 6-312 16,0 0-128-16,0-1 16 0,0 4-64 0,0 0-240 16,0 0-168-16,0 0-8 15,0 17 8-15,-8 1-8 16,-3 8 0 0,2 6 0-16,-3 3 24 15,8-1-24 1,1 1 0-16,3 0 0 15,0-3 0-15,3 0 0 0,13-7 0 16,0 1 0-16,4-8 0 16,4-1-48-16,4-5-80 0,7-6 112 15,1-6 32-15,5 0-88 16,-6 0 72-16,-7-6-72 16,-8-10-32-16,0 0 104 0,-12-6-216 31,-5 3-16-31,-3-3-304 0,0 3-528 15,-15 6-184-15,-5 4-1201 16,4 5-4344-16</inkml:trace>
  <inkml:trace contextRef="#ctx0" brushRef="#br0" timeOffset="59524.61">4211 10376 1168 0,'0'0'5305'16,"0"0"-2929"0,0 0-1655-16,0 3-393 15,0-3 688-15,0 0 272 0,0 3-200 16,0-3-400-16,0 0 33 16,0 0 159-16,4 0-152 15,-4 0-120-15,0 0-144 16,0 0-160-1,0 0-32-15,0 0-96 0,0 0 64 16,0-10 177-16,0-5-233 0,-8-7-176 16,-4-4 56-16,0-6-64 31,-8 1 0-31,-4-1-80 16,1 3-32-16,-5 10 104 0,0 3 8 15,-8 10 0-15,4 2-64 16,-5 4 16-16,2 7 40 0,-1 6-1 15,8 6-47-15,0 3 56 32,9 6-8-32,2 4-40 0,6 3 40 15,7 6 8-15,4 4-16 16,0-1 16-16,12 4-56 16,8-7 56-16,3-6 0 0,5-3 0 15,0-13 0-15,4-6 8 16,3-10-16-16,-7-3-56 0,0-3-8 31,4-17 24-31,-8-5 40 0,-3-7 8 16,-2-9 0-1,-6-6-136 1,-2-8 64-16,-3-2-328 0,0 3 352 16,0 4 0-16,-8 9 40 15,0 15 8-15,0 10 208 0,0 10 256 16,0 2-40-16,0 4-135 15,0 0-97-15,0 0-40 0,0 0-152 16,0 0 0-16,0 0-72 0,0 0-144 16,0 7 32-16,0 6 72 15,0 12 112 1,0 4 224-16,8 9-104 16,0 3-24-16,0 3-80 31,4-2 40-31,4-1 56 0,4 0-112 15,0-6 0-15,0-6 64 16,-1-7-64-16,6-6 0 0,-5-10-120 16,-1-6 120-16,1 0 0 15,1-6 0-15,-2-13-64 16,1 0 56-16,-4-3-192 0,-4-1 32 16,-8 8 64-16,0 2-41 31,-4 0 145-31,0 7-120 0,0 2 0 15,-4 4-472-15,-9 0-784 16,6 4-1209-16,-1-1-2264 0</inkml:trace>
  <inkml:trace contextRef="#ctx0" brushRef="#br0" timeOffset="60033.46">4693 10283 3624 0,'0'0'5729'0,"0"0"-2768"16,0 0-1561-16,0 0-375 15,0 0 335-15,-8 4-80 16,8-4-512-16,0 3-256 0,0-3-335 16,0 0 71-16,4 0 96 0,3 0-128 15,10 0 0-15,-1 0 8 16,7 0-80 0,5 0 0-16,4-3-96 15,0-1-40-15,4 2-8 16,-3-5-456-16,-6 4-304 0,-7 3-513 15,0 0-823 1,-8 0-1969-16,-8 0-1832 16</inkml:trace>
  <inkml:trace contextRef="#ctx0" brushRef="#br0" timeOffset="60312.7">4685 10518 10202 0,'0'0'2672'0,"0"0"-1544"32,0 0 129-32,0 0-89 0,0 0-240 15,0 0-136-15,0 0-296 16,80-9-63-16,-48 0-33 15,4 2-200-15,-1-3 8 0,1 4-136 16,-4-3-72-16,0 6-304 0,3-10-977 16,-7 7-1167-1,-4-4-3081 1</inkml:trace>
  <inkml:trace contextRef="#ctx0" brushRef="#br0" timeOffset="61821.13">5804 10099 7865 0,'0'0'4713'31,"0"0"-3441"-31,0 0-119 0,0 0 103 16,0 0-128-16,0 0-392 0,13-9-416 15,-13 2-120-15,4 1-95 16,-4-3-57-16,0-4-24 0,0-3-24 16,-8 0 0-1,-5-3 104 1,-6 0-56-16,-9 3 0 15,0 0 48-15,0 3-48 0,-4 10-32 0,0 3-16 16,1 0-88-16,-1 16 80 16,4 6-40-16,4 4-32 0,4 2 72 15,4 1 8-15,12 3-72 32,4-4-8-32,0 1-25 15,8-7 97-15,8-3-112 0,12-9-224 16,-1-4-16-16,10-6-312 0,-1-6 600 15,-1-13 72-15,-3-3 0 32,4-4 0-32,-12-2-8 15,-9 6 8-15,2-1 56 0,-10 4 72 16,-7 9 136-16,0 1 88 16,0 3 16-16,0 3 169 0,0 3-281 15,0 0-136-15,0 0-120 16,0 0 0-16,4 0-48 31,-4 6-48-31,0 6 96 0,4 11 120 16,-4 6-16-16,5 2-24 0,-5 10-32 15,0 0 0-15,4 7 0 0,-4 6-32 16,4 0-16-16,3 10 112 16,-3-1-112-1,5 1 0 1,-1-4 8-16,-1 0 0 0,1-3 40 15,-4-3-48-15,1-2-40 0,-5-5 32 16,0-3-112 0,0-5 40-16,0-4-40 15,0 0-24-15,0-7 72 16,0 0 24-16,4 1-48 16,-4-3 96-16,0-4-96 0,0 0 96 15,0-3-16-15,0-3-40 0,-13 0 48 31,-2-4 0-31,-6-6 8 16,1-2 32-16,-7-4-24 16,-5 0 120-16,-1-10 64 0,2-12 40 15,-5-9 64-15,4-14-232 16,4-21-64-16,0-23-88 16,17-23 88-16,7-8-8 0,4 2 8 15,11 16-56-15,6 26-184 31,7 19-40-31,-5 19 32 0,9 7 184 16,0-4-169-16,4 6 113 16,0 4-776-16,-8 5-1736 0,-16 17-1401 15,-8 3-744-15,0 0-1271 0</inkml:trace>
  <inkml:trace contextRef="#ctx0" brushRef="#br0" timeOffset="62342.16">6382 9623 4656 0,'0'0'5338'0,"0"0"-3218"16,0 0-824-16,0 0-247 0,0 0-241 15,-47 0-56 1,19 13-96 0,0 12-56-16,0 4-120 0,0 15 56 15,-4 14-71-15,4 24-121 16,8 16 0-16,4 11-192 0,16-5-32 15,0-6 24-15,8-12-96 16,12 3 32 0,5-19-32-16,-2-13-40 15,-3-18 88-15,8-11-96 0,8-3-328 16,3 1-432-16,26-17-841 16,-18-6-1319-16,-4-3-5410 15</inkml:trace>
  <inkml:trace contextRef="#ctx0" brushRef="#br0" timeOffset="63243.21">6565 10020 2456 0,'0'0'6873'0,"0"0"-4728"16,0 0-905-16,0 0 281 0,0 0 367 15,0 0-496-15,0 0-640 32,0-22-440-32,0 22-167 0,0 6-49 15,-7 10-96-15,-1 13 0 16,-5 5 72-16,2 11-8 15,3 3-64-15,-1-4 0 0,9 0 8 16,0-5 64 0,0-11-72-16,4-6-304 15,9-12-137-15,-2-7-223 0,10-3 88 16,-1-19 496-16,3-13-120 16,-3-9 112-16,1-7 32 15,-6 1 56-15,-2 3 80 16,-6 8-8-1,-3 11 280-15,-4 9 216 0,4 10-120 16,-4 3-144-16,0 3-304 16,0 3-56-16,4 13-88 0,0 9 144 15,0 0 16-15,8 10-16 16,-4-3-64-16,8 0-56 0,4-7-424 31,-4-3-480-31,3-9-112 16,5-9-569-16,-7-4 553 0,2-10 848 15,-6-15 304-15,-2-10 880 16,-3-13 593-16,-3-6-249 0,-1-6-384 31,-4 9-112-31,0 6-280 16,0 14 160-16,0 15-239 16,0 6 31-16,0 7-400 0,0 3-224 15,0 3-1281-15,0 23-959 16,0-1-561-16,0 0-5265 0</inkml:trace>
  <inkml:trace contextRef="#ctx0" brushRef="#br0" timeOffset="63517.42">6980 10125 12090 0,'0'0'2481'0,"0"0"-1785"16,0 0-40-16,0 0 112 15,0 0-352 1,0 0-88-16,0 0 264 16,0 82-168-16,-3-50-111 15,-2 6-65-15,1 0-80 0,-4 4-160 16,4-1 48-16,4-3-56 15,0 3-865-15,0-12-1655 0,0-13-4130 16</inkml:trace>
  <inkml:trace contextRef="#ctx0" brushRef="#br0" timeOffset="64206.12">7159 9982 1360 0,'0'0'8170'16,"0"0"-6442"-16,0 0 256 0,0 0-599 16,0 0-441-16,0 0 8 0,0 0-624 31,33-54-160-31,-14 54-112 16,-3 0-56-16,0 0 0 15,0 12 0-15,0 8 0 0,-9 5 112 16,-2 7-104-16,-5 0-8 0,0 6 80 31,-5-3-72-31,-18 6 112 16,-1-6-16-16,-8 3 0 15,0-6 72-15,4-7-128 0,4-6-8 16,9-6-40-16,11-10-544 16,4-3 48-16,0-13-8 0,19-19-760 31,17-5-305-31,1-17 297 15,2-3-512-15,5-1-1273 16,-4 1 64-16,-4 6 2993 0,-8 13 1625 16,-9 10-25-16,-6 8 8 0,-9 11 129 15,-4 3 951-15,0 2-455 0,0 4-1201 16,-9 0-664 0,-3 0-64-1,-3 4-288-15,-2 9-8 16,2 5-8-16,-5 11 112 0,3 3 96 15,2 2 32-15,7 8-8 0,-1-4-72 16,9-3-56-16,0-4 1 0,4-2-105 31,17-6-8-31,3-4-329 16,11-16-863-16,-3-3-1392 16,-8 0-3634-16</inkml:trace>
  <inkml:trace contextRef="#ctx0" brushRef="#br0" timeOffset="64400.74">7542 10061 6737 0,'0'0'5601'15,"0"0"-4481"-15,0 0-343 16,0 0 799-16,0 0-184 16,0 89-448-16,0-54-384 0,0 6-351 31,0 4-65-31,-4-4-80 15,-5 4-64-15,5-10-96 0,4-3-1105 0,0-10-1655 16,0-13-4122-16</inkml:trace>
  <inkml:trace contextRef="#ctx0" brushRef="#br0" timeOffset="64799.14">7753 10176 11546 0,'0'0'4705'16,"0"0"-3961"-16,0 0-232 15,0 0 368-15,0 0-239 16,0 0-273-16,100-10-88 0,-57 1-160 31,1-1-72-31,-4 3 16 16,-8 2-64-16,0-2-528 0,-16 4-289 15,-4 0 145-15,-9 3-96 16,-3 0-816-16,-11 0-977 16,-6 0-1464-1</inkml:trace>
  <inkml:trace contextRef="#ctx0" brushRef="#br0" timeOffset="65024.62">7836 9928 1040 0,'0'0'11930'0,"0"0"-9273"16,0 0-953-16,0 0-311 15,0 0-361-15,0 0-376 0,0 0-320 16,-4 9-328-16,4 20-8 16,0 9 416-16,-7 10-176 15,3 6-104 1,-4 0-88-16,-5 6-48 15,6-3-416-15,-5 10-728 0,0-17-1769 16,8-18-9153-16</inkml:trace>
  <inkml:trace contextRef="#ctx0" brushRef="#br0" timeOffset="66467.19">8470 9881 4913 0,'0'0'5201'15,"0"0"-2809"-15,0 0-1000 0,0 0-15 16,0 0 535-16,0 0-744 0,0 0-495 31,0-39-193-31,0 39-280 16,0 0 16-16,0 7-216 0,0 8 48 16,-4 14-48-16,-3 9 0 15,-2 3 16-15,1 4 64 0,8-1-72 16,0-2-8-16,0-8-240 31,8-2-376-31,4-13 71 0,4-6-367 16,4-10-64-16,0-3 104 15,3-6 560-15,5-16-192 16,-7-7-376-16,-1-6 367 0,-5-3 513 16,-7 0 136-16,1 3 16 31,-9 6 361-31,0 10 135 0,0 6 112 15,0 7-184-15,0 6-96 16,0 0-304-16,0 6-176 0,0 14-104 16,0 8 96-16,0 7 8 0,4 0 0 15,3 0-304-15,10-6-272 16,-6-4-184-16,5-9-240 16,4-7-305-1,0-9 465-15,0 0 840 16,0-19 568-16,-5-12 184 0,-2-8 617 15,-9-11-201-15,-4-4-232 0,0-3 32 16,0 6-456-16,-4 9 57 16,-4 14 47-1,3 12-280-15,5 10-336 16,-3 6-288-16,3 6-1513 16,0 10-3208-16,0 6-744 15</inkml:trace>
  <inkml:trace contextRef="#ctx0" brushRef="#br0" timeOffset="66815.97">8960 9992 728 0,'0'0'8297'15,"0"0"-5320"-15,0 0-1897 16,0 0-504-16,0 0 241 0,0 0-185 0,64 28-352 16,-52-15-152-16,-4 6-16 15,-4 3 104-15,-4 3-104 16,-8-2 96 0,-8 5 224-16,-12-2 96 15,0-4 184-15,0-3-112 16,9-7-255-16,2-5-49 0,10-1-208 15,7-6-88 1,0 0-128-16,11 0-257 16,17-3-15-16,8-13 32 0,20-13-936 15,-8 1-2753-15,-8-1-4425 16</inkml:trace>
  <inkml:trace contextRef="#ctx0" brushRef="#br0" timeOffset="67445.09">9228 9769 7297 0,'0'0'5665'16,"0"0"-4344"-16,0 0-361 0,0 0 80 16,0 0 96-16,0 0-616 15,0 0-416-15,0 0 16 0,43 3-120 16,-27 19 0-1,-8 7-8-15,0 6-40 16,-8 6 48-16,0 0-64 16,-8 4 64-16,-12-4 0 0,-4-3 0 15,-4-6 8-15,5-6 0 16,2-8 0-16,6-8 40 0,6-7-48 31,9-3-200-31,0-3-296 16,17-19-184-16,7-13-352 0,11-9-80 15,9-11-585-15,4-5-671 16,3-3-1993-16,-6 9 1240 0,-6 9 3121 16,-15 17 1456-16,-8 12 921 15,-11 10-337-15,-5 2 57 32,0 4 95-32,-9 0-727 0,-7 10-881 15,-4 6 200-15,0 9 40 16,4-2-128-16,5 8-176 0,6 1-192 15,5 0-88-15,0-1-143 16,5-2-97-16,14-1 56 16,5-5-56-1,4-4-225-15,16-7-735 0,-4-5-1584 16,-12-7-5058-16</inkml:trace>
  <inkml:trace contextRef="#ctx0" brushRef="#br0" timeOffset="67768.64">9709 9890 8145 0,'0'0'4697'31,"0"0"-3705"-31,0 0-695 0,0 0 319 16,0 0 136-16,0 0-472 15,0 0-200-15,68 16 328 0,-68 3 40 16,0 3-32-16,-16 3 240 16,-4 4-136-16,-3-4 17 31,-1 1 47-31,7-4-312 0,6-6-152 16,3-3-120-16,8-7-24 15,0 0-224-15,19-3 128 0,9-3-312 16,32-3-25-16,-8-9-695 31,-1-8-3465-31</inkml:trace>
  <inkml:trace contextRef="#ctx0" brushRef="#br0" timeOffset="68586.35">9937 10001 328 0,'0'0'11442'0,"0"0"-9290"16,0 0-1527-16,0 0 103 0,0 0 264 31,0 0-248-31,23 0-208 15,-3 3-224-15,0 0-160 0,0-3-48 16,4 4-96-16,-4-4-8 0,4 0 0 16,-8 0-552-16,4 0-464 15,-9 0-632-15,1-4-1065 0,-7-5 257 16,-1-1-1729-16</inkml:trace>
  <inkml:trace contextRef="#ctx0" brushRef="#br0" timeOffset="68824.03">10025 9842 3120 0,'0'0'4497'0,"0"0"-512"16,0 0-2241-16,0 0-239 0,0 0-233 16,0 0-288-16,0 0-536 15,0 13-280-15,0 9 240 0,3 7 152 31,5-1-255-31,-4 7-137 16,4 0-40-16,-4-3-112 0,4 0-16 16,-4-7 0-16,0-6-416 15,4 0-673-15,-4-3-1119 16,4-10-2385-16,-4-2-2665 0</inkml:trace>
  <inkml:trace contextRef="#ctx0" brushRef="#br0" timeOffset="69088.32">10399 9937 9378 0,'0'0'6457'16,"0"0"-5497"-16,0 0-592 16,0 0-120-16,0 0 208 15,0 0-256-15,0 0-200 0,0-3-600 16,0 3-1104-16,0 3-1337 16,0 4-3416-16</inkml:trace>
  <inkml:trace contextRef="#ctx0" brushRef="#br0" timeOffset="69233.61">10399 9937 4152 0,'79'7'5466'0,"-79"-7"-2882"16,0 0-1752-16,4 0-648 31,8 0-184-31,-4 0-1568 0,4 0-5081 0</inkml:trace>
  <inkml:trace contextRef="#ctx0" brushRef="#br0" timeOffset="69395.45">10693 9934 5337 0,'0'0'9834'0,"0"0"-7626"16,0 0-1360-16,0 0-55 15,0 0 79-15,4 0-496 16,-4 0-376-16,0 0-1032 0,0 0-2105 0,0 0-5185 15</inkml:trace>
  <inkml:trace contextRef="#ctx0" brushRef="#br0" timeOffset="70195.85">10972 9579 7097 0,'0'0'5641'15,"0"0"-4032"-15,0 0-641 0,0 0 88 16,0 0 120-1,0 0-656-15,0 0-424 16,0 0-96-16,0 0 96 16,-19 111 96-16,15-64-136 0,-1 1-48 15,1 0 120-15,4-4-112 16,0-6-16 0,0-9-96-16,4-10-256 15,5-10-304-15,6-6 72 16,2-3 64-16,2-9 424 0,5-13-536 15,4-13-72-15,-8-10 272 16,0 1 160-16,-4-7 272 0,-1 7 96 16,-6 6 192-16,-1 6 568 31,-4 13-72-31,-4 9 408 16,3 10-480-16,-3 0-528 0,4 0-184 15,0 20-208-15,5 5 208 16,-1 7 136-16,-1 5-120 0,6 2-8 15,2-4 64-15,-3-3-72 16,8-7-56 0,-3-6-256-16,6-10-136 15,-3-5-200-15,4-4 320 0,0-7 328 16,-1-15 96-16,1-13 144 16,-7-10 408-16,-2-5 32 15,-2-7-175 1,-5-4 95-16,-5 7-168 0,-3 7 88 15,4 5-112-15,-4 14-88 16,0 12-32-16,0 10-288 0,0 6-232 16,0 6-672-16,-4 38-961 15,-7-2 201-15,2-1-3753 0</inkml:trace>
  <inkml:trace contextRef="#ctx0" brushRef="#br0" timeOffset="70834.98">11785 9833 4136 0,'0'0'4617'0,"0"0"-2552"15,0 0-1193 1,0 0 328 0,0 0 465-16,-8-29-233 0,-4 23-296 15,1 0-544-15,-6 2-104 16,-3 4-80-16,4 0-119 15,-4 0-97-15,5 0-16 0,-6 10-144 0,6 6-16 16,3-1-16-16,0 8 0 16,8-1 0-1,4 0-72-15,0 0 48 16,4-6-104-16,8-3-232 16,4-7-17-16,3-6 201 15,5 0 128-15,0-9 48 0,-3-13 8 16,-2-7 48-16,-3-6 232 15,-4-6-39-15,1-7-73 0,-2-9 120 32,-7 3-144-32,4 0-80 15,-4 0 0-15,-4 10 128 0,0 6 168 16,0 15-56-16,0 11 48 16,0 5-80-16,0 7-232 0,0 0-48 15,0 19-176-15,-4 7 168 31,4 12 0-31,0 0 8 16,0 7 0-16,0-1 48 0,0 7-32 0,12-7 24 16,0 4-40-16,-1-4 0 15,-2-3-312-15,-1 7-472 16,0-10-1073 0,-5-13-3704-16</inkml:trace>
  <inkml:trace contextRef="#ctx0" brushRef="#br0" timeOffset="71667.87">12004 9547 7961 0,'0'0'4873'16,"0"0"-3616"-16,0 0 335 15,0 0-592-15,0 0 168 0,0 0-199 16,0 0-553-16,48-57-128 15,-28 53-112-15,0 4 40 0,0 0-136 16,0 4-56 0,-5 12 16-16,2 6-40 15,-6 3 0-15,-2 10 8 16,-5 0-8-16,-4 3-8 0,-4 0-40 16,-16 3 48-16,-4-6-40 31,-1-3 40-31,-3-3-88 0,5-10 80 15,-1-6-208-15,8-7-64 16,8-6-104-16,8 0 128 0,0-19-481 16,13-10-63-16,14-9 184 15,4-10 184-15,14-2-480 16,2-7 112-16,-3-4 271 0,0 7 529 31,-12 10 88-31,-8 12 329 16,-8 13-9-16,-8 10 568 0,-8 5-48 15,0 4-184-15,0 0-248 16,-4 0-312-16,-4 4-72 0,-8 15-104 16,-4 3 80-16,4 6 192 15,0 7-31 1,4 0 55-16,5 0-96 16,-2 0 56-16,9-3 0 0,0 0-208 15,12-4-32-15,8-3 88 16,8 1-104-1,8-10 32-15,0-6-40 16,0-8-288-16,11-2-472 0,-6-9-1401 16,-13-7-4848-16</inkml:trace>
  <inkml:trace contextRef="#ctx0" brushRef="#br0" timeOffset="72470.03">12669 9722 696 0,'0'0'5377'0,"0"0"-2489"16,0 0-1143-16,0 0-345 16,0 0 304-1,0 0-327-15,0 0-625 16,0 0-416-16,-63-29-72 0,47 29-80 15,-4 0-8-15,4 10-24 16,-4-1 32-16,9 7-128 31,-2 0 16-31,1 3-72 0,9-3 0 16,-1-1 56-16,4 2-56 16,0-8-216-16,7-3-184 0,13-6 24 15,4 0 256-15,0-3-112 16,4-13-280-16,-4-6 344 15,-8-6 168-15,0-4 168 0,-8-6 240 16,-1 0 192 0,-3-7-272-16,1 1 192 15,-5 6-240-15,0-1-56 0,0 11 96 16,0 9-8-16,0 6 233 16,0 13-369-1,0 0-120 1,0 0-56-16,0 0-80 0,0 16-96 15,-5 6 168-15,5 3 8 0,0 7 16 16,0 3-8-16,5-3-8 16,3 3 48-16,-1-4-48 0,1 1 8 15,1 0-8-15,-9 0 0 16,0 6-953 0,0-6-1871-16,-9-10-5738 15</inkml:trace>
  <inkml:trace contextRef="#ctx0" brushRef="#br0" timeOffset="73214.83">13232 9620 576 0,'0'0'10482'0,"0"0"-7514"16,0 0-1319-16,0 0-233 0,0 0-40 15,0 0-487 1,0 0-329 0,0 0-208-16,0 0 16 0,11 0 16 15,13 0-96-15,8 0-64 16,8 0-24-16,4 0-112 0,7-3 32 15,1-4-120-15,-4-2-40 0,0 6-56 16,-16-3-368-16,-8 2-240 16,-12 4 128-1,-12 0-240-15,0 0-417 16,-25 0-887-16,-2 0-2033 16,-9 0-3033-16</inkml:trace>
  <inkml:trace contextRef="#ctx0" brushRef="#br0" timeOffset="73498.03">13323 9449 640 0,'0'0'6601'31,"0"0"-4617"-31,0 0-343 0,0 0 711 16,0 0-175-16,0 0-337 15,0 0-608-15,0 0-463 16,0 0-393-16,8-39-288 0,-8 65-80 16,0 9 472-16,4 6-240 0,4 7 64 15,4-1-96-15,0-3-80 16,4 4 24 0,-4-3-152-16,8-1 8 15,-4-6-16-15,-5 0-400 16,-6 1-688-16,-1-11-1577 0,-4-15-5369 0</inkml:trace>
  <inkml:trace contextRef="#ctx0" brushRef="#br0" timeOffset="74394.56">13889 9264 8105 0,'0'0'2697'16,"0"0"-161"-16,0 0 73 0,0 0-537 31,0 0-743-31,0 0-609 16,0 0-408-16,0-13-208 0,0 26-104 15,11 13 0-15,-2 5 40 16,3 14-32-16,-5 6 0 0,2 3-8 16,-1-3 0-16,-4-7 0 15,0-6 0-15,-1-6-272 32,1-7 16-32,0-9-168 0,-4-3-72 15,0-4 7-15,0-9 1 16,5 4 144-16,-5-4-8 0,0 0 120 15,0 0 168-15,4-10-8 16,0-2-104 0,-1-5 120-16,5-5 32 15,0-3-48-15,4 0-88 0,4-1 96 16,4-2 56-16,0 5 16 16,-4 7-8-16,0 3 8 0,-4 10 48 15,-1 3 112 1,2 0-16-1,-1 3-144-15,-4 14 296 0,4-2-56 16,-1 5 40-16,-7-1-80 0,1-1-64 16,-5 1 24-16,0 1-64 15,0 2-24-15,-16-3 72 0,-5 0-80 16,-10 0 25-16,-5 0-25 31,-8 0-72-31,0-3 0 0,-3-3-201 16,6-1-815-16,6-5-1232 15,15-7-3161-15,8 0-2377 0</inkml:trace>
  <inkml:trace contextRef="#ctx0" brushRef="#br0" timeOffset="74838.92">14140 9023 1408 0,'0'0'8394'16,"0"0"-5898"-16,0 0-1088 16,0 0-503-16,0 0 383 0,0 0-248 31,44-6-472-31,-17 22 168 16,5 6-215-16,8 6-17 15,-4 7-224-15,4 10-56 0,-5 2-24 16,-3 7-96-16,-4 7 40 0,-4-1-56 15,-3 0-32-15,-14-6 96 16,-3 0-64-16,-4-3-88 31,0 0 120-31,-8 3-112 0,-16 3-8 16,-7 3-144-16,-45 20-536 16,13-17-1209-16,3-12-4488 0</inkml:trace>
  <inkml:trace contextRef="#ctx0" brushRef="#br0" timeOffset="83937.05">3740 12421 9994 0,'0'0'2760'0,"0"-10"-1920"31,0 7-359-31,0 3 655 0,0 0 80 16,0 0-624-16,0 0-336 15,0 0-136-15,0 15-8 0,-4 11 32 16,-3 9 320-16,-5 6-184 16,0 10-56-16,8 0-160 0,0-4-56 15,4-6 8 1,0-12-8-16,4-7 49 15,12-9-57-15,0-13-81 16,8 0 73-16,4-25 0 0,4-14-56 16,-4-8 64-16,-4-4-192 15,-5-6 32-15,-7 9-24 0,-4 7 184 32,-8 16 48-32,4 9-48 15,-4 9 248-15,0 7-248 0,4 10-8 16,4 15-120-16,0 7 120 15,8 10 16-15,4 2 48 0,-1-3-56 32,2-9-16-32,3-10 16 15,0-13 16-15,-5-9-8 16,1-2-8-16,-3-24 0 0,-6-12 152 16,-3-10-144-16,-4-3 80 15,-4 1 48-15,0 6 89 0,-8 5-17 16,4 11 120-16,-3 9-64 31,7 9 40-31,0 7-304 0,0 3-80 16,0 6-800-16,0 13-257 0,0 23 17 15,4-4-2657-15,3-3-1536 16</inkml:trace>
  <inkml:trace contextRef="#ctx0" brushRef="#br0" timeOffset="84186.96">4303 12522 9554 0,'0'0'4456'16,"0"0"-2735"-16,0 0-545 16,0 0-480-16,0 0-192 0,0 10-360 15,0 8-72-15,4 8 320 16,-4 2-159-16,0 1-65 0,0 3-160 15,4-7 48-15,-4 0-56 32,0-2-713-32,3-7-1255 15,-3-4-3329-15,4-12-5465 0</inkml:trace>
  <inkml:trace contextRef="#ctx0" brushRef="#br0" timeOffset="84930.12">4829 12382 6737 0,'0'0'4473'31,"0"0"-2921"-31,0 0 409 16,0 0-313-16,0 0-408 0,0 0-192 15,0 0-679-15,0 0-369 32,0 0-8-32,0 9 8 15,0 23 56-15,0 3-8 0,0 4-48 16,0-4 48-16,7-7-48 15,-3-6 0-15,9-6 0 0,-5-10-96 16,3-6-200-16,6 0-129 0,2-13 137 16,-3-12-96-1,4-6-152 1,-8-4 64-16,-4 0 264 0,-4 6 152 16,-4 7 56-16,0 6 528 15,0 13-88-15,0-1-8 0,0 4-312 16,0 4-120-16,3 18-8 15,-3 4-64-15,9 2 72 0,-1 7 0 16,3-3 0 0,2-7-8-16,-1-2 0 15,4-11-232-15,3-9 104 16,-2-3 72-16,-2-10 64 0,2-12 184 16,-10-9 32-16,-3-7 424 31,-4 0-223-31,0 3 31 0,-4 3-32 15,-7 6-200-15,7 7-40 16,-5 10-72-16,5 3-104 0,4 6-728 16,0 0-1849-16,8 12-2264 15,1 1-2016-15</inkml:trace>
  <inkml:trace contextRef="#ctx0" brushRef="#br0" timeOffset="85233.51">5239 12411 3408 0,'0'0'6146'16,"0"0"-4578"-16,0 0-232 0,0 0 297 15,0 0-641 1,0 0-544-16,88-10-24 16,-85 30-40-16,5-2-32 0,-8 8 80 15,0 2 32-15,0 4 112 16,-11 0-104-1,-6 0 17-15,2-4-169 16,-2-6-168-16,6-3 32 0,7-9-184 16,0-4-56-16,4-6-16 15,0 0-128-15,15 0-128 0,10-6 320 16,6-4-409-16,18-15-639 31,-6 3-1456-31,-7 0-2401 0</inkml:trace>
  <inkml:trace contextRef="#ctx0" brushRef="#br0" timeOffset="85466.65">5796 12480 9209 0,'0'0'5506'0,"0"0"-4842"0,0 0-208 0,0 0 288 15,0 0-240-15,0 0-496 16,0 0-8-16,21-6-848 0,-14 6-1385 16,6 0-1639-16,-5 0-2026 15</inkml:trace>
  <inkml:trace contextRef="#ctx0" brushRef="#br0" timeOffset="85624.56">6040 12458 2712 0,'0'0'7666'15,"0"0"-5754"-15,0 0-872 16,0 0 305-16,0 0-353 16,0 0-696-1,0 0-296-15,0 0-1864 16,52-9-1257-16,-37 6-5553 0</inkml:trace>
  <inkml:trace contextRef="#ctx0" brushRef="#br0" timeOffset="85759.73">6287 12427 1088 0,'0'0'11370'16,"0"0"-9041"-16,0 0-1417 0,0 0 8 15,0 0-200-15,0 0-360 16,24-45-360-16,-9 42-1112 15,-2 3-1929-15,-6 0-2160 0</inkml:trace>
  <inkml:trace contextRef="#ctx0" brushRef="#br0" timeOffset="86836.63">6932 12100 7361 0,'0'0'2505'16,"0"0"-513"-1,0 0 209-15,0 0-337 0,0 0-384 16,0 0-624-16,0 0-408 15,0 0-143-15,0-10-305 0,0 20-24 16,0 9 0-16,0 6 24 0,0 10 96 16,0 7-96-16,8-5 8 15,-4 5 32 1,8-7-40-16,-4-4 0 16,5-6 0-16,-6-8-120 15,1-4-80-15,-4-7-25 0,0-6-71 16,-1 0 96-16,2 0 200 15,3-6 144-15,0-11 56 0,-4-1 48 32,3-2-47-32,-2-2 23 15,-1 0-152-15,0 3 80 16,4 3-144-16,-5 3 40 0,1 4-40 16,5 2-8-16,-5-2 40 31,4 3-40-31,-1-4 0 0,2 3-8 15,-5 4 16-15,0 1-8 0,0-5 136 16,-1 4-72-16,1 3 0 16,0-3-64-16,5 3-64 0,-5 0 56 15,7 0-40 1,1 0-72 0,0 3-168-16,4 9 80 0,0 8 208 15,0-1 8-15,-4 3 0 16,4 3 120-16,-4-2-128 15,0-5-48-15,-1-2-96 0,2-3-33 0,-5-3-7 16,-5-4 0-16,6-3 96 16,-1-3 24-1,-4 0 64-15,0 0 0 16,3-3 344-16,6-13-176 16,-5-3-15-16,-1-3-153 0,1-7 8 15,-3-2 304-15,-5-8-112 31,0-2-24-31,0 0-48 0,0-4 8 16,0 4-64-16,0 3-24 16,0 9-48-16,-5 7 56 15,5 6-56-15,0 10 0 0,-4 3-128 16,4 3-760-16,-11 6-1169 16,3 7-2424-16,-1 0-2432 0</inkml:trace>
  <inkml:trace contextRef="#ctx0" brushRef="#br0" timeOffset="88070.72">7777 12287 1200 0,'0'0'5105'15,"0"0"-3313"-15,0 0-487 0,0 0-153 16,0 0 224-16,0 0-56 16,-44-44-271-16,24 44-145 0,0 0-392 15,4 0-48-15,-3 0 48 16,-2 12-112-1,10 1-8-15,-6-1-304 16,10 8-88-16,3-1 0 0,4 0-48 16,0 3 40-16,4-6 0 15,7-6-88-15,10-1-104 16,3-9-120 0,-1 0 40-16,1 0 152 15,0-13 128-15,-7-6 88 0,-2-9-88 16,-11-1 224-16,0-9 168 15,-4 0-240-15,0-7 96 0,-4 4-48 16,-4 3 48-16,4 0-104 31,-3 13 104-31,2 2-96 16,5 11 177-16,0 5-209 0,-4 4-48 16,4 3-8-16,0 0-64 15,0 0-8-15,-4 10-112 0,4 8 120 16,0 8 136-16,0 2-56 15,0 4-80-15,0 3 8 16,4 0 8 0,5 4 80-16,6-5-96 0,-7 1-136 15,8 0-617-15,-8 0-1135 16,-1-9-2705-16,-3-11-4041 0</inkml:trace>
  <inkml:trace contextRef="#ctx0" brushRef="#br0" timeOffset="88907.78">7944 11817 4785 0,'0'0'4104'0,"0"0"-2431"16,0 0 319-1,0 0-31 1,0 0-577-16,0 0-536 0,0 0-368 0,-4-3-312 15,4 3-96-15,0 0-72 16,8-3 0-16,12-4 24 0,5 1 96 16,1-3-120-16,6 5-96 31,-4-2 8-31,-7 3 24 16,-10 3 56-16,-2 0-144 0,-5 0-8 15,-4 3-48-15,0 10 208 16,0 3 8-16,0 2 64 0,0 5 72 31,0 6 0-31,0-4-32 16,0 4 24-16,4-1-136 0,-1 1 0 15,1-1 120-15,0 4-24 16,0-3 56-16,1 2-32 16,-5-2-72-16,4-4 152 0,-4 1-144 15,0-1 0-15,4-3 32 31,-1 0-40-31,-3 4-40 0,4-1 0 0,0 1-8 16,0-1 8-16,0 1-8 16,-4-1 0-16,0 0 64 15,0 1-56-15,5-4 72 16,-5 0 8 0,0-3-39-16,0 3 47 15,0-3-88-15,0 4 0 16,0-8 96-16,0 2-96 15,0-2 40 1,-28-2-48-16,4 0-1209 0,-4-7-4496 16</inkml:trace>
  <inkml:trace contextRef="#ctx0" brushRef="#br0" timeOffset="90304.67">3820 12271 6697 0,'0'0'1336'0,"0"0"-488"0,0 0 17 31,0 0 55-31,0 0-344 0,0 0-304 15,0-3 40-15,0 3 160 16,0 0 256-16,-3 0-40 16,-9 0 57-16,-4 3-137 0,-9 10-200 15,-6-4-192-15,3 4-32 32,-4 0-88-32,0 0 0 0,8-4-88 15,5 0 64-15,-2 1-56 16,10-4 24-16,-6 4-16 15,10-7 24-15,-1 4-48 0,-1-4 0 16,5-1 0 0,0 2 0-16,1-1 8 15,3-3-8-15,0 3 8 16,-4 0 48-16,4 1-48 0,0-1 48 16,-4 0-8-16,4 0-40 15,0 1 40-15,0 2 0 0,0 0 8 16,0 7 120-1,0-1-104-15,0 1 104 16,0 9 48-16,0-3-104 16,0 10 32-16,0-1 24 0,0 4 48 15,4 3 64-15,-4 0-160 16,4 6 0-16,-4-2-56 0,0 2-16 31,0-3 32-31,0 0-39 16,0-3-41-16,0-4 152 0,0-2-112 15,0-6 24-15,0-1-56 16,0 0 40-16,0-6 40 0,0 3-80 31,0 0 0-31,0-3 88 16,0 0-96-16,0 0-8 16,3-4 8-16,1 1-8 0,0-7 8 15,5 0 0-15,-1-2-8 16,-1-1 72-16,2-3-72 0,6 0 0 15,6 0-8-15,10 0-136 16,9 0-280 0,31-19-737-16,-7 0-1527 15,-4-7-5386-15</inkml:trace>
  <inkml:trace contextRef="#ctx0" brushRef="#br0" timeOffset="91798.23">2776 12804 10762 0,'0'0'2536'0,"0"0"-1215"0,0 0 15 16,0 0-72-16,0 0-440 15,0 0-392-15,0-3-320 16,8 3-48-16,9-3 129 0,3 0-185 47,3 0 112-47,5 3-112 15,0-3-8-15,0 0-144 0,0 3-497 16,-4-4-599-16,-5 4-784 0,-6 0-953 16,-5-3-2096-16,-5 0-1576 15</inkml:trace>
  <inkml:trace contextRef="#ctx0" brushRef="#br0" timeOffset="92003.77">2729 12989 5089 0,'0'0'2368'0,"0"0"-191"15,0 0-313-15,0 0-184 0,103-32-535 16,-63 19-361-16,-4-3-200 16,0 4-176-16,-4 2-392 15,0 1-16 1,-13 5-2121-16,-6 4-2632 0</inkml:trace>
  <inkml:trace contextRef="#ctx0" brushRef="#br0" timeOffset="93319.28">1609 12554 8833 0,'0'0'1705'16,"0"0"-409"-16,0 0 488 0,0 0-391 16,0 0-257-16,0 0-384 15,-4-22-456-15,4 22-72 0,0 0-40 16,0 0-120-16,0 9-64 16,-4 13 0-1,4 10 200 1,0 9 48-16,0 7-152 0,0 2-32 0,4 5-48 15,0-1 56-15,8-7-8 16,-4 1-64-16,4-7 0 16,-4-3 56-16,0-9-48 0,-4-4-8 15,4-6 8-15,-8-6-8 16,4-4-8 0,-1-5-168-16,2-1-88 15,-5-3 200-15,4 0-48 16,4 0 8-16,0-3 0 0,8-10 104 15,-1-6 40-15,2-7-40 32,2-2 8-32,-2-13-16 0,3-7 8 15,-5-13-408-15,2-2-104 16,-6-3 16-16,-3 5 312 16,-4 10 184-16,1 13 72 0,-2 10 112 15,-3 15 200-15,4 3 216 16,-4 4-240-16,0 6-152 0,0 0-104 15,0 0-104 1,4 0-112-16,-4 0 96 16,8 0-168-16,0 6 160 15,4 4 24-15,4 9 152 0,0 6 24 16,3 4-56-16,2 6-48 16,-1 3 56-16,4-3-128 15,3 3 8 1,1 0 40-16,0-6-40 15,4-3 40-15,-8-4-48 0,-4-6 0 16,-1-3 40-16,-10-3-40 0,3-7-8 31,-8 0 8-31,-1-3 8 16,1 0-8-16,-4 1 0 0,5-4 0 16,-5 0 48-16,4 0-48 15,-4 0 8-15,0 0 112 0,0 0 81 16,4-10 479-16,0-9-480 15,0-9-120-15,-1-13 56 0,-3-23-128 32,0-22 0-32,0 4 64 15,-3 5-24-15,-5 14 8 16,-5 22 8-16,6-4 56 0,-5 4 224 16,4 9-176-16,0 10 56 15,0 6-56-15,8 3-88 0,0 7-32 31,0 3-48-31,0 3 0 16,-4 0-8-16,4 0-304 0,0 0-320 16,0 0-536-16,-8 9-993 0,0 4-551 15,-4 0-3794-15</inkml:trace>
  <inkml:trace contextRef="#ctx0" brushRef="#br0" timeOffset="96323.87">4346 4060 16 0,'0'0'128'16,"0"0"-64"-16,0 0-64 0</inkml:trace>
  <inkml:trace contextRef="#ctx0" brushRef="#br0" timeOffset="98644.67">2035 13932 472 0,'0'0'8465'0,"0"0"-6952"15,0 0-865-15,0 0 416 32,0 0 504-32,0 0-463 0,0-7-633 15,-3 17-272-15,-9 6 248 16,-1 6 112-16,-6 13-128 0,-1 6-56 15,-8 22 16-15,-8 14 80 0,4-1-80 16,4-6-199-16,4-10-17 16,4-12-96-16,1 3 0 15,-2-4-72 1,6-2-8-16,2-11 8 16,6-8 32-16,-1-7-40 0,4-3-144 15,-1-10-257-15,5-3-295 16,0 1-296-1,-7-4-336-15,3-13-425 16,-4 0-2495-16</inkml:trace>
  <inkml:trace contextRef="#ctx0" brushRef="#br0" timeOffset="99124.09">1549 13982 9089 0,'0'0'1913'15,"0"0"-793"-15,0 0-16 0,0 0 289 16,0 0-177-16,-4-18-624 15,4 18-376-15,0 0-208 16,0 9 48-16,13 7-48 0,10 9 752 16,1 10-56-1,4 6-168-15,8 1-231 16,-4 2-121-16,8 4-48 0,0-1 56 16,3 1-72-16,-2 3-72 15,2-1 0-15,0-5 24 16,-2-1 8-16,-1-2-80 15,-9-4 8-15,-3-3 8 16,-4-10-16-16,-8-6 0 16,-4-3 0-16,-4-6 8 0,-8-7 0 15,4 0-8-15,-4-3 8 32,0 0 56-32,0 0-64 15,0 0-216-15,0 0-152 0,0 0-328 16,-4-3-457-16,-8-13-1335 0,0 0-7370 15</inkml:trace>
  <inkml:trace contextRef="#ctx0" brushRef="#br0" timeOffset="99823.07">2801 14271 9378 0,'0'0'4624'0,"0"0"-3959"16,0 0 263-16,0 0 368 15,0 0-424-15,0 0-584 0,0 0-192 16,-4 6-88 0,15-6 40-1,6 0 56-15,2 0 240 0,9 0-127 16,0 0 7-16,4-2-144 0,0-5 16 15,-4 1-56-15,0 3-40 16,-4-1-176-16,-5 4-433 0,-3 0-503 16,-8 0-472-16,-8 0-1081 15,0 7 417 1,0-1-2041-16</inkml:trace>
  <inkml:trace contextRef="#ctx0" brushRef="#br0" timeOffset="100068.66">2761 14430 4000 0,'0'0'8226'0,"0"0"-5505"0,0 0-1921 15,0 0-392-15,0 0 344 16,0 0-232-16,0 0-288 0,64 3 168 15,-25-9-16-15,9-3-160 0,-4-1-79 16,4 0-113-16,-8 4-32 16,-5 0-817-16,1-7-1183 0,-8 4-2289 15,-4-1-3153-15</inkml:trace>
  <inkml:trace contextRef="#ctx0" brushRef="#br0" timeOffset="101302.52">3637 13697 3000 0,'0'0'4961'0,"0"0"-2704"16,0 0-433-16,0 0-192 15,0 0-391-15,0 0-1 16,0 0-352-16,-8-13-320 0,1 13-224 0,-14 0-224 15,-3 0-64-15,-4 10-56 16,-4-1 0 0,-3 7-8-16,3-3-32 15,4 2 40-15,4-2-8 16,8-3-32-16,4-4 32 16,8 0-152-16,4-2-48 0,0-1 136 15,0 0-80-15,0 0 152 0,0 0 0 31,4 4 16-31,1-4 96 16,-5 6 88-16,3 4 16 16,1 3 152-16,0 3-168 0,4 3-72 15,-4 3 33-15,4-2-81 32,0 6 88-32,-4 2-88 15,4 1-32-15,-4 6 120 0,-1-3-88 16,2 6 8-16,-5-3 24 15,0 1-96-15,0 2 128 0,0 0-136 0,4 0 0 16,-4 1 112 0,4-1-104-1,0 0 88-15,0 1-48 16,0-1-40-16,-1-3 64 0,2 0-80 16,-1 0 0-16,0 0 32 15,-4 3-32-15,0-3 0 0,0 1 0 16,0-2 8-16,0 2 48 0,0-4-56 31,0-1 0-31,0-5 40 16,0 3-40-16,0-4-8 0,-4 1 8 15,4-1 0-15,0 4 72 16,-4-3-72-16,4 3 16 0,0-1 104 31,0 1-112-31,0 0-8 16,0 0 72-16,4 2-72 0,4 1 64 15,-4 4 8-15,3-4-64 16,-7 0 112-16,4-4-120 0,-4 1 8 16,0 0 0-16,0-4 0 15,0-2 32-15,0 2-24 32,0 4-16-32,0 3 56 0,0 3-56 15,-7 3 8-15,3 1 40 16,-4-1-48-16,4 3 96 0,-5-3-88 15,6-2 8-15,-5-1 112 0,8-4-56 16,-4-5-56 0,4 0 64-1,0-4-72-15,0 1 16 0,0-1 16 16,0 4-32-16,0-4 40 16,0 4-40-16,0 2-8 0,0 1 0 15,0-3 8 1,4-1 32-16,4-5-40 15,0-8-40-15,4-5 32 16,8-7-440-16,-1-3-144 0,6-13-216 16,18-38-881-16,-3 1-3480 15,-12-4-7121-15</inkml:trace>
  <inkml:trace contextRef="#ctx0" brushRef="#br0" timeOffset="102122.05">3837 13875 7961 0,'0'0'2761'16,"0"0"-769"-16,0 0 121 15,0 0-577 1,0 0-184-16,0 0-520 0,0 0-287 16,0 0-169-16,-9-23-32 15,9 20-232-15,9 0-112 0,6-3 0 16,6-1 0-16,6-3 8 16,5 1 0-1,-4 3-8 1,-1 6-216-16,-3 0-272 0,-7 0-8 0,-6 15 87 15,-7 2 201-15,-4 5 208 16,-4 3 24-16,-20 7 48 16,-8 3 112-1,-7-3-112-15,-1 0-72 16,5-4-152-16,7-9-96 16,7 0-480-16,14-13-728 0,7-2-641 15,0-4 57-15,28-29 392 16,4 0-1161-16,3-6-3392 0</inkml:trace>
  <inkml:trace contextRef="#ctx0" brushRef="#br0" timeOffset="102454.63">4179 13640 1200 0,'0'0'5129'0,"0"0"-2072"0,0 0-1241 16,0 0-648-16,0 0-168 15,0 0 17-15,-35 54-313 0,22-26-312 0,2 4-24 16,3 3-64-16,-1-1 208 16,5-2-144-16,0 0-88 15,4-7-88-15,0 1-112 16,0-7 40 0,12-3-120-16,4-7 16 15,8-2 72-15,4-7 48 0,4 0-24 16,0 0 160-1,-9-10-112-15,-2 1 24 16,-10-1-111-16,-2 1 55 16,-5 5-112-16,-4-2-32 0,0 3-8 15,-4 3-24-15,-9 0-673 16,-15 0-1111-16,9 9-2217 0,-1 1-3328 16</inkml:trace>
  <inkml:trace contextRef="#ctx0" brushRef="#br0" timeOffset="103561.59">4470 13811 1176 0,'0'0'8434'0,"0"0"-4282"15,0 0-3135-15,0 0 167 0,0 0-152 16,0 0-632-1,0 0-280-15,4 29-112 16,-1-4 112-16,-3 4-48 16,0 2-56-16,5-5-16 0,-5 12-296 15,0-13-1432-15,0-3-3545 16</inkml:trace>
  <inkml:trace contextRef="#ctx0" brushRef="#br0" timeOffset="104353.26">3924 14446 9089 0,'0'0'2641'0,"0"0"-1025"15,0 0-247-15,0 0-497 0,0 0-8 16,0 0-592-16,44-63-144 15,-25 56-56-15,5 1-72 0,1 2 40 32,-1 4-40-32,-5 0-136 15,1 10 104-15,-3 6 32 16,-10 3 104-16,-3 6 8 0,-4 1 24 16,0 6 80-16,-15-4-64 15,-9 4 0-15,-4-3 24 0,4-7-128 16,-1-7-48-16,14-2-376 31,3-10-200-15,8-3 152-16,0 0 64 15,8-22 96-15,16-6-752 0,4-10 39 16,12-7-55-16,-1-3-224 16,1-2-264-16,-4 5 559 0,-4 10 425 15,-13 10 536-15,-6 9 312 16,-5 9 729-16,-8 7 751 0,0 0 561 15,-8 4-817-15,-12 15-576 0,-1 6-24 16,2 4-232-16,7 6-159 16,0-4-289-1,8 1-144-15,4-9-40 16,0-1-72-16,16-12-288 16,4-5-697-16,19-8-215 0,-3-12-2641 15,-4-8-1640-15</inkml:trace>
  <inkml:trace contextRef="#ctx0" brushRef="#br0" timeOffset="104674.73">4449 14316 2472 0,'0'0'9114'0,"0"0"-5929"31,0 0-2033-31,0 0-72 15,0 0-224-15,0 0-488 0,0 0-272 16,0 0-96-16,56 22 16 0,-47-6-16 16,-9 6 120-16,0 3 104 15,-9 4 81-15,-10 3 127 0,-5-4-16 16,0 1-216 0,4-7 48-1,4-6-152-15,12-7-72 16,1-2-24-16,3-7-152 0,3 0-136 0,21-3-8 31,8-10-112-31,8-9-64 16,7-6-1097-16,-6-2-1624 0,-9 5-4040 15</inkml:trace>
  <inkml:trace contextRef="#ctx0" brushRef="#br0" timeOffset="105042.74">4171 14935 8489 0,'0'0'6762'0,"0"0"-5834"15,0 0-464-15,0 0 80 0,0 0-296 16,4 0-248-16,4 3-88 15,-8 3-536 1,4 7-816-16,-4 6-569 16,0 0-2208-16,0-3-3576 0</inkml:trace>
  <inkml:trace contextRef="#ctx0" brushRef="#br0" timeOffset="105208.25">4167 15192 8777 0,'0'0'1569'0,"0"0"-785"16,0 0 544-16,0 0-680 0,0 0-520 16,0 0-128-16,0 0-2064 31,0 0-1081-31,32 32-3480 16,-40-19 5265-16</inkml:trace>
  <inkml:trace contextRef="#ctx0" brushRef="#br0" timeOffset="105420.51">4123 15487 176 0,'0'0'2144'16,"0"0"2785"-16,0 0-2961 0,0 0 617 15,0 0 168-15,0 0-489 16,0 0-608-1,0 0-687-15,21 10-513 16,-21-10-432-16,0 0-24 0,0 0-1665 16,0-10-5232-1</inkml:trace>
  <inkml:trace contextRef="#ctx0" brushRef="#br0" timeOffset="106401.54">4095 16091 8249 0,'0'0'6050'16,"0"0"-5130"-16,0 0-264 16,0 0 224-16,0 0-408 0,17-67-176 15,-2 54-192-15,2 0 24 16,-2 4-120-16,5 0 80 15,0 2 40 1,-8 7 48-16,4 0-104 0,-4 0-72 16,0 7 8-16,-5 5 48 15,-3 7 72-15,-4 7 40 16,0-1-23-16,-11 4 39 0,-13 2 0 16,-4-2 0-1,0 0-64-15,1-4-32 16,6-6-80-16,1-6 64 0,12-4-72 15,8-5-320-15,0-4-176 16,4-7-161-16,20-12 89 16,8-7-16-16,8-9-176 0,-1-2-408 15,2-8-209-15,-5 4 673 16,-12 3 520 0,-5 6 184-16,-6 10 8 15,-6 6 456-15,-7 10 777 16,0 2 591-16,0 4-864 0,-11 0-296 15,-2 0-248-15,-2 4-63 32,-2 8-241-32,2 7 80 0,2 4 48 15,2 5 48-15,-1 1 16 16,7 2-160-16,1-2-80 16,4 0 80-16,0-7-144 0,0-3 0 15,0 0-8-15,13-7-232 31,2-5-440-31,10-4-313 0,14-3-599 0,6-13-2337 16,-10-2-5361-16</inkml:trace>
  <inkml:trace contextRef="#ctx0" brushRef="#br0" timeOffset="107007.9">4705 16030 6729 0,'0'0'4073'16,"0"0"-3585"-16,0 0 32 15,0 0 544-15,0 0-392 0,0 0-288 16,0 0 9-16,-36-35 367 31,20 35-128-31,-4 0 0 0,-3 0 376 16,-1 7-216-16,-4 6-207 15,7 2-65-15,2 5-152 16,3-2-96-16,4 5-216 0,8-1-48 16,0 0 24-16,4 0-32 15,0-6-72-15,8-3-192 0,11-7-272 16,2-3 71-1,3-3-279-15,4-6 176 16,-4-13-80-16,-1-6 64 16,-7-4 480-16,-4-9 104 0,-4-10 24 15,-8-2 56 1,0-8 224 0,0 4-136-16,0 4 88 0,-4 11 136 15,4 8 80-15,0 12-16 0,0 9 129 16,0 4 103-16,0 6-192 15,0 0-160-15,0 0 64 0,0 0-184 32,-4 16-112-32,4 6-96 15,0 10 104-15,0 5 40 0,0 11-96 16,0 0-48-16,0-1 64 16,8 1-72-16,0 0-144 15,0-3-616-15,0-4-368 0,-4-10-1137 31,-4-12-3648-31</inkml:trace>
  <inkml:trace contextRef="#ctx0" brushRef="#br0" timeOffset="108735.5">4629 13506 4512 0,'0'0'2537'0,"0"0"-1553"15,0 0 601-15,0 0-193 32,0 0-472-32,0 0-152 0,0 0-328 15,0 0-64-15,20-19-192 16,-4 13-176-16,8 0 48 0,0-1 8 15,0 1 64-15,4 2 49 16,0-2-41 0,-5 6-128-16,-3 0 136 15,-3 0-88-15,-2 3 16 0,-7 7 40 16,1 2 40-16,-5 4 192 16,-1 7 104-16,1-1-96 0,0 0-8 15,-4 7-168 1,4-1 16-16,0 4-88 15,1 3 24-15,-2 0-8 16,1 10 8-16,8 2-56 0,-4 0 192 16,0 4-80-16,0-3-16 15,4 0-24-15,-9-4 64 0,2 4 32 32,3-4-112-32,-8 1-56 15,4-1 73-15,0-3-97 0,0-3 8 16,-1 4-32-16,6-4 48 15,-5 0-72-15,0-3 8 0,-4 3 0 16,4-3 16-16,-4 3 24 31,0-6-56-31,0-1 16 16,0-2-8-16,0 0 8 0,0-4 48 16,0 0-48-16,0 4 64 15,0-1-64-15,0 1 56 0,0 3 24 16,4 0-80-16,3 3 88 15,-2-1-96-15,3-2 0 16,-4 3 88 0,0-6-88-16,-1-1 8 0,1 4 0 15,-4-3-8-15,4-4 104 16,-4 4-104-16,0-1 0 0,0-3 64 16,0 4-64-1,0 0 0-15,0-1 0 16,0 4 0-16,0 0 8 15,0 0-8-15,0 3 0 0,0-7 48 16,0 4-48-16,0-3 0 16,0-4 0-16,0 0 0 0,0-3 8 15,0 1-8-15,0-1 0 32,0-3 56-32,0 3-56 0,0-3-16 15,-4 4 8-15,0-5 8 16,1 8 16-16,-1-4-16 0,0 3 0 15,0 1 32-15,4-1-32 16,-4 1-8-16,4-1 8 31,-5 4-8-31,1-1-48 0,1-2-104 16,-1 2 8-16,4-6 80 16,-4 4-80-16,0-10 136 0,4 3 8 15,-4-4-48-15,4-2 56 31,-5 3 0-31,1-6 0 16,1 3-16-16,-1-4-16 0,-4 0-40 0,4 1 0 16,-5 3 56-16,-2-4 8 15,-1 4 0-15,-8 3 8 0,0-4-48 16,-3-2 48 0,-9 0-345-1,-24-10-871-15,8 0-1672 0,0-4-5026 16</inkml:trace>
  <inkml:trace contextRef="#ctx0" brushRef="#br0" timeOffset="112897.92">5804 13436 7761 0,'0'0'1849'0,"0"0"-881"0,0 0-344 15,0 0 96-15,0 0 56 16,-4 35-96-16,0 0 409 31,-3 23-305-31,3 27-320 0,4 26 88 16,0 13-224-16,4 6 24 16,7-9-8-16,2-4-120 0,-2 7 8 15,-3 3 56-15,9 6-48 16,-6 7 88-16,6 3-159 31,-6-3-17-31,9-4 64 0,-8-12-16 0,1 0-72 16,-6-6-56-16,5-7-64 15,-8-4 152-15,-4-11-160 16,0-14 0-16,0-21 8 0,0-17-8 16,0-9 0-1,0-6-248 1,0-1-184-16,0-2-193 0,0-17-415 0,-4-15-392 15,-4-20-529-15,0-9-4072 16</inkml:trace>
  <inkml:trace contextRef="#ctx0" brushRef="#br0" timeOffset="113756.42">5809 13506 1384 0,'0'0'3016'0,"0"0"1"16,0 0-1817-16,0 0-31 15,0 0-369 1,0 0-32-16,0 0-48 16,36-31 128-16,-17 27 72 15,5 1-191-15,8 3-321 0,0 0-136 16,8 0-184-16,8 9 8 31,19 4-40-31,29-6-48 0,27-4 88 16,17-3-96-16,4 0 0 15,-5-16 80-15,-8 3-80 16,-3-6 0-16,7 7-8 0,-3-7 8 16,-1-1 48-16,1 1-48 15,-8 1-16-15,-1-2 16 0,-3 4 0 31,-6 0 0-31,15 4 8 16,-2-1 40-16,4 1 280 0,-3-1-48 16,-9 3 48-16,-3 1 56 0,-13 2-136 15,-3-2-80-15,-5-1-24 16,2 1-136-16,-5-4 136 16,-2 0-144-1,-14 4 8-15,-16-4 56 0,-12 4-56 16,0-1 0-16,12-3-8 15,3-3 16-15,9 1 64 0,0-4-80 32,-4 3-16-32,-1 3-32 15,1 0 24-15,-1 4-72 0,2-1 8 16,-6 1-32-16,-11 5-104 16,-16-2-352-16,-9 6-376 15,-14 0-712-15,-13 0-921 0,0 0-392 31,0 0-2544-31</inkml:trace>
  <inkml:trace contextRef="#ctx0" brushRef="#br0" timeOffset="114792.54">10386 13014 3104 0,'0'0'6834'0,"0"0"-5794"31,0 0-912-31,0 0 296 15,0 0 912-15,0 79 89 0,0-40-577 16,0 8-232-16,0 17-24 0,0 18-192 16,4 20 192-1,1 12-184 1,-1 0-96-16,0 7-80 0,0-7-136 16,-1 7 0-16,5-3 169 15,-4 2 31-15,5 4-64 16,2-3-144-16,6-4-32 0,2-3 48 0,5 4-96 15,-4-7 64-15,4-6 232 16,-4-3-144 0,-4-11-64-16,-4-5-48 15,-5-13-40-15,-3-16 104 16,0-12-112-16,-4-7 8 16,0 3 120-1,0 7-128-15,0 3-56 16,0-7 56-16,0 0 0 15,-4-5 40-15,0-1-40 0,1-7 0 16,3 1-8-16,0 0 8 16,0-3 0-16,0-1 0 0,0 4 8 15,0-4 48-15,0-2-56 32,3-7-168-32,-3 0 160 15,0-6-80-15,0-1 80 0,0-6-112 16,-7 1 40-16,-1-4 80 15,-8 0-8-15,-8 1 8 0,0-1 16 0,-7-3-16 16,-10 0 0 0,-2 0 0-1,-17 0 0-15,-15 0 0 16,-26 0 0-16,-26 0-96 0,-8 0-152 16,7 0-208-16,9 0 280 15,18 6 168-15,-2 0 8 0,-4 1 96 16,-5-1-16-16,0 1 64 0,-6-1 168 31,-2 3-64-31,0-2-32 16,4-4-120-16,4 0-88 0,5 0 64 15,12 1-64-15,11 2-8 16,20 0 8-16,16-3-8 0,1 7 0 31,-13-1 8-31,-8 4-8 16,-8 3 88-16,-12 0-80 0,-11 0 0 15,-12 2 56-15,7-5-64 16,20-6 0-16,25-1 0 0,15-2 48 16,-9 1-48-16,-5 2 0 31,-7 3 8-31,5-1-24 16,1 0 8-16,7 1 8 0,0 3 0 15,5-4 0-15,-1-2-8 16,0-1-32-16,4-6-96 0,4 3 128 15,-4-3-48-15,4 0 8 16,1 0 32-16,-6 0 16 16,10-3-8-1,-1-3 0-15,4-1 8 0,8 1 8 16,5 3-8-16,-1-4 0 16,8 1 8-16,-4 0-8 0,4-1 16 15,-4 1 16 1,0-3-24-16,4 2-16 15,0-3 0-15,4 1-384 16,3-23-793-16,2 7-1735 0,3-7-4930 16</inkml:trace>
  <inkml:trace contextRef="#ctx0" brushRef="#br0" timeOffset="116116.36">6530 14824 1512 0,'0'0'8378'0,"0"0"-6418"16,0 0-664-16,0 0 105 0,0 0-161 15,0-32-376-15,-4 19-328 32,0-2-376-32,0-5 32 0,-5-2 152 15,-2-3-16-15,-9 0-104 16,-3-1 40-16,-9 0-55 16,0 1 207-16,-5 6-128 0,-2 7-96 15,3 8-24-15,0 4-40 31,4 10-128-31,1 15 0 0,-1 10-80 0,4 7 72 16,4 11-56-16,3 8 64 16,14-1-8-16,3 3 0 15,4-2 8-15,4-7-8 16,20-6-304 0,0-11 16-16,8-8-240 15,0-13-17-15,3-13 9 0,-3-3 320 16,4-13 160-16,-4-15 56 0,-4-13-152 15,0-7 24-15,0-18 0 16,-13 2 56 0,-2-3 72-16,-6 1 16 15,-3 21-8-15,-4 1 64 16,0 15 192-16,0 13 136 0,0 10 8 16,0 2-400-16,0 4 0 15,0 4-8-15,0 15 16 0,0 13 152 16,0 6 152-16,0 9-31 31,0 7-33-31,0 0-56 0,8-3-48 16,1 0-72-16,2-7-24 15,4-6-48-15,2-6 0 16,3-9 0-16,-1-1-312 0,2-13-425 31,3-3-463-31,8-12-648 16,-4-13-2521-16,-5-6-5177 0</inkml:trace>
  <inkml:trace contextRef="#ctx0" brushRef="#br0" timeOffset="116386.87">6737 14833 11242 0,'0'0'4569'16,"0"0"-3929"-16,0 0-184 16,0 0 288-16,0 0-104 15,0 0-272-15,0 0-215 0,44-15-89 16,-24 8-8-16,4-3-56 16,-1 1-337-16,-3 3-711 0,1 3-408 31,-6-4-1289-31,-2 4-1264 15,-9 0-4344-15</inkml:trace>
  <inkml:trace contextRef="#ctx0" brushRef="#br0" timeOffset="116565.52">6614 15068 1768 0,'0'0'7209'0,"0"0"-6096"15,0 0 15-15,0 0 968 16,0 0-319 0,103 4-913-16,-59-14-488 0,4-3-232 15,15-9-144-15,-11 0-1424 16,-12 3-2945-16</inkml:trace>
  <inkml:trace contextRef="#ctx0" brushRef="#br0" timeOffset="117382.25">7471 14773 1320 0,'0'0'7897'16,"0"0"-6320"-16,0 0-601 0,0-76 336 31,0 47 297-31,-9-3-609 16,-3 1-440-16,-4 2-32 15,0 4 144-15,-8 6 136 0,4 3-376 16,-7 9 57-16,-1 7-177 15,0 3-272-15,-4 17-40 0,4 12-72 16,4 2 24 0,4 11 48-16,8-1-72 15,8 4 72-15,4-10-8 16,0-3 0-16,12-13-152 0,8-9-136 16,4-10-25-1,4-3 33 1,4-19 168-16,8-10 16 0,-5-9-216 0,5-3-184 15,-8-3-32-15,-4 2 0 16,-8 10 536-16,-5 10 40 16,-10 9 296-16,-1 7 112 0,-4 6 112 15,0 0-248-15,4 4-312 16,-4 11-104 0,4 11 104-16,4 9 104 15,-5 12-96-15,10 17 72 16,-1 22 16-16,0 15-88 0,0 4 88 31,-5-7-40-31,6-12-48 16,-9-10 112-16,4 0-120 0,-5-9 56 15,1-16-56-15,-4-10-248 16,0-6-56-16,0 7 16 16,-4-1 88-16,-7 3 72 0,-6-6 64 15,-2-3 64-15,-1-13 80 16,-4-2 24-16,-4-8 288 0,-4-9 168 15,-4-3 33-15,-7 0 7 16,-2-10-8 0,6-12 56-16,-6-9 16 15,10-10-152-15,7-26-128 0,20-29-144 16,8-37-240-16,32-7-16 16,12 11-520-16,4 33-336 15,-13 36-104 1,6 6-433-16,-14 19-719 0,-7 9-3593 15</inkml:trace>
  <inkml:trace contextRef="#ctx0" brushRef="#br0" timeOffset="117963.19">7888 14309 8369 0,'0'0'4729'0,"0"0"-3152"15,0 0-289-15,0 0 96 0,0 0-208 16,0 0-583-16,-15-2-417 16,-2 24-168-16,-7 9 104 0,1 23 136 15,-1 19-56-15,0 26 112 16,9 5-40-16,10 1-168 0,5-10-48 31,16-22 64-31,4-18-104 16,0-11 0-16,4-9-8 15,11 3 0-15,5-3-320 0,4 3-336 16,0-16-585-16,8-19-639 16,-9-3-2521-16,-6-15-5409 0</inkml:trace>
  <inkml:trace contextRef="#ctx0" brushRef="#br0" timeOffset="118831.22">8107 14325 1640 0,'0'0'8010'31,"0"0"-5914"-31,0 0 144 0,0 0-695 16,0 0-553-16,0 0-528 16,0 0-408-16,0 29 24 0,0 6 312 15,0 9-112-15,0 7 80 16,0 0-112-16,0 6-64 31,0 0-64-31,0 1-47 0,0-5-1 16,4-2-16-16,1-7-56 15,3-9 0-15,-4-9-136 0,-1-10-321 0,1-10-319 16,9-6-320-16,-5-13 360 16,7-15 616-1,1-10-240 1,5-13 136-16,-2-6-120 0,-3 0 312 16,0-4 32-16,-4 7 256 15,-4 10 136-15,0 9 176 0,-1 12-248 16,-3 11 192-16,-4 6 0 15,0 2-136 1,5 4-376-16,-1 0-16 16,0 13-336-16,4 6 352 0,3 13 144 15,2 3 8-15,-2 6-96 16,2 4-56-16,-5-1-8 0,7 1-72 16,-2-4-96-16,2 0-304 15,-2-9-64-15,2-3-120 0,1-11-32 31,-4-8-48-31,1-7 167 16,-2-3 577-16,1-13 184 0,-4-5 169 16,4-11 103-16,-4 0 288 15,-1-12 32-15,-2 0-120 32,-5-10-40-32,0-6 0 0,0-19-304 15,0 5-104-15,0 2-56 16,-9 2 121-16,2 16-201 0,-1 1 120 0,0 8-64 15,4 17-32 1,0 9 48-16,0 10-8 16,0 6-136-1,4 0-200-15,-8 13-961 0,1 12 249 16,-10 16-792-16,6-6-2721 16,-2-3-3073-16</inkml:trace>
  <inkml:trace contextRef="#ctx0" brushRef="#br0" timeOffset="119592.4">8968 14201 680 0,'0'0'8217'0,"0"0"-6544"15,0 0-537-15,0 0 584 16,0 0-103-16,0 0-577 31,8-12-240-31,-8 12-96 0,0 3-112 16,0 16-368-16,-4 6-64 16,-4 14 249-16,-7 5-225 15,2 10-24-15,-2 0-88 0,2 0 24 16,2 3-40-16,-6 0-56 15,6-3 0 1,-6 0 80-16,2 0-80 0,3-10 8 16,3-2-8-16,-2-10-424 15,7-10-257-15,0-6-511 16,-1-7-640-16,5-6-937 0,-7-3-1128 16,3 0-1328-16,-4-3 2177 15</inkml:trace>
  <inkml:trace contextRef="#ctx0" brushRef="#br0" timeOffset="120026.81">8678 14335 9794 0,'0'0'2760'0,"0"0"-775"32,0 0-401-32,0 0-568 0,0 0-600 15,0 0-320-15,0 0-96 16,0 0-120-16,11 13 120 16,2 5 192-16,2 5 64 0,2 8-32 15,2 1 176-15,5 6-7 31,0 4-57-31,4-4-56 0,0 3-168 0,4 0-32 16,0 4 32-16,3-4-104 16,-7-3 88-16,0 4-96 15,-8-5 0-15,-4-2 88 0,-8 0-88 16,-4-3 0 0,-1-10 64-1,-3-3-64-15,0-6-80 0,0-6-384 0,0-5-392 31,0-2-441-31,-3-2-1151 16,-1-11-2265-16</inkml:trace>
  <inkml:trace contextRef="#ctx0" brushRef="#br0" timeOffset="120433.8">9228 14583 4136 0,'0'0'7002'0,"0"0"-2937"16,0 0-3129-16,0 0 224 0,0 0 16 15,15 0-383 1,-2-4-425 0,6-2-360-16,5 3 48 0,4-3 8 15,0 2-56-15,0 1 64 0,0 0-72 16,-5 0-184-16,-3 3-328 15,-3 0-201-15,-10 0-535 0,-3 0-528 32,0-3-889-32,-4-1-167 15,-8-2-1433-15,-4 0-1200 0</inkml:trace>
  <inkml:trace contextRef="#ctx0" brushRef="#br0" timeOffset="120732.16">9256 14383 2680 0,'0'0'6938'15,"0"0"-4754"-15,0 0-248 0,0 0 169 16,0 0-393-16,0 0-680 16,0 0-559-16,0-10-313 0,3 20-104 31,9 8 168-31,-4 5 136 15,4 5-104-15,0 7-24 16,4 0-104-16,-4 3-48 0,-1 3 8 0,2 4-80 16,-5-4 40-1,3 4-48 1,-6-4-32-16,-1 0-288 0,-4-6-136 16,0-6-312-16,0 0-529 15,0-7-1423-15,0-13-3194 0</inkml:trace>
  <inkml:trace contextRef="#ctx0" brushRef="#br0" timeOffset="121353.99">9546 14129 7561 0,'0'0'5505'15,"0"0"-4136"-15,0 0-305 32,0 0-8-32,0 0-208 15,0 0-624-15,0 0-208 0,24 41 384 16,-12-10-296-16,-5 8-16 15,2 2 16-15,-1 7-8 0,-1-4 64 0,1 7-160 16,-3-4 48 0,-5 1-48-1,4-7-96-15,-4-3-224 16,0-12-128-16,0-4-48 0,0-13-176 16,0-2-432-16,0-7 432 15,0 0 664-15,0-13-360 0,0-6-289 0,0-6 225 16,0-7 200-16,8-3 96 31,7-3 16-31,1 3 120 16,0 6 0-16,4 7 224 0,-3 6 40 15,-2 7 240-15,1 6 73 16,-4 0 167-16,4 3-192 0,-4 0-112 31,0 0 120-31,0 9-248 16,-4 4-48-16,-1 2-168 0,2 1-48 15,-9 3 56-15,0 7-104 16,0-4 0-16,0 4 96 0,-12 2-48 16,-9 1 64-16,-2-1 24 31,-9 1-56-31,1 0 40 16,-10-1-120-16,5-3-376 0,-11-6-792 15,10-6-1849-15,14-10-3816 0</inkml:trace>
  <inkml:trace contextRef="#ctx0" brushRef="#br0" timeOffset="121790.34">9781 13989 4721 0,'0'0'7297'0,"0"0"-5609"15,0 0-343-15,0 0 167 0,0 0-464 16,92 9-256-16,-69 14-399 16,5 5-153-16,0 13-32 31,0 10 8-31,-4 3-88 0,0 16 88 16,-8 19-152-16,-8-7 112 15,-4-9-80-15,-4-9-48 0,-4-13-48 16,-8 9 0-16,-3 4-272 15,-2-7-136 1,-22 10-609-16,7-20-1111 16,-5-12-3665-16</inkml:trace>
  <inkml:trace contextRef="#ctx0" brushRef="#br0" timeOffset="130611.56">12112 5137 128 0,'-4'-3'936'0,"0"0"-616"16,-4-1-312-16,-1 1 72 16,-2-3 920-16,-1 2-24 0,4 1-344 15,0 3-288-15,0 0-344 16,4 0-24 0,0 0-680-16,4 7-264 15,0-1 184-15,0 1-728 0</inkml:trace>
  <inkml:trace contextRef="#ctx0" brushRef="#br0" timeOffset="131174">11984 5210 1344 0,'0'0'3248'0,"0"0"-1087"15,0 0-1185-15,0 0-264 0,0 0 449 16,0 0-17-16,0 0-200 16,0 0-120-16,0 0-256 15,0 0-64 1,0 0-168-16,0 0-143 0,4 0-17 15,9 0 8-15,10 0 88 16,13 0 88-16,4 0-40 0,7-3-56 16,9 3-48-16,12-4-40 15,28 4 112 1,19 0-16-16,12-3 8 16,-3 0-16-16,-12 3-128 15,-13-3 0-15,-19 0 16 0,-16 0-16 16,-16 0 72-16,-8 3-72 15,3-4-48-15,5 4 72 0,0-3-152 32,-8 3 0-32,-8 0 0 15,-4 0-8-15,-9 0 64 16,5-3-64-16,-7 3 0 0,2 0 48 16,1 0-48-16,-4 0 0 15,0 0-8-15,-4 0 16 0,-8 0-8 31,4 0 0-31,-8 0-120 0,0 0-144 16,0 0-304-16,-3 0-480 16,-30 0-880-16,6-3-1105 0,-1-1-4129 15</inkml:trace>
  <inkml:trace contextRef="#ctx0" brushRef="#br0" timeOffset="131610.2">13251 4937 7281 0,'0'0'2505'16,"0"0"-777"-16,0 0-24 0,0 0-111 15,0 0-377-15,0 0-440 16,0 0-336-16,-4-19-104 0,4 19-248 31,0 0-88-31,4 9-120 16,9 10 120-16,6 3 0 15,5 7 0-15,8 3 0 0,0 0 16 16,3-1-8-16,-3-2-8 16,0 0 8-16,-4-4-8 0,-8 0 64 31,-4-2-64-31,-11-1 0 15,-5-3 32-15,0 3-32 0,-17-3 8 16,-15 3 144-16,-11 1 192 16,-9-1-56-1,-4 0-160-15,0 0-72 16,12-6 65-16,9 0-121 0,11-3-16 16,12-4-577-16,7 0-823 15,5-5-1497-15,13 2-935 0,6-6-2578 16</inkml:trace>
  <inkml:trace contextRef="#ctx0" brushRef="#br0" timeOffset="133908.53">18200 4336 5641 0,'0'0'4657'0,"0"0"-3753"16,0 0-384-16,0 0-192 15,0 0 440-15,0 0-8 16,-20 0-199-16,8 10-249 0,-4 3-144 31,-4 6-32-31,-8 10 96 16,-11 9 88-16,-6 9 152 0,-2 7-72 15,-13 19-32-15,-12 16-40 0,-11 19-88 16,-1 0-160-16,13-22 40 16,19-19-48-16,20-30-72 0,4-8 0 15,-4 3 88 1,0 0-32 0,4-4-56-16,0-2 0 0,13-8 32 15,-6-5-32-15,5 0-128 16,4-4-192-16,5-2-264 0,-2-4-472 15,-3-3-889-15,5 0-799 0,3-13-4754 16</inkml:trace>
  <inkml:trace contextRef="#ctx0" brushRef="#br0" timeOffset="134517.1">17307 4346 536 0,'0'0'5721'16,"0"0"-3993"-16,0 0-680 0,0 0-183 16,0 0-425-16,0 0-80 15,0 0-152-15,24 16 536 0,-4 6-48 16,0 4-16-16,12 6-88 0,0 6-103 31,3 3-9-31,6 4 80 16,6-1-88-16,-2 6-152 15,6 1-88-15,1 6-96 0,-5 0-72 32,-2 1 24-32,-6 5-88 15,-7-2 8-15,-4-4 0 0,-8-7 0 16,4-5 56-16,-1-10-64 15,-2-6 0-15,3-1 8 0,-5 0-8 16,5-5 0-16,-3-1 0 16,-6 0 8-16,1 0 0 0,-4-2-8 15,-3-5 8-15,-2-2 40 32,-3-3-48-32,-4-7-8 15,0 0 8-15,0-3 8 0,0 0 112 16,0 0 48-16,0-6-168 0,0-7-752 15,-4-19-1008-15,0 7-873 0,1 0-3976 16</inkml:trace>
  <inkml:trace contextRef="#ctx0" brushRef="#br0" timeOffset="136253.91">18503 4889 6025 0,'0'0'1912'0,"0"0"-760"0,0 0-127 16,0 0-57-16,0 0 80 16,0 0-160-16,0 0-424 0,0 0-232 15,0 0-32-15,0 3-120 31,0-3 17-31,0 0-25 0,0 0-72 16,4 0 72-16,7 0-72 0,6 0 184 16,7 0 168-16,8 0-128 15,-1 0-16-15,9 0-16 16,0 0 8-16,4 0 0 16,-1 0-72-16,2-3 56 15,-2 0 64-15,-7 3-184 16,-4-3 8-16,0 3-64 15,-4 0 56-15,0 0 8 0,3 0-72 16,1 0 0-16,0 0 88 16,4 0-88-1,4 3 8-15,-4-3 0 16,4 3 0-16,-5 0 40 16,1-3-48-16,1 4 0 0,-2-4 8 15,1 3 8-15,0-3 0 16,3 0-16-16,2 0 8 0,-2 0 0 31,5 0-8-31,-9 0 8 16,6 0 0-16,-5 0-8 0,-1 0 8 15,1 0 0-15,0 0-8 16,0-3 48-16,4-1 56 16,0 1 40-16,-1 0 8 0,2 3-96 31,-2-3-40-31,-3 3-8 0,-4 0 8 15,3 0 48-15,-7 0-64 0,0 0 0 16,-3 0 0-16,3 0 0 16,0 0 24-16,0 0-16 15,0-3-8-15,-1 0 40 16,-3 3-40 0,0-4 0-16,-4 4 0 0,-5 0 0 15,-6 0 0-15,-1 0 8 16,0 0-8-16,-5 0 8 0,5 0-8 15,1 0 0-15,2 0 48 16,1 0-40 15,1 0-8-31,2 0 0 16,-2 0-8-16,-2 0-112 0,-7 0-288 16,0 0-96-16,-4 0-216 15,0 0-320-15,-8 0-489 16,-7 0-743-16,-2 0-1777 0,2-3-1872 15</inkml:trace>
  <inkml:trace contextRef="#ctx0" brushRef="#br0" timeOffset="136713.56">20327 4660 5297 0,'0'0'1760'16,"0"0"368"-16,0 0-183 16,0 0-153-16,0 0-463 15,0 0-521 1,0 0-440-16,-3-9-136 16,3 9-184-16,7 0-40 0,6 6 112 15,6 4 104-15,1 3 112 0,8-1-40 16,4 1-48-16,0 3 80 15,0 3-184 1,0 0-96-16,-4 3 16 16,-4 0-56-16,-5 0 48 15,-6 1-56-15,-2-4-16 0,-7-3 16 16,0 0 0-16,0-7 56 31,-4 4-48-31,0 3 128 0,-8 0 200 16,-12 6-16-16,-3 3 9 15,-9 4-17-15,-4-1-136 0,-8 4-72 16,8-7-88-16,-3 1-8 16,7-4 32-16,8-3-40 15,7-3-416-15,2-6-497 0,15-7-855 32,0-3-2281-32,0 0-1592 0</inkml:trace>
  <inkml:trace contextRef="#ctx0" brushRef="#br0" timeOffset="139036.09">22004 4086 856 0,'0'0'2272'16,"0"0"-583"-16,0 0-1065 16,0 0 24-16,0 0 264 15,-86 0 24-15,58 0-104 16,0 0-199-16,-8 0-249 15,0 0-56-15,-4 0 216 16,-4 3 104-16,0 0 152 0,-3 0-136 16,2 1-184-16,-2 2 8 15,2 1-7 1,2 2-153-16,0 4-192 16,2-1 80-16,5 4-128 15,5 0 24-15,-1 0-32 0,4 0-8 16,-4 3 80-16,0-3 56 15,0 3 72-15,-3 3 128 0,-1-3-168 32,0 3-80-32,-4 0 40 15,8 1 0-15,0-1 24 16,4 0-80-16,0 4-128 0,9-4 96 16,-2 6-48-16,1 1-64 15,5-1 8-15,3 1 0 0,3 0-8 31,-2 2 0-31,3-2 8 0,-1 3 24 16,2-4-24-16,-1 4-8 16,-5 0 0-16,6 0 8 0,3-4 8 15,-4 1-8-15,4-4 0 16,4 4 56-16,0-4-56 16,0 1-8-1,0 2 0-15,0 1 0 0,4-1 16 16,4 4-8-16,3-3 64 15,2 2 128-15,2-2-72 0,6 3 48 16,-1-4-32-16,3 4-88 16,5-1 33-1,0 1-33-15,4 0 16 16,4-3 32-16,0-1-96 16,8-2 0-16,-5-4 48 0,2 0-8 15,-2-6-40-15,-7-3 0 16,-4-1-8-16,0-2 40 0,-9 2-40 31,6-2-8-31,-5-3 8 16,4 2 0-16,8-3 16 15,0 4 32-15,0-4-40 0,-1-2 88 16,5 5-96-16,-8-6 0 16,8 4 8-16,-4-1-8 0,-1-6 48 15,5 3 0-15,-4-3-40 31,4 0 152-31,0 0-160 0,0 0 56 16,0 0-8-16,-4 0-40 0,-1 0-8 16,-3 0 0-16,4-3 8 15,-8-3 16 1,8 2-24 0,-4-2 0-16,0 0 8 0,4-1 0 15,4 1-8-15,-4-4 0 0,3-2 16 16,1 2-64-16,0-2 48 0,-8-1-56 15,3 0 56-15,-6 0 0 32,-1 1 0-32,-5-1-8 15,1-3 8-15,1 0 24 0,-2-3-24 16,5-3-80-16,0 0 0 0,4-4-16 16,0-2 8-16,-5 6 80 15,-3-4 8-15,-3 7 32 31,-9-3-24-31,3 6 80 0,-7-6 16 16,5 3 0-16,2 0-56 16,-3-3-48-16,8-1 8 0,0 1-16 15,0-3 8-15,-4-1 0 16,0 1 0-16,0 0 0 31,-8 2 8-31,-4 1 40 0,0 3-48 16,0 0 80-16,0 0-72 0,0-3-8 15,0-1 8-15,0 1-8 0,0-4 0 16,0 4 0-16,0-3 8 16,0 3 32-16,0-3-40 15,-4 2-8-15,4 4 8 16,-4 0 0 0,0 0 8-16,0 0-8 15,-4 3 8-15,0-3 24 0,0 0-32 0,-3 3 0 16,2-3 0-16,-3 3 0 15,0-3-8-15,4 3 8 16,-3 1 0 0,3 2 32-16,-1-6-32 15,-6 3-16-15,2-3 8 16,-2 3 8-16,-2 0-16 0,2 0 16 16,-2 0-40-16,-2 4 32 31,-1-1 8-31,-4-3-56 0,0 3 56 15,1 4 0-15,-5-4 8 16,3 0-8-16,-3 4 0 0,0-1-16 16,0 4 16-16,5-3-48 15,-5-1 48-15,-3 4-8 32,-1-4 0-32,-5 1 0 0,-3 2-56 15,-7 4 56-15,-1-4 8 16,-4 7-8-16,1 0 8 0,-1 0-48 0,-1 0-144 15,10 7-521-15,-17 12-703 16,12-3-1736-16,8-4-3010 16</inkml:trace>
  <inkml:trace contextRef="#ctx0" brushRef="#br0" timeOffset="140906.5">19339 3825 4721 0,'0'0'1384'0,"0"0"48"15,0 0 24-15,0 0 17 16,0 0-257-16,0-6-72 0,0 6-272 15,0 0-367 1,0 0-281-16,0 0-152 16,0 13-64-16,0 9 56 15,0 7 16-15,0 9 16 0,-7 9 136 16,-2 1-104 0,1 6 0-16,4-3-24 15,4 6-96-15,-3-3 104 0,3 0-112 16,0 0 0-1,0-6 64-15,0-7-64 0,3-6 0 16,-3-10 0-16,4-3 0 0,-4-9 8 31,0-6 0-31,4-4-8 16,-4-3 48-16,4 0-40 0,1 0 120 16,6-7 280-16,5-9-280 15,4-6 24-15,4-3-104 0,0-4-48 16,4-6 0-16,-1-6-16 15,1 0-64-15,-4-4 24 0,1 4 32 32,-5-3 16-32,-1 5 8 15,-2 4 0-15,-2 7 40 16,-2 6-40-16,2 6 88 0,-7 6-80 16,0 1 200-16,0 5 40 31,-4 4-192-31,-4 0-48 0,0 0-8 0,4 0-24 15,-4 0-168-15,7 13 8 16,2 6 184-16,3 7 32 16,-1 5-32-16,2 4 0 0,-2 0 8 15,6 4-8 1,-6-2 0 0,6-2 8-16,-2-3-8 0,-2-3 48 15,2-7-48-15,-2-6-80 0,-5-3 64 16,-1-7-112-16,1 0 24 15,-8-2 88-15,4-4 16 0,5 0 64 32,-2-10 112-32,5-6-160 15,0-6 160 1,0-7-128-16,4-3 8 16,0-5-48-16,0-8 0 15,3-6 48-15,-2 0-56 0,-6-9 0 16,2 3 8-16,-9-3-8 15,-4 6 176-15,0 6 136 0,0 7 8 16,0 9 8-16,-4 3-88 16,4 10-16-16,-5 3-64 15,5 1-95-15,-4 2-57 0,4 0 56 16,-4-3-64-16,1 0 0 31,-1 0 0-31,0 1-8 0,0 2 0 16,-5 0 8-16,9 4-105 0,-4 5-119 15,4 1-24-15,-3 3-368 16,3 0-1016-16,-4 10-2849 0,0 3 48 16</inkml:trace>
  <inkml:trace contextRef="#ctx0" brushRef="#br0" timeOffset="142323.99">21475 4581 4672 0,'0'0'4321'0,"0"0"-2584"0,0 0 55 15,0 0-63-15,0 0-337 0,0 0-464 31,0-13-328-31,0 13-424 16,0 0-176-16,0 7-16 0,0 12-72 16,0 6 88-16,-4 7 0 15,4 6 0-15,0 0 64 0,0 7-64 32,0-1 0-32,4 1 40 15,-1-1-32-15,6-3-8 0,-9-2 0 16,0-1 0-16,0-7 72 15,0-2-72-15,0-7-8 0,0-6-216 16,0-3-248-16,0-4 16 31,0-2-328-31,0-1-176 16,0-3-313-16,0 0 145 0,0-3 288 16,0 0 472-16,0-9-160 15,0-7-288-15,0-10 279 0,8-2-191 16,0-7 104-16,4-10 288 15,-4 1 336 1,3-4 360-16,-3 7 704 16,-3 6 297-16,-1 7-145 0,4 5 96 15,-1 7-56-15,6 4-503 16,-2-1-289-16,10 7-248 0,2 0-208 16,1 6 96-1,4 0-104-15,-4 3 0 16,0 9 40-16,-5 8-32 15,6 2 88-15,-9 3-40 0,-4 0-48 16,-1 7 80-16,-6-3-40 16,-5 3-40-16,0-4 112 0,0 4-120 31,-13-3 152-31,-2-1 8 16,-9-3 16-16,-4 1 168 0,0-4-72 15,-8-6-24-15,-3 0 0 16,-2-3-104-16,2-7-16 0,7-3-56 15,0-3 32-15,8 0 0 32,5 0-16-32,6-3 8 15,9-10-96-15,-4-6-296 0,8-12-1008 16,0 5-1841-16,0 0-5576 0</inkml:trace>
  <inkml:trace contextRef="#ctx0" brushRef="#br0" timeOffset="143193.44">21491 4791 104 0,'0'0'4216'16,"0"0"-2631"0,0 0-905-16,0 0-232 15,0 0-112-15,0 0 24 0,-13 6 56 16,13-6 120-16,0 0 72 0,0 3 81 15,0-3 119-15,0 0 272 16,0 0 224 0,-3 0-231-1,3 0-377-15,0 0-192 0,0-6 32 16,-4-7-344-16,4 0-128 0,-4-9 40 16,0-3-24-16,4-10 8 15,0-3-8-15,0-7 112 0,0 1-40 31,-4-1 0-31,4 4-32 16,-7 6 232-16,2 7 144 0,1 6-72 16,0 9-175-16,4 4-81 15,0 5 80-15,0 1-144 16,0 3-104-16,-4 0 0 0,4 7-232 31,0 11-40-31,-4 8 159 16,4 9 113-16,0 3 0 0,0 3 0 15,0 1 0-15,0-1 40 0,0 0-40 16,0 0-8-16,4 1-40 16,0-5-624-16,9 15-672 0,-2-11-1088 15,1-10-1993-15</inkml:trace>
  <inkml:trace contextRef="#ctx0" brushRef="#br0" timeOffset="144642.07">22706 4892 1616 0,'0'0'4337'0,"0"0"-2753"16,0 0-576-16,0 0-416 0,0 0 665 15,0-12-57-15,0 12-224 16,0 0-368-16,0 0-112 0,0 0 57 15,0 0 31 1,0 0-56-16,0 0 120 16,0 0-88-16,0 0-152 15,0 0-160-15,0 0-32 0,0 0-40 16,9 0-120-16,-2 0-48 16,9 0 64-16,8 0-72 31,4 0 16-31,11 0 88 15,6 0 48-15,6 0-8 16,9 0-24-16,-1 0 0 16,1 0 48-16,0 0-8 0,-4 0 89 15,0 0-33-15,4 0 24 16,0 0 8-16,3 0-56 0,20 0-88 16,-10 0 96-16,2 0-136 15,1 0-56-15,-16 3 48 0,4 0-8 16,-8 3-32-16,-13-6 72 15,-7 4-80-15,-12-1 136 0,-9-3-72 47,-6 0 168-47,-1 0 56 16,-4 0-64-16,3 0-104 16,-3 0-88-16,1 0-32 0,-5 0-16 15,0 0-112-15,0 0-496 16,0 0-360-16,0 0-833 0,-9 9-479 0,-14-3-433 15,7 1-1816-15,-1-4-2880 16</inkml:trace>
  <inkml:trace contextRef="#ctx0" brushRef="#br0" timeOffset="145080.81">23854 4740 1064 0,'0'0'5817'16,"0"0"-3336"-16,0 0 111 16,0 0-528-1,0 0-423-15,0 0-233 16,0 0-456-16,-9-16-568 16,9 16-240-16,0 0-144 0,0 0-16 15,4 10-104-15,9 2 40 16,6 8 80-16,9 5 32 0,0 0-24 31,4 4-8-31,0-4 16 16,-4 4-8-16,0-4 8 15,-4 0-16-15,-4-2 8 0,-5-1 40 16,-7-3-48-16,-4-3 0 16,-4 0 0-16,0-4 8 0,0 1-8 15,-4 3 0-15,-11 0 8 16,-9 0 72-1,-8 3-64-15,-4 0 48 16,-8 0-8-16,0 0-7 0,-4 0-33 16,5 3-16-16,3-3-449 15,8 0-1071 1,12-3-3089 0,12-9-3913-16</inkml:trace>
  <inkml:trace contextRef="#ctx0" brushRef="#br0" timeOffset="146433.79">24973 4978 200 0,'0'0'6569'15,"0"0"-4145"-15,0 0-575 32,0 0 151-32,0 0-135 0,0 0-377 15,0 0-320-15,16-22-392 16,-16 15-391-16,0 1-137 0,0-3-120 15,0-4-32-15,0-3-96 0,0-3 0 16,-8-3 0 0,-4-4-72-1,-4-2 16-15,1-1-32 0,-10-3 88 16,-3 1-16-16,-3 2 8 16,-1 4-104-16,0 6 104 0,0 6-80 0,0 6 31 15,0 5-55-15,1 2 32 31,3 0 32-31,3 12-24 16,-3 8-80-16,4 5 152 0,1 9-112 16,-1 8 104-16,8 2-72 15,4 4 72-15,8 3 8 0,4-1 0 16,4 1-120-16,20-9-56 31,0-5-264-31,8-11 80 0,4-7 240 16,0-9 112-16,3-10 0 31,-3 0 8-31,1 0 0 0,-6-16 48 16,-7-6-48-16,-8-7 8 15,3-9 40-15,-6-3-40 16,-2-7 8-16,2 0-8 0,-2 1-8 16,1-1 56-16,-3 4-48 15,2 9-8-15,-3 6 0 0,-4 7 80 16,-4 10 168-16,0 5 72 0,5 4-120 15,-5 0 112 1,0 3-216 0,0 0-96-16,0 0-64 0,0 6-88 15,-9 6 72-15,-3 8 64 16,1 5-16-16,-2 4 24 0,6 9 8 16,3 3 0-16,4 3 8 15,0 1-8 1,4 6 0-16,11-4 0 15,5 1 8-15,8-7 112 0,0-6-120 16,0-6 0-16,0-10 64 16,0-3-56-16,0-10 40 0,-5 0-48 15,5-6 80-15,-4 0 96 32,4-6-128-32,-7-7-32 0,-2-6 120 15,-3-6-40-15,-4-3 1 16,-8-4 55-16,0 6-40 15,-4 4 96-15,0 9-120 0,0 7-88 16,0 6-184-16,0 0-681 31,-20 13-1079-31,0 6-1185 0,0-7-3240 16</inkml:trace>
  <inkml:trace contextRef="#ctx0" brushRef="#br0" timeOffset="148631.87">3585 4432 1424 0,'0'0'6553'0,"0"0"-4904"0,0 0-1649 16,0 0-1601-16,0 0-751 15,-12 32 7-15</inkml:trace>
  <inkml:trace contextRef="#ctx0" brushRef="#br0" timeOffset="150318.51">17227 5826 680 0,'0'0'9266'16,"0"0"-6210"-16,0 0-1903 15,0 0-529-15,0 0 184 0,0 0-48 32,9 3-208-32,19-3-144 15,27 0 232-15,33-7 120 0,28-5-263 16,-5-1-161-16,-28 4-80 0,-27 6-168 15,-24-1-24-15,0 1-64 16,-8 3-168-16,-4-3-152 16,-16 3-280-1,-4-9-457-15,-4 6-407 16,-8-7-5225-16</inkml:trace>
  <inkml:trace contextRef="#ctx0" brushRef="#br0" timeOffset="158215.9">20176 4257 1944 0,'0'0'3297'0,"0"0"-1769"16,0 0-456-16,0 0 152 0,0 0-151 31,0-12-529-31,0 12 176 16,0 0 168-16,0 0-48 0,0 0-160 15,0 0-191-15,0 0-9 16,0 0-8-16,0 0-144 0,0 0-104 16,0 0-112-16,0 0-104 15,0 0 88-15,0 0-96 0,0 0 0 16,0 0-16-16,0 6-24 15,4 7 40-15,0 6 8 32,0 3 72-32,0 4 96 0,0 5-120 15,0-2 64-15,0 3 0 16,0 0-32-16,3-1 96 0,-2-3-104 16,-1-2-72-16,0 0 72 15,0-11-72-15,0 1 8 16,0-3-8-1,-4-7 0-15,3-3 72 0,-3 1-72 16,0-4-8-16,0 0 56 16,0 0 32-16,0 0-32 0,0 0-56 15,0-7-72-15,0-9-984 16,0-3-2865 0,0 0-1776-16</inkml:trace>
  <inkml:trace contextRef="#ctx0" brushRef="#br0" timeOffset="158840.13">20192 4245 4112 0,'0'0'1553'15,"0"0"-169"-15,0 0-104 0,0 0-95 32,0 0-233-32,0 0-280 15,0 0-176-15,0-7-208 0,0 7-136 16,0 0 16-16,0 0-32 16,0 0 168-16,-4 10 280 0,-8 2 369 15,-8 5 119-15,-7 1-304 31,3 5-184-31,-4-5-192 0,3 2-136 16,10-4-120-16,2 0-88 16,2-7-40-16,7 1 40 15,0-1-48-15,4-2-480 0,4-1-680 16,11 0-656-16,-2-6-1433 0</inkml:trace>
  <inkml:trace contextRef="#ctx0" brushRef="#br0" timeOffset="159648.63">20129 4642 120 0,'0'0'1448'16,"0"0"992"-16,0 0-695 0,0 0-153 16,0 0 40-16,0 0-159 15,0 6-177-15,0-3 0 16,0-3-328-16,0 0-31 0,0 0-321 31,0 0-264-31,0 0-104 0,0 0-120 16,0 4-80-16,7-4-48 15,13 0 80-15,12 0 592 16,8 0-128-16,3 0-144 0,13 0-96 16,-3-4-56-16,-2 1 17 31,-7-3-49-31,-4 6-208 0,-12-4 152 16,-12 1-152-16,-8 3-8 15,-8 0 0-15,0 0-152 0,0 0-465 16,0 0-647-16,-4 0-920 0,-9 0-617 15,6 0-3112-15</inkml:trace>
  <inkml:trace contextRef="#ctx0" brushRef="#br0" timeOffset="163976.71">21977 4981 360 0,'0'0'0'0,"0"0"4016"0,0 0-1671 15,0 0-625-15,4 0-423 16,-4-3-457-16,4 0-104 0,-4 0 328 16,0-1 272-16,0-2-247 15,0 6-209-15,0-3-408 32,0 0 136-32,0 3-248 0,0 0-160 15,0 0-104-15,0 0-88 0,0 0 72 16,0 0-80-16,0 0-88 0,0 0 88 15,0 6-200-15,0 4 72 16,0 15 104 0,0 4 24-1,-4 6 48-15,0 3-48 16,0-3 8 0,0-3 64-16,4-4-64 0,0-2-16 15,0-8 8-15,0-2 0 0,0-6 8 16,0-4 0-16,0-3 0 15,0-3 64-15,0 0 0 16,0 0 80 0,0 0-32-16,0 0-40 15,0 0 40-15,0 0-72 16,0 0-40-16,0 0-8 0,0 0 0 16,0 0-744-16,0 0-1400 15,0 0-2681-15</inkml:trace>
  <inkml:trace contextRef="#ctx0" brushRef="#br0" timeOffset="166053.76">25463 5032 1320 0,'0'0'5337'16,"0"0"-3609"-16,0 0-607 0,0 0-289 16,0 0-64-16,0 0-40 0,4 0-224 15,-4 0-168-15,0 0-48 16,0 0 40-16,0 0 0 0,0 0 80 31,0 0-47-31,0 0-17 16,0 0-40-16,0 0-104 0,0 0 24 15,0 0-144-15,0 0 56 16,0 0-128-16,0 3-8 16,0 4 16-16,4 8-16 0,-4 7 8 31,0 4 176-31,0 6-32 0,0-1 56 15,0 4-40-15,0 0 32 16,0 0 72-16,0 1 8 16,0-2-136-16,4-2-64 0,4-4-64 15,-3-5 112-15,2-7-120 32,-3-7 40-32,0-3 160 0,-4-2-144 15,0-4 88-15,0 0 64 16,0 0-16-16,0 0 97 15,0 0-1-15,0 0-144 0,0 0-24 0,0 0-128 16,0 0-376-16,0 0-961 16,0-4-3520-16,0-2-5569 0</inkml:trace>
  <inkml:trace contextRef="#ctx0" brushRef="#br0" timeOffset="170486.56">22376 6642 864 0,'0'0'272'0,"0"0"4201"0,0 0-2473 31,0 0-584-31,0 0-247 16,0 0 183-16,4-7-184 0,-4 4 104 16,0-3-359-16,0 2-105 15,0 4-96-15,0-2-280 16,0-1-312-16,0-1 8 0,-9 1-128 15,1-3 0 1,-7 2-8-16,-5-2-8 16,-1 0 16-16,-7-4 8 15,1 1-8-15,-4 3 16 0,-2-7 32 16,1 6-48-16,-4 1 8 0,0 0 24 16,5 3-24-1,-1-4-16-15,-4 7 16 16,4-3 32-16,0 3-40 31,1-3 80-31,-1 3-32 16,-4 0-32-16,4 0-16 0,-1 0 8 15,1 3 0-15,-3 3 112 16,3-2-112-16,0 2 72 0,-4-3-64 16,-3 6 56-16,-6-2 56 15,2 3-80-15,-5-4 8 0,1 3 136 16,7 1-64-16,3 2-32 15,2-2-40-15,3 0-56 0,4 2 16 32,0 1 40-32,5 3-56 15,-1-3 8-15,-1 2-8 16,5 5 8-16,1-5 8 0,-5 4-16 16,7 1 80-16,-2-1-80 15,-1 3-16-15,-1 6 8 0,2 1 8 31,-1 6 0-31,1 0-8 0,-2 6 8 16,5 4-8-16,-3-4 8 16,-2 7 0-16,1-4 48 0,5 1-48 15,-6-1 8-15,6-3-8 16,-1-3 48-16,0-6-48 16,7-4 0-16,2 1 0 15,3-4 56-15,0-3-48 16,4 4 0-16,0 0 1 15,0 2-1-15,0 1 48 0,12-1-56 16,0 1 0-16,4-4 72 16,8 1-8-1,0-4-64-15,4-3 0 16,0 0 48-16,0-7 96 16,4 1-80-16,-5 0-56 0,-3-7 120 15,4 4-72-15,-4 0 104 16,0-4-96-16,-1 3 32 0,1-2 48 31,0 2-48-31,8-3-32 16,0 1 96-16,4 3-72 15,4-5-16-15,4 2-24 0,4-1-40 16,-5-2 136-16,1 2-104 16,-4-3-32-16,-4 0 8 0,-4 0-8 31,-8-3-8-31,-1 0 8 15,1 0 0 1,0 0 56-16,1 0-64 16,3 0 0-16,3 0 96 0,-3-6-80 15,4 0 80-15,0 3-48 16,-4-4-40-16,4 1 64 0,-4 2-72 16,4-1 0-16,0 1 40 15,-5-2-32-15,0-1-8 0,5 1 0 16,0 0 8-16,0-4 24 0,5 1-32 15,-5 3 0-15,-1-4 0 16,1 3 0 0,0 1 0-16,-4-3 0 15,0-1 0-15,4 0 8 16,-4 1 8-16,-1-7-16 16,5 0 72-16,1-3-72 0,2 0 0 15,-7 3 0-15,-1 0 0 0,-3 1 16 31,-7 2-16-31,-2 4 8 16,-2-1 104-16,-2-3-112 16,1 1 0-16,0-5-8 0,4 2 16 15,0-1 40-15,-4 0-48 16,4 0 0-16,0 0 16 0,0 0-16 31,-4 0-8-31,4 1 8 0,-8-2 8 16,-1 2 48-16,2-5-56 15,-5 2 0-15,0-1-8 0,0-7 56 16,0 4-48-16,3 0 0 16,-3-1-32-16,1-2 32 15,-1 0 40 1,0 3-32-16,-4-7-16 16,0 7 16-16,0-1-8 0,0 5 0 15,-4 1 8-15,-5 2-8 0,-6-1 0 16,3 3-64-16,0 0 64 15,0 1 0-15,-1-1 72 0,2-3-72 32,3 0 0-32,-4 4 8 15,0-7-8-15,-4 3 0 0,4 0 8 16,-8 0-8-16,4 0 72 16,-4 3-64-16,1 1 8 46,-1 2 56-46,-1 0-72 0,6 1 0 16,-2 0 64-16,-2-1-64 16,3-3 0-16,0 0 0 0,-4 1 0 15,0-4 40-15,-4 3-40 16,1 1-40-16,-5 2 32 16,-8 1-32-16,-1 2-72 0,-6 4-400 15,-21 3-640-15,12 0-1321 16,5 0-3968-16</inkml:trace>
  <inkml:trace contextRef="#ctx0" brushRef="#br0" timeOffset="171717.78">21630 6909 304 0,'0'0'7929'0,"0"0"-6344"0,0 0 87 16,0 0 344-16,0-16-287 16,0 16-649-16,0 0-600 0,0 0-328 15,0 9-152-15,0 7 0 16,9 9 72-16,-5 10 80 15,3 4 32 1,1 8-64-16,1 4 8 0,-2 3-80 16,1 0-32-16,0-6 32 15,1-1-48-15,-9-6 8 0,3-9 80 16,-3 0-88-16,0-7 8 16,0-6-8-1,0-3 0-15,0-6-8 16,0-1-56-16,0-5-88 0,0-2 48 15,0-2 32-15,0 0 72 16,-3 0 8 0,3-12-8-16,-5-4-16 15,5-6-88-15,0-10-88 16,0-3-8-16,5-3 0 0,2 0 120 16,9 0 24-16,0 6 48 15,-4 0 8-15,4 10 0 0,-1 3 0 16,6 10 72-16,-6-4 88 15,2 10 24-15,3 3-64 32,-5 0-40-32,6 0 120 0,-2 6-80 15,1 6-120-15,-3 1 120 16,-2 6-112-16,-7 4-8 0,0 2 8 16,-4 1 112-16,-4 2-16 15,0 1-32-15,-16-1 72 16,-3-2 80-1,-6-1 16-15,-3 0-88 0,-3-5 25 16,-1 2-81-16,4-7 32 16,-4-2-128-16,8-3-8 0,3-4-96 15,10-3-537-15,-1-9-567 16,9-10-1496 0,-2-6-6266-16</inkml:trace>
  <inkml:trace contextRef="#ctx0" brushRef="#br0" timeOffset="172287.59">22212 7150 8801 0,'0'0'2241'16,"0"0"119"-16,0 0-455 16,0 0-441-16,0 0-296 0,0 0-448 15,0 0-407 1,4 0-241-16,-4 0-64 16,5 0-8-16,-5 0-96 0,3 6 16 15,1 7 72-15,-4 3 8 16,4 6 8-16,-4 3 8 15,0 1 64-15,-16 2 80 0,-4-2 24 32,-4-4 56-32,4-6-88 15,-3-1 56-15,6-5-152 0,10 0 48 16,3-7-56-16,4-3-48 16,0 3-56-16,15-3 56 0,13 0 0 15,16 0 40-15,4 0-40 31,0-6 0-31,-4-4-56 0,-13 4-480 16,-6-4-865-16,-18 4-1383 16,-3 0-2905-16</inkml:trace>
  <inkml:trace contextRef="#ctx0" brushRef="#br0" timeOffset="173292.24">22084 7159 1504 0,'0'0'4017'0,"0"0"-2913"15,0 0-536-15,0 0 184 0,0 0-104 16,53-19-48-16,-34 13-39 16,-3 6 63-16,0-3 40 0,4 0-8 0,-7 3-80 31,-6 0-136-31,1 0-152 15,0 0-136-15,-5 0-136 16,2 0-16-16,7 9-480 0,-1 1-808 16,2-7-1809-16</inkml:trace>
  <inkml:trace contextRef="#ctx0" brushRef="#br0" timeOffset="175713.3">18451 5585 5289 0,'0'0'1984'16,"0"0"-376"-16,0 0-447 15,0 0-305 1,0 0-192-16,0 0-80 16,0 0-144-16,0 0-264 0,0 0-72 15,4 0-64-15,-1 0-40 0,1 6-96 16,9 1 96-16,-5 2 96 15,4 4-40 1,7-1 32-16,-2 1 56 16,6 3 24-16,-3 0-32 15,4 3 8-15,0-4-88 0,-4 5 120 16,0-1-152-16,0 3-16 16,-4 0 64-16,0-3-64 0,0 7 8 31,4-8 41-31,-5 5-57 15,9-1 80-15,-3-3-80 0,-2 0 8 16,9 0 72-16,0 0 112 16,0 0-80-16,0 0-48 15,0 0-64-15,-4-3 80 0,-5 0-80 32,2 0 8-32,-1 0 40 15,-5 0-40-15,-2-3 40 0,2 2-48 0,6 1 0 16,3 0 16-16,-1 3 32 15,9-3 40-15,-1 3-32 16,1-3 64-16,0 3-40 16,0 0-72-1,0 0 0-15,-4 3 96 16,0 0-104-16,0 1 8 0,0-1 0 16,4 0 0-16,-1-3-8 0,9 3 56 15,1-2-48-15,-2-1 40 16,1-1-40-1,-5 2 8-15,2-1-8 16,-9 0 0-16,-5 0 0 16,-3 0-8-16,-3-4 8 0,-2 5 32 15,2 2-40-15,-2-3 0 16,5-3 0-16,0 6 0 0,0-6 0 31,0 0 0-31,-1-4 8 16,2 1 112-16,-1-3-120 0,-5-1 0 15,2 1 0-15,-6 0 0 16,1-1 0-16,-3 0 0 16,-5 1 0-16,7 3 0 0,2 3 8 31,-2-4-8-31,1 1 0 16,4-1 0-16,4-2 88 0,-4-3-24 15,0-1 0-15,0 0 88 16,-5 1-104-16,-2-4-40 0,3 0 8 15,-9 3-8-15,1 0 0 16,5-2 0 0,-5 2-8-16,0 1 88 15,3-1-88-15,1 0 8 16,1 4 0 0,2-7 40-16,-3 7 24 0,9-7-16 15,-6 3-48-15,2 0 88 16,2 1-96-16,2 2 8 0,-6 1 0 15,1-1-8-15,-4 1 8 16,0-1-8-16,0 1 0 0,-4 0 40 16,-1-1-40-16,2-3 0 15,-5-3 0-15,4 4 16 16,0-4-16 0,-4-3 0-16,4 3 8 15,-4 0-8-15,4 0 16 0,-4-3-16 16,0 4 0-16,0-4-8 15,0 0 8-15,0 0-8 16,0 0-56-16,0 0 64 0,0 0-120 31,0 0-264-31,4 0-304 16,-4 0-312-16,3 0-849 0,-3-10-543 16,0 1-769-16,0 2-2976 0</inkml:trace>
  <inkml:trace contextRef="#ctx0" brushRef="#br0" timeOffset="176336.55">20404 6791 6361 0,'0'0'1896'0,"0"0"177"15,0 0 15-15,0 0-95 16,-5-3-617-16,5 3-504 0,0 0-304 16,0 0-320-16,0 0-104 15,0 0-144-15,0 6-72 0,9 7 72 16,2 3 0-1,5 6 0-15,4 0 72 16,8 4-64-16,0 2 40 16,4 1-32-16,3 3-16 0,-3-4 104 15,-4-3-104-15,-8 1 0 16,-4-4-8-16,-8-6 8 16,-4-3 0-16,-4-4 0 15,0 1 0-15,-4-4 56 16,-8 0-40-16,-7 4 88 15,-14 0 40-15,-3-1-136 0,-15 7 40 16,-9 0-40-16,-3 3-8 16,-1 3-104-1,-5-3-664-15,9 3-680 16,1-6-809-16,19-3-639 16,12-10-4026-16</inkml:trace>
  <inkml:trace contextRef="#ctx0" brushRef="#br0" timeOffset="177273.65">19766 6000 7313 0,'0'0'1712'31,"0"0"-303"-31,0 0-41 0,0 0 56 15,0 0-119-15,0 0-409 16,0 0-480-16,-4-12-216 16,4 12-192-16,-4 16-8 0,-5 6 0 15,2 13 0-15,-1 6 80 16,-1 7 24-16,5-1-96 0,4 1 72 31,0-10-80-31,4 0 0 16,9-13 8-16,7-2-8 0,-1-11-64 15,2-8-120-15,3-4 48 0,4-7 16 16,-5-15-136-16,1-13-24 16,-8-3-16-16,0-6 104 15,-5-7 192 1,-6 0-16-16,-1 0 16 16,-4 10 16-16,0 12 96 0,0 7 416 15,0 13-24-15,0 5-208 0,0 4-144 16,0 0-152-16,0 10-160 15,4 12 160-15,0 7 0 0,4 6 0 32,-5 3 0-32,10 0 8 15,-5 3 0-15,8 0 40 0,0-2-48 16,8-4 8-16,0-7-8 16,-1-2 0-16,1-8-80 31,-4-8-24-31,0-7 104 0,0-3-8 15,-4-9 8-15,0-13 56 16,-4-10 48-16,0-10-96 0,-4-21 56 16,-5 3 16-16,-3-7 24 15,0 3 48-15,0 17 136 32,0 5 144-32,-3 7-112 0,-1 16-24 15,0 7-144-15,4 6-104 16,0 6-48-16,0 0-872 0,-4 25-1720 0,4 3 599 15,-4 1-1247-15</inkml:trace>
  <inkml:trace contextRef="#ctx0" brushRef="#br0" timeOffset="177664.31">20515 6128 5097 0,'0'0'4457'31,"0"0"-3241"-31,0 0-560 0,95-42-24 31,-54 39 400-31,-2 3-272 16,1 0-383-16,-8 9-249 0,-12 10-120 16,-5 4 40-16,-15 2 48 15,0 4 32-15,-15-1 200 16,-13 1 408-16,0-7-208 0,-8-3-48 16,8 0-216-16,8-9-152 15,8-1-48-15,9-5-64 0,3-4-264 16,19 0-96-16,37-4 264 0,24-18-72 15,-1-6-240 1,13-20-808 0,-24 7-1001-16,-36 6-3168 0</inkml:trace>
  <inkml:trace contextRef="#ctx0" brushRef="#br0" timeOffset="178470.56">19785 6197 4737 0,'0'0'872'0,"0"0"-272"16,0 0 88-16,0 0 144 15,0 0 232-15,0 0-119 0,-23-9-569 16,23-1-288-16,0-2 56 15,4-8 360-15,0-5 208 32,-4-4-72-32,0-2-128 0,0-8 112 15,0 2-48-15,0-5-247 16,0 4-73-16,0 0-176 0,0 6 64 16,0 4 296-16,0 6 80 15,-4 0-96-15,0 9-16 16,4 6-104-1,-4 4 120-15,-1 3-424 0,1 0-96 16,-3 16-56-16,-1 9 144 16,-5 7 0-16,10 9-56 15,-5 4-144-15,8 6-416 0,0-1-696 16,4 14-857 0,7-10-1072-16,6-16-4888 15</inkml:trace>
  <inkml:trace contextRef="#ctx0" brushRef="#br0" timeOffset="179111.59">20180 5689 312 0,'0'0'280'0,"0"0"4705"0,0 0-2993 16,0 0-464-16,0 0-375 16,0 0-113-16,0-12-96 0,0 12-176 15,0 0-512-15,0 0-256 31,4 3-48-31,-4 9 48 0,4 5 0 16,0 8 16-16,0 4 96 16,0 2 40-16,-4 4 0 15,0 3-24-15,0 0-16 0,0 0-56 16,0 0-8-16,0-3-48 31,0-3-104-31,12 0-864 0,-4-7-912 16,0-12-2641-16</inkml:trace>
  <inkml:trace contextRef="#ctx0" brushRef="#br0" timeOffset="180536.95">22957 7267 1512 0,'0'0'1224'16,"0"0"2993"-16,0 0-2585 15,0 0-575-15,0 0-249 0,0 0-40 16,0 0-192-16,0 0-320 31,0 0-64-31,0 4-56 16,0-4 176-16,8 0 240 0,4 0 32 16,12 0-175-16,4 0-25 15,8 0 0-15,7 0-112 0,2-4-64 16,11 4-72-16,3 0-56 15,0 0-32 1,1 0-48-16,0 0 88 16,-4 0-80-16,0 4 0 0,-4-4 40 15,-1 0 0-15,-3 0-40 16,-8 0 64-16,-1 0-64 0,-2 0 296 16,-5-7 0-1,0 1 56 1,0 2 64-16,-1-2-128 0,5 3-144 15,4-3-16-15,4 2-128 0,-1 4 104 16,2-3-112-16,-13 0 0 16,-5 3 8-1,-11 0-8-15,-8 0 8 16,-8 0-8-16,0 0 0 16,0 0 8-16,0 0-8 0,0 0-72 15,4 0-248-15,0 0-208 16,4 0-56-16,4 0-376 0,-1 0-608 15,-2 0-377-15,-5 0-631 32,-4 0-2329-32</inkml:trace>
  <inkml:trace contextRef="#ctx0" brushRef="#br0" timeOffset="180941.14">23946 6978 7257 0,'0'0'1656'16,"0"0"-111"0,0 0-193-1,0 0 592-15,0 0-239 0,0 0-681 16,0 0-336-16,0 0-392 0,0 0-64 15,4-22-232-15,7 29 56 16,9 2-56-16,12 10 8 0,4 0 56 31,3 3-56-31,1 4 0 16,1-1 96-16,-6 4-96 0,-7 2-8 16,-4-2 0-16,-12-1 8 15,-8 1 8-15,-4 0-16 0,0-4 0 16,-8 0 24-16,-8 1-16 31,-12-4 88-31,-4 0-8 16,-4 4-40-16,-11-1-48 0,-5 0-232 15,-12 4-960-15,12-10-2905 16,9-6-3896-16</inkml:trace>
  <inkml:trace contextRef="#ctx0" brushRef="#br0" timeOffset="182105.27">25332 7109 160 0,'0'0'9145'16,"0"0"-7224"-16,0 0-465 0,0 0-95 15,0 0 391-15,0 0-784 0,-8-20-400 16,8 11-24-16,0 0-296 15,-4-1-104 1,0-3-144-16,0-3 0 16,4-3 104-16,-8-3-104 15,0-4-8-15,-4-2 0 0,-12-3-48 16,0-1-16-16,-8 3-32 16,-12 7 40-16,1 6 64 0,-9 13-112 31,-4 3 64-31,4 13 0 15,1 15 0-15,6 10 40 0,10 10-56 16,3 9 16-16,12 7 40 16,12-1 8-16,8 0-88 15,8-6-384-15,23-9-8 0,14-10 224 32,7-16 112-32,3-12 88 15,1-10 56-15,4-6 80 0,-8-23 40 16,-5-9 56-16,-10-10 384 0,-5-9-96 15,-9-3-336-15,-7-3 0 16,0 2 160-16,-13 7-104 16,-3 10-24-1,5 9-32-15,-5 12-8 16,0 14 113-16,0 3-233 0,0 6 0 16,0 0-104-16,0 12-137 15,-5 10 177-15,-2 10 48 0,-1 6 16 16,0 7-8-1,4 3 16-15,4 2-8 16,0 4 0-16,8 0 8 16,11-3 64-16,9-3-72 0,4-7 0 15,9-9 56-15,-6-14-56 16,1-5 65-16,-8-6 15 16,-8-4 112-1,-4-3 152-15,-4 0 8 16,0-13-88-16,0-3 168 0,-4-3-224 15,0 0-64-15,-4-3-56 16,0 9-8-16,-4 1-72 16,0 5-8-16,0 7 0 0,0 0-416 31,0 0-1008-31,-12 19-1097 16,-4-3-1544-16,4-6-5065 0</inkml:trace>
  <inkml:trace contextRef="#ctx0" brushRef="#br0" timeOffset="182554.75">25846 7156 10298 0,'0'0'1976'16,"0"0"-512"-16,0 0-527 15,0 0-209-15,0 0-128 0,0 0-288 16,0 0-136-16,108 3 8 15,-80 23 80-15,-5-1 88 16,-7 4-152-16,-16-1-80 0,0 1 224 16,-16-4 56-16,-16-3 89 31,-8-2 63-31,1-1-184 16,3-4-136-16,8-2-152 0,8-6-32 15,16 2-48-15,4-3-40 16,24 1-32-16,32 2 72 0,3-3 0 15,13-2 0 1,7-1-16-16,-10-3-40 16,2 0-184-16,-7-9-592 15,-21-1-1889-15,-18 0-5513 0</inkml:trace>
  <inkml:trace contextRef="#ctx0" brushRef="#br0" timeOffset="184563.48">22363 9106 72 0,'0'0'5681'0,"0"0"-4465"0,0 0-528 31,0 0 80-31,0 0 193 16,-91-45 31-16,66 35-168 16,2-2-160-16,-5 2-8 0,0-2 24 15,-3-4 0-15,-1 3-191 16,-4 4-137-16,-5-4-160 0,6 7 40 31,-5-1 48-31,1 7-128 0,-2 0-48 16,2 0 120-16,-1 0-56 15,-4 0 24-15,8 3 8 0,-4 4 0 16,0 5 96-16,0-2-96 16,-3-1-32-16,2 7-40 15,-6-3-56 1,4 3 24-16,-6 0-24 16,1 3-64-16,-3 0 160 15,3 0-96-15,1 3-16 0,2 1 16 0,2 2-64 16,2 0 0-16,5-3 0 15,5 7 0 1,-1-1 40-16,4 4-40 16,-4 3-8-16,4 6 8 15,5 4 0-15,-5 2 0 0,4 1-8 16,3 3 8-16,6-7 104 16,2 1-112-16,6-4 0 31,-1 4 0-31,8-4 48 0,0 0 72 15,0-2-112-15,0-2 72 16,12-2 97-16,4 0-169 0,3 0 144 16,5 0-24-16,4 6 8 15,4-3-32-15,4 1 0 32,5 2-32-32,2-3 80 0,5-6-104 15,-1-1 0-15,6-2 0 16,-6-10 40-16,5 3 16 0,0-9-88 0,-5 3-8 15,2-7 96-15,3 4-96 16,-1-6 40 0,5-1-40-1,7-6 56-15,14 0-8 0,18 0 16 16,16 0-72-16,-7-10 72 0,-25 4-72 16,-19-1 0-16,-15 4 0 0,6-6 0 15,9 3 0-15,3-7 0 31,-3 0 72-31,0-3-64 16,0-3 40-16,-4 0-48 0,0-3 0 16,0-4 56-16,-5-2-48 15,9-1-8-15,-8-3 0 0,-5 4 72 16,-3-3-72-16,-8 2 8 31,-4-3 0-31,0 0 40 0,-4-3-48 16,4-6 0-16,-4-3-32 15,0-1 24-15,-4 1 16 0,-1-1-8 16,-7 7 8-16,-4-3 0 16,-3 6 40-16,-9 0-40 31,0 3 0-31,0 0 112 0,-13-3-112 16,5 1 0-16,-4-4 0 15,0-1 0-15,1 2 48 0,-2-2-56 0,-2 1 0 16,-2 0 8-16,-7 0-8 15,-3 3 0 1,-10 0 16 0,-6 4-8-16,0 2-8 0,-6 3 0 15,-3 1-8-15,1 3 0 16,3 3-64-16,-4-1 24 0,1 5-8 16,-2-4-8-16,1 3 16 15,-11 0-56 16,3 3-8-31,-8 1 56 16,1 2-24-16,-1 4 64 0,1 2-128 16,2 4-200-16,-3 0-424 15,-19 13-761-15,11 6-1263 0,9-6-2505 0</inkml:trace>
  <inkml:trace contextRef="#ctx0" brushRef="#br0" timeOffset="185575.73">21686 9309 9209 0,'0'0'2401'15,"0"0"-457"-15,0 0-271 16,0 0-185-1,0 0-384-15,0-26-416 0,0 26-423 16,0 0-177-16,0 13-88 16,0 12 0-16,0 14 8 15,0 5 112-15,0 3-112 0,0 5 88 16,0-2-96 0,0-5 8-1,4-4 0-15,-4-3 0 0,4-6 32 0,1-4-40 16,-5-8-184-1,0-5-24-15,3-2-153 16,-3-6 17-16,0-5-16 0,4 2-80 0,-4-4 224 31,0 0 160-31,0 0 56 0,8-10 24 16,3-9-24-16,10-3-224 16,7-10-32-16,4 4 32 15,3-4-208-15,1 6 64 0,1 7 176 16,-5 7 184-16,-5 6 16 31,-3 2 40-31,-4 1 152 0,-9 3 40 16,2 0 16-16,-1 3 0 15,-5 10-48-15,6 0 16 16,-9 2-80-16,0 7-16 0,-4-2 48 16,0 5 0-16,-12 1 64 31,-8-1-136-31,-8 3-8 0,0-5 160 0,-12-1-168 15,-4-3 32-15,0-3-16 16,1-7-48-16,2-5-56 16,6-1-32-16,7-3-528 0,24-13-216 15,4-3-1104 1,0-6-5530 0</inkml:trace>
  <inkml:trace contextRef="#ctx0" brushRef="#br0" timeOffset="186199.59">22228 9674 2968 0,'0'0'6281'31,"0"0"-4672"-31,0 0-585 0,0 0 128 0,0 0-143 16,0 0-401-16,0 0-128 15,68-70-264-15,-44 64-64 16,0 0-32-16,-5 2-8 0,-2 4 104 16,-2 0-168-1,-2 0-40 1,-2 0-8-16,-3 6 16 0,-4 4-16 16,0 0-56-16,-4 2 56 0,-4 1 96 15,-12-1-48-15,-4 5 144 16,1-2 56-1,-5-2-48-15,3-3-56 16,6-1-136-16,10-2 0 16,1-1 40-16,4 0-48 0,0 0-160 15,9 1 16-15,6-1 16 16,6 7-40-16,-2-4-200 0,1 4 48 16,-8-3 112-16,-3-1 40 31,-9 1 96-31,0-1 16 0,0 1 56 15,-9 3 144-15,-10-4 136 16,-9 1 40-16,-8-1 24 16,0-3-232-16,-4 1-112 0,-11-7-504 15,10 0-2177-15,9-13-5432 0</inkml:trace>
  <inkml:trace contextRef="#ctx0" brushRef="#br0" timeOffset="189633.5">18208 6216 40 0,'0'0'64'16,"0"0"2600"-16,0 0-1864 0,0 0-168 31,0 0 385-31,-20-70-233 15,15 55-320-15,5 2-128 0,0 0 216 16,0 7-136-16,0-1 360 16,0 7 105-16,0 0-257 0,0 0-328 15,0 0-208-15,0 0-88 16,0 0-56-16,0 0-72 0,0 7 120 31,0 5 8-31,0 5 0 16,0 1 24-16,0 8-16 0,9 2 104 15,-1 4-8-15,0 0 16 16,4 3-64-16,-4 3 24 16,3 0 40-16,6 4-72 0,-2-1 8 31,6 0 80-31,-1 3-64 16,3-2-16-16,5 2-8 0,0 1 72 15,-4-1-56-15,4 1 16 16,0 2-64-16,-4-3 16 0,-1 8-32 15,5-8 0-15,-4 3 0 16,4-2 8 0,0-1 0-16,0 4 0 15,4-4-8-15,0 4 48 0,0 0-48 16,0-4 0-16,-4 1 0 16,7-4 0-16,-3 0 8 0,0 0-8 15,4 1 8 1,-4 2 64-16,-4 1-72 15,0-4 8-15,-4 3-8 16,-5-3 0-16,1-2-8 0,1-1 8 16,3-4 0-16,-1-2 0 15,5-3 8-15,0-1 0 0,4 4 0 32,-1-3 8-32,1 3 0 15,4-1-16-15,-8 8 8 0,0 2 0 16,-4 3-8-16,0 4 0 15,-1-1 16-15,1 1 96 16,1-3 56-16,3-4 24 0,-4-3-72 31,8-3 88-31,-4-3 0 16,3-1-8-16,1 1-40 16,0 0 16-16,4-3 16 0,-4-4-80 15,-1 0 96-15,1 1 9 0,-4-1-105 16,-4-3 8-16,-1 3-112 15,2-2 88 1,-5-1-8-16,-5 4-80 16,9-4 64-16,-3 3 32 15,3 0-56-15,-1 4 24 0,5-1-64 16,-4 1 40-16,0 0 0 16,-4 2-48-16,0 1 24 15,0 0 200-15,-1 0 0 16,2 0-88-16,-1-1-8 15,4-2 16-15,-1 0 64 16,1-1-120-16,8-6-80 0,-4 4 128 16,4-4-120-16,0 3 80 15,-4 0-80 1,-4 5-16-16,0-5 8 16,-9 0 40-16,6-6-48 15,-14 0 40-15,5-3-40 0,-3-7-8 16,-5 1 8-16,3-4-8 15,-3-2 8-15,0-1 0 0,0 0 0 32,-4-3 0-32,0 3 8 15,5-3 40-15,-5 6-48 16,4-2-40-16,-1-1 40 0,1 3-8 16,0-2-64-16,4-4-272 15,-4 0-224-15,-4 0-168 0,0-20-257 16,0-5-1687-1,0-7-2913-15</inkml:trace>
  <inkml:trace contextRef="#ctx0" brushRef="#br0" timeOffset="190121.34">20531 9118 8897 0,'0'0'2457'32,"0"0"47"-32,0 0-559 15,0 0-481-15,0 0-528 0,0 0-95 16,-24-50-441-16,24 50-208 16,0 0-104-16,0 0-88 0,0 0-72 15,0 3-40-15,0 9 40 16,4 8 72-16,3 5 0 0,2 10 0 31,3 3 8-31,-5 0-8 16,6 6 8-16,2 1 8 15,2-1-16-15,2 4 88 0,5-7-88 16,0 1-16-16,-4-7 16 16,-4-10 0-16,-4-3 0 0,-4-9-88 31,-4-7-16-31,-4-3 104 0,0 0-64 15,0 1 64-15,-12-1 16 16,-8 3 40-16,-4 0 64 0,-4 4-120 16,-7 0 8-16,-1 2 64 15,-9 4-72-15,-2-3 8 16,-1 6-8 0,-4-3 8-16,1-1 0 15,6-5-8-15,6-7-352 0,-17-3-801 16,16-16-2607-16,5-6-4834 0</inkml:trace>
  <inkml:trace contextRef="#ctx0" brushRef="#br0" timeOffset="191065.4">20112 8045 1840 0,'0'0'6225'0,"0"0"-4832"0,0 0 223 16,0 0 168-16,0 0-527 31,0 0-329-31,0 0-576 16,-11-9-344-16,2 27 40 0,1 14-48 15,1 10 80-15,-1 2-8 16,8 4-56-16,0 3 112 0,0-4-128 16,0-5 8-16,8-7 0 15,3-13 40-15,-2-7-48 32,6-11-72-32,2-4 56 0,2-7 16 15,5-12-72-15,0-12-128 0,-5-8 200 16,6-5-80-16,-9-1-88 0,-4 4 64 15,-1 6 104-15,-2 7 88 16,-1 9-80-16,-8 9 48 16,3 7 96-16,1 3-152 15,-4 0-80 1,4 13-200-16,5 6 216 16,2 9 64-16,-3 4 16 0,9 3-8 0,-2 3 64 15,1-3-72-15,5 3 96 31,-2-9-96-31,1-7-8 16,-4-3 8-16,0-13-80 0,-4-3 80 16,-5-3 56-16,2-15 144 15,-1-14 136-15,-4-9-96 0,-1-13 176 16,-3-6-48-16,0 0-64 31,0 0-112-31,0 0-32 0,-7 9-24 16,3 10 48-16,0 9-104 15,0 10 40-15,-1 13 96 0,5 3-216 16,0 3-344-16,-4 9-1512 16,1 26 184-16,-5 0-833 31,4-6-2664-31</inkml:trace>
  <inkml:trace contextRef="#ctx0" brushRef="#br0" timeOffset="191827.4">20105 7858 280 0,'0'0'2712'16,"0"0"-495"-16,0 0-521 0,0 0 456 16,0 0-471-16,0 0-169 31,7-57-480-31,-7 57-416 0,0 0-287 16,0 0-105-16,0 0-224 15,-4 6-80-15,1 10 80 0,-5 6 96 16,-1 4-16-16,5 9 0 15,4 2-56-15,-4 5 136 32,4 5-144-32,0-2 40 0,0-1-16 15,0 1-40-15,0-7-768 16,4 0-825-16,4-13-1007 0,1-9-3250 0</inkml:trace>
  <inkml:trace contextRef="#ctx0" brushRef="#br0" timeOffset="192362.47">20423 7772 160 0,'0'0'5737'0,"0"0"-4009"0,0 0-368 16,0 0 81-16,0 0-617 15,0 0-400 1,0 0-280-16,0-3-96 0,0 3 8 15,0 0-48-15,0 6-8 16,0 14 256-16,0 5 568 16,0 4-120-16,0 8-207 15,0-2-169 1,0 7-176-16,0-1-104 16,0 4 0-16,0-4-48 0,4 3-88 15,8 10-801-15,0-13-1223 0,-1-12-2825 16</inkml:trace>
  <inkml:trace contextRef="#ctx0" brushRef="#br0" timeOffset="193443.39">20714 8293 6353 0,'0'0'1696'0,"0"0"225"16,0 0-425-16,0 0-528 0,0 0-200 15,16-26 97-15,-5 17-177 0,6 0-208 31,3-4-8-31,3 3-288 16,5 4-120-16,-4 0-56 0,0 2 72 31,-8 4-16-31,4 0-64 16,-8 7-112-16,-7 8 104 0,-2 4 8 16,-3 7 8-16,0 3 0 15,-8 3 80-15,-8-4-24 16,-8-3 8-16,0 1-24 0,-4-11 16 15,5 2-24-15,6-8-40 16,6 0-88-16,7-5-376 0,4-1-264 16,0 3-264-16,0-6 559 31,19 3 353-31,5-3 80 16,-3 0-8-16,3 0 8 0,-9 0 0 15,-3 3 8-15,-3 4-8 0,-9 6 0 16,0-1 64-16,-9 4 224 0,-10 0 185 15,-13 0 39 1,-4-3-136 0,-5-1-80-16,-2-2-160 15,3-4-136-15,-8-6-928 0,13-6-1769 16,7-13-6593-16</inkml:trace>
  <inkml:trace contextRef="#ctx0" brushRef="#br0" timeOffset="199316.41">23319 9646 232 0,'0'0'472'0,"0"0"-216"0,0 0 2752 0,0 0-1223 16,0 0-601-16,0 0-128 15,0 0 56-15,0 0-167 16,0 0-249-16,0 0-240 0,0 0-256 31,0 0-136-31,0 0 0 0,0 0-64 16,0 0-16-16,0 0-32 31,0 0-80-31,0 0 24 16,0 0 48-16,0 0 56 0,0 0-8 15,0 0 8-15,0 0 0 16,13 0 0-16,6 0 24 0,9 3 136 16,12-1-80-16,4-2-72 15,8 0 48-15,3 0 24 16,1 0 16-16,0 0 8 0,0 0 72 16,0 0 56-16,-5 0-72 15,-6 0-32 1,2 0 40-16,-3-2 200 0,-8-1 144 15,4-4-80-15,4 4-23 16,-1 3-89-16,10 0-192 16,6 0-48-16,1 0 72 0,-1 0-144 15,-3 0 112 1,0 3-112-16,-8 4 0 16,-4-4 48-16,-5-1-56 0,-2 5-48 15,-1-4 40-15,-1 0 8 16,1 1-8-16,4 2-112 15,-5-3-16-15,6-3 120 0,-6 4-64 32,1-2 80-32,0 2 0 0,0-4 0 15,-5 3 8-15,-3-3 0 16,0 3-8-16,-4-3 0 16,1 0 0-16,-6 0 0 0,1 0 64 15,0 0-64-15,-8 0-40 31,-4 0 40-31,0 0 0 0,-4 0 72 16,-4 0-72-16,0 0-56 16,0 0 48-16,0 0-248 15,0 0-913-15,0 0-559 0,-4 0-1369 16,-8 0-1656-16</inkml:trace>
  <inkml:trace contextRef="#ctx0" brushRef="#br0" timeOffset="199742.4">24981 9468 7961 0,'0'0'2081'16,"0"0"-177"-16,0 0 513 15,0 0-721-15,0 0-240 0,0-35-624 16,0 35-431-16,0 0-233 16,0 0-168-16,0 0-48 0,4 9-96 15,8 7 79-15,8 7 65 16,4 5 0-16,4-3 0 0,7 1 48 16,-3-1-40-16,0-3 9 31,-4-3-17-31,-8 1-97 0,-4-2-111 15,-4-5 8-15,-8 3 80 16,-4-3 112-16,0 6-40 16,-12-4 48-16,-11 5 0 0,-5 2 0 15,-13 0 104-15,-2 3-96 32,-6-2 0-32,-2 2 40 0,3 1-48 15,8-4-504-15,5 0-1320 16,14-3-2705-16,14-13-4521 0</inkml:trace>
  <inkml:trace contextRef="#ctx0" brushRef="#br0" timeOffset="200700.69">25858 9512 4865 0,'0'0'5537'16,"0"0"-3977"0,0 0-512-16,0 0 9 15,0 0-9-15,0 0-264 0,0 0-264 16,0 0-272-16,0 0-136 16,0 0-32-16,12-54-24 0,-12 35 88 0,0-6-96 31,0-7 72-31,-12-3 32 15,-4-6 104-15,-8 6 88 16,0 3 24-16,0 7-136 0,-4 8 153 16,0 14-201-16,0 3-184 15,-4 7-64 1,-3 18 16-16,3 10-8 16,0 13-64-16,8 9 64 15,9 3-33-15,6 0-255 0,9-6-224 16,9-6-184-16,10-10 112 15,13-9 96-15,3-13-40 0,6-10 264 16,-2-6 264-16,-3-3 48 31,0-20 8-31,0-5 48 16,-8-7 8-16,-4-6 248 0,-8-3 8 16,-1-4 104-16,-7 0 16 15,1 10 336 1,-9 7 8-16,4 11-208 0,-4 8-103 15,0 9-169-15,0 3-248 16,0 0-48-16,0 0-8 16,0 12-288-16,0 7 120 0,-4 13 168 15,0 6 8-15,-1 0 40 16,5 1-32-16,0-5-8 0,13-2 40 0,2-4-40 31,5 1 0-31,5-7 0 16,3 1 8-16,-5-8 56 15,5-2-56-15,0 0 40 0,0-4-48 16,-4-2 0-16,-4-4-352 16,-5 0-553-16,-7-3-983 0,-4 0-2249 31,-4-9-4913-31</inkml:trace>
  <inkml:trace contextRef="#ctx0" brushRef="#br0" timeOffset="201408.67">26352 9534 9450 0,'0'0'2256'0,"0"0"-320"15,0 0 41-15,0 0-313 0,0 0-832 16,0 0-456-16,0-51-31 31,16 45-225-31,11 3-120 16,9 3-120-16,-4 0 120 0,4 0-48 15,-12 12-241-15,-8 5-183 16,-8-2-72-16,-8 5 120 0,0-1 240 16,-16-1 184-16,-8 5 56 15,4-7 32 1,0-1 40-16,1-2-32 15,6 0-80-15,5 0-16 0,8 2-16 16,0 1-80-16,13 3-160 16,10 3-264-1,9 1-440 1,0-1-32-16,-4 0 135 0,-8 0 553 16,-8 4 152-16,-12-7 152 0,0 3 240 15,-20-3 240-15,-8 0 369 0,-20 0-105 16,-3 0-192-16,-14 3-288 15,-34 1-264-15,20-7-1624 16,2-7-6490-16</inkml:trace>
  <inkml:trace contextRef="#ctx0" brushRef="#br0" timeOffset="202091.3">22156 10753 4961 0,'0'0'7361'16,"0"0"-6145"-1,0 0-495-15,0 0-505 16,0 0-216-16,0 0-593 0,0 0-1127 16,0 13 8-16,0 6-3073 0</inkml:trace>
  <inkml:trace contextRef="#ctx0" brushRef="#br0" timeOffset="202245.54">22105 11065 3880 0,'0'0'2921'0,"0"0"-1761"0,0 0-744 31,0 0-232-31,0 0-184 16,0 0-472-16,0 0-3641 0</inkml:trace>
  <inkml:trace contextRef="#ctx0" brushRef="#br0" timeOffset="202378.07">22092 11258 3136 0,'0'0'5569'0,"0"0"-5409"0,0 0-160 16,0 0-944-16,17 13-632 15</inkml:trace>
  <inkml:trace contextRef="#ctx0" brushRef="#br0" timeOffset="202518.14">22152 11487 6241 0,'0'0'5001'0,"0"0"-4161"15,0 0-608 1,0 0-120-16,0 0-112 15,0 0-896-15,0 0-1721 16,0 0-4520-16</inkml:trace>
  <inkml:trace contextRef="#ctx0" brushRef="#br0" timeOffset="204202.99">22435 11896 5337 0,'0'0'3320'16,"0"0"-1967"-16,0 0-401 15,0 0 232-15,0 0 352 0,-36-50-151 16,24 40-497-1,-8 7-352-15,1 0-224 16,-9-1-136-16,-4 1-168 16,0 3 96-16,-3 0-104 0,-6 0 8 15,-2 0 56-15,-2 0-8 16,-6 0-56-16,-1 0 0 16,0 0 8-16,1 7 64 15,2-1-72-15,2 7-8 16,3-4 8-16,0 4 0 15,0 0 0-15,1 3 0 0,3-4 0 32,-4 4 48-32,4 3-40 0,-4 0 40 15,4-3-40-15,-3 3 72 16,2 3 16-16,-2 4-56 16,-1-1-32-16,4 4 72 0,0 0-72 15,1-1-16-15,2 3 8 16,1 1 0-16,4 0 16 0,4 0-16 31,5 0 0-31,-1-1 0 16,4 1 0-16,5 0-8 15,2 0 0-15,5 2 0 0,1 1 0 16,3 0 8-16,0 4 0 16,4-1 40-16,0 3-40 0,0 0 0 15,11 1 16 1,1-1 64-16,8-3-64 15,1 0-8-15,10-6 0 16,1 0 136-16,4-1-144 0,3-5 48 16,6-1 0-16,2-3 8 15,5 0 64-15,-5-2-104 16,6-1-16-16,-1 0 88 16,-5-1-88-16,5 5 0 15,0-4 0-15,8 0 0 16,4 0 0-16,3 0 0 0,1-6 0 31,3-1 64-31,2-2-56 16,2 0 144-16,1-7-31 0,-1 3 7 15,2-6 24-15,-6 0-144 16,-4 0 0-16,-3 0 80 0,-8-3-32 16,-4-6 24-16,-8-8-32 15,-1 2-40-15,-2-5 56 0,-2 1-56 31,1-3 0-31,4 0 88 16,-1-4-48-16,6 1-40 16,-2 0-8-16,1-4 8 0,-1 4 40 15,-2-4-48-15,-2 1-56 16,-7 2 48-16,-4-2-72 0,-8 2 80 31,0 1 8-31,-4-4-8 0,-4-2 8 16,0-1-8-16,0-3 0 15,0-3 40-15,-4 0-40 0,4 3 0 16,-4 3 0-16,-5-3 0 16,1 0 8-16,1 0-8 15,-5-6 0 1,-1 0 64-16,1-1-64 0,-4 1 0 16,0-3 0-16,0 3 0 15,0 2 0-15,-7 1 16 0,-6 0-16 16,-2 3 152-16,-2 0-16 31,-6 0 16-31,-1 1-104 16,-4-1 0-16,-4-4 48 0,-4 8-88 15,1-1 8-15,-10 3 88 16,2 4-96-16,-13 3 32 0,0 6-40 16,-8 3 0-16,1 3 0 31,-5 8 0-31,-16 2 0 0,-11 0-8 15,-21 22 8-15,-4 10-8 16,25 2-208-16,19 1-320 0,28-6-433 31,-19 19-935-31,11-4-2665 16,0-6-4249-16</inkml:trace>
  <inkml:trace contextRef="#ctx0" brushRef="#br0" timeOffset="204838.76">21690 12223 9450 0,'0'0'2720'0,"0"0"-1344"15,0 0-671 1,0 0-593 0,0 0-104-16,0 0 120 0,0 0 384 15,-16 83-248-15,13-42-104 16,3 7 136-16,-4 0 128 0,4 2-176 16,-5-2-24-16,5 0-64 0,0-1-48 31,0-5-16-31,0-8-40 15,0-2-48-15,0-7 16 0,0-2-24 32,0-11-328-32,0 1-304 15,0-9-320-15,0-4-489 0,0 0 273 16,5-20 296-16,2 1-1929 16,1-6-2336-16</inkml:trace>
  <inkml:trace contextRef="#ctx0" brushRef="#br0" timeOffset="205114.13">21806 12589 56 0,'0'0'2608'0,"0"0"1865"16,0 0-3225-16,0 0-215 31,0 0-65-31,99-26-232 0,-67 23-88 16,0 3 24-16,-4 0-112 16,-4 6-200-16,-4 10-184 0,-8 3-112 15,-5 7 16-15,-7-1 72 0,0 7 137 16,-7-1 367-1,-14 1-80 1,-7 0 184-16,-7-7-56 0,-5 1-152 16,-7-4-8-16,-1-6-144 15,-5-4-136-15,6-2-95 0,-1-3-161 16,5-4-8-16,7-3-153 0,8 0-471 31,15-29-984-31,9 1-2833 16,4 2-5009-16</inkml:trace>
  <inkml:trace contextRef="#ctx0" brushRef="#br0" timeOffset="205744.14">22236 12674 1136 0,'0'0'9018'16,"0"0"-6786"-16,0 0-271 15,0 0-521-15,0 0-240 0,0-16-400 16,0 16-608-16,0 4-192 31,0 12-16-31,0 6-40 0,-4 3 56 16,4 7 8-16,0 3 8 15,0-4 72-15,0 1-80 16,-4-7 0-16,4 1 0 0,0 0-8 16,0-11-328-16,0 1-760 15,0-10-800 1,0 1-1049-16,0-7-2032 0</inkml:trace>
  <inkml:trace contextRef="#ctx0" brushRef="#br0" timeOffset="206105.56">22468 12649 4080 0,'0'0'6546'0,"0"0"-5418"16,0 0-1008-16,0 0 48 15,0 0 264-15,0 0 144 0,0 0-88 32,-97 60-32-32,65-50 33 15,4-1-137-15,1-3-128 0,3-2-16 16,11-1-112-16,6-3-88 16,3 0 64-16,4 0-56 0,0 0 96 15,8 3-40-15,8 0-64 47,8 7 216-47,8-1 48 0,-4 7-160 16,-1 0 0-16,-3 0-8 15,-4 0-16-15,-4 0-80 16,-4 3-8-16,-4-4 80 0,0 2-64 16,1-2-16-16,-2 1-560 15,1 0-744-15,0-6-1321 0,0-4-4392 0</inkml:trace>
  <inkml:trace contextRef="#ctx0" brushRef="#br0" timeOffset="208623">17798 5911 1344 0,'0'0'4585'0,"0"0"-3065"15,0 0-1208-15,0 0-296 16,0 0 40-16,-8 48 16 15,-5-26 216-15,6 7 416 0,-10 3 41 16,6 9-177-16,-10 4-208 16,6 2 0-16,-2-2-40 0,2 2-96 31,-1 1-120-31,4 6 72 16,-4 16 64-16,0 15-8 0,0-2-48 15,4-7 160-15,1-13-88 16,-2-12-64-16,2 6-40 0,-6 10 48 15,6-3 48-15,-6 15-120 32,6 10-72-32,-5 16 65 15,4 2-65-15,4-5 64 0,-5-13-32 16,2-13 56-16,-1 0 88 16,8-9-104-16,-4-13 40 0,4-12 80 15,-4 2-56-15,4 19 72 16,4 20-80-1,-4 19-40-15,0 6-72 16,4-19 0-16,0-20 0 16,-4-21 72-1,4-7-24-15,0 13 128 16,0 6-120-16,0 7 80 0,0 3 8 16,0-3-112-16,0-4-48 0,4 4 16 15,4-4-64-15,0 14 40 16,0 14-48-16,0 21 0 0,0 2 0 15,4-9 0-15,-5-10 0 16,6-19 16-16,-2 0-8 0,-2 4 8 31,3-1-16-31,-8 1 8 16,3 2 80-16,-3-6-80 0,1 1-8 16,-1-4 16-16,0-10-16 15,0-12-8-15,-1-10 0 0,5-3 8 16,1 7 32-16,6 2-24 31,2 7 48-31,2 0 24 16,1-3-72-16,0 7 56 0,4 1-56 15,4 18 48-15,-4-7 24 16,0 0-80-16,4-1 0 0,0-8 8 16,0 5 8-16,-1-2 32 15,5-4-48 1,4-2 0-16,0 1 24 15,4-1-24-15,-1-1 0 0,6 3 64 16,-6-3-56-16,5-3 0 16,-8 1-8-16,4-8 8 15,-5-3 32-15,5 1-40 16,1-7 0-16,2 0 8 16,5-3 40-16,-1 0 0 15,6 0-48-15,-1 0 0 0,3 0 8 16,-3 0 0-16,4 0 8 15,-4-1-8-15,-1-2 0 16,-3-3-8 0,-1-4-8-16,2 0 0 15,-10-2 0-15,6-1 16 0,-2-3 0 16,5 0 56-16,0 0 57 16,-4-6-25-16,3 3-56 15,2-4-32-15,-2 1 56 0,5 3-64 31,0 0 0-31,-5 3-8 32,2 0 0-32,-6-3 8 0,-4 0 0 15,-2-3 0-15,-5-4 16 16,-4 0-8-16,-5 1 56 16,1-3-56-16,4-1-8 0,-4 3 8 15,0-2-8-15,0 2 0 0,0 1 72 16,4-4-72-16,0 4-8 0,4-1 8 15,7-3 8-15,2 4 40 16,10-7-40 0,-3 4 0-1,-5-5 48-15,-7 5-56 0,-12-4 0 16,-7 0-8-16,-10 1-8 0,-3-1 8 16,-4-3 8-16,4 0 16 0,-4 0 168 15,0 0-64-15,0 0-40 16,8 0-32-16,4 0-32 15,9 0 80 1,6 0-56-16,-3 0-40 16,4 0-64-16,-12 0-96 0,-4 0-72 15,-5 0-64-15,-7 0 40 16,0 0-41-16,0 0 153 16,-3 0-32-16,-9 0-320 0,-8 0-1184 31,8 0-2185-31,3 0-1080 0</inkml:trace>
  <inkml:trace contextRef="#ctx0" brushRef="#br0" timeOffset="209073.23">20348 12544 4761 0,'0'0'3216'16,"0"0"-815"-16,0 0 215 16,0 0-471-1,0 0-585-15,0 0-472 16,0 0-424-16,0 0-367 0,0-16-297 16,0 16 0-16,0 10-153 0,0 6 153 15,4 6 112-15,3 6-55 16,5 4 95-1,4 0-152-15,1 0 48 16,6 0-40-16,5-4 64 16,0 1-24-16,4-4-40 0,3-6 8 15,-3-3-16-15,-4-7-48 16,-4 1 0-16,-12-3 48 16,-3-4-48-1,-6-1 40-15,-3 8 8 16,-7 0 128-16,-14 6 560 0,-14 2-232 15,-6 5-224-15,-6 2-72 16,-13 1 32-16,0 2-88 16,4-2-104-16,0 2-264 0,5 1-536 31,11-10-1017-31,17-6-3880 0</inkml:trace>
  <inkml:trace contextRef="#ctx0" brushRef="#br0" timeOffset="210281.14">18980 11078 256 0,'0'0'8217'15,"0"0"-6448"-15,0 0-153 0,0 0-440 16,0-23-480-16,0 23-215 15,0 3-409-15,0 17 16 0,-3 14 64 32,-1 11 480-32,-4 12-184 15,-5 7-224-15,2-1 24 16,-1 3-40-16,0 1-152 0,0-6 40 16,8-1 24-16,0-9-120 15,4-13 56-15,0-7-56 0,8-11 0 16,8-11-128-1,12-9-120-15,3 0-8 16,14-9-168-16,2-11-216 16,5-11-441-16,0-4-23 0,-8-10 104 15,-9 1 464-15,-3-10 536 16,-11 6 48-16,-6 1 544 16,-6 8 184-1,-5 8 424-15,-1 12 9 0,-3 9-81 16,0 7-264-16,0 3-608 15,0 3-256-15,0 20-104 0,0 8 24 16,0 10 72-16,4 10 8 16,4 10 0-1,-4 2 8-15,8 7-8 16,0 3-176-16,0-3-120 16,4 0-16-16,0-10-72 0,0-3-360 15,0-13-256-15,-4-15-17 31,-1-16 457-31,6-13 560 0,3-13 496 16,8-34-272-16,8-33-200 16,3-47 376-16,-3-19 113 15,-8-3-49-15,-12 15-248 0,-8 49-88 16,-8 28 72-16,0 22 152 16,0 16 448-16,0 3-160 0,0 0-272 15,0 7-112 1,0 5-232-16,0 4-24 15,0 0-1144-15,0 16-856 16,0 22 759-16,-8-6-647 0,0 3-2857 16</inkml:trace>
  <inkml:trace contextRef="#ctx0" brushRef="#br0" timeOffset="210813.87">19901 11674 6769 0,'0'0'4113'15,"0"0"-2457"1,0 0-256-16,0 0-615 0,0 0-305 16,0 0-336-1,0 0 184-15,0 0 48 0,-24 80-184 0,16-49-56 16,0 1-48-16,1 0 80 31,-2-1-72-31,-3 1 24 16,9-3-120-16,-5-4 0 0,8-2-776 15,0-11-1192-15,4-2-769 0,11-7-2464 16</inkml:trace>
  <inkml:trace contextRef="#ctx0" brushRef="#br0" timeOffset="211180.57">20116 11747 8305 0,'0'0'3033'0,"0"0"-2097"32,0 0-696-32,0 0 248 0,0 0 296 15,0 0-247-15,-103 67-137 0,71-58-200 16,-4 4-16-16,0-6-112 0,4-1-64 15,5-3-8-15,7-3 0 16,12 0 0 0,8 0 64-1,0 0-64-15,0 0 0 0,15 3 0 16,9 3 0-16,12 4 144 16,4 3 40-16,-4-1 88 0,4 4-88 0,-12-3-16 15,0 3-168-15,-5 0-24 31,1 6-48-31,-7 0 72 16,-2 0 8-16,1 4 0 0,0-1-8 16,-4-2-328-16,11 2-728 15,-6-6-1689-15,-6-10-4512 0</inkml:trace>
  <inkml:trace contextRef="#ctx0" brushRef="#br0" timeOffset="212497.11">23491 12497 7929 0,'0'0'2321'16,"0"0"-673"-16,0 0 208 0,0 0-343 15,0 0-505-15,-7 0-432 16,7 0-296-1,0 0-232-15,0 0 8 0,0 0-56 16,0 0 0-16,0 0 0 16,0 0 8-16,0 0 64 15,0 0-24-15,0 0 32 0,0 0 136 16,0 0-40 0,0 0 32-1,0 0 0-15,0 0 0 0,0 0 16 0,0 0-7 16,7 0-1-16,1 0 40 15,12 0-64-15,8 0-24 16,8 0-128 0,11 0-32-16,17 0 32 15,27 0-40-15,25 3 0 0,4-3 56 16,-13 0-48-16,-31 0 0 16,-28 0 64-16,-8 0-72 15,0 3 64-15,3 0-56 0,1-3 104 31,-4 3 96-31,1-3-56 16,-6 3-48-16,-3-3-56 0,-4 3-40 16,0 1 32-16,-9-1-40 15,-2-3-120-15,-6 3-136 16,-3-3-328-16,-8 0-216 0,0 3-497 16,0-3-775-16,-4 0-777 15,-11 0 593 1,2 0-2857-16</inkml:trace>
  <inkml:trace contextRef="#ctx0" brushRef="#br0" timeOffset="212804.06">24380 12338 280 0,'0'0'6097'0,"0"0"-4201"0,0 0 33 15,0 0-161-15,0 0-152 16,0 0-727-16,-52-23-353 15,52 23-240-15,4 4-120 0,16 9 32 32,8 5 464-32,11 5-64 15,1 2-64-15,12 4-176 0,-5-4 0 16,2 3-120-16,-10-2-72 16,-7 0-79-16,-12-1-97 0,-12 4 0 15,-8 2 48-15,-4-2-48 31,-20 3 120-31,-8 2 8 0,-11 1 8 16,-5-3 0-16,-7-3-136 16,-22-4-641-16,14-3-1831 15,10-12-6810-15</inkml:trace>
  <inkml:trace contextRef="#ctx0" brushRef="#br0" timeOffset="213706.04">26137 12376 8753 0,'0'0'2065'15,"0"0"-1425"-15,0 0 80 0,0 0 360 16,0 0-368-16,0 0 369 15,0 0-329-15,-32-92-216 0,16 57-104 16,-12-3-8 0,-4-7 0-1,-12 1 88-15,-4 0-160 0,1 2-7 16,-5 10-57-16,8 17-80 0,0 8-144 16,8 10-64-16,-3 26 0 15,2 22-16-15,5 31-56 0,13-3 72 31,11-5 8-31,8-11-8 16,12-18-232-16,16 2-129 16,7-2-351-16,9-13 80 0,8-20 168 15,4-12 304-15,0-3 64 0,4-26 40 16,-9-9 56-16,-3-9 104 31,-4-7 392-31,-13-10-168 16,-10 1 40-16,-5 6 88 0,-12 12 201 15,0 10-137-15,-4 19 112 16,0 10-256-16,0 6-336 0,0 3-40 16,-8 19-192-16,-5 13 192 31,-7 9-88-31,13 4 88 16,-1 3 0-16,8 0 40 0,0-1-40 15,4-5 0 1,16-10-64-16,8 0 64 15,8-9-96-15,7-11-80 0,1-8 104 16,0-7 72-16,-5 0-48 16,-7-13-144-16,-4-6-240 15,-11-6 32-15,-6 2-409 0,-11 4-95 16,-11 7-376-16,-17 8-1833 0,4 4-4480 16</inkml:trace>
  <inkml:trace contextRef="#ctx0" brushRef="#br0" timeOffset="214106.27">26515 12166 9057 0,'0'0'5226'0,"0"0"-3794"15,0 0-816-15,0 0-224 0,0 0 32 0,0 0-128 16,0 0 376-1,12 77 49 1,-4-36-473-16,0 3-136 16,-4 4-8-16,0-3-96 0,0-1-8 15,-4 0-240-15,0-6-361 16,0-3-311-16,0-6-584 0,0-7-1121 16,0-6-639-1,0-7-3698-15</inkml:trace>
  <inkml:trace contextRef="#ctx0" brushRef="#br0" timeOffset="214421.84">26897 12357 5721 0,'0'0'6161'0,"0"0"-5137"15,0 0-88-15,0 0-151 16,0 0 175-16,0 0-496 0,-111-10 16 15,55 13-80-15,0 4-152 32,9-1-56-32,10 0-88 15,18-2-104-15,10-1-128 0,9 7-184 16,9-1 248-16,23 7 64 16,11 9 520-16,6 1-288 0,2 5-80 15,-3 1-104-15,-8-7-48 16,-9 1 128-1,-7-4-48-15,1-3-64 16,-14 0-16-16,2-6-240 0,-2 6-728 16,-7-7-1552-16,0-5-2826 15</inkml:trace>
  <inkml:trace contextRef="#ctx0" brushRef="#br0" timeOffset="-203555.67">21420 5489 3912 0,'0'0'2409'0,"0"0"-305"15,0 0-759-15,0 0-241 16,0 0 88-16,0 0 336 0,0 0-159 31,0 0-441-31,0 0-288 0,0 0-176 16,0 0-136-16,0 0-120 16,0 0-88-16,15-6-56 15,9 0-64-15,16-4 0 0,12 0-8 16,4-2 8-16,8 2 8 31,3 4-8-31,-3-3 8 0,-12 2-8 16,-16 1-8-16,-21 6-488 15,-27 0-1184-15,-19 0-1297 16,-9 0-1840-16</inkml:trace>
  <inkml:trace contextRef="#ctx0" brushRef="#br0" timeOffset="-202590.88">21667 7642 8241 0,'0'0'2049'16,"0"0"-1193"-1,0 0-352-15,0 0 400 0,0 0 224 16,0 0-351-16,0 0-105 16,99-47-144-16,-75 40-232 0,-1 1-168 15,1 2 48-15,4-2-120 0,4 3 40 31,8 3-96-31,12 0-528 16,-4 0-1961-16,-12 0-3224 16</inkml:trace>
  <inkml:trace contextRef="#ctx0" brushRef="#br0" timeOffset="-197299.93">21690 12652 1192 0,'0'0'4681'0,"0"0"-2849"0,0 0-728 16,-4 0-447-1,4-3 39 1,0 0-96-16,8-4-144 0,-3 4 192 16,2-3 216-16,1-1 368 15,-8 5-95-15,4 2-153 0,-4 0-224 16,0 0-392-16,0 0-216 0,0 0-56 31,4-4-80-31,4 4-16 16,4 0-8-16,12-3-240 0,0 3-96 15,8 0-48-15,0 0-96 16,4 0-160-16,-5 7-144 0,-3-1-449 31,-4 6-679-31,-4-2-1257 16,-16-1-3536-16</inkml:trace>
  <inkml:trace contextRef="#ctx0" brushRef="#br0" timeOffset="-193678.99">14538 13608 1144 0,'0'0'8161'0,"0"0"-6416"15,0 0-497-15,12-35-72 0,-12 32 321 16,0 3-169-16,0 0-400 16,0 0-208-16,0 0-256 15,0 0-208-15,0 0-240 0,-4 12-16 32,-12 11-16-32,-8 15 16 0,-11 19 0 15,-1 3 40-15,-5 7-32 0,2 3 65 16,-1-13-65-16,1 10 0 15,-2-7 56-15,9-6-64 16,4-6 8-16,5-7-16 16,3-6-337-1,7-7-623-15,2 1-712 16,3-13-1489-16,4-7-1712 0</inkml:trace>
  <inkml:trace contextRef="#ctx0" brushRef="#br0" timeOffset="-193325.97">14076 13582 7433 0,'0'0'2857'0,"0"0"207"16,0 0-967-16,0 0-1009 0,0 0-864 15,0 0-224-15,0 0 0 16,43 61 712-16,-15-14 80 16,13 10-239-16,2 7-137 0,9 0-80 31,0-1-104-31,-4 0-48 16,-5 1-176-16,2-4 80 0,-10 4-80 0,-3-1 40 15,-4-8 24 1,-8-8-72-16,-8-6 0 0,0-9-152 15,-8-7-240-15,-4-9-320 16,0-13-889 0,0 1-2304-16,0-4-2048 15</inkml:trace>
  <inkml:trace contextRef="#ctx0" brushRef="#br0" timeOffset="-192631.79">15678 13719 9129 0,'0'0'1385'0,"0"0"-329"0,0 0 520 31,0 0-327-31,0 0-545 16,0 0-136-16,-96-16-8 15,53 32 184-15,-9 12-192 0,0 4-16 16,4 10-120-16,0 2-159 15,12 0 31-15,12 1-120 0,9-4-112 32,10 0 16-32,5 0-64 15,24-6 0-15,28 0 40 16,28-6-48-16,27-16-64 0,-3-4-344 16,-24-9-481-16,-13-6-511 15,-31-3-2641 1,-12-4-1984-16</inkml:trace>
  <inkml:trace contextRef="#ctx0" brushRef="#br0" timeOffset="-192432.88">15363 14001 9818 0,'0'0'2472'0,"0"0"-1696"16,0 0-400-16,0 0 1089 15,88 4-145-15,-21-4-496 0,5 0-344 16,4 0-240-16,3 0-136 16,9-4-104-1,-8 1-1376-15,-12 0-3425 0</inkml:trace>
  <inkml:trace contextRef="#ctx0" brushRef="#br0" timeOffset="-192168.45">16355 13443 12346 0,'0'0'2465'0,"0"0"-377"16,0 0-1000-16,0 0-664 0,0 0-424 15,0 0 56 1,0 98 144-16,0 4 113 15,0 19-137-15,0-10-32 16,4-10-144-16,0-31 8 0,-4-16-8 16,0-13-536-1,0-9-809-15,-12 0-903 16,1-7-1857-16,-2-9-2545 16</inkml:trace>
  <inkml:trace contextRef="#ctx0" brushRef="#br0" timeOffset="-191766.54">16355 13443 10746 0,'0'0'2816'15,"0"0"-647"-15,0-70-625 16,0 41-632-16,12 7-327 0,12 3-145 16,4 3-352-16,16 13-88 15,7 3 0-15,5 16-152 0,-8 22-200 31,-12 22-241-31,-17 4-191 16,-19 3-8-16,-11 2 296 16,-29-12 176-16,-16 0 320 0,-3-9 0 15,-9-13 232-15,8-9 208 16,16-11 48-16,17-8-88 0,10-4 128 16,10-3 8-1,7 0-7-15,0 0-217 16,7 3-240-16,17 6-72 15,8 4-48-15,8 10-16 0,4-1 64 16,4 3-24-16,4 4 24 16,4-1 8-1,2 1 8 1,-2 3-16-16,0-1 8 0,-7-2-8 16,-10-7-649-16,-15-3-735 0,-12-9-456 15,-4-4-1353-15,-8-6-4272 0</inkml:trace>
  <inkml:trace contextRef="#ctx0" brushRef="#br0" timeOffset="-191039.56">16976 12960 7361 0,'0'0'2745'16,"0"0"-721"-16,0 0 225 0,0 0-841 16,0 0-568-16,0 0 0 0,0 0-440 15,0-60-216-15,-11 47 8 31,-6 4 80-31,-2-1-47 16,-1 4-1-16,-12 2-152 0,4 4-64 16,-4 7-8-16,0 12-88 0,8 9 80 15,0 7-104-15,13 0-25 16,7 6 129-16,4-6-184 31,4 0-224-31,12-12 88 0,3-7-72 16,9-14 272-16,4-2 128 15,4-6 72-15,4-22 32 0,-4-7 0 16,-4-13 280-16,-4-9-16 16,-9-23 8-16,-2-21-31 31,-17-16-225-31,0 9-112 0,-8 28 232 16,-5 33-48-16,6 24 224 15,-1 8 208-15,4 5 32 0,-1 7-320 0,-3 3-336 16,1 22-384-16,3 29 240 15,0 28 40 1,4 23 96 0,4-4 8-16,15-22 0 0,-2-22-8 15,3-22 8-15,8 6-8 0,4 7-400 16,15 12-736-16,-8-12-1505 0,-7-11-5809 16</inkml:trace>
  <inkml:trace contextRef="#ctx0" brushRef="#br0" timeOffset="-189463.46">14100 15014 9522 0,'0'0'2008'0,"0"0"-224"16,0 0-231-16,0 0-417 16,0 0-296-16,0 0-568 0,-8 16-272 15,8 16 104 1,-4 25 408-16,-4 22-184 16,8 20-96-16,-4-4 8 0,4-19 81 15,0-22-201-15,0-15-48 16,0-2 8-16,4 2-72 15,4-4 40-15,0-13-48 0,0-10-48 32,4-12 40-32,0 0-176 0,12-22 136 15,12-29-24-15,11-28 64 16,5-32-8-16,0-10-449 16,-12 17-79-16,-12 30 288 0,-16 27 136 15,0 18 120-15,-4-2 280 31,3 5 112-31,-3 4-24 0,-3 12-15 16,-1 10-225-16,0 0-128 16,3 10-273-16,6 15 233 15,2 13 40-15,6 7 64 0,-2 6 9 16,-3 6-65-16,0 0-8 31,0 3 56-31,-4 1-40 0,4-7-16 0,0-4-40 16,-4-11-137-16,-4-14-143 15,3-9 120-15,-2-13 136 16,-1-3 64-16,3-19 480 0,10-29-320 16,-6-31-63-1,1-32 295-15,-8-23 0 16,-4 1-152-16,-4 25-160 0,0 38 96 16,0 29-8-16,0 15 16 15,-4 11-8-15,4 2-32 16,0 10-144-1,0 3-336-15,0 16-1184 16,0 41-257-16,8 0-1271 16,4-3-4138-16</inkml:trace>
  <inkml:trace contextRef="#ctx0" brushRef="#br0" timeOffset="-188997.98">15104 15316 8849 0,'0'0'2993'15,"0"0"-937"-15,0 0-191 0,0 0-289 31,0 0-504-31,0 0-655 16,0 0-241-16,0 0-176 16,-27 54 208-16,10-19 72 0,2 6-184 15,6 0-16-15,1 4 16 0,4-4-88 16,4-6 64-16,4-3-72 31,13-4-72-31,6-9-552 16,25-15-585-16,-4-4-1271 0,-9-4-3962 15</inkml:trace>
  <inkml:trace contextRef="#ctx0" brushRef="#br0" timeOffset="-188617.03">15163 15046 7889 0,'0'0'2617'0,"0"0"-1521"15,0 0-472-15,0 0-16 0,0 0-248 16,-3 0-304-16,-1 9 40 0,0 4 88 16,4 3-16-16,-4 0-112 0,4 0-8 31,0-3 0-31,0-7 32 15,0 3-80-15,4-5-152 16,4-4-184-16,-5 0-144 0,6-4 376 16,-5-11 104-16,0-1 248 0,-4-3 672 15,0 3 113-15,-4 3-169 32,-9 7 48-32,-2 6-320 15,2 0-464-15,2 9-128 0,3 7-16 16,8 19-704-16,0-6-1384 15,0-4-2593-15</inkml:trace>
  <inkml:trace contextRef="#ctx0" brushRef="#br0" timeOffset="-188095.43">15936 15084 6041 0,'0'0'5305'15,"0"0"-4201"-15,0 0 777 16,0 0-9-16,0 0-848 0,0 0-408 15,-103-9-112-15,56 31 129 32,-1 10-209-32,-5 5-88 15,10 11-64-15,3 3-96 0,12 3-168 16,8 0 104-16,9 0-104 16,11-3 32-16,3-7 48 0,22-5-88 0,14-8-128 15,13-8-248 1,3-14-248-1,9-6-345-15,16-12-767 16,-20-11-2185-16,-12-5-2272 0</inkml:trace>
  <inkml:trace contextRef="#ctx0" brushRef="#br0" timeOffset="-187858.41">15558 15408 12218 0,'0'0'2721'31,"0"0"-1481"-31,0 0 136 16,0 0-63-16,0 0-681 0,92-13-424 16,-21 1-136-16,29-8-64 15,20 5-8-15,-9 2-192 16,-3 4-945-16,-40 2-2735 0,-33 4-4514 15</inkml:trace>
  <inkml:trace contextRef="#ctx0" brushRef="#br0" timeOffset="-187543.36">16499 15119 11330 0,'0'0'3809'0,"0"0"-2905"15,0 0-448-15,0 0-264 0,0 0 440 16,-24 73 8-16,16-28-312 15,4 8-208-15,4 5-8 16,0 2-104 0,0-3-8-16,-5-3-40 15,-2-6-656-15,-1-7-864 0,-4-9-1329 16,0-16-1071-16,0-10-2498 0</inkml:trace>
  <inkml:trace contextRef="#ctx0" brushRef="#br0" timeOffset="-187116.91">16458 14881 9498 0,'0'0'2328'0,"0"0"-424"16,52-92-71-16,-24 60-521 0,4 13-320 31,8 10-312-31,0 9-407 0,4 3-217 16,-5 22-56-16,-11 13-72 0,-7 13-257 15,-18 6 57-15,-3 1-48 16,-28-5 152-16,-15-2 88 16,-13-9 80-16,-4-5 112 15,-7-8-16 1,3-7-24-16,16-6 32 0,12-9 16 16,16-1 0-16,12-6-120 0,8 0-40 15,4 3-168-15,24 3 104 16,11 4 104-16,10 6 72 15,3 3-64 1,-1 0-8-16,-7 3 24 16,4-3-24-16,-8 6 128 0,-4 1 8 15,-4 5-120-15,-4 4 80 16,-5 4-88-16,-3-1 56 16,-4-3-64-16,-4 0-112 0,-4-7-112 31,0 1-616-31,-4-10-1552 15,0-6-2785-15</inkml:trace>
  <inkml:trace contextRef="#ctx0" brushRef="#br0" timeOffset="-186217.31">17240 14560 672 0,'0'0'8305'15,"0"0"-6736"-15,0 0-297 0,0 0 200 16,0 0-343-16,0 0-257 15,0-60-160-15,0 50-96 16,-8-3-24 0,-4 4-80-16,-13 3-160 15,2 3-72-15,-9 3-120 0,-4 0-112 16,0 12 8-16,4 7 16 0,0 7-72 31,4 2 16-31,9 7-16 16,10 0 0-16,6 3 0 0,3-3-48 15,3 3-120-15,18-9-64 16,3-10-376-16,0-3 112 16,-1-13 144-16,1-3 256 0,4-6 96 15,-4-16 32-15,0-10 32 0,-4-6 48 32,0-10-112-32,-5-15 176 15,-6-1 80-15,-1 0-56 16,-8-2 48-16,0 15 144 0,0 0-48 15,0 13 121-15,0 13 7 32,-4 12 56-32,4 7-224 0,0 2-152 15,-4 4-152-15,4 0-144 16,-5 19-80-16,1 7 224 16,1 5-40-16,-1 14 40 0,4 3 16 15,0 6 56-15,4 3 32 0,12 3-104 16,3 0 48-16,9 1-96 15,4 21-232 1,-4-18-1233-16,-8-10-4104 16</inkml:trace>
  <inkml:trace contextRef="#ctx0" brushRef="#br0" timeOffset="-182615.07">13399 14068 4304 0,'0'0'1761'16,"0"0"-17"-16,0 0 249 0,0 0-353 0,0 0 168 16,-4-6-631-1,4 6-329-15,0 0-336 0,0-3-240 16,11 3-264-1,14-4 200-15,10 1-8 16,13 3-80-16,8-3-64 16,8 3-48-16,4 0 8 0,-1-3 72 15,-7 3-88-15,-8-3-360 16,-16 3-656-16,-12 0 48 16,-12 0-353-16,-9 0 433 0,-3 0 368 31,0-3 40-31,-15-1-608 0,-5-2-2033 15,-1-1-3480-15</inkml:trace>
  <inkml:trace contextRef="#ctx0" brushRef="#br0" timeOffset="-182341.88">13817 13916 5537 0,'0'0'2136'0,"0"0"-119"15,0 0 295-15,0 0-79 16,0 0-793-16,0 0-688 15,-3-13-344-15,3 13-304 0,0 0-104 16,0 0-192 0,7 0-40-1,9 6 232-15,8 1 56 16,4 2-56-16,-4 1 8 0,-5-4-8 0,-2 4-376 16,-10-1-216-16,-7 10 272 15,0 3 184 1,-15 4 136-16,-9 9 8 15,-4 3-8-15,-20 22-584 16,4-12-1393-16,8-7-2440 16</inkml:trace>
  <inkml:trace contextRef="#ctx0" brushRef="#br0" timeOffset="-180739.34">13367 15532 8833 0,'0'0'2449'0,"0"0"-1417"15,0 0-112-15,0 0 401 16,0 0-441-16,0 0-464 16,0 0-272-16,0 0-144 15,0 0-256-15,11 0 256 0,14 0 104 16,14 0 24-16,9-6-8 31,12-4-72-31,12-3-96 16,-4 1-80-16,0 2-72 0,-12 1-752 15,-13-1 167-15,-15 3 233 0,-13 4 272 16,-11 1 280-16,-4 2 520 16,0 0 25-16,-15 0-545 15,-2 0-969-15,-6 0-103 0,3 0-1040 31,5 0-3161-31</inkml:trace>
  <inkml:trace contextRef="#ctx0" brushRef="#br0" timeOffset="-180439.56">13681 15322 7057 0,'0'0'2617'0,"0"0"-921"0,0 0-744 0,0 0-240 15,0 0-528-15,0 0-184 16,0 0-408-16,0 0 104 16,17 4 304-16,-2 2 56 15,-2 6 104-15,6 1-56 16,1 0 88-16,-4 0-192 16,4-4 72-16,-7 4-64 0,-2-4 0 15,-7 1 0-15,-4 3-8 16,0 0 0-16,-4 5 168 15,-16 5-56 1,-4-1 40-16,-3 3 0 16,-1 4-152-16,-4 2-416 0,8-5-1216 15,4-10-4305-15</inkml:trace>
  <inkml:trace contextRef="#ctx0" brushRef="#br0" timeOffset="-178020.16">14172 16322 12410 0,'0'0'2721'0,"0"0"-793"16,0 0-880-16,0 0-456 16,0 0-175-1,0 0-353-15,-8 10-64 0,23 34-64 16,6 32 64-16,3 26 72 15,0 16-64-15,-5-7 0 0,-3-10-8 16,-4-12 0-16,-8-22 16 16,-4-16-16-1,0-16 0-15,0-16-96 16,0 0-152-16,0-7 128 0,0-8 88 16,0-4 32-16,0-32 208 15,9-38-208-15,6-32-449 0,1-5 233 16,8 14 112-16,-8 30 88 31,-1 31-88-31,6 10-16 16,3 3-24-16,12 0-256 0,3 6 280 15,2 10 56-15,-6 3-96 0,1 6-248 16,-4 17-480-16,-4 5 208 16,-13 7 312-16,-2 0-40 31,-9 0 296-31,-4 3 112 0,-17 0 80 15,-11-3 560-15,-11 0 144 16,-12-3 0-16,-9-4-48 0,0-2-152 16,0-10-104-16,4-7-80 31,17-6-207-31,14-3-193 16,22 0-489-16,3-6-1119 0,15 0-3665 0</inkml:trace>
  <inkml:trace contextRef="#ctx0" brushRef="#br0" timeOffset="-177736.36">15024 16646 824 0,'0'0'9018'31,"0"0"-6834"-31,0 0-167 16,0 0-745-16,0 0-680 0,0 0 72 16,-63 64 200-16,39-23-368 0,7 7-152 15,6-1-96-15,7 1-240 16,4-7 96-16,15-3-104 31,9-3 0-31,12-6-8 0,5-7-352 16,2-9-672-16,17-13-1136 15,-12-7-1673-15,-12-11-5417 0</inkml:trace>
  <inkml:trace contextRef="#ctx0" brushRef="#br0" timeOffset="-177329.67">15017 16430 7801 0,'0'0'2473'15,"0"0"-969"-15,0 0-136 0,0 0-279 16,0 0-433-16,0 0-464 16,0 0-192-1,-5-9-112-15,5 12-40 16,0 3 96-16,0 7 56 15,0-4 0-15,0-2 0 0,5-1-552 16,2-2 71-16,1-4-207 16,0 0-136-16,1 0 600 0,-2-13 224 15,-7 0 96-15,0-3 440 32,-7-3 800-32,-6 4-271 0,-2 5 39 15,-2 3-56-15,2 7-624 16,-2 0-272-16,14 7-152 0,-1 8-48 15,4 5-352-15,7 11-1136 16,10-6-1145-16,-2-5-3624 0</inkml:trace>
  <inkml:trace contextRef="#ctx0" brushRef="#br0" timeOffset="-176939.07">15786 16519 9994 0,'0'0'2992'15,"0"0"-967"-15,0 0-489 16,0 0-488-16,0 0-176 16,0 0-463-16,-92-9-129 0,52 31-40 31,0 3 56-31,4 11-32 0,4 5 8 16,8 3-72-16,9 4-184 15,10 6-16-15,5-4 0 16,20 4-48-16,16-9 40 0,12-1-304 15,24-12-168-15,-5-10 24 32,6-9-433-32,2-13-375 0,-4-13-440 15,-11-12-3001-15,-12-7-5449 0</inkml:trace>
  <inkml:trace contextRef="#ctx0" brushRef="#br0" timeOffset="-176698.27">15511 16811 680 0,'0'0'5065'16,"0"0"-3401"0,0 0-88-16,0 0-207 0,0 0 439 15,0 0 841-15,103 13-849 0,-23-19-832 16,3-7-520-16,-7 1-240 15,-8-1 24-15,-16 0-232 16,35 0-712-16,-19 0-2256 0,-8 4-3946 16</inkml:trace>
  <inkml:trace contextRef="#ctx0" brushRef="#br0" timeOffset="-175588.14">16630 16472 144 0,'0'0'10290'0,"0"0"-7370"0,0 0-559 16,0 0-385 0,0 0-367-1,0 0-761-15,0 0-632 0,-12-26-216 16,12 45-72-16,4 10 56 0,12 12 16 16,-4 7-8-16,8 6 8 15,-4 3 40-15,3-6-40 0,-6-1-440 31,-2-2-432-31,-7-7-769 16,0 1-911-16,-4-10-1433 16,0-17-1128-16</inkml:trace>
  <inkml:trace contextRef="#ctx0" brushRef="#br0" timeOffset="-175124.2">16710 16300 5697 0,'0'0'2168'16,"0"0"-279"-16,0-73-553 0,4 51 80 31,15 3-952-31,2 6-168 16,7 1-184-16,7 8-112 16,5 4-112-16,4 0 104 0,-4 16-40 0,-8 13-736 15,-12 6-152-15,-12 6 120 16,-8 3 600-16,-25 1 216 0,-14-1 616 15,-17-3 80 1,0-2-208 0,5-11 80-16,-1-6-112 15,8-6-96-15,16-6-64 0,12-7-159 0,12-3-89 16,4 0-48-16,15 0-289 16,18-7-143-16,7 7 304 15,3 0 128 1,5 0 136-16,5 17-88 15,-6 1-48-15,-4 5 56 16,-6 2 392-16,-5 4-39 0,-4 0-97 16,-5-4-32-16,-3 4-88 15,4-4-112 1,-4-3-32-16,0-3 8 16,0-3-40-16,-4-7-16 31,-4-2-1248-31,0-7-1097 0,-5 0-4745 15</inkml:trace>
  <inkml:trace contextRef="#ctx0" brushRef="#br0" timeOffset="-173991.14">14641 17697 9978 0,'0'0'2904'0,"0"0"-1543"0,0 0-513 16,0 0-232-16,0 0-144 15,0 0-240-15,0 0-152 31,5-16 112-31,-5 4-192 0,0-4-216 16,-8-3 112-16,-16-7 104 16,0 1 288-16,-8 0-120 0,-3 3-24 15,-6 5 80-15,6 11-112 16,-1 6-112-16,0 0-8 16,8 23-120-16,0 11 120 0,8 8-88 15,4 11 24 1,13 8-48-16,3 5 112 15,7-2-48-15,14-4 40 0,6-9 8 16,9-13-64-16,0-16 24 16,7-15-200-16,2-7 184 15,-2-22 64-15,5-17 8 16,-8-24 88-16,-8-23-88 16,-12-19 120-16,-8 10-120 15,-8 22 120-15,-4 32-48 0,0 25 248 16,0 6 432-16,0 1 16 15,-4 6-223-15,0 3-177 16,4 12-376 0,0 14-144-1,0 9 144-15,0 9-72 0,8 4 8 16,3-1 56-16,9-5 8 0,1-1-48 16,-2-6 48-16,9-10-272 15,0 1-249-15,20-14-743 0,-12-2-2737 31,-4-7-2712-31</inkml:trace>
  <inkml:trace contextRef="#ctx0" brushRef="#br0" timeOffset="-173083.75">15135 17704 10442 0,'0'0'2816'16,"0"0"-1263"-16,0 0-297 16,0 0-416-16,0 0-344 0,0 0-424 31,-27 41-16-31,19-13-48 16,8 4 64-16,0 3 152 0,4-3-112 0,8-3-24 15,7-4-24-15,6-3-64 16,-1-10-384-16,4-2-136 15,0-7-400-15,15-6-632 16,-11-13-945 0,-8-2-2104-16</inkml:trace>
  <inkml:trace contextRef="#ctx0" brushRef="#br0" timeOffset="-172649.32">15184 17481 3304 0,'0'0'5401'0,"0"0"-3704"16,0 0-241-16,0 0 440 15,0 0-431-15,0 0-585 0,0 0-464 32,-12-9-296-32,12 9-64 15,0 0-56-15,-5 0-80 16,5 3 64-16,-4 3 8 0,4-3-120 15,0 4 112-15,0-7-424 16,0 0-232-16,0 0-112 0,0 0-41 31,0 0 505-31,0 0 320 16,0 0 264-16,0 0 329 16,0 0 87-16,0 0-48 0,0 0-304 0,0 0 224 15,0 0 48 1,0 0-296-1,-3 0-192-15,3 0-112 0,0 0-16 16,0 0 8-16,0 0-64 16,0 0 16-16,0 0 56 15,0 0 8-15,0 0 0 0,0 0 104 0,0 0-112 16,0 0-616-16,0 3-1480 16,0 3-2865-16</inkml:trace>
  <inkml:trace contextRef="#ctx0" brushRef="#br0" timeOffset="-172205.85">16132 17513 6905 0,'0'0'6049'0,"0"0"-3936"0,0 0-329 16,0 0-560-1,0 0-103-15,0 0-545 16,-92-35-360-16,61 35-40 16,-1 13-168-16,-4 6 64 0,4 0 104 15,0 3-24-15,8 0-32 0,8 10-120 16,8 0 0 0,8 3-8-16,0 6-56 15,12 0 64-15,16-3-48 16,12 0-200-16,4-3-240 15,4-6-416-15,16-13-1081 0,-13-7-2144 32,-16-9-1784-32</inkml:trace>
  <inkml:trace contextRef="#ctx0" brushRef="#br0" timeOffset="-171857.48">15749 17773 9113 0,'0'0'2297'16,"0"0"-1241"-16,0 0 96 0,0 0-239 0,0 0-41 16,100-12 64-16,-48-1-176 15,4 3-128-15,3-5-256 16,-3 2-376-16,4 0-16 0,12-9-1560 15,-13 6-2865-15,-10 0-3441 16</inkml:trace>
  <inkml:trace contextRef="#ctx0" brushRef="#br0" timeOffset="-171328.38">16765 17430 12226 0,'0'0'4337'0,"0"0"-3297"15,0 0-104-15,0 0-631 0,0 0-305 16,0 0-177-16,0 0 177 16,13 83 105-16,-2-35-97 31,6 6 64-31,-2 0 0 0,-2 0-72 15,-6 0-160-15,1-4-481 16,-4-8-511-16,0-5-536 0,-4-14-993 16,0-7-183-16,0-13-2650 0</inkml:trace>
  <inkml:trace contextRef="#ctx0" brushRef="#br0" timeOffset="-170916.59">16853 17269 8729 0,'0'0'2825'16,"0"0"-1033"0,0 0 473-1,0 0-873-15,0 0-600 0,0 0-448 16,0 0-296-16,95-64-40 0,-54 67-16 16,-1 16-40-16,-9 10-528 0,-3 6-512 31,-16 3 352-31,-12 0 352 15,-12 3 312-15,-23-2 72 16,-10-5 384-16,-11-5 80 0,5-7 24 16,7-9 112-16,8-4-8 0,17-5-272 15,6-1-112-15,13-3-208 16,0 0-88-16,8 3-176 31,16 3 96-31,4 7 160 0,12 3 8 16,8 3 64-16,4 0-56 15,-1 3-8-15,1-3 72 0,0 0 80 16,-1 0 0-16,-6 3-104 16,-6-2-48-16,-3-1-688 31,-8-1-480-31,-12 2-632 0,-8-11-1305 16,-8-3-5577-16</inkml:trace>
  <inkml:trace contextRef="#ctx0" brushRef="#br0" timeOffset="-152850.85">16610 3565 3136 0,'-4'0'2841'0,"0"0"-1145"16,4 0-600-16,0 0-111 0,0-3-145 16,-4 3 72-16,4 0 216 31,0 0-184-31,0 0-303 15,0 0-401-15,0 0-112 0,0 0-120 16,0 0 48-16,0 0-16 0,4 0-40 16,12-3 0-16,11 3-8 15,18-3 8-15,11 3 0 32,7 0 0-32,5 0 8 0,20 0-8 15,11 3 0-15,25 3 0 16,3 4 8-16,-7-4-8 0,-12 1-8 15,-17-4 0-15,1 0 8 32,0 0 64-32,3-3-64 15,1 0 0-15,3 0-8 0,4 0 8 16,-19 0 0-16,-16 0 0 16,-20 0 0-16,-8 0 72 0,-1 0-72 0,-2-3-8 15,-1 3-8-15,-8-3 32 16,0 0-16-1,3-1 0 1,9 4 8-16,7 0 56 0,26 0-64 16,22 0 0-16,33 4-8 15,3 5 16-15,1 4-16 0,-17-4 8 16,-31-5 0-16,-24-2 32 16,-12-2-24-1,-12 0-16-15,7 0 16 16,9 0-16-16,4-2 16 0,8-8-16 15,3 3 16-15,1 1 24 16,-1 0-32-16,1 3 0 0,-4 0-8 31,-9-1 8-31,-2 4 0 16,-5-3-8-16,-12 0 16 0,-1 0 24 16,-3-4-32-16,0 1 72 15,7 0 56-15,6-1-64 16,26 1-64-16,21 0 0 0,28 6 8 15,7 0-8-15,0 0 8 32,-11 0-8-32,-9 3 0 0,5 3 0 15,-5 1 0-15,9-1 0 16,0 3 8-16,7-2 48 0,5 2-48 16,8-2-8-16,3 5-8 0,12-2 8 15,4 2-16 1,1 4 16-1,-1 3 0-15,-7-2-40 0,-9-2 40 16,-16 1-72-16,-15-6-80 16,-28-4 144-16,-21-3 8 15,-11 0-16-15,-4 1 16 16,24-1 24-16,28 6 24 16,27 1-56-16,5 5 8 15,-1-2-8-15,-7 3-40 0,-17-3-104 16,5-1-48-16,-9 1 192 15,1 0-72-15,-9 3 72 16,-18-3-48-16,-9-1 56 0,-17-5 32 31,13 6-32-31,20 2-16 0,27 11 16 16,16-1-8-16,-7 0-176 16,0 1-297-16,-17-7-359 15,-11-3 312-15,-20 0 96 0,-20-7 136 16,-5-3 224-16,1 4 0 31,8-1 72-31,0 4-8 0,-5-3 8 16,1 2 0-16,0 1 0 15,4 6 0-15,4-3 0 16,15 10 0-16,2-4 8 0,2 6-8 16,0-2 0-1,-15-4 0-15,8 3-8 16,-8-3-72-16,-13-2 72 0,-7-1 8 15,-12-3 0-15,-4-4-16 16,0 4 16-16,-3-3 24 16,2 6-16-16,5 3-8 0,4 4 80 0,-1-1-80 31,10 7 0-31,-5-4 0 16,-1 4 0-16,-7 0 16 0,0 2-16 15,-8 1 0-15,-8 10 0 16,0-1 8-16,-5 10 96 15,2 3-24-15,-5 4-72 0,4 2 176 32,-1-2-168-32,10-1 40 0,2 0-48 15,5 0 88-15,8 17 8 16,12 11-32-16,4 14-16 16,8 6 80-16,-8-9-128 0,-1-10 88 31,-11-10-96-31,-4 4 24 15,-8-7-16-15,-4-6-8 0,-12-13 48 16,0-13-48-16,-8-2 0 16,0 18 0-16,0 19 0 15,0 23 8-15,-4 6 48 0,-4-10-16 16,4-6-32-16,4-6 0 16,-4 6 0-1,4 0-16-15,0 0 8 0,0-6 0 16,-4-13 0-16,4-19 0 15,-4 10 0-15,-8 8 48 16,0 14-48-16,-12 16 56 0,0-10 24 16,0-10 24-1,-4 7 64-15,9 0-120 16,2 7-40-16,6-2 64 16,3-1-72-16,3 2 0 0,5-6 8 15,0-3-8-15,-4 3 56 16,-3 0-56-1,-5 2 0-15,-8-2 48 16,-4 7-48-16,0 5 64 0,-3 11-56 16,2-1 0-16,1 0 88 31,8-3-88-31,8-10-8 16,8-3 56-16,0 1-56 0,0-4 0 15,0-1 8-15,0-5 8 16,0 0 32-16,-4 0-48 0,-3 6 0 15,-6-3 48-15,-2 3 24 16,-9 0 65-16,-1 3-89 16,2-3-32-16,3 0 80 0,12-3-88 15,8-6-8-15,0-7 64 32,16-3-64-32,4 3-24 0,4 0 16 15,-1 1 8-15,-6-14 72 0,-6-9-72 16,2-16 0-16,-9-3 0 15,-1 6 0-15,1 4 8 16,0 6-8 0,-4 3 8-16,0-4-16 15,0-2 16-15,0 3-8 0,0-7 0 16,0 1 0-16,0-4-16 0,0-6-64 16,0-3 80-16,0-1-56 15,0-2 40-15,0 0 16 0,0 2-8 31,-4 4 0-31,-3 3 8 16,-6 4 0-16,5 2 8 0,1 4-16 16,-1 6 8-16,4 0 0 15,4 0 8-15,0-4-8 0,4 4 72 16,4-6-64-16,-1 0 0 31,-7-4 128-31,0-3-80 16,0-2 128-16,-7 2 64 0,-10-3 72 15,-2 0-16-15,-9 6-152 16,4-3-144-16,-4 4 136 0,4-1-136 31,1-2 0-31,-2-1-8 16,5-6 8-16,-4 0 32 16,1 0-40-16,-1-3-8 0,-8 0 8 0,-4-1 0 15,-4-2 8-15,-4-4 0 16,-4 1 0-16,5-4 0 15,-6-3-8 1,-2 0 8-16,-1 0 48 16,-12-3-48-1,-16 0-16-15,-19-1-80 16,-21-5-96 0,-3-7 120-16,8 1 56 15,11-4-8-15,12 0 16 16,4 0 0-16,5-4 0 0,-1-5 0 15,0-1 0-15,17 1 8 16,3 2 0-16,16 1-8 16,-12 3 88-16,-23-1-32 0,-25 2 16 15,-19-5-64-15,7 4 56 0,9-4 48 16,11 4-104-16,8 0 0 16,1 0 112-16,19 3-112 15,12 0-8-15,13 0 0 0,3 0 8 16,-8 0 40-16,-12 3-48 15,-4 3-40-15,-16 1 40 0,-15 3 8 32,-17-4-8-32,1-3 0 15,0-3 16-15,15 0-8 16,9-9-8-16,-1-8 0 0,16 8 40 0,12-4-32 16,17 4-8-16,2 3 0 15,-11-4 48-15,-19 0 16 0,-28-2-56 16,-13-4-8-1,-4 3 56 1,13-3-56-16,7 4 16 16,12-1-16-16,5 0 0 0,7 4 56 15,12 2-56-15,21 1-8 0,-5 3 8 16,-3-3 0 0,-13-1 0-16,-12 1 0 15,4-4 0-15,-12 1 16 16,-15-7-16-16,-13 0 0 15,9 0 0-15,23 3 112 0,20 4 16 16,13 2-80-16,-9-2-48 0,-8 3 72 16,-16-4-72-16,-8-2-8 31,-11-5-8-31,-25-5 16 16,1 3 0-16,7-3 0 0,24 6 0 15,28 6 16-15,17 1-8 16,3 3-8-16,-7-1 0 0,-9-2 8 15,-13-4 0-15,-9 0-8 32,-19-2 0-32,-10-4 48 15,-8-1-48-15,7 1-8 0,24 7 8 16,29-1 0-16,11 7 56 0,4-1-56 16,-4 1 0-16,-8 0 64 15,-8-1-64 1,1-2 0-16,-5 3-64 15,1-1 8-15,-6-3 48 16,-6-5 0-16,-16-5 0 0,7-2 8 16,12 3 8-16,4 0-8 0,16 3 8 15,-4-6 0 1,-3 0 40-16,-1 3-48 16,4-3-56-16,-3 6 48 15,-1-3-56-15,-4 6 64 16,1 0-8-16,-6 0 8 0,10 4 0 15,-1-7 0-15,12 4 0 16,9-5 48-16,7-1-48 0,4-5 80 31,8-5-72-31,4-4 0 16,0-3 64-16,4 0-64 16,0 4 168-16,0-1 184 0,1 7-184 15,-2 2 0-15,6 4-56 31,3 0 32-31,-1 3 48 0,5-6-128 16,1-7-48-16,3-2 80 16,-4-10-15-16,4-4-17 0,-8-3-8 15,4 0 48-15,-8-2 32 16,4 2-32-16,-9 1 32 0,2 2-40 16,-1-2-96-16,0 2 0 15,0-6-8 1,4-3 0-16,1-19 96 15,6-22-96-15,-3-16 8 0,4-3 24 16,4 21-32-16,-4 27 0 16,-3 28 8-1,2 0-8-15,-7-7 80 16,5-6-80-16,-6-3-8 0,5-3 8 16,1 0-8-16,3 0 8 15,4-4 0-15,0-2 0 0,4 0 16 16,3-17-16-16,6 10 0 15,-9-2 0-15,0 2 8 16,-4 12 40 0,0-2-48-16,-4 3 8 15,-9 3 32-15,5 3-40 0,1 1 0 16,3-4 0-16,0-7 0 16,-1 1 8-16,5-4-8 15,0-3 0-15,0 4-48 0,-4-16 48 31,-3-20-8-31,-1-8-40 16,-5-8 0-16,2 7 48 0,3 19-8 16,-1 23 8-16,9 12 24 15,-4 9-24-15,4 4 0 16,0-13 0-16,-3-4-8 0,-1-11 8 16,0-1-8-1,-4 0-48-15,-4-3 56 16,4-10 0-16,-4-12 0 0,4-16-8 15,4 3 16-15,4 19-8 16,0 23 8-16,0 24-8 16,0-2 64-16,0-10-64 15,-8-6-8 1,-4-20-72-16,-4 7-40 0,-4 4 64 16,-7-14-32-16,-1 0 64 0,-9-25-24 15,5-3 40-15,13 16 0 31,6 25 8-31,10 25 8 16,3 4 48-16,0-3-56 0,0-7 0 16,0-6 32-16,0 3-32 0,0 0-48 15,0 0-288-15,-4 0 15 16,-4 0-47-16,4 0-104 31,0-3 64-31,-4 0 24 0,4-16 8 16,0-13 0-16,4-15-312 15,0-1 160-15,0 16-32 0,0 22-193 16,0 23 161-16,0 0 208 16,-4-7-72-16,4-5 144 15,-4-11-64-15,0 0 32 0,0 1-40 16,0-4-32 0,4 4 88-16,0-1 120 15,0-2-392-15,8-4 135 0,8 3 233 16,4 1 96-1,-5-1 128 1,2 6-120-16,-9 1 128 16,-5 6 104-16,-3 0 24 0,0 0 168 15,-11 3-104-15,-1 4-176 0,0-1 128 16,0 1-63-16,0 8 55 16,4-2-32-16,4 6-88 0,0 0 96 15,4 3-16-15,-4 4-96 16,4-1 240-1,-4 4-192-15,4 3-40 16,-4-3 16-16,0 2-16 0,-4-2 8 16,4-1-16-16,0-2 0 15,4-4 24-15,-7-3-24 16,7 0-8-16,-5-6-40 0,1 0 48 31,4 3 0-31,-4-1-64 16,4 7-80-16,0 1 136 0,0-4 0 15,0 3 8-15,0 0 0 16,4-3 40-16,-4 0 64 31,4 4 24-31,-4 3-56 0,0 5 104 16,0 10-40-16,0 7-16 0,0 3-104 16,0 3-16-16,0 0-80 15,0 0-648-15,0 13 344 0,-8 2 368 16,4 7-112-1,0-2-705 1,4-8-3336-16</inkml:trace>
  <inkml:trace contextRef="#ctx0" brushRef="#br0" timeOffset="-147884.59">20032 15211 680 0,'0'-6'0'31,"0"-4"0"-31,0 4 48 16,0-4 1768-16,0 4-144 0,0-4-335 16,0-2 95-16,0 2-184 15,-4-2 129-15,4-1-217 0,-4 0 256 32,4 0-240-32,0 1 161 31,-3 6-457-31,3-1-64 15,0 4 88-15,0 3-120 0,0 0-143 16,0 0-169-16,0 0-56 16,0 0-176-16,0 0-120 0,0 0-112 15,-4 0 48-15,0 16-56 16,0 13 0-16,-5 15 8 16,2 19 40-16,3 26-40 0,0 16 0 0,4 6 0 15,0-19 56-15,0-25-56 16,0-29-8-16,0-3 0 0,0 0 0 15,8-3-16 1,-5 0-264 0,6-17-160-16,-1-8 56 15,3-7 136-15,6-22 248 0,7-30 0 0,8-30 8 16,7-36-8-16,1-12 0 16,-8 10-48-1,-8 21 40-15,-13 42-65 16,2 19 73-16,-9 13 0 15,4-1 49-15,-5 4 183 0,1 3 56 16,0 6-48-16,1 7 104 16,-5 6-216-16,0 0-96 0,0 0-32 31,8 3-176-31,-1 19 0 16,6 13 168-16,2 13 8 15,2 9 56-15,2 3-48 0,1 4-8 16,1-1 0-16,2-3 8 15,1-2-16-15,4-4-32 0,-4-3-256 16,0-7-232-16,-1-9-105 31,-2-10 41-31,-6-9 72 16,-2-10 240-16,2-6 272 0,1-12 8 0,0-20 48 16,0-18 16-16,0-30 16 15,-8-25 288-15,0-12 64 16,-8 6-208-1,0 22 64-15,0 28-160 16,0 17 24-16,0 6 145 16,-4-1 71-16,0 5 0 0,0 5-128 15,4 10-120-15,0 10 56 0,0 6-176 16,0 3-200 0,0 9-1073-16,0 39-591 15,0-4-296-15,0 1-3194 16</inkml:trace>
  <inkml:trace contextRef="#ctx0" brushRef="#br0" timeOffset="-147456.83">20981 15357 9177 0,'0'0'3209'0,"0"0"-1264"0,0 0-753 16,0 0-288-16,0 0 176 15,0 0-368-15,8 0-248 16,12 0-295-16,11 0 159 16,14 0 32-16,2 0-232 15,9-3-72-15,-4-3 32 16,-1 2-88-16,-6 1-320 0,-2 3-665 15,-2 0-1087-15,-18 0-2177 32,-7 0-2480-32</inkml:trace>
  <inkml:trace contextRef="#ctx0" brushRef="#br0" timeOffset="-147269.35">20989 15650 11378 0,'0'0'2176'0,"0"0"-1503"0,0 0 287 15,87 0 376-15,-31-10-168 16,24 0-496-16,-8-2-360 16,31-1-312-1,-15 3-720-15,-29 1-3937 0</inkml:trace>
  <inkml:trace contextRef="#ctx0" brushRef="#br0" timeOffset="-145795.8">22567 14649 6241 0,'0'0'1880'0,"0"0"-1136"15,0 0-456-15,0 0 457 16,0 0 631-1,0 0 32-15,0 0-456 16,0-3-375-16,0 3-1 16,0 0 40-16,-17 0-16 0,-2 0-368 15,-13 0-176-15,-8 0-48 32,-7 3 144-32,-6 7-152 0,-3-4 8 15,0 4 0-15,9-1 0 16,12 1 56-16,7-4-64 0,11 1-8 15,9-5 0-15,5-2 16 16,3 0 0-16,0 0 72 31,0 0 48-31,0 0 40 0,0 0-88 16,0 0-24-16,0 4 56 16,0 2-104-16,0 4 0 0,0 12 512 15,0 0 48-15,7 13-168 0,1 3-191 16,1 3 39-16,-2 4-16 15,5 2-96-15,-3 1 0 16,-2 0-24 0,-3 6-16-16,0-4 56 15,-4 8-56-15,0 2-40 16,0 16 136-16,0 13-184 0,0-10 104 0,0-5-48 31,0 2-16-31,0-6-40 16,0 19 40-16,-4 2-48 0,0-24 40 15,-3-16-32-15,7-13-8 16,-5 3 8-16,1 7 0 16,0 3 48-16,-4 3-56 0,5-4 0 15,-1 4 8-15,0 0 0 0,4 1 40 32,0-2-48-32,0-2 8 15,0-3 56-15,0 0-64 16,8-4-8-16,7 1 8 0,5-1 0 15,1-6-8-15,2 0 0 16,8-10-64-16,6 1 72 0,3-10-152 31,3-6-136-31,30-13-368 16,-14-3-1001-16,-8-16-3568 0</inkml:trace>
  <inkml:trace contextRef="#ctx0" brushRef="#br0" timeOffset="-144554.78">23121 14643 784 0,'0'0'5769'0,"0"0"-3889"0,0 0 361 0,0 0-465 16,0 0 545-16,-9-57-537 15,9 54-112-15,0 3-615 16,0 0-473-16,0 0-256 0,0 0-56 0,0 3-272 31,-8 16-24-31,4 28-16 16,-3 30 40-16,3 21 80 0,4-3-80 16,0-19 0-16,4-31 56 15,7-16-56-15,2-7-224 16,2 0-240-16,6-6 32 0,3-16 160 15,3-3 72-15,13-39-16 32,-4-31 63-32,0-25-135 0,-8-10 200 15,-13 19 88-15,-10 29 0 16,-5 28 128-16,0 16 176 0,0 10 281 16,0-1 247-16,0 7-592 31,4 13-240-31,0 31-264 15,3 26 248-15,10 29 0 0,2-7 16 16,-3-16-48-16,4-31-96 16,-4-23-296-16,4-3 0 0,0-7 95 15,8-8 257-15,0-4 88 16,-4-29 88-16,-4-31 8 16,-8-26 225-1,-12-22 63-15,0 6-32 0,0 26-32 16,-8 32 112-16,4 21 32 15,-5 5-48-15,2 2-32 0,3 9-240 16,0 7-144 0,0 16-816-1,-1 29-208-15,1 31-240 0,4-9-2601 16,0-7-6930-16</inkml:trace>
  <inkml:trace contextRef="#ctx0" brushRef="#br0" timeOffset="-144345.65">23905 14586 13634 0,'0'0'3841'15,"0"0"-2456"-15,0 0-673 0,0 0-328 32,0 0-280-32,0 0 24 15,28 54 32-15,-11-7 48 16,-6 10-192-16,1 17 104 0,-4-8-120 15,-4 4-40-15,0 19-744 16,-4-32-1369-16,0-3-3944 0</inkml:trace>
  <inkml:trace contextRef="#ctx0" brushRef="#br0" timeOffset="-143199.47">22503 14913 200 0,'0'0'6385'0,"0"0"-5081"0,0 0-520 16,0 0 153-16,0 0 87 31,0 0-128-31,92-4-408 16,-60 2-72-16,7-2-64 0,1 1-88 15,8 3 16-15,-5-3-96 16,6 3-56-16,2 0 0 0,-3-3-112 15,4 3 32-15,-5-4-40 32,-2 4 0-32,2 0 48 15,1-3-56-15,-4 3 0 0,4-3 72 16,3 3-72-16,1-3 0 0,0 0 16 16,4 0 49-16,8 0-57 0,0-4-8 15,3 4 8-15,-3-4 56 16,-8 1-48-1,-4 3-24 1,-9 0 16-16,-3 0-8 0,-8 0 72 16,0 3 0-16,-4 0 144 15,12-4 128-15,0 4-168 0,12-6-64 16,3 6-96-16,9-3 32 0,-1-1-40 31,6-2-8-31,-6 6-128 16,-3-6 128-16,-5 3-168 0,-3-1 48 15,-7 1 32-15,-6 0 64 16,1-3 24-16,-1 3 0 16,6-4 0-1,7 4-8-15,3-3-192 16,5 0-208-16,3-1 47 0,-3 1 193 16,-4-1 112-16,-8 1 48 15,-12 3 8-15,-12 0 8 16,-8 0 0-16,-9-1 288 0,-7 4 97 15,0 0-393-15,-3 0-104 32,-17 0-1849-32,0 7-2264 0</inkml:trace>
  <inkml:trace contextRef="#ctx0" brushRef="#br0" timeOffset="-142290.18">23248 15519 6873 0,'0'0'2625'16,"0"0"-409"-16,0 0 32 0,0 0-663 15,0 0 23 1,0 0-120-16,0 0-623 16,-8-25-481-16,8 25-200 0,0 0-184 15,0 19-176-15,-3 9 176 16,3 10 16-16,-5 10-16 15,5 3 0-15,0 0 0 0,8-1 0 32,8-5-296-32,4-7-304 15,-1-9-257-15,2-14-39 0,3-12 80 16,0-3 96-16,-1-22 216 16,1-13 288-16,-4-9 216 0,0-3 8 31,-4-1 264-31,-4 7 240 15,-4 9 248-15,-4 12 400 0,0 11-135 16,-4 9-601-16,4 4-424 16,4 18-144-16,4 9 144 15,0 7-16-15,4-3-16 0,7 3-441 16,1-9-111-16,4-7 88 16,0-9 200-1,0-13 144-15,-3 0 152 0,-2-23 40 16,-7-14 24-16,0-8 256 15,-8-12 176-15,-4-4 88 16,-4 2 65-16,0 7-265 0,0 11 112 16,-8 16-8-1,4 12-264-15,4 10-224 16,0 6-1080-16,0 17-2857 0,0-5-120 16</inkml:trace>
  <inkml:trace contextRef="#ctx0" brushRef="#br0" timeOffset="-142010.72">24036 15491 10098 0,'0'0'2496'0,"0"0"-1216"0,84-10-271 16,-52 10-505-16,-12 10-296 31,-4 8 64-31,-16 11-64 15,0 3-24-15,-12 3 168 0,-12 3 232 16,-12-3 72-16,1 0-120 16,3-4-135-16,8-5-233 0,8-7-88 15,12-3-40-15,4-6-40 16,24-5-48 0,20-1-104-16,11-4-113 15,33-16-695-15,-12-6-1200 0,-12-1-3281 16</inkml:trace>
  <inkml:trace contextRef="#ctx0" brushRef="#br0" timeOffset="-141285.33">22359 15729 3792 0,'0'0'5521'16,"0"0"-4088"-16,0 0-593 0,0 0-424 15,0 0 528-15,0 0-56 16,96 0 129-16,-60 0-313 0,8 0 16 15,7 3-200 1,22 0-40 0,26 0-40-16,28 0-224 15,8 0-64-15,-2 1-24 0,-14 2-112 0,-19-3 32 16,-5-3-32-16,-3 4-16 16,-8-4 72-1,-13 0-72-15,-11-4 0 16,-8-2 48-16,8-4-40 15,19-2 40-15,1-1-48 16,-5-3 8-16,-7 7 48 0,-12-1-48 16,4 7-8-16,7-3-8 0,-3 2 8 15,8 1 0-15,-8 3 0 32,7 0 0-32,1 0 48 15,16 0-48-15,12 0 0 0,-13 0-16 16,-7 0 8-16,-17 0 8 15,-23 0-56-15,8 0-8 0,0 0 64 16,-12 0-80-16,-4-3 64 31,-13 0-64-31,-6 0-72 16,-2 3-160-16,-7 0-312 0,-4 0-608 16,-11 0-1225-16,-6 0-1904 0</inkml:trace>
  <inkml:trace contextRef="#ctx0" brushRef="#br0" timeOffset="-140826.22">23789 16186 1040 0,'0'0'13235'0,"0"0"-10787"0,0 0-1624 0,0 0-384 15,0 0 200 1,0 0 25-1,0 0-337-15,0 0-328 16,-4 0-248-16,4 3-913 0,0 13-535 16,0 0-2545-16,0 0-2872 0</inkml:trace>
  <inkml:trace contextRef="#ctx0" brushRef="#br0" timeOffset="-140685.15">23746 16313 4600 0,'0'0'5938'0,"0"0"-4898"15,0 0-608-15,0 0 184 32,0 0 144-32,0 0-760 0,0 9-968 15,0 1-2209-15,4 3-4568 0</inkml:trace>
  <inkml:trace contextRef="#ctx0" brushRef="#br0" timeOffset="-140511.62">23762 16443 6065 0,'0'0'2080'0,"0"0"-1896"0,0 0-104 15,0 0-72-15,0 0 80 16,0 0 112-16,0 0 128 0,16 9 97 16,-16-9-425-16,0 0-24 15,0 0-7466 1</inkml:trace>
  <inkml:trace contextRef="#ctx0" brushRef="#br0" timeOffset="-139441.08">23332 16706 4240 0,'0'0'6578'0,"0"0"-4242"31,0 0-503-31,0 0-617 0,0 0 152 16,0 0-384-16,0 0-407 15,-5-19-313-15,5 19-144 0,0 0-120 16,0 10-40-16,0 9 40 16,0 10 120-16,0 6-40 15,0 6 16-15,0-3-88 0,0 0 40 32,9-3-48-32,-1-6-112 0,7-7-224 15,-2-10-40-15,7-5-113 0,-1-7 137 16,5-16 136-16,4-12 96 15,4-14 120 1,-4-5-8 0,0-1 8-16,-5 3 56 0,-6 10 40 15,-6 13 376-15,-6 9 241 0,-1 11-33 16,-4 2-552-16,0 0-128 0,4 2-392 16,0 14 40-16,3 7 232 31,1 2 120-31,1 0-72 15,2 4-8-15,1-7-112 0,4-6-65 16,1-3-127-16,-2-4 80 16,-3-9-88-16,4 0 192 0,-4-3 200 15,0-19 224-15,0-13 208 16,4-16-8-16,-8-6-64 0,3-3-79 31,2-7-65-31,-13 16 48 16,4 4-56-16,-4 12 72 0,0 12 96 15,0 17-376-15,0 6-96 16,0 0-896-16,-4 38-849 31,-1 1-279-31,1-2-4514 0</inkml:trace>
  <inkml:trace contextRef="#ctx0" brushRef="#br0" timeOffset="-138898.37">24033 16656 9337 0,'0'0'3897'0,"0"0"-2224"15,0 0-393 1,0 0-448-1,0 0-152-15,0 0-368 0,0 19-304 16,0 10 80-16,0 8-16 16,0 8-64-16,0-1 104 0,-4-2-112 15,-4-1-80-15,4-6-440 0,0-10-688 32,0-5-1048-32,4-11-1569 15,0-9-1953-15</inkml:trace>
  <inkml:trace contextRef="#ctx0" brushRef="#br0" timeOffset="-138630.55">24264 16748 10122 0,'0'0'2856'16,"0"0"-2120"-16,0 0-175 15,0 0 151-15,-88 0 336 0,68 3-368 16,1 0-304-16,6 1-272 15,5-1-104-15,8 3-8 0,0 3-456 32,8 4 456-32,16 6 8 15,8 3 280-15,4 4-64 0,8-4-64 16,-4 0-144-16,-5 1-8 16,-3-5-256-16,-4 2-384 0,-15-5-912 15,-5 2-1097-15,-5-11-1904 0</inkml:trace>
  <inkml:trace contextRef="#ctx0" brushRef="#br0" timeOffset="-137737.78">22710 16869 5433 0,'0'0'3144'16,"0"0"-1919"-16,0 0-553 15,0 0-104-15,0 0 128 16,0 0 48-16,0 0-192 0,56 0-64 16,-32 0 49-1,4 0-1-15,4 0-104 16,3 0-112-16,10 3-72 0,-2-3 112 16,9 3-112-16,3 0-120 15,1 0 8-15,4-3-16 16,0 3-120-16,0-3 8 0,3 0 48 31,-3 0 152-31,0 0 128 16,0 0 24-16,0 0-96 0,-8-6-112 15,-1 3-96-15,-7 0 32 16,0 0-40-16,0-1-48 0,-1-2 88 16,10-1-24-16,-2 4-16 15,5-3 40-15,3 0-80 31,1-1 96-31,4 1-8 0,-8 0-40 16,4-1 65-16,-4 4-121 16,-9 0 16-16,1 0-8 0,0 0-8 15,0-1 0-15,-1 4 0 16,9-2 56-16,4 2-56 16,3 0 0-1,-3 0-8-15,4-4 0 16,-12 4-217-1,0 0 1-15,-12 0 120 16,-1-3 56-16,1 0 48 0,-3 0 0 16,2-4 8-16,1 4 104 0,-5-4-104 15,2 5 0-15,-5-5 32 16,-9 4-32-16,-3 0 40 0,-8 0-48 31,0-1 0-31,-8 1-8 16,4-3-136-16,-8-4-896 0,0 4-1448 15,0-4-3226-15</inkml:trace>
  <inkml:trace contextRef="#ctx0" brushRef="#br0" timeOffset="-136399.08">25690 14364 8729 0,'0'0'2225'0,"0"0"-497"15,0 0-768-15,0 0-215 16,0 0 231-16,0 0-296 0,13-32-496 16,6 25-136-16,9 4-48 31,4 3 0-31,0 0 8 15,3 0-8-15,-3 0-8 0,-4 13 8 16,0 3-88-16,-4 3 88 0,-3 3-16 16,-10 6 8-16,1 4 8 31,0 0 0-31,-4 9 0 16,4 0 120-16,0 7-120 0,0 6 96 15,0 3 0-15,0 13-40 16,-1-3 64-16,-2 3-16 0,-1 0 192 15,-4-7-24-15,-1 4-88 16,1-1 88-16,-4 4-48 31,0-6-88-31,0 6 24 0,0-4-104 16,0 1-48-16,-11-4 120 0,7 4-16 16,-9-6 49-16,10-1-81 15,-5 0-24-15,8-3 8 16,0-3-64-1,0 0 120-15,0 0 16 16,0-3 24-16,0 0 0 0,4 0-32 16,3 0 16-16,2-4-16 0,-1 4-112 15,-1 0-8-15,-3-4 56 16,0 1-56 0,-4-7 40-16,0 3-48 15,0-8 56-15,0 2 184 16,0-6-112-16,0-1-40 0,5 1 32 15,-5-4-72-15,4 4 8 16,0 0 8-16,0-4-64 0,-4 4 56 16,3-3-48-16,-3 6-8 31,0-3 80-31,0 2-80 0,0 8 40 16,0-4-40-16,0 0 0 15,0 3 16-15,-7-6-16 16,3 0 0-16,-5-7 8 0,1 1-8 15,1 0 96-15,-6-7-88 32,2-3-8-32,-5-3 40 0,-4 0-40 15,-12-4-120-15,-11-2-24 16,-26-4-232-16,-46-6-408 0,11-3-1137 16,5-12-4504-16</inkml:trace>
  <inkml:trace contextRef="#ctx0" brushRef="#br0" timeOffset="-130696.88">26706 15668 1384 0,'0'0'5105'31,"0"0"-2609"-31,0 0-871 0,-4-25 615 15,4 22-143-15,0 3-345 16,0-3-320-16,0 3-487 0,0 0-185 16,0 0-248-16,0 0-176 15,0 0-208-15,0 0-128 16,0 0-8 0,4 9-80-16,4 10 88 0,4 7 0 15,0 2 0-15,-8 7 16 16,0 0-16-16,-4 0-72 0,-12 3-48 15,-12-3-296-15,-8 0-280 16,-19 0-585 0,14-7-943-16,2-8-3009 15</inkml:trace>
  <inkml:trace contextRef="#ctx0" brushRef="#br0" timeOffset="-130041.79">27683 15526 7401 0,'0'0'2273'0,"0"0"-929"16,0 0-240-16,-8-76 72 15,-5 53 297-15,2-2-441 0,-6-1-192 16,-6 1-288-1,-5 0-184 1,-4-1 0-16,-8 10-72 16,0 4-24-16,-3 8-72 0,-1 4-119 0,0 19-33 15,8 16-48-15,5 16 0 16,10 0 0 0,14 9 0-16,7-3-80 15,3-6-169-15,22-6-247 16,6-14 24-16,5-8-72 15,4-17 0-15,-1-6 344 0,2-16 128 16,-2-15 72-16,-7-11 0 0,0-5 8 16,-8-11-8-16,0 5 24 31,-8 1 88-31,0 8 264 16,-12 12 272-16,4 13 208 0,-4 10-111 15,-4 9-417-15,0 0-288 16,0 19-40-16,0 16 0 0,0 6 104 15,3 7-96-15,5 2 0 16,5-2 32-16,2-4-32 31,1-3-16-31,9-2 0 0,3-4-520 0,7 0-417 16,-3-10-1111-16,0-9-3489 16</inkml:trace>
  <inkml:trace contextRef="#ctx0" brushRef="#br0" timeOffset="-129703.41">28173 15307 3424 0,'0'0'11003'31,"0"0"-8979"-31,0 0-704 16,0 0-416-16,0 0 17 0,0 0-193 16,0 0-344-16,0 0-320 15,91-35-56-15,-43 28-8 16,0 4 8-16,4 0-8 0,-9 3-192 15,-11 0-616-15,-11 0-825 32,-21 16-1495-32,-13 3-1105 0,-15 0-2281 0</inkml:trace>
  <inkml:trace contextRef="#ctx0" brushRef="#br0" timeOffset="-129502.96">28201 15563 3504 0,'0'0'8370'0,"0"0"-6442"16,0 0-647-16,0 0 615 0,0 0-256 15,95 0-511-15,-59-9-553 0,-4-1-368 32,4 4-208-32,-1-3-440 15,25-7-937-15,-8 3-1239 0,-5-3-4073 16</inkml:trace>
  <inkml:trace contextRef="#ctx0" brushRef="#br0" timeOffset="-128444.63">29363 14246 9794 0,'0'0'4056'16,"0"0"-2895"-16,0 0-449 15,0 0 64-15,0 0 328 0,0-3-176 16,0 3-423-16,0 0-289 15,-7 0 0-15,-17 0-112 0,-8 0-80 16,-16 0-16-16,-7 0 8 16,-5 6-16-16,-4 4-56 15,0-1 16-15,8 4 40 0,4-4 8 16,17 1-8-16,15-3 0 16,8 2-72-1,8-3-48-15,4 4 24 0,0-1 96 16,0 10 0-16,4 4 8 15,4 2 48-15,-4 0-56 16,0 7 48-16,0 0 16 16,-4 3-16-16,0 6 8 15,0 0 136-15,0 7-72 16,0 6 32-16,4 3-32 0,0 16 24 16,0-10-48-16,-4 7-24 15,3 0-64-15,-3-10 96 16,0 10-16-1,5-3 16-15,-5 3-56 16,0 0 40-16,0-1-16 0,4 11-72 16,4 9 8-16,-4 9-8 15,3 0 8-15,-3-5 72 16,1-11-80-16,-5-15 0 0,0-13 16 16,0-9 32-16,0-4 0 31,0 7 32-31,0 21-72 15,-5 17 40-15,5 13-32 0,0 5-16 16,0-8 88-16,0-11-88 16,5-22 0-16,3-5 8 0,-4-17 0 31,0 3-8-31,-1 8-8 0,5 5 8 16,5 6 56-16,-2-9-56 15,13-6-56-15,0-11 48 0,12-5-144 16,4-6-64-16,8-10-8 15,12-4-280-15,11-9-264 0,21-3-481 16,20-28-567 0,-21-4-2289-16,-19-6-6833 15</inkml:trace>
  <inkml:trace contextRef="#ctx0" brushRef="#br0" timeOffset="-127476.24">29842 14427 808 0,'0'0'5233'32,"0"0"-2849"-32,0 0-359 15,0 0-233-15,0 0-384 0,0 0-191 16,0 0-377-16,0 0-288 15,0 0-248-15,0 0-136 0,8-32-120 16,-8 20-48-16,-4-1-240 31,-12-3 80-31,0-3 96 16,-4 3 56-16,-3-3 0 0,-2 6 8 0,1 3 128 16,0 10 24-16,1 0-152 15,3 0 0-15,-4 7 104 16,8 9-88-1,-4 6 8-15,8 10-24 16,0 0 0-16,8 6 8 16,4 3-8-16,0-3 0 0,8-6 0 0,12-7-216 15,4-6-64-15,4-12-96 16,0-7 248-16,4 0 120 0,-5-22-40 31,6-1 48-31,-10-9 0 16,-3-2 16-16,-8-5-8 15,-4 4 392-15,-4 4 208 0,-4 5 384 16,0 14 57-16,0 2-185 0,0 10-536 16,0 0-240-16,0 0-88 31,0 19-200-31,0 6 200 16,0 7 16-16,8 3-16 0,0 0 0 15,8-3-56-15,3 0-136 16,9-7-592-16,8-3-633 0,-3-6-1111 31,-10-6-2289-31</inkml:trace>
  <inkml:trace contextRef="#ctx0" brushRef="#br0" timeOffset="-127252.29">30117 14335 9329 0,'0'0'1977'15,"0"0"784"-15,0 0-1057 16,0 0-968-16,0 0-440 0,0 19-120 16,4 6 424-16,0 4-120 0,3 9-272 15,6 0-144-15,-5 3-16 16,-1 0-48 15,6 20-928-31,-5-13-1584 16,-1-7-4258-16</inkml:trace>
  <inkml:trace contextRef="#ctx0" brushRef="#br0" timeOffset="-126651.56">29774 15316 776 0,'0'0'7417'0,"0"0"-5808"0,0 0-209 16,0 0-104-16,8-76-120 16,-8 50-79-1,0-2-313-15,-8-1-48 16,-12 1 8-16,0 6-48 0,-3 2-224 16,-1 11-128-16,0 6-103 15,-1 3-233-15,-3 3 8 0,9 16 32 16,-1 6-48-16,4 10 0 15,13-3 0-15,3 6 0 0,3-6 56 32,21-1-56-32,4-8-72 15,8-7-8-15,0-10-17 0,4-6 81 16,-5-6-32-16,-3-16 48 16,-4-7 24-16,-12-3-16 15,0 0 105-15,-12 7 159 0,3 2 240 31,-7 14 224-31,0 6-368 16,0 3-312-16,0 3-56 0,0 16-304 16,0 10 216-16,9 6 88 15,7 3-360-15,8 0-184 16,4-3-505 0,20 0-1351-16,-9-10-1833 0,-3-12 128 15</inkml:trace>
  <inkml:trace contextRef="#ctx0" brushRef="#br0" timeOffset="-126367.04">30229 15097 8529 0,'0'0'3033'0,"0"0"-1281"16,0 0 113-16,0 0-577 0,0 0-624 15,79-22-360-15,-63 31-152 16,-8 10-80-16,0 7-64 15,-8 2 72 1,-4 4-32-16,-16-1 16 16,-8-2 56-16,5 0 8 0,-5-10 40 15,11 0-152-15,6-9 0 16,11-4-8-16,4 0-8 31,24-6-128-31,15 0 120 0,17 0-192 16,28-3-544-16,-12-6-1616 15,-16-4-3666-15</inkml:trace>
  <inkml:trace contextRef="#ctx0" brushRef="#br0" timeOffset="-126047.89">29941 15675 12914 0,'0'0'4137'0,"0"0"-3369"0,0 0-56 16,0 0-215-16,0 0-201 0,21-10-88 16,-17 10-208-16,3 0-464 15,2 10-921-15,-5 15-1167 16,-4-3-2057-16,0 0-3025 0</inkml:trace>
  <inkml:trace contextRef="#ctx0" brushRef="#br0" timeOffset="-125901.59">29945 15938 3632 0,'0'0'2161'0,"0"0"-905"0,0 0 368 31,0 0-687-31,0 0-617 0,0 0-320 16,60 89-945-16,-56-66-3960 15</inkml:trace>
  <inkml:trace contextRef="#ctx0" brushRef="#br0" timeOffset="-125738.02">29958 16329 328 0,'0'0'7297'0,"0"0"-6001"0,0 0 489 16,0 0-817-16,0 0-624 15,60 54-344 1,-45-42-120-16,-2-5-1168 15,-10-1-1745-15</inkml:trace>
  <inkml:trace contextRef="#ctx0" brushRef="#br0" timeOffset="-124955.75">30097 17027 7521 0,'0'0'3905'16,"0"0"-2937"-16,0 0 953 0,0 0-33 15,0 0-440-15,0 0-448 16,0 0-463-16,4-76-225 0,-16 57-136 16,-3-3 16-16,-10-1-120 0,-3 8-64 31,-7-1 64-31,-6 3-72 16,2 10 0-16,-10 3-24 15,2 0-32-15,4 19 40 0,6 3 16 16,5 7-48-16,13-1-56 15,6 7 32-15,13-6-168 0,0 3-80 32,21-10-8-32,7-3-9 15,7-10 65-15,5-9 104 0,4 0 104 16,-4-9-24-16,-4-14-24 0,-5-5 112 16,1-7 0-1,-8-6 184 1,-3-3 176-16,-2-1 0 0,-7 7 65 15,-4 6 31-15,0 13 16 16,-4 10-24-16,-4 2-144 16,0 7-232-16,0 0-72 0,0 13-192 0,0 9 176 15,0 10-48-15,0-1 64 16,0 1 0 0,0 3 0-16,0-3 0 15,12-3 0-15,4-1-128 16,8-2-248-16,0-4-160 15,4 0-248-15,12 4-777 0,-9-7-2520 32,-3-7-1864-32</inkml:trace>
  <inkml:trace contextRef="#ctx0" brushRef="#br0" timeOffset="-124694.02">30352 16706 13970 0,'0'0'2681'0,"0"0"-729"15,0 0-583-15,0 0-601 0,0 0-480 16,0 0-288-16,0 0-40 0,-16 39 40 16,12-8 0-16,4 4 0 15,0 3 0 1,0-3 0-16,0 0 0 15,0-3-176-15,0-3-360 16,0-4-656-16,8 4-921 0,-4-14-2304 16,4-2-2064-16</inkml:trace>
  <inkml:trace contextRef="#ctx0" brushRef="#br0" timeOffset="-124366.97">30603 16862 10722 0,'0'0'2624'32,"0"0"-631"-32,0 0 95 0,0 0-703 15,0 0-649-15,0 0-736 16,0 0-440-16,0 0 112 0,-67 7 328 16,30 5 176-16,1 4-128 15,1-3-40-15,11-4 96 31,8-2-88-31,7-4-16 0,9 0-56 16,0 0-8-16,9 0-88 16,10 7 152-16,6 0 56 0,-1 2-8 15,0 1-48-15,-1-1 0 16,-7 1 0 0,5 0 8-16,-2 3 56 15,1-4-64-15,4 4-48 0,-4-3-184 16,4 6-721-16,-4-3-1303 15,-5-6-2705-15</inkml:trace>
  <inkml:trace contextRef="#ctx0" brushRef="#br0" timeOffset="-122835.14">30495 14075 5777 0,'0'0'1216'16,"0"0"-920"-1,0 0-176 1,100-16-16-16,-64 16-48 16,0 0 56-16,-8 0 32 0,0 0-40 0,-13 3 504 15,-3 0 160-15,-3 0-111 16,-5 0-89-16,-1 3-208 0,1 4-152 16,0 3 224-16,5 6 152 31,-2 6-144-31,1 4-152 15,9 6 240-15,-2 3 128 0,-3 3-87 16,0 1-193-16,-4-1-176 0,0 0-24 16,-8 0 104-16,0 4 88 15,0-1 16-15,0 4 16 32,0 3-48-32,0 3 24 0,0 3-80 15,0 16 8-15,3-7-40 16,6-2-120-16,-1 0 32 0,0-14-47 15,-5 4-49-15,-3 0-8 32,0-6-24-32,0 0-40 15,0-1 88-15,-3-5-48 0,-5 2-32 16,0-3-8-16,-1 0 72 0,2 4 112 16,3-4-96-16,0 1-8 15,4-5 72-15,0 5-112 0,0-4 32 16,0 0-32-1,0 0 32 1,0 4 32-16,0-1-104 0,0 0 64 16,0 0 72-16,0-3-88 0,0 1-16 15,4-5-40-15,-4-2 0 16,0 0 48-16,0 0-48 0,4-1 0 31,-4-2 0-31,4 6 8 16,-1-4 0-1,2 1 8-15,-5 3-8 16,0-3 32-16,4 0-32 16,-4 0-8-16,0 3 8 15,0-1 32-15,4-2-40 0,-4 3 0 16,0 0 0-16,0-3 56 0,4 2-56 16,-4-2-72-16,0 0 72 15,4 0-8-15,-4-7 8 16,0 4 0-16,0-4-24 0,4-2 24 31,-4 2 0-31,3-3 0 16,2 3-8-16,3 1 8 0,-4-7 0 15,4 3 8-15,-8 0-8 16,3 0 0-16,1 1 0 0,-4-1-16 16,0 4 8-16,0-4 8 15,0 0-8 1,0 0 8-1,0-6-120-15,0-4-208 0,0 1-400 0,-7-3-385 16,-25-1-343-16,0-2-384 16,-4-4-2777-16</inkml:trace>
  <inkml:trace contextRef="#ctx0" brushRef="#br0" timeOffset="-118732">20228 18355 8585 0,'0'0'2153'31,"0"0"-1249"-31,0 0-56 16,0 0 344-16,0-7 57 15,0 4-465-15,0-7-232 0,4 4-272 16,4-7-104-16,-5 4-72 31,1-7-32-31,1 0 80 0,-5-6 64 16,0-10 40-16,-9-6-16 0,-6-7-64 16,-13-5 0-16,0-1-80 15,-8 0-32-15,5 7 168 0,-5 6-128 16,4 12-88-16,0 7-8 15,0 9 40-15,-4 10-48 16,8 0-8 0,-4 10 0-16,5 9 8 15,-1 9-48-15,0 11 32 0,8 5 16 16,-1 7-80-16,10 6 32 0,7 6 40 31,4 1 0-31,4-4 0 16,16-2 0-16,12-14-88 0,7-9-80 15,5-16-8-15,4-12 88 16,-5-7 24-16,6-20 24 0,-10-12 32 16,-3-15-48-16,-4-17 64 31,-12-25 0-31,-8-15 8 0,-4 12 120 16,-8 22 104-16,0 29 128 15,0 25 241-15,0 3-65 16,0 3 128-16,0 8-280 0,0 2-336 15,0 9-48-15,0 19-240 16,0 14 240-16,12 12-8 0,0 0 8 31,4 0 0-31,0-7-8 16,0-2 0-16,-5-7 8 0,2-3 0 16,-2-4 8-16,6-2 40 0,-2 3-48 15,9-4-176-15,1 1-400 16,27-4-753-16,-9-5-1279 15,0-11-3946 1</inkml:trace>
  <inkml:trace contextRef="#ctx0" brushRef="#br0" timeOffset="-118459.83">20722 18091 10842 0,'0'0'4249'16,"0"0"-2745"-16,0 0-280 0,0 0-255 31,0 0-81-31,0 0-400 16,0-10-272-16,8 10-216 15,12 0-8-15,8 7-40 0,8-4 48 16,7 3-168-16,5-2-368 15,0-4-449-15,8 3-655 0,-12-3-2505 32,-12 3-1568-32</inkml:trace>
  <inkml:trace contextRef="#ctx0" brushRef="#br0" timeOffset="-118248.1">20630 18288 7073 0,'0'0'2425'0,"0"0"-1289"0,0 0-64 16,0 0 344-16,0 0 233 0,0 0 223 31,76 16-320-31,-28-13-631 16,8 0-433-16,0-3-216 0,3 0-160 15,-3 0-112-15,20 0-528 16,-16 0-1697-16,-13 0-4288 15</inkml:trace>
  <inkml:trace contextRef="#ctx0" brushRef="#br0" timeOffset="-116984.06">22391 18132 6313 0,'0'0'2256'0,"0"0"-911"16,0 0-177-16,0 0-144 15,4-76 296-15,-4 57-95 0,0-3-393 16,0-4-376-16,-4 1-48 16,-11-7-128-1,2 1-80-15,-6-5 16 16,-5 5 64-16,-4 2 112 0,0 7 56 16,-8 3-136-16,4 9-7 15,4 10-41-15,-3 0-112 0,3 4-48 31,3 18-96-31,-3 13-8 16,9 9 40-16,3 7-40 16,4 9-8-16,12 0 8 0,0-2-72 15,8-4-224-15,16-13-225 0,4-9 81 16,8-13 72-16,7-16 136 16,-3-3 64-16,4-19-128 31,-4-13-112-31,-1-9 208 0,-2-10 112 15,-9-3 88-15,-5-3 48 16,-10 3 352-16,-2 9 232 0,-3 8-16 16,-4 14-24-16,-4 7 49 15,0 10-169-15,5 6-288 16,-5 0-184 0,0 10-96-16,0 15-104 0,3 7 152 15,5 12 48-15,-8 7 24 16,4 3-24-16,4 0 0 0,-3 3 0 15,2 4 0 1,-3-2 0 0,4 2 0-1,-4 2 0-15,4 4-8 16,0 0-72-16,-4-4-240 0,0-2-273 16,0-4 1-16,-4-7 72 15,0-5-96-15,0-7 168 0,-4-12 144 16,-8-4-24-16,-4-10 192 15,-3-2 136-15,-2-7 104 0,-7-3 104 16,-7-3 400-16,-1-13 312 16,-1-10 48-16,-2-8-215 0,3-11-297 15,0-18 48-15,20-26-80 16,16-25 80-16,24-4-120 31,20 20-256-31,4 28-24 0,-9 38-104 16,17 10-368-16,0 9-264 15,32 4-736-15,-17 2-1561 0,-26 7-8153 0</inkml:trace>
  <inkml:trace contextRef="#ctx0" brushRef="#br0" timeOffset="-116395.15">23224 17706 8241 0,'0'0'2121'0,"0"0"-905"15,0 0 1232-15,0 0-423 16,4-88-569-16,-12 75-272 31,-3 3-391-31,2 4-249 0,-3 3-216 16,-8 3-224-16,-3 3-24 0,-10 16-16 16,1 10-64-16,-11 18 0 15,3 23 0-15,5 32 0 0,7 12 8 16,19 4-8-1,9-4 0 1,24-12 8-16,12-7 40 0,8-16-96 16,-1-22 24-16,-7-15-184 15,5-11-328-15,10 1-272 0,37-6-713 16,-12-8-1071 0,-12-14-2929-16</inkml:trace>
  <inkml:trace contextRef="#ctx0" brushRef="#br0" timeOffset="-115500.1">23574 17741 1008 0,'0'0'6945'32,"0"0"-5040"-32,0 0 431 15,0 0 65-15,5-69-217 0,-5 62-560 16,0 7-711-16,0 0-473 15,0 0-280-15,0 7-160 0,0 12-192 16,-5 22 192-16,1 26 0 31,4 25-8-31,0 12 8 0,0-15 0 16,0-19 64-16,4-25-64 16,5-10-248-16,2 0-240 15,2 0-185-15,-1-4-135 0,8-18-40 31,-1-13 168-31,1-3 296 16,1-26 160-16,2-15 168 0,1-10 56 16,-8-10 16-16,4-2 56 15,-8-1 256-15,0 10 264 16,-1 9 272-16,-7 13-160 0,1 16-184 0,-1 10-207 16,0 9-241-1,0 0-72 1,3 16-521-16,2 16 169 0,6 12 344 15,-3 10-40-15,4 3-296 16,0-3-144-16,8 0 80 16,-4-6-304-16,4-11-232 0,4-5-297 0,-4-16 577 31,0-6 248-15,-4-10 56-16,-1-10 152 0,-6-18 208 0,-2-23 56 15,2-32 712-15,-9-28 337 16,0-9 311-16,-4 18-488 15,0 26 64 1,0 34 128-16,0 14-215 16,0 6-41-16,0 0-184 0,0 9-152 15,-4 6-184-15,4 4-344 16,0 3-232-16,0 0-448 16,-4 13-488-16,-1 9 528 0,1 19-1041 15,4-5-2600-15,0-1-2240 0</inkml:trace>
  <inkml:trace contextRef="#ctx0" brushRef="#br0" timeOffset="-115050.34">24754 17738 9153 0,'0'0'2457'0,"0"0"-393"0,0 0-135 15,0 0-601-15,0 0-256 16,0 0-480-16,0-12-472 0,-12 24-120 16,-4 11-16-16,-8 8 8 31,0 11 8-31,1 8-32 15,-1 8 32-15,3 5 8 0,1 4 49 16,5-7-57-16,-2 3-17 16,6-9-383-16,3-2-712 0,4-5-680 15,0-9-1121-15,0-12-1848 0</inkml:trace>
  <inkml:trace contextRef="#ctx0" brushRef="#br0" timeOffset="-114688.71">24475 17691 7681 0,'0'0'2489'15,"0"0"-497"1,0 0 265-16,0 0-809 15,0 0-392-15,0 0-592 16,0 0-464-16,0 0-40 0,-8 38 40 16,20 0 144-16,4 13 16 15,4 3-40-15,4 6 232 0,8 7-136 32,4-4-16-32,3 1 25 15,-3-4-129-15,1-3-24 16,-6-12-72-16,-7-7 8 0,-4-9 64 15,-9-7-72-15,-2-7 0 16,-5-2-176-16,-4-6-241 0,0 5-487 16,0-2-1112-16,-4-7-2761 0</inkml:trace>
  <inkml:trace contextRef="#ctx0" brushRef="#br0" timeOffset="-113864.05">25241 18119 9185 0,'0'0'2273'0,"0"0"207"15,0 0-775-15,0 0-329 16,0 0-352-16,0 0-688 0,43-25-40 15,-15 22-47-15,8-4-9 32,7 4 8-32,5 0-40 15,8 0-64-15,4 3-80 0,0 0-64 16,0 0 48-16,-13 0-48 0,-11 0-272 16,-12 0-336-16,-12 0-169 15,-12 0-527-15,-12 6-768 16,-7 1-449-1,-9-1-1688-15</inkml:trace>
  <inkml:trace contextRef="#ctx0" brushRef="#br0" timeOffset="-113496.72">25368 17815 6241 0,'0'0'2216'31,"0"0"-735"-31,0 0 591 16,0 0-208-16,0 0-111 0,0 0-73 16,0 0-336-16,0 0-423 15,4-67-369-15,0 67-296 16,-4 6-256-16,7 13-112 0,1 26 112 31,12 25 56-31,1 28-40 16,3 10 96-16,3-7-48 0,-7-18-64 15,0-26 8-15,-4-15 48 0,0-4-56 16,-4 0 0 0,4 0-592-1,-1 3-464-15,-2-9-721 0,-1-10-2368 16,-9-12-2936-16</inkml:trace>
  <inkml:trace contextRef="#ctx0" brushRef="#br0" timeOffset="-112425.15">26244 17608 9057 0,'0'0'1937'0,"0"0"-1065"15,0 0 1240 1,0 0-159-16,0 0-521 0,0 0-416 16,0 0-527-16,-15-38-297 15,15 41-192-15,0 19-248 0,0 30 224 16,7 30 16-16,5 38 16 15,8 11-8-15,0-7 0 16,-8-33 0-16,-8-33 0 16,0-17-169-1,-4-12-263-15,0-4 64 0,0-3-120 16,0-2 128-16,0-11-184 0,0-9 32 16,4 0 472-16,-1-13-24 31,6-13-80-31,7-11-608 15,0-11 368-15,3-6 256 0,9 0-40 16,0 3 80-16,4 10 88 16,0 9 8-16,0 10 48 0,-4 16 32 15,0 6 0-15,-4 0 128 32,0 19-56-32,-1 9-32 0,-7 4 72 15,-8 3-120-15,-4 0 16 16,-4 0 48-16,-12 0 8 15,-12-3 96-15,-7-4-64 0,-13-6 96 16,-8-3-32-16,-4-6-120 16,-4-10-48-16,-3-3-80 0,-9-6-784 31,16-7-2353-31,24-6-6297 0</inkml:trace>
  <inkml:trace contextRef="#ctx0" brushRef="#br0" timeOffset="-111472.33">26751 17488 6969 0,'0'0'1584'15,"0"0"-255"1,0 0 703-16,0 0-120 0,0 0-335 15,0 0-41-15,0-32-416 16,0 32-656-16,7 0-360 16,9 16-104-16,8 12 0 0,24 26 40 0,12 35-24 15,7 45 41-15,1 18-49 16,-16 3-8 0,-20-18 56-16,-20-26-56 15,-12-16-8-15,-12-18 0 16,-8-21-121-16,-8-11-287 15,-4-3-480-15,-36 12-808 0,5-7-2209 16,-1-12-7273-16</inkml:trace>
  <inkml:trace contextRef="#ctx0" brushRef="#br0" timeOffset="-108296.18">28547 10509 10938 0,'0'0'1496'0,"0"0"-600"15,0 0 553-15,0-44-225 0,0 40-360 16,0 4-216-16,0 0-208 15,0 0-304-15,0 10-136 16,0 25-112-16,-11 25 16 0,-6 32 96 16,2 13 64-1,6-3-56-15,1-26 80 16,8-22-88-16,0-16-16 16,0-10-120-16,0-2-264 0,0-4-88 15,8-6-80-15,5-13 272 16,2-3 200-1,13-13 24-15,8-12-48 16,4-13-40-16,4-3 16 16,-5-1 136-16,2-2 0 0,-9 9 8 15,-5 6 0-15,-3 10 64 16,-4 16-56-16,-5 3 8 0,2 10-16 31,-6 15 0-31,-2 10 8 31,-5 0 64-31,-4 3 56 16,-4-3-120-16,-12-3 64 0,-16-3 72 16,-8-4 24-16,-12-3-48 15,-12-6-120-15,5-3-232 0,-5-13-1112 0,21 0-1577 16,18-13-5705-16</inkml:trace>
  <inkml:trace contextRef="#ctx0" brushRef="#br0" timeOffset="-108091.18">29224 10839 8769 0,'0'0'3937'0,"0"0"-3273"0,0 0 193 16,0 0-297-16,0 0-336 15,88-57 0 1,-44 51-176-16,4 2 8 15,3 1-56-15,-3 3-1337 16,-8 3-1399-16,-24 7-3481 0</inkml:trace>
  <inkml:trace contextRef="#ctx0" brushRef="#br0" timeOffset="-107912.22">29172 10935 4216 0,'0'0'921'0,"0"0"-145"0,0 0 272 15,0 0 16-15,0 0 152 16,0 0-7-16,13 82-153 0,23-75-176 31,7-1-296-31,17-6-272 0,0 0-312 16,20-6-48-16,-24-11-1336 16,-13-1-4481-16</inkml:trace>
  <inkml:trace contextRef="#ctx0" brushRef="#br0" timeOffset="-107265.27">30503 9874 6569 0,'0'0'1712'15,"0"0"-680"-15,0 0 41 0,0 0-569 16,0 0-376-16,0 0-16 15,-124-45-96-15,66 39-8 0,-7-3 120 16,-3-1 32-16,5 0 40 31,-1 4 40-31,12 3-32 16,12 0 48-16,16 0 24 0,13 3-8 0,7 0-80 16,4 6-192-16,0 10 48 15,4 3 32-15,3 3 16 16,6 4 344-1,-5 5 41-15,-4 1-33 16,-1 6-136-16,-3 0-40 0,0 7 104 16,0 2 8-16,0 7-64 0,0 16-40 15,0 19-136-15,0 23-40 16,0 5 24 0,0-6 16-16,13-6 16 15,-5-7-72-15,3 4-88 16,-3 9 128-16,4 3-128 15,-4 4 8-15,9-4 56 0,2-3-64 16,1-13 0-16,-4-18 0 0,8-26 8 16,-8-19 40-16,7-10-48 31,9-3 0-31,13-3-8 16,18-6 0-16,5-13-144 0,31-25-680 15,-19-10-1801-15,-16-16-2520 0</inkml:trace>
  <inkml:trace contextRef="#ctx0" brushRef="#br0" timeOffset="-106534.71">30918 9442 8329 0,'0'0'1377'0,"0"0"239"31,0 0 304-31,0 0-415 0,0 0-769 16,0 0-736-16,0 0-64 16,0 0 0-16,15 67 64 0,-10-23 8 15,3 4-8-15,0 2 0 0,-5-2 40 16,1-10-40-16,0-6-312 16,-4-7-88-16,0-12-184 15,0-3 359 1,0-10 225-16,0 0 48 15,0-3 265-15,9-17-193 0,-1-2-120 16,12-6-56-16,3-4-96 16,5 7 56-1,0 2 96-15,4 10 0 16,-4 11 0-16,4 2 8 0,-4 12 32 16,0 10 64-16,0 7-56 15,-13-1-8-15,-6 1-32 0,-9-4-8 16,-4 1 176-16,-24-4 176 15,-13-3 96-15,-10-6-56 0,-5-4-224 32,0 1-168-32,13-7-56 15,6-3-624-15,33 0-857 0,4-3-151 32,9-7-3521-32</inkml:trace>
  <inkml:trace contextRef="#ctx0" brushRef="#br0" timeOffset="-106323.23">31432 9646 8265 0,'0'0'1913'16,"0"0"591"-16,0 0-255 15,0 0-521-15,0 0-840 16,0 0-544 0,16-17-344-16,-9 37 0 0,10 8 8 15,-2 7 56-15,5 3-64 16,-3 0 80-16,2 7-80 0,-3-4 8 15,-4 3-8-15,-8-2-8 16,-4 15-824 0,0-13-1432-16,0-9-2825 15</inkml:trace>
  <inkml:trace contextRef="#ctx0" brushRef="#br0" timeOffset="-105765.42">31057 10436 9129 0,'0'0'1609'16,"0"0"63"-16,0 0 233 15,0 0-761 1,0 0-200-16,0 0-448 0,0 0-280 16,0 0-216-16,52 10-48 15,-36 21 48-15,0 7 0 0,-9 4 0 16,-2-1-120-16,-5-6-160 15,0-7-208-15,0-9-240 16,0-6-96-16,0-3 55 16,0-10-15-16,-5 0 608 15,5-3 168-15,0-17-32 16,0-2 32-16,9-7-64 0,10-2 72 16,6-1 8-16,-5 7 152 31,4 6 280-31,-5 12 56 15,5 7-175-15,-3 0-121 0,2 20-96 16,1 5-40-16,-8 3 24 16,-4 1-72-16,-8 3 56 0,-4-4-24 15,-20-2 168-15,-8-1 104 32,-8-6-136-32,-4 0-184 0,-3-3-352 15,11-4-1641-15,16-12-2664 0</inkml:trace>
  <inkml:trace contextRef="#ctx0" brushRef="#br0" timeOffset="-105492.74">31511 10452 9570 0,'0'0'1896'0,"0"0"-920"16,0 0-32-16,104-13-255 15,-68 26-233-15,0 12-80 0,-8 4-232 16,-13 6-8-1,-6 0-128 1,-9-4 0-16,-24 1 0 0,-12-6 64 0,-4-4 216 16,-4-6 56-1,8-4 16-15,12-2-88 0,17-4-272 16,7 0-24-16,19-2-224 0,25-1 248 31,7-3-240-31,14 0-664 16,3 0-1001-16,-21-7-551 0,-15 1-5170 0</inkml:trace>
  <inkml:trace contextRef="#ctx0" brushRef="#br0" timeOffset="-105225.33">31384 10976 10594 0,'0'0'2936'0,"0"0"-711"16,0 0-1137-16,0 0-376 0,0 0-440 15,0 0-272 1,0 0-592-1,0-4-1640-15,0 27 71 0,0-4-463 16,0-3-3242-16</inkml:trace>
  <inkml:trace contextRef="#ctx0" brushRef="#br0" timeOffset="-104969.27">31395 11198 4913 0,'0'0'4336'16,"0"0"-2879"-16,0 0-473 15,0 0-120-15,0 0 32 0,0 0-263 16,0 0-481-16,0 3-152 15,5 0-729-15,-1 0-1615 0,0-3-5522 0</inkml:trace>
  <inkml:trace contextRef="#ctx0" brushRef="#br0" timeOffset="-104317.23">31176 11433 10162 0,'0'0'1680'0,"0"0"569"0,0 0-713 15,0 0-856-15,0 0-480 16,0 0-192-16,0 0 48 0,25 86 16 31,-22-45-72-31,1 3 48 16,0-2 0-16,1-4-48 15,-1-3-240-15,-4-10-392 0,4-6-352 0,0-6 47 16,-4-10-271 0,0-3 616-1,3 0 592-15,-3-3 264 0,8-16-264 16,5-3-56-16,2-4-72 15,5-5 120-15,4 5 8 16,4 4 0-16,4 6 80 0,0 10 0 16,0 6 48-16,0 0 152 0,-4 12-56 31,-13 7 16-31,2 3 56 16,-13 4-16-16,-4-1 57 0,0-2 63 15,-13 2-24-15,-14-6 168 16,-1 0-80-16,-9-3 56 0,-6-7-208 15,-1 1-128-15,0-7-184 32,5 0-176-32,11-3-1168 0,11-3-1881 15,9-10-5673-15</inkml:trace>
  <inkml:trace contextRef="#ctx0" brushRef="#br0" timeOffset="-104027.24">31663 11547 6489 0,'0'0'2728'15,"0"0"-463"-15,0 0-41 0,0 0-1175 16,0 0-497-16,0 0-424 15,0 35 64-15,-4-9 136 0,4 5-168 16,-4 1 0-16,0 0-112 16,4 0 24-1,0-7-64-15,0 4-8 16,0-7-184-16,0-3-600 0,0 0-1289 16,0-10-551-16,8-2-2817 15</inkml:trace>
  <inkml:trace contextRef="#ctx0" brushRef="#br0" timeOffset="-103758.24">31866 11633 7465 0,'0'0'2169'0,"0"0"-281"16,0 0-632-16,0 0-592 31,0 0 153-31,-87 6-17 0,51 4-248 15,0-1-120-15,3-2-120 16,14-1-112-16,6 3-144 0,13 1-56 16,0 0-56-16,28 5 40 31,9 2 16-31,7-2-32 0,4 1 32 16,-9-3-8-16,1-7-120 0,-4 1 8 15,-8-7-560-15,-12 0-1097 16,-4 0-1471-16</inkml:trace>
  <inkml:trace contextRef="#ctx0" brushRef="#br0" timeOffset="-102164.2">31810 9471 6889 0,'0'0'1280'0,"0"0"-200"15,0 0-247-15,0 0-489 32,0 0-176-32,0 0-8 0,79-45 104 15,-46 36 88-15,3 2 16 0,0 1-40 16,-4 6-88-16,-1 0-136 16,-3 0-32-16,-4 10 48 15,0 5-72 1,-8 5 8-16,-4 2 48 15,-4 6-48-15,-4 1 48 0,4 6 328 16,-8 3-176-16,4 3 153 16,3 7-89-16,2 6-56 15,-1 3-48-15,3 3-16 0,2 4 80 16,-1 3-80 0,-5-1-96-16,-3-2 48 15,1 2-24-15,-1 4-64 0,-4 7 0 16,4 14-16-16,-4-8-40 15,0-7-8-15,0-15 0 0,0-17 104 16,0 7-56-16,0 2-40 31,0 2 0-31,-8-4 0 0,3-4 40 16,1 4-40-16,0-3 0 16,4-4 64-16,0 1-72 15,0-4 8-15,13-3 0 0,-1 0 0 31,-1-3 40-31,2-3-40 16,-2 3-8-16,-3 0 72 0,-4-4-64 16,1 4-8-16,-5-3 0 15,0 3 8-15,0 3 8 0,0 3-8 16,-5-3-8-16,5 1 8 0,0-2 0 16,0-2 0-1,0 0 0 1,0-3 40-16,-4-3-48 0,0-1 0 15,-4 1 0-15,1-4 0 16,-6 1 8-16,-6-1-8 16,-1 4 0-16,-5-1 0 0,-6 1 48 15,-1-4-48 1,-20 13-272-16,8-12-1888 16,5-7-4186-16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9-30T09:31:48.2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7235 4635 3448 0,'0'0'1008'0,"-4"0"-655"16,4 0 1647-16,-4 0-784 0,4-3 104 15,-3 0-271-15,3 3-201 16,0-4 72-1,0 4-56-15,-5 0-192 16,5 0-247-16,0 0-137 16,0 0 8-16,0 0-64 0,0 0 16 15,0 0-72-15,0 0-128 16,0 0-48-16,0 0 0 0,0 0-48 16,0 0 48-16,0 0-296 31,5 0 40-31,10 0 256 15,5 0 184-15,8 0-64 0,4 0 56 16,4 0 72-16,3 0 184 16,1 0-264-16,0 0-24 0,0 0-96 15,-1 0-48 1,-3 0 8-16,5 0 0 16,-2 0 56-16,5 0-48 15,8 0-16-15,0 0-8 0,4 0 8 16,4 0 112-16,0 0-112 15,-2 0 8-15,-2-2 0 16,-4 2 0-16,1 0 96 16,-2 0-104-1,-3 0 8-15,4 0 48 0,-5 0-56 16,5-4 8-16,0 1-8 0,3 3 88 16,1-3-88-16,8-3 104 15,-8 2-40 1,0 1-56-16,-9 0-8 15,-6 0 0-15,-13 3-104 16,-13 0 104-16,-7 0 48 0,1 0-48 16,-9 0-112-16,0 0-472 15,0-3-656-15,-5 3-1001 0,-7-3-4928 16</inkml:trace>
  <inkml:trace contextRef="#ctx0" brushRef="#br0" timeOffset="1099.02">7224 4584 4384 0,'0'0'1721'0,"0"0"-145"0,0 0-424 16,0 0-487-16,0 0-169 0,0-9 120 16,0 9-200-16,0 0-208 0,0 0-112 15,0 3-96-15,0 7 8 32,0 5 0-32,0 11 120 15,0 0 224-15,0 5-168 0,0 4 48 16,0 0-56-16,-5 3-72 15,1 0 72-15,0 3-40 0,-4 0 32 16,4 4 72-16,1-1-96 16,-1 4-40-16,4 0 0 0,0-7 16 31,0 7 8-31,0-4-40 16,0 3-24-16,-5 5 73 0,1 2 63 15,-4-1 104-15,1 1 32 16,3 4-136-16,-1-5 16 31,1 1-32-31,4-2-80 0,0-5 112 16,0 4-144-16,0-1 16 15,0 4 24-15,0 7 24 0,4-1-32 0,-4 0-48 16,0 1-56-16,0-4 80 16,0 0-72-1,0-3 0 1,-4-6-8-16,-4 3 8 0,1-4 112 15,-1-3-24-15,-1 1 32 16,1-7 48-16,5-3-96 0,-1-6-16 16,4-7-64-16,0-3 16 0,0 0 40 31,0-3-56-31,0 3 0 16,0-3 8-16,0 3-8 0,0 6 0 15,0-3 0-15,0 1-72 16,0-1-120-16,0 0-216 0,0-6-576 15,0 6-937-15,0-9-919 32,4-3-3746-32</inkml:trace>
  <inkml:trace contextRef="#ctx0" brushRef="#br0" timeOffset="1814.77">7147 6369 4889 0,'0'0'2024'16,"0"0"-512"-16,0 0-159 0,0 0 175 16,0 0-120-16,0 0 17 31,0 0-537-31,0-6-544 0,0 6-264 15,0 0-80-15,-4 6-120 16,-3 13 120-16,-2 10 0 16,1 6 64-16,1 9-56 0,-1 0 80 15,-1 4 8-15,1 3-24 16,5-4 24 0,-5 1-8-16,4-4 8 0,-5 4 48 15,9-4-136-15,-4 4 48 16,1-1 48-16,3 1 16 15,0-3-16-15,0-1-56 0,0 1-48 16,0-1 72-16,0 0-56 0,0-2-16 16,-8 2 8-1,4-6 0-15,0 0 0 32,-5-3 0-32,6-3-8 15,-5-3 56-15,8-4-56 16,0-3-184-16,0-2-608 0,0-5-945 15,4 5-639-15,3-5-409 0,-3-2-1856 16</inkml:trace>
  <inkml:trace contextRef="#ctx0" brushRef="#br0" timeOffset="2306.92">7095 7728 4504 0,'0'0'2321'16,"0"0"-1441"-16,0 0-232 15,0 0 385 1,0 0-25-16,0 0-280 0,0 0-56 16,0 0-72-16,52 0-88 15,-28 0-168-15,8 0-168 16,0 0-8-16,8 0 16 0,8 0 48 15,-1-7 129 1,5 4 15-16,0-3 72 16,-1 2-200-16,5 2-64 0,-3 2 96 15,-1 0 72-15,-5 0-144 16,5 0 56-16,-5 0-32 16,5 0 8-16,4-4-16 0,0-5 24 31,8 2 112-31,4-2 120 15,-5-4-71-15,1 7-169 0,-4 0-112 16,-12-1-40-16,-8 7-88 16,-9-3 8-16,-6 3-8 0,-10 0-8 15,-2 0 8-15,-10 0 0 16,1 0 0-16,-4 0 0 0,4 0-80 31,4 0-184-31,0-3-113 16,8 0-583-16,4-7-968 15,-1 1-2433-15,-2-4-3817 0</inkml:trace>
  <inkml:trace contextRef="#ctx0" brushRef="#br0" timeOffset="3532.25">8968 4740 1456 0,'0'0'1144'15,"0"0"80"-15,0 0 105 0,0 0-337 16,0 0 232-16,0 0-136 31,4-51-328-31,-4 42-399 16,0 6-49-16,0-1-104 0,0 4 256 16,0 0-112-16,0 0-352 15,0 0 0-15,0 0-72 0,0 4 24 16,0 5 48-16,0 10 128 31,0 3 56-31,0 7 16 16,0 9 56-16,0 0 24 0,0 10-72 0,-4-1 16 15,0 7-112 1,-4 3-16-16,1 4 32 0,-2-1-16 0,-3 10 40 16,1 15 104-1,-6 17 64 1,6 0 152-16,-6-10-79 15,10-3-89-15,-1-13 0 0,3-3-152 16,1 6-40-16,4-2-48 0,-4 2 16 16,4-12-16-16,-3-13-64 0,3-16 0 31,-4-3 8-31,4 3 8 16,-4 6-8-16,4 7 0 15,-4 3 0-15,-5-3 48 0,5 3-56 16,-3-3 0-16,3-4 48 15,-4 4-48-15,0-4 0 0,0 1 0 32,4-3 0-32,-4-1-8 15,0 1-32-15,-4 2 40 0,8 1 8 16,-7-1 72-16,2 4-8 16,1-3 24-16,0 3-88 0,5-4 96 15,3-5-96-15,0-5 40 31,0-2-40-31,0-3 0 16,0-3 0-16,0-7 0 0,0-3 8 16,0-3-8-16,3-6 0 0,-3-4 48 15,0-3-48-15,0-3-16 0,0 0 8 16,0 0 0 0,0-9-64-1,0-7-352-15,0-10-4041 16</inkml:trace>
  <inkml:trace contextRef="#ctx0" brushRef="#br0" timeOffset="5184.18">7988 4905 4240 0,'0'0'2289'0,"0"0"-409"16,0 0-871-16,0 0 183 0,0 0-112 31,0 0 112-31,-4-54-72 16,0 51-47-16,0 3-393 0,-4 0-328 15,0 0-216-15,-8 9-128 16,-8 14 40-16,5 5-48 31,-5 10-80-31,7 10 80 0,6 3 8 16,7 3 0-16,4-7 40 0,0 4-48 15,15-6-8-15,13-8-48 16,8-7 56-16,8-8-16 0,4-10-72 16,4-12-184-16,4 0 160 15,0-16-56-15,-1-15-16 16,-11-8 184-1,-12-5 224-15,-13-3-16 16,-10-8 0-16,-9-2 24 0,0 0 184 0,-24 0-8 16,0 6-112-1,-8 7-104-15,0 9-64 0,-8 9 24 16,5 14-144 0,-1 8 0-16,-8 4-8 15,8 23-96-15,0 15-192 16,8 19-632-16,8 35-792 0,8-13-1417 15,9-9-4281-15</inkml:trace>
  <inkml:trace contextRef="#ctx0" brushRef="#br0" timeOffset="5695.26">7905 5556 4889 0,'0'0'2816'0,"0"0"-1448"15,0 0-79-15,0 0 31 0,0 0 568 16,4-32-871-16,-8 35-609 16,-13 13-312-16,2 9-40 0,-2 5-8 15,2 4 0-15,2 4 16 0,10-3-16 32,3 3-48-32,3-6 0 15,18 0 0-15,7-7-8 16,7-9-352-16,9-13 32 0,4-3-80 15,4-12 240-15,-8-17-137 0,-1-6 297 32,-11-6 8-32,-20-7 224 15,-8 1 169-15,-4-4 207 16,-20 6 376-16,-16 7-136 0,1 7-264 16,-9 11-256-16,0 11-240 15,8 9-80-15,4 3-8 0,8 23-816 31,13 31-1336-31,7-7-2089 16,4-2-3777-16</inkml:trace>
  <inkml:trace contextRef="#ctx0" brushRef="#br0" timeOffset="5902.89">7968 6131 9329 0,'0'0'3193'0,"0"0"-1328"16,0 0-801-1,0 0-384-15,0 0-320 16,0 0-288-16,0 0-72 16,0 0-1064-16,0 0-2857 15,-8 19 1088-15,0-6-5024 0</inkml:trace>
  <inkml:trace contextRef="#ctx0" brushRef="#br0" timeOffset="6054.53">7924 6328 7273 0,'0'0'2449'16,"0"0"-601"-16,0 0-1176 0,0 0-672 15,0 0-1848-15,0 0-1433 31,-8 35-1976-31</inkml:trace>
  <inkml:trace contextRef="#ctx0" brushRef="#br0" timeOffset="6193.49">7860 6617 888 0,'0'0'3913'16,"0"0"-2433"-16,0 0-648 15,0 0-80-15,0 0 264 16,0 0-576-16,0 0-207 0,17 28-233 15,-13-28-705-15,-1 0-1191 0,-3 0-2049 16</inkml:trace>
  <inkml:trace contextRef="#ctx0" brushRef="#br0" timeOffset="7109.83">7868 7071 7297 0,'0'0'2521'16,"0"0"-1009"-16,0 0-224 31,0 0-88-31,0 0 121 16,0 0-681-16,0 0-360 0,0 0-112 15,-99 44 120-15,71-12 72 16,5 6-96-16,-2 6 8 31,5-2-64-31,5 2-56 0,6-3-16 0,9-2-88 16,0-5-40-16,5 1 72 16,18-3-80-16,1-4 8 0,8-5 64 15,4-7-72-15,8-7 0 16,-1-6-40-1,6-3-88 1,2-3 128-16,-3-16-16 0,-1-6 16 16,-2-10 0-16,-10-6 0 0,-7-7 136 15,-7-16-128-15,-14 1 40 0,-7-1 184 16,-7 1 80-16,-21 12 225 31,-13 4-105-31,-6 8-104 0,-1 17-32 16,-3 13-168-16,-2 9-128 15,9 6-8-15,8 23-512 0,8 25-977 47,17-7-2928-47,3-2-2816 0</inkml:trace>
  <inkml:trace contextRef="#ctx0" brushRef="#br0" timeOffset="9103.06">3023 5768 264 0,'0'0'2984'0,"0"0"-839"15,0 0-433-15,8-79 561 16,-8 64-369-16,0 5 272 16,0 0-599-16,0 7-209 15,0 0-304 1,0 3-328-16,0 0-256 0,0 0-311 16,0 6-145-16,-4 10-24 0,-11 13 0 15,-5 12 64-15,-8 23-64 16,-12 21 0-1,-12 23 0-15,-4 4 0 16,13-21 8-16,11-21 8 16,11-29-16-16,10-6 96 0,-6 10-48 15,2-1-40-15,-1 1 0 32,0-4 0-32,8-9 0 0,0-7-8 15,0-6-48-15,8-6 40 16,-4-1-176-16,4-8-249 15,0-1-231-15,0-3-8 0,-4 0-96 16,4 0-328-16,-7-7-857 31,-2-5-2464-31,1-7-1072 0</inkml:trace>
  <inkml:trace contextRef="#ctx0" brushRef="#br0" timeOffset="9520.2">2533 5851 5721 0,'0'0'1344'0,"0"0"-48"0,0 0 105 31,0 0-73-31,0 0 520 16,0 0-95-16,0 0-905 0,-15-70-600 15,15 70-248-15,0 4-224 16,15 11 48-16,9 11 176 0,4 12 312 16,12 7 240-16,4 9-192 31,0 3-200-31,4 6 16 0,3 0-64 16,-7 1 56-16,0 0 8 15,-5-4-56-15,-2 0-64 16,-5-6-48-16,0-3 40 0,-9-4-32 15,-3-12-16-15,0-6 0 32,-8-7 56-32,-8-9-48 0,5-6-8 15,-9-5 0-15,0-2 56 0,0 0 112 16,0-2-56-16,0-18-112 16,-5-24-1640-16,1 2-1393 0,0-2-3864 15</inkml:trace>
  <inkml:trace contextRef="#ctx0" brushRef="#br0" timeOffset="10837.67">3119 6175 3240 0,'0'0'4425'16,"0"0"-3169"-16,0 0-375 0,0 0-105 31,0 0 24-31,0 0-304 16,0 0-288-16,-4-6-144 15,4 6-48-15,4 0 120 0,8 0 184 16,4 0 168-16,4 0-208 15,4 0 32-15,4 0 8 0,4 0-55 32,0 0-113-32,0 0 24 15,4 0-32-15,-9 0-80 0,1 0-56 16,-1 0 56-16,1 0-16 16,0-3 32-16,8-4 128 0,1 1 112 15,2-1-112-15,1 1-80 31,0 3-64-31,0 0 48 16,-4 0-40-16,-1 3 40 0,-3 0-96 16,0 0 40-16,9 0 8 15,-6 0-48-15,5 0-16 0,3 0 8 0,9 0 56 16,4 0-64 0,4 0 8-1,0-7 64-15,0-2-64 16,-4 5 120-16,-9 4 48 0,-4 0-56 15,-6 0-64-15,-9 0-48 16,4 7 0-16,4-1 40 0,-1 1 16 16,13-4 8-16,0 0-64 15,4 0 88 1,4-3-48-16,-5 0-40 16,1 0 192-16,-5 0 48 0,-2 0-152 15,-2 0-16-15,-11 0-24 16,4 6-56-16,-3-2 80 0,2-1-80 31,1 0 0-31,7 0 8 16,6 1-8-16,3-4 8 0,3 0 56 15,5 0-56-15,-4 0 56 16,-4 0-48-16,-5-4-8 0,-6 1 0 16,-15 3 0-16,2 0 56 31,-3 0-8-31,-1 0-40 31,0 0 64-31,8 0-80 0,3-3 0 16,5 3 48-16,4-3-48 0,4 3-56 15,4-7 48-15,-5 4 8 0,-3 0 0 16,4 0 0-16,-12 0 0 16,0 0 8-16,-4 3-8 15,0 0 0-15,-4 0 0 0,4 0 0 16,-1-4 64-16,5 4-64 15,0-3 0-15,-1 3 16 0,1-3-16 16,5 3 0 0,-9 0-8-1,3 0 8-15,-3 0 24 0,-8 0-24 16,0 0-48-16,-8 0 48 0,-5 0 8 16,-2 0-8-16,-5 0 0 15,0 0-48-15,-4 0 40 0,0 0-72 16,0 0-144-16,0 0-264 31,0 0-208-31,0 0-344 0,0 0-1009 16,0-3-1151-16</inkml:trace>
  <inkml:trace contextRef="#ctx0" brushRef="#br0" timeOffset="11204.8">6534 5826 8281 0,'0'0'2649'16,"0"0"-41"-16,0 0-751 16,0 0-769-16,0 0-512 0,-25-13-504 15,25 22 80-15,9 11-8 16,10 2 72-16,6 0-32 15,10 3 16-15,10-2-40 16,2-1-24-16,1 0-40 16,3 0 16-16,-6 0-112 15,-10-2 8-15,-3 2-8 0,-11-6 0 16,-10 0 0-16,-7-1 0 31,-4 2 0-31,0 1 64 16,-19 8-16-16,-9-1 41 0,-13 7-81 15,-23 6-8-15,-27 16-33 0,-37 6-879 16,18-9-3193-16,9-13-4360 0</inkml:trace>
  <inkml:trace contextRef="#ctx0" brushRef="#br0" timeOffset="12461.8">4857 4848 6313 0,'0'0'1648'0,"0"0"-183"16,0 0-273-16,0 0 32 0,0 0 168 15,0 0-551-15,0-25-313 16,0 25-256 0,0 15-200-16,0 14-72 15,0 9 80-15,-13 19 160 0,5 4-8 16,5 15-8-16,-1 13 0 15,4 9-24-15,0-9 16 16,0-19-72-16,0-23-88 0,4-18 64 31,3 3-120-31,6 0 8 16,-5-7-8-16,3-9 8 0,2-13-8 16,6-3-144-16,1-19 56 15,4-19 88-15,12-16-48 16,4-26-288-16,-1-18-224 0,2-4 40 31,-13 17 232-31,-9 24 16 16,-6 26-8-16,-10 13 280 0,1 0 240 0,0 9 160 15,0 1 224-15,-4 9-96 16,4 3-440-16,0 0-88 16,0 6-248-16,4 6 248 0,8 11 8 15,0 2 0 1,3 7 72-1,-2 3-80-15,-1 3 112 0,3 0-8 16,2 3-24-16,-6 1 24 16,9 2-104-16,0-3 8 15,1 0 0-15,6-9-8 0,1-3 8 0,4-7-8 32,-4-12-40-32,0-7-168 15,-4-3-72-15,-4-7 104 16,-13-11 176-16,-3-14 256 0,-8-7-32 15,0-8 56-15,-4-7 0 0,-4-10-72 32,-3-12-96-32,-6-16 72 15,6 7-168-15,-2 8 72 16,2 14 176-16,3 25-208 0,3-3 144 16,-3 2 232-16,5 17 0 15,-1 9-71-15,4 7-185 0,0 3-176 31,0 3-8-31,-4 3-737 16,0 13-719-16,-5 22 64 16,5 0-2817-16,-3-3-3825 0</inkml:trace>
  <inkml:trace contextRef="#ctx0" brushRef="#br0" timeOffset="20939.14">8897 6026 2696 0,'0'0'2241'0,"0"0"-1225"16,0 0-56-16,0 0 296 0,0 0-15 15,0 0-313-15,0-6-168 16,0 6-16-1,-4 0 16-15,4-4-120 16,0 4-56-16,0 0-127 0,0 0-145 16,0 0-88-16,0 0 0 15,0 0-72-15,0 0-16 0,0 0 16 16,0 0 16-16,0 0 64 31,0 0-40-31,0 0-112 16,0 0 96-16,0 0-96 0,0 0-24 15,0 0-40-15,0 0 40 0,0 0-56 16,0 0 0-16,0 0-112 31,0 0-128-31,4 0 8 16,11 0 232-16,9 0 296 0,4 0 72 16,8 0-96-16,0 0-144 15,8 0-48-15,-1 0 64 0,2 0-48 16,2 0 0-16,-6 0-48 15,2 0 8-15,-4 0-56 32,-3 0 136-32,-4 0 48 0,-4-3 80 15,0 3-208-15,-4 0-8 0,-4-3 0 16,0 3-32-16,4-3 32 0,-4 3 0 16,8-3-40-16,0 3 112 15,-5-4-112 1,5 1 8-1,-4 0-8-15,0 0-8 0,-4 3 8 16,-4-3-8-16,0 3-40 0,4 0 32 16,-4 0-48-16,0 0-16 0,4 0-64 15,-9 0 40-15,6 0-72 32,-6 0-128-32,1 0-176 15,-7 0 40-15,-1 0-272 0,-4 0-352 16,0 0-385-16,0 0 137 0,0 0-544 15,0 0-897-15,0-7-2280 0</inkml:trace>
  <inkml:trace contextRef="#ctx0" brushRef="#br0" timeOffset="21371.49">9634 5804 5089 0,'0'0'4449'0,"0"0"-2441"0,0 0 416 16,0 0-823-16,0 0-89 16,0 0-624-16,0 0-448 15,0 0-248-15,-8-23-192 16,8 23-112-1,8 7 0-15,16 5 112 0,-1 8 0 16,5-1 136 0,8 6-136-16,0-3 136 15,0 3-128-15,0-2 89 16,-8-1-49-16,0 0-40 16,-13 0-8-16,-2-6 0 0,-13 3 0 15,0 3 0-15,-13 1 88 16,-15-1 96-16,-8 4-32 0,-7-1 72 15,-5 3-56-15,1-5-48 32,2 2-64-32,2-2-56 0,15-1-80 15,0 0-576-15,20 0-953 16,8-9-3304-16,0-7-3289 0</inkml:trace>
  <inkml:trace contextRef="#ctx0" brushRef="#br0" timeOffset="22627.48">10766 5822 7617 0,'0'0'2185'15,"0"0"-977"-15,0 0-72 0,0 0 440 0,0 0-351 32,0 0-65-32,0 0-288 15,39-37-336-15,-35 24-128 0,0-3-136 16,0-6-120-16,0-1-24 16,-4-2 137-16,0 0-89 15,-8-7-48-15,-12 6-64 0,0-2-16 31,-8 6 48-31,0 3-96 0,-7 6-16 16,-1 10-40-16,-9 3 48 16,2 3-40-16,-5 16 0 15,-3 9 48-15,2 11-48 0,10 2 48 16,-2 7-48-16,14-1 40 31,7 4-48-31,9 6 40 0,6-6-96 16,5 0 48-16,5 0 64 15,14-10-321-15,9-6-103 16,7-10-208-16,10-12-176 0,-2-13 176 16,2 0 56-16,2-19 496 15,-7-10 80 1,0-9 200-16,-4-6 112 0,-4-7-56 16,-4-3-96-16,-9-3-16 15,-3 6 24-15,-4 7 80 16,-8 2 288-16,1 10-264 0,-5 4-160 15,0 9-24 1,3 7 24-16,-3 2 112 16,0 7-48-16,0 3-96 0,0 0 80 15,0 0-72-15,0 0-88 16,0 13-80-16,-3 2 80 16,-6 7 56-16,1 10 8 0,0 0 81 31,5 3 167-31,-1 6-88 0,-1 0-48 31,5 4-56-31,0-1-48 16,12 1-24-16,8-1-40 15,4 1-8-15,8-1 56 0,12-6-56 16,3-6-8-16,9-7 0 16,4-12 8-16,0-10 96 0,0-3 96 15,-8-3-120-15,-9-19 80 16,-7-1-88-16,-8-8-16 15,-8-4 8-15,-12 3-56 0,0 4 112 16,-8 8 40-16,0 8 40 16,0 2 0-1,0 10-192-15,0 0-392 0,-4 10-1016 16,-8 6-1201-16,-4 0-3528 16</inkml:trace>
  <inkml:trace contextRef="#ctx0" brushRef="#br0" timeOffset="42897.47">2634 7182 5825 0,'0'0'2576'15,"0"0"-1567"-15,0-7-89 16,0 4 96-16,0-4 32 0,0 1-432 0,0 0 216 16,0 0-95-1,0 2-145 1,0 1-168-16,-9 0-32 16,-3 0-392-1,-4-3-112-15,-3 2-24 16,-9 4 16-16,-4 0 72 0,-4 0-176 15,-1 13 224-15,-2 3 48 0,11 3-48 16,4 4 48-16,4 8-48 16,13 4-8-16,2 3 8 0,5 3-56 15,5-3 48-15,10-6 8 16,9-6-80-16,0-10-40 16,3-10 16-16,1-6-112 0,0-4 216 31,-3-21 176-31,-9-9 344 0,-4-21-344 15,-5-18-168-15,-7-22 88 16,0 9 72-16,-4 17-48 16,-3 17-120-16,-1 15-16 0,-1-5 16 15,2 1 0-15,-5 6 8 32,8 13 472-32,4 12-112 0,0 10-368 15,0 0 0-15,0 0-240 31,0 19 104-31,0 4 128 16,4 9 8-16,8 2-8 0,-1 4 8 0,-2 7 0 16,-1 3 0-16,-1 9 8 15,2 3-8-15,-5 1 0 0,7-2-704 16,-3-5-736-16,20-3-353 16,-8-15-335-16,4-14-1185 15</inkml:trace>
  <inkml:trace contextRef="#ctx0" brushRef="#br0" timeOffset="43140.28">2984 6985 7313 0,'0'0'2657'0,"0"0"-1241"0,0 0-928 16,0 0-304-16,0 0 176 15,0 0 112-15,-48 82 96 16,28-37-232-16,4 8-216 0,4 2-40 16,-4-4-64-16,8-1-16 31,0-12-304-31,0-9-888 16,0-17-792-16,4-12-649 0,0 0 81 15</inkml:trace>
  <inkml:trace contextRef="#ctx0" brushRef="#br0" timeOffset="43341.55">2773 7010 7681 0,'0'0'1897'0,"0"0"-657"0,0 0-1016 0,0 0-56 16,0 0-72-16,0 0 704 16,0 0 120-16,67 38-384 0,-39-9-152 15,4 6-135 1,-4 3-193-1,0 7-40-15,-4-5 32 0,-5 2-48 16,-2-7-761-16,7-4-207 0,-5-11-584 16,-2-8-1337-16</inkml:trace>
  <inkml:trace contextRef="#ctx0" brushRef="#br0" timeOffset="43583.36">3171 6896 4745 0,'0'0'6137'0,"0"0"-4593"31,0 0-1032-31,0 0-512 16,0 0 0-16,0 0 352 0,0 0 272 16,15 86-151-16,-2-48-161 15,-1 6-64-15,-4 1-40 0,4 2-144 16,-4-3-64-16,-5 1-88 31,1 3-1209-31,-4-13-943 16,0-13-4073-16</inkml:trace>
  <inkml:trace contextRef="#ctx0" brushRef="#br0" timeOffset="49268.35">4976 5763 5881 0,'0'0'4201'0,"0"-13"-2553"16,0 9-440-16,0 4 81 16,0-3 135-16,0 3-224 15,0 0-472-15,0 0-280 0,0 0-256 16,0 0-88-16,0 0-88 31,0 0-16-31,0 13-80 0,0 9 64 16,-5 7 16-16,5 9 0 15,-3 3 8-15,3 0-8 16,0 0 72-16,0-5-72 0,0-1 16 16,0-10-16-16,0-3 0 15,0-6-368 1,0-9-776-16,3-5-568 0,-3-8-369 16,0-13 561-16,0-3-4481 15</inkml:trace>
  <inkml:trace contextRef="#ctx0" brushRef="#br0" timeOffset="49643.44">5147 5709 8489 0,'0'0'1913'0,"0"0"-1209"0,0 0-408 31,0 0 552-31,0 0 256 15,0 0-183-15,-71 82-489 0,50-53-192 16,-3-1-112-16,5-2-120 16,3-4 64-16,0-7 8 0,7-5-72 15,2-4 8-15,7-6-8 32,0 0-8-32,0 0-320 0,12-6 216 15,4-4 24-15,0-2 80 16,0 5 80-16,0 4 120 15,-1 3-72-15,-2 0-48 0,2 7-72 16,2 6 64-16,-6 5-64 16,5 5 112-1,0-1-120-15,1 0-88 0,-2 0-376 16,1-3-777-16,4-3-487 16,-4-6-1073-16,0-7-2960 15</inkml:trace>
  <inkml:trace contextRef="#ctx0" brushRef="#br0" timeOffset="49898.13">5458 5718 3304 0,'0'0'6033'16,"0"0"-4608"-16,0 0-1025 15,0 0-32-15,0 0 840 16,0 0-160-16,-72 92-335 0,52-57-345 16,1-3-192-16,2 0-128 31,6-1-48-31,-2-8-216 16,2-5-1113-16,3-8-583 0,-5-7-665 15,10-3-3176-15</inkml:trace>
  <inkml:trace contextRef="#ctx0" brushRef="#br0" timeOffset="50098.82">5287 5721 7737 0,'0'0'2809'0,"0"0"-2033"0,0 0-704 16,0 0 384-16,0 0 552 16,0 0 104-16,0 0-351 0,55 92-353 15,-35-70-184 1,-3-3-24-1,-2 1-64-15,9-5-64 16,-4 5-72-16,0-5-8 0,0-2-968 0,4-7-1033 16,-5 1-1239-16,2-7-4762 15</inkml:trace>
  <inkml:trace contextRef="#ctx0" brushRef="#br0" timeOffset="50649.3">5785 5737 7257 0,'0'0'2129'0,"0"0"-777"16,0 0-312-16,0 0 24 15,0 0 153-15,0 0-409 0,0 0-320 16,-64-57-216-16,44 57-216 31,0 0 56-31,-3 6-32 16,2 10 16-16,1 3 16 0,1 6-24 0,10 1-88 15,5 2-96-15,4 1 80 16,4 3-40-16,16-4 24 0,4-6-408 16,8-2-344-1,0-14 384 1,4-6 208-16,-8 0-81 15,-4-16 273-15,-9-9 337 0,-2-7 143 0,-9-6 152 16,-4-3-104-16,0-10-80 16,-8 3-112-16,-1-3 24 0,-2 4-24 31,7 5-16-31,-4 11-256 16,3 8 0-16,5 8-16 15,0 5 88-15,0 7 144 0,0 3-104 16,0 0-160-16,0 0-16 0,0 6-112 15,0 10 104-15,0 9 8 32,9 10 120-32,-1 4 16 15,3 5-40-15,6 1-31 0,-2 2 7 16,5 4-64-16,1-7-8 16,-6 1-241-16,5 3-879 0,-4-14-1208 15,-4-9-3674-15</inkml:trace>
  <inkml:trace contextRef="#ctx0" brushRef="#br0" timeOffset="51998.67">10371 6328 7561 0,'0'0'1865'0,"0"0"-897"16,0 0-360-16,0 0 112 0,0 0 160 16,0 0-248-1,0 0-304-15,-4 0-240 16,16 0 216-16,4 0 153 0,-1 0 95 16,13-4-200-16,8 4-56 15,4-3-136-15,8 0 88 16,12-4-240-16,3 1 56 15,5 0-64-15,-8 0-216 16,-4-1-352-16,-13 4-392 16,-15 0-401-16,-11 3 449 0,-17 0-400 15,-4 0-369-15,-20 6 697 16,-1 1-1704-16</inkml:trace>
  <inkml:trace contextRef="#ctx0" brushRef="#br0" timeOffset="52335.24">10307 6467 5817 0,'0'0'1400'16,"0"0"-904"-16,0 0 528 15,0 0 545-15,0 0-225 0,92 0-144 32,-60 0-120-32,0 0-247 0,3 0-281 15,5 0-152-15,4 0-72 0,0 0-72 16,8 0-32-16,4 0-152 16,-1-3 8-16,-3-3-80 15,-9 2-48-15,-6-2-352 16,-5 3-240-16,-17 0-288 15,-7 3-393 1,-3 0-79-16,-5 0-512 0,0 0-265 0,-9 0-3048 16</inkml:trace>
  <inkml:trace contextRef="#ctx0" brushRef="#br0" timeOffset="54187.25">10395 6788 9394 0,'0'0'2584'16,"0"0"-1536"-16,0 0-640 0,0 0 144 15,0 0 9-15,0 16-361 16,-5 9 640-16,1 4-200 16,4 9-248-1,-4 0-144-15,1 3-120 0,3 1 16 16,-4-5-64-16,0-2-64 16,4-3 88-16,-4-6-104 0,4-10-256 15,0-1-936-15,8-15-1353 16,3 0-1311-1,10-15-2602-15</inkml:trace>
  <inkml:trace contextRef="#ctx0" brushRef="#br0" timeOffset="54539.15">10650 6861 7137 0,'0'0'3017'0,"0"0"-1969"0,0 0-864 15,0 0 40-15,0 0 416 0,0 0 360 16,-112 63-111-16,76-44-305 16,0 1-208-16,5-5-24 47,-1-2-176-47,11-4-64 0,6-2-16 15,6-4-96-15,9-3 0 16,0 0-80-16,0 0-424 0,13 0 504 15,2 0 56-15,6 7 48 16,-6-4 72-16,1 6-48 16,-4 4-56-16,1-1 0 0,-2 5-72 0,-3 1 96 15,1-1-88-15,-2 1-8 16,5 1 16-16,-3 1-16 0,6-8-336 16,5 4-704-16,0-7-937 15,-4-2-2672-15</inkml:trace>
  <inkml:trace contextRef="#ctx0" brushRef="#br0" timeOffset="54913.84">11016 6870 9962 0,'0'0'4145'15,"0"0"-2937"-15,0 0-624 16,0 0 96-16,0 0-40 31,0 0-392-31,0 0-160 0,0 0 112 0,-59 64 48 16,34-33-112-16,1 1-40 15,0 0-32-15,-3 0-64 0,7-4-496 16,0-2-848-16,8-7-712 16,0-16-489-1,8-3-472 1,4 0-3952-16</inkml:trace>
  <inkml:trace contextRef="#ctx0" brushRef="#br0" timeOffset="55121.38">10745 6921 6265 0,'0'0'2520'0,"0"0"-1119"16,0 0-537 0,0 0-216-16,0 0 632 15,0 0 17-15,0 0-201 16,96 13-296-16,-80 0-224 0,0 3-24 15,0 3-152-15,-4 6-80 32,-5-3-200-32,6 7-112 0,-9-4-8 15,3 1-472-15,1 5-776 16,-4-8-1481-16,5-8-1888 0</inkml:trace>
  <inkml:trace contextRef="#ctx0" brushRef="#br0" timeOffset="55425.64">11183 6746 6809 0,'0'0'5497'0,"0"0"-3929"0,0 0-1151 0,0 0-401 31,0 0 680-31,0 0 296 16,0 83-296-16,4-45-160 0,5 6-160 16,-1 1-192-16,-1-1-112 15,1 1 16-15,1-1-88 0,-2 10-848 16,-3-12-1840-16,-4-10-4098 0</inkml:trace>
  <inkml:trace contextRef="#ctx0" brushRef="#br1" timeOffset="73928.19">12175 15738 3728 0,'0'0'4961'0,"0"0"-2864"0,0 0-761 0,0 0 456 15,0 0-111-15,0-29-521 16,0 29 64 0,0 0-255-16,0 0-305 15,0 0-232-15,0 0-160 16,0 0-24-16,0 0-136 16,-4 10-104-16,-11 9-8 0,-9 16 48 15,-8 10 40-15,-4 12-88 0,-4 9 64 31,4 1-56-31,0-3-8 16,4-1 8-16,4-9 0 31,4-6-8-31,1-4 0 0,3-6-184 16,-4 0 32-16,0-2-88 16,4-5-24-16,0 1-136 0,0-7-240 15,1 0-249-15,2-2-495 16,-2-4-920-16,6-6-857 15,2-4-1912-15</inkml:trace>
  <inkml:trace contextRef="#ctx0" brushRef="#br1" timeOffset="74383.42">11618 15891 3488 0,'0'0'4857'31,"0"0"-2424"-31,0 0-1561 0,0 0-248 15,0 0 760-15,0 0 33 16,0 0-457-16,0 0-528 0,3 6-264 16,14 13 152-16,3 13 280 15,3 3-128-15,9 9-248 32,5 4 48-32,2-1-71 0,1 1-65 15,4-3-24-15,0-4-48 16,-1 0-56-16,-6 0 56 0,-2-3-64 15,-7-3 0-15,-8-6-8 16,-4-4-136-16,-4-3-32 16,-8-3-193-1,-1-3-7-15,-3 0-224 0,5-6 80 16,-5-1-456-16,0-3-1041 16,0-2-287-16,0-4-2817 0</inkml:trace>
  <inkml:trace contextRef="#ctx0" brushRef="#br1" timeOffset="75097.89">12502 15665 1688 0,'0'0'6105'0,"0"0"-3720"15,0 0-721-15,0 0-352 0,0 0 217 16,0 0-401-16,-4-25-344 15,1 25-256-15,-10 3-160 0,-2 16-72 16,-13 6 80-16,0 14 185 31,-8 18-193-31,0 25 0 0,4 16-40 16,4-2-64-16,12-23-112 16,12-19-56-16,4-19-32 0,0 6-56 15,4 1-8-15,12 5 0 16,4-9-32-16,8-6 16 31,4-7-104-31,3-9-320 0,6-6-617 0,15-10-639 16,-13-3-1497-16,-3-10-4136 15</inkml:trace>
  <inkml:trace contextRef="#ctx0" brushRef="#br1" timeOffset="75488">12837 15650 6953 0,'0'0'3289'0,"0"0"-1345"15,0 0-528-15,0 0-543 32,0 0-273-32,0 0-216 0,0 0 480 15,0 0-120-15,-20 94-168 16,12-52 72-16,0 9-95 16,0 6-105-16,0 3-144 0,4 1-16 15,0-4-96-15,4-3-64 31,0-10-80-31,0-6-32 0,8-9-8 16,8-4-8-16,0-9 0 0,4-3-192 16,4-4-408-16,8-5-281 15,19-4-759-15,-6-13-1513 0,-6 0-3544 16</inkml:trace>
  <inkml:trace contextRef="#ctx0" brushRef="#br1" timeOffset="75780.62">12586 16091 3648 0,'0'0'8650'16,"0"0"-5873"-16,0 0-1473 0,0 0-232 31,0 0-192-31,0 0-23 0,55 0-145 16,-10-7-304-16,7-2-248 15,8-1 0-15,-2 1-160 16,-2-1 0-16,0 1-728 0,4-7-897 16,-12 3-2840-16,-16 0-2664 0</inkml:trace>
  <inkml:trace contextRef="#ctx0" brushRef="#br1" timeOffset="76139.07">13204 15478 10322 0,'0'0'4417'15,"0"0"-3241"-15,0 0-360 0,0 0-192 16,0 0-136-16,0 0-16 16,103 22-168-16,-67 10-71 0,4 3-73 15,0 13-48-15,-1 5-104 31,-7 17-8-31,-8 16 40 0,-16 16-40 16,-8-7-96-16,-12-19 16 16,-12-22 80-16,-8-13 0 15,-3 7-8-15,-13 6-585 0,-28 15-1095 16,16-14-2665-16,5-14-2864 0</inkml:trace>
  <inkml:trace contextRef="#ctx0" brushRef="#br1" timeOffset="82132.37">11653 11537 544 0,'0'0'5801'0,"0"0"-4449"0,0-37-480 16,0 24-39-16,0 0-25 0,0 7-40 15,0 3 544-15,0-1 72 16,0 4-599-16,0 0-401 31,0 0-296-31,0 0-88 0,0 10-176 16,0 12 40-16,0 10 136 16,-4 10 72-16,-3 5-56 0,3 7-8 15,-4-3 40-15,3-1 8 16,1 1-8-16,1 0 0 31,-1 3-40-31,4 0 56 0,0 6-48 0,0-2 32 16,0 2 32-16,0 0-80 15,0 1 48-15,7-4-32 0,-3 3 232 16,1-3 32 0,-1 3-80-1,0 1-24-15,0-1-16 16,-4 0-56-16,3 1 16 0,1 2-24 0,0 0-8 15,1 4 32-15,-1-3-24 16,0 3 64-16,-4 2 88 0,4 1-80 16,-4 13 0-16,0 6-32 31,0 9-48-31,0 4 8 16,0-20-40-16,0-21-56 0,0-20 0 15,0 0 0-15,0 3 8 0,0 4 0 16,0-3-8-16,0-7 48 15,0-6-48-15,0-7 8 32,0-6-8-32,0-7 0 0,0-5-472 15,0-1-40-15,0-6-448 16,0 0 24-16,-4-9-401 16,0-7-1655-16</inkml:trace>
  <inkml:trace contextRef="#ctx0" brushRef="#br1" timeOffset="83294">11741 11503 776 0,'0'0'2352'31,"0"0"673"-31,0 0-1217 0,0 0-792 16,0 0-447-16,0 0-145 16,0 0-40-16,0 0-128 15,0 0-104-15,0 0-96 0,0 0-48 16,0 0 8-16,4 0-8 31,5 0 0-31,6 0 264 0,5 0 224 16,8 0-80-16,4 0-96 15,8 0-8-15,-1-3 0 16,6 3 40-16,2 0-72 0,5 0-48 0,0 0 1 16,3 0-41-1,1 0-32 1,4 0 32-16,0-4-8 0,3 1-56 16,1 3-8-16,8-3-8 15,-4-3-16-15,7 2 56 16,1-2-24-16,-4 0-32 0,8-4 24 15,-9 4-40 1,1 0-24-16,0 3-40 16,-4-4-8-16,-1 1 8 0,1-1 40 15,-1 4-56-15,-2-3 8 16,-1-1-8-16,-1-2 16 16,-8 3 32-16,-3-4-40 0,-3 4 0 31,-10-1 0-31,-7 1 0 0,4 0 0 15,-4-1-8-15,3 1 8 16,6-3 0-16,2 2-8 16,9-2 0-16,-1-1-152 0,2 1-24 15,-5-1-32-15,-5 3 8 32,-11 2-48-32,-8 1-208 0,-8 1-561 15,-12 3 33-15,-4-3-128 16,0 3-504-16,0 0-1193 0</inkml:trace>
  <inkml:trace contextRef="#ctx0" brushRef="#br1" timeOffset="84565.96">14375 11252 824 0,'0'0'4641'0,"0"0"-2289"15,0 0-1368-15,0 0-568 0,0 0-271 16,0 0 615-1,8 44 136-15,-8-18-384 16,0 6-144-16,0 9 96 16,0 3 224-16,0 7-48 0,0 3-167 15,0 6 15-15,0 1-128 16,0-1-168-16,0 4 16 0,0-1-112 31,0 10 8-31,4 16-48 16,8 6-8-16,0-6 16 0,-1-19 24 15,-2-19 128-15,-1-13 0 16,0 9-40-16,3 7-56 0,2 7-64 16,-6-1 16-16,6 4-64 31,-5-1 0-31,-5 0 72 16,-3-2-64-16,0-1-8 0,0 4 8 15,0-4-8-15,0 1 40 16,0 2-48-16,0 0 8 0,0-2 0 31,0-7-8-31,4-4 8 0,4-8-8 16,1-4 0-16,-2-3 8 15,5-4-8-15,-8-2 0 0,5 0 0 16,-9-1 0-16,3 1 0 16,1-4 8-16,-4 0-8 0,0 4-16 15,0-3 16 1,0-1-8-16,0 0-48 15,0-2-24-15,4 2 64 16,-4-6-64-16,0 3-40 0,4-6-56 16,-4 0-200-16,4-3-88 15,-4-4-32-15,4 1-16 0,-4-1 88 32,0-2-121-32,0 2-87 15,0-3 272-15,0 4 112 0,-12-4 112 16,1 1 88-16,-6 2-8 15,-7-6 48-15,5 1 8 0,-5-1 0 16,-4 0 8-16,-4-3-8 31,0 0 8-31,-4 0-8 16,1 0 8-16,-6 0-8 0,1-3 0 16,-3 0 56-16,3 3 32 15,0-4 24-15,-3 4 136 0,-2-3-32 16,2 0 16-16,-2 0-16 31,2 0 64-31,-1 0-24 16,0-1-104-16,1 1-87 0,-2 0 79 0,-2 0 32 15,3 3-24-15,-4-3 32 16,0 3-40-16,-4 0-72 16,1 0-64-1,3 0 0-15,0 0 0 16,0 6-8-16,5-3 8 0,2 4 8 15,6-4 88-15,-5 3-32 0,8 0-24 16,0-2-48-16,0-1 8 16,4 3 0-1,-3-2 8-15,-1 1-8 16,0-1 56-16,4-1-48 16,-4 3-16-16,4-6 8 15,-4 4 0-15,0-1 0 0,1 0-8 16,-1 0 0-16,-4-3 16 0,4 0-16 15,-4 3 8-15,0 0 8 32,4 4 64-32,-4-4 0 15,4 3-16-15,1-2 0 0,-1-2 32 16,4 2 24-16,0-4-16 16,4 0-24-16,-4 0 120 0,5 0 128 15,-5 0-56-15,3 3-64 31,-3-3 64-31,1 6 48 16,2 1 24-16,-3-1-128 0,1 0-40 0,3 4-96 16,-4-4-16-16,4 1-8 15,-4-1-8-15,0-3 0 16,-4 0 1 0,4-3-49-16,-3 0 8 15,7 0-8-15,4-3 0 16,9 0 16-16,6 0 88 0,5 3-104 15,0 0-64-15,0 0-1089 0,0-3-3640 16</inkml:trace>
  <inkml:trace contextRef="#ctx0" brushRef="#br1" timeOffset="86332.73">12773 15208 5873 0,'0'0'1536'0,"0"0"-992"0,0 0 400 16,0 0 377 0,0 0-377-16,0 0-296 0,0 0-48 15,0 0 192-15,0 0 73 0,0 0-169 16,0 0-152-16,0 0-224 16,0 0 80-1,0 0-280-15,0-6-32 16,0-1-32-16,0-2 16 0,0 2 56 15,0-6 40-15,0 4 64 16,0 0 64-16,0-4 32 16,0 0-64-16,0 0-96 0,4 1-40 31,-4-1 24-31,4 4-56 16,-4-4 0-16,0 0-16 0,0 1 48 15,0-5-64-15,0 2 17 16,0-4 39-16,0-1-24 15,0 2-48-15,0-1 0 0,0-1-40 16,0 1 8 0,0 4 72-1,0-5-88-15,0 2 0 0,0-5 56 0,0 4 104 16,-4-3-64-16,4 3 32 16,0 0-48-16,0 0 8 15,0 0-88-15,0 3 8 16,0-3 8-16,0 3-8 15,0-3 0-15,0 0 0 16,0-3 8-16,0 2-8 0,0 2 64 16,0-1-64-16,0-1-8 15,0 8 16-15,4-1-8 16,-4 0 120 0,0 1-32-16,0 2-24 15,0-3-64-15,0-3 0 16,4 1 8-16,-4-7-8 0,4 3-8 15,-4-1 0-15,4 1-8 32,-4 1 0-32,0 1 0 0,0 2 8 15,0-1 0-15,0 3 0 16,0 0 0-16,0 4 0 16,-4 3 8-16,4 2 40 0,0 1-48 15,0-3 0-15,0 2 0 16,0 4-112-16,0 0-88 0,0 0-408 31,-4 0-697-31,-4 7-2599 0,4 3-1618 16</inkml:trace>
  <inkml:trace contextRef="#ctx0" brushRef="#br1" timeOffset="87006.84">12546 14449 1400 0,'0'0'5193'0,"0"0"-4201"0,0 0-616 15,0 0 304-15,0 0 161 0,0 0-329 32,0 0-336-32,0 0 184 15,0 19 0-15,0-16 0 16,0 1 232-16,0-4-96 0,0 0-32 16,0 0 112-16,0 0-16 15,0 0 9-15,0 0 31 0,0 0 80 31,5 0 128-31,6-7 8 16,9-12-480-16,0-3-336 16,8-10-224-16,0 1-176 0,-4-4-136 0,-5-4 424 15,1 8 0-15,-8 5 112 16,0 4 104-16,-8 6 264 16,4 4-96-1,-4 2 0-15,5 1-16 16,-2 2-88-16,1 1-160 0,-4-1 40 15,5 4-48-15,-6 3-8 0,1-3-64 16,-4 3 56-16,4 0-112 16,-4 0 0-1,4 3-72-15,4 7 192 16,-4 3-48-16,4 2 56 16,0 4 88-16,0-3 48 15,-4 6-32-15,4-3 80 0,0 1-88 16,0-1-48-16,3 3 16 15,-2 0 40 1,6-3-24-16,-2 3-32 16,2-3 0-16,2 1 48 15,-2-5-88-15,-2-2-8 0,-2-4-24 16,-11 4-744-16,0-6-1680 16,0-5-1857-16</inkml:trace>
  <inkml:trace contextRef="#ctx0" brushRef="#br1" timeOffset="88648.69">13350 14408 5937 0,'0'0'2448'15,"0"0"-1568"-15,0 0 105 16,0 0-33-16,0 0 32 16,0 0 320-1,5-44-143-15,-5 44-577 0,0 0-240 16,0 0-168-16,0 0-176 16,0 6 8-16,0 10-8 0,0 6 160 15,-5 3-56-15,2 7-56 0,-1 3 16 31,4 3 48-31,0 7-64 16,0-1-48-16,0 1 72 0,0 2-64 31,0-2 48-31,0-4-48 16,0-3 40-16,0-6 0 0,4-7-48 16,-1-6 0-16,2-6-56 15,-5-7-96-15,0 0 56 16,4-6 24-16,-4 0 64 0,4 0-80 15,0 0 88-15,4-6 136 0,4-3-136 16,-4-7 0-16,3 3 64 16,6-9-64-16,-6-1-40 31,6-5 32-31,2-4-88 0,-3-3-328 16,0-6-248-16,0-6 240 15,-4-1 32-15,0 0 143 0,-4 4 257 16,0 2 16-16,-4 14 289 15,4 6 239-15,-4 9 104 16,-4 10 104 0,0-1-168-16,0 4-360 0,4 0-224 15,0 0-56 1,0 4-136-16,8 8 192 0,4 4 0 0,0 7 0 16,0-1 8-16,0 3 0 15,-4 4-8 1,-1 3 8-16,2-4-8 15,-2 1 0-15,-3-1 0 0,5 1 8 16,-2-4 0-16,-3 1-8 16,8-1 0-16,-4-3 16 0,4-3-16 15,0-3-16-15,0 0 8 32,-4-3-40-32,0-4-24 15,0 1-128-15,-1-4 48 0,-6-3 8 16,-1 0 72-16,0-3 24 0,0 0 40 15,-4 0 8-15,0 0 88 32,4 0 232-32,0 0 120 15,-1-12-80-15,6-11-272 0,-5-2 32 16,0-4 136-16,0-6-32 16,0 4 24-16,-4-7 64 0,0 6 97 15,0 0-49-15,-4 0-32 16,0 4 24-16,-4-1-8 31,3-3-40-31,1-3-144 0,1-2-152 16,-1-2 0-1,4 2 56-15,-4 2-64 16,4 3-16-16,0 10-128 0,0 2-128 16,-4 5-392-16,0-1-1521 15,0 3-3504-15</inkml:trace>
  <inkml:trace contextRef="#ctx0" brushRef="#br1" timeOffset="93268.72">13116 11407 1880 0,'0'0'808'0,"0"0"176"15,0 0 457-15,0 0-305 16,4 4-112-16,-4-4-128 16,0 0-104-16,0 0-199 0,0 0-233 31,0 0-96-31,0 0-64 16,0 0-72-16,0 3-16 0,0-3-96 15,0 0 56-15,0 0 40 16,0 0 144-16,0 0 312 15,0 0 120 1,0 0 112-16,0 0-8 0,0 0-183 16,0 0-89-16,0 0 40 15,0 0-56-15,0 0-72 0,0 0-40 16,0 0-56-16,0 0 32 16,0 0 32-16,0-3 104 15,0-7-71-15,0-2-321 16,0-5-56-16,0-1-8 15,0-1 8-15,0-4-40 16,0 1-8-16,0 0 0 0,0 0 88 16,0 2-88-16,-4 1 8 31,0 4 24-31,0-1-32 16,-1 3 136-16,5-3-24 0,-7-3-48 15,3 0-8-15,4-3 64 16,-4 0-56-16,4 3 0 0,-4-3-64 15,0 5 0-15,4 5 0 16,-4-4 0-16,4 6 48 0,-4-2-56 31,0-4 0-31,0 0 8 16,-4 0-8-16,4-6 8 16,-3-4 0-16,2 1-8 0,-3 0 8 15,0-1-8-15,1 4 0 16,-2 3 8-16,1-3-8 0,-3 3 16 15,2-4-16 1,1 1 0 0,0-7 8-16,1 1 0 0,-2-4 8 15,1 0 32-15,4 1-48 0,1 2 8 16,-5 4-8 0,8 2 8-1,-4 5 0-15,-1 1 0 0,5 2-8 16,0-1 40-16,0 3-40 0,0 4 0 15,0-4-8-15,0 0 0 16,0 1-40-16,0-4-104 0,0 3 56 16,0 0-56-16,0 4-176 15,0 6-96 1,-4 0-385-16,-11 3-1183 16,-1 12-3033-16,-4 1-80 0</inkml:trace>
  <inkml:trace contextRef="#ctx0" brushRef="#br1" timeOffset="93928.07">12662 10509 7393 0,'0'0'2049'0,"0"0"-961"0,0 0-616 15,0 0 120-15,0 0 504 16,0 0-152-16,0 0-439 16,0 0-345-1,0 0-104-15,0 0-56 16,0 0 0-16,0 0 0 0,0 0 16 15,0 0 80-15,0 0 336 0,0 0 384 16,7-9-40-16,2-4-544 16,6-3-104-1,2-6-80-15,-2-7 16 16,2-3-64-16,-2-6 48 16,1-3-48-16,0-4 56 15,-4 1-56-15,0 3 0 0,-4 2 8 16,-4 8 40-16,4 5 16 0,-8 4-56 31,4 7 152-31,0-2 152 16,0 8-128-16,0 0-48 15,0-1-120-15,4 3 40 0,4-2-40 16,-1 6-16-16,-2-4-48 16,-1 7 40-16,3 0-72 0,2 0 32 31,-2 7 40-31,6 9-8 15,-2 6 16-15,6 0 0 0,3 7 0 16,-1 3 0-16,1 0 0 0,4-1 8 16,0 1 0-16,0-4 0 15,4-2-8-15,-4-4 48 16,0-3-48 0,-5-3 0-16,-3-3-616 15,0-7-840 1,-8 1-1505-16,-4-7-3688 15</inkml:trace>
  <inkml:trace contextRef="#ctx0" brushRef="#br1" timeOffset="95368.99">14016 10468 6225 0,'0'0'1640'0,"0"0"-39"15,0 0-617-15,0 0-24 0,0 0-264 16,-24-42-144-16,16 30-160 16,1-1-80-16,-1-3 40 0,-5-3-72 15,6-3 105-15,-5 0-65 16,0 0-120-1,-4-4-40-15,-8 4-112 16,0-1-40-16,-4 5 64 0,-4 5-64 16,0 3 0-16,0 10 64 15,0 0-64-15,1 0 0 0,-1 16 8 32,4 3 0-32,0 7 24 15,9 2-40-15,2 7 0 0,1 6 0 16,8 4-16-16,4-1 16 15,4 1 0-15,4-4 0 0,16 0-8 16,4-6 0-16,12 0 8 16,8-9 0-16,-4-8 0 31,3-5-80-31,-7-6-16 0,-8-4 0 16,-4-3 96-16,-4 0 0 15,-8-6 8-15,0-11 96 0,-5-5-96 16,2-6 0-16,-5-7 0 15,0-10 8-15,0-2-8 16,0-1-8 0,-4 1 0-16,3 5 8 0,-3 10 0 15,0 7 64-15,0 13 104 16,0 2 280-16,0 7 192 0,0-1-184 16,0 4-144-16,4-2-152 15,-4 2-168 1,0-4 8-16,0 4 0 15,0 0-8-15,0 0 0 16,0 0-8-16,0 0 0 0,0 0-72 16,0 0-56-16,0 0-16 0,0 4 24 15,0 5 56-15,5 7 72 32,-1 3 0-32,4 3 8 0,-1 3 48 15,2 4-56-15,3 3 0 16,-1 0 0-16,6 3 8 0,-2-4-8 15,9 1-64-15,0-7 64 16,-3-2 56-16,6-10-48 31,-3-4-8-31,4-6 48 0,-8-3-40 16,-1 0 88-16,-2-10 24 16,-6-5-40-16,-7-8 48 0,1-2-80 15,-5 3 16-15,0-1 96 16,0 11 0-16,0 2 96 31,0 7-8-31,0 3-168 0,0 0-80 0,0 0-232 16,0 0-520-16,0 3-568 15,-9 7 736-15,-2 9-1000 0,-1-3-1033 16,0-7-4337-16</inkml:trace>
  <inkml:trace contextRef="#ctx0" brushRef="#br1" timeOffset="95976.79">14566 9972 6617 0,'0'0'2168'0,"0"0"-615"15,0 0-745-15,0 0-216 0,0 0-136 16,0 0-304-16,-11 7-144 0,-6 8 464 15,-3 8 136 1,4 2-248-16,-4 4 41 0,1 3 63 0,3 0-112 31,-5 9-80-31,10 0 112 16,-5 3-112-16,8 7-120 0,4-3-104 16,4 6-8-16,0-3 24 15,20-7-64-15,8 0 0 0,4-9 8 16,11-3 0-16,2-10-8 31,-2-3-216-31,-7-9-544 0,-8-4-961 16,-12-6 289-16,-4 0-344 15,-8-6-1465-15</inkml:trace>
  <inkml:trace contextRef="#ctx0" brushRef="#br1" timeOffset="96365.64">14802 10020 8385 0,'0'0'1121'0,"0"0"-529"0,0 0-264 15,0 0 248-15,0 0-176 0,0 0-392 32,0 0 296-32,0 0 168 15,-13 79-152-15,9-47-40 0,0 6 240 16,4 0 40-16,0 1-279 16,0-2-113-16,0 5-32 15,0-4-56 1,8 0-64-16,0 3-8 15,4-3 40-15,-4-3-40 0,5-3 0 16,-2-7-8-16,1-5-88 16,8-5-360-16,4-8-177 15,4-7 17-15,19-7-136 0,-7-8-1136 16,-3-8-3649-16</inkml:trace>
  <inkml:trace contextRef="#ctx0" brushRef="#br1" timeOffset="96637.5">14555 10401 8121 0,'0'0'1257'0,"0"0"-1089"0,0 0 720 15,0 0 864 1,86-3-352-16,-37-3-487 16,7-4-225-16,-5 0-288 0,1 1-184 15,-8 3-152-15,-8-1-64 16,-8 4-160-16,-9 3-1553 16,-6 0-775-16,-6-6-2321 0</inkml:trace>
  <inkml:trace contextRef="#ctx0" brushRef="#br1" timeOffset="96990.5">15124 9877 8529 0,'0'0'1817'16,"0"0"-473"-16,0 0-712 16,0 0-296-1,0 0 712-15,0 0 65 0,92 45-481 16,-61-20 40-16,1 7-288 16,4 3-128-16,0 3-104 15,-8 6-8-15,3 4-72 0,-6 6-24 16,-9 0-48-1,-8 6 8-15,-8 0-8 16,0-3 8-16,-8 4 8 16,-8-7-16-16,-9-4-512 0,-22 5-1408 15,8-17-1929-15,2-16-5025 16</inkml:trace>
  <inkml:trace contextRef="#ctx0" brushRef="#br1" timeOffset="99733.82">10399 8712 8193 0,'0'0'1289'15,"0"0"79"-15,0 0-576 16,0 0-328-16,0 0 184 15,0 0 96-15,0 0-392 16,-4 9-352-16,4 23 0 0,4 22 160 16,4 25 201-16,3 27-97 15,2 8-72-15,2-6-80 16,-2-7 16 0,-2-15-16-16,1-16-104 15,-3-13 0-15,-2-22 40 16,-3-10 32-16,4 4-64 0,-4-7-16 15,1 0 8-15,-2-9-8 16,1-6-64-16,-4-7-840 0,0-4-209 31,0-9-15-31,0-12-2889 0</inkml:trace>
  <inkml:trace contextRef="#ctx0" brushRef="#br1" timeOffset="100588.53">10395 8747 4544 0,'0'0'2025'16,"0"0"-1401"-16,0 0-176 0,0 0 120 16,0 0 376-16,23-54 401 15,-14 51-449 1,-1 3-584-16,3 0-192 16,13 0-48-16,4 3 144 15,4 3-88-15,12 1-56 0,15-5-64 16,29 2 56-16,32-4-8 31,7 0-48-31,1 0-8 0,-13 0 16 16,-15 0-8-16,-16 0 0 15,-21 0 48-15,-19 0-56 16,-4 0 8-16,4 3 0 0,8 0 0 16,4 0 0-16,0-3 8 15,7 0-8-15,13 0 72 0,19-3-16 31,13-7-16-31,3-2-32 0,-19 2 160 16,-20 7 104-16,-25 0 104 16,2 0-80-16,6 3-111 0,13-3 23 15,20 0-48-15,11-1 16 16,12-2-64-16,-6 3 32 16,-26 3-144-1,-19 0 64-15,-20 0-64 16,7 0 8-16,9 0 40 15,8 0-56-15,0 0 8 0,16 0 40 16,15 0-48-16,21 0 0 0,-1 0 0 16,-7 0 8-1,-29 0-8-15,-19 0 8 16,-16 0-8-16,0 0 8 16,4 0 0-16,7 3 0 0,1 3 0 15,8-2 8-15,12-4 64 16,23 0-72-16,17 0 0 0,7 0 48 47,-23 0-56-47,-24 0-8 15,-33-4 8-15,-3 4 0 16,4-3 8-16,0 0 0 0,8 0-8 16,-5 3 16-16,-2-7-8 15,2 5-8-15,1-2 0 0,4 1 0 16,-4 0 8-16,0 0 0 15,-9 3-8-15,-3-4 0 0,-8 4-296 16,-13 0-849-16,-10 0-391 0,-5 0-2545 16,0 0-888-16</inkml:trace>
  <inkml:trace contextRef="#ctx0" brushRef="#br1" timeOffset="101925.55">15539 8629 2832 0,'0'0'5353'16,"0"0"-3928"-16,0 0-913 15,0 0-384-15,0 0-40 16,0 0 368-16,0 0 96 16,39 89-168-16,-35-57-256 0,-4 9-32 15,4 0-88-15,0 4 72 0,0-1-24 31,4 1-56-31,-4-1 8 16,4-5 0-16,0-2 0 16,-1-5-8-16,6-6-8 0,-1-1-128 15,0-6 16-15,-4-3 64 32,0-3-104-32,-1-4 8 0,-2 1 48 15,-1-4-48-15,0 1 8 16,-4-5 16-16,0 2-32 15,0-1-16-15,0 0 96 0,-8 0 32 16,-4 1-40-16,-8-4 88 0,0 3-16 16,-4-3 16-1,0 0 72 1,-8 0 0-16,-4 0 144 0,1 0 64 16,-5 0 32-16,-1 0-64 15,-2-3-88-15,0-1 24 0,-10 4-56 16,1 0-112-16,-4 0-8 0,1 0 8 31,-4 0-16-31,3 0 0 16,-4 0-8-16,4 0-40 0,0 0 48 15,0 0-8-15,9 0 8 16,-2 4-16-16,2-1 16 0,3-3 16 16,0 3-16-16,-4 3 0 31,1-3-16-31,-1 4 16 0,-4-4-16 15,0 7 8-15,-4-4-48 16,4 3 56-16,5-2-8 0,-5 2 0 16,8-3 8-16,-4 1 0 15,1 3 0-15,3-7 0 32,-4 3 0-32,0 0 0 0,-4-3 0 15,1 4 0-15,-1-4 8 16,0 6-8-16,0-2 128 0,0-1 48 15,0 1 8-15,1-1 64 0,3-3-88 16,-4 0 96 0,4 0-40-1,0 1 72-15,5-4-88 0,-2 3-96 16,2-3-24-16,-4 3-7 16,2 0-73-16,-7 0 8 0,5 1 88 15,-1-4-24 1,-3 6-72-16,2-3 56 15,-3 0-48-15,5 4-8 16,-1-1 8-16,4 1-8 0,-4-2 8 16,1 5 0-16,-1-3-8 15,0-1 8-15,-4-3-8 0,0-3 8 16,5 0 8-16,-5 3-8 31,8-3 0-31,-4 0-8 0,5 0-56 16,2 3 56-16,-2-3-8 15,-1 4 0-15,0-1 0 0,0-3 8 16,0 3 0-16,4-3 8 16,1 3-8-16,2-3 8 31,5 0 0-31,1 3-8 0,-1-3 0 16,0 0 8-16,-4 0 48 15,-7 0-56-15,-2 0 8 0,-2 4 24 16,-9-2 16-16,4 2 8 15,5-1 8-15,-2 0 88 16,6 4-64 0,3-4-80-16,4 0 0 0,4 0 40 15,0 0-40-15,0-3 32 16,0 3-32-16,1-3-8 0,-1 0 80 16,0 0-72-16,4 3 40 15,0-3 128 1,0 0 128-16,9 0 80 15,2 0-160-15,6 0-40 0,3 0 8 16,3 0-40-16,5 0-56 16,0 0 8-16,0 0-8 0,-4 0-32 15,-3 0-64-15,-5 0-176 32,-8 0 64-32,-8 0-88 0,-4 4 40 15,-4-1 104-15,1-3-376 16,14 0-520-16,10-3-1401 0,11-10-5921 15</inkml:trace>
  <inkml:trace contextRef="#ctx0" brushRef="#br1" timeOffset="102969.71">13195 8620 1200 0,'0'0'5953'0,"0"0"-4657"16,0 0-848-16,0 0-192 0,0 0 801 31,0 0-41-31,-4 0-256 16,4 0-96-16,0 0 320 16,0 0 153-16,0 0-73 0,0-3-480 15,-4-4-200-15,4-8-120 16,-3 2 24-16,3-6-168 0,0-1 32 15,0-8-56-15,-4-7 112 0,4-9-104 16,-4-7 32-16,-4-9 0 16,3-4 48-16,-6 0-80 0,-1 4-24 15,0 6 17 1,0 7 79 0,-1 8 8-16,6 14 24 0,3 6-88 15,0 9 72-15,4 7-144 16,0 0-48-16,0 3-344 0,0 0-673 15,0 0-1303-15,0 23-537 16,0-8 233 0,0 5-3306-16</inkml:trace>
  <inkml:trace contextRef="#ctx0" brushRef="#br1" timeOffset="103386.19">12881 8067 7417 0,'0'0'1993'0,"0"0"-473"0,0 0-968 16,0 0-216-16,0 0 176 31,0 0-32-31,0 0-272 0,0 0-112 16,0 0-96-16,-4 4 136 15,4-4 248-15,0 0 425 0,0 0 55 16,4 0 32-16,3-4-88 0,14-12-336 16,3-6-272-1,0-6-184 1,4-7 72-16,-5-6-24 0,-3-4-56 16,0-3-8-16,-4 4 0 15,0 3 0-15,-8 6 48 16,0 12 16-16,-1 11 192 0,-2 12 160 0,3 0-416 31,4 9-104-31,12 17 64 16,4 9 40-16,7 3 80 0,10 3-72 15,2 0 8-15,1 0-16 16,0-6 0-16,4 4-768 16,-17-11-1488-16,-11-9-3273 0</inkml:trace>
  <inkml:trace contextRef="#ctx0" brushRef="#br1" timeOffset="104588.59">13232 6677 8993 0,'0'0'1369'0,"0"0"335"16,0 0-456-16,0 0-632 15,0 0-191-15,0 0-321 0,0 6-104 32,0 16 232-32,0 4 112 15,7 2-120-15,1 1-144 0,9 0-32 16,-2-4-40-16,9-9-8 15,4-4 80-15,4-5-64 0,4-7 80 16,3 0-96-16,-2-16-72 31,-5-6-104-31,-9-10 80 16,-7-3 24-16,-12-3 72 0,-4 0 8 16,0 0 80-16,0 6 264 15,-8 6 272-15,0 11-176 0,4 5 120 16,4 7-24-16,0 3-392 31,0 0-152-31,0 6-272 0,0 13 200 16,12 6 64-16,4 11 8 0,4-1 0 15,4 6 64-15,8 3-56 16,-4 7-8-16,4 3 8 0,0 6-16 16,-9 4 8-1,-3 3 0 1,-8-1-88-16,-4-6-240 0,-8-6 72 15,0-9 96-15,-8-13 104 0,-8-7 48 16,0-9-32-16,-7-3 32 16,-1-10 16-16,-4-3 344 0,-4 0 160 31,-4-19-32-31,0-13 32 16,5-9-111-16,6-23 127 15,13-21-136-15,12 5-208 0,0 7-112 16,16 13-72-16,0 22-88 0,8 0-288 31,4 0-905-31,-8 15-1631 16,-12 4-7346-16</inkml:trace>
  <inkml:trace contextRef="#ctx0" brushRef="#br1" timeOffset="105178.75">13184 6381 8129 0,'0'0'1833'15,"0"0"127"-15,0 0-496 0,0 0-607 16,0 0-505-16,0 0-352 31,0-3 0-31,0 6-8 16,0 4 8-16,0-1 8 0,0 0-8 15,0 1 0-15,0-7 56 16,0 0 8-16,0 0 24 16,0 0 376-16,3 0 680 0,5-13 248 31,1-9-952-31,-2-4-312 15,1-9-48-15,1 1-64 0,-5-1-8 0,-4-3 96 16,4 6-56-16,-4 3 89 16,0 14 119-1,0 2 40 1,3 13-80-16,-3 0-216 0,8 0-48 16,0 13-168-16,8 12 208 15,8 3 8-15,8 7 0 0,0 3-320 16,19 10-1105-16,-3-10-2440 0,-12-12-5064 15</inkml:trace>
  <inkml:trace contextRef="#ctx0" brushRef="#br1" timeOffset="106078.54">13928 6369 8089 0,'0'0'1184'16,"0"0"-39"-16,0 0 135 15,0 0-128-15,0 0-376 16,0 0-552-16,0 0-224 16,0 0 152-16,-63 51 177 0,31-13 87 15,4 13-48-15,4 5-40 16,8 1 64-16,9 4-120 16,3-4-144-1,4 0-56-15,15-2-72 16,17-1 8-16,8-7-8 0,8-6 0 15,12-6-512-15,31-6-768 16,-12-13-537-16,-14-13-2112 0</inkml:trace>
  <inkml:trace contextRef="#ctx0" brushRef="#br1" timeOffset="106447.5">14287 6369 5009 0,'0'0'4665'0,"0"0"-3265"15,0 0-400-15,0 0-152 16,0 0-216-16,0 0-584 15,-24 9-48-15,20 20 200 16,4 3 105-16,0 9 263 0,0 0-152 16,0 7-8-16,4 0-112 31,4 2-88-31,8-6-32 16,5 1-96-16,-6-7-72 0,9-6-8 15,0-6 0-15,4-11-368 16,-1-2-200-16,10-4-128 0,-1-5-441 15,-5-4-671-15,1-7-1321 16,-16-5-4128-16</inkml:trace>
  <inkml:trace contextRef="#ctx0" brushRef="#br1" timeOffset="106690.1">14104 6642 7073 0,'0'0'2385'0,"0"0"-929"15,0 0-280-15,0 0 304 0,0 0-247 16,120-3-433-16,-68-1-296 16,7-2-104-16,5-1-176 15,-5 2-120 1,6-2-104-16,-14 1-120 15,1-7-2000-15,-12 3-2193 0,-16-2-4633 16</inkml:trace>
  <inkml:trace contextRef="#ctx0" brushRef="#br1" timeOffset="106962.84">14669 6226 7465 0,'0'0'1480'0,"0"0"-71"32,0 0-625-32,0 0 32 15,101 0 216-15,-62 19 0 16,1 3-87-16,4 10-257 0,0 6-312 16,4 6-120-16,-1 7 56 15,-2 3-128-15,-6 19-88 0,-7 13-88 31,-20 12 40-31,-12 7-48 16,-36-6-72-16,-11-11-1256 0,6-27-1665 16,5-17-6921-16</inkml:trace>
  <inkml:trace contextRef="#ctx0" brushRef="#br1" timeOffset="111808.42">14534 12636 1640 0,'0'0'2392'31,"0"0"-647"-31,0 0-417 16,0 0-184-16,0 0-56 0,0 0-151 16,0 0-169-16,0 0-248 15,0 0-216-15,4 0-96 16,4 0 256-16,1 0 24 0,2 0 48 31,9-3 49-31,-8 0-57 0,8 0-104 16,0-3 120-16,-4 2-144 15,8 1-192 1,-5 0 32-16,2 0-88 16,-1-1-8-16,-1 4-88 15,9-3 48-15,0 3-96 0,4 0 0 16,4 0 48-16,-1 0-32 0,6 0-16 15,-2 0 0-15,1 0-8 0,1 0 8 16,2 0-8-16,-3 0 0 16,8 0 0-16,-1 0 8 15,5 0 0 1,4 0-8-16,4 0 8 16,8 0-8-16,-5 0 8 15,1 0 0-15,0-3 8 0,-8 0-16 16,-8-1 0-16,-1 2 0 15,-3-1-8-15,0-4 0 0,4 4 8 32,-1 0-8-32,5-4 0 15,4 1-112-15,3 6-96 0,1-3 160 16,5 0 56-16,-6-1 0 16,5 4 0-16,0-3 0 15,-9 3-8-15,1 0 8 0,-8 0 0 31,-1-3 8-31,-6 3 40 0,2-3-48 16,1 0 48-16,4 0-40 16,4-4-8-16,3 1 56 0,5-1-56 15,0 4 16-15,0-3-16 16,-4 0 0-16,-8 6-8 16,-5-3 8-1,-3-1 24-15,-4 1 136 16,0 0 80-16,0 0 56 0,3 3-120 15,6-4-80-15,-2 2-88 0,5-2 64 16,0 1-56-16,0 3-16 16,-1-3 0-1,2 0 200-15,-6 0-200 16,1 3 48-16,-12 0-48 16,8 0 72-16,-5 0 16 0,1 0 8 15,8 0-8-15,4-4-8 16,4 4-80-16,0-3 0 0,8 0 0 31,-9 0 0-31,-7 0 16 16,-8 0-24-16,-12-1 8 15,-8 1 0-15,-13 3 8 0,1 0 0 16,-4 0-8-16,0 0-96 16,0 0-392-16,0 0-504 0,0 0-672 31,0 0-745-31,0 0-1496 15,0 0 1425-15,0 0-2841 0</inkml:trace>
  <inkml:trace contextRef="#ctx0" brushRef="#br1" timeOffset="112207.43">18224 12246 10282 0,'0'0'3929'15,"0"0"-2265"-15,0 0-688 0,0 0-56 16,0 0-352-16,0 0-472 0,0 0-96 16,4 3-272-16,11 10 272 15,6 3 80-15,7 3 96 0,3 3-64 31,-3-3-32-31,4 3 16 16,-8-3-88-16,4 3 1 16,-8-2 39-16,0-2-40 0,-9-2-8 15,2 0 8-15,-5-7-8 16,-4 4 0-16,-4-3-8 0,0 2 0 31,0 5-73-31,-16 1 33 16,-17 1 40-16,-6 7 8 15,-12 2 8-15,-18 4-8 0,2 3-120 16,-25 16-744-16,21-3-1800 0,15-14-5378 16</inkml:trace>
  <inkml:trace contextRef="#ctx0" brushRef="#br1" timeOffset="113803.18">16013 13312 1720 0,'0'0'9074'0,"0"0"-7146"16,0 0-704-16,0 0-407 31,0 0 263-31,0 0-272 0,0 0-360 16,0 0-144-16,3-9 144 16,-3 3-88-16,0-1-256 0,0-2 40 15,0-4-144-15,-3-3 0 16,-14-3 0-16,-6-6 8 15,-5-1 24 1,-8-2-32-16,-4 6-8 0,4 2-88 16,0 11 48-16,1 6-32 15,3 3 32-15,0 6-48 16,4 13 80 0,0 3-32-16,4 10-8 15,8 3 0-15,4 6 48 0,4 1 0 16,8-1-72-16,0-6 64 0,20 0 8 15,7-13-200-15,10-3 8 16,7-13 72-16,8-6 128 0,-5-3 8 16,1-16 112-16,-4-6 56 31,-4-7-160-31,-12-3-16 16,-9-9-8-16,-2-7-48 0,-6 0 56 15,-7 0 24-15,0 4-24 0,0 8 16 16,-4 8 160-16,5 12 120 15,-5 6 8-15,4 7 8 32,-4 3-111-32,0 3-57 0,0 0-144 15,0 0 0-15,0 0-8 16,0 0-56-16,3 0-16 0,1 9-48 16,4 10 128-16,5 10 200 15,-2 9-64-15,1 3-64 31,0 3 16-31,0 1-24 0,4 2-16 0,0-5 24 16,4-1-64-16,4-3 72 16,-5-9-80-16,2-4-160 0,-1-9-64 15,-5-10-32-15,2-3 31 16,-2-3 217 0,2-9 8-1,-6-10-424-15,1-10-384 0,-7 1-528 16,-5-4-737-16,0 3 273 0,0 10-1153 15</inkml:trace>
  <inkml:trace contextRef="#ctx0" brushRef="#br1" timeOffset="114261.37">16610 12906 3136 0,'0'0'6698'0,"0"0"-5050"0,0 0 408 0,0 0-359 16,0 0-337-16,0 0-608 15,0 0-480 1,0-16-256 0,-12 26-16-16,1 9 144 0,-2 6 8 15,1 4 16-15,0 6 112 16,4 0-40-16,4 6 33 0,4-3-105 15,0 3-24-15,4-3-136 0,13-3 48 32,6-3-48-32,9-3-8 15,4-10-288-15,0-3-289 0,4-7-527 16,4-9-1512-16,-12 0-609 16,-13 0-2696-16</inkml:trace>
  <inkml:trace contextRef="#ctx0" brushRef="#br1" timeOffset="114774.48">16965 12754 7273 0,'0'0'3217'0,"0"0"-849"16,0 0-1175-16,0 0-657 16,0-10-192-16,0 29-344 0,0 7 248 15,0 8 264-15,-4 5 48 16,-5 5-112-16,5-3-128 0,-3 1-144 15,3-1 16-15,4 0-88 16,0-6-48-16,0 0-48 16,8-7 0-16,8-5-8 0,3-4-248 15,9-3-176-15,4-7-656 32,9 1-480-32,-2-10-569 0,-3 0-1896 15,-12 0-3456-15</inkml:trace>
  <inkml:trace contextRef="#ctx0" brushRef="#br1" timeOffset="115048.46">16710 12979 5537 0,'0'0'4817'0,"0"0"-4057"16,0 0-512-16,0 0 864 15,0 0 521-15,119 0-777 16,-71 0-360-16,4 0-40 0,3 0-96 31,-3 0-232-31,0 0-128 16,0 0-752-16,-12 0-3249 0,-12 0-2872 0</inkml:trace>
  <inkml:trace contextRef="#ctx0" brushRef="#br1" timeOffset="115345.89">17276 12715 9418 0,'0'0'2848'0,"0"0"-479"0,0 0-1009 15,0 0-616-15,0 0-568 16,0 0 368-16,0 0 0 16,107 64-192-16,-71-32-56 0,4 3 25 15,-4 3-161 1,-5 6-152-16,-6 1-8 15,-1 5 48-15,-17 2-48 0,-7 5 0 16,-3 0-264-16,-50 22-641 16,6-19-687-16,-5-9-2361 15</inkml:trace>
  <inkml:trace contextRef="#ctx0" brushRef="#br1" timeOffset="116819">18574 11065 8465 0,'0'0'1745'32,"0"0"-1033"-32,0 0-552 15,0 0-88-15,0 0 8 16,0 0 0-16,0 0 120 0,0 47 448 16,0-15-208-16,-4 9-32 0,4 7 80 15,0 9-144-15,0 13 73 31,0 18-65-31,0 24 32 16,4 8-112-16,9-8-40 0,2-8 40 16,2-11-16-16,-6 2-8 15,9-3-144-15,-8 0 48 0,-4-3-88 16,-4-7 40-16,-1 1-56 31,-3-1-48-31,0-2 16 16,0-10 88-16,-3-16-32 0,-1-7 40 15,0 4 48-15,0 0 16 0,0 13-24 16,4 5 0-16,0-12-48 0,0 13-16 16,12-6-32-1,0-1-16 1,8-6-40-16,-4-3 0 16,-1-6 8-16,-2-10-8 0,-9-6-224 15,0-10-432-15,-4-9-576 16,0-7-480-16,-12-6-329 0,-8-16 81 15,3-6-6962-15</inkml:trace>
  <inkml:trace contextRef="#ctx0" brushRef="#br1" timeOffset="117817.58">18626 11011 6001 0,'0'0'2264'16,"0"0"-1376"-16,0 0-607 0,0 0 127 15,0 0 216-15,64-10-56 16,-49 10-160-16,10 0-232 31,-1 0-72-31,8 0 152 0,7 0-96 0,9 0 64 16,12 0-144-16,19 0 80 15,26-3-56-15,18-6-56 0,4-1 56 16,-23 0 120-16,-28 4 8 16,-33 3 128-16,2 0 73 15,6-4-129-15,9 1 40 16,3-3-40-16,5-1-120 15,0 0 64-15,15-2 0 16,18-1-96-16,17 3 24 0,-6 4-80 16,-24 3 88-16,-24 0 40 15,-25 3-40-15,6 0-16 16,6-3-72 0,1-1-8-16,0 4 32 15,4-3 48-15,4-3-56 16,15 0-104-16,17-1 64 0,-4 1-64 15,-13-3 0-15,-12 5-8 32,-22 4 16-32,-5-3-16 0,-8 3 0 15,-9 0-8-15,-10 0 0 16,-5 0-288-16,3 0-424 0,10 0 280 16,2 0 64-16,9 0-368 15,4 0-425-15,3 0-127 31,6 3-224-31,-5-3-569 0,-8 0-983 0,-9 4-1145 16</inkml:trace>
  <inkml:trace contextRef="#ctx0" brushRef="#br1" timeOffset="118911.33">21634 10830 1176 0,'0'0'1768'0,"0"0"393"16,0 0-513-16,0 0-248 15,0 0-191 1,0 0-265-16,0 0-208 0,0 0-264 15,0 16 240-15,0-4 112 0,5 7 201 16,2 4-121-16,5 8-368 16,-3 4-64-16,6 3 32 15,-7 10-152 1,8 3-56-16,-8 9-96 16,3 13-104-16,2 16-40 0,-1 12-40 15,0 1 0-15,0-16-16 16,-5-20 0-16,2-21 8 15,-1-10 0-15,0 13 8 0,8 2 40 32,-1 11-48-32,2-1 64 15,-2-3 64-15,2 4-120 0,-6-1 80 16,1 4-16-16,4-7-72 16,-8 0 0-16,0-1 0 15,4 2-8-15,-4-4-8 0,4 3 0 31,0 0 8-31,3 0 8 16,2-3-8-16,-6 0 0 0,2-6-8 16,-1-3 8-16,-1-4 0 0,-2-3 0 15,-5-3 0 1,0-3-56 0,-1-1 56-16,1 1-112 15,4-7-184 1,1 0-64-16,-5 1 0 15,3-7-40-15,-3-3-184 0,-4-3 224 16,0 0 112-16,0-4 128 0,0-3 16 16,-11 1 96-16,-2-1 0 15,-2-3 0-15,-13 0-8 0,-4 4-64 16,0-4-48-16,-8 0 80 16,-4 0-24-16,1 4 64 0,-10-7 8 15,1 3-16-15,-3 0 0 16,-4 0 16-16,3-3-48 0,-4 0 40 31,4 0-40-31,0 0-168 16,1 0-209-16,3 0 225 15,-4 3 144-15,0 0 8 0,0 4 48 16,1-4 0-16,3 3 0 31,0-3 8-31,1-3-8 0,2 4-8 16,6-4-48-16,-5 0 48 15,-5 0-136-15,6 0 40 0,-5 0 16 16,-4-4 80-16,1 1-40 0,3 0 48 16,0 0 0-16,9 3 48 15,2 0-48-15,1 0 8 16,5 0 64 0,3 0-16-16,0 0 24 15,0 0-80-15,0 0 48 0,-3 3-40 16,-1 0-8-16,-5 0-8 0,2-3 0 31,-9 4-8-31,0-1-56 16,4 0 8-16,1 0 48 0,3-3 16 15,8 3-8-15,0-3 8 16,4 0 8-16,8 0 80 16,-4 0 56-16,-4 0 56 0,0 0 88 15,1 4-55-15,-5-4-81 0,-1 2-64 31,6 2-32-31,-1-4-48 16,4 3 0-16,8-3 8 16,0 0-8-16,4 0 48 0,8 0 24 15,-4 0-32-15,4 0-48 16,4 0 56-16,-3 0-56 0,-1 0-264 31,-9-3-1169-31,5-7-1311 16,1 4-4514-16</inkml:trace>
  <inkml:trace contextRef="#ctx0" brushRef="#br1" timeOffset="119567.03">18638 13579 9498 0,'0'0'3224'0,"0"0"-2032"15,0 0-807-15,0 0 119 0,0 0 384 16,0 0-288-1,67-9-376-15,-14 5-152 16,23-5-16-16,23 3-56 16,25-1 72-16,-1 4 248 15,-16 0 56-15,-30-1-136 0,-30 4-128 16,-7 0-40-16,4 0-64 31,4-2 8-31,3-1-16 0,-3-1-232 16,-4 1-608-16,-9 3-944 15,2 0-305-15,-14 0-975 0,-14 0-5674 16</inkml:trace>
  <inkml:trace contextRef="#ctx0" brushRef="#br1" timeOffset="120750.2">20112 14795 408 0,'0'0'10482'16,"0"0"-8666"-16,0 0-407 31,0 0-577-31,0 0-120 16,0 0-448-16,0 0 144 0,-75 80 352 16,31-26-224-16,0 6-112 0,-4 6 24 15,1-2-103-15,-2 3-105 16,6-4-144-16,-5 1-8 31,8-4-88-31,5-6 48 0,3-3-40 16,4-13-8-16,4-3-424 15,7-10-585-15,6-6-631 0,3-9-2393 16,4-7-1520-16</inkml:trace>
  <inkml:trace contextRef="#ctx0" brushRef="#br1" timeOffset="121064.85">19558 14907 10322 0,'0'0'3152'15,"0"0"-791"-15,0 0-1305 0,0 0-536 16,0 0-424-16,0 0 72 15,60 113 680-15,-28-52-327 0,4 6-233 32,8-4-144-32,3-2 56 15,2-1-96-15,-2-6-56 0,-3-3-32 16,0-7-8-16,-9-6-8 16,-3-3-48-16,-8-10-184 0,-3-2-184 15,-6-5-297-15,-2-5-519 31,-2 4-1160-31,-3-5-825 0,1-6-4433 16</inkml:trace>
  <inkml:trace contextRef="#ctx0" brushRef="#br1" timeOffset="121453.37">20769 14655 8105 0,'0'0'2177'16,"0"0"-433"-16,0 0-48 0,0 0-639 0,0 0 103 31,-111 48-168-31,67 9-152 16,-3 23-96-16,11-1-103 0,4-6-73 15,16-10-160-15,12-9-192 16,4 3-64-16,0 10-56 16,15-3-24-16,13-4-72 0,13-6 16 31,2 0 56-31,9-10-72 15,-1-5-264-15,-6-14-672 0,11-9-761 16,-17-13-2352-16,-11-3-4224 0</inkml:trace>
  <inkml:trace contextRef="#ctx0" brushRef="#br1" timeOffset="121814.69">21145 14709 9882 0,'0'0'2904'0,"0"0"-1295"0,0 0-953 16,0 0-440-1,0 0 472-15,-17 111 248 16,10-53-272-16,7 12-192 0,-4-4-128 16,4-5-96-1,0 5-47-15,0-2-9 0,0-4-48 16,0-3-56-16,15-6-24 0,2-10-16 31,2-3 8-31,5-9-56 0,4-3-264 16,4-11-585-16,16-11-479 15,-5-4-1336-15,-7 0-3130 0</inkml:trace>
  <inkml:trace contextRef="#ctx0" brushRef="#br1" timeOffset="122063.84">20825 15148 9538 0,'0'0'4865'15,"0"0"-2753"-15,0 0-920 16,0 0-624-16,96-29 81 16,-44 19 15-16,8 8-176 0,7 2-168 15,1 0-216 1,-5 0-104-16,14 0-720 15,-17 0-2009-15,-13 0-6137 0</inkml:trace>
  <inkml:trace contextRef="#ctx0" brushRef="#br1" timeOffset="122399.26">21583 15129 11146 0,'0'0'3225'15,"0"0"-841"-15,0 0-792 0,0 0-455 16,0 0-473-16,0 0-480 31,0 0-112-31,119-32-16 0,-75 29-56 16,0-1-64-16,-8 4-240 0,-4 0-184 15,-4 0-352-15,-9 0-377 16,-6 0-583-16,-10 0-897 0,-3 0-1560 16,0 0-2040-16</inkml:trace>
  <inkml:trace contextRef="#ctx0" brushRef="#br1" timeOffset="122696.23">21678 14818 6489 0,'0'0'2344'0,"0"0"305"15,0 0 392-15,0 0-1017 16,0 0-192-16,0 0-567 0,0 0-689 15,8-39-456-15,-4 58-48 32,5 10-72-32,2 12 248 15,1 10 0-15,4 6-56 0,-4-3-24 16,4 6-88-16,-8 1-8 16,-1-1-64-16,-3 1-8 0,-4-1-184 15,0 0-112-15,0-6-424 31,-7-9-640-31,3-10-1161 0,4-10-2280 16,0-19-3361-16</inkml:trace>
  <inkml:trace contextRef="#ctx0" brushRef="#br1" timeOffset="123127.27">22200 14725 10178 0,'0'0'3128'0,"0"0"-415"16,0 0-953-16,0 0-575 0,0 0-377 16,0 0-440-16,0 0-320 31,0 23-40-31,0 12-8 15,0 9 8-15,0 10 40 0,4 3-40 0,-4 7 0 16,4-11 0-16,0 5 0 16,0-8-8-16,1-2-336 0,-2 6-969 15,1-12-2487 1,-4-14-3378 0</inkml:trace>
  <inkml:trace contextRef="#ctx0" brushRef="#br1" timeOffset="123509.05">22440 14433 10386 0,'0'0'2176'0,"0"0"-87"16,0 0-177-16,0 0-1088 31,0 0-328-31,0 0 328 16,114 61-87-16,-65-20-233 0,-2 10-224 15,1 6-56-15,0 13-136 0,-12 18-88 16,-17-8 8-16,-10-7 0 0,-9-13 8 16,-24-9 32-1,-12 3-48 1,-27 16-176-16,-33 6-752 16,8-15-1513-16,8-14-4144 0</inkml:trace>
  <inkml:trace contextRef="#ctx0" brushRef="#br1" timeOffset="124670.82">20563 14370 568 0,'0'0'7441'15,"0"0"-6129"-15,0 0-847 0,0 0 287 16,0 0 0-16,0 0-232 16,-9 16-136-1,5-13-240-15,4 0 64 16,0-3-56-16,0 0 176 15,0 3 56-15,0-3 56 0,0 0 97 16,0 0 71-16,0 0 64 0,0 0 40 16,0 0 112-16,0-6 16 15,0-4-127-15,0-9-617 16,0-3 40 0,0-7-88-16,0-3-48 15,0 1 8-15,0-4 40 0,0-6 56 16,0-4-88-16,0-3 40 15,0-6 16-15,0-3-24 16,0-3-40-16,0 0 88 0,0 3 200 31,0 6-24-31,0 7-56 16,0 2-96-16,0 4 96 0,0 3-96 16,-4-3-24-16,-3 6-40 15,3 0-40-15,0 4-8 16,4 2 8-16,0 4-8 0,0 10 0 15,0-1-8 1,0 3-8-16,0 4-40 16,0 0 48-16,0 3 0 0,0-1-72 15,0-2-120-15,0-7-144 16,0 4-136 0,0-1-312-1,0 4-81-15,0 6-615 0,-16 6-1561 16,-5 13-1336-16,6 7 1657 0</inkml:trace>
  <inkml:trace contextRef="#ctx0" brushRef="#br1" timeOffset="125113.34">20316 13630 3344 0,'0'0'2081'0,"0"0"-1137"0,0 0-216 32,0 0 720-32,0 0-23 15,0 0-465-15,0 0-216 16,0 0-152-16,0 47 16 0,4-40-264 16,0-4-88-16,-1 0-32 15,5-3 209-15,5 0 95 0,6-3 536 31,5-13-304-31,4-6-448 16,0-16 48-16,-4-7-352 0,-1-12-8 16,1 0-104-16,-7 0 64 0,-6 13 40 15,2 5 104-15,-9 14 192 16,0 13 32-16,0 2 48 16,-4 10 8-1,0 0-376-15,3 0-8 16,5 16-176-16,9 12 136 0,-2 4 40 15,9 6 8-15,4 4-8 0,4 5-8 32,4 4 0-32,4 0-8 15,19 28-1184-15,-7-12-1736 0,-12-13-2154 16</inkml:trace>
  <inkml:trace contextRef="#ctx0" brushRef="#br1" timeOffset="126402.04">21172 13795 1304 0,'0'0'5081'0,"0"0"-3617"16,0 0 249-16,0 0-161 15,0 0 184 1,8-66-71-16,-8 59-233 16,0 7-472-16,0 0-312 15,0 0-288-15,0 0-192 0,0 0-168 16,0 7-104-16,0 11-120 0,0 8 224 15,0 9 8 1,0 9 40-16,4 4-40 31,0 3 80-31,4-1-16 16,-1-2-64-16,2-3-8 16,7-7 0-16,0-4-104 0,-4-5-400 15,4-10-112-15,-4-9 88 0,-1-4 0 16,-2-6-8-16,2 0 536 15,2-12 0-15,-1-5 72 16,-5-5-8-16,1-3-48 0,1-7 208 16,-2 0-96-16,1 1-48 15,5-7-72-15,-2-1 72 0,6 1-64 32,-2-3-8-32,-3 0 88 15,0 9 392-15,0 3 32 16,-8 10 64-16,4 3-120 0,-4 7-216 15,-4 3-72-15,4 2 113 0,-4 4-105 16,0 0-120-16,4 0-64 16,0 0-128-1,0 13-105-15,8 9 225 16,0 10 8-16,-1 6-8 16,6 4 8-16,3-1 0 0,-5-3 0 15,6-3-232 1,-6-3-40-16,5-4-64 15,-4-6-136-15,0-3 0 0,-4-9 160 16,0-4 120-16,0-6 48 16,-1 0 144-16,6 0 136 15,-6-16-32-15,2-3 120 0,-1-6 48 16,0-10 88-16,-8-6 152 31,0-16-184-31,0-20-56 0,-4 1-72 16,0 6-31-16,0 13 23 15,0 19 24-15,-4 6-80 0,0 1 272 16,4 14-120-16,-4 8-128 16,4 6-120-16,-5 3-40 31,1 0-952-31,-7 19-1369 0,-6 0-664 16,6 0-4984-16</inkml:trace>
  <inkml:trace contextRef="#ctx0" brushRef="#br2" timeOffset="132748.07">14179 14179 4977 0,'0'0'2288'0,"0"0"-816"0,0 0-303 0,0 0-137 16,0 0 272-16,28-35 416 15,-28 32-207-15,0 0-201 0,0 3-440 16,0 0-208-16,0 0-239 16,0 0-137-16,0 0-208 15,0 0-32 1,0 0 8-16,-4-3-56 16,-7-3-72-16,-6-1 64 0,-6-3 0 15,-1 1 8-15,-4-4 8 16,4 4-8-16,-4-4 64 15,4 4-64-15,5-1 0 0,-2 1 8 32,6 2 0-32,-1 1 16 15,-5 2-16-15,6 2-8 16,-5-1 8-16,-8 3 0 0,0-4-8 16,-4 4 0-16,0 0 0 15,0 0 8-15,4 0-8 0,1 0 8 31,7 0-8-31,-4 0 0 0,0 0 0 16,-4 4 0-16,-4 1 8 16,4 2-8-16,-4-1 0 0,0-2 0 15,4 2 0-15,-4 0 8 16,-3 1-8-16,3-1-8 16,4 4 8-1,-4-1 0 1,0 1 0-16,4-1-8 15,5 4 0-15,-5 0 0 16,4-1-16-16,0 1 24 0,-4-1 0 16,4-2 0-16,-3 3 0 15,2-1 0-15,5-2 0 0,0 3 0 16,4-4-8-16,5 1 8 16,-2 6-64-16,2 0 56 0,-2 3-64 15,2 6 64-15,-1 0-40 16,0 7 40-16,0 0 8 0,4 0 0 31,0-1 0-31,4-2-8 16,4 3-64-16,0 0 64 15,0-1-72-15,4 1 64 0,4 3 8 16,4 0 0-16,-4 0 0 16,4-1 8-16,-4 5 0 0,7-1 0 31,-2 3 0-31,6 0-8 15,-3-3 0-15,9 1-56 0,-1-8 7 16,3-2 9-16,1-7-88 0,4-3 136 16,-4-3 8-16,3-3-8 15,-3-1 40-15,0-2-40 16,0-1-8 0,0 1-128-16,0 0-16 15,4-1-168-15,-4-3 240 0,8 4 64 16,0-7-40-16,-5 0 40 0,5 1 8 31,0-4-96-31,4 0-96 16,0 0 112-16,-4 0 32 0,-1-4 8 15,2 1 48-15,-5 0-16 16,-5 0 32-16,1-4-16 16,-4 4 0-16,4 3-16 0,0-3 8 15,-4 0-64-15,4 0-112 0,0 0-112 31,-5-1-256-31,1 1 80 16,0-3-240-16,-8-3 480 16,4 2 128-16,0-6-48 0,0-3-369 15,0 0 105-15,4-3 8 16,0 4 72-16,-5-5 64 0,-2 5 264 31,2-1 0-31,-6 0 0 16,-2 0 0-16,-3 0-80 15,1-3 88-15,-2 0 112 0,-3-3-112 0,0 0 80 16,0-4-24 0,5 1-48-1,-6-4 8-15,5 1 64 0,-4-1-72 16,4 1 0-16,-4-1 144 16,-4 1 184-16,0 5-40 15,0-2 8-15,-12-1 89 0,0 1-17 0,-4 3-96 31,4-4-56-31,0 1-120 16,4-4-56-16,-3 1 48 0,2-1-88 16,1 1 72-16,0-1 304 15,-3 4 88-15,-5-4 128 16,-5 3-120-16,-2 4-64 0,-5 0-144 16,-4 3 0-16,4 0-80 0,0 3-88 31,4 1-32-31,0 2-15 15,1 3-49-15,3-2 8 16,-4 5-8-16,-1 1 0 0,-3 2-8 16,-3 4 0-16,4 0-369 31,-22 0-671-31,10 13-1440 0,11 0-2617 0</inkml:trace>
  <inkml:trace contextRef="#ctx0" brushRef="#br2" timeOffset="135410.84">22028 13509 3272 0,'0'0'2449'31,"0"0"-377"-31,0 0-383 15,0 0-601-15,0 0-168 0,0 0 232 0,0 0 152 16,-11-25-719-16,11 22-9 16,-8-1-64-16,3 2-360 0,-6-5-48 15,-5 1-104-15,-8-1 0 16,0 1 8 0,0 0-8-1,1 3 48-15,-1-4-40 0,7 4 0 16,2 3 112-1,-2-3-48-15,2-1 96 16,-1 2 8-16,0 2-48 0,-4-4-56 16,-4 1 48-16,-4 3 8 15,0 0-64-15,-8 0 16 16,4 0-72-16,0 0 80 0,8 0-88 16,5 0 0-16,3 0 8 0,0 0 0 15,0 0 0-15,-3 3-8 31,-2 3 0-31,-3 1 48 16,0-1-48-16,-4 1 0 0,1 2 16 16,-6-3-16-16,6 4 0 15,-5 3 8-15,-1-4-8 0,2 7 0 16,8-6 0-16,-5 3 0 16,11-1-8-16,-2-2 8 31,2-1-16-31,6 1 16 0,-2-1 0 15,2 1 16-15,-1 2-16 0,-4 1 0 16,0 6 8-16,0 3-8 16,-1-2 8-16,2 2-8 0,-1 0 8 15,4 3 0 1,-3-3-8 0,6 1 0-16,-3-1 0 0,9 0-32 15,-5-3 32-15,3 4-24 16,5-1 24-16,-4-3 8 0,0 0-8 15,0 3 16-15,4-3-16 0,-3 6 8 32,-1-5 0-32,4 2-8 15,-4-3 8-15,4 0-8 0,0-3 0 16,0-1-128-16,8-2 8 16,3 0 56-16,2-4 16 0,2 4 48 15,2-3 8-15,2 3 0 31,1-4-8-31,0 0 40 0,0 4-40 16,4-3-288-16,4-1 56 16,-4 1-24-16,4-4-72 15,-5 0-344-15,5-2 568 0,-4 2 24 32,-4 0-64-32,3-2 40 15,-2-2-104-15,-1 5-8 0,-1-4 88 31,2 0-241-31,-1 1 249 0,-1-1 48 16,1 0 64-16,-3-3 8 16,2 0 0-16,-2 3 152 0,-2-3-144 15,5 4 104-15,-4-4 81 16,0 2-137-16,4-2-56 0,-4 0-233 16,4 0 25-16,-5 0 152 15,6 0 56-15,-10 0 0 0,2 0-8 16,2 0-32-16,-2 0-16 0,2 0 32 31,-3-2-64-31,4 2 24 16,1-4 56-16,-2-2-104 0,5 3-360 15,0-1 368-15,0-2 96 16,0-1-72-16,3 1-160 16,-2 0-56-1,-5 3-632-15,3-4 664 16,2 1-40-16,-1 0 120 0,-5-1-48 15,6 1-256-15,-6 0 103 16,-2-4-39-16,2 4 144 16,-3-1 240-16,0-2 40 0,-4 3 152 15,8-7 112-15,0 4-120 32,4-8-144-32,4 5 0 0,-9-4-184 15,6 3 8-15,-6 1 72 16,-2-1 104-16,-2 3 48 0,-7-2 128 15,4 2 577-15,-8-3-49 0,5 0-160 16,-1 1-184 0,-1-1-184-1,1-3 0-15,4 4-24 0,-4-4 160 16,5 0-80-16,-2 3 232 16,-3-3 200-16,-4 1-192 15,4 2-207-15,-4-3 39 0,0 0-112 0,0 0-40 31,0 0 40-31,0 4 0 16,0-4 192-16,-4 3-40 0,0-3-24 16,0 3 24-16,-4-5-104 15,4 1-64-15,-4 2 56 16,4-1 136-16,-7-3-120 0,-2 3 104 31,2 0-16-31,-2 0 89 0,-2 0-57 16,2 4-144-16,-2-1-56 15,-6 0-160-15,2 4 40 16,-1-1-48-16,-1 1 0 0,6-1-48 16,-1 4-24-16,0-4-104 31,0 4-96-31,0 3-144 0,-8-1-161 16,-8 4-359-16,-11 0-520 15,-26 0-1017-15,10 0-1656 16,4 4-4800-16</inkml:trace>
  <inkml:trace contextRef="#ctx0" brushRef="#br2" timeOffset="140667.47">20124 10839 6785 0,'0'0'2705'16,"0"0"-1513"-16,0 0-448 0,0 0-48 15,0 0 376-15,0 0-159 32,0 0-353-32,0 0-232 0,0 0-192 15,0 0-72-15,0 0-56 16,0 0 40-16,0 0-48 0,0 0 8 15,0 0-8-15,0 0 56 32,0 0-48-32,0 0 0 15,0 0 88-15,0 0 8 0,0 0 96 16,0 0 240-16,0 0 296 16,0-3 88-16,0 0-8 0,0-6-223 15,5-1-329-15,-5-3-80 16,0 1-64-16,0-5-24 15,0 2-80 1,0-5 40-16,0 1 32 0,0 1 24 16,4-5-40-16,-4-2-64 15,3-3 8-15,-3-4 40 0,0 0-48 16,0-3 0-16,0 0 0 16,0-3 64-1,0 6-64 1,0 0 64-16,-3 4-72 0,-1-4 72 15,4 0-72-15,0 0 16 0,0 1-8 16,0-4 0-16,0 3 40 0,0 1-40 16,0-5 0-16,0 1 64 31,-5 0-8-31,5 0 16 0,-8 4-72 16,8 2 96-16,-4 1 24 15,0-1-64-15,1 7-64 0,3 0 112 16,0 3-104-16,-4-1 40 15,4 5-40-15,0 2 32 32,0 0-40-32,0 7 0 0,0 3-8 31,-4-1-40-31,4 4-160 16,0 0-264-16,0 0-672 0,-5 0-1057 15,1 13-1640-15,-7 13 2305 16,3-7-2625-16,-1 0-2368 0</inkml:trace>
  <inkml:trace contextRef="#ctx0" brushRef="#br2" timeOffset="141092.21">19850 9969 5513 0,'0'0'1832'0,"0"0"-1216"15,0 0-336-15,0 0 400 0,0 0-296 32,0 0 169-32,0 0 367 15,-5 6 112-15,5-6 320 16,0 0 121-16,0 0-225 0,0 0-72 16,0-3-256-16,13-9-472 0,2-4-272 15,1-3-104-15,8-10-72 16,8-6 49-16,4-6-41 31,0-4-8-31,-1-2 0 0,-7 9 0 16,-3 6 48-16,-10 7 0 15,-6 9 184-15,-2 9 184 16,-7 4-32-16,0 0-160 0,0 3-224 31,4 0 0-31,0 3-176 16,4 13-88-16,8 10 264 0,4 6 0 15,7 2 8-15,10 8-16 0,7-1-208 16,8 3-384-16,27 20-449 16,-12-17-1447-16,-7-6-4034 0</inkml:trace>
  <inkml:trace contextRef="#ctx0" brushRef="#br2" timeOffset="141845.97">21100 10290 3328 0,'0'0'5521'0,"0"0"-3896"16,0 0-377-16,0 0 56 0,-20-79-31 15,20 56-193-15,-8-5-352 16,4-1-64-16,-7-3-192 0,-6-9-176 16,-7 0-64-1,-3-1 104 1,-9 1-104-16,0 6-72 0,0 7-32 16,-3 9-80-16,7 9-48 15,4 10 0-15,0 0-40 0,4 13-88 16,3 15-8-1,2 11 136-15,7 5-16 16,4 4-64-16,8 2 72 16,0-2 0-16,4-7-120 0,16-6-136 15,4-6-184-15,8-13-120 16,4-10 312-16,-1-6 256 16,10-3 144-16,-9-19-64 0,-5-10 24 31,-3-6-16-31,-8-7-8 0,-8-2 48 15,-4 2 216-15,-8 7-16 16,0 9 96-16,0 7 65 16,0 16-17-16,0 3-208 0,0 3-264 15,0 6-288-15,4 16-232 32,0 4 439-32,3 5 65 0,6 1 16 15,2 0 48-15,6 3-48 16,3-6 0-16,4 2 0 15,-5-2-296-15,1-4-488 0,0-3-496 16,-9 1-1097 0,-6-7-351-16,-1-10-2537 15</inkml:trace>
  <inkml:trace contextRef="#ctx0" brushRef="#br2" timeOffset="142210.21">21463 9737 4560 0,'0'0'1745'0,"0"0"207"31,0 0-431-31,0 0 247 0,0 0 24 16,0 0-31-16,0 0-729 15,0 0-536-15,8-41-336 16,-8 41-152-16,-12 7-8 0,-8 8 256 31,1 4 80-31,-2 10-232 16,5 3 64-16,1 6-80 0,7 3-24 16,3 7-64-16,5 2 16 15,9 1 40-15,14 0-56 16,14-6-8-16,2-1-344 0,4-9-496 15,2-7-1168-15,2-11-529 16,-15-8-1776 0,-4-9-1384-16</inkml:trace>
  <inkml:trace contextRef="#ctx0" brushRef="#br2" timeOffset="142495.81">21817 9712 8361 0,'0'0'2177'0,"0"0"-785"15,0 0-1080-15,0 0-232 0,0 0 328 32,-19 76 304-32,11-38-23 15,-1 7-153-15,6 2-88 0,-1-5-88 16,4 2-72-16,0-6-104 31,7 1-88-31,14-8-96 0,-1-3-80 16,12-8-16-16,4-1-64 15,3-13-1248-15,17-6 23 16,-13 0-1359-16,-2-16-5210 0</inkml:trace>
  <inkml:trace contextRef="#ctx0" brushRef="#br2" timeOffset="142709.67">21654 9966 8385 0,'0'0'4329'0,"0"0"-2496"0,0 0-897 16,0 0-328-1,0 0 192-15,0 0-456 16,127 0 40-16,-67-3-216 15,4 0-72-15,-8 0-96 0,-4 3-760 16,-5 0-1280-16,-15 0-1193 16,-15 0-3048-16</inkml:trace>
  <inkml:trace contextRef="#ctx0" brushRef="#br2" timeOffset="142932.57">22260 9912 8225 0,'0'0'1785'16,"0"0"-457"-16,0 0-584 16,111-16-112-16,-74 13-304 0,-10 3-328 15,-3 0-528-15,-8 0-656 31,-8 0-536-31,-4 0-1433 0</inkml:trace>
  <inkml:trace contextRef="#ctx0" brushRef="#br2" timeOffset="143174.07">22279 9718 9129 0,'0'0'1945'0,"0"0"-1489"0,0 0-216 16,0 0 200-16,0 89 296 0,9-54 104 31,6 0-23-31,2 3-233 16,2 0-264-16,-2 3-144 0,-2 1-104 16,-2-4-72-16,2 0-192 15,-2 3-1144-15,-6-9-921 0,-3-10-2360 16</inkml:trace>
  <inkml:trace contextRef="#ctx0" brushRef="#br2" timeOffset="143503.37">22678 9690 6737 0,'0'0'2769'16,"0"0"-1113"-16,0 0-1304 16,0 0 248-16,0 0 504 15,0 0-223-15,0 0 159 0,48 22-608 0,-36 0-240 16,0 4-56-16,-4 6 168 15,0 2-56-15,-5 4-64 0,1 7-64 32,1-1-40-32,-1 4 8 15,0-3-88-15,4 2-376 16,-1 0-2000-16,2-11-753 0,-5-11-3521 16</inkml:trace>
  <inkml:trace contextRef="#ctx0" brushRef="#br2" timeOffset="144143.31">22846 9481 7161 0,'0'0'1992'0,"0"0"81"32,0 0 79-32,0 0-183 15,0 0-825-15,0 0-880 0,0 0-112 16,0 0 224-16,88 57 72 15,-49-23-104-15,1 4-112 16,4 10-48 0,3 16-128-16,-6 18 0 0,-9-3-56 15,-17-9 0-15,-11-6-56 16,-4-17-504-16,-19 4-632 0,-33 16-872 16,3-13-1769-16,2-19-6705 15</inkml:trace>
  <inkml:trace contextRef="#ctx0" brushRef="#br2" timeOffset="145744.94">17913 8353 9522 0,'0'0'1728'0,"0"0"-888"0,0 0-704 0,0 0-120 16,0 0-16-16,0 0 296 15,0 118 608-15,0-68-207 16,0 11-265 0,0 2-56-16,0 4-72 15,0 3-112-15,4-3-80 0,-4-4-16 16,4-3-40-16,0 1-56 0,-4-8 8 31,0 1-8-31,0-2 8 16,0-5-8-16,0-6-336 0,0-6-696 15,0-6-577-15,4-13-863 16,-4-10-3402-16</inkml:trace>
  <inkml:trace contextRef="#ctx0" brushRef="#br2" timeOffset="146575.96">17985 8347 5961 0,'0'0'1640'0,"0"0"-712"16,0 0-464-16,0 0 65 15,0 0 607-15,112-19-104 0,-73 16-264 0,8-1-216 16,6 4-120-16,6 0-168 15,1 0-64 1,24 0-144-16,19 0 89 16,32 0 55-16,9 0 40 15,0 0-112-15,-13 0 0 16,-19 0 48-16,-5 0-64 0,-7 0 80 16,-9 0-184-16,1 0 72 0,3-6-72 31,10-1 88-31,6 1-96 15,17-3 8-15,-4 2-16 16,3 4 48-16,-11 3-96 0,-13 0 112 16,-4 0-48-16,-7 0-8 15,-4 0-80-15,0-3 80 0,-6-3 48 32,2-1 0-32,4 1-40 15,4-4-8-15,0 4 72 16,7-3-72-16,0 5-96 0,-2-2 96 0,-18 3 0 15,-15 0 56-15,-16 0 8 16,-5 3 48-16,6 0 0 16,7-3 104-1,11-4-56-15,-3 1-40 16,15-4-56-16,17-3-56 16,15-5 8-16,1 1 32 0,-20 5-40 15,-21 2 0-15,-26 1 8 0,-2 5-16 31,4-2 8-31,5 0 64 16,4 0-72-16,-3-1 0 0,-2 1 0 16,1 0 0-16,0-1-16 15,-1 1-64-15,1 2-192 0,-4 1-32 32,-8 1 8-32,-8 2-312 15,-12 0-304-15,-8 0-169 0,-1 0 9 31,-7 0-440-31,-4 0-377 16,0 0-55-16,0 0-353 0</inkml:trace>
  <inkml:trace contextRef="#ctx0" brushRef="#br2" timeOffset="147726.76">23364 8023 5617 0,'0'0'2344'15,"0"0"-599"-15,0 0-1009 0,0 0-400 16,0 0-152-16,0 0-136 15,0 0 704-15,0 48-216 16,0-20-128 0,-5 4-168-16,1 9-48 0,0 4 48 15,-3 2-72-15,-1 7-64 16,4 0-32-16,-5-3-8 0,9 3 8 16,0-3-16-1,0 3-56 1,0 0 8-16,9 3 8 0,-1-3-8 15,3 0 56-15,-3-4-7 0,1-2-9 16,-2-3-48-16,-3-4 0 16,0-9 0-16,0 0 0 0,-4-13 8 15,0-4-8-15,0-5-40 32,0-4-57-32,0-2 25 0,0-4-64 15,0 0-48-15,0 0 32 16,-4 0 128-16,-4 0 24 0,-12-4 136 15,-3-2-128-15,-5-1 0 16,-8-2-8-16,-4 6 0 31,0-3 0-31,-3 2 8 0,-2 1-8 16,2 0 0-16,-1 3 0 16,0 0-56-16,-4 0 56 0,-3 0 0 15,-9 0-8-15,0 0 8 16,-3 0 0-16,-6 3-72 15,-2 0-64 1,3-3-136-16,-3 4-88 0,7-1 0 16,-5 3 280-1,10-3 64-15,-1 3 16 0,-4 1 0 0,4-4 8 16,1 7-8 15,0-4 8-15,-1 0 0-16,-4-3-8 0,-1 4 0 15,7-1-48-15,-7-2-8 0,5-2-128 16,1-2-144-16,0 4 248 16,-1-1 0-16,0 0 80 0,0 0 8 15,0-3 8-15,0 7-16 16,1-4 120-16,-1 3-120 16,-4-3 8-16,0 4-8 0,5-4-8 15,-5 0-56-15,0 4 48 0,4-5-384 16,1 5 112-16,-5-4-464 31,4 3 7-31,0 1 409 16,0-4 336-16,1 3 112 0,-1-3 72 15,0 4 17-15,0-4-89 16,0 0 56-16,5 0 0 0,-5 1-40 16,5-2-128-16,-5 2-56 15,4-1-56-15,-4-3 96 16,0 0 8-1,4 0 8-15,-4 0 8 0,5 0 80 16,-1 0-80-16,4 0 104 16,5-3 96-16,-1 3-200 0,4 0 88 15,0 0-88 1,1 0-8 0,-2 0 0-16,6 0 8 15,-10 3-8-15,10 3 56 0,-9-2 16 0,4-1 88 16,-3 0 24-16,-1 0 72 15,0 0 24-15,4-3-80 0,-3 3-64 16,-2-3 40-16,6 0-64 31,2 0 88-31,2 0-48 16,-5 0 32-16,8 0-32 0,-4-3-8 16,5 0 224-16,-1 3 120 0,4 0-31 15,4 0 87-15,4 0-152 16,0 0-96-16,8 0-144 31,0 0-96-31,0 0-56 0,-4 6-128 16,-4 10-1088-16,1-3-921 15,3 0-2344-15</inkml:trace>
  <inkml:trace contextRef="#ctx0" brushRef="#br2" timeOffset="148842.16">20200 8099 1856 0,'0'0'2704'0,"0"0"-1575"0,0 0-537 15,0 0 552-15,0 0 408 16,0 0-151-16,0 0-185 15,0 0-88-15,0 0-16 0,0 0-215 16,0 0-193 0,0 0-56-16,0 0-136 15,0 0-16-15,0-6-176 0,0-4-192 16,0-2-120-16,0-8 80 16,0-2-80-16,-4-6 40 15,0-4 8-15,-4-9-48 16,0-7 0-16,-4-19 0 15,0-21 0 1,0-20-8-16,1-7 8 0,2 4 0 0,-3 16 0 16,9 12 8-16,-1 13 32 15,0 20 32-15,4 15 120 16,0 12 72-16,0 5-56 0,0 5 233 31,0 0-209-31,0 7-232 0,0 6-8 16,0 0-520-16,0 9-1137 15,0 14 689-15,-5 2-1032 16,-7 16-289-16,1-6-1920 0,-2-6-840 16</inkml:trace>
  <inkml:trace contextRef="#ctx0" brushRef="#br2" timeOffset="149262.81">19877 7375 4705 0,'0'0'1144'0,"0"0"-64"15,0 0-208-15,0 0-160 16,0 0-96-16,0 0 313 16,-16 48-57-16,16-48-216 0,0 0 152 15,0 0 752 1,0 0 89-16,0 0-89 15,12-10-552-15,4-8-736 16,4-8-136-16,0-12-88 0,0-7 0 16,-4-9 17-16,-4-6-57 15,-4-3-8 1,-4 2 8-16,0 4 8 16,-4 3 40-16,3 6 16 15,-3 11-24-15,4 5 80 0,5 12 160 16,-1 8-40-16,-1 9-240 15,10 3-8-15,7 3-80 0,8 19 8 16,7 10 72-16,5 3-72 31,4 9 72-31,-1 4 0 16,-2 0 0-16,-10 2-624 0,-14 14-1137 16,-14-13-2352-16,-7-13-3616 0</inkml:trace>
  <inkml:trace contextRef="#ctx0" brushRef="#br2" timeOffset="150501.84">20077 5578 9353 0,'0'0'2449'0,"0"0"-144"31,0 0-617-31,0 0-680 0,0 0-576 15,0 0-432-15,0 0-104 0,0 0 104 16,0 73 8-16,0-38 40 16,0 0-40-16,0-3-8 15,11-7-16 1,2-6 16-16,6-6-248 16,5-7-40-16,8-6 224 15,0-6 48-15,12-19-256 0,-4-7-184 0,-5-12 280 16,-7-1 112-16,-12-6 48 15,-4 4 16-15,-4 2 264 0,-4 13 248 32,-4 10 352-32,0 9 176 15,0 13-463-15,0 0-577 0,0 16-193 16,0 13 105-16,4 15 80 16,5 7 8-16,6 6 64 0,13 16-64 15,11 16-48-15,14 25 48 31,-5 10 16-31,-9-6-16 16,-18-13-248-16,-14-33-240 0,-7-18-80 16,0-19-56-16,-16-6 104 15,-3 0 296-15,-13-4 224 0,-9-6 160 16,-2-10 616-16,-5-9 240 31,0-12-143-31,-4-20-217 16,9-12-64-16,2-20-208 0,26-34-224 15,15-29-24-15,28-13-136 0,23 13-40 16,-3 32-256-16,-12 41-464 16,-16 19-201-16,-12 6-623 15,-4 7-1384 1,-4 3-2602-16</inkml:trace>
  <inkml:trace contextRef="#ctx0" brushRef="#br2" timeOffset="151040.24">20101 5292 6729 0,'0'0'1952'0,"0"0"-919"16,0 0-769-16,0 0-136 0,0 0 496 15,0 0 224-15,0 0-32 16,0 0-48-16,0 0-256 16,0 0 73-1,0 0 247-15,0 0 96 16,0 0-24-16,0 0 40 0,0-6-31 16,0-10-25-16,4-3-424 0,3-12-320 31,1-8-136-31,1-5 40 15,-5-7-40-15,-1 3 96 0,-3 10-104 16,0 10 168-16,0 9 24 16,0 12-128-16,0 7-64 0,0 22-328 15,8 13 144-15,12 16 96 16,4 6-16-16,12 0-720 16,4 1-169-1,35 8-1047-15,-10-15-2745 16,-14-16-5705-16</inkml:trace>
  <inkml:trace contextRef="#ctx0" brushRef="#br2" timeOffset="151778.65">20930 5381 7113 0,'0'0'1376'15,"0"0"625"-15,0 0 71 16,0 0 49-16,0 0-289 16,0 0-824-16,0 0-872 15,0-22-136-15,-17 48-192 16,-7 12 192-16,-4 13 248 15,5 6-24-15,-1 10-96 0,11-1 8 16,9 1-80-16,4-1-48 31,17 4-8-31,18-6-40 16,9-1 40-16,16-6-16 0,8-9-656 16,0-7-464-16,20-15-1096 15,-21-14-705-15,-16-12-4313 0</inkml:trace>
  <inkml:trace contextRef="#ctx0" brushRef="#br2" timeOffset="152121.93">21371 5340 8529 0,'0'0'1785'0,"0"0"-393"16,0 0-920-16,0 0-464 0,0 0 0 15,-3 54 576 1,-1-13 160 0,0 7 193-16,-9 6-313 0,6 0-40 15,-1 0-136-15,4 0-192 0,4-3-72 16,0-1-168-16,8-2 64 15,11-4-72-15,5 1-8 0,4-10-8 32,4-3-120-32,4-10 80 15,4-6-640-15,11-13-1081 0,-2-3-671 16,-10-3-2017-16</inkml:trace>
  <inkml:trace contextRef="#ctx0" brushRef="#br2" timeOffset="152383.51">21177 5721 8673 0,'0'0'2449'0,"0"0"-657"0,0 0-287 15,0 0 191-15,0 0-424 16,118-19-320-16,-62 6-367 0,4 1-209 16,0-1-208-16,3 0-168 15,-7 1-168-15,12-1-1017 16,-20 3-1887 0,-12 1-2361-16</inkml:trace>
  <inkml:trace contextRef="#ctx0" brushRef="#br2" timeOffset="152741.78">21750 5203 9177 0,'0'0'2113'0,"0"0"399"0,0 0-879 16,0 0-569-16,40-15-544 15,-4 30-112-15,11 14-32 0,5 9-32 16,8 10-80-16,8 19-64 0,8 18-120 15,-1 17 9-15,-7 3-41 16,-24-7 16-16,-21-9-64 0,-18-13-80 16,-5 0 64-16,-20 4-65 15,-8-10 9-15,-24-1-784 0,4-18-1136 16,4-16-3273-16</inkml:trace>
  <inkml:trace contextRef="#ctx0" brushRef="#br2" timeOffset="180776.4">11602 10398 7585 0,'-4'-10'1728'16,"-1"1"-319"0,2-1-25-16,-1 1 673 15,4 2-881-15,0 1-112 0,0 0-56 16,0-4-304 0,0 7-360-16,0 0 265 15,0 3-81-15,0 0-288 16,0 0-224-16,0 0-16 0,0 0-216 15,4 10 112-15,8 8 104 16,-4 11 8-16,12 6 56 0,-5 0-64 16,10 9 0-16,-1 1 8 15,-1 2 64-15,5-2-64 0,0-1 0 32,0-3 0-32,0 1 0 15,-4-4-8-15,-4 0 8 0,3 0 0 16,-6-3-8-16,2-3 8 15,-6-1 32-15,2-2-40 0,-2 0 8 16,-2-7-8-16,2 4 0 16,2-8 0-16,-7 1 0 31,1-3 0-31,-2 0 8 0,1-3-8 16,-4-7 0-16,0 0 0 15,0-2 0-15,-4-1 0 0,4-3-8 16,-4 0-32-16,0 0 40 15,0 0 48 1,0 0 40-16,0 0-80 16,0 0 72-16,0 0 40 0,0 0 72 15,0 0 80-15,0 0 112 16,4-10 56-16,-4-5-240 0,4-4-80 16,0-4-112-16,0-9 56 0,0 1-56 31,3-7 0-31,-2-4-8 15,3-5-8-15,0-1 0 0,-1-2-40 16,2-8-48-16,-1 1 96 16,0-10-64-16,4 7 8 0,-4-7-16 31,3-2-80-31,2 8 80 16,-2-6 8-16,6 4 56 0,-6 2-96 15,1 7 104-15,1 7 40 16,-6 9-32-16,1 12-8 0,-8 8-64 15,0 8 56-15,0 3-56 32,0 7 56-32,0 0-112 15,0 0-176-15,0 0-512 0,-4 10-937 32,-7 9 729-32,-10 10-752 15,6-4-2753-15,2-6-2817 0</inkml:trace>
  <inkml:trace contextRef="#ctx0" brushRef="#br2" timeOffset="183170.22">18758 10077 7921 0,'0'0'2129'0,"0"0"-73"31,0 0-288-31,0 0-527 16,0 0-233-16,0 0-280 0,3 0-352 16,-3 0-112-16,0 0-160 15,0 0-104-15,0 0 0 16,4 0-88-16,-4 0-40 0,9 13 80 15,-1 3 48 1,7 6 72-16,2 7-64 16,3 6 40-16,3 6 32 15,5 7-72-15,4 6 96 0,3-1-104 16,-3 5 0-16,5-4 56 16,-5-7-56-16,-4-2 8 0,-9-11 0 15,1-5-8 1,-8-7 24-16,-3-6 32 15,-2-3-48-15,1-7 40 16,-4 0-48-16,0-2 8 0,-4-4-8 16,0 0 0-16,0 0 0 15,0 0 0 1,0 0 72-16,0 0 48 16,0 0 0-16,4 0 200 15,-4 0 249-15,4 0-25 0,0-10-224 16,8 1-256-16,-4-7 0 15,0 0 0-15,4-6-56 0,-4-3-8 16,4-7 8-16,0-7 0 31,-5-5 0-31,6-4 56 16,-5-6-56-16,-1-3 64 0,6-3-56 16,-5-1-16-16,7 4 64 15,-2 0-56-15,6 0 48 0,-6 10-40 0,2-1 40 16,-3 7-56-1,4 6-8 1,-4 3 8-16,0 6 0 16,-4 4 0-16,4 3 0 0,-4 3 0 15,0 7 0-15,-8 3 8 16,4 2-8-16,-4 4-464 0,0 0-304 16,-12 7-881-1,-24 18-127-15,4-3-1121 16,1 0-4336-16</inkml:trace>
  <inkml:trace contextRef="#ctx0" brushRef="#br2" timeOffset="187565.51">12304 9750 2712 0,'0'0'624'16,"0"0"-376"0,0 0 1057-1,0 0-505-15,-37-3-312 0,29 3-144 16,0 0-56-16,1-3 24 16,-2 3-8-16,-3 0-16 0,-4-4 312 15,1 4-80-15,-6 0-24 0,-3 0-159 16,-8 0-233-16,4 0-24 15,-7 10-16 1,-5 0-64-16,1 2 16 16,3 1-8-16,-5 0 72 15,6 0 0-15,3-1 24 0,0 1 72 16,4 0-64-16,4 2-96 16,1-2-16-16,-5 6 64 0,4 3-56 31,-1 4 56-31,1-1-56 31,-4 7 40-31,5 0 40 16,-1 3-72-16,0-4-8 0,4 5 0 15,0-5 0-15,4 1 8 16,-3-1-16-16,-2 1 8 0,6 3 72 16,-9 0-24-16,8 0 56 15,0 3 112-15,0 0-64 0,8 7-32 16,4-4-48-16,4 7-72 0,0-4-8 15,0 1 0 1,12-4 0 0,0 0 72-16,-4 4-16 15,0-1-48-15,-1 0-8 0,-3-2 8 16,1 2 0-16,-1-3-8 0,0 1 8 16,3-11-16-16,6 1 0 0,-1-3-96 15,3-4-32-15,5-2-16 31,4-5 56-31,8 1 96 16,0-6 144-16,4 0-144 0,0 0 88 16,4 0-88-16,-4-4-88 15,3 0-200-15,-7 1 280 0,-4-4-168 32,0-3-184-32,0 1 360 15,4-4-536-15,-4 0 536 0,8 0 104 16,-1-4 24-16,1-5-112 15,0-4 32-15,-1 0-48 0,2 4-232 16,-5-4 232-16,0-3 0 16,-4 4-56-16,0-1-312 31,-5-3 192-31,5 4 40 0,-4-5-121 16,0-1-31-16,0-1 240 15,3-1 48-15,1-2-8 0,-4-3 0 16,4-4-48-16,-4 1 8 0,-4-4-208 15,0-3 248 1,-4-3 8 0,-4 0 8-16,-8 0-8 0,0 2 56 15,0 2 280-15,-4 2 24 16,0-3-111-16,0 0-25 0,-4-6-144 16,0 0 16-1,0-7-88-15,-4 0 72 16,4 1-72-16,1-1 56 15,-6 4-56-15,5-1 56 0,0 4 48 16,-4 3 16-16,0 3-24 16,4 3-24-16,-4 0 48 0,-3 4 120 15,-2-4-120-15,5 3 144 32,-3-2-80-32,-6-1-136 0,2 0-48 15,-2-3 96-15,-3 0-96 16,1 0-8-16,-9 0 16 0,0 4 72 15,-4-4-80-15,0 6 152 16,0 1 240-16,-3 6 40 31,3-4 296-31,0 7-39 0,0 3-225 16,4-3-40-16,4 7 104 16,0 2-272-16,0 3-264 0,1 7-40 15,-5 0-568-15,-8 10-729 16,-24 32 9-1,8-8-480-15,4 1-2577 16</inkml:trace>
  <inkml:trace contextRef="#ctx0" brushRef="#br2" timeOffset="189598.83">19511 9594 6889 0,'0'0'1248'0,"0"0"-288"15,0 0-95-15,0 0 231 0,-33-34-488 16,26 27-8-16,-5 1 296 16,4-3 225-16,0 2-577 15,4 1-48-15,-4-4-136 0,-4 1-184 32,0-1-80-32,-7 0-96 15,-9 1-40-15,-4 3-24 0,-5 6 64 0,-2 0 0 16,-1 0 8-16,0 0 0 15,4 0 0-15,0 3-8 16,4 6 40-16,0-2-32 0,1 2-8 16,3-2 8-1,0-1-8 1,0 7 0-16,-8-4-64 0,0 4-40 16,-3 0 48-16,-6 2 48 0,-2 4 8 15,3 4 0-15,0-1 8 16,5 0-8-1,2 4 0-15,1-1 0 16,8 3-48-16,0 1-8 16,1 3 56-16,3-4-8 0,4 4 8 15,1 0-8-15,-5-3 8 32,3 2 0-32,1-2 0 0,1 3 0 15,2 3 0-15,6-3-48 16,3 2 48-16,4 1-64 0,4 3 48 15,0 0 8-15,0 7-104 16,0-4 64-16,4 7 40 16,4-1 8-16,-1 1 0 0,6-3 0 15,-5-1-8-15,3-6 8 32,6-3-88-32,-6-6 40 0,10-4 48 15,-2 0-104-15,5 1 96 16,4-1 0-16,4-3 0 0,3 3 0 15,1-2 8-15,1-4 72 0,-1 0-56 16,-1-3-8 0,1-4 0-1,0 1 48-15,-1-3-56 0,2-4 0 16,-1 0 0-16,-4-2-8 16,3-1-56-16,1-3-160 0,0 0-280 15,4 0 127 1,4 0 73-16,-1 0 168 15,1-3 88-15,4-7 48 16,0 1 48-16,-9-1-48 0,-3-3 8 16,-4 4-8-16,-4-4 8 15,-4-3 48-15,0 4-56 0,4-7 8 16,4 0 0-16,4-4-8 31,-1 1-8-31,5 3-80 0,-3-3-40 16,-5-1 64-16,-5 1 64 15,0-3-56-15,-10-4 56 16,-2 1 0-16,-2-10 0 0,-9 3-16 31,3-6 16-31,-3-7 40 16,1 3-40-16,-1-2-152 0,4-1-40 16,-4 7 88-16,3-1 96 15,-3 11 8-15,1-1 88 16,-5 0 128-16,0 4-24 0,0-7 176 15,-16 3-104 1,4-6 41-16,-8 0-249 16,-1-3 120-16,2-4-176 15,-1 4 0-15,4-3 0 0,-4 2 64 16,0 1-56-16,-3 3 144 16,-5 3 8-16,-9 0 120 0,1 7 96 0,-7-1-80 31,-5 1-192-31,1 2 16 15,-6 7-72-15,10 0-48 16,-5 9 0-16,4 4-8 0,4 6-448 16,-20 25-912-16,9 7-497 15,6 3-2528-15</inkml:trace>
  <inkml:trace contextRef="#ctx0" brushRef="#br2" timeOffset="209165.1">15953 11709 904 0,'0'-3'968'0,"0"-3"-320"16,0 2-120-16,0 1-208 0,0 0-120 15,4-3-200-15,-4 6 0 16,0-6 0-16,0 2-120 0,0 1-216 16,0 0-72-16,0-4-272 31,0 7-416-31</inkml:trace>
  <inkml:trace contextRef="#ctx0" brushRef="#br2" timeOffset="210594.05">15953 11709 928 0,'11'-98'888'16,"-11"88"88"-16,0 1 80 16,0-1-39-16,5-3-409 0,-5 4 96 15,0-1 624-15,0 4-248 16,0-1-39-16,0 5-49 0,0 2-104 15,0 0-80-15,0 0-96 16,0 0-160 0,0 0-144-16,0 0-39 15,0 0-73-15,0 0 16 0,0 0-64 16,0 0-80-16,0 0-56 0,0 0 0 16,0 0-48-16,0 0-16 15,0 0-48 1,0 0 8-16,0 0-8 15,0 0 0-15,0 0 0 16,0 0-16-16,0 0-64 0,0 0 24 16,0 6 40-16,0 0 16 15,0 7 16-15,0-4-16 0,0 1 80 16,0 0-80-16,0-4 0 31,0 7 128-31,0-4-120 0,0 0 48 16,0 4 56-16,0 0-32 15,-5 3-24-15,5 0 32 16,-4 3 8-16,1 0 72 0,-1 0-40 31,4 0-24-31,-4 0-96 16,0 0 48-16,4 3 24 16,-4-3-72-16,4 3 64 0,0-3 0 15,0 1-64-15,0 2 0 0,0-3 88 16,0-3-88-16,0 0 0 15,0 0 0 1,4-4 0-16,-4 4 48 16,4-3-56-16,0 0 0 15,0-1 8-15,3 4 0 0,-2 0 0 16,3 0 0-16,0 0-8 16,3 0 16-16,2 3-16 0,-2-4 8 0,2 1 0 31,-2 3 0-31,5-6 40 15,-4 0-48-15,-4 0 0 16,5-1 0-16,-6 1 0 0,5-3-8 16,-4-1 8-16,0 1-8 15,0-1 8 1,4-6 0-16,-4 3 0 16,0-2 8-16,4 2-8 15,4-3 0-15,3 1 120 0,2-4 32 16,-1 3 72-16,-1 0-152 15,1-3 24-15,-3 0 8 0,2 3-16 16,-3-3 40-16,-4 0-24 31,8 0-16-31,-4 0-32 16,-4 0 64-16,4 0-112 0,0-3 89 16,0 0-41-16,0-4 16 15,-4 4 96-15,-1 0-120 0,-6 0 56 16,-1 3 0-1,-4 0 80-15,8-4 16 16,-5-2-24-16,5 0-40 16,5 0-80-16,-2-4-48 0,2-3 64 15,-6 1-72-15,5-4 16 16,1 0 48-16,-6-3-56 16,5-1-8-16,-4 2 80 15,0-1-80 1,-4 0 16-16,0-1-8 0,0 2 72 15,0-1 96-15,-4 2-104 0,4-1-24 16,-1-2 24-16,2-2-64 16,-5 0 48-1,4 0-48-15,0 2 0 16,0-5 48-16,0 6-48 16,0 0-8-16,-4 0 8 0,0 0 64 15,0 3 0-15,0 0-72 16,0 4 48-16,0-4-40 0,-4 3 0 31,0 0-8-31,0-2 80 16,4-1-72-16,-4-3 0 15,4-1-8-15,-4 1 0 0,-1 1 48 16,2 1-48-16,-1 2 8 16,-4-1-8-16,4 0 0 0,-4 0 0 15,4 0-8 1,-4-3 8-1,0 0 48 1,4-3-48-16,-3 0 0 16,7 0-8-16,-5-4 16 0,1 7-16 15,4 3 16-15,-4 3 24 16,0 7-24-16,4 0 8 0,0 3-16 16,-4 3 16-16,4 0-16 0,0 0-8 15,0 0 8-15,0 0-112 16,0 0-40-16,-4 0-112 0,4 0-256 15,-3 0-480-15,-14 0-1393 16,-3 9-2352 0,5-3-3665-16</inkml:trace>
  <inkml:trace contextRef="#ctx0" brushRef="#br2" timeOffset="-208537.1">12379 9788 7457 0,'0'-3'1953'0,"0"-3"-353"0,0 6-144 16,0-4-272-16,0 4-95 0,0 0-217 31,0 0-248-31,0 0-152 15,0 0-208-15,0 0-176 16,0 0-64-16,4 0-24 0,3 10-136 16,6 6 136-16,-2 9 8 15,6 4 48-15,-6-1-48 0,1-2-8 32,-3-1 56-32,-5-6-56 15,-1-6 8-15,1-4-8 0,0-2 8 16,-4-4-8-16,4-3 0 15,5 0 0-15,6-6 208 0,13-16 112 16,8-7-232-16,8-6 16 16,0-3-96-16,-1-3 64 31,1 2-56-31,0 4-8 0,-4 4 0 16,-4 9-8-16,-4 3 0 15,-4 6 0-15,-13 4 0 0,-2 2-272 16,-9 7-280-16,0-3-192 15,-1 3-320 1,-3 0-729-16,0 0-439 16,0 0-3433-16</inkml:trace>
  <inkml:trace contextRef="#ctx0" brushRef="#br2" timeOffset="-207199.83">19487 9661 1032 0,'0'0'6809'0,"0"0"-5240"16,0 0-249-16,0 0-408 15,0 0-264-15,0 0-16 16,4-35 160-16,-4 35-279 0,0 0-337 31,4 0-120-31,-4 0-56 0,0 0-152 16,7 10 80-16,-3 5 64 0,5 5 8 15,-1 5 8-15,-1 1-8 16,1-1 8-16,1-3 64 16,-5-6-72-16,3-3 8 15,1-10 0 1,5 0 8-16,2-3 104 0,9-3 312 16,12-16-40-16,3-10-200 0,6-6-72 15,2-6 152-15,1 0-176 16,-4-7-8-16,4-2-16 15,-8-2-24-15,0 8 88 0,-4 0-8 32,-4 9 144-32,-8 10-32 0,-5 5-152 15,-6 8-40-15,-6 5-48 16,1 4 0-16,-8 3-584 16,0 0-696-16,0 0-657 0,-11 16 233 15,-6 0 648-15,2 0-2193 0</inkml:trace>
  <inkml:trace contextRef="#ctx0" brushRef="#br2" timeOffset="-205012.43">14179 14414 6489 0,'0'0'2392'16,"0"0"-487"-16,0 0-609 16,0 0 256-16,0 0-111 0,0-3-449 15,0 3-432-15,0 0-240 16,0 0-96-16,0 0-96 0,0 0-32 31,0 0-96-31,0 0 0 0,0 0-56 16,5 3-120-16,3 10 176 15,0 3 40-15,3 3-32 0,-2 3 0 16,2-6 8-16,-3-4-8 16,1-2-8-16,2-7-56 15,6-3 56 1,15-6 432-16,11-13-144 0,13-13-80 16,12-12-208-16,-1-7 192 15,5-6-184-15,-8 0 256 0,-13 3-119 16,-3 13 7-16,-16 6-128 31,-11 15-24-31,-10 11-88 16,-3 9-489-16,0 0-1247 0,-4 9-1369 15,0 7 1-15,0 0-4938 0</inkml:trace>
  <inkml:trace contextRef="#ctx0" brushRef="#br2" timeOffset="-203755.22">22120 13684 6041 0,'0'0'2472'0,"0"0"-663"16,0 0 199-16,0 0-95 15,0 0-393-15,0 0-336 0,0-13-360 16,0 13-384-16,0 0-192 16,0 0-200-1,4 0-48-15,-4 6-120 16,5 11-120-16,-1 14 232 0,0 10 0 15,-1 7 0-15,1 0-48 16,-4-7-168-16,4-6 0 0,0-13-8 16,0-6-16-16,1-10 200 31,6-6 48-31,10 0 192 0,10-9 160 16,9-17-200-16,7-9-80 15,9-6 40-15,4-9-104 0,0-5 72 16,-8 5-72-16,-9 9 40 15,-15 12-40-15,-11 13 8 32,-10 13-16-32,-7 3-728 0,0 0-2064 15,-11 16-313-15,-9 6 824 16,-1-3-4080-16</inkml:trace>
  <inkml:trace contextRef="#ctx0" brushRef="#br2" timeOffset="-201529.61">21953 12030 2632 0,'0'0'1624'0,"0"0"-447"0,0 0-273 15,0 0-128-15,0 0-8 16,0 0-144-16,0 0 8 0,0 0 57 16,0 0-17-16,0 0 88 31,0 0-104-31,0 0-232 16,0 0-168-16,0 0-176 0,0 0-8 15,0 0-72-15,8 0 16 0,4 0-16 16,8 3 120-16,4 0 88 0,8 0 80 15,3-3-8-15,1 0 129 16,5 0-105 0,6 0 40-1,5 0-88-15,-1 0 16 0,5 0-64 16,0 0 0-16,-4 0-32 16,4 0 16-16,-5 0-64 0,9 0-16 15,-4 0-64 1,8 0 48-16,3 4-88 31,6-4 0-31,2 6 0 16,9-3 56-16,19 0-56 0,9 0-8 15,-1 0 8-15,-7 1 0 0,-8-4-8 16,-12 0 8-16,7 0 48 16,1 0-48-16,4 0 8 15,3 0-8-15,4-4 8 0,1-2 88 16,-8 3-96-16,-13-6 32 15,-18 2-40-15,-18 1-16 0,5 2 16 16,4-2 0-16,11 0 8 16,9-4 48-16,0 4-56 31,-5-1 48-31,17-2-40 0,11 3 8 16,21-1 40-16,4 1 16 0,-9 0-72 15,-23 3 48-15,-28-1-48 0,-21 4 0 16,2-3-72-1,-2 0 72 1,13 3 8-16,4-3-8 16,-4 3 0-16,7-4 16 0,13 2-16 15,23-1 8-15,17-1-8 16,-8 1 0-16,-25 3 8 0,-23 0 32 0,-20 0-32 31,7 0 0-31,9-3-8 16,4 3 8-16,4-3-8 15,0-1 0-15,3 1 0 0,-3 3-8 16,3 0 8-16,-2 0-8 16,3 0 8-16,-5-3 0 0,1 0 0 31,-8 0 0-31,-1 0 0 16,-7-1 0-16,-8 1 0 0,-8 0 8 15,-8 0 40-15,-8 0-40 16,-4-1-16-16,-8 4-32 0,-4 0-544 15,0 0-1104-15,-12 0-977 32,-8 0 553-32,-4 0-3890 0</inkml:trace>
  <inkml:trace contextRef="#ctx0" brushRef="#br2" timeOffset="-201157.9">27181 11674 7089 0,'0'0'2913'0,"0"0"-1489"0,0 0-896 16,0 0-344-16,0 0-8 31,0 0 80-31,0 0-16 16,32 19 728-16,0 0-15 0,7 4-465 15,5-1-160-15,8 3-112 16,4-3-64-16,-4 0 24 0,-9-2 144 31,-3-1 40-31,-8 0-96 16,-12-3-128-16,-9 3-80 0,-2-1 16 16,-9 2-64-16,0 2 48 15,-5 3 16-15,-10 4 0 0,-9 3-64 16,-12 3 8-16,-12 6 56 15,-24 7-72-15,-40 9-520 32,13-6-1448-32,7-13-2729 0</inkml:trace>
  <inkml:trace contextRef="#ctx0" brushRef="#br2" timeOffset="-199871.59">24571 12662 6833 0,'0'0'2857'16,"0"0"-969"-16,0 0-184 15,0 0-663-15,0 0-17 16,0 0-48-16,0 0-200 0,0-13-152 16,0 13-184-1,0-6-48-15,0-1-39 16,0-6-249-16,-8-2-56 16,-4-4-48-16,-8-1-8 0,-8 1-64 31,-3-3 64-31,-6 3-32 15,1 7 40-15,4 2 0 0,-7 10-80 16,3 3-8-16,-4 16 15 16,4 10-7-16,8 6-24 0,1 9-16 15,14 4 120-15,9-4-64 16,4-2 56-16,8-11 0 0,24-5 0 31,4-13-48-31,16-11 56 16,4-2 8-16,0-22 0 0,-5-13 48 15,-3-9-48-15,-12-7 80 16,-4-3-80-16,-12-3 48 16,-1 3-48-16,-10 10 64 0,-5 5 193 31,0 11 135-31,-4 15 0 16,0 7 176-16,0 6-528 0,0 0-48 0,3 19-368 15,1 9 272-15,5 11 88 16,-1 8 0-16,7 4 0 15,5-3 8-15,1-1 0 16,2-2-8 0,-3-11-32-16,4-2-536 15,-4-6-233-15,0-7-551 0,0-7-904 16,-5-5-753-16,-2-7-2728 0</inkml:trace>
  <inkml:trace contextRef="#ctx0" brushRef="#br2" timeOffset="-199527.46">25080 12271 6953 0,'0'0'2208'0,"0"0"-415"16,0 0 167-16,0 0 57 0,0 0-225 15,0 0-400-15,13-50-599 16,-13 50-529-16,-8 2-264 0,-8 18-32 31,-12 5 32-31,0 10 160 16,-4 6-96-16,4 4 40 16,9 5 24-16,2 1-112 0,10 6 56 15,7-3-64-15,0 3 0 0,15-6-8 16,17 0-48-16,5-10-224 15,10-9-208 1,5-7-633-16,23-12-791 16,-15-6-1977-16,-8-7-1128 15</inkml:trace>
  <inkml:trace contextRef="#ctx0" brushRef="#br2" timeOffset="-199278.88">25443 12347 6969 0,'0'0'2633'0,"0"0"-369"0,0 0 201 16,0 0-1065-16,0 0-688 15,0 0-568-15,0 0-120 0,-19 39 72 32,6-2 0-32,-2 8-40 15,6 6-48-15,5 3 40 0,4 0 8 16,0-1-48-16,8-1-8 15,12-8-8-15,4-9-864 0,24-7-944 32,-8-9-129-32,0-9-1224 0</inkml:trace>
  <inkml:trace contextRef="#ctx0" brushRef="#br2" timeOffset="-199025.35">25348 12573 8129 0,'0'0'2305'0,"0"0"-1353"16,0 0 424-16,0 0 409 16,0 0-577-16,112-13-176 15,-77 10-376-15,1 0-336 16,0 3-40-16,-5 0-264 15,-3 0-16-15,0 0-312 0,0 0-1072 16,12 3-969-16,-4 0-639 16,-4-3-4578-16</inkml:trace>
  <inkml:trace contextRef="#ctx0" brushRef="#br2" timeOffset="-198814.78">25873 12560 5617 0,'0'0'2808'31,"0"0"-919"-31,0 0-345 16,0 0-752-16,0 0-368 15,0 0-168-15,0 0-256 0,105-22 152 32,-70 19-32-32,1 3-120 15,-4-3-168-15,-4-4-464 0,-9 4-112 0,-10-7-80 16,-18-5-648-16,-10-2-785 15,-9 2-2456-15</inkml:trace>
  <inkml:trace contextRef="#ctx0" brushRef="#br2" timeOffset="-198619.95">25905 12350 8009 0,'0'0'2665'0,"0"0"-1369"0,0 0-608 16,0 0-440-16,0 0 248 0,0 0 969 15,32 71-729-15,-19-40-256 16,2 7-256 0,2 4-152-16,-10-1-16 15,-3 3-56-15,0 1-528 16,-4 8-864-16,0-5-641 0,0-13-2688 16</inkml:trace>
  <inkml:trace contextRef="#ctx0" brushRef="#br2" timeOffset="-198115.27">26240 12280 7801 0,'0'0'2369'15,"0"0"-297"-15,0 0-536 0,0 0-679 16,0 0-521-16,0 0-328 31,0 0 336-31,32 39 280 16,-16-14-128-16,0 7-200 0,4 0 0 15,4 3 48-15,-4 0-40 16,0 6-128-16,-9 3 48 0,2 7-160 16,-13 3-8-16,0 3-56 15,-20 13-752-15,-8-10-2112 32,-8-15-5242-32</inkml:trace>
  <inkml:trace contextRef="#ctx0" brushRef="#br2" timeOffset="-197447.93">26479 12125 1112 0,'0'0'9826'16,"0"0"-7106"-16,0 0-343 31,0 0-1201-31,0 0-656 15,0 0-168-15,0 0-352 0,0 0 312 16,76 48 153-16,-28-7-89 16,8 7-232-16,-5 5 80 0,5 5-128 15,-12 2 96-15,-12 0-96 32,-12 7-96-32,-13 0 0 0,-7-4-48 15,-23 4-24-15,-33 6-456 16,-36 13-633-16,5-20-1847 0,7-12-6002 15</inkml:trace>
  <inkml:trace contextRef="#ctx0" brushRef="#br2" timeOffset="-195686.7">27627 10706 8001 0,'0'0'1377'15,"0"0"23"-15,0 0-600 16,0 0-480-16,0 0-256 16,-16 19-16-16,8 13 776 0,0 22-72 15,0 28-255-15,8 29 79 32,0 16-24-32,4 7-168 0,8-1 16 0,-4 0-112 15,-4 1-48-15,-4 5-56 16,4 1 40-16,0-4 88 15,4 5 88-15,8-15 48 0,3 1-216 16,1-6-120 0,-3-7-40-1,-2-9-72-15,-7-29 0 0,-4-15 0 16,-4-23 88-16,0-4-88 16,0-5-152-16,-4 3-368 0,-4-7-192 15,1-12-400-15,-6-16-680 0,5-16-81 31,4-19-5176-31</inkml:trace>
  <inkml:trace contextRef="#ctx0" brushRef="#br2" timeOffset="-195032.96">27515 10629 4280 0,'0'0'5242'0,"0"0"-3898"0,0 0-216 31,0 0-568-31,0 0-400 16,136-9 400-16,-41 6 192 0,37 0-143 16,15 3-249-16,12 0-8 15,-3 0-176-15,-5 0-16 0,8 0 40 32,5 0 0-32,3 0 8 15,0 0 56-15,1-7-88 0,-5-6-40 16,-4 1-88-16,-3-4-48 15,-5 3 8-15,-7 1 40 0,-4 2-40 16,-13 4-8-16,-7-1 8 31,-9 4-8-31,-12 3 0 16,-19 0-8-16,-20 0-64 0,-16 0 72 16,-4 0 0-16,0 0-8 15,8 0 16-15,-1-6-16 0,-3 3 8 0,-8-3-352 16,-8-1-296-1,-12 4-160 1,-9-4-689-16,-7-2 481 16,0 0-1400-16,-3-4-3426 0</inkml:trace>
  <inkml:trace contextRef="#ctx0" brushRef="#br2" timeOffset="-194227.45">31169 10465 1688 0,'0'0'2016'0,"0"0"-1064"0,0 0 121 16,0 0 655-16,0 72-16 16,-4-33-303-1,-8 5-113-15,4 10-344 16,0 16-192-16,0 22-127 16,4 29-201-16,4 5-24 0,0-2-128 15,8-9 8-15,4-7 16 16,-4 9-16-16,-4 1 144 0,-4-1-192 15,0 1 8-15,0-1 0 32,-4-6-40-32,-8-3-88 15,-4 0-112-15,-4-6 16 0,4-1 64 16,0-2-88-16,5-4 0 16,2-6 0-16,9-19 0 0,0-16-8 15,0-13 8-15,0-3 0 16,9 4 8-1,-2 5-8-15,5 4 0 16,-4-10 8-16,-4-3-8 0,0-3 16 16,0-10-16-16,-4 1 8 15,4-7 0-15,-4-3 0 0,0 0-8 16,0-4 0-16,0-2-8 0,-12 0 0 31,-4-4-40-31,-16 0 48 16,-11-6 32-16,-9 0-32 0,-25 0 0 15,-13-3-8-15,-26-6 8 16,-8-1-72-16,5 0-208 0,7 1 24 31,9 6 160-31,3-7 0 16,0 7 24-16,-3 0 16 0,-4 3-40 16,-1-4-48-16,-4 4-160 15,1 0-24-15,3 0 144 0,0 0 16 16,0 4 64-16,9 2 104 31,4-3-8-31,7 1 8 16,4-4 0-16,12 3 0 0,13-3 96 15,11 3-88-15,4 0 40 16,0 0-8-16,-12 0-32 16,1 1-8-16,-5 2 0 0,0-3 0 0,0 4 0 15,-4-1-56 1,5-6 40-1,4 3 16-15,-1-3 0 0,3 0-8 16,10 0 8-16,6 0 0 16,6 0 0-16,7-3-8 15,0-1 8-15,4 4 0 16,5-2-144 0,6-2-288-16,5 1-881 0,4 0-1239 15</inkml:trace>
  <inkml:trace contextRef="#ctx0" brushRef="#br2" timeOffset="-191050.85">28156 14801 10610 0,'0'0'1912'15,"0"0"-1192"-15,0 0 601 16,0 0-593-16,52-60-272 0,-12 54 88 31,4 3-280-31,8 3-112 16,4 6-40-16,-4 13 72 16,-5 10-184-16,-10 5-112 0,-18 8-88 0,-7 5 152 15,-12 1 48-15,-16 3 88 16,-16-7 8-16,-11-2-24 0,-9-7 112 15,-8-7-48-15,12-6-8 16,4-6-24 0,20-3-104-1,12-7-160-15,12-6-200 0,8-3 72 16,37-25-384-16,34-20-1160 0,29-25 447 16,-5 0-359-16,-15 9-585 0,-32 17-471 15,-28 18 2800-15,-5 4 904 31,-3 2 864-31,-8 1 561 16,-4 13 239-16,-8 5-247 0,-12 4-1025 16,-16 4-824-16,-12 15-80 0,-8 10 216 15,1 5-231-15,2 8-81 16,10-1-48-16,-1 0-48 31,12 1-80-31,8-1-112 0,9-3 64 16,7 0-72-16,15 0-192 15,37 7-648-15,52 2-881 0,-13-9 113 16,1-9-2209-16</inkml:trace>
  <inkml:trace contextRef="#ctx0" brushRef="#br2" timeOffset="-190430.51">28890 14560 9057 0,'0'0'2193'0,"0"0"-369"0,0 0 353 0,0 0-761 15,0 0-544-15,0 0-400 16,0 0-104-1,0 0-200 1,0 0-88-16,-72 35 81 0,0 25 319 16,-20 26-88-16,-7 22 0 15,11-9-32-15,28-17-120 0,25-25-160 0,10-15-64 16,-2 5 32 0,3 10-40-1,0-3-8-15,9-3-200 16,2-13-656-16,5-9-465 0,8-10-863 15,0-19-1833-15,0 0-552 16,4-16-2696-16</inkml:trace>
  <inkml:trace contextRef="#ctx0" brushRef="#br2" timeOffset="-190103.46">28236 14640 5401 0,'0'0'2016'32,"0"0"457"-32,0 0 247 0,0 0 1 15,0 0-929-15,0 0-960 16,0 0-576-16,44-35-256 16,-12 89 80-16,24 35 585 0,15 31-73 0,5 7-296 15,-16-19-56 16,-20-32-160-15,-16-31-72-16,-9-4 88 0,9 7-96 16,0 2 0-16,4 5 48 15,4-8-40-15,0-5-8 16,0-8-88-16,0-5-648 0,4-7-793 0,-8-6-1287 16,-12-6-2241-16</inkml:trace>
  <inkml:trace contextRef="#ctx0" brushRef="#br2" timeOffset="-189756.46">29563 14348 7561 0,'0'0'1448'0,"0"0"265"15,0 0 375-15,0 0-823 16,0 0-753-16,0 0 16 0,-95 60 224 16,50 16-360-16,2 23 224 15,15 8-168 1,16 1-80-16,12-9-112 0,4-26-104 15,12-16-144-15,0-12 112 16,3-8-112-16,5 5 8 16,8 2-16-16,9 4-264 0,2-10-952 15,29-16-1240-15,-16-6-473 16,-8-13-3408-16</inkml:trace>
  <inkml:trace contextRef="#ctx0" brushRef="#br2" timeOffset="-189453.06">30037 14507 11162 0,'0'0'2056'0,"0"0"-735"0,0 0-465 15,0 0-456-15,0 0-104 16,0 0-128-16,0 0 576 0,-23 126-48 31,14-46-304-31,1 18-96 16,1-9-72-16,7-19-71 15,0-22-89-15,0-14-56 0,7 1 48 16,10 3-56-16,2 3-16 31,5-9-201-31,8-6-903 0,20-17-656 0,-5-5-1249 16,-6-4-6345-16</inkml:trace>
  <inkml:trace contextRef="#ctx0" brushRef="#br2" timeOffset="-189236.09">29850 14830 10474 0,'0'0'3032'0,"0"0"-999"31,0 0-921-31,0 0-144 16,0 0-256-16,108-3-440 0,-17 9-176 15,17 1-96-15,-17 2-240 16,-15-3-552-16,-12 1-936 0,-20-4-2449 16,-9-3-3217-16</inkml:trace>
  <inkml:trace contextRef="#ctx0" brushRef="#br2" timeOffset="-189057.87">30428 14872 9097 0,'0'0'2817'0,"0"0"-1017"0,0 0-1103 15,91-7-169-15,-39 4 152 0,0 0-232 16,7-1-400-16,-6 4-48 15,-1-6-1400-15,-17 3-969 0,-19-3-2336 16</inkml:trace>
  <inkml:trace contextRef="#ctx0" brushRef="#br2" timeOffset="-188795.57">30559 14566 9313 0,'0'0'3001'0,"0"0"784"16,0 0-2033-16,0 0-863 0,0 0-593 15,0 0-288-15,0 0 232 0,0 93 152 16,4-43-96-16,4 20-72 31,4-3-80-31,-4 0-80 16,4-1-64-16,-4-8-8 0,4-1-88 15,0-3-776-15,4 3-881 16,-4-13-2856-16,0-15-5481 0</inkml:trace>
  <inkml:trace contextRef="#ctx0" brushRef="#br2" timeOffset="-188351.76">30957 14551 10578 0,'0'0'2424'0,"0"0"-71"15,0 0-1137-15,100-13-712 16,-60 16-168-16,4 13-224 31,-12 10-112-31,-12 2-8 0,-12 10 0 16,-8 0-120-16,-25 4 128 15,-10 2 48-15,-1-3 88 0,-7 4 112 16,11-7 64-16,8-3-168 31,11-4-48-31,13-5-96 16,13-4-8-16,38-3-120 0,33-6-256 16,24-13-584-16,-17 0-2065 15,-11-16-1536-15</inkml:trace>
  <inkml:trace contextRef="#ctx0" brushRef="#br2" timeOffset="-188075.4">31348 14307 11202 0,'0'0'3025'15,"0"0"-1841"-15,0 0-232 0,131 59-248 16,-59-1 48-16,12 21 32 16,-4 16-223-16,-24 7-353 0,-28-4-88 31,-28-6-112-31,-24-25-8 16,-17-10-152-16,-30 4-136 0,-41-4-257 31,9-10-1271-31,-5-2-3945 0</inkml:trace>
  <inkml:trace contextRef="#ctx0" brushRef="#br2" timeOffset="-187348.01">29683 14211 5049 0,'0'0'2856'15,"0"0"-1367"-15,0 0 127 0,0 0-24 16,0 0 177-16,0 0-241 16,0 0-808-16,0-16-208 15,0 0 80-15,0-3-136 0,8-3-120 0,-5-10-87 32,5-6 79-32,-3-7 136 15,-1-14-128-15,4-21-104 0,-5 1-96 16,1 6-80-16,0 12 16 15,-4 20 0-15,4 0-64 16,-4 6 72 0,0 13-64-16,0 9 16 15,0 13-32-15,0 0-440 0,-8 3-864 16,-7 16-113-16,-2 6-111 16,-7 17-897-16,9-7-367 15,-2-3-2737-15</inkml:trace>
  <inkml:trace contextRef="#ctx0" brushRef="#br2" timeOffset="-187017.89">29328 13760 5553 0,'0'0'1664'15,"0"0"-496"-15,0 0 65 16,0 0 111-16,0 0 312 0,0 0 209 15,12 0-553-15,11-9-632 16,14-1 64-16,10-9-320 16,5 3-192-16,4-6-160 15,-4-7-72-15,-4-3 56 16,-5 1-56-16,-7-4 8 16,-8 7-8-16,-8 5 88 0,-12 10 440 15,1 10-135-15,-9 3-249 16,3 0-144-1,5 19-352-15,0 13 304 16,8 9 40-16,7 13-41 16,18 19-103-16,19 23-608 15,-9-17-1336-15,-3-12-2449 0</inkml:trace>
  <inkml:trace contextRef="#ctx0" brushRef="#br2" timeOffset="-186300.81">30153 13858 8489 0,'0'0'1785'15,"0"0"103"-15,0 0 649 16,0 0-1081-16,0 0-320 0,0 0-632 16,0 0-504-16,0 0-88 15,7 13 88-15,-3 28 0 16,-4 1 0-16,5 5 48 0,3-2-48 31,0-1-448-31,3-9-440 16,2-6-432-16,-2-10-81 0,6-13 537 15,2-6 120-15,1-3 744 16,4-22 80-16,4-14-8 16,0-2 64-16,0-9 72 0,-5 2 216 31,-2 10 649-31,-14 9-137 16,-3 17 328-16,1 12-560 0,-5 0-704 0,0 25-256 15,0 13 208-15,4 6 48 16,4 7 0-16,12 0-128 15,3-7-256-15,9-8-64 16,5-14 48 0,-2-9 96-16,1-13 304 15,-8-13 552-15,0-22-152 0,-9-10 328 16,2-21 64-16,-14-20-312 0,-3 7-216 16,-4 8-104-16,0 21-64 15,-4 24-32 1,-11 11-64-16,-13 15-992 15,0 15-3129-15,4 11-3016 16</inkml:trace>
  <inkml:trace contextRef="#ctx0" brushRef="#br2" timeOffset="-183887.55">24268 10941 8729 0,'0'0'1297'0,"0"0"47"15,0 0 680-15,0 0-359 16,0 0-753-16,4-29-432 16,-4 29-248-16,0 0-232 15,0 3-56-15,0 13 56 16,0 0 8-16,0 6 48 16,0 4-48-16,0-1 64 15,-4 4 144-15,-4 5-8 0,0 2 112 31,-4 2-104-31,4 0 64 16,1 0-160-16,2 3-72 0,5 0-40 16,0-2 104-16,0-1-112 0,8-4 0 15,8-2 8-15,8-6 0 16,0-1 40-16,0-6-48 31,3 0 8-31,1-3 64 0,0-3-64 16,-4 0 48-16,0-4-48 15,-4 1 64-15,-4-4-64 0,4 0-8 16,0-3 8-16,0 0 113 16,4 1-113-16,-1-4 88 31,5 0 8-31,0 0 24 0,0 0 16 16,0-7-16-16,-4-2-56 15,-3-4 64-15,-2 1-56 0,-3-5 0 0,-4 2 184 16,-1-5-40-16,2 5-32 15,-5-1-96 1,-1-3-40 0,2 0 64-16,-1-1-112 0,-1-2 80 15,1 0-88-15,5-3 0 16,-6 0-8-16,-3-1 8 0,4 4-8 0,1-1 8 16,-5 1 0-16,3 3 48 31,-7 3 8-31,4-3-48 15,0 4 8-15,-4-1 96 0,0 3 0 16,0-3-40-16,0 4 32 16,0-1 56-16,0-3-104 0,0-3 40 15,0 0-88-15,0-7 48 16,-4 1-48-16,0-7 0 0,0 1 0 31,-3-5 56-31,3 5-64 16,-5 2 0-16,1 7-8 0,1 3-64 15,3 6 72-15,0 3-8 16,4 5 8-16,-5-2-160 31,5 7-584-31,0 0-1144 0,0 7-3986 0</inkml:trace>
  <inkml:trace contextRef="#ctx0" brushRef="#br2" timeOffset="-182690.61">29157 10674 2920 0,'0'0'1536'15,"0"0"-367"1,0 0-65-16,0 0 272 16,0 0 121-16,0 0-353 15,0 0-304-15,0 3-200 0,0-3 56 16,0 0 425-16,0 0 63 15,0 0-136-15,-4 0-160 0,4 0-72 32,-5-9-216-32,1-4-375 0,4-13-97 15,-3-5-56-15,-1-10 24 16,4-10-8-16,-4-19-32 16,4-16 0-16,-4-12-40 0,0-14 88 15,4 11 72-15,0 6-88 31,0 6-32-31,8 0 40 0,3 0-24 16,2 6 16-16,-1 1 40 16,-5 12-8-16,-2 13-40 15,-5 19-32-15,0 3 48 0,0 3-96 16,0-3 0-16,0 4-8 31,-9 9-144-31,6 5-304 0,-5 8-456 0,8 3-721 16,-13 6-927-16,9 0-2337 15,-3 6-529-15</inkml:trace>
  <inkml:trace contextRef="#ctx0" brushRef="#br2" timeOffset="-182221.39">28706 9671 3240 0,'0'0'5449'0,"0"0"-4304"16,0 0-9-16,0 0-160 31,0 0-472-31,0 0 440 0,0-32-79 15,0 16-225-15,0 0-88 16,0-9-168-16,13-7-224 16,2-9-80-16,6-10 112 0,2-9-40 15,1-4-80-15,0 1 24 32,4-1-24-32,-4 4 112 0,4 6 40 0,-5 10 72 15,1 2-56-15,-3 10 64 16,-10 10 120-16,2 7 105 15,-6 8-305-15,5 7-224 0,12 0-72 16,16 22 0 0,27 13 64-1,34 19-8-15,26 22 16 0,8 7-8 16,-27-13 8-16,-36-16-8 16,-44-19-225-16,-32-1-1431 0,-17-5-2169 15,-18-10-2456-15</inkml:trace>
  <inkml:trace contextRef="#ctx0" brushRef="#br2" timeOffset="-181237.14">27328 9614 10354 0,'0'0'1416'0,"0"0"464"0,0 0 369 16,-36-86-529-1,32 73-559 1,0 10-105-16,4 0-360 16,0 3-392-16,0 0-304 0,0 19-104 15,8 10 16-15,8 24 88 0,16 24 8 16,8 18 0-16,3 4-8 0,-2-17 48 31,-13-22-48-31,-13-22-48 16,-2-9-248-16,-2-1 40 15,1 1 56-15,-4-7 96 0,0-6-64 16,-4-9 152-16,-4-7 8 0,4 0 8 16,0-4 168-16,3-15 424 31,6-15-448-31,-1-8-24 16,4-25-64-16,-1-25 40 0,6-22-48 15,-1-7 32-15,-1 1-72 16,1 12-8-16,-4 25 8 0,0 20-8 15,-4 21 8-15,-3 17 24 32,-2 0-24-32,1 6-16 15,-4-1 8-15,0 18 0 0,-4 2-488 16,0 0-1104-16,-16 28-1137 16,-4 3 560-16,1-5-2335 0</inkml:trace>
  <inkml:trace contextRef="#ctx0" brushRef="#br2" timeOffset="-179671.02">30025 9677 8937 0,'0'0'1905'0,"0"0"-585"16,0 0 569-16,0 0-889 0,0-31-16 15,0 21 0-15,0 0-480 16,0 1-184-16,0-1 112 0,0 1-152 15,0-1-63-15,0-3 7 16,0-5-128-16,-4-5-88 0,-12-2 64 16,-3-10-24-1,-9 3 8-15,-8 0-56 16,-1 7-8-16,2 12-8 0,-1 10-136 16,-7 6 24-16,-2 26 120 15,6 12-96-15,3 16 96 16,4 4-40-1,16 5-24-15,16-2 64 16,0-1-89-16,16-12-143 16,20-6 16-16,3-13 40 0,10-14 168 15,-2-11 16-15,5-7 0 16,-9-19 88-16,2-13-40 0,-13-9 120 31,-4-7 24-31,-4-6 56 16,-13 0-95-16,-7-3 95 0,0 0-232 15,-4 6 120-15,0 13 80 16,0 12-64-16,0 14 40 16,0 12-192-16,0 3-160 0,0 26-352 15,0 5 440-15,-4 11 72 32,0 2 0-32,4 1-8 0,0 0 0 0,0-7 8 15,0 0-16-15,12-6-513 16,4-3-479-16,8 3-776 15,0-13-793-15,0-6-1408 0</inkml:trace>
  <inkml:trace contextRef="#ctx0" brushRef="#br2" timeOffset="-179356.16">30536 9271 8729 0,'0'0'1921'0,"0"0"-49"0,0 0-183 16,0 0-289-16,0 0-376 0,-28-26-624 16,4 42-104-16,-12 13-56 15,-1 9-64-15,-2 6-96 16,7 10 80-16,4 3 16 0,9 0-72 15,6 1 48-15,13-1-104 16,4 0-40-16,20 0 56 0,16-6-64 31,8-3-128-31,8-10-40 16,0-10-776-16,-1-9-592 16,5-19-969-16,-8 0-1520 0,-17-16-2952 0</inkml:trace>
  <inkml:trace contextRef="#ctx0" brushRef="#br2" timeOffset="-179080.89">30858 9245 7457 0,'0'0'2417'15,"0"0"255"-15,0 0-431 16,0 0-1089-16,0 0-688 15,0 0-456-15,0 0-8 16,-28 80 272-16,16-30-40 0,4 11-32 16,4 2 64-16,4 4-160 15,4-7-32 1,16-3-72-16,4-3 0 16,8-12-96-16,-4-7-560 15,4-10-200-15,11-15-784 0,-2-4-857 16,-14-6-2960-16</inkml:trace>
  <inkml:trace contextRef="#ctx0" brushRef="#br2" timeOffset="-178849.04">30710 9607 10058 0,'0'0'2928'16,"0"0"-1127"-1,0 0-1113-15,0 0 216 16,84-6-424-16,-36-1 72 16,4 1-136-16,4 0-296 0,-4 3-120 15,-9-1-48-15,-3-2-984 16,-8 6-384-16,-4-3-1041 16,-8 3-1592-16,-12-3-1784 15</inkml:trace>
  <inkml:trace contextRef="#ctx0" brushRef="#br2" timeOffset="-178625.25">31201 9582 6601 0,'0'0'2937'0,"0"0"-1097"0,0 0-24 15,0 0-287-15,0 0-473 16,0 0-72-16,0 0-488 0,103-42-328 31,-67 42-16-31,-4 0-152 16,0 0-48-16,-9 0-216 15,1 0-664-15,-11 0-1096 0,-13 0-169 16,0 0-648-16,-16-2-4056 0</inkml:trace>
  <inkml:trace contextRef="#ctx0" brushRef="#br2" timeOffset="-178399.25">31272 9347 6785 0,'0'0'3897'15,"0"0"-2433"-15,0 0-664 16,0 0-624-16,0 0 96 16,0 0 753-16,28 92-89 15,-24-48-216-15,4 1-312 16,-4 2-200-16,4 1-136 0,-4 0 8 15,5-1-80-15,-6-5-384 16,5 9-1072 0,0-13-689-16,-4-10-2448 0</inkml:trace>
  <inkml:trace contextRef="#ctx0" brushRef="#br2" timeOffset="-178044.39">31635 9375 8769 0,'0'0'2201'0,"0"0"-49"16,0 0-959-16,0 0-737 15,0 0 160-15,91-22-320 0,-63 38-288 16,-7 9-8-16,-6 4 0 16,-11 9 0-1,-4 0 0-15,-4 3 120 16,-15-2-16-16,-1-4-48 0,-1-7 0 16,10 1 32-16,7-7-88 15,4-3-88-15,24 0-40 0,16-6-280 16,19-4-152-16,41-9-1433 31,-16 0-1079-31,-9-16-5570 16</inkml:trace>
  <inkml:trace contextRef="#ctx0" brushRef="#br2" timeOffset="-177755.04">31938 9185 10746 0,'0'0'2744'0,"0"0"-343"0,0 0-1321 0,0 0-464 15,108 3-184-15,-61 26-24 16,1 9-55-16,-4 13-337 0,-9 6 32 15,-14 9-48-15,-14 1-16 16,-7 0-64 0,-11-1-361-1,-25-2-695-15,-52 22-680 0,12-23-569 16,1-9-2448-16</inkml:trace>
  <inkml:trace contextRef="#ctx0" brushRef="#br2" timeOffset="-176780.58">28145 7293 10658 0,'0'0'1464'15,"0"0"224"-15,0 0-1223 16,0 0-465-16,0 0-281 0,0 0 281 16,-36 152 97-16,16-37 167 31,0 14 184-31,8-1-200 0,12-5-88 16,0-12-32-16,16 1-72 15,0-1-56-15,0-19 0 16,-4-26-224-16,-8-21-416 0,0-16-393 15,-1-1-103-15,-3 1-136 32,0-7-128-32,0-12-857 0,-7-8-2240 0</inkml:trace>
  <inkml:trace contextRef="#ctx0" brushRef="#br2" timeOffset="-176294">27906 7556 2528 0,'0'0'4281'0,"0"0"-3297"0,0 0 112 16,0 0-343-16,0 0-161 15,111-73 32-15,-39 67 96 16,31 6-232-16,37 0-168 0,15 0-192 31,12 3 0-31,1 6-120 0,-1-2 64 16,9-1-72-16,-1-2 8 16,0-2 48-16,-11-2-56 15,-5 0 0-15,-11 0 0 0,-13-2 0 16,-8 2 24-16,-3 0 176 15,-8 0 320-15,-1 0-88 0,9 0-111 32,11 0-105-32,1 0 56 15,-1 2-144-15,-8 5-48 16,-27 2-72-16,-33-5 0 0,-30 2 56 16,-22-6-64-16,-2 3 8 15,-5-3 120 1,-8 0-8-16,0 0-120 0,0 0-448 15,-4-3-1521-15,-9-3-567 16,9 2-2625-16</inkml:trace>
  <inkml:trace contextRef="#ctx0" brushRef="#br2" timeOffset="-175837.36">31496 7524 6617 0,'0'0'2440'0,"0"0"-1535"15,0 0-681-15,0 0-64 16,0 0 232-16,0 0 32 15,15 105 352-15,-15-57-232 0,0 9-216 32,-4 4-144-32,1 15-104 0,-1 13-16 15,4 15-8-15,0-2-56 16,11-17 0-16,2-21-72 16,-2-26-136-16,1-3 32 0,4-3 8 15,0 3-72-15,-4-7 96 31,-4-5 16-31,-8-8-8 0,-12-5 136 32,-24-10 8-32,-11 0 392 15,-30 0-96-15,-18-16 64 16,-40-6 136-16,-21 0-176 0,-12 0 33 16,-6 5-241-16,11 5-56 15,-13 6 56-15,1-1-112 0,-9 4-8 0,-3 3 8 16,-8 0-8-16,4 0 0 15,-1 0 8-15,-3 3-8 16,4 4 40-16,8-4-40 0,11-3 0 16,24 3 0-1,25-3 8-15,31 0 0 16,29 0-8-16,23 0 0 16,16-3 0-16,8-7-344 0,16-12-121 15,16-3-831-15,21-1-6177 16</inkml:trace>
  <inkml:trace contextRef="#ctx0" brushRef="#br2" timeOffset="-174830.87">29300 7235 4416 0,'0'0'4313'0,"0"0"-2576"0,0 0-793 46,0 0-288-46,0 0 128 16,0 0 64-16,0 0-191 0,5 0-297 16,-5 0 16-16,0 0 72 15,0 0 160-15,0 0 248 0,0-6 304 16,-5-13-247-16,1-9-617 16,-4-7-168-16,0-19-64 15,5-16 16-15,-2-25-8 0,1-29 0 16,0-16-24-16,0 0-48 15,0 20 0-15,-3 21-8 0,-6 23 8 16,1 25 8-16,5 16-8 31,3 16 8-31,-1 4 0 16,5 8-8-16,-4 7-48 0,4 0-1361 16,0 26 1-16,0 5 416 15,-4 20-1345-15,1-9-383 0,-5-11-2993 0</inkml:trace>
  <inkml:trace contextRef="#ctx0" brushRef="#br2" timeOffset="-174455.22">28946 6410 6281 0,'0'0'2944'15,"0"0"-1935"-15,0 0-569 0,0 0 128 16,0 0 272-16,0 0-152 16,0 0-248-16,-4 3 120 0,4-3 329 31,0 0 191-31,4-16 184 16,16-6-792-16,3-13-344 0,18-19-40 15,6-25-88-15,-8 3 8 16,-2 9 0-16,-9 3 8 0,-12 20-16 15,4-1 80-15,-5 1-64 32,5 12-8-32,0 10 40 15,0 13-48-15,4 9 0 0,8 6-104 16,8 23-64-16,8 21 120 16,15 29-32-16,5 27 0 0,0 1-720 0,-20-21-1873 15,-20-35-3024-15</inkml:trace>
  <inkml:trace contextRef="#ctx0" brushRef="#br2" timeOffset="-173424.84">28989 4829 11082 0,'0'0'1056'16,"0"0"320"-16,0 0 545 15,0 0-1153-15,0 0-768 0,0 0-104 31,0 0-48-31,0 16 152 16,0 16 8-16,0-1 40 0,0 1-48 16,4-4 16-16,12-5 56 15,8-7-64-15,12-7 0 16,4-9 104-16,4 0-48 0,3-22 8 16,-7-10 16-1,-8-16 0-15,-12-2 48 16,-4-7 0-16,-12 3-136 0,-4 3 232 15,0 6 104-15,0 13 48 16,0 14 128-16,0 11 73 16,0 7-585-16,0 19-433 15,8 32 185 1,8 32 200-16,11 34 48 0,5 13 0 16,-4-3 0-16,0-16 0 0,-11-22 0 15,-6-16-32-15,-11-16-464 16,0-15-24-16,-4-7 128 15,-16-3 168 1,-7-4 96-16,-10-2 128 16,-2-17 96-16,-8-9 152 0,-2 0 280 15,6-22 72-15,2-10-280 16,13-9-80-16,17-14-112 16,11-11 24-16,36-16-31 0,31-23-105 31,13 0-16-31,-8 13-105 15,-28 25-959-15,-29 7-504 0,-15 25-1481 16,-3 3-2664-16</inkml:trace>
  <inkml:trace contextRef="#ctx0" brushRef="#br2" timeOffset="-172910.36">28806 4531 9762 0,'0'0'1952'0,"0"0"-1024"0,0 0-680 16,0 0-160-16,0 0 16 15,0 0 88-15,0 0 16 16,0 0 40-16,0 0 225 0,0 0 527 31,0 0 192-31,0-4-64 16,0-5-152-16,4-13-655 0,4-4-233 15,8-9-24-15,-4-6-56 16,4-7-8-16,0 1 8 16,0-4-8-16,0 3 0 0,-1 4 8 31,2 6-8-31,-6 9 48 16,-3 10-40-16,1 6-8 0,-2 13 0 0,5 0-200 15,8 7-193-15,8 15 257 16,8 6 72-16,4 11-24 15,8 2-384-15,15 22-680 16,-10-12-1569 0,-14-10-2424-16</inkml:trace>
  <inkml:trace contextRef="#ctx0" brushRef="#br2" timeOffset="-171454.8">21699 5937 6889 0,'0'0'1880'0,"0"0"-231"15,0 0-273-15,0 0 24 0,0 0 17 16,-9 0-377-16,9 0-184 0,0 0-184 16,0 0-168-16,0 0-208 15,0 0-80 1,0 0-112-16,4 0-56 15,8-6-48-15,7 2 48 16,6-5-40-16,3 2 0 0,3 5-8 16,-3-5-8-16,0 4-288 15,-3-4-288-15,-10 4-248 16,1 0-120 0,-8 3 112-16,-8-3 320 0,0 3-49 15,-20 0-1063-15,-12 0-528 16,0 0 759-16,-7 0 33 0,11 0 144 15,3 0-185-15,14 0 881 16,7 0 528 0,0 0 584-16,4-6-199 15,0-4 663-15,0 0 720 16,4-2 225-16,0 2-369 0,0-3-296 16,0 4-128-16,-1 3-255 15,1-1 175-15,-4 1-288 0,5 6-152 31,-5 0-40-31,0 0-408 16,4 0-232-16,-4 0-96 16,4 10-40-16,4 8 120 0,4 5 8 15,-4 6-88-15,0 6 88 16,-1-1-272-16,-3 1-360 16,5 0-368-1,-1-3-648-15,7 0-153 0,1-7-943 16,-4-9-2145-16</inkml:trace>
  <inkml:trace contextRef="#ctx0" brushRef="#br2" timeOffset="-171184.25">22009 5677 7241 0,'0'0'2249'0,"0"0"247"16,0 0-704-16,0 0-871 16,0 0-529-16,0 0-392 0,8 6-96 15,0 13 96-15,8 6 8 0,-1 11 48 16,-2-2 24-16,-1 8-32 16,-5-1 0-16,6 6-48 31,-9 1 0-31,7 3-72 0,10 9-1553 15,-2-9-775-15,1-16-4122 0</inkml:trace>
  <inkml:trace contextRef="#ctx0" brushRef="#br2" timeOffset="-170065.52">29850 4597 8849 0,'0'0'1353'0,"0"0"-385"0,0 0-312 15,0 0-320-15,-44 10 112 16,16 6 648-16,-4 9-375 0,1 10-289 16,3 9-64-16,0 26-8 31,16 25-160-31,12 16-104 0,12 0-88 16,23-15 64-16,1-29 8 15,-4-30-72-15,0 2-8 16,0 2-456-16,16 10-1185 0,-9-10-199 15,-7-12-1409-15</inkml:trace>
  <inkml:trace contextRef="#ctx0" brushRef="#br2" timeOffset="-169696.16">30089 4603 5777 0,'0'0'2240'16,"0"0"-735"0,0 0 63-16,0 0-432 15,0 0-320-15,0 0-328 0,0 0-472 16,0 0 64-16,0 0 104 15,-32 74 273-15,21-27-1 16,-6 23 24-16,9 13-24 0,5-4-192 31,3-9-112-31,0-10-48 0,11-15-80 16,13-1 32-16,12 4-48 16,7-7 40-16,10-6-48 15,3-10-64-15,24-6-1128 0,-13-6-721 16,-16-10-1960-16</inkml:trace>
  <inkml:trace contextRef="#ctx0" brushRef="#br2" timeOffset="-169444.2">29842 4988 6529 0,'0'0'2905'0,"0"0"-1137"0,0 0-920 15,0 0-400 1,0 0 432-16,112 0 441 16,-57-7-313-16,10 7-272 0,-2 0-424 15,-4 0-312-15,-3 0 0 16,8 0-1728-16,-16 0-1257 15,-16 0-5065-15</inkml:trace>
  <inkml:trace contextRef="#ctx0" brushRef="#br2" timeOffset="-169175.48">30587 5054 11026 0,'0'0'2744'16,"0"0"-431"-16,0 0-1177 15,0 0-296-15,0 0-127 0,0 0-273 16,44-41-336-16,-21 38-96 16,9 3-8-16,5 0 0 0,3 0-368 15,3 0-353 1,-3 0-207-16,0 0-24 15,-8 0-560-15,-8 0-369 16,-9 0-415-16,-11 0-2281 0</inkml:trace>
  <inkml:trace contextRef="#ctx0" brushRef="#br2" timeOffset="-168850.72">30695 4835 8089 0,'0'0'3025'16,"0"0"-233"-16,0 0-887 15,0 0-1041-15,0 0-560 0,0 0-304 31,0 0-72-31,0 0 72 16,15 83 8-16,-2-33 160 16,-1 8-168-16,3-1 112 0,5 0-104 15,0-3 0-15,0-3-8 32,-8-7-832-32,-8 7-1336 0,-4-13-465 0,0-13-4321 15</inkml:trace>
  <inkml:trace contextRef="#ctx0" brushRef="#br2" timeOffset="-168327.06">31312 4845 11026 0,'0'0'2528'0,"0"0"-295"31,0 0-1257-31,0 0-464 16,0 0-120-16,108-32-152 0,-80 44-192 0,-4 11 8 15,-4 12-56-15,-12 0 0 16,-8 6 0-16,0 0 0 0,-17 1 8 15,2-7-8 1,-9-3 80 0,7-10-64-16,2-7-8 15,7-2-8-15,8 0-8 0,8-7-104 0,35 4 112 16,34-1 88-16,26-6-88 16,1-3-552-16,-12-12-696 0,-34-8-1937 31,-25-2-5553-31</inkml:trace>
  <inkml:trace contextRef="#ctx0" brushRef="#br2" timeOffset="-168035.97">31663 4540 10786 0,'0'0'2976'0,"0"0"-495"16,0 0-1209-16,0 0-808 31,0 0-360-31,0 0-56 16,127 41 168-16,-63 1-16 0,16 21-7 16,4 23-73-16,-13 25-40 0,-11 3-40 15,-36-2-40-15,-24-18 0 0,-16-18 40 16,-32 1-40-1,-11-4 0 1,-18 3-16-16,-14-3-825 16,19-19-1031-16,13-16-3073 0</inkml:trace>
  <inkml:trace contextRef="#ctx0" brushRef="#br3" timeOffset="-151866.29">16140 9538 3544 0,'0'0'392'0,"0"0"1025"0,0 0-553 16,0 0-528-16,0 0-56 16,28-80 40-1,-20 58 424-15,-5 3 352 16,1-6-551-16,-4 2 23 15,0-2 120-15,0-1 40 16,0-2 40-16,-4-1-360 0,-3-3-208 31,-5-3-64-31,3-2-56 0,2-2 24 16,-1 1-96-16,4 0 56 16,0 0 152-16,4-3-120 15,-4 6 0-15,-4-7 88 0,0 7-104 16,-12 1-16-16,0 2-47 31,-8 0 87-31,4 7 144 0,-4 3 40 16,9 2-8-16,-1-2 40 15,3 3-144-15,6 3-56 16,-1-3-120-16,4-3 0 0,0 3 0 16,0-3 0-16,0 3 0 0,-4-3 8 15,0-1-8-15,0 1 56 16,0 0-56-1,-4-3 8-15,4-1-8 16,1 1 0-16,-2 0 0 16,2-5 8-16,-1 5-8 0,3-3 8 15,-2-1-8 1,-2 0 0-16,2 1 8 16,-5-1-8-1,0 1 8-15,-5 2-16 16,6 4-88-16,-5 0 96 15,0 3-8-15,0 0 8 16,4 0-8-16,-4-3-144 0,4 6-24 16,1-6 96-16,-2 5-16 15,-2-2-112-15,-1 1-224 0,-4-4-65 16,-4 2 289-16,0-2 208 16,-4 0 0-16,0 3 8 0,0 3 0 15,4 0-8-15,5 3 56 16,-5 0-56-16,0 1 8 0,4 2 0 31,-4 1 40-31,4-4-48 16,-8 3-88-16,0-2-48 15,0-1-112-15,0 1 144 0,-3-1 56 16,-5 0-56-16,4 0-24 31,-4 4 80-31,4-4-40 0,0 4 72 0,1 2-64 16,-1 1 0-16,4 0-48 15,-4-1-32-15,-4-2 16 16,0 3 136-16,1-4-32 0,-2-3 40 16,2 1 48-1,-1 2 16-15,4-3-8 16,-4 1-56-16,8-1 0 16,0 7 56-16,1-4-56 0,6 3-8 15,6-2-16-15,-1 3 16 16,0-1 8-16,0 1-16 0,-4-3 16 31,-4 2 0-31,-4-2 0 0,0-1 0 16,-3 1 8-16,-1 2 48 15,-1-2-48-15,6 3-8 16,-5-1 8-16,8 7 16 0,0-3-24 16,1 3 0-16,-1 0 0 31,0 0-8-31,-4 0 8 0,-4 0 0 15,-4 0 0-15,0 0 0 16,1 0 0-16,-9 0 0 16,0-3 8-16,0-1 0 0,-4 1 0 15,5-3-8-15,-2 6 0 16,2 0 8 0,-1 0-8-16,4 0 0 15,-4 3-8-15,1 3 8 0,-5 1 0 16,0-1 0-16,-4 0 0 15,-4-2 0-15,1-1 0 0,-1-3-8 16,0 0 8 0,-3 0 0-1,3 0 0-15,4 3-8 0,4-3 16 16,0 6-8-16,4-2 0 16,-4 2 0-16,1 3 32 0,-5-2-32 15,0 6-8-15,-4-1 8 0,1-2 0 31,3 5 0-31,0-2 0 16,-4 0 0-16,1 3 0 0,3 0 8 16,0-3 0-16,0 2 8 15,4-2-8-15,5 3 72 0,-5-3-80 16,4 2-8-16,4 5 8 31,-3-5 0-31,2 2 0 16,2 1 0-16,-1-2 0 0,0 3 8 15,1 0-8-15,-9 0 8 16,3 1 32-16,2-1-40 0,-1-1 0 16,1-1 0-16,2-2 0 31,-2 5 0-31,2-5 0 16,6 1-48-16,-4 0 48 0,-2 0 0 0,6 3 0 15,-6 0 0-15,2-3-8 16,3 3 8-16,-4 0-8 0,0 3-88 15,0 1 88 1,1-1 8 0,3 6 0-16,0 1 0 15,0 3-8-15,4-1 0 0,1 4 0 0,-1 0-32 16,-1 3 40-16,-2 0 8 16,-1 0 40-16,-4 7-48 0,-4-7 0 31,9 3 0-31,-6 0 0 15,6 1 0-15,3-1 0 16,8 4 0 0,4 2-8-16,4 4 8 15,1 3-8-15,2 3 0 0,2 0 0 32,-2 1 8-32,-2 1 0 15,-1 2 0-15,-1-1 0 16,2 4-8-16,3-1 8 0,4 4 16 15,8 0-16-15,4-1 0 16,0 4 88-16,0 0-16 0,16 9-72 16,0 14 0-16,-4 8 8 15,-1-6 8-15,-7-22-16 16,1-18 56-16,-5-18-16 0,4 14-32 16,-4 3-8-16,4 6 88 0,0 1 56 15,7-4-32-15,6 0-16 0,7 0-96 16,-1 0 128-1,5 0-112 1,0 1 40-16,-8 2-48 16,-4 0 0-16,-8 1 8 0,-4 6-8 15,-4-4 48-15,0 4 72 0,0-1-56 16,0-2 16-16,4-4-88 0,8 4 0 31,15 12 8-31,14 13-8 16,2 9 0-16,1-2 40 15,-12-20-40-15,-12-22 0 0,0-13 0 16,-4 10 0-16,8 18 8 0,4 27-8 16,4 15 0-16,-1 0-8 31,5-3-32-31,-8-13 40 16,-4-9-8-16,0 3-64 0,0-3 64 15,4-4 0-15,-4-12 8 16,0-16 0-16,-9-13 0 0,9-3 0 15,4 10 56-15,4 9 40 32,8 6 16-32,12 11-64 15,0 14 81-15,4 14-25 0,-5 3-96 16,-10-7 0-16,-14-22 0 16,-7-25 8-16,-4-13 24 0,0-6-40 0,4-3 0 15,8 3 8 1,4-1-8-1,7-2 232-15,1-4 96 16,4 1-64-16,-4 9-96 0,-1-1-160 16,-3 4 40-16,-12 1-48 0,-4-1 0 15,-8-3 0-15,-3-4 80 0,2-5-64 32,-7-4 64-32,8-3-72 15,8 0 56-15,8 0 232 16,0 4 40-16,8 2-136 0,3 0-24 15,-2 4-128-15,-5 3-48 16,-9-1 0-16,1 1 8 0,-11 0-8 31,6-1 0-31,-7-2 0 16,4 0 40-16,8-1-32 0,0-3-8 16,4 1 8-16,4 2 8 15,-5 1 24-15,1 3-40 16,0 3-8-16,-8 3 8 0,0 0-8 31,0 0 8-31,4-3-16 16,4-6 8-16,11-1-216 0,6-2-200 15,6 2-176-15,5-2 224 16,-4-1 48-16,-5 3-8 16,-11-2 64-16,-8 0 87 0,-8-1 1 15,-8-6 16 1,-4 0 104-16,0-3 64 15,0-4 0-15,4-2 0 0,8 0 0 16,8-1 0-16,4 1 80 16,7 3 56-16,-2 2-120 15,2-2 88-15,-3 6-104 16,-8 3 16-16,-4-3-8 16,0 4-8-16,-1-5 0 15,5 1 0-15,0-2 0 0,12-5-8 16,4 1-16-16,0-7-136 15,8-2-112-15,4 2 184 16,-5-3 88 0,5 3 0-16,-4 4 0 15,-5 2-8-15,-2 4 8 0,-6 0-72 16,2 0-112-16,-6 0 120 16,-3-4 56-16,0-2 0 15,0-4-8-15,8 1 16 0,4-7 24 31,3 3 200-31,9-3-120 16,8 0 136-16,-1 6-152 0,-3 1-88 16,0-1 0-16,-8 4-8 15,-1 2-120-15,-6-2 80 16,2-4 40-16,5 0 8 0,0-2 16 16,-1-4-16-1,13 0 0-15,0-4 40 16,8-8-40-16,0-1 0 0,-1 1 0 15,-3 2 0-15,-8 0-8 16,-5 7-272-16,-7-6 88 16,-4 5 184-16,-4-5-32 15,-8 0 40-15,0-4 48 16,0 0 136-16,0-3 144 16,0 0-40-16,-4-3 9 0,3 0-9 15,-6 0-16-15,2 3 72 16,-7-3 16-16,4 0-88 15,-5 0 16 1,5 0-120-16,1-3-80 16,-1-3 136-16,0-1 64 15,4-3-104-15,4-3-88 0,-1 4-88 16,1-7 88-16,0 0-96 16,4-3 0-16,-4-3 8 0,-1-4 56 31,1 1-64-31,0-3-80 15,0 5-120-15,0 1-32 0,0 3-64 16,-8 3-136-16,-5 0-40 16,1 3 208-16,-7-3 200 31,-2 4 64-31,1-8 0 0,1-2 0 16,-2-3 0-16,6-4-8 15,-2 3-304-15,1 4-392 0,-4 3 375 0,0 6 233 16,-4 4 56-16,-4-4 40 15,-4 3 88-15,4-2 145 16,-4-1 7-16,0 1 64 16,0-8-40-1,4 1-96-15,4 0 56 0,-5 3 152 16,2 3-96-16,-1 1-104 0,-4 2-8 16,0 0-168-16,0 4 8 15,0 0-8-15,-12-4 8 16,0-3 0-1,4 1 0-15,0-5 40 32,4 1-8-32,0-2-40 15,0-2 0-15,-4 4 40 0,0-2-40 16,-4 2-8-16,-3-7 0 16,-2 4-64-16,-3-3-64 0,4 3-120 15,-8 0-48-15,9 6 192 16,-1 0 32-16,0 0 80 0,4 4 0 15,0-1 0-15,4 4 72 16,0-4-64-16,4 1 0 16,0-7-8-16,0 0-16 0,0-3-64 31,0 0-24-31,-1-1-72 16,-2-2-104-16,3 3-64 0,-4 0 184 0,4 3 160 15,0 3-16-15,0-6 16 16,4 3 8-1,0 1 0 1,0-1 32-16,0 0-40 0,0-4 0 16,4-2-8-16,8 0 8 15,-4-3-104-15,4-4-201 0,4 3 17 16,0-2 64-16,3 2 104 0,2 1 80 16,-1 2 32-16,-5 5 16 15,9-2 40 1,-8 4 16-16,0-2-56 15,0 2 48-15,-4 0-56 16,4 3 0-16,-4 0 0 0,0 0 8 16,-1 0-8-16,6 1-72 15,-1-4 24-15,-4 0 40 0,3 0-48 32,2 0 8-32,-6-3 40 15,6 3 8-15,-6-3-8 16,6 3-72-16,-6 0 64 0,9 0-32 15,-4 0 40-15,0 3 0 16,0 1 0-16,0-1 8 0,0-3 0 31,0 3 8-31,4-3-8 16,-4 4 8-16,4-4-8 0,-5 3 0 16,2 0-8-16,-2 4 8 0,2-4-8 15,-2 0 8-15,5 0 0 16,1-3-16-16,-6-2 0 0,5 2 16 15,0-4-8 1,-4 2-8 0,4-2 16-16,-4 4-168 15,-5 0-400-15,-2 0 104 0,3 4 336 0,-9 2 128 16,6 1 40-16,-1 2-40 16,0 4 0-1,-1 0 8-15,2 0 0 16,3-1-8-16,-5 1 8 15,6-4-8-15,-2-2 8 16,-3-1-8-16,1-2 0 0,-2-1 0 16,-3 0 0-16,0 4 8 0,0-1-8 31,-4 1 16-31,0 2 24 16,4 0-40-16,0 1 0 15,-4 0 8-15,0-1 8 0,0 4-8 16,0-3 0-16,0 0 0 15,0-1 88-15,0 0-88 0,0 1-8 32,0-7 56-32,0 4-8 15,-8-1-48-15,0-3 0 16,1 1 104-16,-6 2 216 0,-2 1-56 16,-2-1 72-16,-2 1-184 0,3-1-8 15,-5-3-48-15,10-6-88 16,-10 0 0-1,10-6 72-15,-6-4 0 16,6 3 152-16,-5 1 137 16,0 6-129-16,1 0-128 0,2 6-112 0,1 3 0 15,-16 10-112-15,4 10-1033 16,-4 3-1807-16</inkml:trace>
  <inkml:trace contextRef="#ctx0" brushRef="#br3" timeOffset="-145737.72">18458 14090 4560 0,'0'0'5130'0,"0"0"-2770"0,4 0-1248 0,1 0-512 31,3 0 1-31,0 0-65 16,8 0-88-16,3 7-144 0,5 2-200 15,1 7-88-15,-1 3 88 16,-1 6-104-16,-3 7 16 15,0 0-16-15,-4 3-8 0,0-3-64 32,3 3-56-32,2-3 120 0,7-1 0 15,0-6 8-15,7 1 0 16,5-4 0-16,4-3 0 16,0-3 8-16,0 0-8 0,-8 0 0 15,0 0 0-15,-5-1 0 31,1 2-8-31,0-5 8 0,4 1 0 16,12-3 40-16,-1-4-40 16,9-3 8-16,0 0 8 15,8 0-16-15,-4-3 0 0,0 0-48 16,-8 0 48-16,-5-6 8 16,-8-1-8-1,2 1 0-15,-5 0 8 0,-1 3-8 16,-3-4 0-16,4 1 0 15,0 0 0-15,0 3 0 16,-4-1-112-16,4-2-408 0,-4-1-8 16,0 1 136-1,-4-6 255 1,-5-1 137-16,1 0 8 0,-4-2 49 16,4 2-41-16,4-4 184 0,4 5 16 15,0-1-208-15,7 4 40 16,1 2-48-1,-4 1 8-15,-5 3-8 16,-3 0-8-16,-11 3 0 16,-2 0 8-16,-2 0-80 0,-5 3 80 15,3 6 0-15,2 1 56 16,6 6-56-16,5-3 56 0,4 2-48 16,4-2 56-16,0-4-64 31,3 1 0-31,6-3 0 0,-9-4 8 15,0-3 8-15,-4 0-8 16,-5 0 80-16,5 0 320 16,4-3-152-16,-1-4 0 0,6 1-88 15,7-1-112-15,4 1 8 16,3 6-64 0,5 0 0-16,4 0 480 15,-8 0-128-15,-5 6-192 0,-6 1-72 16,-9-4-80-16,-9-3 40 15,1 0 16-15,4-3 72 0,0-6 160 16,4-8-104 0,3-2-40-16,5-3-72 15,0 3-16-15,0 0-64 16,3 3 0-16,2 0-8 0,-6 3 8 16,1 1-128-16,0-1-48 15,4-3 80-15,-5-2-32 0,10-2 64 31,-1-2 48-31,-1-7 16 16,9-2 0-16,0-1-80 0,4-3-104 16,-5-3-32-16,5 3-56 15,-8 3 64-15,-4-3-16 0,-5 3 40 16,-7-2 112-16,-8-4 0 31,0-4 72-31,-4-5 264 16,-4-7 112-16,7-7-48 0,-2-2-80 15,3 0-104-15,-4-1-64 16,0 4 40-16,-1 6 88 0,-7 0-48 16,0 3-104-16,0 3 40 31,-4 1 0-31,-3-1-40 16,2-3-48-16,1 0-8 0,4-3 8 0,-4-3-16 15,4-16-104 1,3-16 104-1,2-16-8-15,-1-3 16 0,-5 7 8 16,-2 25-8-16,-5 18 8 16,-5 17-8-16,1 3 8 15,4-7-8-15,1-2 0 0,-2-10-176 0,1 3 40 16,5 0 72-16,-2 0-72 16,-3-3 80-16,0-3-160 0,-3-1 216 31,-5-6 8-31,3 1-8 15,-3-1-112-15,0 0-224 16,0 4-168-16,0 6 200 0,0 3 24 16,0 0 80-16,0 6 104 0,4-2 40 15,8 2 56-15,4-3-120 32,4 3-176-32,4-2-80 15,0-1 160-15,0 3 168 0,4-3 32 16,0 4 16-16,4-4-8 15,-5 0 8-15,6 0 48 0,-2-3 72 16,-4 7-112-16,1-4 120 31,-7 3-40-31,3 4 64 16,0-1 80-16,-1 1-56 0,9-4 0 16,5 1 48-16,2-4-152 0,8 0-64 15,2-6-8-15,-2 0-8 0,1 0-96 16,0-3-16-1,-8 6 120 1,-4 2 0-16,-5 8 0 16,1-1 0-16,-4 8 8 0,0-2 0 15,-4-2-8-15,0-7 8 0,0 1 0 16,0-4 88-16,0-3-96 0,4-3-48 31,-5-3-184-31,-3-4-320 16,4 4 296-16,-8-16 40 15,4 6 16-15,0 3 184 0,0 1-104 16,0 18 71-16,-4-3 49 0,-4 10 8 16,-12 9 201-16,0 0-97 15,-4 1-32-15,-20-5 32 32,-8-1-112-32,-16-20 0 0,-12-17 8 15,9 1-8-15,7 7-88 16,12 5 80-16,12 14 8 0,0-7-16 15,0 0 16-15,4 3 0 32,0 10 88-32,-3 2-80 15,-2 8 128-15,1-1-64 0,-3 10 80 16,3 0-8-16,-4 3-136 16,4 3-8-16,-4 3 48 0,0-3-48 15,-8 6-8-15,-3-2-64 16,-10-1 0-1,-6-3 72-15,-13 3-72 16,1-5 72-16,-10 2 8 0,6-3-8 16,-5 3-8-16,0 0 8 15,1 3 0-15,3 4 0 0,-3-1 0 16,-2 4 0 0,2-1 48-16,0 1-48 15,-2 0-8-15,-2 6-40 16,-13-4 48-16,-7 4 0 0,7 0 0 15,8 0 0-15,12 0-8 16,12 7 8-16,-11 2 0 0,-5 1 0 31,-16 6 0-31,-7-1 40 16,-21 5-40-16,0-1 0 0,5-3-8 16,24-4 8-16,23-2 0 15,16-4-56-15,4 0 48 16,-12 1 8-16,-4-4 0 0,-3 4 0 31,-1-1 32-31,-3-3-32 16,3 3 0-16,-16 1 0 0,5 2 0 15,-2-3 16-15,2 4-16 16,11-3 0-16,-4 2 40 0,4-3-40 16,0 1-8-16,-3-1 0 15,-1 1-48 1,-3-1 40-16,-1-3-40 15,-4 3 56-15,0-3 0 0,5 4 8 16,3-1 0-16,1 0 0 16,3 4-8-16,8 0 8 0,-8-4-8 15,8 3 8 1,0 1 40-16,4-3-48 16,-3-2-56-16,-5 2 56 15,1-1 0-15,3 1 0 0,4-1 0 16,-4 0-56-16,8 4 48 15,-4-4 8-15,0 4-8 16,1-4-120 0,-1 4 120-16,0-4-8 15,-3 0-40-15,-1 1-72 0,0 2 24 16,-8 1-145-16,8-1 145 16,-4 4 32-16,4-4 24 15,1 4 40-15,-4 0 0 0,-1-4-80 31,0 4 88-31,4-4-8 16,0 1-48-16,4 3 48 0,5 0-8 16,2 3 8-16,2-1-8 15,3 4-104-15,0 4 112 16,-4 2 8-16,-4 4-48 0,1 5 48 16,-1-2 0-1,4 6 0-15,5 1-8 16,-2-2 8-16,9 5-8 0,4-4 8 15,0 3-48-15,1 7 48 16,-1 0 0-16,0 2 0 16,0 4 48-16,0 0-48 15,4 0 72-15,0 0-72 16,1 0 24-16,7 0 48 16,-5 0-72-16,6 7 88 0,-2-1-80 15,6 3 0-15,3 4 0 16,0 0-8-16,8-1 8 15,0-2 32 1,0-4-32-16,0-3-16 16,8-3 16-16,4 0-8 0,0 0 120 15,4 3-120-15,-5 0 8 16,2 4 56-16,-2 2-56 16,-2-6 0-16,3-3 0 0,-5 4 0 31,1-11 48-31,5 4-48 15,-2 3-8-15,6-3 73 0,-2 6-73 16,5 0 8-16,-4-3 56 16,-4 3-64-16,0-3 104 15,-4-3 0-15,-4 0-56 0,4 0 56 16,4-1-104 0,-5 4 0-16,10 0 0 15,3-3 8-15,3 3 0 0,5-3 8 16,4-4-8-16,-8-2 120 15,0-1-80-15,-3-2-32 16,-6-1-8-16,1 0-8 16,-4 0 0-1,0 4 0-15,0-4 0 0,4 7 64 16,0 3-56-16,3-1 48 0,-2 4-8 16,-2-2 8-16,5 1 16 15,-7-2-64-15,-1 0-8 16,-5 3 88-1,6-4-88-15,-2 2-8 16,-3-2 0-16,5 1 8 16,-2-4 8-16,5 1 0 0,0 3-8 15,-1 0 56-15,6 3-48 16,-5 0 0-16,-4 0 0 0,-1-1 0 31,2-1 0-31,-5-2-8 16,-1 1 8-16,-3-3 40 0,5-7-48 15,-1-3 0-15,-1 0-16 16,2 0 16-16,-1 1 0 16,-1-2 0-16,1 5 0 0,-4 2 16 31,-4-2-16-31,0 2 0 16,0-6-16-16,0 0 16 0,0-3 0 0,0 0-8 15,0-7-48-15,0 4 48 16,0 3 8-1,0 0-48 1,0 6 48-16,0 1-8 0,0-1 8 16,0 4-8-16,0-1 8 15,0 1-48-15,0-1 48 0,0 0 0 16,0 1-8-16,5-4 8 0,3-3-8 16,-1-3 0-16,1 3 8 15,1-6-8 1,-2-1 8-16,-3-2 0 15,4 3 8-15,-4-4-8 32,1-5 0-32,-5-1 0 0,7-9-40 15,-7-7 32-15,8-3-576 16,-4-3-433-16,12-19 353 0,-4-6-1096 16,-1-10-6266-16</inkml:trace>
  <inkml:trace contextRef="#ctx0" brushRef="#br3" timeOffset="-138838.16">16574 11207 5521 0,'4'-12'2120'16,"0"-7"-792"-16,-4 3-519 15,5-3-113 1,-2-3 80-16,1 6 120 16,-4 0 72-16,0 3-376 0,-4-3-207 15,-8 4-233-15,-4 2 0 16,-4 0-88-16,-4 8-64 16,-4-2-8-16,-8 4-64 0,-3 0 72 31,-5 4 0-31,0 2 0 15,4 0 16-15,1 0-16 0,-5 1 8 16,4-1 32-16,4 4-32 16,4-4-8-16,-4 3 8 15,0 7-8-15,0 0 8 0,-3 9-8 16,-1 4 0 0,-4 3 48-16,0 3-48 15,4 6 0-15,0 0-16 0,5 4-48 16,3 6 48-16,4-1-32 15,4 8-56 1,0-1 96 0,4 3 8-16,4 4-8 0,0-1 8 0,4 0-48 15,4 1 48-15,0 0-8 16,5-1 0-16,3-2 8 0,0 2 0 16,0-6-16-16,11 3 8 15,13-6 0-15,4-3 0 16,8 0-8-1,4-3-8-15,8-1 24 16,-1-6 0-16,1 4 0 16,4-7 0-16,0 0 0 0,0 0 8 15,-4-3-8-15,-1-3 0 32,1-4 8-32,-4-2-8 0,4-7 8 15,-4-6 48-15,4-4 16 16,-1-2 72-16,1-7-16 0,0 0-48 15,4 0 64-15,-5-7-136 16,1-6 0-16,0 4 0 16,-8-4 16-16,-4 4-16 0,-4-7 0 31,-1-3 0-31,-3-4 72 0,8-2-72 16,0-10 8-16,4 0 40 15,0-6-56-15,3 3 48 0,-2 0-48 16,-5 3 0-16,-9 3 32 15,-2 4-32-15,-2-4 0 16,-7 0 8 0,0 0-8-16,0-6-8 15,-4-6-128-15,-5-7-64 0,-2-3 96 16,-1-3-40-16,0-7 104 0,-4 7 40 16,0-3 16-16,-8 9 64 15,-4 4 0 1,-4 5 144-16,0 1 48 15,-4 6-8-15,4 0-48 16,1 0-112-16,-6-3-48 0,1 0-8 16,5 0-40-16,-9 0-8 15,-1-4 16-15,1 1 0 0,-8 0-8 32,-3-3 72-32,-1 2-72 15,-7 4 0-15,-6 3 0 16,6 7 192-16,-1 2 160 0,-4 4-144 15,8 6-56-15,0 0-8 16,1 7-144-16,-2-1 8 0,2 4 32 31,-1 2-40-31,0 1-8 16,-4 3 0-16,1 0-72 16,-6 0-72-16,-3 16-640 0,5 3-584 0,-13 20-785 15,17-8-1120-15,11-2-4768 16</inkml:trace>
  <inkml:trace contextRef="#ctx0" brushRef="#br3" timeOffset="-137157.78">25057 10309 5513 0,'0'0'1176'15,"0"0"152"-15,0 0-224 16,0 0-479-16,0 0-241 0,-48-48 192 15,28 36 40-15,-7-1 0 16,-1 3-160 0,-13 1 96-16,-2-1-376 15,-5 4-56-15,-4 3-8 16,-11 3-64-16,3 0 72 16,0 9-72-16,0 7-40 0,-3 3 120 15,3 7-128-15,0-1 0 31,-4 7 0-31,1 3 0 0,-6 6 0 16,1 4 0-16,1-1 0 16,-1 1 8-16,5 2 0 0,7-3-8 15,4 1 56-15,4-1-16 16,4 4-32-16,1 3-16 16,-6 6 16-1,6 3 32-15,0 4-24 0,-2 6 96 16,6-7 113-16,7 4-121 15,8-7-24-15,12 4-64 0,7-7 40 16,5 0-32-16,5 3-24 16,18 1 0-1,5-4 24-15,13 3-16 16,2-3-8-16,9-3 0 16,-1-3 8-16,1-4-8 0,4-2 0 15,0-4-168-15,4-6 112 0,0-6 24 16,8-4 32-16,-1 0 0 31,4-2 16-31,2-1-8 16,-2-6 0-16,-3 0 0 0,-1-7-8 15,-3-2-32-15,5-7 32 0,6 0 8 16,24-7 72-16,9-12-8 16,8-3-64-16,-9 3-8 31,-19-3 0-31,-32 6-48 0,-9 3-216 15,-6-6-105-15,6-3 113 16,5-10 192-16,4-6 56 0,4-6 8 16,-5-4-8-16,13-15 8 15,11-23 0-15,-7 6-16 16,-12 7-120 0,-12 7 88-16,-20 15 48 0,-4-10 136 15,-1-5 248-15,-6 2 49 16,-10-2 143-16,-7 2-16 0,0-6-312 15,0 4-80-15,-4-4 80 16,-7 3-168 0,-6 0 152-1,-10-5-224-15,-13 5 80 0,-3 0-40 0,-30-6-40 16,-15 6 40-16,-31-9 64 16,-9 16-16-16,5 16 80 0,16 12-168 15,27 19 0-15,16 6 72 31,17 7-80-31,6 0-96 0,-6 13-728 16,-25 35-1144-16,4 0-441 16,12-1-2600-16</inkml:trace>
  <inkml:trace contextRef="#ctx0" brushRef="#br3" timeOffset="-133955.85">11928 16821 6209 0,'0'0'2984'15,"0"0"-463"-15,-39-3-801 0,31 0-127 16,8 3-529-16,-4 0-280 16,4 0-312-16,0 0-272 0,0 0-80 15,0 0-24-15,8 0 8 16,7 0 96-16,17 3 48 16,9 0 193-16,22 0-153 0,33-3-32 15,39-3-16-15,29-16-72 16,19-10-72-16,1-3 48 0,-14 7-136 15,-10 3 96-15,-24 3-88 16,-41 9-16-16,-31 4 0 31,-29 6-248-31,-14 0-128 0,-6 0-104 16,-7 0-121-16,-3 0-215 0,-5 0-520 16,-13 10 464-16,-34 8-40 0,-1 5-1473 15,-4-7-3032-15</inkml:trace>
  <inkml:trace contextRef="#ctx0" brushRef="#br3" timeOffset="-133669.9">12060 17052 9394 0,'0'0'2624'15,"0"0"-848"-15,0 0-1015 16,0 0-457-16,0 0 72 0,0 0-48 31,0 0 16-31,171-5 264 16,-47-5-80-16,19-6-8 0,-11-3-48 16,-9 6-96-16,-23 0-176 15,-9 4-136-15,-11 3-64 16,-24-1-488-16,-16 4-552 0,-1-3-1104 31,-11-1-761-31,-4 1-3320 0</inkml:trace>
  <inkml:trace contextRef="#ctx0" brushRef="#br3" timeOffset="-132740.78">20052 15637 1792 0,'0'0'4801'0,"0"0"-3393"31,0 0-760-31,0 0-160 15,0 0 65-15,0 0 351 0,0 0 608 16,0 0-104-16,84 44 89 16,4-34-153-16,47-4-480 15,33-3-384-15,19-3-216 0,1 0-104 16,-10-6-40 0,-2-4-64-1,-1-2-56-15,-16-1 96 0,-7 4-80 0,-29-1 32 16,-27 0-40-16,-32 7 104 15,-20 0-112-15,-21-3-16 16,1 3 16-16,-3-1 56 16,-10 4-56-1,-3-3-344-15,-8 3-568 0,0 0-1072 16,-23 0-1041-16,-5 10 553 0,-4-1-3154 16</inkml:trace>
  <inkml:trace contextRef="#ctx0" brushRef="#br3" timeOffset="-132387.15">20200 16030 1504 0,'0'0'6105'0,"0"0"-4473"15,0 0-519-15,155 10 167 16,-31-10 56-16,15 0-55 16,17 0-305-16,0 0-120 0,3-3-264 31,11-1-96-31,-2-8-208 0,-12-1-280 16,-17-3 168-16,-31 0-160 15,-37 3 40-15,-26 4 40 0,-22 3-96 16,-7-1 0-16,-4 4 64 15,-9-3-16-15,-3 3-48 0,-15 3-544 16,-24 0-1512 0,-25 0-769-1,-1 0-384-15,14 9-4992 0</inkml:trace>
  <inkml:trace contextRef="#ctx0" brushRef="#br3" timeOffset="-124901.64">15120 7797 5265 0,'0'0'3968'0,"0"0"-2191"0,0-6-513 16,0 6-632-16,0 0-368 16,0 0-192-16,0 0 16 0,0 0 8 31,4 0-16-31,0 16-64 16,3 6 56-16,2 13 8 15,-1 7 48-15,3-1-120 0,-2 3 0 16,3-3 0-16,-1-9 0 15,2-3 0-15,-2-10-8 0,6-6 0 32,6-13 96-32,10 0 17 15,10-23 383-15,25-18 408 16,20-29-376-16,27-22-144 0,5-12-56 16,-9-2-152-16,-23 27-72 0,-36 29-96 15,-20 18-8-15,-13 16 8 16,-7 3 48-1,-4 3-56-15,-4 10 0 16,-4 0-680-16,-8 19-1160 16,-35 36 767-16,-1-5-703 0,0-5-2377 15</inkml:trace>
  <inkml:trace contextRef="#ctx0" brushRef="#br3" timeOffset="-123492.84">12562 16884 5329 0,'0'0'2784'0,"0"0"-839"16,0 0-777 0,0 0-456-1,0 0 32-15,0 0 200 0,0 3-47 16,0-3-217-16,0 0-256 0,0 0-144 16,0 0 56-16,0 0-24 0,4 0 272 15,12 0-24-15,11 0-200 31,18-6 0-31,22-3-200 0,33-4 1 16,19 0 111-16,13 4-80 16,-4 2 32-16,-13 4-144 0,-11 0 24 15,-1 0-8-15,-23-3-96 32,-12 2 0-32,-25 1 8 15,-2-3-8-15,-2-1 0 0,-3 5 0 16,-4-2 0-16,-12 1 56 15,-12 3-56-15,-8 0 0 0,0 0 96 16,0 0-88-16,0 0-8 16,0 0-88-16,0 0-288 31,0 0-449-31,0 0-911 0,8 0-2065 0,-1 0-648 16</inkml:trace>
  <inkml:trace contextRef="#ctx0" brushRef="#br3" timeOffset="-122576.91">20582 15859 6001 0,'0'0'3961'16,"0"0"-2417"-16,0 0-720 0,0 0-440 31,0 0-56-31,0 0-40 16,-55 0 208-16,55 0 177 0,0 0 7 15,23 0 144-15,33 0 40 16,40 0 152-16,55 0-456 16,29 0-352-16,15 0-15 0,1-3-1 15,-18-3 32-15,-6-1-56 16,-21 1-24-1,-44-1-40-15,-34 1-32 0,-34 2 48 16,-22 2 8-16,-6 2 40 0,-7-3-64 16,0 3-32-16,-4 0 16 15,0 0 16-15,0 0-96 16,0 0-8 0,0 0-472-16,0 0-560 15,-8 3-889-15,8 12-431 0,0-2-2001 16,0-3-4057-16</inkml:trace>
  <inkml:trace contextRef="#ctx0" brushRef="#br3" timeOffset="-121479.39">29053 15865 5881 0,'0'0'4641'15,"0"0"-2889"-15,0 0-904 16,0 0-40-16,0 0 105 0,0 0 15 31,0 0-32-31,-4 0-224 16,4 0-256-16,0 0-192 15,24 0-224-15,32 0 0 0,47-9 536 16,60-4-368-16,41 0-168 16,15 3-8-16,-16 1 0 0,-32-4 8 15,-23 1 0-15,-44-1 65 16,-33 3 119 0,-27 1 272-16,-12 3 112 15,0-4-128-15,-4 4-32 0,-4 0-176 16,-8-1-168-16,-8 7-56 15,-4-3-8-15,-4 3 8 0,0 0-8 16,0 0-216 0,0 0-240-1,0 0-56-15,0 0-168 0,0 0-113 16,0 0-527-16,0 0-888 0,-8 0-441 16,-5 3 297-16,2-3-2545 15</inkml:trace>
  <inkml:trace contextRef="#ctx0" brushRef="#br3" timeOffset="-120932.56">30456 15538 7817 0,'0'0'2673'0,"0"0"-849"15,0 0-944-15,0 0-456 0,0 0 65 16,0 0 63-16,0 0-216 16,11 0-272-16,6 16-8 0,7 3 368 31,8 3 112-31,11 3-208 15,5 5 104-15,3-5-96 16,2-3 24-16,-14 0-96 0,-11-9-264 16,-12-1 0-16,-8-2-96 0,-8-1-96 15,-4 1 192-15,-24 6 144 32,-16 3 176-32,-7 6 64 15,-13 4-136-15,0 3-160 0,-4 6 41 16,9 0-129-16,11 0 0 15,16 6-969-15,16-9-2151 0,16-9-3834 0</inkml:trace>
  <inkml:trace contextRef="#ctx0" brushRef="#br3" timeOffset="-115585.55">12964 16605 1456 0,'0'0'9482'0,"0"0"-7562"16,0 0-1384-16,0 0-232 16,0 0 481-16,0 0 279 15,-11 16-280-15,11-16-248 0,0 3-16 16,0-3-104-16,0 0 0 0,0 0 105 16,0 0-105-16,0 0 32 15,0 0-64-15,11-3-64 16,5-10-160-16,8-2-144 0,4-2-8 31,0-2 88-31,0 3-88 16,-4 7-8-16,-5-1 0 0,-2 4-8 15,-6 3-48-15,-2 3-160 16,-5 0-280-16,-4 0-408 16,0 3-729-1,-9 13 97-15,-6-3-2561 0,3-1-4457 16</inkml:trace>
  <inkml:trace contextRef="#ctx0" brushRef="#br3" timeOffset="-114739.92">17873 16570 12762 0,'0'0'2473'0,"0"0"-1113"0,0 0-536 16,0 0 48 0,0 0 57-16,0 0-137 15,0 0-328-15,0 0-248 0,0 0 56 16,-12 114 32-16,8-53-56 15,-3 9-128-15,-2-1 0 16,1-5-112-16,1 3 0 16,-1-4-8-16,-1-3-32 15,5-9-480-15,4-10-368 16,4-15-1121-16,9-10-2928 0,6-13-4449 16</inkml:trace>
  <inkml:trace contextRef="#ctx0" brushRef="#br3" timeOffset="-114406.08">18256 16776 13234 0,'0'0'4177'16,"0"0"-3457"-16,0 0-464 0,0 0 337 31,-48 80 159-31,36-39-184 16,4 3-296-16,8 1-80 0,8-4-176 15,16-9-16-15,16-7-96 16,-1-9-96-16,10-16-48 16,2-3-64-16,-7-25 96 0,-8-11 208 31,-12-8 0-31,-13-7 56 0,-11-3 272 16,-15 3 208-16,-22 6 40 15,-10 10-88-15,-9 16-288 0,-4 12-64 16,9 10-136-16,3 13-352 15,-8 44-584-15,16-3-1505 16,12 3-4000 0</inkml:trace>
  <inkml:trace contextRef="#ctx0" brushRef="#br3" timeOffset="-114101.92">17526 17736 12754 0,'0'0'4233'32,"0"0"-3321"-32,0 0-568 15,0 0-160-15,148-30 361 16,-49-1 39-16,33-7-224 0,11 0-152 15,-3 0-40-15,-16 9-80 16,-37 10-88-16,-24 6-8 0,-22 10 8 31,-13 0-376-31,-5 3-400 16,1 0-289-16,-7 0-239 0,-14 0-336 16,-14 19-601-16,-17-3-87 0,-4 0-2641 15</inkml:trace>
  <inkml:trace contextRef="#ctx0" brushRef="#br3" timeOffset="-113884.8">17646 17834 384 0,'0'0'10210'0,"0"0"-7738"16,0 0-1375-16,0 0 71 15,0 0 232-15,75 57-120 0,13-54-279 16,36-3-441-16,8-13-312 15,-25 1-120-15,-27-1-80 16,-40 10-48-16,-16 3-8 0,-1 0-1008 16,-7 0-1249-16,1-4-2056 0,-17 4-2456 15</inkml:trace>
  <inkml:trace contextRef="#ctx0" brushRef="#br3" timeOffset="-98296.89">18806 16659 7481 0,'-5'0'2201'16,"5"-3"-945"-16,-4 3-328 0,4 0 48 15,0 0-216-15,0 0-368 31,0 0-239-31,0 0-57 16,-4 0 88-16,4 0 200 0,0 0 80 16,-7 0-24-16,-1 0-120 0,-5 0-168 15,6 0-40-15,-5 0 64 16,-1 0 40-16,2 0 104 31,3 0 8-31,-4 0-128 0,0 6-8 16,-1 4 136-16,-2-1-80 15,-5 7-8-15,4-3-39 0,4 6-41 16,-4 0 8-16,9 3-80 16,-6 1-32-16,9-1 120 31,0 3-88-31,4 0-16 0,0 1-16 0,0 2 0 16,0 1 32-16,0 3-80 15,8-4 40-15,5-2 16 0,-2-1-64 16,6-6 16-16,-2 0-16 15,9-6 8 1,0-4-8-16,8-5-112 16,0-4 16-16,-4 0 88 15,4 0-56 1,0-10 64-16,0-3-80 16,-9 0 72-16,1 1 8 0,0-4-8 15,-8 4 8-15,0-8 48 16,4 4-48-16,-5-6 16 15,2-3-16-15,-2-1 0 0,2 1 8 16,2-4-8-16,-6-3 8 0,2 4 24 16,-6 3-24-16,-2 2-8 15,-7 1 8-15,0 3 40 32,0 3 32-32,0 1 64 0,-12-2 8 15,0 5 136-15,1-1-136 16,-6 3-40-16,2 1-64 0,-2-4 24 15,2 4-64-15,-5 3 0 16,-1-4-8-16,-2 0 64 31,-5 4-56-31,0 0 40 0,0 3-48 0,0-1 8 16,0 1 8-16,0 3-16 16,4 0 0-16,1 3 8 0,-1 10-8 15,0 6 0-15,0 3-72 16,4 7-680-1,0 12-1185 1,4-6-2936-16,4-7-5425 0</inkml:trace>
  <inkml:trace contextRef="#ctx0" brushRef="#br3" timeOffset="-97183.75">18009 17399 6081 0,'0'0'3136'0,"0"0"-1071"15,0 0-369-15,0 0-135 0,0 0-257 16,0 0-312-16,-32 0-352 31,32-4-248-31,0-2-24 0,4-3-184 16,7-7-136-16,2 0-40 16,2 0 0-16,2 3 64 15,2-2-72-15,5 8 56 0,4 1-48 16,0 3 0-16,8 3 56 31,0 0-64-31,-1 6 0 0,-3 10 0 16,5 6 0-16,-10-3 0 15,1 3 0-15,-8 0-160 0,0-5-24 16,-4-5-72-16,-4-2 152 0,4-7 104 16,-9-3 0-1,10 0 16 1,-2-13-8-16,9-9 64 0,1-7-8 15,-1-6-8-15,0-3 192 16,-9 3 169-16,2 10 79 16,-10 6 184-16,-3 13-40 0,4 6-328 0,-4 0-232 31,0 19-80-31,4 6 48 16,8 4-32-16,-4-1-16 0,4 1 0 15,0-10-368-15,3-3-480 16,2-7 40-16,-1-6 536 15,-1-3 192-15,-2-6 64 0,2-19 8 32,-3-10 8-32,9-7 8 0,-10-5 200 15,5 3 280-15,-8 12 216 16,-5 9-64-16,-2 11-56 16,3 12-328-16,0 0-256 0,8 15 0 15,3 8 0-15,9 2 0 31,4 1-168-31,13-4-48 0,-2-3 208 16,9-10-136-16,-1-5-248 16,1-4-128-16,-3-7 136 15,-6-15 208-15,-3-7 80 0,-12 4 96 16,-4 3 40 0,-13 9 224-16,-6 3 320 15,-5 10-88-15,0 0-224 0,0 0-144 16,0 0-128-16,0 0-624 15,4 0-1369-15,-4 0-3832 16</inkml:trace>
  <inkml:trace contextRef="#ctx0" brushRef="#br3" timeOffset="-89077.33">12112 7528 5817 0,'0'0'1232'0,"0"0"-336"15,0 0-576-15,0 0 488 16,-4 9 273-16,0-6-41 15,4-3 32 1,0 0 120-16,0 0-167 16,0 0-193-16,0 0-208 15,-4 0 8-15,4 0-48 0,0 0 80 0,0 0 56 16,0 0 49-16,0-19 79 16,0-22-472-1,8-39-264-15,20-43-40 16,20-26-64-16,12-7 0 15,7 16 48-15,-19 45-48 16,-8 25 40-16,-13 32-48 0,-14 16 8 16,-2 6 40-16,-2 6-40 0,-5 4 0 31,-4 6-8-31,0 0-120 16,0 13-248-16,-4 16 72 15,-9 8-536-15,2 8-825 0,-13 15-1327 16,7-12-1441-16,2-13-2665 0</inkml:trace>
  <inkml:trace contextRef="#ctx0" brushRef="#br3" timeOffset="-88699.74">12120 6909 7905 0,'0'0'1841'16,"0"0"-785"-16,0 0-264 15,0 0-88-15,0 0-296 16,0 0-128-1,0 0-88-15,0 0 528 16,-24 19 17-16,20-7-105 0,4 1-200 16,0-10-208-16,4-3-32 0,12 0 168 15,12-19 296-15,20-25-8 16,15-32-336 0,5-26-192-16,-12 4-8 15,-20 15-72-15,-21 29-32 16,-10 26 176-16,-5-2 265 15,0 8-1-15,0 7-16 0,0 8-112 16,0 7-272-16,-5 19-48 0,-3 19-16 31,4 13 16-31,1 9 8 16,3 11 8-16,7-5 40 16,14-6-48-16,7-3-8 0,3-5-40 15,17 7-888-15,-4-17-2137 16,-4-13-7809-16</inkml:trace>
  <inkml:trace contextRef="#ctx0" brushRef="#br3" timeOffset="-85928.97">19117 16427 1240 0,'0'0'4585'0,"0"0"-3105"31,0 0-920-31,0 0 0 16,0 0 529-16,0-32-9 0,0 26-40 15,0 3-88-15,0-3-32 16,0-1 73-16,0 1-313 15,-4 0-280-15,-9-4-128 0,2-3-128 16,-10 4 8-16,6-1 16 0,-9-3 24 16,0 4-80-16,-1-1 48 15,-3 4-24-15,5 0-64 32,-1 0-56-32,-4-1-8 0,4 4 0 15,-4 0 72-15,-4-1-80 16,-3 4 0-16,-5-2 16 0,-8-2 40 15,-3 1 16-15,-1 0 24 16,-4 0 152-16,3-1-40 31,6 1-72-31,-1 3-128 0,5-3 80 0,3 3-24 16,-4 0 8-16,8 0 0 16,-4 0-8-16,0 6 32 0,-4 1-80 15,1-1 32-15,-5 4 32 16,-1-1-64-1,2 1 64 1,-1-1-24-16,1 1-40 0,-2 0 57 16,6 2-73-16,-1 1 0 0,0-1 48 15,5 8-48-15,2-5 0 0,1 11-8 16,4-1 8-16,1 4 16 31,6-4-8-31,-2 7 0 16,3-4 48-16,0 1-48 0,0-1 0 15,5 1 0-15,-5 0 80 0,7-4-8 16,-2 0-64-16,3 4 32 16,4-1 88-16,-1 2-64 31,6 1 72-31,3 4-96 0,-4 3 24 16,8 3-24-16,0 1-48 15,0 5 8-15,0-2 64 0,0-1-64 16,4 4-8-16,4-4 8 15,8-3 40-15,0 1-48 32,4-1 0-32,-1-3 0 0,5 4 8 15,0-5-8 1,4 2 8-16,-4-4 0 16,4 0 0-16,-1-4 40 0,5 1-8 15,-4 0-32-15,9-1-8 16,3-2 0-16,-5-1-8 15,9-2 0-15,-4-1 8 0,4-2 8 16,-5-4-8-16,2-4 8 16,-2-2-8-16,1 0 0 0,0-4 0 15,4-2 0-15,-5 3 8 0,2-7-8 32,2-1 0-32,-3 2 0 15,4-4 0-15,3 0 0 0,2 0-8 16,-6-6 8-16,2-1 0 15,-2 1-8-15,-4-4 0 0,2 4 0 16,-5-7 8-16,3 4 0 31,2-4 0-31,-2 0 0 0,5 1-8 16,-9-4 0-16,6 3-104 16,-1 0 16-16,-5-2 96 15,1 2-8-15,4-3 0 0,-4 0 0 16,4 0 16-16,-1 0-16 31,2 4 16-31,-5-4-8 0,-1 0 8 16,1 0-8-16,-4-3 0 15,0 0 8-15,-1-3-8 16,1-1 8-16,-4 1-8 0,0 0 0 0,0 0 0 16,0-1 0-1,-4 1-48 1,-4-3 0-16,0 3-32 0,-5-4 72 15,2 1 8-15,-1-4-8 16,-4 1 8-16,-1-1-8 0,2-6 8 16,-2 3 48-16,-3-3-48 0,-4 4-8 31,1-1 8-31,-5 3 0 16,0 1 72-16,0 0-72 0,0-1 0 15,0-3 8-15,0-3 0 16,0 3-8-16,0-3 8 15,0 4 40-15,-9-1 0 0,-2 0-40 32,-1 1 0-32,-4 2 128 0,-5 0-24 15,6 4-40-15,-2-1-24 16,2-2 0-16,-1 2 96 16,0 4-136-16,0-3 40 0,0 3 56 15,0-4-88-15,-3 4-8 31,-5-4 0-31,3 4 0 0,-3 0 8 16,1 0-16-16,-1 3 0 16,-4 3 56-16,0 0-56 15,0 0 0-15,-8 3-48 0,1 1 48 0,-1 2 8 16,-9 1-8 0,-2 3 8-1,-5-4-16-15,-4 7 8 0,-4 3-8 16,-3 0-144-16,-13 0-336 15,-32 22-472-15,20 4-1321 16,5-4-3176-16</inkml:trace>
  <inkml:trace contextRef="#ctx0" brushRef="#br3" timeOffset="-82296.56">3566 2816 4136 0,'0'0'5394'0,"0"0"-4170"16,0 0-848-16,0 0-248 0,0 0-64 15,0 0 288-15,0 0 464 16,0 0 88-16,0 0-175 0,0 0-185 16,0 0-176-16,0 0-80 15,0 0-88-15,0 0 16 16,0 0-104-16,0 0-104 0,0 0 0 31,11 0 64-31,2 3-72 16,6 0 80-16,1-3-80 0,8 3 0 15,4 0 96-15,-4-3-8 16,4 0-16-16,4 0 152 16,-1 0-64-16,5 0-16 0,0 0 8 15,0 0-48 1,-4 0-8-16,-1 0-80 16,1 0-16-16,-4 0 72 0,5 0-72 15,-2 0 72-15,1 0-64 16,7 0 8-16,2 0 32 15,2 4-48-15,5-1 8 16,4-3 64 0,0 0-72-16,-5 0 0 0,1 0 8 15,-8 0 64-15,0 0-16 0,-4 0 136 16,-5-3-24-16,1-1 16 16,5-2-72-16,-2 3-32 15,6-6 40 1,-2 2-16-16,4 1 0 15,2-7-39-15,-1 7-17 0,-1-3 128 16,-3-1-104-16,0 0 8 16,-1-2-8-16,2 2-56 31,-2 4-8-31,5-7 56 0,3 3-56 16,5 1-8-16,0 0 72 15,4-1-64-15,4-3 8 0,0 1-16 16,3 2 48-16,-7 1-40 15,-4-1-8-15,0 4 8 16,0-4-8-16,0 4 0 0,-5-4-16 31,1 4 16-31,0-1 0 16,-5 1 0-16,2 0 0 0,-6-1 56 16,-3 1-56-16,8-1-8 0,0 2 8 15,-1 1 8-15,2-2 56 16,2 3-56-16,-7-4 64 15,0 7-64 1,-9-3-8-16,6 3 0 16,-2 0 0-16,-3 0 0 0,0 0 8 15,-1 0 0-15,6 3-8 0,-5 0 136 16,-1 1-136-16,1-1 8 16,-8-3 40-1,-4 3-40-15,-8 0 40 16,-4-3 0-16,-4 0-40 15,-4 0 56-15,0 4-64 0,4-1 0 16,4-1 32-16,-1 5-32 16,10-1 0-16,-1 1-8 0,3 3 8 31,1-4 40-31,4 0-40 16,0 4-64-16,-4-4 48 15,-8 0-248-15,-4-3 88 0,-4 1-88 16,-8-1-425-16,0 0-63 15,-28 7-464-15,-4-1-896 0,-3-3-2393 0</inkml:trace>
  <inkml:trace contextRef="#ctx0" brushRef="#br3" timeOffset="-71885.81">16179 2600 72 0,'0'0'4480'16,"0"0"-2351"-16,0 0-897 0,0 0-408 15,0 0 65-15,13 0 287 16,-1 0-168 0,0 0 96-16,4 0-136 15,8-3-279-15,4 0-209 0,7 0-200 16,13-1 96-16,8 1 72 15,24 0 40-15,27 3-88 0,33 0 160 16,15 0-264 0,-3 6-64-16,-14 1-96 15,-22-1-56-15,-8 0-32 16,-29-6-40-16,-15 0 80 0,-20 0 48 16,-16 0 9-16,-1 0 31 15,-6 0 88-15,-1-6 208 0,-8 3-8 31,-9 0-144-31,1 0-160 16,-4 3-32-16,0 0-120 0,5 0-8 16,7 0-288-16,3 0-720 15,30 6-969-15,-2 3-2688 0,1 1-4193 16</inkml:trace>
  <inkml:trace contextRef="#ctx0" brushRef="#br3" timeOffset="-71195.69">20709 2810 8753 0,'0'0'2497'0,"0"0"-921"0,0 0-768 16,0 0-391-16,0 0 263 15,0 0 256 1,0 0-136-1,25-4-424-15,31 14-120 0,47 6 112 16,72 0 152-16,41 3-232 0,31-4-160 16,0-5-8-16,-28-3-16 0,-23-7 41 15,-58 0-65-15,-50 0-72 16,-48 0 88-16,-28 0-96 16,-12 0 0-1,-8 3-8-15,-43 6-433 16,-61 7-471-16,8-3-2112 15,4-4-6666-15</inkml:trace>
  <inkml:trace contextRef="#ctx0" brushRef="#br3" timeOffset="-69966.58">16522 7524 6665 0,'0'0'2088'0,"0"0"-1423"0,56-88-89 15,-16 52 136-15,4 8 40 16,27-7-64-16,30 6 184 16,30 4 48-16,8 13-279 15,-3 12-233-15,-20 6-136 16,-37 16-120-16,-19-3-48 16,-17 3-96-16,-6 1 8 0,-2 9-16 15,5 9 8-15,-4 12 0 16,-16 1-8-16,-5 4 0 0,-6-1 72 31,-5 0-72-31,0-6 16 16,0 0-8-16,3-7-8 0,2-6 56 15,3-3-56-15,-5-9-16 16,10-11-272-16,-6-5-696 16,6-10-433-16,-6-10-255 0,-3-5-2409 15</inkml:trace>
  <inkml:trace contextRef="#ctx0" brushRef="#br3" timeOffset="-69549.11">17319 7795 8225 0,'0'0'2209'0,"0"0"-945"16,0 0-712-16,0 0 176 0,104 22 489 15,-60-10 15 1,12 4-312 0,-4 3-256-16,3-6-360 0,-3 3-200 0,-8-7-104 15,-12-3-488-15,-9-2-616 16,-6-4-480-16,-6-4 175 16,-7-21-407-16,1-13-337 0,-5-6 201 15,0-14-313-15,0-5 1081 16,8 0 1184-1,3 6 1289-15,9 9 623 16,-4 10-128-16,0 16 145 16,-8 6 47-16,0 16 217 0,-8 0-985 15,0 6-760-15,-8 19-64 16,-4 10 592-16,-8 6-384 0,-4 7-248 31,1 6-152-31,-1 0-95 16,0 3-89-16,-1 23-8 31,6-14-1201-31,10-15-3968 0</inkml:trace>
  <inkml:trace contextRef="#ctx0" brushRef="#br3" timeOffset="-66237.3">25463 6893 10474 0,'0'0'1416'0,"0"0"-560"15,0 0-392 1,120-51 64-16,-49 41 465 15,29 4-9-15,36 6-152 0,11 16-432 16,-8 22-184-16,-19 13-144 0,-21 12-64 16,-11 14 48-16,-12 11-56 15,-13 11-8-15,-15 2 8 0,-12 1 0 32,-12-7 64-32,-8 3-64 15,-8 1 0-15,-4-3 0 0,4-8 16 16,0-2-16-16,0-16 56 15,4-13-48-15,4-12-8 16,-4-4 0-16,8 0 8 0,0 0 40 31,4-3-48-31,-4-9-208 0,-9-13-616 16,-3-16-1000-16,-8 0-209 16,0-16-2080-16</inkml:trace>
  <inkml:trace contextRef="#ctx0" brushRef="#br3" timeOffset="-66035.88">26292 7889 10850 0,'0'0'1456'0,"0"0"-552"0,0 0-384 16,0 0-23-1,88 13 463 1,-52 16 104-16,-1 3-240 0,5 6-440 15,-4 6-256-15,4 1-128 16,-4 2-640-16,15 1-1504 0,-10-10-1017 16,-2-12-2744-16</inkml:trace>
  <inkml:trace contextRef="#ctx0" brushRef="#br3" timeOffset="-65856.92">27236 7725 12698 0,'0'0'2537'0,"0"0"-1705"32,0 0-824-32,0 0 136 15,-40 79 504-15,12-31 192 0,-3 6-392 16,-17 15-232-16,-8 23-216 16,-16 26-24-16,8-17-1944 0,13-21-3937 15</inkml:trace>
  <inkml:trace contextRef="#ctx0" brushRef="#br3" timeOffset="-64587.94">17936 10194 9402 0,'0'0'1440'0,"0"0"-584"32,0 0-584-32,0 0-160 15,0 0 224-15,0 0 200 0,0 0 16 16,0 0-7-16,0 0 215 15,0 0 296-15,17-6 120 0,7-6 16 32,16-11-527-32,19-5-393 15,9-10-80-15,3-7-112 0,-2 7-16 16,-14 3-16-16,-15 10-48 0,-16 12-56 16,-16 13-793-16,-8 9-1695 15,-8 17-2529-15,-8 0-2337 16</inkml:trace>
  <inkml:trace contextRef="#ctx0" brushRef="#br3" timeOffset="-60718.66">20909 15884 8729 0,'0'0'2825'15,"0"0"-1121"-15,0 0-727 16,0 0-225 0,16 0 256-16,12 0 216 0,28-3-56 15,39 0-279-15,45 0-401 16,31 0-88-16,12 3-216 0,-11 0-56 15,-17 3-56-15,-11 3-64 16,-25 0 48 0,-32-2-16-16,-31-4-32 15,-24 0 40-15,-19 0-40 16,-5 0-8-16,-5 0 8 0,-3 0-8 16,0-4-216-16,-39-5-664 0,-2-1-2177 15,-2-2-4064-15</inkml:trace>
  <inkml:trace contextRef="#ctx0" brushRef="#br3" timeOffset="-59766.79">16112 13662 8889 0,'0'0'2073'0,"0"0"-961"15,0 0-576-15,0 0-288 16,0 0 40-16,0 0 801 0,-8 0 47 31,8 0-224-31,0 0-312 16,16 0-200-16,12 3 152 0,28-3 385 15,39 0-257-15,57-3-216 16,31-16-96-16,17-3-48 0,-13 6-72 16,-41 6-56-16,-34 4-120 31,-35 3-24-31,-30-1-48 0,-11 4 0 16,-8 0 8-16,0 0 0 15,-8 0 0-15,-12 0-8 16,-5 0 0-16,-3 0 48 0,0 0-48 15,0 0 0-15,0 0-8 32,0 0-208-32,0 0-424 0,0 4-856 15,0 8-1193-15,0-2-2368 0</inkml:trace>
  <inkml:trace contextRef="#ctx0" brushRef="#br3" timeOffset="-58858.07">25033 13309 5513 0,'0'0'448'31,"0"0"-368"-31,0 0 128 0,0 0 456 16,0 0 752-16,0 0 393 15,-76-57-105-15,76 57 112 16,0 0-207-16,0 0-441 0,0 0-424 16,0 0-264-16,0 0 8 0,20 0-16 15,20 0-71-15,51 13 207 16,65 0-40 0,47 2-232-16,24-2-64 15,8-3-80-15,-16-1-136 16,-24-6 8-16,-31-3-64 0,-49 0 8 15,-55 0 40-15,-32 0-40 16,-19 0 40-16,-5 0-40 16,-4 0 0-16,0 0-8 15,-25 0-48-15,-6-3-392 16,-14 0-544-16,-26 3-521 16,11 10-1183-16,13 2-2657 0</inkml:trace>
  <inkml:trace contextRef="#ctx0" brushRef="#br3" timeOffset="-55776.99">17586 12658 3544 0,'0'0'3217'0,"0"0"-1617"31,0 0-319-31,0 0-481 16,0 0 232-16,0 0-64 0,0-69-152 16,0 53-232-16,0 3-319 15,-4 0-49-15,-7 1-64 0,-9-1 8 16,-1 0-32-16,-7 1-120 16,-4-1 0-1,-3 0 0-15,-1 0-8 16,-4-2 0-16,0-1 16 0,-3-3-16 15,-6 2 8-15,-2 2 0 16,-9-4 0-16,1 0 56 16,-5 0-56-16,0 3 32 15,0 0-40-15,5 3-8 16,3 1 8-16,4 5 0 16,8 1 8-16,4 6-8 0,0 0 8 15,1 0 8-15,-6 9-16 16,-6 4 0-16,3 0 64 0,-8 0-56 31,5-1 64-31,-5 1 8 16,0 3 48-16,4-4 16 15,0 7-16-15,4-2-32 0,1-2 56 16,6 7-80-16,-2-2 8 16,3 2 16-16,0 3-16 0,0 7 48 31,-3 3 8-31,-1 3-24 15,-4 6 64-15,-4 4-48 16,4-1-48-16,5 1 32 0,3 0-104 16,4-7 32-16,3-3-24 0,6 0 32 15,7 1 24-15,0-2-64 16,4 2 120 0,0 5 64-16,4 1-40 15,5 2 72-15,2 1-32 16,5 6-112-16,0-3 96 0,9-1-32 15,15 1-40 1,8 3 9-16,7 0-105 16,8 0 8-16,9 0-8 15,4-3 0-15,0-4 56 0,8-2-64 16,-5-4 0-16,1-6 8 16,1-6-8-16,-2-4 64 0,9-6-64 15,-1-6 0-15,1 0 8 16,15-4 0-1,10-3-8-15,-10 1 72 16,-7-4-64-16,-17 0 0 16,-11-3 0-16,8 4 0 0,8-4 8 15,-4 0-8-15,3 0-8 16,4 0 72-16,2 0-72 0,-2-4 0 31,1-2-8-31,-4-4 0 16,0-2 8-16,-1-4 0 15,1-3 0-15,-5 0 16 0,1-7-16 16,-4 1-8-16,-4-1 8 31,-8-6 0-31,-1 1 0 0,-2-7 0 0,-9-4 0 16,3-2 0-16,1-7 48 16,-4 0-48-16,4 1 8 15,-8-4 40-15,0 0-32 0,-4 3-8 16,-4 0-8-16,-1 3 8 15,-7 1-8-15,-8 2 0 16,-8 4 0 0,0 0 8-16,-12 0 40 0,-12-1 24 15,-8 1-72-15,-7 0 152 16,-6-3-56-16,-2-8-96 0,-9-2 48 16,-20-9-48-16,-23-7 8 15,-25-3 0 1,-3 10 0-16,7 15 64 15,21 19-64-15,19 14-8 16,20 15 0-16,13 0-296 0,-17 19-665 16,4 9-1607-16,0 1-3161 0</inkml:trace>
  <inkml:trace contextRef="#ctx0" brushRef="#br3" timeOffset="-48929.48">13494 16646 8753 0,'0'0'2065'0,"0"0"-1185"0,0 0-608 15,0 0-264-15,0 0 120 0,0 0-48 16,0 0 120-16,0 3-144 16,0 4 88-16,8 2-56 15,4 4 8-15,0 0-40 0,8 0-40 16,-4-1 40-16,8-2 0 15,8-1-56-15,3-3 72 0,6-2-64 16,6-4 0-16,5 0-8 31,4 0-128-31,-1-13-56 0,5-6-72 32,0-3 0-32,0-7 112 15,3-3 56-15,1-5 72 0,5-2 16 16,-6 1 0-16,1 3 16 15,-4 10 64-15,0-1-32 16,-1 4-48-16,-7 7 0 0,4-2 8 16,-1 8-8-16,5-4 0 15,0 4 16-15,0 2 40 0,4 4-48 0,-1 3 48 16,-3 0-56-16,-4 0 0 16,-5 6 8-16,1 7 0 15,-3 6 8-15,2 1-8 16,5 2-8-1,4 6 16-15,11 1-8 16,1 3 40-16,4-4-48 0,0 1-8 16,-5-4-248-16,1 0-400 0,-9-6-16 31,-3-3 104-31,-4-3 352 16,0-3 104-16,-9-7 112 0,2-3 16 15,-1-3 64-15,-1-17-72 16,5-2 120-16,4-7 56 0,3-6-16 15,6-2-104-15,-2-5 16 16,9 1 72-16,-5 3 80 0,1 6-24 31,-8-3 24-31,-1 10 72 16,-6 3-48-16,-1 0 72 0,-5 5-24 16,1 2-72-16,-4 5-176 15,4 4 0-15,-1 3-48 16,5 3-8-16,-5 0 0 0,2 0 0 31,-6 9 32-31,5 1-32 16,1 3 0-16,-2 2 0 0,5-2 16 0,-1 3-16 15,9 3 56-15,0 0-48 16,0 3 136-16,-4 4-144 16,0 5 8-16,-4 1 32 15,-1-1-40 1,-11 5-144-16,0-5 32 15,-8 1-16-15,-4 0 0 0,0-10-16 16,-9 0 32-16,5-6 48 16,-4-6 8-1,4-4 56 1,0-6-48-16,4 0 48 0,3-9 64 0,1-11-64 16,4-5 8-16,5-7-8 15,2-2 0-15,5-1 72 0,-1-4-56 16,6 4 72-16,-1 1 80 31,-1 5 168-31,5 1-96 0,-4 5 152 16,0 11-136-16,3-1-79 15,-3 4-113-15,-4 9 32 0,0 0 56 16,-4 0-24-16,-1 9-48 16,6 4 48-16,-6 2-120 15,9 7-8-15,-1 1 0 0,5 2 0 31,0 1 8-31,0 2 0 16,-5 1-8-16,1-1 48 0,1 1-48 16,-6 0-16-16,1-1-112 15,-1-2-280-15,5-1-57 16,4 0 41 0,-3-5 112-16,-2-2 32 0,1-2-48 15,-4-6 0-15,-1-4 16 16,-2-6 176-16,2 0 120 0,1-9 8 15,-1-14-32-15,6 1 40 16,3-6 8-16,3-7 64 0,1 0 168 16,-1 0 72-1,10 0 120-15,6 0 232 16,28 0 17 0,33 3 55-16,23 10 80 0,8 9-160 0,9 7-128 15,-17 6-336-15,-8 0-40 16,-3 6-136-16,-13 10-16 0,-11 0 48 31,-16 6-48-31,-24 1 0 16,-24-4 8-16,-17 0-8 15,-19 0 0-15,4 3 0 0,-9 3-368 16,-2 4-16-16,-6 0 192 31,-2 6-24-31,-1-4-280 0,-1 1-336 16,1-1-257-16,1-1 401 15,-5-5 224-15,3-3 208 16,1-6 120-16,5-3 120 0,2-7 16 16,9-3 0-16,8-3 8 0,4 0 0 15,8-6 192-15,7-14 56 16,1-5-48 0,8-9 80-16,4-5 120 15,7-9 377-15,13-9-81 16,28-12-72-16,31 2-32 0,16 3 64 15,5 23-104-15,-16 16-360 16,-26 15-112-16,-14 4-88 16,-24 6 0-16,-24 0-8 15,-24 0 8-15,-12 0 0 16,-1 0 0-16,5 0-8 16,-4 13 0-16,0 5-64 0,-4 8 0 31,0 6-328-31,0-1-376 0,-4 4-184 15,0 0-32-15,-4-3-73 16,-5-6 217-16,2-4 112 16,3-7 432-16,-1-8 200 0,9-7 104 15,12 0 96-15,8-10-88 16,12-12 0-16,8-10 168 0,11-9 184 31,2-7 128-31,14-12 56 16,28-10 376-16,37 4-135 15,16 6 151-15,-5 18 200 0,-8 14-600 16,-28 15-512-16,-3 7-24 16,-25-1-8-1,-23 7 8-15,-23 0 0 0,-18 0 8 16,1 0-8-16,0 7 40 16,-5 5-40-16,-6 4-48 15,-5 3-24-15,-1 3 16 0,-2 4-16 16,2-4-120-16,1 0-128 15,0-9-16-15,8 0-248 16,-4-10 136-16,11-3 304 16,2-3 40-16,6-19 104 15,9-7 0-15,0-3 40 16,7-6 192-16,5 3 152 0,16-3 144 16,20 6-8-16,11 16 56 15,-7 7-128 1,-24 9-344-16,-24 3-40 15,-21 6-16-15,5 1-48 16,-4 6-16-16,-1-3 16 0,-7 2-72 16,-3-2 72-16,-1 0 0 31,0 0 0-31,4-4 8 0,-1 0-8 16,-3-2 8-16,4-7 56 15,-8 0-56-15,-1 0 8 16,2-3-16-16,-10-7-200 0,-2 1-440 15,-9-7-752-15,0 3-1417 16,-9 4-2664-16</inkml:trace>
  <inkml:trace contextRef="#ctx0" brushRef="#br3" timeOffset="-48597.08">27870 15824 9690 0,'0'0'1864'0,"0"0"-768"0,0 0-48 16,0 0 729-16,0 0-97 15,0 0-416-15,0 0-599 0,0 0-513 32,88-38-88-32,-73 57-64 15,5 9-8-15,4 7 8 0,-4 3-104 16,0 4 104-16,4-4 0 15,-5 0-48-15,2-3 40 0,-14-3-176 16,-3-1 176-16,-4-2 8 16,-23 6-8-16,-33 6 0 0,-39 10 8 31,-29 0 0-31,-7 0 0 16,11-13-689-16,44-16-1367 15,36-16-3033-15</inkml:trace>
  <inkml:trace contextRef="#ctx0" brushRef="#br3" timeOffset="-41605.83">26942 12535 1424 0,'0'0'3088'16,"0"0"953"0,0 0-3072-16,0 0 183 15,0 0-120-15,35-29 360 16,-31 23 257-16,0-1-569 0,0 1-320 15,5 3-288-15,-6-3-176 32,-3-1 8-32,8 1-136 15,-4-1-112-15,0-2 40 0,0-4-88 16,1-2 64-16,-2-2-72 0,-3-5 8 16,0 0 0-16,0 0 0 15,0-1 0-15,0 5 0 16,0-1 8-16,0 3-8 0,0 3 0 31,0 0 0-31,0 0 0 16,-8 4-8-16,-4-4-136 0,-8-3 8 0,-8 4-72 15,1-7 128-15,-5 3 16 16,-1-3 40 0,-2 0 16-1,-1-3-8-15,4 2 8 0,-4 1 8 16,1 0-8-16,-10 3 0 15,2 1 0-15,-2 2 0 0,2 0-8 16,3 0 8-16,1 0 0 16,-2 1 8-16,2-1 0 0,3 4-8 15,8 2 0 1,4 1 40-16,0 0-24 16,5 2-16-1,-2 2 0-15,1-2 40 0,-8 4-40 0,1-3 8 16,-6 0 0-16,-2 0 0 15,-5-1 0-15,0 1-8 16,-4 0 8 0,4 0 40-16,1 0-48 15,7 0 0-15,0 0-8 0,4-1 8 16,-4 4 0-16,1 0 0 16,-1 0 0-16,0 0 8 31,-5-3-8-31,5 3 0 0,1-3 16 15,4 0-16-15,-6-4 8 16,1 4 0-16,0-3-8 0,0 3 24 16,4-4-24-16,-4 1 0 0,4 0 56 15,1 3-56 1,-1-4 0 0,-3 4 0-16,-1 0 0 0,4 3 0 15,-4 0 0-15,-4 0 0 16,3 0 0-16,-2 0 0 0,-1 0 0 15,0 0 0-15,-3 0 0 16,3 0 8-16,-5 0-8 0,6 3-8 16,-5-3 8-1,8 3 8-15,1 0-8 16,3 4-8-16,3-1 0 16,1 0 8-16,0 1 0 0,-3 2 0 15,-5 1 0-15,1-1 0 31,-6 1 0-31,-3 2 0 0,5-2 0 16,-1-1 0-16,4 4 0 16,0 0 8-16,4-4-8 15,0 8 0-15,4-2 0 0,-4 4 0 16,0 0-8-16,0 0 8 31,0 3 0-31,1 1 0 0,-1-4 0 16,4 3 0-16,4 0 0 15,-4-2-8-15,8 2 8 16,0 3 0-16,0-3 0 0,0 3 0 16,1 1 24-16,2 2-24 0,1 4-8 15,1 0 8-15,-2 0-8 16,2 3 0 0,3 3 8-16,3-3-8 15,-3 3 0-15,8-3-32 16,0 3 40-16,0 0 56 0,8 0-48 15,1 0 0 1,2 0 64-16,2-3-24 16,2 0 72-16,2-6-120 0,-2 0 8 15,-3-4 128-15,4 3-128 32,1 1 96-32,2 0-16 15,-3-4-88-15,0 4 56 0,-4-4-56 16,4 0 8-16,0-3 0 15,-4 0 56-15,8 4-8 0,-1-4 0 16,2 0 9-16,3 4-9 16,0-1-40-16,-1-2-16 0,1-1 104 15,0 0-96-15,0-3 40 32,0 0-40-32,3 0 64 0,5-3-24 15,4 3-40-15,5-3 8 16,-2 0 112-16,6 0-120 15,-2-1 88-15,0-2-24 0,-2 3-64 16,-2 0 40-16,1 0-48 31,-4 0 8-31,4-4 32 0,-4 4-32 0,3-3-8 16,1-3 0-16,1 2 0 16,-6 1 8-16,1-3-8 15,0-1 0-15,-1 0 64 0,2 1-64 16,-5-1 0-16,0 1 0 15,0-3 0-15,-1 2 0 16,1-3 0-16,0 4 0 16,4-4 48-16,3 1-48 15,2-1 0-15,2-3 0 16,1 0 0-16,0-3 0 0,3 0 0 31,-2 0 8-31,2 0-8 16,-6 0 0-16,-2 0 0 0,1 0 8 15,-5 0-8-15,2 0 0 16,-1 0 0-16,3 0 0 0,1-3 0 16,4 3 0-16,-4-3 0 15,8 3 0-15,-8-3 0 0,-1 0 0 32,1 0-8-32,0-4 8 15,-4 1 8-15,0-4-8 16,-1-2 0-16,-3-1 16 0,4 0-8 15,4-3 0-15,4-3 0 32,-5 3-8-32,2 4 16 0,-5-4-16 15,-8 0 0-15,0 0 0 0,-9 0 0 16,5 0 16-16,-4-3-16 16,0-3 0-16,0-4 8 0,4 4-8 15,-5-3 0-15,5 0 56 16,0 3-56-16,1-1-8 15,-6-2 0-15,5-1 0 16,0 4 0 0,-4-3-40-16,4 3 40 0,-4-1 8 15,-4-2 0-15,4 3 0 0,-4-1 8 16,-1 1 0-16,-2 0-16 16,2 0 8-1,-2 0 0-15,-5 3 80 16,3-4-80-16,-7 1 0 15,5 3 0-15,-5-4 8 0,-1 5-8 16,-3-5 0-16,8 5 0 31,-4-5 32-31,0 1-32 0,5 3-8 16,-6-3 8-16,1 2 0 16,-4 2 0-16,0-1 0 15,0-1 8-15,0-2-16 0,-7 0 8 16,-2 3-8-16,1-7 8 31,-3 4 0-31,2-3 0 0,1 3 0 16,0-4 0-16,1-2 24 0,-2-1-24 15,1 1 0-15,1-1 8 16,-5 1-8-16,-4-1 0 0,-5 0 0 16,-2 4 0-16,-5 0 0 15,0-1 0 1,-4 7-40-1,1 0 32-15,-14 3 8 0,6 0-56 0,-10-3-40 16,6 3-24-16,0 1 24 16,-2-5-152-16,9 8-80 0,5-1-81 15,-18 10-607-15,14 3-1800 32,-5 0-2762-32</inkml:trace>
  <inkml:trace contextRef="#ctx0" brushRef="#br3" timeOffset="-35378.11">23933 14522 2864 0,'0'0'8002'16,"-4"0"-5882"-16,4-3-487 15,0 0-321-15,0 3-208 0,0 0-240 16,0 0-296-16,0 0-287 15,0 0-161-15,0 6-120 16,0 16 0-16,0 0 24 16,8 7-16-16,5 3 80 15,2-4-40-15,5-2-48 16,8-7 80-16,4-6-72 0,8-4 48 31,12-9 40-31,-1 0-88 16,1-15 72-16,4-15-32 0,-4-11 16 15,8-22 32-15,7-20-80 16,-11 1 72-16,-12 9-88 0,-5 9-8 16,-15 13 0-16,1-5 8 15,3-5 0-15,-5 7 40 0,-3 6-40 32,0 7 0-32,-8 13 64 15,4 2-64-15,-8 10 0 16,4 3 0-16,-4 4 0 0,-4 3 0 15,0 2 0-15,-4 4-56 16,0-3-168-16,0 3-288 0,0 0-417 16,0 0-695-1,-24 10-1289-15,0 2 449 16,1-2-3986-16</inkml:trace>
  <inkml:trace contextRef="#ctx0" brushRef="#br3" timeOffset="-34946.2">24244 14147 8249 0,'0'0'2217'16,"0"0"-1033"-16,0 0-408 15,0 0 929-15,0 0 271 0,0 0-608 16,0-9-616-16,16-7-207 16,7 0-321-16,10-3-128 0,3-3-8 31,11 0-88-31,1-3 128 16,8-4-120-16,-1-3 8 15,1-3 40-15,4-3-48 0,-12 3 8 16,-8 7-8-16,-12 5 0 31,-8 11 240-31,-8 8 8 0,-5 4 24 16,-3 7-264-16,0 21-16 15,1 20 0-15,3 9 8 0,-1 10 0 16,1 3 32-16,5-4-40 0,2-2 0 16,2-10 0-16,-2-3-208 15,5-4-776 1,-3-15-1497-1,-10-16-3240-15</inkml:trace>
  <inkml:trace contextRef="#ctx0" brushRef="#br3" timeOffset="-15598.37">13219 15459 8489 0,'0'0'3025'0,"0"0"-1489"16,0-4-800-16,0 1-143 0,0 3 415 31,0-2 72-31,-4-2-648 16,0 1-216-16,-3-3 8 0,3 2-168 0,-5-2 72 15,2-1-64-15,-5 1-8 16,-4-3-8-16,-4 2-48 16,-4-2 8-16,0-1-16 0,0 1 16 15,-4 0-8 1,0-1 8-16,0 0-8 15,1 1 16-15,-1 3-8 0,0-1 48 16,-4 1 40-16,4 2-96 16,-4 2 16-16,0-2 40 15,-3-2-48 1,-6 3 40-16,6-1-48 16,-5 1 0-16,0 3 104 15,0-3-104-15,4 3 0 0,-3 0-8 16,3 0 0-16,-5 6 8 15,2 1-8-15,-1 5 8 0,-4-2 0 16,-3 3 0-16,2-1-40 31,-2 5 40-31,-1-5 8 0,-3 4 40 16,-2 0-48-16,1 3 0 16,-4 0 40-16,5 3-40 15,-5 0 16-15,8 0-8 0,1 4 8 16,2 2-8-16,2 1-8 31,7 3 8-31,4 3-56 16,1-3 32-16,3 6 16 0,0-6 40 0,3 2-40 15,1 1 0-15,-4-3-8 16,5 3 16-16,-1 0 72 16,0 0-80-1,0 0 0-15,8 0-8 16,0 0 8-16,4-1-56 15,5-2 8-15,-2 3 40 0,1 0 8 0,4 3 0 16,1 0-8-16,3 0 0 16,0 1 8-16,0-2 0 0,0 2 0 31,7-2 8-31,6 2 8 16,2-4 64-16,9 3-32 15,1 0 168-15,6 0-8 0,1 0 17 16,4-3-113-16,0 3-40 15,-5-6 104-15,5 0-80 0,-4-4-16 32,4-2 72-32,0-1-40 15,4-3 40-15,7 1-64 0,1-8-88 16,5 2 104-16,-2-5-104 16,9 1 8-16,-5-7-8 0,5 0 0 31,0-2-8-31,-4-1-8 15,0 3 16-15,-1-2 0 16,-3-2 0-16,-4 5-32 0,-4-1 8 0,-1-3-8 16,-6 4 16-16,-5-1 8 15,3-3 8-15,-3 0 0 0,8-3 0 16,-1 0 0 0,10 0 24-1,-1-6-24-15,3-7-8 16,1 0 8-16,4 1 0 0,-5-1 0 15,1 1 0-15,-3-1 0 0,-6 0 8 16,0-3-8 0,-6 1 0-16,-1-2-88 15,-4-1 8-15,3-8 64 16,-3 4 8-16,4-4-16 16,0-2 24-16,0 0 0 0,4-2 0 15,-5 2-8-15,1 6 8 16,-8 0 0-16,0 3 0 0,-8-1 0 31,-4 2 40-31,0 2-32 16,0-4-8-16,0 2 64 0,-4-8-64 15,4 4 0-15,3-6 0 16,2 2 8-16,3-3 0 0,-5 4-8 16,1-1-40-16,-4 1 40 31,-4 0 0-31,0 3 64 15,-3-4-64-15,-9 4 48 0,0-4 112 16,0-2-48-16,0-4-32 16,0-6-8-16,0-3-72 0,3 0 8 15,-3-1-8 1,0 4 8-16,0 7 0 16,0 2 8-16,0 0-16 15,-12 4 56-15,0-1-48 0,-4-2 64 16,0 2-72-16,-4 1 72 0,1 0-16 15,-5-1-56-15,4-2 0 0,-1 2 8 32,2 1 0-17,-1 0 8-15,0-4-8 16,-4 3 0-16,0 1-8 16,-4-4 0-16,-4 4-16 15,-3 3 8-15,-1 0 8 16,-8 2 0-16,4 5-64 0,-8-1 64 15,0 3-16-15,0 4 16 16,1-4 0-16,3 3-8 0,0-2-24 16,-4 2 24-16,4-3-216 15,-4 1-88-15,-3 2-248 0,-9 4-473 32,-31 6-775-32,11 0-2121 15,12 6-2896-15</inkml:trace>
  <inkml:trace contextRef="#ctx0" brushRef="#br3" timeOffset="1100.62">23076 12347 544 0,'0'0'1272'0,"0"0"-1272"16,-99-25-280-16,67 15-656 15</inkml:trace>
  <inkml:trace contextRef="#ctx0" brushRef="#br3" timeOffset="9496.5">12227 12446 10522 0,'0'-7'2896'15,"-4"7"-1543"-15,4 0-881 16,0 0-264-16,-3 0 176 16,3 10-16-16,0 12 40 15,0 10 496-15,0 9-416 0,0 6-248 16,0 11 184-16,0-1-95 16,0 6-17-16,0-2-120 0,-4-1-56 31,0-3-40-31,-1 4-88 15,-3-7 0-15,1 0 88 0,-1-1-96 16,-1-8-280-16,-2-7-753 16,11-9-927-16,0-20-2289 0,0-9-968 31,11-3-1887-31</inkml:trace>
  <inkml:trace contextRef="#ctx0" brushRef="#br3" timeOffset="9721.15">12558 12423 9554 0,'0'0'2664'15,"0"0"-559"-15,0 0-657 16,0 0-720-16,0 0-496 0,0 0-224 16,-12 61 320-16,8 15 144 15,-4 22-128-15,4-5-216 0,0-17-56 16,1-23-56-1,3-14-8-15,0 2-8 16,0 7-384-16,0 9-792 16,0-13-1377-16,0-15-1791 0</inkml:trace>
  <inkml:trace contextRef="#ctx0" brushRef="#br3" timeOffset="9915.1">12001 12954 5633 0,'0'0'5985'0,"0"0"-4929"16,111-35-720-16,-20 22 240 16,29-3-7-16,-8 4-209 0,-21-1-360 15,-8 3-216-15,-38 1-2441 16,-10 2-7641-16</inkml:trace>
  <inkml:trace contextRef="#ctx0" brushRef="#br3" timeOffset="10131.85">12821 12655 4368 0,'0'0'8698'15,"0"0"-6953"-15,0 0-1345 16,0 0-352-16,0 0 736 15,0 99 280-15,0-49-320 0,-4 8-384 16,-4-4-224-16,0-4-128 0,0-2-8 31,0-7-896-31,0-3-952 16,-3-9-2209 0,2-17-3089-16</inkml:trace>
  <inkml:trace contextRef="#ctx0" brushRef="#br3" timeOffset="10268.18">12856 12627 7681 0,'0'0'6450'31,"0"0"-5066"-31,0 0-1024 16,0 0-296-16,0 0-64 0,0 0-272 16,0 0-1417-16,0 0-2679 0</inkml:trace>
  <inkml:trace contextRef="#ctx0" brushRef="#br3" timeOffset="10760.54">13184 12875 824 0,'0'0'8505'0,"0"0"-7048"15,0 0-561 1,0-74 864-16,0 42 89 15,-16 4-497-15,-4-4-312 0,-4 10-456 0,-4 6-103 16,-4 13-217-16,-4 3-184 16,0 19 16-16,1 16-88 15,3 12-8 1,4 7 0-16,8 3-8 16,12 1-24-16,8-7-176 15,0-10-201-15,12-13 1 0,8-11-168 16,8-17 504-16,7-7 72 31,9-38 152-31,4-34 40 0,-4-42 128 16,-13-15 128-16,-10-1 17 15,-14 17-193-15,-7 40-80 0,0 27 272 16,0 21 80-16,0 10-32 16,0 9 80-16,-3 0-264 15,-1 10-128-15,4 6-200 0,-4 35-200 31,4 32 200-31,0 32-48 16,0 18 40-16,4-2 0 0,7-23-224 16,-6-32-224-1,7-18-304-15,-1-10-632 16,21 0-1161-16,0-7-2312 16,5-5-1632-16</inkml:trace>
  <inkml:trace contextRef="#ctx0" brushRef="#br3" timeOffset="11152.06">13685 12636 4889 0,'0'0'6113'15,"0"0"-4105"-15,0 0-415 0,-35-89-153 16,15 70-504-16,-4 6 0 16,0 10-440-16,-8 3-240 0,-4 13-119 15,1 19-25-15,-10 28 32 31,14 1-128-31,3 8 32 0,8 1-40 16,15-12-8-16,5-5-200 16,0-12-345-16,17-12-215 0,7-13 168 15,4-16 360-15,11-13 232 16,1-37 96-16,12-39 56 31,-12-39 336-31,-5-20 64 0,-14-2-96 16,-14 23-135-16,-7 41-17 15,0 29-64-15,-7 26 712 0,-1 11-264 16,4 8-48-16,-5 9-64 0,-2 3-432 16,-1 32-144-1,-8 37-16 1,5 39 8-16,6 19-192 0,9-3-432 16,0-6-456-16,9-45-1457 15,-2-26-3648-15</inkml:trace>
  <inkml:trace contextRef="#ctx0" brushRef="#br3" timeOffset="11766.87">13722 12782 8265 0,'0'0'1857'0,"0"0"-1201"31,0 0-256-31,0 0 528 0,0 0-128 15,92-16-288-15,-69-6-264 32,1-7-88-32,-4-6-80 15,-4-9-8-15,-9-10-56 0,-7 0 49 16,0 4 351-16,-11 8 624 16,-13 17 304-16,0 12-552 0,-7 13-392 15,-2 19-136-15,6 16 104 16,-1 16-159-16,15 9-25 15,5 4-184-15,8-1 0 0,4-9-24 16,13-9-264-16,-2-17-153 0,5-9-127 16,0-16 144-16,4-3 312 15,0-28 112 1,0-17 8-16,0-9 40 16,-4-6-48-16,-4 9 0 15,-12 10 416-15,0 19 568 0,-4 16-223 16,0 12-761-1,0 22-24-15,0 20 24 16,-4 6 0-16,0 3-16 0,4 0 16 16,0-12-256-16,0-10-297 15,0-10-95-15,0-15 192 16,4-10 456-16,7-10 152 0,17-38 0 16,17-37-152-16,10-33-40 15,-3 7-72 1,-8 25-16-16,-21 38 128 15,-14 36 272-15,-1 6 344 16,0 6 57-16,-1 3-633 0,6 22 8 16,-2 17-40-16,1 8-8 31,4 23-48-31,-12 13-401 0,-4 9-1031 16,0-21-2961-16,-4-20-5441 0</inkml:trace>
  <inkml:trace contextRef="#ctx0" brushRef="#br3" timeOffset="12246.52">11690 13566 12578 0,'0'0'4177'16,"0"0"-3425"-16,0 0-440 31,0 0-8-31,159-12 425 0,-11-13-225 16,39-7-16-16,23-3-72 16,10-4-192-16,-13 5 16 15,4 2-176-15,-11 0-64 0,-17 4-240 16,-28-1-352-16,-23 7-24 15,-33 3 104-15,-31 6 135 0,-20 7-39 16,-12 2-328 0,-9 4-280-16,1 0-336 15,-3 0 31-15,-25 10 129 16,0 3-1208-16,-25 0-3186 0</inkml:trace>
  <inkml:trace contextRef="#ctx0" brushRef="#br3" timeOffset="12614.73">12068 13697 5337 0,'0'0'7057'0,"0"0"-5465"15,0 0-943-15,0 0 271 32,0 0-216-32,96-3-280 0,3-10 176 15,45-10 192-15,15-2-79 16,8 0-169-16,-3-1-96 16,-25 4-240-16,1 3-104 0,-9 0 48 15,-15 3-144-15,-25 3 0 31,-23 7-8-31,-28 0 0 16,-9 2-8-16,-3 4-304 0,0-2-80 16,-7-2-32-16,-2 1-289 0,-7 0-399 15,0-7-1120-15,1 7-1977 0,-6-6-6353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1T05:19:15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14335 14798 6689 0,'0'0'1672'0,"0"0"-864"16,0 0 9-16,0 0-41 16,0 3-128-16,0-3 40 0,0 0 104 15,0 0 24-15,0 0-55 16,0 0-73-16,0 0-152 31,0 0-112-15,0 0-64-16,0 0-160 0,0 0-24 15,0 0-80-15,0 0 56 16,0 0 72-16,0-9 48 0,4-7-176 16,4-3-96-16,0-6-104 15,0 0 0-15,4-1 88 16,-4 0 8-16,0 4 8 16,0 3 0-16,-4 3 0 15,0 7 136-15,-4 3 16 16,0 2 56-16,0 1 24 0,0 3-8 15,0 0-56-15,0 0-72 16,0 0-15-16,0 0 7 0,0 0-32 16,0 0 16-16,0 0-72 15,0 7 0-15,0 5-48 0,0 4 32 16,-4 9 16-16,0-2 0 16,4 2 0-16,-5 0 8 46,5 1 0-46,0-4-8 0,0-6 8 16,0 0 8-16,0-4 40 16,0-5-8-16,0-4 16 0,5-3 40 0,3 0 64 15,16 0 40 1,8 0 80-16,11 0 8 16,9-10-88-16,4-2-72 0,-4-1-128 0,0 3 8 15,-9 1-16-15,-11 3-120 16,0 3-336-16,-8-1-136 0,0 1-313 15,8-3-711 1,0-4-2457 0,0 1-4041-16</inkml:trace>
  <inkml:trace contextRef="#ctx0" brushRef="#br0" timeOffset="2134.3">22176 13481 3696 0,'0'0'600'0,"0"0"-400"0,0 0-64 31,0 0-55-31,0 0 71 16,0 0 368-16,-28 9 176 0,24-9-40 15,0 3-240-15,1 4-208 16,-5-1-152-16,-1 4-56 0,-2-1-208 16,3 0-440-16,-5 4-272 46,6-6 112-46,-1 3-233 16,4-8 393-16,-5 5 328 0,5-7-120 16,-3 0-648-16,3 0-207 15</inkml:trace>
  <inkml:trace contextRef="#ctx0" brushRef="#br0" timeOffset="2558.73">22049 13564 56 0,'0'0'616'0,"0"0"3441"0,0 0-2569 16,0 0 648-16,0 0-199 15,0 0-433-15,0 0-280 16,15-26-304 0,-15 26-239-16,0 0-185 15,0 0-136-15,0 0-160 16,0 0-40-16,0 0-48 0,0 0-104 0,0 0-8 16,0 3-88-16,0 10-24 15,0 6 112-15,-8 6 104 0,1 4-24 31,-1-1-16-31,-1 4-8 16,5 0-48-16,-3-4 40 0,3-5-40 16,4-1 0-16,0-9 0 15,0-4-8-15,0-6-40 0,0-3 40 16,0 0 0-16,15-3 704 31,13-16 224-31,13-10-264 16,14-8-368-16,10-8-199 0,6-3-89 15,0 7 120-15,-3 3-64 16,-8 10-32-16,-8 5-24 0,-13 4-8 16,-7 9 0-16,-4-2-224 31,-11 5-177-31,-6 1-207 16,-3 0-200-16,1 0-376 0,-9-4-1769 0,3 3-2104 15</inkml:trace>
  <inkml:trace contextRef="#ctx0" brushRef="#br0" timeOffset="4284.09">30750 13903 4849 0,'0'0'1200'0,"0"0"120"16,0 0-280-16,0 0 225 15,0 0-841-15,0 0 248 16,0 0-64 0,13-73-56-16,-13 70 152 15,0-1 112-15,0 4-248 0,0 0-287 16,0 0-201-16,0 0-72 16,0 0-8-16,0 0 0 15,0 0-8-15,0 0 8 0,0 0-8 31,0 0 0-31,0 0 0 16,0 0 8-16,3 0 0 0,-3 0-8 16,0 0-88-16,4 7-56 15,-4 6 63-15,4 2 89 16,0 4 0-16,1 4 0 0,-1 2 0 16,-1-6 8-1,1-3-8-15,-4 0 0 16,4-3 8-16,-4-1 9 0,0-5-17 15,0-1 0-15,0-2 0 16,0-4 8-16,0 0 56 16,12 0 400-16,0 0 736 15,12-10-640-15,8-3-384 16,4-3-40-16,4-3-16 16,4-3-104-16,-1-4 40 0,5-2-48 15,4 2-8-15,-8-2 8 16,-4 6-8-16,-12 9-8 15,-9 0 0 1,-10 10-120-16,-2 3-168 16,-7 0-608-16,0 0-1129 0,0 13 369 15,-4 3-608-15,-16-3-737 16,1-4-2520-16</inkml:trace>
  <inkml:trace contextRef="#ctx0" brushRef="#br0" timeOffset="7650.53">12124 9868 7585 0,'0'0'1288'15,"0"0"-167"-15,0 0-65 32,0 0-176-32,0-29 160 0,0 26-168 15,0 3-271-15,0 0 55 16,0 0 0-16,0 0-120 15,0 0-176-15,4 0-160 0,-4 0-112 16,0 0-80-16,0 0-8 31,0 3-48-31,0 10 48 0,0 6 0 16,0 3 72-16,-4 7-64 16,-5-4 56-16,9 0-16 0,-3-5-40 15,3-5 0-15,0-5 0 0,0-7 0 16,0 3 0-1,3-3 0 1,10-3 40-16,6 0 88 0,9-3 200 16,4-9-8-16,12-10-88 15,0-7-56-15,4-3-48 0,-1-6-56 16,-2 0-24-16,-6 0-48 0,-7 6 8 31,-8 4-8-31,-8 8 57 16,-4 5-65-16,-4 5 8 0,-4 4-8 15,0 3-105-15,0-1-287 16,0 4-552-16,-4 0-944 16,4 10-1153-16,0 6 169 0,0-7-4250 15</inkml:trace>
  <inkml:trace contextRef="#ctx0" brushRef="#br0" timeOffset="9099.24">18993 9709 704 0,'0'0'6545'0,"0"0"-5201"16,0 0-303-16,0 0 15 0,0 0-192 15,0-26 136-15,0 24 312 16,0 2-415-16,0 0-185 0,0 0-136 16,0 0-248-16,0 0-184 31,0 0-136-31,0 0-8 15,-4 0-136-15,-1 6-104 0,1 10 192 16,-3 6 48-16,-1 0 8 16,-5 3 0-16,6 1 0 0,-1-1-8 15,4-6 8-15,4-3 0 32,0-6 0-32,0-4 0 0,0-6-8 15,8 0 8-15,20-10 304 0,11-8-64 16,14-11-144-16,6-6-56 15,9-7-40-15,-4 5 8 0,-5-2-8 16,-3 4 0 0,-8 7 8-1,-12 6-8-15,-9 3 0 16,-6 6-8-16,-9 6 8 0,-4 1 0 0,-4 3-8 16,0 0-184-16,-4 3-496 15,0 0-536 1,0 0-961-16,-16 3-767 15,0 4-1153-15</inkml:trace>
  <inkml:trace contextRef="#ctx0" brushRef="#br0" timeOffset="10673.04">27937 9740 1504 0,'0'0'2328'0,"0"0"-767"16,0 0-329-16,0 0-248 0,0 0-240 15,0 0-72-15,0-3-23 16,0 3-49-16,0 0-168 16,0 0-144-1,0 0-152-15,0 0-88 0,0 0-48 16,0 0-8-16,0 10 8 15,-11 3 56-15,-2 6-8 0,2-4 72 16,-6 5-32-16,6-1-40 16,-1 0-32-16,8-7-8 15,-1-2 0-15,5-3 0 16,0-1-8-16,21-6 120 16,7 0 320-16,15 0 408 15,5-13-400 1,8-6-240-16,0-7-112 15,-1-2-40-15,-3-4 0 16,-3-6 0-16,-6 3-40 0,-3 3 56 16,-12 7-15-16,-12 9-57 15,-4 7 0-15,-9 9 0 0,-3 0-641 16,0 9-1199-16,-15 7-280 16,-5 3-985-16</inkml:trace>
  <inkml:trace contextRef="#ctx0" brushRef="#br0" timeOffset="12284.27">16905 11474 6361 0,'0'0'2128'15,"0"0"-1480"-15,0 0 105 16,0 0-249-16,0 0-104 15,0 0 0 1,0 0-80-16,20-22 280 16,-16 18 160-1,-4 4 32-15,0 0-95 16,4 0-241-16,-4 0-280 0,0 0-120 16,0 0-56-16,0 4-120 15,0 12 16-15,0 3 104 0,0 6 0 16,0 4 48-16,0-3-40 15,0-1 0-15,0-9 8 0,0-1-8 16,0-8 0-16,4-4-8 16,7-3 8-16,10 0 160 0,11-16 392 31,3-9-160-31,13-7-184 16,0-3 48-16,-4-3-112 31,0 3-104-31,-13 3 8 0,-3 7 24 15,-7 6 16-15,-14 9 0 16,-3 1-24-16,0 6-64 0,-4 3-8 16,0 0-48-16,0 0-648 15,0 0-776-15,0 0-1169 16,0 3-336-16,4 6 697 0,1-6-2929 0</inkml:trace>
  <inkml:trace contextRef="#ctx0" brushRef="#br0" timeOffset="13784.74">25516 10969 5705 0,'0'0'1296'15,"0"0"56"-15,0 0-15 16,0 0-433-16,0 0-480 0,11-28-112 15,-11 24 240-15,0 4 16 16,0 0-176 0,0 0-160-1,0 0-144-15,0 0-88 0,0 0-64 0,0 7 0 16,-11 6 64-16,-2 6 0 16,1-3 8-16,-4 6 0 0,8-3 8 15,1-6-8-15,3-1 8 31,4-5-8-31,0-1 0 16,11-3-8-16,13-3 104 0,16 0 200 31,8 0-32-31,11-6 9 0,1-10-25 16,5 0 40-16,-7-3-80 16,-9 0 0-16,-10 3 8 15,-7 3 32-15,-12 1 48 0,-12 5-48 16,-4 4 128-16,1 0-232 15,-5 3-152-15,0 0-104 0,0 0-816 16,0 0-1201-16,-24 13 481 16,3-1-929-16,-3-2-3728 0</inkml:trace>
  <inkml:trace contextRef="#ctx0" brushRef="#br0" timeOffset="136353.78">14805 12080 1320 0,'0'0'744'0,"0"0"-488"15,0 0-152-15,0 0 56 0,12 0 1768 16,-12 0-863-16,0 0-465 16,0 0 80-16,4 0-112 15,0 0-152-15,1 0-56 0,-2 0-48 16,1 0-128-1,4 0-88-15,4 0-40 16,0 0 16-16,4 0 40 0,0 0 48 16,3 0-56-16,9 0 169 15,4 0 23-15,0 4-8 16,12-1-88 0,-4 0 0-16,8 0-64 15,-1 7-40-15,6-4-32 16,-5 4-16-16,-1-4-40 0,5 1 0 15,-5 2-8-15,-2-3 8 16,-2 1 0-16,-7 2-8 0,4-6 8 31,-8 4-8-31,4-1 16 16,-4 0-16-16,0 0 8 0,3-2-8 16,1-1 8-16,0 3-8 15,0-2 8-15,4-1-8 16,0 0 16-16,4 0-8 0,3-3 0 15,5 0 0-15,-1 0-8 32,9 0 8-32,-4 0 0 0,4 0 0 15,-8 0 0-15,0 0 56 0,-8 4 40 16,-5-4-56-16,-3 2-40 16,1-2 64-16,-6 0-72 0,9 0 8 15,0 0 0 1,4 0 0-16,7 0 0 15,1 0 0-15,0 0 0 0,-4 0 0 16,0 0-8-16,-5 0 0 16,-3 0 8-16,-4 0-8 15,0 0 0-15,0 0 0 0,0 0 16 32,-1 0-16-32,6 0-16 15,-2 0 16-15,1 0-8 0,-4 0 8 16,-5-2 0-16,-3 2 0 15,-11 0 0-15,-6 0 8 0,2-4 8 16,-1 4-16-16,-9 0 8 31,1-3 64-31,0 3-16 0,-4 0 192 16,0-3 264-16,0 3-224 16,4-3-288-16,-4 3-128 15,0 0-160-15,0-4-384 0,0 1-560 31,-8-3-1481-31,1 2-1624 0</inkml:trace>
  <inkml:trace contextRef="#ctx0" brushRef="#br0" timeOffset="136737.7">17431 12030 4368 0,'0'0'1017'15,"0"0"95"-15,0 0-104 16,0 0 144-16,0 0-47 16,0 0-137-16,0 0-184 15,0 0 96-15,-48-54 112 16,48 54-303-16,0 0-353 16,0 0-216-16,0 0-120 0,8 0-96 15,8 9 96-15,0 4 16 16,7 3 40-16,5 0-8 0,4 0-40 31,-4 3 40-31,4 0-48 16,-4 3 0-16,-8 0 0 0,-8 0-8 15,-4 4 8-15,-8-1 0 16,0 0 0-16,-20 1 0 16,0 0 0-16,-8-4 8 0,-4-3 48 15,-4 3-40-15,5-6 32 31,-1 0-48-31,4-7-40 0,12-5-464 16,12-1-1561-16,4-3-2544 0</inkml:trace>
  <inkml:trace contextRef="#ctx0" brushRef="#br0" timeOffset="140890.7">22650 11547 616 0,'0'0'400'0,"0"0"-280"0,0 0-16 0,104 0 88 15,-72 0 168-15,-8 0 216 16,4 0 264-16,-5 0 336 16,-3 0-111-16,5 0-337 0,-1 0-320 15,3 0-192 1,1 0-136-1,3 7-8-15,6-4-72 0,3 3 16 0,-1 0 32 16,6-3 8-16,-2 4 152 16,1-1-40-16,0 1-16 15,-1-1 32-15,2 0-64 0,2 1-72 32,1-1-40-32,3-3 8 15,5-3-8-15,4 0 0 0,-4 0-8 16,4 0 72-16,-4 0-72 15,0-3 16-15,-1-3 0 0,1 3 136 16,-4 3 40-16,0-4 32 31,-1 1-40-31,-3 3-80 0,4 0-56 16,-4 0 40-16,4 0-80 16,-5 0 8-16,5 0-8 15,-3 7 0-15,-2-4 0 0,5 0 8 16,-9 0-16-16,2 0 48 31,-2 0 129-31,-7-3 127 0,3 3 144 16,-2 1-40-16,3-1-192 0,3 0-96 15,5 0-112-15,4 4 8 16,3-4-8-16,-3-3 0 0,4 0 0 16,-8 0 0-1,0 0 16 1,-8 0 72-16,-5 0 304 0,2-6 232 15,-9-1-144-15,4 4-176 0,3-4-112 32,-3 1-120-32,8 3-64 15,-1-3 0-15,10 6-8 0,-2 0-8 16,1 0 8-16,0 0-8 16,0 0 8-16,-4 0-8 0,-4 0 48 15,-1 0 48-15,-3 0 104 16,0 0 168-16,-5 0-63 0,1 0-25 15,5 0-160-15,-1 0-16 32,3 0-96-32,-3 0 0 0,4 0 0 15,0 0 8-15,0 0-8 16,-5 0-8-16,-3 3-8 16,-4 3 0-16,-4-3 0 0,-4-3 8 15,-4 3-16-15,0 1 16 16,-8-4 0-16,0 0 0 0,-4 0-8 31,-4 0 0-31,0 0-424 0,0 0-793 16,0 0-703-16,0 0-1169 15,-8 0-2080-15</inkml:trace>
  <inkml:trace contextRef="#ctx0" brushRef="#br0" timeOffset="141358.66">26229 11417 5633 0,'0'0'1456'0,"0"0"-1136"31,0 0-64-31,0 0 32 16,0 0-160-16,0 0-56 0,0 0 144 15,0 0 176-15,47 38 72 16,-23-25-159-16,0 3-177 0,4-4-40 16,4 4 64-16,0-3 48 15,0 3 112-15,-4-3-56 31,-5 0 8-31,-7-4 88 0,0 0-8 16,-8 1 8-16,0-4-144 16,-4 4-128-16,-4 2-24 0,0 1-40 0,-8 3 160 15,-12 3 216 1,-4 3-88 0,-8 4-80-16,-8-4-72 15,-7 0-16-15,-5 4-16 0,0-1-40 16,-4-6-80-16,1 3 0 15,-14 1-832-15,18-11-1272 0,16-2-3633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1T05:19:49.7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4665 7052 5513 0,'0'0'1008'0,"0"0"-752"0,0 0 8 16,4 0 72-16,-4 0-80 31,0 0 32-31,0 0 72 0,0 0 136 16,0 0 153-16,0 0 55 15,0 0-88-15,0 0-120 32,4 0-8-32,-4 0 80 0,4 0 16 15,4 2-8-15,3-2 137 16,6 0-129-16,-1 4-72 0,4-4-192 0,4 3-64 16,-4 0-24-16,8 0-80 15,-1 1-24-15,1-1 0 16,4 0-112-16,0 3 80 0,4 0-16 15,-4-2 16 1,8 2 8 0,-5 1-8-16,9 2 40 0,4 0 40 0,0 1-40 15,3-1-8 1,2 4-48-16,3-4 16 16,-5 4-16-16,1-3-8 15,4 2-24-15,0-2 32 31,4 3-8-31,-1-1 24 16,5 1 24-16,4-3-24 0,-1 3 32 16,1-1-112-16,-1 1-8 15,6-1 80-15,-6-2-72 0,-3 3 32 16,-1-4-48-16,-7 1 8 16,-3-1 33-16,-6-3-33 0,1 1 0 15,-1-4 0-15,2 4 32 16,3-4-32-16,-1-3-8 15,1 0 48-15,-5 3-8 0,-2-3-40 16,-10 0 0-16,-3 0-8 47,-12 0-169-47,0 0 57 0,-12 0-96 0,0 0-136 16,-8 0-240-16,0 0-424 15,-8-3-1016-15,-12-4-2529 16</inkml:trace>
  <inkml:trace contextRef="#ctx0" brushRef="#br0" timeOffset="1501.46">4633 6982 3544 0,'0'0'4161'0,"0"0"-3353"15,0 0 16-15,0 0 25 0,0 0-305 16,0 0-176-16,0 0-112 16,0 0 16-16,0 0 16 15,0 0 0-15,0 3-32 16,-4 0-112-16,0 6 16 16,-4 4 328-1,-3 6-184-15,-2 0-72 0,-2 7 113 0,-2 2 7 16,2 4-72-16,-1 3-104 15,0 3 32-15,4 0-24 0,-4 3-32 32,0 1-56-32,0-5 0 15,4 2-24-15,-4-1 32 0,4-3-32 16,0 3 128-16,1 3-40 31,-2 0-48-31,5 1 8 0,-3-1 8 16,-2 4-40-16,-2-1 40 15,-2 0-32-15,6 1-40 16,-6-4 16-16,6-3-64 0,-6 0 0 16,6 4 40-16,-6-1-32 15,2 0 32-15,-1 3 8 0,0 1-48 16,4 3 104-16,-8 2-16 16,0 2-32-1,5-5 8-15,-6-3 0 16,5 1 8-16,-3-1-72 0,2-6 0 15,-2 1 56-15,3-2-64 16,0 2 16-16,0-2-8 0,0 2-8 16,4-1 8-1,-4-3 0 1,0 3 0-16,0 0 0 0,0 0-8 16,1 0 8-16,-2-3 0 0,6 0 0 31,-10 0-8-31,10-3 8 15,-2-1 0-15,2 4 0 0,3-6 48 16,-1 0-8-16,2-1-40 16,-1-3 0-16,4 1-8 0,0-4 16 15,-1 1-8-15,1-5 8 16,1-1-8-16,-1-5 0 0,4-2 8 16,-4-1 32-16,4-6-40 31,0 0-8-31,0 1 8 15,-4-4 0-15,4 0 0 0,0 0 40 16,0 0-48-16,0 0-8 16,0 0-248-16,0 0-352 0,0 0-488 15,0 0-696-15,0 0-681 16,0-4-240 0,-4-2-2080-16,4 0 1953 15,-4-1 1272-15</inkml:trace>
  <inkml:trace contextRef="#ctx0" brushRef="#br0" timeOffset="6869.35">3708 9550 232 0,'0'0'2760'0,"0"0"-1344"15,0 0-687 1,0 0-89-16,0 0-192 15,0 0 328-15,5 0-72 16,-5 0-136-16,0 0-40 0,0 0 16 16,0 0-31-16,0 0-89 15,0 0-88-15,0 0-112 0,0 0-48 16,0 0 64-16,0 0 32 31,4 0-32-31,-4 0-16 0,8 0-88 16,0 0 144-16,4 0 32 15,4 0 8-15,4 0 216 16,4 0-256-16,-1 0-152 0,5 0 25 16,0-3 175-16,4 3-72 31,-4 0-16-31,4 0-48 0,0 0-64 0,-4 0 40 16,3 0-88-16,-3 0-72 15,0 0 0-15,0 3 0 16,0 4 0-16,0-4 40 15,4 0-40 1,0 0 128-16,0-3 56 16,7 0 16-16,-3 0-24 0,8 0-8 0,0 0 0 15,4 0 16-15,-1 0-32 16,2-6 8-16,6 3 48 16,-3-1-88-16,0 1-48 0,4 0-64 31,-5 0 96-31,5-1 24 15,-4 2-64-15,0-2-72 0,-1 1 80 16,1 0-80-16,0 3 8 16,0-3 40-16,-4 3-40 0,-1-3-8 31,-2-1 0-31,2 1 8 16,1 3 8-16,-5 0-16 0,2 0 0 15,-6 0 0-15,5 0 8 16,0 0 48-16,0 0-48 15,0 0 40-15,-1 0-48 0,6-3 8 32,-2 3 0-32,-3-3 56 15,4 0-64-15,-9 0 0 0,6-1-8 16,-10 4 8-16,5-3-8 0,-4 3 8 16,-9 0 0-16,1 0 0 15,-7 0 0-15,-1 0 0 0,-1 0 0 16,-2 0 0-1,-2 0 0 1,2 0 0-16,-6 0 0 0,2 3 0 16,-2-3-8-16,-3 0 0 0,-4 0-72 15,1 4-168-15,-1-4-256 16,-4 0-104 0,0 0-600-16,0 0-1737 15,0 0-3072-15</inkml:trace>
  <inkml:trace contextRef="#ctx0" brushRef="#br0" timeOffset="8413.66">6956 7502 80 0,'0'0'4032'15,"0"0"-2391"-15,0 0-673 31,0 0-48-31,0 0-48 16,4-9-440-16,-4 5 561 0,4 4-193 16,-4 0-104-16,0 0 240 15,0 0-168-15,0 0-208 0,0 0-191 16,0 0-105-16,0 0-72 16,0 0-104-1,0 0-24-15,0 0-64 16,0 0 0-16,0 0-144 0,-4 17 144 15,-4 5 48-15,-4 6 144 16,-4 7-40-16,0 6 24 0,-3 4 0 16,2-1-16-1,2 4-16-15,-2 0-8 16,6 2 16-16,-6 1 0 16,6 6-80-16,-9 0 112 0,4 7-64 15,0 3-64-15,-5 2 40 16,2 1-24-1,-1-6-24-15,1-1 8 16,-2-6-48-16,1-5 0 16,1-2 0-16,2-2 8 0,2-7-8 31,-1 3 0-31,4-5 0 16,-1 2 0-16,2 3 48 0,-2-3-48 15,2 7 0-15,-5 0 0 16,4-1-8-16,-4-2 8 15,4-7 0-15,0-3-8 0,5-7 0 16,-2-2 8-16,1-10 0 16,0 0 0-16,5 0 0 0,-1-7 0 15,0 4-8-15,-1-1 8 16,1-2-8 0,4 3-8-16,-4-1 8 15,4 4 0-15,-4 0 16 0,1 3-8 16,3-6-8-16,-4-1 8 15,0-5 0 1,4-4-8 0,0 0 0-16,0 0-8 0,-5 7 8 0,1 6 8 15,-4-1 0-15,1 5 0 16,-1 2-8-16,-1-3 0 0,5-3 0 16,-3-4 8-16,7-5-8 15,0-4 0-15,0-3-8 16,-4-16-736-1,4-9-3329-15,-4-13-6553 16</inkml:trace>
  <inkml:trace contextRef="#ctx0" brushRef="#br0" timeOffset="12751">6028 5143 2496 0,'0'0'2761'16,"0"0"-1481"-16,0 0-400 15,0 0-312-15,0 0-232 16,0 0 88-16,0 0-16 0,0 0 193 16,0 0 175-16,0 0 24 15,0 0-112-15,0 0-224 16,4 0-456-1,4 0 0-15,8-3 112 16,3 0-80-16,13 3-24 0,4-3-16 16,4 0 176-16,11-1 56 15,5-2-88-15,4-1 56 16,4 4-24-16,-4-6 56 0,0 6-96 16,-4-4-55-16,-8 4-81 31,-9 0 8-31,1 0 40 0,-4-1-40 15,-1 4 72-15,-3-2-72 16,-4-2-8-16,-4 4 0 16,0 0 0-16,-3-3 0 0,-6 3-8 31,-3 0-289-31,0 0-223 0,0 0 8 16,-3 0-232-16,-6 0-232 0,-3 0-560 15,0 3-753-15,-12 3-912 16</inkml:trace>
  <inkml:trace contextRef="#ctx0" brushRef="#br0" timeOffset="13507.68">6012 5137 80 0,'0'0'440'0,"0"0"1168"0,0 0-272 15,0 0-144-15,0 0-319 16,0 0-25-16,-36 0 40 16,36 0 0-1,0 0-264-15,0 0-216 16,0 0-175-16,0 0-121 15,-4 3-96-15,4 0-16 0,-4 0 8 16,0 7 264-16,0 2 80 16,-4 5-16-16,0 1 176 0,0 5 56 15,-8 5 128-15,1 7 192 32,-6 0-352-32,6 7-95 0,-9-1 15 15,3 6-232-15,1-2-40 16,1-1-8-16,-1-2-88 31,8-4-80-31,-1-4 48 0,6-8-40 16,-1-4-8-16,4-3 8 15,0-3-16-15,-1 0 0 0,5 0 0 0,-3-3 0 16,3-1-176-16,0 1-776 16,0-1-785-16,-4-2-423 15,0-3-905-15,0-1-2608 0</inkml:trace>
  <inkml:trace contextRef="#ctx0" brushRef="#br0" timeOffset="13953.75">5721 5883 1320 0,'0'0'2800'16,"0"0"-1991"-16,0 0-529 0,0 0 216 15,0 0 160-15,0 0-376 16,0 0-272-16,0 0 1072 0,32 3-112 16,-13-3 89-16,2 0-385 31,7 0-208-31,0 0-184 16,0 0-88-16,0 0 80 0,3 3-8 15,-3-3 112-15,8 0-32 16,-4 0 88-16,4 0-104 0,-5 0-128 31,5 0 8-31,0 0-24 16,4 0-15-16,4 0-65 15,-5 0-24-15,2 0 0 0,-2 0-40 16,-3 0-32-16,0 0 40 16,-8 0-48-16,-4 0 0 0,0 0 0 0,-5 0 0 15,2 0-16 1,-1 0 16-1,-5 0-40-15,2 0 40 16,-6 0 0-16,2-3-40 0,-2 3 32 16,-7 0-176-16,0-3-497 15,0 0-703-15,-4 3-336 0,0-6-1449 16</inkml:trace>
  <inkml:trace contextRef="#ctx0" brushRef="#br0" timeOffset="14782.01">7159 5061 520 0,'0'0'4417'16,"0"0"-3241"-16,0 0-320 15,0 0-536-15,0 0-96 0,0 0-80 16,-16-4-72-16,13 4 8 0,-1 0 72 15,4 0 24-15,0 0-64 32,-4 0 144-32,4 0 24 15,-5 0-120-15,1 0-112 0,-4 0 32 16,5 0-32-16,-5 0 8 16,-1 0-56-16,-2 7 64 0,3-4 40 15,-1 3 209-15,-2 4 47 31,3-4-40-31,0 7-144 16,-1-1-64-16,-2 5 32 0,-1 2 72 16,4 3 168-16,-4 0 0 15,1 4-24-15,-2 5 24 0,1-3 96 16,0 4-96-16,0 7-80 31,1-4 81-15,-2 6-153-16,2-3 24 15,-2 7 16-15,1-4-96 0,1 0-16 16,-2-3-48-16,6-6-48 16,-1-4 32-16,4-2-40 0,-5-4-48 15,5 0 0-15,4-3 0 0,-7-3 40 16,7-3-40-16,-4-4 0 16,4-3 0-16,-4 1 0 0,4-4 0 15,0 0-8-15,0-3-296 16,0 0-864-1,0 0-1225-15,0-6-1856 0</inkml:trace>
  <inkml:trace contextRef="#ctx0" brushRef="#br0" timeOffset="16219.16">5849 7035 280 0,'0'0'1432'16,"0"0"-24"-16,0 0-640 16,0 0 241-16,0 0-41 0,0 0-80 0,0 0 96 15,0 7 280-15,0-7-47 16,0 0-305 0,0 0-120-16,0 0-16 15,0 0-40-15,0-3-79 16,3-7-177-16,5-6-472 0,1-6 136 15,2-6-88-15,-3-7 48 16,9 0-24-16,-6-6 16 16,-3-1-88-16,4 4 96 0,-8 0 64 31,8 3-112-31,-8 0-48 16,4 0 112-16,4 3 8 0,-8-2-72 15,8 2-56-15,-4 0 184 16,0 0-168-16,-1 4 168 31,6 2-104-31,-5 4-72 0,3 0-8 16,-7-1 88-16,9-2-72 15,-9 6 56-15,3 0-8 0,-3 6 24 16,1 0-88-16,-1 4 16 0,-4 3-8 16,4 3 56-16,-4-1-64 15,0 4 24-15,0 0-24 16,0 0-24-1,0 0-120-15,0 0-88 0,0 0-96 16,0 0-152-16,0 0-304 16,0 0-609-16,0 0-687 0,0 4-329 15,0 2-295-15,-4 3-2993 16</inkml:trace>
  <inkml:trace contextRef="#ctx0" brushRef="#br0" timeOffset="16876.84">5929 6439 2560 0,'0'0'1560'16,"0"0"-695"-16,0 0 95 0,0 0 200 15,0 0-352-15,0 0-240 16,-21 19 160-16,21-19 185 0,0 0-145 31,0 0-168-31,0 0 32 16,0 0-112-16,0 0-120 0,0 0-80 15,0 0 184-15,0 0 177 16,0 0-89-16,0 0-240 0,0-6-56 16,8-7-288-16,5 0 224 15,-2-3-104 1,5-3-112-16,0 0 80 15,-1 3-24-15,2-3-64 16,-2 3-8-16,6 0-56 0,-5-3 56 16,3 3 0-1,2-2 8-15,-1-2 56 16,-9 4-56-16,1 4 0 0,-3-1 112 16,-5 3-112-16,-1 1 96 15,1 6-56-15,-4 3 48 16,0-3-16-16,0 3-16 0,0 0-64 31,0 0 0-31,0 0-80 0,0 0 0 16,0 0 8-16,0 0 64 15,0 0-88-15,0 0 16 16,0 3-72-16,0 9 104 0,0 1 48 16,0 6 0-16,0 3 8 15,-4 0 0-15,4 4 8 0,0 0-8 31,0 2 8-31,0 4-8 16,0-7 48-16,0 3-48 16,0-5 0-16,0-4 0 0,0-6 0 15,4-4-8-15,0-2 0 16,-4-1 0 0,4-3-104-16,0 0-784 0,5-3-537 15,-6 0-967-15,1 0-2441 16</inkml:trace>
  <inkml:trace contextRef="#ctx0" brushRef="#br0" timeOffset="19657.14">4251 11379 2880 0,'0'0'6097'0,"0"0"-4344"0,0 0-721 31,0 0 168-31,0 0-280 16,0 0 73-1,0 0 7-15,0-13-408 0,0 19-152 16,-12 7-32-16,-8 9-272 15,-4 7-72-15,-8 9 104 16,0 7-40-16,-4 5 32 0,5 4-56 16,-1-6-24-16,-4 6-32 0,4-10-32 15,8 1-8-15,-4-7 0 16,8 0 72-16,1-6-80 0,2-4-168 16,6-5-200-16,-2-7-440 15,5-4-240-15,4-2-552 0,4-4-769 31,-3-6-240-31,3-6 121 16,0-7-1545-16</inkml:trace>
  <inkml:trace contextRef="#ctx0" brushRef="#br0" timeOffset="20047.16">3856 11509 1640 0,'0'0'4945'0,"0"0"-2136"16,0 0-1545-16,0 0 256 31,0 0-456-31,0 0-352 0,0-9-271 0,0 9-145 16,0 3 8-16,8 13-104 15,4 2 176-15,0 8 24 16,4 9-56-16,4 3 0 0,4 0-112 15,-4 3 32 1,4 4-16-16,-1-1 8 16,1 1-80-1,-3-4-104-15,-6-3 0 16,2 0-16-16,-6-9-48 16,2-7 40-16,-6-3-40 15,1-3-8-15,-4-7 0 0,-4 1 0 16,4-3-176-16,-4-1-312 15,0 0-512-15,0 1-40 0,0-1-1369 16,0-3-1728-16,0-3-2120 0</inkml:trace>
  <inkml:trace contextRef="#ctx0" brushRef="#br0" timeOffset="20531.23">4490 11525 576 0,'0'0'4273'0,"0"0"-3449"0,0 0 280 16,0 0 744-16,0 0-15 0,0 0-105 15,-13-19-432-15,2 19-575 16,-6 9-153-16,2 4 168 0,-5 3-200 31,1 3-152-31,-2 7-88 16,1 2-32-16,5 7-32 15,-2 0 8-15,6 6-8 0,-1-2-112 16,7 2-112-16,5-3 56 0,0 0-56 16,5 0 48-16,10-3-48 31,2-3-8-31,2-4-8 16,1-2-416-16,8-8-240 0,-4-5-368 15,3-7-793-15,10-6-551 16,-9-9-905-16,-1-7-3976 0</inkml:trace>
  <inkml:trace contextRef="#ctx0" brushRef="#br0" timeOffset="20896">4793 11458 8249 0,'0'0'1737'0,"0"0"-937"0,0 0-208 32,0 0 280-32,0 0 184 15,-60 99-39-15,48-58-1 16,0 4-128-16,-1-1-328 0,6 4-152 15,-1-4-112-15,4 0-80 16,4-2-128 0,0-4-8-16,0-4-72 15,0-5-8-15,12-6 48 16,4-4-48-16,-4-4-176 0,4-5-224 16,3-7-152-16,2-3-360 15,-1 0-136-15,-1-13-1049 0,2-6-967 31,-10 0-3546-31</inkml:trace>
  <inkml:trace contextRef="#ctx0" brushRef="#br0" timeOffset="21151.77">4558 11820 4825 0,'0'0'3080'0,"0"0"-1071"0,0 0-401 16,0 0-536-16,0 0-512 16,0 0-120-16,0 0-104 15,-8 0-183-15,23 0 327 16,2 0 168-16,11 0-216 16,4-3-80-16,-1-6-40 15,9 2-96-15,-4-2-104 0,-5-1-112 16,1 4-672-16,4-3-1016 15,-8 2-913-15,-8 1-2456 0</inkml:trace>
  <inkml:trace contextRef="#ctx0" brushRef="#br0" timeOffset="21469.29">4988 11461 4272 0,'0'0'2721'0,"0"0"-1153"16,0 0-591-16,0 0-281 15,0 0 64-15,0 0-72 0,0 0 168 16,67-35 24 0,-46 48-167-16,-6 3 23 15,5 7-208-15,1 2-168 16,-2 7-40-16,-3 2 120 0,-4 11-96 15,0-1-96-15,-12 4 24 16,0 3-168-16,0-4 0 0,-16 1-104 16,-12 0-8-1,-4-7-264-15,-28 7-1232 16,13-17-2489-16,-1-8-4017 16</inkml:trace>
  <inkml:trace contextRef="#ctx0" brushRef="#br0" timeOffset="23553.66">4892 7928 1072 0,'0'0'4321'0,"0"0"-2681"0,0 0-192 15,0 0-327-15,0 0-145 0,0 0 0 32,-12-16-536-32,4 22-336 15,0 13-104-15,-3 7 80 16,-2 6 80-16,6 5 112 0,-1 5-112 15,-1 9 48-15,1-1-32 32,1 7-72-32,-6 1-32 0,5-5-64 15,1-5 0-15,-1-7 8 16,-1-9-8-16,5-10 0 16,1-5 0-16,-1-12-8 0,4 2-8 15,0-7-200-15,0 0 120 16,0-3 24-16,0-13-488 0,11-9-384 31,6-4-32-31,-2-9 648 16,5-3-56-16,1 3 32 15,-2 3 344-15,1 6-16 0,1 7-40 16,-2 9 56-16,-11 4 288 0,0 6-16 16,0 3-160-16,-4 0-112 15,0 0 288 1,0 9-88-16,-4 7 64 15,4 6-32-15,-4 3 128 16,0 4-8-16,0 3 32 0,-4 3 32 16,0 3-112-1,0-3-184-15,-4-7-64 16,8 1-48-16,0-7 8 0,0-9-16 16,0-4-96-16,0-5-512 15,0-4-168-15,8 0-64 16,4-13 456-16,8-9-32 0,-4-4-313 31,3 1-103-31,-6 0-128 0,-2 5 704 31,-7 8 256-31,1 9 360 16,-5 3 208-16,0 0 16 16,0 6-408-16,0 10 264 0,0 3 105 15,0 0-49-15,0 3-112 16,0 0-48-16,-5 3-168 0,1-5-88 15,1-4-80-15,3-4 0 16,0-6-632-16,0-6-913 16,0-9-959-16,7-10-3289 0</inkml:trace>
  <inkml:trace contextRef="#ctx0" brushRef="#br0" timeOffset="23722.83">5087 8156 7561 0,'0'0'2073'15,"0"0"-337"-15,0 0-528 0,0 0-760 16,0 0-272-16,0 0-176 16,0 0-328-16,0-3-744 15,0 10 344-15,13 8-920 16,-9 1-1233-16,7-3-2408 16</inkml:trace>
  <inkml:trace contextRef="#ctx0" brushRef="#br0" timeOffset="24268.65">5394 8312 1072 0,'0'0'2128'0,"0"0"-944"0,0 0-519 16,0 0 143-16,0 0-336 31,0 0 264-31,28-76 40 0,-32 63-128 16,-7-3-176-16,-2 6 145 15,-2 8-1-15,-2 2-304 16,-3 0-96-16,-3 12 32 0,3 7 32 16,-1 10-24-16,2 2 32 15,3 4-56-15,8 0-96 0,0 0-88 16,8-3 16 0,0-4-48-16,0-5 40 15,12-4-56-15,-1-9-16 16,10-7-40-16,3-3 8 0,0-3-32 15,-1-17-96-15,1-5 64 16,0-16 16-16,-7-7 96 16,-6-15-8-16,-7-26-72 15,0-20-80-15,-4 11 56 16,0 22 104-16,0 31 144 16,0 23 280-16,-4 4 432 0,4 1-216 31,-4 5 73-31,4 12-297 0,0 0-416 15,0 6-240-15,0 17 112 16,0 5 128-16,0 10 56 16,0 7-48-16,0-1 8 0,0 6-8 15,0 4 48-15,0-2-48 16,0 2-8-16,0-7-128 0,0-9-473 31,8-6-631-31,8-13-200 16,20-16-689-16,-8-3-359 15,4 0-841-15</inkml:trace>
  <inkml:trace contextRef="#ctx0" brushRef="#br0" timeOffset="24750.8">5701 8188 4656 0,'0'0'1281'0,"0"0"31"0,0 0-568 16,0 0-8-1,0 0 105 1,0 0-33-16,-43-67-88 0,26 67-456 16,-2 4-8-16,-1 11 152 0,-1 8 80 15,2 5-160-15,3 4-168 16,4 0-56-16,3 3-56 0,5-7-40 16,4 1-8-16,0-7 0 31,4-3-8-31,13-10-48 0,-2-9-200 15,5 0 232-15,5-9-48 16,3-16 144-16,-4-7-64 0,-9-9 184 16,2-10-64-16,-10-3-40 31,-3-6-88-31,-4-4 56 16,0 0 24-16,-8 1 72 0,-8 9 248 15,4 10-199-15,5 15 239 16,2 10 160-16,-3 13-224 0,8 6-376 15,-4 9-16-15,-3 17-48 16,3 9 64-16,0 9 0 31,4 7 0-31,0 6 16 0,0 6-16 0,0 1-16 16,0 2-112 0,4-2-1136-16,11 0-1065 0,-2-20 57 0,-2-18-785 15</inkml:trace>
  <inkml:trace contextRef="#ctx0" brushRef="#br0" timeOffset="25491.49">5813 8226 5337 0,'0'0'1264'0,"0"0"-1080"16,0 0 232-16,0 0 104 0,0 0-48 15,0 0 224-15,0 0 249 0,47-12-233 16,-34-1-296-16,2-3-216 16,-2-3-112-16,2 0-32 31,-2-3-48-31,-6-4 56 0,-3 7-64 16,-4 0 0-16,0 7 120 15,0 2 160-15,-11 10 64 0,-2 0-224 16,-2 6-120-16,-6 13 72 15,1 7 88-15,5 5 200 32,-2 8-56-32,10-2-56 0,3 2-144 15,4-4-96-15,0-7 8 16,4-2-8-16,12-8-8 0,3-8 0 0,5-10-280 16,4 0-64-1,4-19 0 1,0-9-296-16,-8-11 48 15,-5-2 120-15,-2 0 88 0,-6-1 152 16,-3 7 232-16,-3 10 32 16,-1 9 520-16,0 10 56 0,-4 6-96 0,0 0-512 31,4 3-128-31,-1 13 128 16,1 10 72-16,0 5 56 15,5 1 0-15,-1 3-32 0,-5 0-8 31,-3-3-40-31,4-4-32 16,-4-9-8-16,0 1 64 0,0-11-64 16,0-6 72-16,0-3 40 15,0 0 184-15,0-22-304 0,0-4-504 16,0-12 120-16,0 0-232 16,17-3-296-16,-6 3 144 0,10 6 279 15,-10 10 457-15,6 9 32 31,-2 7 209-31,-7 6 207 16,4 0 0-16,0 6 224 0,0 10-96 16,-8 3-208-16,8 6-128 0,-8-2-80 15,-4 2-40-15,3 4-32 16,-3-4-56-16,0 10-616 0,0-6-1144 16,-7-7-3658-16</inkml:trace>
  <inkml:trace contextRef="#ctx0" brushRef="#br0" timeOffset="27682.09">4696 10982 864 0,'0'0'744'0,"0"0"-184"0,0 0 1928 16,0 0-1519-16,0 0-209 31,0 0 328-31,0 0-328 0,9-13-248 0,-9 10 425 16,0 0-233-16,0 0-280 16,0 0 72-16,0-4-8 15,4 1-328-15,-4-3-32 16,0 2 528-1,4-3-112-15,0-2-288 0,-4-1 128 16,4-6 73-16,-1 3-161 0,2-3-72 16,-1 4-48-16,0-8 24 15,4 4-72-15,-4 3 32 16,-1-3-16 15,1 0 40-31,-4 3-8 16,5-3-24-16,-1 3-24 15,-4-3 48-15,4 0-8 0,0 0-40 16,-4-3-72-16,4 0 32 16,-1 3-40-16,1-1 40 0,0 1 104 15,1 7 0-15,-1-4-56 16,0 3-72-16,0 1 24 16,-4-1 32-16,3 0-72 0,-3 0 104 15,4 4-80-15,-4-7-24 16,4 7-40-16,-4-4 0 0,5 0 40 31,-1 0-32-31,0 1-16 16,0-4 16-16,3 3-8 15,-3-6-8-15,0 3 8 0,5 0 40 16,-9 1-48-16,4 2 8 0,-4 0-8 16,3 0 8-16,1 4 0 15,-4-4 0 1,0 4 0-16,4-7 0 15,0 0 0-15,0-3 0 16,1 3 0-16,-1-3 0 0,3 0-8 16,-7 6 8-16,8 1-8 0,-8 5 48 15,4-3-48-15,-4 4 8 0,5 3-8 32,-5-3 8-32,0 3-8 15,3-4 0-15,1 1 0 16,-4 0-8-1,4-1 8-15,0 1-8 16,0-4-8-16,0 1 16 0,4-1-8 16,-4 0-8-16,0 4-32 15,0-6-72-15,0 2-16 16,0-6-208-16,3 1 80 0,-2-2 136 16,-1 5-496-16,0-1 256 15,-4 7 256-15,0 2-64 0,0 4 16 16,0 0-440-16,0 0-536 31,0 0-81-31,0 4-343 16,-8 5-536-16,-4 4-1153 0</inkml:trace>
  <inkml:trace contextRef="#ctx0" brushRef="#br0" timeOffset="28488.42">4701 10115 4232 0,'0'0'1777'0,"0"0"-737"0,0 0 208 15,0 0-384-15,0 0-167 31,0 0-153-31,0 0 24 16,0 0 168-16,0 0 40 0,0 0-96 16,0 0-80-16,0 0 9 15,0 0 63-15,4-3-56 0,4-3-328 16,0-7-184 0,8-3-96-16,3-3 48 15,2-3-56 1,3 0 8-1,0-4-8-15,-1 1 8 0,1 2 0 16,-4 1-8-16,4-3 8 16,-4 3 8-16,0-3-8 0,0 2 0 0,-4 1 72 15,0 0-80-15,-4 3 8 16,-1-1 0-16,-2 5 0 16,-1 5 8-16,-4 4-8 0,-1 0 0 15,1 2 0-15,-4 4-8 16,4 0 8-16,-4 0 0 0,0 0-8 31,0 0 0-31,0 0-8 16,0 0 8-16,0 0 0 0,0 0 16 15,0 0-16-15,0 0-64 32,5 4 16-32,3 8 48 0,-1 4 96 15,1 6-32-15,1 4 24 16,2-1-8-16,-3 7-8 31,5 3-64-31,-6 0 40 0,5 3-40 16,-3 0 8-16,-2-6-8 15,1 0 64-15,0-7-72 16,0-3 0-16,-4-6-400 0,0-7-312 0,0 1-680 16,4-10-905-16,-4 0-816 15,-1 0-3232-15</inkml:trace>
  <inkml:trace contextRef="#ctx0" brushRef="#br0" timeOffset="35339.61">6853 7861 184 0,'0'0'2032'16,"0"0"176"0,4 0-1423-16,0-3-97 0,0-1 368 0,-4 2 136 15,3-1-128-15,-3-1-255 32,0 4-81-32,0 0-112 15,0 0-48-15,0 0-64 0,0 0-16 16,0 0-56-16,0 0-232 0,0 0-96 15,0 0-56-15,0 0-48 16,4 0 8-16,0-3-8 16,0 0 80-16,5-4 0 0,-5 4 0 31,3-3 41-31,1 3-113 16,5-4 40-16,-6 4-48 0,5-3 56 15,0 3-48-15,0-3 0 16,1 2 88-16,-2-2-40 15,4 3 16-15,-2-1-24 0,2-2-48 16,2 3 8-16,2-3 16 31,-2 3 48-31,3-4-16 0,-1 4-32 0,1 0 56 16,1-1 48-16,-2 1-64 16,1 0 24-16,-4 0-80 15,0 3 0-15,-1-3 0 16,2 0-8-1,-2 3 0-15,2 0 0 16,3 0 8-16,-5 0-8 0,2 0-8 16,-2 0-40-16,2 0 40 0,-2 0-48 15,2 3 8-15,2 0 48 16,1 0 0-16,0 0 80 0,-4 0-16 31,4 1 8-31,-5-1-64 16,2 0 64-16,-2 0-72 15,2 1 8-15,-2-1 0 0,2 3 72 16,-2-3-80-16,-2 3 0 0,2 1 8 16,1-1-8-16,5 0 72 31,-2 1-72-31,1-1 0 16,1 1 16-16,-2-1 40 0,1 0-40 15,-1 1 64-15,-2-1-8 16,3-3-16-16,-5 4 0 0,2-1-40 31,-6-3 32-31,1 3-40 16,1 1 0-16,2-1 0 15,-2 0-8-15,2 1 8 0,-2 2 0 16,-2-3-8 0,6 4 0-16,-6-3-8 15,-3 2 8-15,4 0 8 0,-4 1 48 16,0 3 0-16,-4-4 72 15,-1 4-80-15,1 0 16 16,5-1-56-16,-9 1 0 0,4 0 16 16,0-1-8-16,0-2 0 0,-4 3 32 15,3-1-48-15,1 1 8 0,-4 0-8 32,4 6 8-32,-4 0 40 15,0 3-40-15,0 3 56 16,0-2-48-16,0-1-8 0,-4 0-8 15,4-6 48-15,-4 3-48 16,4-3 0 0,-3 0 8-16,-1 3 0 15,0 0-8-15,0 3 0 16,-9 1 0-16,10-5-48 0,-9 1 40 16,4 1 8-16,0-8-8 15,0 1-8-15,0-1 16 0,4 1 0 31,-4 0-8-31,0-4 8 16,4 1 0-16,-4 0-8 16,-4-1 0-16,0 1-88 0,1-1 88 15,-6-3-56-15,6 4-48 16,-6 0 32-16,6-4 8 0,-2 3 24 0,2-2 40 16,-1-1-40-1,-1 4-16 1,2-4 48-16,-2 4 8 15,2-4 0-15,-5 3-32 0,4-2 32 16,-7-1-32-16,6 3-56 16,-2-2 0-16,-2-1-40 15,6 1 32-15,-2-1 56 16,-2-2 40 0,2 2 8-16,1 0-64 0,-4 0 64 15,1 1 0-15,-2-1 40 0,2 0-40 16,-6-2 0-16,6 2 0 15,-5-3 8-15,4 3-8 0,4-3 0 32,-4 1 0-32,4-4 0 15,-4 3 8-15,4 0-8 0,-7 0 0 16,2 1-8-16,-2-1 8 16,-1 3-8-16,-1-3 16 0,2 3-8 15,-1-2 0-15,3 2 0 31,2-3-96-31,-2 1-8 16,2-2 24-16,4-2 32 0,-6 0 32 16,6 4-120-16,-2-4 120 15,-2 0 8-15,2 0-8 0,-2 0-72 16,-2 0 40 0,2 0 40-16,-2 0-176 15,2 0-193-15,-2 0 217 16,6 0 56-16,-2 0 104 0,6 0-8 15,-5 0 8-15,4 0-8 16,3 0 8-16,-2 0 8 0,-1 0-8 0,-3 0-8 31,-2 0 0-31,1 0-56 16,-4 0-56-16,1 0 40 16,-2 0-200-16,2 3 128 0,-2-3 144 15,6 0-8-15,-2 0 16 16,2 0 0-16,3 0 8 0,4 0 40 31,-5 0-48-31,5 0 72 16,1 0 8-16,-1 0-72 0,-4 0 0 15,-1 0 64-15,-2 0-72 16,-1 0 0-16,3 0-8 0,-2 0-8 31,-1 0 8-31,4 0-8 16,0 0-40-16,0 0 56 15,1 0-104-15,2 0 96 0,-3 0 0 16,8 0 8-16,-4 0 0 16,4 0 8-16,0 0 8 15,0 0 72-15,0 0 56 0,0 0-8 16,0 0-8 0,-4 0-32-16,4 0-40 0,-4 0-56 15,1 0-88-15,3 0 80 16,-4 0 0-16,4 0 8 15,0 0 16-15,0 0-16 16,0 0 16-16,0 0-16 16,0 0-168-16,0 0-152 15,0 0-584-15,0 0-616 16,0-3-1089-16,0-1-3032 0</inkml:trace>
  <inkml:trace contextRef="#ctx0" brushRef="#br0" timeOffset="36178.68">6960 8595 984 0,'0'0'208'16,"0"0"4009"-16,0 0-2505 0,0 0-96 31,0 0-255-31,4-7-641 0,-4 7-168 16,0 0-96-16,0 0-48 0,0 0-48 15,0 0-56-15,-4 0-64 16,-4 7 32-16,-4 2 72 15,0 1-120-15,-4 2 49 16,-3 4 39 0,2 0 88-16,-6 3-120 0,-1 3-112 15,0-3-56-15,3 3-48 0,-2 1-56 16,-1-4 0-16,4 0 0 16,0 0 0-16,0-7 0 15,8 1 8 1,0-3-8-16,5-1 40 15,3-5-40-15,0-1-8 0,4-3 8 16,0 0-8-16,0 0 0 16,0 0 16-16,0 0 40 31,0 0 64-31,0 0 104 0,0 0 40 16,0 0-64-16,0 0-72 15,0 0-64-15,0 0-56 0,0 0 48 16,0 0-48-16,0 0 0 15,0 0-8-15,0 3-48 16,0 0-32-16,0 3 80 0,11 4 48 31,1 3-40-31,4-1 168 16,4 4 0-16,8 0 0 0,-4 0-64 0,8 3-56 16,-1 0 40-16,-3 0-88 15,-3-3 0-15,-1 0 0 16,-9 0 0-16,2-4 8 15,-2-2-16 1,-7 3 16-16,4-7-16 16,-8-3 8-16,4 3 0 0,1-2 0 0,-9-1-8 15,3-3 8-15,-3 3 0 32,4-3-8-32,-4 3 8 15,0-3-8-15,0 0 0 0,0 4 0 16,0-4 8-16,0 0 0 0,0 0-8 15,0 0-48-15,0 0-432 16,-16 0-840-16,0-13-3193 16,4-3-4945-16</inkml:trace>
  <inkml:trace contextRef="#ctx0" brushRef="#br0" timeOffset="37326.04">7916 8058 24 0,'0'0'552'16,"0"0"2256"-16,0 0-327 16,0 0-1081-16,0 0-392 0,0 0-216 15,0 0-143-15,0 0-169 16,0 0-120 0,0 0-40-16,0 0-48 0,-4 6-88 15,1 4 560-15,3 2-72 16,-4 10-208-16,0 1-16 15,4 2-168-15,0 4-15 0,0 0-17 16,0-1 8 0,0 4-56-16,0-4 32 15,0-2-56-15,0-1-88 0,4-3-40 16,-4-6 8-16,4 3-8 16,-4-6 0-16,0 0-48 15,3-7 8-15,-3 1 8 0,0-5 0 16,0-2 56-16,4 0-64 0,-4 0-8 31,0 0-104-31,0 0-192 16,0 0-304-16,0-22-1729 15,-4 0-679-15,-3-3-4346 16</inkml:trace>
  <inkml:trace contextRef="#ctx0" brushRef="#br0" timeOffset="38458.94">7868 8071 96 0,'0'0'2344'0,"0"0"-95"0,0 0-1145 15,0 0 136 1,0 0-208-16,0 0-224 16,0 0-111-16,0 0-193 0,0-7-88 15,0 7-88-15,0 0-96 16,0 0-72-16,0 0 8 16,5 0 192-16,-1 0-72 0,3 0-56 31,5 0-104-31,1 0 144 0,6 0 112 15,1 0-200-15,4 0-176 16,0 0 176-16,-1 0-104 16,-2 0-24-16,-1-3-48 0,-5 0 0 15,2-1 56-15,-6 1-16 16,6-3 56-16,-2 3-88 0,2-3 64 31,-6 2-80-31,10-2 56 31,-6 0-56-31,-2 3 8 16,-2-4 32-16,1 7-40 0,-4-3-64 16,0 0 56-16,-4 3 8 15,-4 0 0-15,0 0-8 0,0 0 8 16,0 0 80-16,0 0 25 0,0 0-41 16,0 0-56-16,0 0 48 15,0 0-8-15,0 0-40 0,0 0 0 16,0 0-8-16,0 0-48 15,0 0-96 1,0 0 96 0,0 6 48-16,0 4 96 0,0-1-16 0,4 4 8 15,-4-1-24-15,0 5 8 16,4 2 8-16,-4-1-16 0,0 2 16 16,4 2-24-16,-4 0 8 31,4-3-8-31,-4 0-8 0,0 0 0 15,4 1 16-15,-4-5-16 16,0 1-32-16,0-3-8 16,4 0 0-16,-4-7 72 0,0 0-72 31,0 1 0-31,0-4 0 16,0 3 0-16,0 0-8 0,0 1 0 15,0-1 16-15,0 1-8 16,0 2 8-16,0-6-16 0,0 4 48 15,0-4-48-15,0-3 24 16,0 0-16-16,0 0 64 31,0 0 0-31,0 0 48 0,0 0 56 16,-4 0 200-16,-4 0-264 0,-4 0-56 16,0-3-56-16,-4-1 0 0,1 1 0 15,-6 0 16-15,1-3-8 16,1 3-8-1,-2-1 8 1,-3 1-8-16,0 3 0 0,1 0 0 16,-1 0 0-16,4 0 0 0,0 0 0 15,8 0-8-15,4 0 0 0,0 3 0 16,8-3 8-16,-3 0-16 31,3 0-32-31,0 0 40 16,0 0-8-16,0 0 0 0,0 0-8 15,0 0 16-15,0 0-8 0,0 0-136 16,0 0-144-16,0 0-664 16,0 0-1161-16,0 0-447 31,0 0-3394-31</inkml:trace>
  <inkml:trace contextRef="#ctx0" brushRef="#br0" timeOffset="39105.87">8120 8067 760 0,'0'0'4657'0,"0"0"-3617"32,0 0-408-32,0 0 296 15,0 0 40-15,0 0-111 0,-64 73-121 16,48-50-32-16,0-1-192 0,0 0-144 15,4-3-144-15,4 0-104 32,4-6-72-32,0-4-48 15,4-5 0-15,0-1-168 0,0-3-384 16,4 0 104-16,8-7 88 16,8-9-40-16,0 1-488 0,-5-4-529 15,6-3 65-15,-5-1-112 31,-4 1 143-31,-1 9 297 16,-2 1 808-16,-1 2 216 0,-5 7 160 16,-3-1 680-16,0 4-31 15,0 0-33-15,0 0-48 0,0 0-408 0,0 0-216 16,0 0-96-16,-7 7 88 16,-1 6 608-1,-5 2 24 1,-2 2 56-16,2 5 65 0,2 0-361 15,-6-3-248-15,14 0-112 0,-5-6-104 16,8-4 16-16,0-2-40 16,0-7-576-16,0 0-657 15,11 0 889 1,6-10-480-16,11-15-328 16,-4 3-1889-16,-5-1 377 0</inkml:trace>
  <inkml:trace contextRef="#ctx0" brushRef="#br0" timeOffset="39174.11">8120 8067 368 0</inkml:trace>
  <inkml:trace contextRef="#ctx0" brushRef="#br0" timeOffset="39531.24">8120 8067 368 0,'92'48'768'0,"-92"-45"1904"16,-4 4-1327-16,-5 2-265 0,1 4-24 0,1 0-264 0,-6 2-256 16,5-2-144-16,1 6-168 0,-1-3 73 15,-1 0-145-15,5 0-48 31,0-7-56-31,4 4-48 0,0-10-8 16,0 0-617-16,0-3 121 16,8 0 16-16,5 0 184 15,6-9-552-15,-3-1-536 0,0-3-17 0,0 4 377 16,-4-4 304 0,-3 4 728-1,-6-1 48-15,1 4 656 0,-4 3 472 16,0 3 25-16,0 0-681 15,-7 0-312 1,-2 3 208-16,-3 7 184 16,1 2 200-16,-2 7 48 0,2 0-295 15,-2-3-137-15,1 3-216 16,9-6-128-16,-1-4-72 0,4-2 0 16,0-7-160-16,0 0-112 15,0 0-152-15,0-3-17 16,15-20-855-16,2 1-232 0,-2 3-1193 0</inkml:trace>
  <inkml:trace contextRef="#ctx0" brushRef="#br0" timeOffset="42014.75">8124 8099 5521 0,'0'0'1008'0,"0"0"-608"15,0 0 368-15,0 0 296 0,0 0-151 16,0 0-193-16,-60 89-184 16,43-60-96-16,10-7-176 15,-1 3-144 1,0 1-56-16,3-10-56 0,2-1-8 16,3-5-304-16,0-7-136 15,0-3-696-15,16 0 207 0,16-9-663 16,-8-10-696-16,4-4-945 15</inkml:trace>
  <inkml:trace contextRef="#ctx0" brushRef="#br0" timeOffset="42304.25">8199 8207 264 0,'0'0'328'0,"0"0"536"0,0 0 2104 16,0 0-1887-16,0 0-409 0,0 0 88 16,0 0 72-16,-43 42-88 31,35-30-376-31,-1 4-144 0,5-3-88 15,4-1-64-15,0-2-7 16,0-4-65-16,0-3-185 0,13-3-71 16,-2 0-176-16,10-3-152 15,-2-9-432-15,1-4-168 16,-4 0-337-16,-4 0-799 0,-4 3 1376 31,-8 7 944-31,0 6 1624 16,-4 0-416-16,-12 3 241 0,4 13-89 15,-3-3-472-15,6 6-456 16,1-3-400-16,8-4-32 16,0-2-1280-16,0-7-3905 0</inkml:trace>
  <inkml:trace contextRef="#ctx0" brushRef="#br0" timeOffset="43941.57">8068 9074 1072 0,'0'0'1864'0,"0"0"2457"16,0 0-2601-16,0 0-167 15,0 0-33-15,0 0-400 0,0 0-55 0,7 0-233 16,-7 0-320 0,0-3-168-1,0 0-184-15,0-4-72 16,0 1-88-1,0-4 0-15,-7-2 0 16,-5-4 8-16,-4 3-8 0,-5-3 8 16,2 3 8-16,-1 1 0 0,-4 9-16 15,1 3-16-15,-1 0-104 16,-1 12 40-16,-3 8 0 0,4 8 80 16,5 7 0-16,-1 3 112 15,4 0-64-15,11 0-48 16,5-3 0-16,0-6 0 0,5-7-8 31,15-6-48-31,0-10-96 0,8-6 80 16,4 0 72-16,3-13 0 15,-3-9-56-15,0-3-112 16,-8-7 40-16,-5 0-168 0,-6-3 16 16,-9 3 24-16,0 7 48 15,-4 6 208-15,0 6 112 0,0 10 368 16,0 0 96-1,0 3-352-15,0 0-160 16,-4 0-64 0,4 0-120-16,-4 6 72 0,0 7 40 15,0 0-8-15,-1 6 16 0,5 0 56 16,0 6 96-16,0-3-88 16,0 4 16-1,0 0-32-15,0-4-48 16,13 0 8-16,-5-3 0 15,-1-3 0-15,10-7-8 0,-6-3-264 16,10-2-392 0,7-4-328-16,-4-7-753 15,-1-5-2768-15</inkml:trace>
  <inkml:trace contextRef="#ctx0" brushRef="#br0" timeOffset="44301.25">8422 8797 1584 0,'0'0'5457'31,"0"0"-2992"-31,0 0-1281 15,0 0-616-15,0 0-64 16,0 0 448-16,0 0 48 0,0 0-87 16,-79 83-265-16,62-48-136 31,6 6 72-31,3 0-168 0,-1 4-192 0,5-1-88 16,4 1-64-16,0-1 0 15,0-2-72-15,9-8 8 16,7-2-8-16,4-6-104 0,-1-7-136 15,5-3-624-15,12-16-696 16,1 0-1033-16,-10-6-2904 0</inkml:trace>
  <inkml:trace contextRef="#ctx0" brushRef="#br0" timeOffset="44640.98">8737 8791 1112 0,'0'0'5897'15,"0"0"-3577"-15,0 0-1591 16,0 0-161-16,0 0 792 15,-48 41-104-15,33-15-295 0,-2 2-145 16,6 4-224-16,2 0-80 0,1 3-176 16,8-3-88-1,0 2-152 1,0-2-24-16,0 3-24 0,4-6-48 16,9-1 16-16,-2-6-16 15,2-2-440-15,2-4-472 0,13-7-705 16,-4-2-1103-16,-4-7-2049 15</inkml:trace>
  <inkml:trace contextRef="#ctx0" brushRef="#br0" timeOffset="44940.36">8554 9033 6977 0,'0'0'1488'0,"0"0"-680"15,0 0-31-15,0 0-217 32,0 0 8-32,0 0-184 0,0 0-72 15,0 0 320-15,0 0-112 16,99 0-240-16,-59-7-136 0,4-2-80 15,4-1-16-15,-4-3-48 32,3-2-1472-32,-11 2-1465 15,-8 0-4616-15</inkml:trace>
  <inkml:trace contextRef="#ctx0" brushRef="#br0" timeOffset="45216.3">9020 8715 6449 0,'0'0'2929'0,"0"0"-2121"0,0 0 32 31,0 0 496-31,96 35 0 16,-65-10-119-16,1 7-457 0,-8 6-264 15,-8 3-96-15,-7 7-136 0,-9 3-120 16,-9 3-144-16,-14 3-72 31,-14 0-88-31,-31 13-360 16,5-13-2313-16,7-16-2480 0</inkml:trace>
  <inkml:trace contextRef="#ctx0" brushRef="#br0" timeOffset="46879.5">6478 6743 200 0,'0'0'3272'0,"0"0"-47"31,0 0-1353-31,0 0-455 0,0 0-65 15,0 0-304-15,0 0-312 16,12-6-240-16,-12 0 177 0,4-1-265 16,-4 1-208-16,0-1-24 15,0-2-72 1,0 0-96-16,0-4-8 16,-4 0-56-16,0-2-48 0,-4-2 88 15,0 2-48-15,-4-1 64 16,0 6 16-16,-4 4 0 15,4 3-16-15,-4 3-8 0,0 0-16 16,1 12-56 0,-6 8 32-1,6 5-32-15,-2 7 80 0,10 3 0 0,3-1 8 16,4 1 80-16,0 0-88 16,11-6 0-16,14-10 0 15,3-3 0-15,0-13 8 0,7-3 80 31,1-3 0-31,-4-16-72 16,0-7-8-16,-8-2 0 0,-9-11 72 16,-2 2-72-16,-9-5-8 15,-1 1 0-15,-3 6-24 0,0 3 24 32,0 13 0-32,0 6 168 15,0 10 144-15,0 3-160 0,0 0-152 16,0 13-96-16,0 9 96 15,0 4 0-15,0 5 48 16,0-2-40-16,0-4 56 0,4 1-8 16,-4-4-48-16,4-3 40 15,5 0-48 1,2-3 0-16,10 0 0 0,2 0-96 16,1-4-496-16,8 1-681 15,8 0-591-15,-8-7-792 16,-9-3-3466-16</inkml:trace>
  <inkml:trace contextRef="#ctx0" brushRef="#br0" timeOffset="47235.18">7084 6454 600 0,'0'0'5961'0,"0"0"-4609"31,0 0-560-31,0 0 193 16,0 0-81-16,0 0 32 0,-84 39 160 15,61-14-216-15,2 3-167 16,5 4-233-16,0 7-88 15,4-4-160-15,8 2-80 0,0 2-56 16,4-4-88-16,0-4 8 16,17 1-8-1,2-6 64-15,9-4-72 0,0-3-336 16,7-6-576-16,21-13-593 16,-7 0-511-16,-10 0-2577 15</inkml:trace>
  <inkml:trace contextRef="#ctx0" brushRef="#br0" timeOffset="47550.49">7351 6435 2696 0,'0'0'2457'16,"0"0"71"-16,0 0-1656 0,0 0 113 15,0 0 31-15,0 10-472 16,-13 9 624-16,2 6-168 0,-1 7-199 16,0 6-81-16,4-3-240 31,-5 3-96-31,9 0-160 16,4-3-104-16,0 0-40 0,0-6 0 15,9-1-72-15,10-5-8 16,6-4-72-16,3-6-528 0,0-4-456 31,7-9-729-31,-3 0-479 16,-4-7-3105-16</inkml:trace>
  <inkml:trace contextRef="#ctx0" brushRef="#br0" timeOffset="47778.37">7132 6705 4032 0,'0'0'4089'0,"0"0"-3209"15,0 0-47-15,0 0 223 0,0 0 184 32,99-16-320-32,-55 4-240 15,-4 2-215-15,4-3-153 16,-5 4-192-16,-7-1-120 0,0-3-841 15,-8 8-1223-15,-8-5-1217 0</inkml:trace>
  <inkml:trace contextRef="#ctx0" brushRef="#br0" timeOffset="48044.35">7645 6321 6833 0,'0'0'2264'0,"0"0"-1639"15,0 0-121-15,0 0-112 0,0 0 232 16,0 0 480-16,92 60-144 0,-76-24-312 16,-4 5 9-1,0 3-201 1,-8 7-256-16,-4 0-72 15,0 6-80-15,-9-3-48 0,-22 9-520 0,-1-12-1433 16,0-13-3152-16</inkml:trace>
  <inkml:trace contextRef="#ctx0" brushRef="#br0" timeOffset="56750.46">5557 10166 280 0,'0'0'5313'0,"0"-6"-3305"16,0 3-384-16,0-1-215 16,0 4-313-16,0 0-40 15,0 0-88-15,0 0-223 0,0 0-129 32,0 0-232-32,0 0-280 15,0 0-48-15,0 10-56 0,0 3 56 16,-4 12 112-16,-3 7-72 0,-1 3 80 15,0 9 16 17,-4 4-72-32,4-1 8 0,0 4 24 15,-1-3-56-15,2-7-48 16,3-3-48-16,0-9 0 0,4-10 16 16,0-6-8-16,0-7 0 0,0-3-8 0,0 0 0 15,0-3 0 1,0 0-80-16,0 0-168 15,0-9 128-15,8-7 120 16,4-13 48 0,4-9-40-16,4-6-8 0,-1-7-64 0,2 0-104 15,-1 7 8-15,-5 5 56 16,-2 11 104-16,-2 9 104 16,-7 10 0-1,0 2 56-15,0 4 24 16,-4 3-56-16,0 0-128 0,0 0 0 15,0 0-152-15,4 0-80 16,-4 3 80-16,9 10 152 31,-6 9 216-31,5 4-104 0,4 2-32 16,0 7 0-16,4 3-32 16,-4 3-32-16,4-3 32 0,-4 4-48 15,0-5 0-15,-1-5-112 16,-2-6 104-16,-5-7-240 15,0-10 56-15,0-2 56 0,-4-4-144 32,0-3 200-32,3 0 64 15,-3 0 16-15,4-16 416 0,5-6-224 0,-1-10-112 16,-1-6-32 0,1-13-40-16,1-3 0 0,-1-6 0 15,-5 3 16-15,5 3-24 16,-4 3-64-1,1 7 64-15,-1 9 8 16,-4 6 96-16,0 10-104 0,4 3 8 16,-4 3 40-16,0 7-48 0,0 3 16 31,0 3-16-31,0 0-552 16,0 0-600-16,0 0-737 0,-8 16-23 15,-1 0-545-15,-2-1-5712 16</inkml:trace>
  <inkml:trace contextRef="#ctx0" brushRef="#br0" timeOffset="57713.02">5960 10572 56 0,'0'0'7225'0,"0"0"-5305"15,0 0-543-15,0 0-193 0,0 0-312 31,0 0-264-31,0 0-272 0,20-15-160 16,-13 11 0-16,6 1-39 16,-1 0 39-16,0 0 0 15,0 3-176-15,-1 0 0 0,-2 6-304 16,-1 10 304-16,-4 3 0 16,-4 3 0-16,0 0 48 0,0 1 24 31,0-1-64-31,-8-3 8 15,-5 0 56-15,6-3-72 16,-5-3-72-16,-1-7-185 0,10-3-303 16,3 0-712-16,0-3-8 0,0-6 56 15,3-10-457-15,10-3-3624 0</inkml:trace>
  <inkml:trace contextRef="#ctx0" brushRef="#br0" timeOffset="58026.34">6199 10471 104 0,'0'0'7057'0,"0"0"-5809"16,0 0-328-16,0 0-207 16,0 0-161-16,0 0-88 0,-56 32-24 15,52-13 200-15,0 0 56 16,4 3-128-1,0 0-120-15,0 0-135 16,0 0-105-16,4-5-96 16,5-2 16-16,-5-5-64 0,-1-1 8 15,5-6-56-15,0 1 72 32,8-4 232-32,0 0 64 0,0 0-280 15,4 0-104-15,-4-4-288 16,-5 1-840-16,2-3-489 15,-9-3-127-15,-4 2-1337 0,0 1-1696 0</inkml:trace>
  <inkml:trace contextRef="#ctx0" brushRef="#br0" timeOffset="66521.58">8159 7397 304 0,'0'0'5009'16,"0"-15"-4177"-16,0 5 272 31,0 1-312-31,0-4 144 0,4 3-95 16,0-2-121-16,0 2 80 16,0-2-184-16,-4 2 528 0,5 3 73 15,-5 4-553-15,0 0-88 16,4 3-96-16,-4-3-240 31,0 3-96-31,0 0-72 0,0 0-24 16,0 0-48-16,0 0-8 0,0 0-56 15,0 0-8-15,0 9-80 0,0 8 32 16,-4 8 120 0,-5 7 8-1,-6 9 40-15,-2 0-48 16,2 3 64-16,-2 1-56 15,6-7 0 1,-2-6 0-16,5-7 0 16,5-6-8-16,-1-6 8 0,4-10-8 0,0 0-8 15,0-3-48-15,0 0-72 16,11 0-56-16,2-3 136 16,6-7-24-16,1-5-48 0,8-4-96 15,-3-4 200-15,6-2-320 16,-3-4-112-16,0 4-104 15,-1 0 351-15,-6 6 145 0,-5 3 56 32,-4 3 72-32,-5 4 32 0,2 5 129 15,-9 1-57-15,4 0-56 16,-4 3-120-16,4 0-104 16,0 0-208-16,-1 6 95 0,5 4 209 46,1 9 0-46,2 0-48 16,-3 7 56-16,5 2 88 0,-6 1-16 16,5-1-56-16,-3-2 41 15,-2-1-49-15,-3-9-8 0,0-7 0 16,0-2 48-16,0-4-40 0,-4-3 104 16,9 0-64-16,2-16 664 15,1-6-472-15,0-10-128 0,4-6 64 16,0 0-128-16,-4-4 32 15,0-2-8-15,0 3-72 16,-5 6 8-16,-3 3 0 0,5 3 320 0,-9 14-232 47,0 5 72-47,0 7-168 16,0 3-416-16,0 0-336 0,0 13-617 15,0 22 425-15,-9-7-1216 16,2-2-2897-16</inkml:trace>
  <inkml:trace contextRef="#ctx0" brushRef="#br0" timeOffset="67161.64">8889 7613 960 0,'0'0'216'16,"0"0"2208"-16,0 0-1047 0,0 0-265 15,0 0 144-15,0 0-448 16,39-73 200-16,-39 61-415 15,0-1 55-15,0 0-48 16,0 0-224-16,0 7-120 16,-7 0 288-16,-2 0-176 15,-6 6-352-15,-2 0-16 0,-2 3 8 16,-5 6 112-16,0 7 112 16,0 0 0-16,8 6 128 15,0 1-136-15,4-1-120 0,4 0-104 31,5-3 0-31,3 0 0 0,0-3 8 16,3-7-8-16,13-2-112 16,4-4 40-16,-1-3 72 15,9 0-168-15,-4-13 168 0,1 1-408 16,-10-4 408-16,-2-3-88 31,-2-3 88-31,-7 5 0 0,1 2 280 16,-1 2 168-16,-4 6-39 15,0 4 79-15,0 3-336 0,0 0-152 16,0 0-176-16,0 13 176 16,0 3 48-1,0 3 104-15,0 0-96 16,0 3-8-16,4-6-48 0,3-7-8 16,5 1 0-16,8-3 8 15,4-7 88-15,4 0-24 16,8 0-64-16,7-26-912 0,-6-2-1049 15,-14-1-2296-15</inkml:trace>
  <inkml:trace contextRef="#ctx0" brushRef="#br0" timeOffset="72663">6534 4972 16 0,'0'0'2120'0,"0"0"2137"16,0 0-3401-1,0 0-152 1,0 3 560-16,0-3-247 15,0 0-529-15,0 0-120 0,0 0 96 16,0 0 120-16,0 0-72 0,0 0-152 16,0 0-8-16,0 0 64 0,0 0 105 15,0 0 23-15,0 0 24 32,0 0 40-32,0 0-48 15,0-3 8-15,3-7-384 0,1-9-88 16,5-10-80-16,-1-2-8 0,7-10-8 15,2-4 8-15,3-9-8 32,-1 0 8-32,5-3 0 15,0 3 0-15,-4 3 104 0,-4 10-104 16,-4 10 8-16,-4 11-8 16,-4 8 0-16,-4 8 8 0,4 1-16 15,-4 3-120-15,0 0-1232 16,0 0-160-16,-13 22-2913 31,-6-3 2144-31,3 1-2976 0</inkml:trace>
  <inkml:trace contextRef="#ctx0" brushRef="#br0" timeOffset="73060.67">6466 4540 336 0,'0'0'5785'16,"0"0"-4281"-16,0 0-1072 0,0 0-88 16,0 0 416-1,0 0 9-15,0 0-41 16,0 0 96-16,0 0 256 16,4 0-272-16,7-6-304 0,6-4-376 15,7-6-47-15,4-3-33 16,4-3-40-16,0-3 64 0,0-4 0 15,-4 0-64-15,-5 4 128 32,-11 2 344-32,0 8 192 15,-8 5 64-15,-1 7-208 0,-3 3-352 16,0 0-176-16,0 3-152 16,0 10-24-16,9 9 168 0,-5 0 8 15,4 7 8-15,-1-1-8 31,6 4 0-31,2-3 0 0,2-4-528 16,-2 1-568-16,2 3-921 16,-2-11-415-16,-6-5-2689 0</inkml:trace>
  <inkml:trace contextRef="#ctx0" brushRef="#br0" timeOffset="73845.53">7080 3978 5641 0,'0'0'2160'16,"0"0"-968"-16,0 0-271 0,0 0-337 31,0 0-488-31,0 0-40 16,-13 35 72-16,9-19 24 0,0 0-56 15,1-4-32-15,3-2-48 16,0-4-8-16,0-2 8 0,11-4 48 16,6 0 80-16,7 0 88 15,0-13-24 1,3-3-112-16,1-7-32 16,4-5 0-16,-8-1-8 0,-4-5-48 15,-5 2 104-15,2 7 296 16,-13 2 256-16,0 7 457 15,-1 10-201-15,-3 3-280 0,0 3-400 0,0 0-240 32,0 0-176-32,0 6-128 15,0 7 160-15,4 9 136 0,5 7 0 16,-1 2 0-16,7 7 8 16,2 7 0-16,-2 2 0 15,5 1 0 1,-3 6 0-16,-6 3 8 15,1 4-8-15,-3-5 8 16,-9-1-16-16,0-4 0 0,-4-7 8 16,-5-9 0-16,-6-10 0 15,-2-9 8-15,2-6 176 0,-6-7 400 32,1-3 104-32,1-7 40 15,-5-8-256-15,3-11-232 0,6-5 65 16,7-5-217-16,8-8-80 15,0-4 72-15,4 1-80 16,12-4 0-16,8 4-128 0,4 2-169 16,-4 7-135-16,-1 10-400 15,-3 8-336 1,-12 14-784-16,1 3-2353 0,-9 3-4345 16</inkml:trace>
  <inkml:trace contextRef="#ctx0" brushRef="#br0" timeOffset="74595.08">7044 3762 1712 0,'0'0'4505'16,"0"0"-3001"-16,0 0-976 0,0 0 216 15,0 0-87-15,0 0-369 16,0 0-200-16,0 0-8 0,0 0 80 31,0 0-8-31,0 0-24 16,0 0 32-16,0 0 152 0,0 0 200 15,4 0 608-15,0-3 136 16,3-13-775-16,6-6-321 0,-1-4-56 31,-1-2-32-31,2-4-24 16,-2 0 8-16,-3 4 96 16,-3 6 88-16,-1 3-8 0,0 6 112 15,-4 6-8-15,0 7-296 16,0 0-40-16,0 0-192 0,3 10-104 15,-3 6 144-15,8 6 144 16,5 0-40 0,2 4 32-1,5-1-56-15,8 4 64 0,4-4-392 0,19 10-1513 16,-10-6-983-16,-5-11-3714 16</inkml:trace>
  <inkml:trace contextRef="#ctx0" brushRef="#br0" timeOffset="75049.97">7781 3724 176 0,'0'0'7417'15,"0"0"-6065"-15,0 0 249 16,0 0-209-16,0-12-576 0,0 12-680 15,0 0-136-15,0 2-200 16,-4 11 200-16,4 9 184 16,-8 7 24-16,0 6 144 0,0 3 32 15,1 10 1-15,-6-1-89 0,9 1 8 16,0-4-176-16,4-2-72 16,4-8-56-1,13 5-48-15,6-8 40 16,8 1 0-16,10-3-104 15,2-10 104-15,1-3-504 0,4-7-865 0,8-9-503 16,-16 0-825-16,-9-6-2824 16</inkml:trace>
  <inkml:trace contextRef="#ctx0" brushRef="#br0" timeOffset="75375.42">8135 3737 2656 0,'0'0'5081'15,"0"0"-3545"-15,0 0-143 0,0 0 191 16,0 0-456-16,0 0-744 16,0 0-384-16,0 0 0 0,0 0 40 15,-7 66 345-15,3-27-129 31,0 2-32-31,0 3-120 16,4-3-32-16,0 1 0 0,0-7-72 16,12-10 0-16,3-3-8 0,5 0 0 15,4-9-120-15,12 0 8 16,-4-7-713 0,4-3-551-16,3-3-112 15,-2-12-1081-15,-14-4-2360 16</inkml:trace>
  <inkml:trace contextRef="#ctx0" brushRef="#br0" timeOffset="75576.11">7916 4029 392 0,'0'0'5185'0,"0"0"-3241"31,0 0-744-31,0 0-712 0,0 0-15 16,0 0-137-16,92-13-336 16,-49 0-24-16,9 4 24 0,20-14-833 15,-12 8-775-15,-12-7-496 0</inkml:trace>
  <inkml:trace contextRef="#ctx0" brushRef="#br0" timeOffset="75829.75">8375 3606 2960 0,'0'0'2585'0,"0"0"-1185"15,0 0-336-15,0 0 369 16,0 0-305 0,0 0-664-16,84 4-24 15,-65 18 200-15,5 3 152 0,0 4-296 16,4 9-16-16,-4 0-143 15,-1 3-57-15,-6 7-208 0,-6 3-24 16,-11 3-32 0,0 3-16-16,-28 25-440 15,-11-11-1897 1,-9-14-3696-16</inkml:trace>
  <inkml:trace contextRef="#ctx0" brushRef="#br0" timeOffset="77765.98">5087 6286 3104 0,'0'0'5409'16,"0"0"-3984"-16,0 0-393 0,0 0 328 31,0 0-344-31,0 0-504 16,0-6-255-16,0 6-153 0,0 6-96 15,0 13 296-15,-4 10 424 0,-3 3-272 16,-6 12-56 0,2 0-32-1,3 7-56-15,0 0-48 0,-1-3-64 16,6 0-104-16,3-11-88 15,0-5 8-15,0-10-8 16,3-6-8-16,6-6 0 0,3-10-144 0,3 0 96 16,5-4 48-16,5-11 0 15,3-14 104 1,0-6-104-16,-5-9-56 16,1-4-88-16,0 0 0 15,-9-2-112-15,2 8 104 16,-6 8 104-16,-6 8 40 0,3 10 8 15,-8 7 16-15,0 6 112 0,0 0-128 32,0 3-72-32,0 0 64 15,0 0 0-15,0 6-128 16,0 6 136-16,4 4 8 0,-4 7 80 16,4-1-80-16,-1 3 0 31,1 4 40-31,0-4-40 0,5 4 8 15,-1-4 0-15,-5-3-16 16,9-2 8-16,-3-8 0 16,-2 1 0-16,-3-7 0 0,0-2 8 0,0-4-16 15,1 0-8 1,-1-7 8 0,3-12 400-16,1-7-280 0,5-5-16 15,-6-10-104-15,-3-7 112 16,0-3-56-16,0-6-48 15,0-4 0-15,-4 4 0 0,0-3 0 16,0 9 48 0,0 10-56-16,0 9 72 15,0 16-72-15,0 10 0 0,0 6-96 16,0 0-640-16,0 13-312 16,0 12 408-16,0 10-929 15,0 19-711-15,0-9-953 0,-4-8-2904 16</inkml:trace>
  <inkml:trace contextRef="#ctx0" brushRef="#br0" timeOffset="78513.97">5598 6381 3000 0,'0'0'2697'16,"0"0"-1217"-16,0 0 304 0,0 0-47 15,0 0-345-15,0 0 184 16,0-25-335-16,0 25-481 16,0 0-304-16,0 0-224 0,0 0-152 31,0 0-80-31,0 13-72 0,-4 3 72 15,-5 3 80-15,5 6-72 16,0 0 56-16,4-2-56 16,0-1 0-16,0-6-8 0,4-3-8 15,9-7-56-15,-5-3-88 47,7-3-56-47,1 0 96 16,0-6-32-16,-4-14 136 0,4-2 8 15,-4-3-48-15,-4-4 40 16,-4 4 8-16,0 3 0 0,-4 6 96 0,0 7-40 16,0 5 184-16,0 4-48 15,0 0-160-15,0 0-32 16,0 7-136-16,0 2 128 0,0 7 0 16,0 0 8-16,0 3 0 15,0 0 8-15,0 3 0 0,0 0-8 16,0 4 8-1,0-1 0-15,0 7 0 16,0-4-8-16,0 7 8 16,-8-3 0-16,-3 0 0 0,-6 3 0 15,2-6 72-15,-9-4-72 16,-1-3 0-16,1-3 40 0,-4-9-48 31,0-7-88-31,-4-3-768 16,4-16-1441-16,9-3-2880 15</inkml:trace>
  <inkml:trace contextRef="#ctx0" brushRef="#br0" timeOffset="140045.01">14909 5105 3880 0,'0'0'3281'0,"0"0"-1553"16,4-22-255-16,-4 12-361 16,0 7-280-1,0 0 176-15,0 0-103 16,0 0-209-16,0 3-16 15,0-4 32-15,0 4-40 0,0 0-200 16,0 0-248-16,0 0-88 16,0 0-88-16,0 0-48 0,-4 7-48 31,0 12 48-31,0 3 0 16,0 10 120-16,0 6-8 15,-4 3 8-15,8 10 8 0,-4 0-64 16,4 9-56-16,0 0 56 15,0 1 8-15,0-1-64 0,0-6 8 16,0-3-8 0,0-6 8-16,0-11-16 15,0-5 0-15,0-7 0 16,0-6-8-16,0-6 8 0,0-4-80 16,0-6-80-16,0 0-112 15,7 0 136 1,6-10 136-1,6-12 112-15,9-6-112 0,4-14-96 0,12-18-40 16,9-23-144-16,-2-15-64 16,-3 3-8-16,-12 18 144 0,-16 30 128 15,-5 18 80-15,-7 4 0 32,1 3 128-32,-2 2 144 15,-3 11-32-15,-4 3-32 0,0 3 8 16,0 3-216-16,0 0-56 15,0 0 0-15,4 12-16 0,0 7 72 16,0 7 48-16,5 5-32 31,-2 1-8-31,5 7 64 0,0-2 0 16,0 2-64-16,0 2 8 16,0 0-8-16,0-3 40 0,0 0-40 15,4-6-8-15,-4-4 0 16,0-5-8-16,-1-4 8 31,2-7 0-31,-1-2-8 0,-5-3 0 0,2-1-40 16,-1-6-64-16,-1 0 32 15,1 0 80-15,5-10 288 0,-2-9-160 16,2-6-24-16,-2-3-8 16,1-17-96-1,-3-3 8 1,-2-15 112-16,-3-26-72 0,0-16-32 15,0-6 136-15,0 19 217 0,-4 25-169 16,4 29 48-16,-4 9 144 0,0 1-120 16,0 2-152-16,0 1 72 31,0 9 32-31,0 3-80 16,0 7-72-16,0 0-72 0,0 6 0 15,0-3-8-15,0 3-160 0,0 0-520 16,0 9-713-16,0 23-239 15,4-4-1201-15,-4-2-3504 0</inkml:trace>
  <inkml:trace contextRef="#ctx0" brushRef="#br0" timeOffset="141664.34">15781 5556 744 0,'0'0'5769'0,"0"0"-3849"16,0 0-311-16,0 0 271 15,-8-6-376-15,8 2-279 0,0 1-297 16,0 3-192-1,0-3-112-15,0-3-128 16,0 6-152-16,4-7-176 0,9 1-168 16,2 0 120-16,1-4-120 15,9 7 0-15,-6-3 0 16,5 6 8-16,-4 0 0 0,0 0-8 31,-8 0-16-31,-4 9-120 0,-4 4-24 16,-4 3 160-16,0 3 8 15,-12 3 48-15,-4 1 40 16,-12 2-88-16,0 0 144 0,0 1-80 16,-4-4-64-16,9-3 40 31,6-7-48-31,2 1-136 0,6-7-360 47,9-6-272-47,0 0-24 15,0-6-648-15,24-25-2993 16,0 2 1472-16,1-6-1832 0</inkml:trace>
  <inkml:trace contextRef="#ctx0" brushRef="#br0" timeOffset="141975.12">16020 5394 6017 0,'0'0'1536'0,"0"0"144"0,0 0 129 16,0 0-929-1,0 0-752-15,-7 0 232 0,-5 13 680 0,-1 9-87 16,-2-3-145-16,2 7-208 16,-2-1-224-16,6-3-72 15,-2 3 0-15,3 1 120 0,4-4-48 32,0-3-80-32,4-3-128 0,0 0-88 15,4-4-80-15,15-5 8 16,2-1 48-16,11-6 8 15,-1 0 120-15,5 0 64 0,-4-3-248 16,-4-7 0-16,-12 1-560 31,0 0-96-31,-12-1 48 0,-4 1-224 16,-12-1-1048-16,-8 0-3330 16,0 4-1287-16</inkml:trace>
  <inkml:trace contextRef="#ctx0" brushRef="#br0" timeOffset="143458.22">16933 4864 432 0,'0'0'1784'15,"0"0"592"1,0 0-791-16,0 0 215 0,0 0-279 0,0 0-169 16,0 0 32-1,0 0-40 1,15-26-151-16,-15 26-337 16,0 0-256-16,0 0-536 0,0 0-64 15,-3 7-40-15,-5 9 40 16,-12 9 640-16,0 10-112 0,-8 3-160 0,4 6 120 31,-4 1-216-31,0-4-63 16,4 1-193-16,-4-1 160 15,5 0 0-15,-1-3-80 0,4 3 48 16,0-6-136-16,0-3 64 16,4-3-72-16,0-1 0 0,5-2 8 15,-2-4 72-15,1-3-16 31,9 0-64-31,-6-6-176 0,5-1-240 16,4-2-281-16,-4-4-423 31,4-3-424-31,-7-3-745 0,3 0-1856 16,0-9-608-16</inkml:trace>
  <inkml:trace contextRef="#ctx0" brushRef="#br0" timeOffset="144283.14">16514 4861 360 0,'0'0'2944'0,"0"0"-1720"15,0 0-95-15,0 0 7 0,0 0-56 16,0 0 32 0,0 0-31-1,-4-19-121-15,4 19 72 0,0 0-48 0,0 0-264 16,0 0-279-16,0 0-97 16,0 0-112-16,0 0-224 15,8 13 464-15,5 2 32 16,-2 7-144-16,9 4 96 15,5 2 16-15,-2 7-240 16,1 7-64-16,4-4 32 16,0 6-8-16,0 1-88 0,-4-4 120 15,-1 0-72-15,-3 4-8 16,1-8 0 0,-6 8-48-16,-2-7 9 15,-2 0-9-15,1-6-40 0,-4 0-8 16,4 0-40-16,0-10 8 15,0 3-8-15,0-5 0 16,-5-5 64-16,2-2-64 0,3-4 0 31,-5 1 8-31,-3-4-8 16,5 0 8-16,-5-2-8 0,-4-1 0 16,0 0-8-16,0-3-56 15,0 0-256-15,0 0-89 16,0 0-319-16,-17-13-688 0,2-6-2889 31,-1-3-4417-31</inkml:trace>
  <inkml:trace contextRef="#ctx0" brushRef="#br0" timeOffset="145229.41">17347 4908 104 0,'0'0'3208'0,"0"0"-1079"0,0 0-633 31,0 0 104-31,0 0 17 15,0 0-409-15,0 0-216 0,0 0-392 16,9-35-328-16,-9 35-40 0,-9 0-8 16,-3 10 345-16,1 6 15 15,-9 6-32-15,-1 10-32 16,6 3-136 0,-9 6-104-16,3 3 136 15,2 1-40-15,3-1-80 0,4 1-136 16,0-4 56-16,4 0-64 15,4-3-64-15,4 3 0 0,0-6-80 16,8-3-8 0,8-3-8-16,7-1 0 15,5-5 8-15,0-4-304 16,4-7-480-16,12-5-832 16,-8-4-1193-16,-8-3-2632 0</inkml:trace>
  <inkml:trace contextRef="#ctx0" brushRef="#br0" timeOffset="145641.46">17678 4886 2936 0,'0'0'4929'0,"0"0"-3841"15,0 0-239 1,0 0 319-16,0 0 176 16,-36 86-208-16,24-51-31 15,-4 6-201-15,8-3-40 0,0 3-240 0,-4-2-136 16,8 2-288-16,1-3-64 15,3 3 0 1,0-3-32-16,0 0-32 16,0-6-64-16,7 0 40 15,5-7-48-15,4-2-72 16,4-5 24-16,4-1-456 0,4-8-216 16,0-9-496-16,0 0-625 15,7-16-847 1,-7-7-1321-16,-7-2-1728 0</inkml:trace>
  <inkml:trace contextRef="#ctx0" brushRef="#br0" timeOffset="145940.84">17363 5210 144 0,'0'0'6537'15,"0"0"-4921"-15,0 0-535 16,0 0 287-16,0 0-136 16,0 0 608-16,60 3-511 0,-24-3-305 15,3 0-72-15,10 0-328 16,-2 0-232-16,5 0-240 15,-4 0 112-15,0-3-95 16,-4-4-169-16,-4 4-673 16,-1-12-919-16,-7 2-1105 15,-4-3-2528-15</inkml:trace>
  <inkml:trace contextRef="#ctx0" brushRef="#br0" timeOffset="146302.44">18048 4788 1792 0,'0'0'6761'15,"0"0"-4888"-15,0 0 207 0,0 0-319 16,0 0-825-16,0 0-288 15,0 0-104-15,56 9 0 0,-35 10 104 16,2 10-128 0,1 6-32-1,8 6-95-15,-4 6-137 0,4 8-112 16,-8-1-48-16,0 0-24 0,-13 0-64 16,-3-4-8-16,-8-2 8 15,0 0-8 1,-11-4 88-1,-14 1-88-15,-3-4-48 0,-7 0-456 16,-21 0-481-16,12-9-1231 16,0-9-2913-16</inkml:trace>
  <inkml:trace contextRef="#ctx0" brushRef="#br0" timeOffset="147335.19">18969 5331 304 0,'0'0'8593'0,"0"0"-6632"15,0 0 71-15,0 0-463 0,0 0-649 16,0 0-200-16,0 0-104 31,0 0-72-31,-4 0-200 0,8 0 0 16,4 0-48-16,12 0 136 15,4 0-111-15,8 0-33 0,11 0 16 16,5-4-64-16,7 1-40 16,9-3-192-16,1 2 128 31,-5-1-80-31,-5-2-48 0,-7 4-8 15,-12-4-48-15,-12 4-168 16,-9-3-104-16,-6 2-96 0,-5-2-105 0,-4 0-495 16,0 0-776-16,-13-1-1169 15,-2 4-2704-15</inkml:trace>
  <inkml:trace contextRef="#ctx0" brushRef="#br0" timeOffset="147694.37">19252 5105 5945 0,'0'0'1992'0,"0"0"57"15,0 0-169-15,0 0 16 31,0 0-431-31,0 0-329 0,0 0-408 32,0-26-376-32,0 33-344 15,0 12 48-15,0 3 480 16,7 13-112-16,2 3 97 0,-1 7-177 16,-1 6-24-16,6-1-80 15,-5 1-88-15,-1-3-8 0,1-1 0 16,1-8-80-16,-9-8-56 15,4-5 0-15,0-4-8 16,-4-9-384-16,3-1-432 0,-3-8-681 0,0-4-1159 16,0 0-2313-16</inkml:trace>
  <inkml:trace contextRef="#ctx0" brushRef="#br0" timeOffset="149442.41">20383 4680 2656 0,'0'0'2121'16,"0"0"-953"-16,0 0 56 15,0 0 488-15,0 0-311 0,4-64-193 31,-4 51-40-31,0 7-8 16,0 0-119-16,0 3-161 0,0 3-80 0,0-4-264 16,0 4-280-16,0 0-256 15,0 4-184-15,0 8 40 16,-7 7 144-16,3 13 192 0,-5 6 8 16,1 7-48-1,1 5 16-15,3 14-32 16,0 19-24-16,-5-7-56 15,9-10-48-15,-4-5 48 0,0-17 16 16,4 1-64-16,-3 2 8 16,3-8-8-16,0-14-8 0,0-6-64 15,3-4 8-15,1-11 8 32,4-1 48-32,5-3 32 15,2-3 216-15,1-13-104 0,5-6-72 16,-2-7-72-16,5-9-96 0,4-6-64 15,4-17-48-15,4-28 32 32,7-18-80-32,-2 5 144 15,-17 26 112-15,-9 31 8 0,-7 29 0 16,0 3 80-16,-4 4-16 16,-4 3 104-16,4 6-120 0,0 0-56 15,0 3-168-15,4 16 64 31,0 3 96-31,4 10-8 16,-4 9 16-16,-1 4 64 0,2 8 0 0,-1 5-16 16,-1 5 16-16,6 1-64 15,-5-4 0-15,7-3 8 0,-2-6 0 16,-2-7 56 0,6-5-64-1,-6-11 0-15,2-9 0 16,-5-3 0-16,3-9-40 0,-3-7 40 0,4 0 88 15,0-13 136-15,4-13-72 16,0-12-80-16,4-9-8 0,0-23-16 31,3-29-40-31,9-31-8 16,-8-12 0-16,1 21 24 16,-14 35 72-16,-7 45-39 0,-4 18 159 15,0 5 0-15,0 5-80 16,0 3 8-16,0 7-144 0,0 3-280 31,-4 13-209-31,-7 12 65 16,-17 26-1064-16,0-7-2529 0,-4-3-4177 15</inkml:trace>
  <inkml:trace contextRef="#ctx0" brushRef="#br0" timeOffset="151940.6">8363 7664 5513 0,'0'0'2104'15,"0"0"-1000"-15,0 0-263 16,0 0-1-16,0 0-184 16,0 0 48-1,-13-3 72-15,13 3 88 16,0 0 1-16,0 0-233 0,0 0-224 0,0 0-216 15,0 0-136 1,-7 0 8-16,7 6 40 0,-8 1-24 16,3-1-24-1,1-3-48-15,4 3-8 16,0-6 0-16,0 0 0 16,0 4 8-16,0-4 8 15,0 0-8-15,0 0-8 0,-4 0 0 31,4 3-48-31,0 0-40 0,0 0-64 16,-3 1 56-16,3-2 88 16,-4 2 0-16,4-1 8 15,0-3 8-15,0 0 56 0,0 0-16 16,0 0 32-16,0 0 96 16,0 0 8-16,0 0 24 0,0 0 88 31,0 0 0-31,0 0-112 15,0 0-184-15,4 0 8 16,3 0 32-16,10 0 320 0,3 0-136 0,7 0 0 16,10 0-72-16,2 0-24 15,9 0-40-15,4 0-32 0,0-7-16 16,0 1-32 0,-1-3-8-1,-7 2 16-15,-4 1-16 16,-8 3 0-16,-8 0-152 0,-13 0-216 0,1 3-232 15,-7 0-272-15,-5 0-464 16,-9 0-825 0,-10 6-535-16,-5-3-4418 15</inkml:trace>
  <inkml:trace contextRef="#ctx0" brushRef="#br0" timeOffset="152320.68">8395 7826 6305 0,'0'0'2696'31,"0"0"-1415"-31,0 0-1 16,0 0-104-16,0 0-232 15,0 0-311-15,0 0-169 0,-9-6-8 0,18 6-184 16,6 0 264-16,6-3-80 16,10-1-232-16,9 1 0 15,3-3-48 1,6 3-56-16,3-1 8 16,-5 2-32-16,-3 2-88 15,0 0 48-15,-12 0-40 16,-8 0-16-16,-4 0-40 15,-8 0-160-15,-9 0-288 16,-3 0-232-16,0 0-200 0,0 0-625 16,0 0-399-16,-3 0-2009 15</inkml:trace>
  <inkml:trace contextRef="#ctx0" brushRef="#br0" timeOffset="154363.34">21203 5340 1112 0,'0'0'2376'15,"0"0"97"-15,0 0-1137 0,0 0 264 16,0 0-87-16,0 0-305 0,5 0-40 15,-5 0-144-15,0 0-263 0,0 0-249 16,0 0-144-16,0 0-152 31,0 0-120-31,0 0 0 16,0 0-88-16,0 0 40 0,0 0 40 16,4 0 24-16,-4-6-104 0,0-4 32 15,4-3-40-15,-4-2-8 16,0 2-112-16,0-3-128 15,0 3 192-15,0 4 40 0,-4 2-320 32,-5 1 168-32,-2 3 120 15,-1 3-64-15,-4 0 112 0,-3 0 152 16,2 0 8-16,2 13-112 16,-2 2-48-16,6 5-32 31,-2 5 32-31,6 0 0 0,7 7 0 15,0 0 0-15,0-3 0 16,0-1-96-16,11-6 24 0,2-6-64 0,6-3 136 16,-3-7 128-16,5-6-120 15,-2 0 232 1,-3-6-88 0,0-10-16-16,0-3-120 0,0-3-8 15,-4-4 40-15,-4-2-48 16,3-4 0-16,-2 3-8 0,-1 4 8 15,0 6 24-15,-5 6-16 0,1 7 56 32,-4 6 16-32,0-3 88 15,0 3-24-15,0 0-144 0,0 0-184 16,0 3-208-16,0 6 392 16,-4 7 64-16,1 0 216 0,-5 0-40 15,4 3 80-15,0 3-24 31,4-3-160-31,0 0-72 0,0 1-64 16,8-2 8-16,3-2-8 16,6 0 96-16,2-3-40 15,1 0-112-15,1-7-32 0,-2-3-496 16,1-3-720-16,1 0-1297 31,-10-13-2272-31</inkml:trace>
  <inkml:trace contextRef="#ctx0" brushRef="#br0" timeOffset="156241.5">22144 5099 5209 0,'0'0'1984'31,"0"0"-376"-31,0 0-167 0,0 0-177 16,0 0-152-16,0 0 64 16,0 0-119-16,8-3-297 15,-4-1-368-15,-4-2-144 0,5-1-8 16,-5-2-88-16,4 0 24 15,-4-1-56 1,0-6-40-16,0-3 16 0,0-3-96 16,0-4 0-16,0-2 0 15,-4-1 0-15,-5 1 0 16,-3 0-192-16,5 5 24 0,-6 4 168 16,-2 6 96-1,-6 4 8 1,6 2 48-16,-5 7-48 0,-1 0-96 0,6 0 72 15,-5 0-16-15,-4 13-16 16,1 6 0-16,2 10-48 16,1 3 56-16,1 5-56 0,6 5 0 31,2 2 0-31,3 4 48 16,3 0-40-16,1-7-8 0,4-3-40 15,0-6-16-15,13-4-8 16,6-9-32-16,9-6 48 0,4-7 48 15,4-6 88-15,8 0-88 32,-5-6-272-32,1-10 264 15,-3-3 8 1,-9-6 8-16,-9-4 104 16,1-6-64-16,-8-6 8 0,-3-4-56 15,-2-5 0-15,-7 2 8 16,4 3-8-16,-4 11 8 15,0 5 40-15,0 13 72 16,0 6 128-16,0 5-72 0,0 5-176 0,0 0-40 16,0 0-304-1,0 0 56-15,0 9 224 0,0 4 64 0,-4 2 88 16,-3 8-40 0,2-1 48-1,1 3 48-15,0 7-48 16,4 3-24-16,0 3-64 0,0 0 0 0,0 3 64 15,13-9-72-15,2 0-8 16,9-7 8 0,4-5 56-16,4-8-48 15,0-2 104-15,3-7 24 16,-3-3-72-16,-4 0 64 0,-7-16-24 16,-2 0-16-16,-7-9-40 15,-4-7 56-15,0 3-96 0,-4-2 0 16,-4 5 0-16,0 4 97 31,0 12-57-31,0 4 56 16,0 3-32-16,0 3-72 0,0 0-208 15,0 0-305-15,0 0-359 16,0 9-48-16,0 1-816 0,-4-1-1121 16,-8 1-1648-16,3-7-2736 0</inkml:trace>
  <inkml:trace contextRef="#ctx0" brushRef="#br0" timeOffset="156726.69">23048 4524 5449 0,'0'0'2424'0,"0"0"-663"0,0 0-129 15,0 0-344-15,0 0-648 31,0 0-312-31,0 0-176 16,-15 16 505-16,-5 3 31 0,4 3-112 16,-4 7-24-16,0 3-216 15,-3 9 104-15,-2 7 104 0,1 5-48 16,0 8-192-16,1 2-104 31,7 1-152-31,0 2 24 16,4-5-16-16,8-4-40 0,4-6-16 15,0-7 0-15,11-3 0 16,6-6-104-16,7-9 96 0,8-4-112 0,7-9 112 16,5-10-312-1,0-3-408 1,3 0-416-16,5-25-936 16,-12-4-1761-16,-16-3-1857 0</inkml:trace>
  <inkml:trace contextRef="#ctx0" brushRef="#br0" timeOffset="157171.56">23387 4623 6241 0,'0'0'1536'0,"0"0"129"0,0 0-425 15,0 0-568-15,0 0-312 32,0 0-232-32,0 0 152 15,5 25 608-15,-5-6 217 0,-9 6 127 16,-2 7-248-16,3 3-328 15,-5 3-264-15,2 3-120 0,-2 4-48 16,5-1-128-16,1 1-16 16,3-4-32-1,4 0-48-15,0-9 8 16,0-4 32-16,4-5-40 0,11-7-72 16,-2-1 64-16,6-5-80 15,5-3-80-15,4-1-328 16,4-6-344-16,4 0-304 15,0 0-305-15,8-19-671 16,-5-3-945-16,-7-1-3064 16</inkml:trace>
  <inkml:trace contextRef="#ctx0" brushRef="#br0" timeOffset="157593.4">23156 4905 4184 0,'0'0'3225'15,"0"0"-1144"-15,0 0-161 16,-3 0-600-16,3 0-664 0,0 0-520 0,0 0-136 16,3 0 0-16,9 0 537 15,8 0 575-15,8 0-288 0,12 0-264 16,4 0-160-16,7-6 0 16,-2-1-200-16,-6-2-64 15,-7 3-48-15,-12 2-72 16,-8 1 32-16,-8 0-40 15,0 3 8-15,-8 0-8 16,0 0-8-16,0 0-464 0,0 0-856 16,0 3-937-16,-16 10 65 31,4-4-969-31,0 1-2728 0</inkml:trace>
  <inkml:trace contextRef="#ctx0" brushRef="#br0" timeOffset="159373.04">23731 4968 800 0,'0'0'2040'16,"0"0"2273"-16,0 0-2473 0,0 0-159 16,0 0-137-16,0 0-232 15,0 0-279-15,-9 4-121 0,9-4-240 32,0 0-40-32,0 0-96 15,0 0-224-15,0 0-264 16,0 0 8-16,12 0 24 0,0 0 160 15,12 0 16-15,4-6 104 16,4 2-103-16,4 1-161 0,-1 0-48 16,1 0 24-1,-8-1-24-15,-4 1-48 16,-4 3-96-16,-12 0-297 16,0 0-439-16,-8 0-640 0,0 0-608 15,0 0-801-15,0 0-1344 16</inkml:trace>
  <inkml:trace contextRef="#ctx0" brushRef="#br0" timeOffset="159732.19">24256 4721 2904 0,'0'0'5257'0,"0"0"-3624"16,0 0 303-16,0 0-368 0,0 0-607 31,0 0-217-31,0 0-320 16,0 0-424-16,0 0-192 15,4 22 192-15,-4 1 344 0,0 2 192 16,0 4-200-16,-4 8-40 15,0-2 24-15,0 7-144 16,0-4-72 0,0 3-88-16,-4 0 56 0,4-3-72 15,-4-3 0-15,-4-6-648 16,4 3-1368-16,-4-13-2033 0,8-6-2457 16</inkml:trace>
  <inkml:trace contextRef="#ctx0" brushRef="#br0" timeOffset="160587.79">24427 4483 6729 0,'0'0'1536'31,"0"0"281"-31,0 0-425 0,0 0-656 16,0 0-192-16,0 0-144 0,8-3 168 16,4 9 145-16,8 7-161 0,0 6-104 0,8 3-184 15,0 4-16 1,4 5-48 0,0 7-48-1,-4 4-24-15,-4 5-48 0,-5 4-72 16,-3-1 0-16,-8 5 80 15,-8 2 24-15,0-3 72 0,-8 3-16 0,-12-6-40 16,-4-4 0-16,-3-5-128 31,-6-4 0-31,-26-3-808 0,7-10-1360 16,4-9-3786-16</inkml:trace>
  <inkml:trace contextRef="#ctx0" brushRef="#br0" timeOffset="163805.12">25097 5045 4745 0,'0'0'4737'0,"0"0"-3561"16,0 0 144-16,0 0-560 16,0 0-376-16,0 0 256 0,0 0-31 31,35 0 95-31,-18 0-16 15,2 0 24-15,5 0-112 0,4-3-240 16,0 3-136-16,12-4-48 16,-1 1-56-16,6 0 8 15,2-3-72-15,1 3 32 0,1-4-40 32,-10 1-48-32,1-1 16 15,-5 1 48-15,-7 0-64 0,-4 0-40 16,-8 2-32-16,-4-2-232 15,-8 3-104-15,-4 3-400 16,-4-6-1232-16,-16 2-1817 0,5 1-1992 0</inkml:trace>
  <inkml:trace contextRef="#ctx0" brushRef="#br0" timeOffset="164195.17">25327 4731 264 0,'0'0'8281'16,"0"0"-6296"-1,0 0 95-15,0 0-439 16,0 0-481-16,0 0-296 0,0 0-264 15,0 0-304-15,0-4-280 16,0 23 320-16,0 7 160 16,5 9-136-16,3 3-7 0,0 3-153 31,-1 4-40-31,-3-1-88 16,5 4-24-16,-5-7-48 0,0 0 56 31,-1-3-48-31,1-3 56 15,0-6-56-15,0-1-8 16,5-2-424 0,-5-1-793-16,7-2-831 0,-2-8-1945 15,-1-8-2840-15</inkml:trace>
  <inkml:trace contextRef="#ctx0" brushRef="#br0" timeOffset="165286.37">26229 4219 7273 0,'0'0'2024'15,"0"0"-39"-15,0 0-33 16,0 0-775-16,0 0-673 16,0 0-224-16,7-9-56 15,-3 18-80 1,4 7 360-16,4 9 40 15,-4 7 88-15,0 7-352 0,4 5-152 0,-8 6-24 16,4 8-32-16,-8 2 16 16,4 0-80-16,-4 1 40 15,0-4-40 1,0-6-8-16,-4 0 0 16,-4-7 56-16,4-6-40 15,0-9-8-15,4-1 40 0,-4-12-40 16,4-3-8-16,0-7-64 15,0 0-120-15,0-2 8 0,0-4 8 32,0 0 0-32,0 0 40 15,0 0 0-15,0-13-176 0,0-3-160 16,4-3 48-16,4-6-40 16,0-7-8-16,0-3 184 15,4-3-264-15,0-3-81 0,4-4-15 31,0 4 256-31,0 3 256 0,-1 3 48 16,6 6 80-16,-6 4 48 0,5 9-48 16,-4 3 24-16,0 7 32 15,8 3 304-15,0 0-176 16,0 3-56-16,4 0-8 16,-4 9-64-1,0 4 0-15,-9-1 160 16,2 4-80-16,-2 3-56 0,-2 1 72 0,-6-1 25 15,1 3 79-15,0 0-112 16,1 3 40-16,-2-2 184 16,-3-1-104-1,0 0-144-15,-4 0-16 16,0 1-88-16,0-1 216 16,-8-3 40-16,-8 0-56 0,0-3 48 15,-4-1-112-15,-4 2 128 16,1-8 64-16,-5 4-112 0,0-4-120 31,0-3 0-31,0 1 8 16,0-1-56-16,4-6 16 15,1 0-32-15,2 0-40 0,1 0 72 16,5 0 8-16,2-9 0 16,2 3 48-16,3-1-8 0,0 1-120 31,3-1 8-31,2 7-16 15,-1 0-240-15,-8 0-1464 16,3 0-3073-16,6 0-2913 0</inkml:trace>
  <inkml:trace contextRef="#ctx0" brushRef="#br0" timeOffset="169050.96">26921 4778 1112 0,'0'0'56'31,"0"0"1512"-31,0 0-600 31,0-10-472-31,0 8 121 0,0-2-137 16,4 1 296-16,-4 3 104 15,0 0 0-15,0-3-16 0,0 3 9 16,0 0-193-16,0 0-192 0,0-3-152 16,0-1-128-16,0 1 56 15,0 0 64-15,0 0 72 0,0 0-88 16,0 3-72-16,0-3 112 16,0 0 24-16,0 3-8 15,0 0 9-15,0 0-81 0,0 0-32 16,0 0 32-1,0 0 0-15,0 0-64 16,0 0-80-16,0 0-80 0,0 0-72 16,0 0 0-16,0 0-56 15,0 3-96-15,0 6 104 16,0 7 48-16,0 6 56 0,0-3 32 31,0 6 0-31,0 1 8 0,0 0-24 16,0-1-64-16,4 0 88 15,1 1-32-15,-5-1-48 16,4 0 64-16,0 1-32 0,-4-1-40 16,0-6-8-16,3 0 0 31,1-6 8-31,-4-4 8 0,0 1-16 16,4-7 0-16,-4-3-56 15,0 4 56-15,4-4 56 16,-4 0 16-16,0 0 0 0,0 0-16 15,0 0 0-15,0 0-8 16,0 0 80 0,0-7-32-16,0-6-96 0,0-2-64 15,4-4-120-15,5-7 8 16,-2 1-152-16,5 2-56 16,0 1 32-16,0 3 264 0,1 3-112 15,-6 4 200 1,5-1 40-1,-4 3-32-15,0 4-8 0,-4 0-48 0,0 6-104 16,4-3-64-16,-4 3 216 16,-1 0 0-16,6 0 0 15,-1 3-16-15,3 3 8 0,-7 3-72 32,5 4 80-32,-1-3 0 0,-1 2 48 15,2 1 32-15,-5-3 96 16,4 3 16-16,-5-1-56 15,1 1-16-15,0 3-120 0,0 0-32 16,-4-1 32-16,5 5 16 31,-5-5 72-31,0 2 112 0,0-5-56 16,0 1-88-16,0-4-8 16,0-2 32-16,0 2-64 15,0-6 40-15,0 3 16 0,0-2-72 31,0-1-32-31,0 0-256 16,0-3-328-16,0 0-593 0,4 0-855 0,0 0-1913 16</inkml:trace>
  <inkml:trace contextRef="#ctx0" brushRef="#br0" timeOffset="171597.11">14869 4400 7921 0,'0'0'1352'16,"0"0"-351"-16,0 0 63 15,0 0-200-15,0 0-24 16,0-16-216-16,0 16-191 0,0 0-1 31,0 0 72-15,-4 0-176-16,-4 0-136 15,-4 7-64-15,-3 5 48 0,-10 8 0 16,-6-1 104-16,-1 6 0 16,-9 7-48-16,-2 3-88 15,-1 6 32-15,0 7-88 0,-3 15-32 16,-9 19-8-16,-4 30 152 0,4 8 24 15,13-2-8-15,6-7 64 0,18-13-88 16,-6 7-88-16,9 0 97 16,1 3-49-16,7 3-40 15,8-3-8 1,0-4 24-16,12-8-64 16,8-20-16-16,3-22 8 0,1-19 16 15,-4-7 32-15,8-2-32 16,4 0 24-16,-4-1 40 15,0-3-128-15,-5-9 104 0,-2-1-104 32,-5 1 0-32,-4-3-8 15,-1-4 0-15,-2 1-296 0,-5-2-224 16,-1 5-457-16,-3-7-1103 16,0 1-3681-16</inkml:trace>
  <inkml:trace contextRef="#ctx0" brushRef="#br0" timeOffset="172999.12">27045 4200 7689 0,'0'0'1448'0,"0"0"105"16,0 0 119-16,0 0-560 0,0 0-535 16,0 0 135-16,20-22 72 15,-12 22-264-15,3 0-240 0,10 0-104 32,7 0-64-32,7 13-64 15,10 3 40-15,2 9 0 16,1 0-24-16,0 10-56 0,0 0 96 15,-5 10 16-15,-2-1-16 0,-6 4-40 16,-3 2 32-16,-4 4-40 16,-12 3 16-1,-4 14 8-15,-4 17-80 16,-8 24 48-16,-4 2-48 16,-20-3 16-16,-4-12 48 0,-8-14-56 15,4-2 40-15,-8 6-40 0,13-20 40 16,3-12-48-1,4-15 48-15,8-13-40 16,-1-1 0-16,2 1-8 31,3-7 0-31,4-7-8 16,-1-8 8-16,5-4-96 0,0 0-256 16,0-3-64-16,0 0 56 0,0-9-376 15,0-4-1793-15,0-3-2760 0</inkml:trace>
  <inkml:trace contextRef="#ctx0" brushRef="#br0" timeOffset="175151.49">13558 5420 2656 0,'0'0'4449'0,"0"0"-2721"0,0 0-543 15,0 0 239-15,0 0-208 16,0 0-232-16,28-29-95 0,-28 26-89 0,0 3-40 15,4-7 16 1,0 4-224 0,0-7-264-16,-4 1-152 15,4-4-88-15,-4-2-48 0,0-5-96 16,-4-2-72-16,-12-3 112 16,-4 3 56-16,0 0 0 0,-8 5 48 15,0 2 192-15,4 8-88 31,0 7-8-31,1 0-64 0,3 7 16 16,0 12-48-16,4 6 0 16,0 4-8-16,12 6-32 15,4 0-16-15,0 2 8 0,11-5-8 16,10-3-48-16,7-7 56 31,7-6 48-31,10-6 8 0,-2-10 72 16,5 0-128-16,0-3-152 0,-4-10-16 15,-4-6 16 1,-5-3 32-16,-11-1 120 0,-8-2 48 16,-4 3 48-1,-8-1-48-15,-4 7 152 16,0 4 72-16,0 5 1 0,0 1 143 16,-4-1 0-16,4 7-120 0,0 0-112 15,-3 0-184-15,3 0-128 16,0 17-16-1,-5 5 144-15,1 10 0 16,4 6 72-16,-4 3 48 16,0 9-16-16,0 5-96 0,0 2 88 15,-3 6-40-15,2 17-56 16,1 12 48-16,4 22-56 16,0 0 8-1,0-18-8-15,0-26 8 16,0-26 8-16,-4-3 0 15,0 0 0-15,0 7 0 0,-3 6-8 16,-2-9 0-16,1-7 16 16,1-6-16-16,-1-7 0 0,4-3 16 15,-5-10-8-15,2 1-8 32,-1 0 0-32,-5-7 8 0,2 1 0 15,-6-4 88-15,-2 0-88 16,-1-3 64-16,-4 0 0 15,4-13 80-15,-8-6 192 0,0-12 120 0,4-10-88 16,-4-20-104 0,0-19-176-1,13-21-40-15,7-13-56 0,8 6-32 16,32 6 24-16,15 14-72 16,2 14 24-16,2 17-208 15,-7 13-424-15,3 9-224 16,13-25-360-16,-12 12-1137 15,-8 0-2600-15</inkml:trace>
  <inkml:trace contextRef="#ctx0" brushRef="#br0" timeOffset="175977.31">12394 5737 7761 0,'0'0'3113'0,"0"0"-1497"0,0 0 97 15,0 0-361-15,0 0-544 16,0 0-320-16,24 0 8 0,-7-3 48 16,11-4 48-1,4 1-143 1,3-4-161-16,9 8-160 15,0-8-56-15,0 7-64 0,0-4 0 16,-1 4-8-16,-7 3-40 0,0 0-328 16,-8 0-425-16,-4 0-815 0,-9 0-896 31,-6 0-729-31,-9 3-1840 16</inkml:trace>
  <inkml:trace contextRef="#ctx0" brushRef="#br0" timeOffset="176268.94">12554 5905 5905 0,'0'0'4617'0,"0"0"-3073"0,0 0 40 31,0 0-223-31,0 0-433 15,0 0-344-15,0 0-280 0,0 0-232 16,0 0-24-16,16 4 232 0,8-2 296 16,4-2-192-16,8 4-128 15,7-4-40-15,1 0-39 0,0 0-57 16,-8 0-112 0,0 0-8-1,-13 0-48-15,-6 0-457 0,-2 0-679 16,-6-4-952-16,-1 2-897 0,-8-8-2544 15</inkml:trace>
  <inkml:trace contextRef="#ctx0" brushRef="#br0" timeOffset="177754.06">10459 5766 8521 0,'0'0'1473'0,"0"0"-353"16,0 0 392-16,0 0-240 0,0 0-311 31,0 0-225-31,0 0 48 15,-13-10 16-15,9 10-64 0,4-3-232 16,0 0-208-16,-4-4-175 16,1 1-49-16,-5-4-72 31,-1-2 0-31,-2-4 0 0,-6-3 0 16,-2-4-8-16,-9-5 0 0,-4 2-16 15,-4 1-24-15,-4 0 48 16,0 9 8-16,1 6-8 15,-6 10 0-15,-2 0-48 0,-1 13 40 16,4 9 8-16,0 7 16 16,8 3 32-1,4 2-48-15,13 11 8 16,3-1-8-16,8 7-40 0,8 3 24 16,0-6-113-16,24-1 65 15,12-8-48-15,3-8-160 16,10-8 64-16,6-17 32 15,-3-6 168-15,4-3-104 16,-9-17-48-16,-3-2 160 16,-12-6-16-16,-8-1 8 0,-4-5 8 15,-12-1 16-15,0-7-16 16,-8-2-32-16,0-1 16 0,0 1-24 31,0-1-32-31,0 11 56 16,-4 5 16-16,4 6 8 0,-4 14 112 15,4 3 80-15,0 6-112 16,0 0-88-16,0 0-144 16,0 0-88-16,0 13 232 0,0 2 72 31,0 7 208-31,0 7-88 16,-4 9 8-16,0 1-24 0,4 8-8 15,-4 4 8-15,4 3-31 16,0 0-97-16,4 3-40 31,12-3 16-31,3-3 32 0,5-13-56 0,1-3 0 16,3-10-8-16,0-9-8 15,0-7-64-15,-4-5-113 0,-5-4-127 16,1-7-128-16,-8-9-480 16,0-2-896-16,-8-17-1113 15,-4 6-1560-15,0 0-2560 0</inkml:trace>
  <inkml:trace contextRef="#ctx0" brushRef="#br0" timeOffset="178213.1">10972 5388 824 0,'0'0'9034'0,"0"0"-7178"15,0 0-624 1,0 0-15-16,0 0-457 16,0 0-352-16,-40 6-80 0,20 20 296 15,1 5 328-15,-5 7-152 16,7 7-288-16,2 2-135 16,7 4-97-16,0 3-48 15,4 3-56-15,4-3-16 16,4 3-88-16,12-2-72 15,12-1 0-15,0-10 0 0,4-3 0 16,7-9-184-16,1-7-296 16,0-12-137-16,12-13-519 15,-8 0-1176 1,-8-3-2793-16</inkml:trace>
  <inkml:trace contextRef="#ctx0" brushRef="#br0" timeOffset="178578.93">11327 5477 7241 0,'0'0'2297'0,"0"0"-385"16,0 0 8-1,0 0-695 1,0 0-513-16,0 0-344 0,0 0 240 0,-28 38 152 16,17-10 24-16,-2 7-256 15,5 7-95-15,1-5-105 16,-6 8-32-16,9-1-152 16,0 4-40-16,4-3-8 15,0-1-80 1,0-6-8-16,8 0 0 0,8-6-8 15,4-7-112-15,8-2-216 0,0-11-216 16,4-9-217-16,-1-3-287 16,14-12-1080-1,-10-10-2089-15,-7-7-3521 16</inkml:trace>
  <inkml:trace contextRef="#ctx0" brushRef="#br0" timeOffset="178866.17">11048 5756 672 0,'0'0'7017'31,"0"0"-5825"-31,0 0-864 0,0 0 1145 15,0 0 351-15,88 0-496 16,-48 0-439-16,-1-3-9 0,6 0-40 16,-2-1-432-16,-3 1-264 15,0 0-144-15,0 0-232 16,-5 0-816 0,14-10-1457-16,-10 1-2184 15,-7-5-3320-15</inkml:trace>
  <inkml:trace contextRef="#ctx0" brushRef="#br0" timeOffset="179218.87">11670 5245 3024 0,'0'0'8578'0,"0"0"-6370"0,0 0-591 15,0 0-425-15,0 0-1032 16,0 0-8-16,0 0-40 0,39 34 320 31,-11-4-48-31,4 1-48 0,4 7-104 16,4 4-112-1,-8 2-64-15,-4 3 8 0,-9 8-56 0,-6-1 41 16,-9 6 39-16,-4 0-80 16,-13 4-8-16,-10 2-145 15,-25 20-367 1,0-13-1160-16,4-16-3409 16</inkml:trace>
  <inkml:trace contextRef="#ctx0" brushRef="#br0" timeOffset="187607.05">8622 8249 336 0,'0'0'488'16,"0"0"1888"-16,0-4-879 0,0 4-745 15,3-3-160 1,-3 3-96 0,0-3-32-1,0 3 16-15,0-3 248 0,0 3 48 0,4 0-7 16,-4 0-113-16,0 0-40 0,0 0-48 15,0 0-88-15,0 0-224 16,0 0-128-16,0 0-128 31,4 0 8-31,5 0-8 0,2 0 208 16,1 0 72-16,4 0 72 16,9 0-40-16,-2 0 56 0,5 0 17 15,4 0-73-15,4 0-32 16,4 0-32-16,3 0-32 15,-2 0-80 1,2 0 8-16,1 0-72 0,0 0 16 16,3 0 8-1,-6 3-16 1,6 0 8-16,-3 0-40 0,4 1 72 16,0-2-48-16,3-2-64 15,-3 7 16-15,1-4-16 0,2 0 64 16,1 0 24-16,-5 1-40 0,5-4 32 15,0 3 24-15,4-3 0 16,-5 0-104-16,1 0 120 0,8 0-56 16,-4 0 0-16,0 0 40 31,-1 0 0-31,1 0-8 16,0 0-8-16,-4-3-16 0,-1 3-56 15,1 0 24-15,4 0-40 0,0 0 0 16,-1 0 0-16,5 0 40 15,4-4 0-15,1 1-32 32,-2 0-16-32,-3 0 8 0,0-4 112 15,-9 7 24-15,-7-2-16 16,-4 2-48-16,-4-4-32 0,-5 4 48 16,5 0-80-16,0-3-8 15,4 3 64-15,4-3-64 31,0 3-8-31,-4-3 0 0,3 3 8 0,-2 0-8 16,-2 0 8-16,-7 0-8 16,-4 0 0-16,-4 0-48 0,-4 0 48 15,0 3 0-15,-5 0 0 16,2 0-8 0,-6-3 8-1,6 0 0-15,-6 0-8 0,6 0 0 0,2 0-96 16,-3 0-64-16,0 0-72 15,0 0 16-15,-4 0-128 0,4 0-136 16,-4 0-64-16,0 0-120 31,0 0-376-31,-1 0-329 0,-2 0-175 16,-1 0-80-16,-8-3-169 16,4 0-255-16,-4 0-1025 0</inkml:trace>
  <inkml:trace contextRef="#ctx0" brushRef="#br0" timeOffset="188003.29">11694 8071 1736 0,'0'0'2776'16,"0"0"-807"-16,0 0-505 0,0 0 393 0,0 0-401 15,-9-17 32 1,9 17-216-16,0 0-279 0,0 0-265 0,0 0-248 16,0 0-360-16,13 0-112 15,2 7 376 1,5 3-16 0,8 2-168-16,4 1-24 0,0 3-32 15,0 0 104-15,7-1-96 16,-3 2-104-16,1-2-40 0,-9 5 32 15,-5-5-40-15,-7 1-96 0,-4-6 64 32,-8 5 24-32,-4-5 8 15,0 3 0-15,-12 3 88 0,-16 0 184 16,-8 9-112-16,-8 0-24 16,-11 4-136-16,-29 12-672 0,8-9-1224 15,12-4-3353-15</inkml:trace>
  <inkml:trace contextRef="#ctx0" brushRef="#br0" timeOffset="188764">10904 9029 672 0,'0'0'8065'0,"0"0"-6960"16,0 0-121-16,0 0-336 0,0 0 96 16,0 0-232-16,-15-82-304 31,-1 60 16-31,0-4 368 0,-8 4-143 15,-4-4-65-15,-8 11-136 16,-4 5-120-16,0 7 16 16,-7 3 40-16,-1 22 224 0,4 7 296 15,8 9-272-15,4 6-88 32,13 4 0-32,6 6-176 0,13-3-112 15,0-3-56-15,13-8-16 16,15-8-136-16,7-10 48 15,1-12-80-15,3-10 184 0,2-10 216 16,2-18-216-16,-7-7-16 16,-8-9 0-1,-4-4 16-15,-8-6 8 0,-4 0 48 16,-4 4-56-16,-4 5 8 16,0 10 104-16,-4 9 72 15,0 14 16-15,4 6-40 0,-4 6-160 0,0 0-16 31,3 9-264-31,-3 10 280 16,5 10 152-16,-1 3 104 0,-4 9-16 16,8 0-88-16,-4 0-55 15,3 4-89-15,2-1 56 16,-1-6-64-16,3 3-8 0,2-6-409 31,2-3-447-31,2-7-968 0,11-8-1385 16,0-11-1608-16,-5-6-2584 15</inkml:trace>
  <inkml:trace contextRef="#ctx0" brushRef="#br0" timeOffset="189124.81">11447 8642 3936 0,'0'0'5482'16,"0"0"-3802"-16,0 0 104 0,0 0-383 15,0 0-409-15,0 0-184 16,0 0-232-16,-13 9 200 16,5 17-32-16,1 5-272 15,-1 8 121-15,-1 8-185 16,2 4-96-16,-1 0-56 15,-1 3 56-15,5-3-88 0,1-1-112 16,-1-5-32-16,4-3-64 16,0-8-16-16,7-5-88 15,10-4 16-15,7-9 0 0,-1-3-280 32,5-4-376-32,4-5-409 0,12-4-815 15,-12-13-2369-15,-4 0-2064 0</inkml:trace>
  <inkml:trace contextRef="#ctx0" brushRef="#br0" timeOffset="189411.65">11191 8928 3144 0,'0'0'6065'16,"0"0"-4376"-16,0 0-337 0,0 0-328 15,0 0 121-15,0 0 95 16,84-7-384-16,-48 4-272 0,4 0-120 16,4 0-112-1,-1 0-184 1,-6 0-168-16,-2 0-368 0,-10 3-1008 15,-2-4-1585-15,-3 4-1960 0,-12-6-2368 16</inkml:trace>
  <inkml:trace contextRef="#ctx0" brushRef="#br0" timeOffset="189841.25">11223 8674 7161 0,'0'0'2401'0,"0"0"-953"0,0 0-8 16,0 0-544-16,0 0-408 15,0 0 417-15,0 0 63 0,-60 79 8 16,45-41-176 0,-2 7-152-1,-2 5-200-15,3 4-63 0,4 0-137 16,-1 1-128-16,10-1-64 0,3-4-8 15,0-2-48-15,20-7-88 16,8 0-64-16,7-9 64 0,10-3-216 31,2-7-409-31,17-9-647 16,-12-4-1072-16,-9-9-2978 16</inkml:trace>
  <inkml:trace contextRef="#ctx0" brushRef="#br0" timeOffset="190199.63">11705 8636 3896 0,'0'0'4785'0,"0"0"-2968"16,0 0 31-16,0 0 1 16,0 0-449-16,0 0-552 15,68 0-176 1,-44 19 24-16,0 9-240 16,4 7-120-16,-4 7 57 15,-8 2-257-15,0 7-128 16,-12 0-8-16,-4 3-80 15,-4 0 80-15,-16-4 112 16,-8 4-112-16,-4-9-465 0,-24 9-927 16,4-13-1272-16,8-13-3730 15</inkml:trace>
  <inkml:trace contextRef="#ctx0" brushRef="#br0" timeOffset="196352.17">7828 7363 96 0,'0'0'664'0,"0"0"2400"32,0 0-1863-32,0 0-241 0,0 6-64 15,0-3 16-15,0 0 64 16,0-3 57-16,0 3-89 15,0-3 80-15,0 4-72 0,0-4-264 16,0 0-160-16,0 3-151 31,0-3-9-31,0 0 48 0,0 0 24 16,0 0 24-16,0 0 160 16,0-10-208-16,0-2-320 15,4-11-16-15,0-5 96 0,5-7-104 16,-5-10-16-16,0-2 8 31,3-7-56-31,-3 0 40 16,0-3-40-16,1 2 48 0,-1 5-40 15,0 2 144-15,-1 4-8 0,5 6-56 16,-4-1 120-16,5 2-136 0,-2 2-8 16,1-4-64-1,0-2 0-15,1-3 104 16,-2 3-96-16,5-7-8 15,-8 0-8-15,4-6-32 0,0 0 32 16,0 1 8-16,1-2 40 16,-6 4-48-16,1 4 8 0,0 9-8 31,0 6 8-31,0 3 81 16,-4 4-41-16,4 3-40 0,-1 0-8 15,2 2 8-15,-5 5-8 16,4 2 16-16,0 0-16 0,-4 7 8 15,4-1-8-15,-4 7-96 32,0-3-153-32,0 3 1 15,0 0-48-15,0 0-120 0,0 0 80 16,0 3-672-16,-4 17-768 16,-9-1-777-16,6-4-2232 0</inkml:trace>
  <inkml:trace contextRef="#ctx0" brushRef="#br0" timeOffset="196815.25">7868 6146 4913 0,'0'0'2208'15,"0"0"-1408"-15,0 0 8 16,0 0 249-16,0 0-297 0,-8 20-304 31,8-17-120-31,0-3 80 16,0 0 400-16,0 0 72 0,0 0-119 16,0 0-329-16,0-6-64 15,13-14 144-15,-2-2-312 0,10-13-128 16,-2-6-16-16,1-7-64 31,4-6 8-31,4 0 40 16,-5 0 8-16,2 7-40 0,-5 9 88 15,-5 9 96-15,-2 10 48 16,-5 9 208-16,-8 10-264 0,3 0-192 16,1 4-160-16,5 15 24 31,-1 6 136-31,3 10 184 0,6 6-72 15,-6 4-48-15,10 3 16 0,-2-1-80 16,1 1-400-16,8 12-832 16,-8-15-1169-16,-4-11-2832 0</inkml:trace>
  <inkml:trace contextRef="#ctx0" brushRef="#br0" timeOffset="201976.47">10267 6575 1280 0,'0'0'6193'0,"0"0"-4865"0,0 0 281 16,-20-12-329-16,20 12-72 0,0-4-240 31,0 4-479-31,0 0-273 16,0 0-216-16,8-3 48 0,12 3 56 15,28-6 624-15,43-4-16 16,57-6-112-16,28 1-176 16,7 2 8-16,-16 6-136 0,-51 7-128 31,-32 0-48-31,-37 0-120 0,-15 4 0 15,-8 2-8-15,-4 0 0 16,-8 0-288-16,-12 1 16 16,0-1 280-16,-8 4 120 0,-9-1-120 15,-3 4-248-15,16 3-944 32,1-3-1457-32,3-7-2680 0</inkml:trace>
  <inkml:trace contextRef="#ctx0" brushRef="#br0" timeOffset="203464.63">15491 6524 6361 0,'0'0'2080'0,"0"0"-1352"16,0 0-111-16,0 0-201 16,0 0 0-16,103-19-72 15,-55 13 144-15,4 0 304 0,23-4 32 32,17 4-88-32,32-1-135 0,3 4-193 15,0 3-136-15,1 0-112 16,-16 0-56-16,3 0-40 15,-4 0 48-15,5 0-24 0,0 3 0 16,-9 1-72-16,1-4-8 31,-5 0 40-31,1 0-48 16,0 0-16-16,-1 0 16 0,-3-7 8 16,0-2 0-16,-5 3 88 15,1-4-96-15,3 3 72 0,-3-2 80 16,4 0 160-16,-1 2 24 15,1-3-112 1,3 1-72-16,-3-1-24 16,4 1-112-16,-1 3 56 0,1-4-72 15,-1 7 8-15,1-4 104 16,-4 4-56-16,-1-3 0 0,4 3 8 16,2 0-64-1,-2-4 0 1,5 4 0-16,3-3 0 15,1 0 0-15,-1-1 8 0,-3-2 0 0,-5 2-8 16,-7 1-40-16,0 0 40 16,-5 2 8-16,-3-2 0 0,-4 3 0 31,0-1-8-31,3-1 0 16,-4-2 0-16,9 4-8 0,3-4 8 15,2 1 8-15,-1-1-8 16,-1 5 8-16,1-2 8 0,-5 1-8 15,5 0 8-15,-8 3 40 32,-13 0-56-32,-12-3-56 15,-10 3 56-15,-10-3 0 0,17 3 72 16,20-4-64-16,19-2 88 16,17 0 0-16,-4-1-80 0,-5-2 88 15,-15 3-56-15,-21 3-40 31,-11-4 0-31,-8 4 8 0,-9 3-8 16,26-3 40-16,18 3-48 0,21-4 0 16,-5 4-16-16,-23 0-120 15,-20 0 128-15,-13 0 8 0,9 0 0 16,8 0-8 0,16 0 8-1,-5 0 0-15,2 0 8 0,-2 0-8 16,9 0 80-16,15 0-80 0,17 0 48 15,7 0-48-15,-7 0 0 16,-5 0-8-16,-19 0-40 0,-4 0 40 31,-17 7-88-31,-11-1 96 16,-16 1-8-16,-4-4-112 16,-1-3 120-16,10 3 8 0,3-3 32 15,-5 0-32-15,1 0 0 0,3 0-8 31,1 0 56-31,-3-3-56 16,-6 0-40-16,-3 0 32 16,-8-1 8-16,-8 4 0 0,-4 0 0 15,-16 0-304-15,0 0-760 16,-4 7-912-16,-8 2-769 0,-12-3-1864 0</inkml:trace>
  <inkml:trace contextRef="#ctx0" brushRef="#br0" timeOffset="205744.46">13562 7969 472 0,'0'0'288'16,"0"0"2384"-16,0 0-1199 15,0 0-273-15,0 0-320 16,0-61 240-16,0 52 153 0,0-1-161 15,0 4 424 1,0-3-8-16,0 6 1 16,0-1-145-16,0 4-488 0,0 0-368 15,0 0-232-15,0 0-176 16,0 0-120-16,0 0-200 16,0 4 192-16,-4 8 8 15,-4 11 96-15,0 2 112 16,-4 7-88-1,8 0-64-15,4-4-56 0,0 0 0 0,8-5-24 16,8-4-24-16,8-10 48 16,4-3 72-16,8-2-8 15,-4-4-64 1,0-4-40-16,-4-5-120 16,-9-7-32-16,-7-3 192 0,-4-3-8 15,-4-3 8-15,0-7 0 16,-4 3 0-16,0 1 0 15,0 6 0-15,0 5 8 0,0 5 0 32,0 9 104-32,0 0 32 15,0 3-64-15,0 0-80 0,0 0-176 16,0 3-72-16,0 9 64 0,0 10 184 16,0 4 88-1,0 3 24-15,0 9 48 0,0 6-24 31,0 7 40-31,0 13-55 0,0 25-49 16,-4 15 56-16,-8 7 0 16,-4-9-80-16,1-10 0 0,2-16 48 15,-2 0-88-15,-2 0 64 16,6-12-64-16,-1-13 48 31,3-10-48-15,6-9 0-16,-5 6 0 0,0 3 0 15,-1 0-8-15,2 1 8 16,-1-7 0-16,-4-3-8 0,0-7 0 16,0-3-8-16,-8-3 8 0,0-6 8 15,0-3 0-15,-8-4 64 16,0-6-48-16,1 0 32 16,-9-6 32-16,0-17-32 0,4-12 40 15,-3-22 48-15,7-26 0 31,15-34-144-31,13-13 16 0,9-3-16 16,26 15-48-16,13 19 48 16,4 10-72-16,8 7-112 15,-8 12-160-15,-5 20 80 0,-15 15 48 16,-12 13-409-16,-1-1-591 16,-2-2-992-16,-6 2-737 0,-7 5-1760 0</inkml:trace>
  <inkml:trace contextRef="#ctx0" brushRef="#br0" timeOffset="207537.43">13526 7725 7401 0,'0'0'2169'0,"0"0"-1265"16,0 0 240-16,0 0 40 0,0 0-472 16,4 0-111-16,-4 0 119 15,0 0 128-15,4 0 160 0,4-10-232 16,0-3-632-16,0-3-24 16,8-6-120-1,4-6 128-15,0-4-64 16,0-3 16-16,3 0-72 0,-2 0 40 15,-1 7-32-15,-5 5 32 16,-6 7-40-16,-1 7 40 0,-1 6 8 16,-7 0-40-16,4 3-16 31,-4 0-88-31,4 0-56 16,5 6 80-16,2 7 64 0,-3 5-48 15,8 11 0-15,-8 6 48 0,4 12-568 16,4 20-984-16,-8-6-2809 31,0-11-3137-31</inkml:trace>
  <inkml:trace contextRef="#ctx0" brushRef="#br0" timeOffset="208092.24">14287 7928 6705 0,'0'0'1536'16,"0"0"345"-16,0 0-329 31,0 0-288-31,0 0-256 0,0 0-119 16,0 0-161-16,0 0-320 15,-39-32 248-15,11 54-224 0,0 10 128 16,-8 13-112-16,-4 18-152 16,-4 19 0-16,5 20 1 31,7-10-73-31,11-16-48 0,21-28-80 15,0-13-96-15,4 0 0 16,20 3-48-16,8 0 40 0,12-6-8 0,8-10-432 16,4-6-297-16,11-7-943 15,-11-6-2673 1,-12-3-3056 0</inkml:trace>
  <inkml:trace contextRef="#ctx0" brushRef="#br0" timeOffset="208413.54">14669 7934 7513 0,'0'0'3065'15,"0"0"-1505"-15,0 0-624 31,0 0-48-31,0 0-335 0,0 0 183 16,-95 98 256-16,71-56-144 16,4 12-128-16,0-4-152 15,5 8-199-15,2-1-153 0,9-7-168 16,4 2-40-16,0-8-8 31,0-6 8-31,21-3-8 0,-6-7 0 16,9-5-256-16,4-4-361 15,0-6-463-15,16-11-1008 0,-13-2-929 16,-3 0-3208-16</inkml:trace>
  <inkml:trace contextRef="#ctx0" brushRef="#br0" timeOffset="208677.37">14283 8340 10042 0,'0'0'1728'0,"0"0"-1032"0,0 0 528 0,0 0-239 16,100 0-209-16,-52 0-192 31,7 0-80-31,1 0-168 0,0 0-40 15,0 0-296-15,-5 0-344 16,5-12-1864-16,-12 2-2729 16,-16-2-2361-16</inkml:trace>
  <inkml:trace contextRef="#ctx0" brushRef="#br0" timeOffset="208962.2">14957 7839 3024 0,'0'0'7098'15,"0"0"-5370"-15,0 0-368 0,0 0-103 16,0 0-561-16,0 0 120 16,103 28 104-16,-63 4-160 0,-5 6-280 15,-3 10-216-15,-4 16-40 0,-15 18-103 31,-13 19-25-31,-4-5-88 16,-16-20 0-16,-4-19 48 0,-4-19-8 16,-8 10-48-16,0 0 0 15,-7 2-561-15,-2-5-751 16,10-14-1360-16,11-14-3058 0</inkml:trace>
  <inkml:trace contextRef="#ctx0" brushRef="#br0" timeOffset="209285.59">15494 8414 312 0,'0'0'11194'0,"0"0"-9242"16,0 0-631-16,0 0-257 0,0 0-512 15,0 0-328-15,100-19 168 16,-56 9 56-16,3 0-64 16,6 1-48-16,-5-1-184 0,-1 7-152 0,-7-3-144 31,-12 6-664-31,-8 0-1000 15,-20 0-1033-15,-4 6 217 0,-12 1-233 16</inkml:trace>
  <inkml:trace contextRef="#ctx0" brushRef="#br0" timeOffset="209503.91">15391 8556 1608 0,'0'0'5137'0,"0"0"-3353"15,0 0-583-15,0 0 471 0,0 0 784 32,0 0-815-32,107 16-497 15,-55-16-376-15,8 0-248 16,4-3-80-16,3-3-232 0,-3 3-208 31,4-1-472-31,-20 4-2520 16,-16-3-5322-16</inkml:trace>
  <inkml:trace contextRef="#ctx0" brushRef="#br0" timeOffset="212118.14">17786 8188 6225 0,'0'0'2440'0,"0"0"-1351"16,0 0 231-16,0 0 96 0,0 0-320 31,0 0-87-31,4-22-121 16,-4 16-264-16,0-4 40 0,0 3-168 15,0 1-32-15,0-3-240 16,0-1-96-16,0-2-80 15,0-4-40 1,0-3 40-16,-4-1-40 16,-5-8-8-16,2 2-8 0,-5 1-144 15,3 0 32-15,-2-1 24 0,-6 11-56 16,2-2-32-16,-5 5 184 16,-5 6 128-16,-2-1-112 15,-4 7-8-15,-6 0 0 16,-3 10 40-16,1 9-40 15,-2 6-8-15,6 7 0 16,3 9 8-16,9 4-8 0,6 5 0 16,17 4-48-16,0-3-48 15,24-3 96-15,12-7 0 16,4-13-112 0,8-8-56-16,-5-10-136 15,6-10 128-15,-6-7 8 0,-4-16 40 16,-2-8 56-16,-1-7 64 15,-12-4 8-15,-1-2-8 32,-6-1 0-32,-6 4 8 0,-2 6 8 15,-1 7 112-15,-5 9 144 16,1 9 64-16,-4 7 48 0,0 3-280 16,0 0-96-16,0 6-200 0,0 13 200 15,0 10 80 1,4 9 120-16,-4 4-72 0,0 5-40 15,0 10 48 1,0 4-16-16,0 6-8 16,0 2 48-16,-4 14 16 0,4 12-64 15,-4 16-31-15,4 0 23 16,0-15-32 0,0-27-64-16,0-24 40 0,0-4-40 15,0 4 0-15,0 9 0 16,0 3-8-16,-3-3 0 15,3-4 0-15,-8-5-40 0,-1-1-232 16,1-9 183-16,-3-6 17 16,-6-7 72-16,2-9 56 15,-1-1-40 1,-9-5 57-16,-3-7 23 16,-3 0-88-16,-5-3 120 0,-7-20-32 15,-6-8 48-15,2-14 128 16,-13-21-48-16,4-33 32 15,17-28-152-15,18-16-56 0,21-3-40 32,40 16-8-32,4 41 0 15,4 19-64-15,-8 23-40 0,19 5-24 16,1 4-216-16,3 3-288 16,10 7-289-16,-30 18-671 15,-2 4-3593-15,-30 6-2929 0</inkml:trace>
  <inkml:trace contextRef="#ctx0" brushRef="#br0" timeOffset="214328.03">18690 7667 3576 0,'0'0'3945'0,"0"0"-3225"16,0 0 112-16,0 0-31 16,-16-9-177-1,4 9-160-15,-4 0 0 16,-4 13 232-16,-8 5 256 0,0 8-112 15,-3 6-63-15,-5 12-97 16,-12 19-256-16,-4 23 72 0,-3 25 0 16,-5 13-56-16,15-3-32 31,17-13-96-31,13-6-112 0,15-7-96 16,0 0 16-16,20-3-24 15,12-22-96-15,4-10-8 0,-1-18 0 16,1-5-40-16,12-1-144 31,7-1-272-31,22 0-888 31,-18-17-1745-31,-11-8-4248 0</inkml:trace>
  <inkml:trace contextRef="#ctx0" brushRef="#br0" timeOffset="-213627.77">19244 8001 6689 0,'0'0'1848'0,"0"0"-255"0,0 0 7 16,0 0-136-16,0 0-175 0,0 0-241 31,0-32-296-31,0 32-328 16,0 0-240-16,0 0-184 0,0 13-32 15,0 9 32-15,0 10 72 16,0 15 32-16,-13 7 0 0,6 6-56 16,-5 7 24-16,-4-3-64 31,4 3 40-31,0-7-40 0,4-9 0 15,0-1 0-15,4-9 0 16,4-6 56-16,0-9-64 16,0-7-64-16,4-10-88 0,8-2-80 15,0-7 144-15,4 0 80 32,4-7-72-32,4-15-40 0,-5-10-56 31,5-9-96-31,4-10 48 31,0-18-152-31,8-23 112 16,-8 9 128-16,-4 10 48 0,-8 19 88 0,-4 25 8 15,-4 7 192 1,0 3 72 0,-5 10 64-16,1 9-56 0,-4 0-280 0,5 9-88 15,-1 10 88-15,4 13 88 16,-4 3 32-16,3 6 16 15,6 4-48-15,-2 2-8 0,2 4-8 16,2-3-16-16,6-1 16 16,-2-5-64-16,1-1 8 0,4-6-8 15,4-7 88-15,-5-6-96 16,-2-5 0-16,-1-11-40 0,-8-6 24 16,4 0 16-16,-4-16 176 15,4-16-32-15,-1-12 144 0,2-26 32 16,6-32-104-16,1-25-120 15,4-3 56-15,-12 22-56 16,-4 38 104-16,-8 35 41 0,0 16 143 16,-4 3 24-16,0 7-216 31,0 3-192-31,0 6-24 0,0 6-432 16,0 25-457-16,-12 43-447 15,-4-5-1136-15,0-5-2754 0</inkml:trace>
  <inkml:trace contextRef="#ctx0" brushRef="#br0" timeOffset="-212834.65">20052 8461 8161 0,'0'0'2113'15,"0"0"-1425"-15,0 0-192 0,0 0-144 32,0 0 472-32,0 0-288 15,-15 73-128-15,10-51-176 16,5-3-88-16,0 1-112 0,5-8-32 16,3-2 0-16,7-4 0 0,5-6 0 15,5 0 0-15,-1-9-304 16,-1-14 304-16,-3-2 0 15,0-7 8 1,-8-3 72-16,-4 0-64 16,0 3 216-16,-4 7 201 0,-4 9 567 15,0 7-80-15,0 6-192 16,0 3-336-16,0 0-392 0,0 6-24 16,0 10-40-1,-4 9 64-15,-1 7 64 16,2 0 16-16,-1 9 0 15,0 0-32-15,4 7 0 0,-8-1-24 16,4 7 24-16,-4 4 32 16,4 2-32-1,-8 4-40-15,5-1 40 16,-6 0-40-16,-2 4-8 16,-2-6 0-16,2-1 16 0,-6-6-16 15,1-7-248-15,1-2 176 16,-1-10 72-16,-1-7 0 0,2-9 40 31,-1-9 16-31,-4-10 376 16,8 0-24-16,-4-16 57 15,5-13 15-15,-2-12-112 0,9-22-64 16,8-17 40-16,8-28-208 16,24-9-80-16,12 6-56 0,0 22-8 15,-9 35-368-15,-7 19-320 31,4 16-385-31,13-10-967 0,-6 4-2705 16,-3 3-2585-16</inkml:trace>
  <inkml:trace contextRef="#ctx0" brushRef="#br0" timeOffset="-211261">21001 8388 7665 0,'0'0'1737'16,"0"0"-737"-16,0 0 168 0,0 0-120 31,0 0-264-31,0 0-119 15,15-41-113-15,-15 28 64 0,0-6-312 16,0 0-56-16,0-3-104 16,0-3-144-16,0-7 0 15,-7 0-144-15,-9 0 144 0,-4 4 16 32,-4 2 288-32,0 7 40 15,-8 6 248-15,0 10-416 0,-8 3-176 16,5 19 56-16,-10 10 8 15,10 12-8-15,-1 10 8 16,8 9 8 0,9 4-72-16,6-1-8 0,13-3-24 15,4-5 24-15,20-8 8 16,12-5-48-16,4-14-152 16,8-12 64-16,0-10-24 0,3-6-104 15,-7-9 40-15,-8-13 144 16,-8-10 80-16,-4-7 24 15,-8-11-16-15,0-4 48 16,-4-6-48-16,-1-4 32 16,-2 7-32-16,2 6 40 0,-7 16 32 15,4 10 32-15,-3 12 48 16,-5 10 56-16,0 3-192 0,0 0-24 31,0 9-152-31,0 11 152 16,-9 8 224-16,-2 10-24 0,-1 10-40 15,-1 6 136-15,2 0-128 16,3 3-64-16,3 0-8 16,5 0 0-16,0-3-88 0,17-10 0 31,7-2 32-31,-1-10-40 16,5-13 0-16,0-10 0 0,0-9 128 15,4-3 24-15,-8-16-47 16,4-9-41-16,-8-4 24 15,-4-7-40-15,0 2-48 0,-8 2-48 16,-4 6 48 0,-1 10 0-16,-3 6 8 15,0 7 0-15,0 6-8 0,0 0 0 16,0 0-713-16,0 0-751 16,-7 10-200-16,-6 2-2441 15,2-6-3425-15</inkml:trace>
  <inkml:trace contextRef="#ctx0" brushRef="#br0" timeOffset="-210694.98">21781 8051 8041 0,'0'0'1793'0,"0"0"-121"0,0 0 0 16,0 0-727-16,0 0-337 15,-87-2 264-15,55 24 112 0,0 6-112 16,0 10-192-16,0 10-264 16,8 3-103-16,1 9-105 15,3 0-120 1,8 4-80-16,3-4 72 16,9 0-32-16,0-5 0 0,9-5-48 15,10-9-56-15,9-6 8 16,13-3-200-16,2-10-369 15,10-6-519-15,18-10-928 0,-11-6-2081 32,-8 0-2313-32</inkml:trace>
  <inkml:trace contextRef="#ctx0" brushRef="#br0" timeOffset="-210365.62">22056 8147 4793 0,'0'0'4536'15,"0"0"-3111"-15,0 0 119 16,0 0-616-16,0 0-432 16,0 0 89-1,0 0 431-15,0 0-8 0,-59 108-208 31,47-64-152-31,8 0-232 16,-4 1-72-16,8-1-63 0,0-2-161 16,0-4-64-16,0-3 8 15,4 0-8-15,4-7 8 0,0 1-64 16,8-7 0-16,3 0-160 16,2-6-433-16,11-7-135 0,3-2-816 15,17-7-913-15,-8-9-2040 16,-9-7-1992-16</inkml:trace>
  <inkml:trace contextRef="#ctx0" brushRef="#br0" timeOffset="-210117">21809 8429 6345 0,'0'0'5793'0,"0"0"-4433"0,0 0-439 15,0 0-73-15,0 0-112 16,120 7-56-16,-64-7-296 0,8 0-64 16,7 3-144-16,-3-3-88 15,0 0-88-15,-4 0-1144 0,-17 0-3409 16,-19 0-2320-16</inkml:trace>
  <inkml:trace contextRef="#ctx0" brushRef="#br0" timeOffset="-209775.63">22451 7899 5617 0,'0'0'6313'0,"0"0"-4040"0,0 0-673 15,0 0-712-15,0 0-784 16,0 0 616-16,80 61 200 0,-40-14-351 31,7 20-177-31,5 19-96 16,-16 15-176-1,-8-9-112-15,-24-16 48 16,-4-25-40-16,-16-10-8 0,-8 7 56 16,-12 9-8-16,-12 7-56 15,-8-4-352-15,-34 13-408 0,13-19-1561 16,10-19-5025-16</inkml:trace>
  <inkml:trace contextRef="#ctx0" brushRef="#br0" timeOffset="-208701.85">23121 8455 1072 0,'0'0'9578'0,"0"0"-7346"16,0 0-263-16,0 0-457 0,0 0-792 15,0 0-168-15,-4 0-88 32,12 0-208-32,7 0-96 15,9 0 433-15,12 0-201 0,8 0-304 16,12 0 32-16,-1 0-32 16,5 0-80-16,-4 0-8 0,0 3-88 15,-13 0-424-15,-2 3-641 16,-13-2-807-16,-9-4-897 15,-6 0-1288 1,-13 0-1800-16</inkml:trace>
  <inkml:trace contextRef="#ctx0" brushRef="#br0" timeOffset="-208423.44">23319 8163 8065 0,'0'0'2385'0,"0"0"263"16,0 0-519-16,0 0-249 31,0 0-888-31,0 0-576 0,0 0-312 16,0 0 73-16,0 82 191 15,13-2 0-15,10 21-104 0,-3 4-120 16,5-7-40-16,-10-24-104 15,-6-21 56-15,-2-15-56 32,-3-6-248-32,4 3-360 0,-4 3-913 15,0-3-1583-15,1-13-3754 0</inkml:trace>
  <inkml:trace contextRef="#ctx0" brushRef="#br0" timeOffset="-207693.41">24435 7906 8705 0,'0'0'2729'0,"0"0"-505"15,0 0-631-15,0 0-745 16,0 0-664-16,0 0-128 31,0 28-32-31,0 7 456 0,0 22-160 16,0 25 48-16,-8 27-120 15,0-8-104-15,5-18-40 0,-5-26-96 16,3-22-8-16,1 0-120 16,-4 0-128-16,1-3-240 31,3-10 184-31,4-10-120 0,0-9 112 0,0-3 312 15,0 0-48-15,0-15 48 16,11-7-328-16,10-7 56 16,2-3-128-16,14-9-128 0,2-1 24 15,5-2-41 1,0 3 169 0,3 6 120-16,-6 12 128 0,-6 11 128 15,-3 12 128-15,-4 0 304 16,0 19-128-16,-5 6-152 0,-2 10-16 15,-5-3-72-15,-8 6-16 0,-8-3 217 32,0 0 79-32,-4-7-128 15,-16 1 160-15,-12-6 0 0,-4-1 72 16,-12-7 136-16,-3-5-136 16,-9-7-56-16,0-3-168 0,4 0-64 15,0 0-40-15,9-13-16 31,14 1-40-31,10-1-64 0,10 1-88 16,13-4-760-16,4 6-1616 16,9-3-4370-16</inkml:trace>
  <inkml:trace contextRef="#ctx0" brushRef="#br0" timeOffset="-206958.77">25172 8471 4536 0,'0'0'5154'15,"0"0"-3338"-15,0 0-312 16,0 0-728-16,0 0-471 16,0 0-25-16,-15 22 168 0,11 0-40 15,4-3-112-15,0 3-144 16,0 1-144-16,7-7-8 0,9-1 16 16,4-5-16-16,4-7-272 31,0-3 272-31,0 0 328 0,0-9-144 15,-4-8-176-15,-5-5 128 16,2-3-64-16,-10 0-64 31,6 3 80-31,-5 2-16 0,-4 8 344 16,-1-1 56-16,1 10 112 16,-4 3-152-16,0 0-408 0,0 0-24 15,0 16-112-15,0 3 112 16,0 6 136-16,0 7 64 15,0 6-72-15,0 3-32 0,0 4 33 0,0-1-49 16,0 7-72 0,4 3 56-1,0 0-64-15,1 0 16 0,3 0 32 0,-1 0-48 16,-3-4 0 0,-4-2 8-16,0 0-8 15,0-4-16-15,0-2 16 0,-11-4-8 16,-6-10 8-1,2-2-56-15,-6-11 48 16,-3-5 16-16,-4-7 40 0,-3-3 48 16,-5-13 88-16,-4-15 112 15,5-10-32-15,3-13 0 16,11-3 80-16,14-19 72 0,7-16-168 31,32 10-112-31,-1 2-136 0,18 14-88 16,-10 22-56-16,12-1-480 15,22-5-736-15,-13 15-801 16,-17 10-6481-16</inkml:trace>
  <inkml:trace contextRef="#ctx0" brushRef="#br0" timeOffset="-206164.57">25623 7810 5497 0,'0'0'4297'0,"0"0"-2409"16,0 0 64-16,0 0-991 16,0 0-889-16,0 0-40 0,0 0 1096 31,71 108-192-31,-7-25-344 16,12 41-112-16,3 9-144 15,-10-3-136-15,-22-12-80 0,-27-23-64 16,-12-3-56-16,-8 3-40 0,-24 3 40 15,-24-2-8-15,-19-1 16 32,-17 0-16-32,-12-6-320 15,-4 0-560-15,5-10-336 0,19-25-873 16,24-15-4576-16</inkml:trace>
  <inkml:trace contextRef="#ctx0" brushRef="#br0" timeOffset="-202354.34">6183 5639 520 0,'0'0'288'15,"0"0"-160"-15,0 0 1176 16,0 0 672 0,0 0-535-16,0 9-57 15,0-9 56-15,0 0-119 16,0 0-377-16,0 0-200 0,0 0-56 16,0 0-24-16,0 0-16 15,0 0-128-15,0 0-127 0,0 0-249 31,0-3-144-31,0-3 8 16,4-4-16-16,4-3-16 16,4-5 24-16,4-2 48 0,0-2 8 15,4 0 40-15,-4-3-96 16,-1 2-48-16,2 1 40 0,-9 6 0 31,-1 0 8-31,-3 7 8 16,1 2 48-16,-5 4-48 0,0 0-8 15,0 3 0-15,0 0-176 0,0 0-8 16,0 0-88 0,0 0 111-1,0 6 81-15,0 7 80 0,0 6 0 16,-5 7 0-16,-3 2 0 16,1 1 8-16,3 2 64 0,-4-2-64 15,3-7 0-15,5-3 0 0,0-6-8 16,0-7-8-16,0-6-296 15,0 0-120 1,13 0 424-16,2-9 72 16,6-7 64-16,7-7-64 15,-4-2-72-15,4-3-80 0,-5-4 32 16,1 0 40-16,-8 0 0 16,0 7 8-16,-5 6 0 0,-2 6 0 31,-5 7-8-31,0 3 0 15,-4 3-80-15,0 0 80 16,0 0-192-16,0 0-88 0,0 0-216 16,4 12 320-16,-4 4 176 15,0 6 8-15,0 1 104 0,0 2-32 32,0-2-8-32,0-1-48 15,0-7-8-15,0-2 8 16,3-6-16-16,1-5-184 0,1-2-256 0,7 0 440 15,-5-2 40 1,6-11 192-16,2-6-144 0,2-4-64 16,-2-5-24-1,2-1-8-15,2 4 8 16,-6 3 0-16,-2 3 8 16,1 9-8-16,-4 0-8 0,4 4-40 0,-4 3-32 15,4 0 72-15,-4 3 0 31,0 0-64-31,4 0-56 16,-8 6 48-16,4 4-72 0,-4 3 24 16,-1 2 88-16,-3-2 40 15,0 3 96-15,0-3-24 0,0-4-16 16,0-3-48-16,0-2 72 31,0-1-80-31,0-3-80 0,0 0-128 16,13-10 208-16,-1-9 0 15,8-3 16-15,-1-6-16 0,-2 2-88 16,-2 1-72-16,-2 9 112 31,-6 3 48-31,-3 10 104 16,-4 0-48-16,0 3-56 0,0 0-80 16,0 0-72-16,0 0-152 15,0 0-16-15,0 0 8 0,0 0-232 16,0 0-281-16,0 3-943 0,-4-3-2553 15</inkml:trace>
  <inkml:trace contextRef="#ctx0" brushRef="#br0" timeOffset="-197980.93">19192 9823 8249 0,'0'0'1609'15,"0"0"-809"-15,0 0-496 0,0 0-24 16,0 0-24-16,4 0-40 16,-1 0 336-16,-3 0 88 15,9 0 104-15,-1 0 41 0,7 0 55 16,9 0-360-16,8 0-160 16,9 0-176-16,6 0-32 0,21 0-104 15,27 0 120-15,25 0-8 0,20 0-24 16,-1 0 8-16,-7 0-24 15,-13 0 16 1,5 0 0-16,-9 0-48 16,-3 0 0-16,0 0 32 15,-9-3 0-15,0 0 64 0,-4 0-40 16,2 3-16-16,-9-3-40 16,-1 3-40-16,-3 0 64 0,-17 0-24 31,-7 0-48-31,-12 0 0 15,-8 0 8-15,15 0 0 0,5 0 0 16,11 0 64-16,2 0-56 16,10 3-16-16,13 0 0 31,19 3-40-31,5 0 40 0,-8 4 8 16,-17-3 8-16,-7 2-8 15,-1 4-8-15,1-4 0 0,0 1 0 16,7-4 8-16,-7 0 88 15,3-6-96-15,5 0 16 0,4 0 56 16,-1 0 16-16,0-6-80 16,-2 3 32-1,-6-6-40-15,-3 5 8 16,-17-2-8-16,-15-1 24 0,-12 7-16 16,-4-6 0-16,8 3 8 15,8 0-8-15,11 0 0 16,-7 0-8-16,3-1 0 15,-3-2 0-15,1-1-8 16,-2 1-64-16,-3 0-48 16,-5 3-104-16,-3 0-120 0,-4-1 176 15,-8 1 48-15,-8 3-80 32,-4-3 136-32,-4 0 16 0,-9-1-64 15,-3 2-336-15,-7-5-504 16,-5 1-1009-16,0-1-1919 0</inkml:trace>
  <inkml:trace contextRef="#ctx0" brushRef="#br0" timeOffset="-191278.03">16587 5915 464 0,'0'0'568'31,"0"0"-216"-31,0 0-304 16,0 0-40-16,0-4 8 0,0 4 1000 0,0 0-184 15,0 0-464-15,-5 0 96 16,5-2 48-16,-4 2 385 16,0-4-17-16,0 4-208 15,4-3-8 1,-8 3 160-16,8-3-120 0,-3 3-55 16,3 0-161-16,0 0-136 0,0 0-72 15,0 0 16-15,0 0-16 31,0 0-24-31,0 0 24 16,0 0-96-16,0 0-184 0,0 0-48 16,0 0-160-16,7 0 208 15,9 0 360-15,0 0-112 0,8 0 8 16,8 3-48-16,4 0 72 16,11 3-136-16,5-6 40 0,16 4-24 31,0 2-31-31,4-6-33 15,-1 3-40-15,-3 0 40 0,-5-3-16 16,-7 0-8-16,0 0 32 16,-8 0-24-16,0 0 56 31,-9 0 16-31,6 0-24 0,-2 0-24 16,5-6 16-16,4 3-8 15,0-4-8-15,4 7-16 0,3-2-32 16,-7-2-48-16,3 4 80 0,-2-3-8 15,-5 0-8-15,3 3-16 16,-3-3 64-16,0-1-24 16,4 1-8-1,4 0-80-15,0 3 40 16,-4 0-48-16,-1-3 16 0,-7 3-8 16,-4-3 72-16,-8 0 32 0,-8 0-24 15,-9 3 184-15,-2-4-24 16,-6 4-24-1,-7-3-32-15,4 3-48 16,-4 0-40-16,0-3-56 16,0 3-48-16,0 0 0 0,0 0-136 15,0 0-472-15,-4 6-1104 16,-3 7-2345-16,-10-4 1232 0</inkml:trace>
  <inkml:trace contextRef="#ctx0" brushRef="#br0" timeOffset="-189643.53">22193 5763 1824 0,'0'0'2664'0,"0"0"-1231"16,0 0-345-16,0 0-496 0,0 0-88 0,0 0 16 15,0 0 128-15,0 0 129 16,0 0-89-16,0-4-96 16,0 4 80-16,0-3-104 0,0 3-192 15,0-3-64 1,3 3-56-16,1-3-104 16,4-1-80-16,0 4 48 0,8-3 8 15,4 0-63-15,7 0-17 16,5 0-32-16,5 3-8 15,2 0 72-15,1 0-80 0,4 0 8 16,0 0-8-16,-1-3 16 16,9 3 64-1,-3-4 48-15,2 4-56 16,1-3-24-16,0 3 8 16,-5-3 0-16,5 3-40 0,-8 0-8 15,-4 0 48-15,0 0-48 16,3 0-8-16,-2 0 16 0,2-3-16 31,2 3 16-31,2-3 0 16,-3-1 32-16,0 2-40 15,-1 2 40-15,-2-4-48 0,-2 1 0 16,-3 3 8-16,-8-3 0 31,0 3 8-31,-4-3-8 0,4 3 64 16,0 0-64-16,4-4 0 0,7 4 0 15,13 0-8-15,3 0 0 16,9 0 0-16,-4 0 0 0,4 0 0 16,-9 0 8-1,-6 0 0 1,-6 0 0-16,-7 0 0 0,-4 0 0 16,0 0-8-16,-4 0 16 0,8 0-8 15,4 0-8-15,3 0 0 16,9 0-8-16,0 0-72 0,-4 0 80 15,-4 0 0-15,-4 0 0 0,-9 0 8 32,-10 4 8-32,2-4-8 31,-11 0 0-31,0 0 0 16,1 0 40-16,-6 0 8 0,1 0-48 15,-4 0 0-15,4 0-8 16,-4 0 16-16,0 0 32 0,-4 0-48 15,0 0-112-15,0 0 0 16,0 0 8-16,0 0 8 16,0 0 88-16,0 0-64 0,0 0-104 15,0 0-585-15,0 0-1079 16,-20 3 40-16,5 3-73 0,-6-2-2600 16</inkml:trace>
  <inkml:trace contextRef="#ctx0" brushRef="#br0" timeOffset="-186749.16">14555 11189 5905 0,'0'0'1080'0,"0"0"1112"16,0 0-599-16,0 0-49 0,0-77-368 15,3 68 17-15,-3 6-33 16,0-4-144-16,4 4-80 0,-4 3-216 31,0 0-207-31,0 0-281 16,0 0-232-16,0 3-200 0,0 16-24 15,0 10 224-15,-4 12 8 16,-8 25 88-16,0 23-48 16,-4 17 8-1,4 5 16-15,5-19-56 16,-1-26 32-16,3-24-48 0,5-7 8 15,-4 2 72-15,0 2-80 16,1-4-56-16,3-7 56 16,0-9 8-16,-4-6 40 0,4-7-48 15,0-6 0-15,0 0 0 32,0 0 0-32,0-6-8 0,4-13-72 15,3-13-168-15,10-6 96 16,2-10-65-16,5-6 1 0,0-3 16 15,4 0-56-15,0 10 120 16,-4 8 72 0,-1 14 0-16,-2 6-8 15,-6 6-16-15,5 7 24 0,1 6 16 16,3 0 48-16,-1 3 112 16,5 13 24-16,-4 6 16 0,4 0-40 15,-8 10 8 1,-4 0-64-16,-5 3-48 15,-2 0 64-15,-9-1-8 16,0 2 8-16,0-1-16 0,0-4 0 16,-4 4-56-16,-5-3 0 15,-2-1 24-15,-1-2-24 0,0-4-344 16,4 1-696-16,4-7-1336 31,4-3-2137-31,0-10-3905 0</inkml:trace>
  <inkml:trace contextRef="#ctx0" brushRef="#br0" timeOffset="-186434.06">15343 11732 6857 0,'0'0'5265'0,"0"0"-3401"16,0 0-71-16,0 0-537 0,0 0-688 15,0 0-336-15,4-7-112 16,0 7-48-16,8 0-24 16,7 0 8-16,9 0 488 0,13 0-295 0,2 0-153 31,9-3-32-31,-4 3-56 15,-8-3-8-15,0 3-401 0,-12 0-591 16,-9 0-776-16,-14 0-1425 16,-5 0-1504-16,0 3-688 15</inkml:trace>
  <inkml:trace contextRef="#ctx0" brushRef="#br0" timeOffset="-186208.69">15244 11906 3440 0,'0'0'3257'0,"0"0"-905"16,0 0 297-16,0 0-321 0,95 16-783 16,-47-16-321-16,0 0-216 15,4 0-392-15,-5 0-295 0,-3 0-321 16,-8 0-153-1,-4 0-1311-15,-8 0-3097 16,-5 0-2864-16</inkml:trace>
  <inkml:trace contextRef="#ctx0" brushRef="#br0" timeOffset="-185233.58">18128 11223 1480 0,'0'0'7553'16,"0"0"-5488"-16,0 0 167 0,0 0-551 0,0 0-441 31,0 0-672-15,0 0-560-16,0 0-8 0,0 0 176 15,-8-31 288-15,-15 56 40 0,-14 10-80 16,-6 13-136-16,-1 6-63 15,-4 9-153-15,-8 10 48 0,5-3-112 32,3-4 64-32,4 1-64 15,7-16 72-15,6 0-80 0,7-7-64 16,0-9-320-16,8-6-385 16,4-7-639-16,1-6-792 0,-2-7-617 31,6-5-1064-31,3-4-1208 0</inkml:trace>
  <inkml:trace contextRef="#ctx0" brushRef="#br0" timeOffset="-184873.59">17594 11258 4689 0,'0'0'4144'16,"0"0"-2183"0,0 0 7-16,0 0-279 15,0 0-633-15,0-25-496 0,4 25-448 16,12 15-40-16,8 8 552 0,4 12 48 16,4 6-80-16,-4 10-280 0,4 6-160 15,0 7-56-15,0-1-88 31,-4 4 57-31,3-7-57 16,-7-9 8 0,4 0 32-16,-4-7-40 15,0-3-8-15,-5-5-153 0,-2-5 145 16,-6-5-608-16,2-11-8 16,-9 1-144-16,3-6-512 15,-3-10-1393-15,-4 0-1936 0,4-4-2624 16</inkml:trace>
  <inkml:trace contextRef="#ctx0" brushRef="#br0" timeOffset="-184184.51">18546 11341 392 0,'0'0'7249'0,"0"0"-5985"0,0 0 17 16,0 0 383-16,0 0 136 15,0 0-543-15,0 0-417 16,-19-32-208 0,-5 32-88-16,0 10 104 15,-4 8-248-15,0 8-128 0,-4 6-104 16,8 6-40-16,1 13 73 16,2 0-105-16,14 9-40 15,3-6-56-15,4 3-48 16,0-6 48-1,11-7 0-15,14-6-80 16,-1-3-385-16,7-9-383 0,5-1-312 0,15-13-760 16,-6-5-1249-16,-6-7-3312 15</inkml:trace>
  <inkml:trace contextRef="#ctx0" brushRef="#br0" timeOffset="-183811.38">18933 11315 5353 0,'0'0'3192'0,"0"0"-1559"15,0 0 103 1,0 0-112-16,0-15-575 0,0 15-489 15,0 0-232-15,-9 12-104 0,-6 11 504 16,-1 8-8-16,0 10-264 16,-4 10-96-16,1 0-56 0,2 3-104 15,6 0-72-15,2-3-56 16,1-7-56 0,8-9-16-1,0 0 0-15,0-9 0 0,17-4 0 0,2-3-120 31,-3-3-328-31,12-3-568 16,0-7-312-16,16-6-1161 0,-9 0-663 16,-3-10-2562-16</inkml:trace>
  <inkml:trace contextRef="#ctx0" brushRef="#br0" timeOffset="-183567.38">18682 11589 3120 0,'0'0'4361'0,"0"0"-2112"16,0 0-1137-16,0 0-472 0,0 0-360 16,0 0-144-16,0 0 1192 31,0 0-351-31,124 15-505 0,-81-8-264 0,5 2-128 15,0-3-160-15,-4 1-176 16,0-7-1713-16,-16 0-2944 16,-4-3-1728-16</inkml:trace>
  <inkml:trace contextRef="#ctx0" brushRef="#br0" timeOffset="-183300.15">19291 11201 7113 0,'0'0'1408'16,"0"0"-303"-16,0 0 143 16,0 0 192-1,0 0-88-15,97-22-391 16,-78 32-401-16,5 12-16 16,-4 9-48-16,0 10-128 0,-8 11-88 15,0 5-64-15,-12 3-88 31,0 0-48-31,0 0 32 0,-8 1-112 16,-12-4-8-16,-8-3-336 16,-28 16-752-16,1-19-1841 15,3-10-3568-15</inkml:trace>
  <inkml:trace contextRef="#ctx0" brushRef="#br0" timeOffset="-181183">18065 13014 6785 0,'0'0'3113'15,"0"0"-1785"-15,0 0 32 0,0 0-248 16,0 0-503-16,0 0-49 16,0 0 80-1,27-19-72-15,-22 13 40 16,-5-4-88-16,0 0-240 0,0-2-184 15,0-4-96-15,0-6-192 16,-13 0 144-16,-2-4 40 0,-9 1-48 16,-4 0 24-16,-4 8 32 31,0 5 64-31,-8 12-56 0,4 0 8 16,0 12-16-16,-4 14 0 15,5 6 0-15,3 6-8 0,4 6-8 16,8 1 16-16,8 2 0 31,8-2-8-31,4-10 0 16,12-4-200-16,16-9 112 0,7-9-8 15,10-13-136-15,6 0 56 16,1-9-8-16,0-17 192 0,-5-9 0 16,-2-6 56-16,-9-7 32 31,-5-2-40-31,-3 2-48 0,-12 3 8 15,-4 11 168-15,-8 9 224 0,-4 12 0 16,0 9-200-16,0 4 32 16,-4 7-224-16,-8 12 80 0,0 6-80 15,1 7 112-15,-6 0-24 16,13 3-16 0,-3 3 24-16,2-3-88 15,1-4-8-15,4 4 8 0,0-6-16 16,4 3-16-16,4-7-384 15,12 0-464-15,8-2-1176 0,0-4-2201 32,4-13-2977-32</inkml:trace>
  <inkml:trace contextRef="#ctx0" brushRef="#br0" timeOffset="-180875.02">18674 12700 2560 0,'0'0'6313'15,"0"0"-4576"-15,0 0-385 16,0 0 80-16,0 0-327 0,-55-32-249 16,34 48 24-16,-10 6-72 15,3 6-16 1,0 11-152-16,-4 2-255 0,4 3-105 15,4 1-32-15,8-1-88 16,8 4-96-16,4 0-16 16,4 2 40-16,0-2-88 15,12 0 0 1,4-4 0-16,0-6-440 16,8-6 152-16,-1-10-785 0,26-6-743 0,-10-6-1201 15,-3-10-3568-15</inkml:trace>
  <inkml:trace contextRef="#ctx0" brushRef="#br0" timeOffset="-180582.73">19016 12734 8569 0,'0'0'2113'31,"0"0"-233"-31,0 0-223 0,0 0-625 16,0 0-104-16,0 0-312 16,0 0 280-16,0 0-208 15,-83 96-335-15,63-51-9 0,4 2-104 32,4 0-136-32,0 1-32 15,9 0-64-15,-1-1 40 0,4-5 24 16,0-4-72-16,0-3-64 0,11-7-176 15,1-5-649-15,16-4-415 16,-4-10-1504-16,0-9-2418 0</inkml:trace>
  <inkml:trace contextRef="#ctx0" brushRef="#br0" timeOffset="-180326.97">18662 13017 4929 0,'0'0'6129'15,"0"0"-4641"-15,0 0-216 32,0 0-271-32,0 0-633 0,0 0 616 31,96-9-328-31,-48 9-336 15,3 0-184-15,5 0-136 0,8 3-856 16,-8 0-3177-16,-17 0-1528 0</inkml:trace>
  <inkml:trace contextRef="#ctx0" brushRef="#br0" timeOffset="-180072.83">19268 13052 5553 0,'0'0'7273'0,"0"0"-6609"16,0 0 521-16,0 0 359 0,0 0-576 15,96 6-448-15,-65-6-184 0,5 0-192 31,0 0-144-31,-1 0-672 16,10 0-800-16,-13 0-2801 0,-4-3-192 16</inkml:trace>
  <inkml:trace contextRef="#ctx0" brushRef="#br0" timeOffset="-179820.61">19738 12871 3696 0,'0'0'7346'0,"0"0"-5754"0,0 0-424 31,0 0-31-31,0 0-625 16,0 0-192-16,0 0 472 0,0 0-16 16,-28 76-328-16,20-44-280 15,-1 0-48-15,2 3-112 0,-1 0-8 16,0 0-104-16,-4-4-592 0,4 4-528 15,0-9-1465 1,1-11-3728 0</inkml:trace>
  <inkml:trace contextRef="#ctx0" brushRef="#br0" timeOffset="-179070.06">19873 12668 9706 0,'0'0'4401'0,"0"0"-3745"31,0 0-224-31,0 0 528 16,0 0 224-16,60 38-272 0,-32-10-191 31,0 4-105-31,0 3-88 16,4 7-152-16,-4-1-160 0,-4 3-192 15,-9 4-24-15,-11-1-56 0,-4 1-40 16,-15-3-248-16,-38 12-528 16,6-13-665-16,-1-9-3400 0</inkml:trace>
  <inkml:trace contextRef="#ctx0" brushRef="#br0" timeOffset="-177462.55">17582 11011 5393 0,'0'0'1744'15,"0"0"-624"-15,0 0-320 32,0 0-391-32,0 0 191 0,0 0-192 15,0 0 112-15,8-51 248 0,-12 51 384 16,4-3-168-16,-4 0-231 0,-3 3-409 15,-2 0-336-15,-3 0 160 16,-4 0 32-16,-7 0-96 16,-5 0-88-16,0 0 56 15,-4 6-64 1,0-3 48-16,-4 3-40 16,5 1-16-16,-6 2 16 0,10-2-8 0,-1 2-8 15,8-3 16-15,-1 1-8 16,10-1 0-1,3 0-8-15,4-2-80 16,-1 2 8-16,2 0 16 16,3 4 48-16,0 3 8 15,-4 0 0-15,4-1 104 0,0 4 80 16,0 3-32-16,0 3 48 31,0 0 56-31,0 4 88 0,-4 2 16 16,0 1-24-16,-4 2-136 15,8 1-40-15,-4 3-64 0,0 4-48 16,0 2 32-16,4 3-16 16,-4 7-56-16,-4 0 104 15,4-1-32-15,-3 2-24 0,-2-8 16 32,1-6-64-32,4-3 56 15,0-4 48-15,1 1 0 0,-2-3-39 16,-3 3 7-16,4 3 16 0,-3 0-48 15,3 2 0-15,-9 2-40 16,9 2 8-16,-3-3-8 31,-1 0 8-15,-1 1 64-16,1-2-64 0,1 5 48 16,-1-4-64-16,-1 0 8 15,2 0-8-15,-1-3 0 0,0 0 0 16,-1 0 48-16,2 0-48 15,-1-3 8-15,0-1 40 0,3 1-48 16,2 3 0-16,-5 0 0 16,4 3 8-16,0-3-8 0,0-6 16 31,0-4-8-31,4 0 40 16,0-3-40-16,0 4 0 0,0-1 0 15,0-3 0-15,0 4 8 16,0-4-8-16,0 0-8 0,0 0 8 15,0 4 0-15,0-1 0 16,0-2-8-16,0 5 8 16,0 1-8-16,0-4 72 0,-4 7-64 31,0 3 0-31,-4 0 0 16,4 3 0-16,-4-3-8 0,5-3 0 15,-6-1 0-15,5-6 0 0,0 4 0 16,0-3 0-1,4-1 0 1,-4 0 8-16,4-2-8 0,0-5 0 16,0 5 0-16,8 6 0 15,4-1 96-15,0 1-80 0,4-1-8 16,4 4 0-16,0-1 40 16,7 1-48-16,5-3 8 0,13-1-8 15,2-5-88 1,9-11 40-16,0-2-424 15,24-10-313-15,-20 0-1639 16,-5-13-3481-16</inkml:trace>
  <inkml:trace contextRef="#ctx0" brushRef="#br0" timeOffset="-175782.68">20180 11154 7417 0,'0'0'1480'0,"0"0"-287"31,0 0 95-31,0 0-312 16,0 0-16-16,0 0-215 16,0 0-233-16,28-42 16 0,-8 36-280 15,-5 0-144-15,10 2 16 31,3 4-112-31,0 0 40 0,0 0-32 16,0 0 40-16,0 4-48 16,-1 5 8-16,-3 1-16 15,-4-1-16-15,-5 4 16 0,2 0-16 16,-10-1 8-16,2 4-112 0,-5 0 64 16,-4 3 48-16,0 3 8 15,0 0 104 1,0 7-32-16,0 0 32 15,-4 6 40-15,4 3 8 16,-5 0-24-16,5 6-16 0,0 4 56 16,0-1 8-16,0 4 48 15,-4-3-64-15,1-1 24 16,-5-2 24 0,-5-1-64-16,6 1 0 0,-5-4-8 15,4 1 32-15,-4-1 0 16,4 0-32-16,0 3-24 0,0 1-32 15,0-1 88-15,4 4 9 16,0-4-49 0,0 1 32-16,1-1-32 15,-1 4-56-15,-5-3-24 16,1 2-40-16,4 0 8 0,-8 4-8 16,4 4 40-16,0-5-48 15,-3 1 8-15,2 0 0 0,1-7-8 31,5-3 8-31,-1-6 0 16,0 4 48-16,4-8-56 16,-4 1 0-16,4 3 24 0,-5-3-16 15,5-1 40-15,0-2-48 16,0 0 0-16,0 2 0 0,0-2 8 16,5 3 0-1,-1-4 64 1,0-2-64-16,0 2 0 0,-1-2-8 15,1-4 0-15,0 3 8 0,5-2-16 16,-5-1-32 0,0 3 40-1,-1-3 48-15,1 4-48 0,0-1 8 16,-4-2-8-16,0-1 8 16,0-3 0-16,0 3 0 0,0-3 0 15,0 0 0-15,0-3 40 0,0 0-48 16,0 3 8-16,0-3 0 15,0 6-8 1,-8 0 0-16,5 0 8 16,-5 1 0-16,-1-1 0 15,5-3-8-15,-3 3 8 0,-1-3 0 16,-1 0 0-16,1-3 8 16,5 0-8-16,-1-6-8 0,-4-1 0 46,8 0 8-46,-5-2 0 16,1-4-8-16,4 0 8 16,-7 0-8-16,-1 0 0 0,-9 4 0 15,-6-1-48-15,-13-2-112 16,-40-1-456-16,9-3-1185 0,-1 0-3472 0</inkml:trace>
  <inkml:trace contextRef="#ctx0" brushRef="#br0" timeOffset="-174377.4">21806 12550 11506 0,'0'0'2889'0,"0"0"-1801"15,0 0-816-15,0 0-176 0,0 0 48 32,0 0 120-32,0 0-40 15,39 67 8-15,-39-45 16 0,0 7-128 16,-11 6-112-16,-17 0-16 16,-8 0-72-16,-32 6-568 0,12-12-1833 15,4-4-4488-15</inkml:trace>
  <inkml:trace contextRef="#ctx0" brushRef="#br0" timeOffset="-172676.37">23076 11579 8225 0,'0'0'1865'15,"0"0"71"-15,0 0-384 0,0 0-207 16,0-73-161-16,0 70 8 31,0 0-336-31,0 3-400 0,0 0-416 16,0 12-40-16,0 17-248 15,0 25 240-15,0 25 8 16,-11 32 88-16,-1 4-32 0,-8 2 64 16,12-12-47-16,8-29 7 31,0-16 0-31,0-18-64 0,0-10-8 16,8-1-8-16,0 1-8 15,4-6-168-15,0-14-49 0,-1-9-191 16,10-3 96-16,7-19 320 15,0-12 104 1,3-14-96-16,9-18 40 16,-4-20-32-16,8-19-16 0,-8 0 8 15,-8 17-8-15,-13 25 8 16,-2 28 56-16,-9 10-56 0,3 3 40 16,-3 6 0-16,0 0 80 0,-4 10 120 31,0 3-248-31,0 0-56 15,0 16-304-15,4 9 248 16,1 10 112-16,-1 13 88 0,11 16 0 16,1 18-32-16,9-6 24 15,-6-6 8-15,5-9-88 0,0-14 0 32,-1-3-24-32,10 1-208 15,-6-13-8-15,5-17 112 0,-4-11-152 16,0-4 280-16,-4-22 136 15,-4-17-24-15,-1-24 24 0,-2-26 32 32,7-26 8-32,-9-8-8 15,-2 2-96-15,-1 10 8 16,-9 19 40-16,-3 16-39 0,0 19 55 16,0 25 24-16,0 12 56 15,0 8-120-15,0 2-96 0,-7 1 0 16,3 9-8-16,0 3-128 15,-5 16-248 1,-2 13-145-16,-2 12-383 16,2 33-1016-16,-1-14-1273 0,3-6-4417 15</inkml:trace>
  <inkml:trace contextRef="#ctx0" brushRef="#br0" timeOffset="-171974.39">24116 12223 784 0,'0'0'7721'0,"0"0"-5840"0,0 0 335 16,0 0-215-16,0 0-817 15,0 0-672-15,0 0-464 16,0-2-40 0,0 24 216-16,0 6 32 0,0 7-96 15,0 6-8 1,0 1-40-16,0 2-96 0,-3 1-16 0,-1-8 8 15,0-2 40-15,0-6-40 16,4-10-8-16,-5-6 8 0,5-10 48 31,0-3 64-31,0-6 152 16,5-16-128-16,7-10-96 0,3-10-48 16,9-8-8-16,0-1-40 15,0 0 16-15,1 6 16 0,-6 14 16 16,1 5-256-16,-4 14 256 31,0 9 0-31,-1 3 104 16,2 0-80-16,-2 15-16 0,2 5 0 15,-6 5 40-15,2 0 0 16,-6 7 24-16,1-3-56 0,-4 5-8 31,1-2-8-31,-5 0-16 16,0 3-704-16,0 3-608 0,0-7-1393 15,-5-8-3496-15</inkml:trace>
  <inkml:trace contextRef="#ctx0" brushRef="#br0" timeOffset="-171453.41">25093 12239 4416 0,'0'0'5034'0,"0"0"-3122"0,0 0-576 15,0 0-192-15,0 0 81 16,0 0-89 0,0 0-384-1,11 0-112-15,6 0-112 0,15 0 425 16,3 0-513-16,5-6-240 0,4 3-192 16,-8-1-8-16,-4 1-120 0,-4 3-496 15,0 0-345-15,-9 0-895 16,-2 3-641-16,-14 7-655 15,-3 0-905 1,0-1-2352-16</inkml:trace>
  <inkml:trace contextRef="#ctx0" brushRef="#br0" timeOffset="-171211.23">25052 12421 1304 0,'0'0'4553'16,"0"0"-2265"-16,0 0-927 16,0 0-257-16,0 0-248 31,0 0-96-31,0 0-112 0,28 9 945 16,4-6-393-16,9-3-448 15,6 0-376-15,5 0-96 0,0 0-168 16,-5 0-112-16,-11-3-72 0,-4 0-1064 15,-12-3-576-15,-3-1-1145 16,-13 1-1504-16</inkml:trace>
  <inkml:trace contextRef="#ctx0" brushRef="#br0" timeOffset="-170417.68">24232 12386 696 0,'0'0'8'0,"0"0"1848"0,0 0 112 15,0 0-943 1,0 0-97-16,0 0 168 15,0 0-296-15,0 0-144 16,0 0 113-16,0 0-121 0,0 0 0 16,0 0 24-16,0 0-112 31,0 0-152-31,0 0-64 0,-4 0-144 16,4 0-56-16,-8 0 16 15,4 0 16-15,0 0 153 0,0-4 31 16,-4-9-56-16,5-2 40 15,-1-7-88-15,-1-4-96 16,1-6 16-16,0-3 40 0,0-6-120 16,-3 3-96-1,3 3 24 1,-5 10 104-16,5 5 304 0,0 14-104 16,0 6-312-16,1 0-16 15,-1 16-56-15,-5 6 56 16,1 7 96-1,8 3 32-15,0 3-16 0,0 0-8 16,0 0-56-16,0-4 16 16,8 4-64-16,5-3-560 0,-2 3-1256 15,2-7-2433-15,-9-5-4025 16</inkml:trace>
  <inkml:trace contextRef="#ctx0" brushRef="#br0" timeOffset="-169349.48">26184 11709 256 0,'0'0'8185'16,"0"0"-6072"-16,0 0-585 15,0 0-568 1,0 0 113-16,0 0-161 16,0 0-248-16,0-29-128 15,0 29-88-15,0 0-176 0,0 0-200 16,-11 0-16-16,-6 0-8 16,-6 0-40-1,-10 0 48-15,-6 0-56 16,3 0 8-1,-4 4 0-15,5-1 0 16,3 6 0-16,4-2-8 16,11-1 0-16,2-3 0 0,10 0-96 15,-2 4 40-15,3 3 40 0,0-1 8 16,0 4 8-16,0 2 0 16,4 5 72-16,-4-5 0 0,4 4 96 15,-5 7-16-15,5-4-24 16,0 3 72-16,0 4 40 0,0 0-64 15,9-1 48-15,-1 4-24 16,3 0-7 0,2 0-25-16,-2 5 136 15,2 2-136-15,-5-2-72 16,3 2-24-16,-3 2-64 0,1 3 96 16,-2 1-104-16,-3-1 48 31,4 1-40-31,-4-4 40 0,-4 4-32 15,5-4 56-15,-1 4 8 16,-4-4-24-16,3 0 8 16,1-3-56-16,0-6 0 0,4-4 40 15,1-2-48-15,6-4-88 16,5-6 88-16,4-3-16 0,8-7-16 31,8-3 16-31,-1-3-480 0,10 0-288 16,-2-7-409-16,20-37-1087 15,-14 0-2609-15,-5-7-4793 0</inkml:trace>
  <inkml:trace contextRef="#ctx0" brushRef="#br0" timeOffset="-168340.67">26539 11985 616 0,'0'0'3912'0,"0"0"-2391"16,0 0-169 0,0 0 48-16,0 0 105 15,0 0 183-15,0 0 152 0,0-66-367 16,0 62-193-16,0 1-384 16,0 3-472-16,0 0-424 0,0 7 0 0,-4 11-296 15,-4 11 296-15,-4 13 184 31,4 5-16-31,5 10-48 16,-2 4-72-16,5-4 48 0,0-3-88 16,0-6-8-16,8-4-56 15,4-16-24-15,0-9-168 0,0-6-64 16,4-6-120-16,4-7 48 31,-4-4 384-31,4-12 96 0,-4-9 32 16,3-7-120-16,1-9 120 15,-3-6-48-15,-6-8-80 0,5-2-8 16,-4 0 8-16,0 3 8 31,1 3 0-31,-6 10 56 16,-3 13 48-16,0 12 160 0,0 9-8 16,-4 7-264-16,0 7-240 15,0 15 40-15,0 6 200 0,0 11 128 16,0 2-32-16,0 3-48 0,0 1 32 15,4-1-8 1,8 4-24 0,4 0-40-16,4-7 8 0,8 0 48 15,0-6-24-15,0-7-40 16,0-8-8-16,-5-8-304 0,-3-9 128 0,-8-3 184 16,4-6 224-16,-8-16-168 31,5-13 192-31,-6-10 0 15,-3-18 16-15,8-20 9 0,4-15-121 16,0 6-40-16,0 19-56 16,-1 19 24-16,-6 16 64 0,3 0-32 31,-5 3-64-31,-3 0 40 16,1 19-80-16,-5 13-8 0,0 3-384 15,-9 19 8-15,-6 13 248 16,-5 9-833-16,-8 32-791 0,4-13-1225 15,4-6-3248-15</inkml:trace>
  <inkml:trace contextRef="#ctx0" brushRef="#br0" timeOffset="-167539.12">27376 12300 3080 0,'0'0'5105'15,"0"0"-3312"-15,0 0-121 32,0 0-624-32,0 0-608 0,0 0 248 15,52-20 249-15,-37 20-385 16,2 0-248-16,-2 10-136 0,2 3-104 31,-6 3-64-31,-7 3-104 0,-4 3 0 16,0 4 8-16,-4-4 96 15,-16 3 8-15,-3 0 192 0,-1-5-120 16,3-1-24-16,-3-7 56 16,13-6-112-16,7-2-8 0,4-4-272 15,0 0-40-15,11-7 8 16,17-12-712 0,4-9 231-16,9-4-239 15,2-6 240-15,1-3 40 0,4-4 344 16,-9 7 408-16,-7 6 24 15,-12 10 488-15,-12 9 960 0,-8 10 80 16,0 0-735-16,-19 3-153 31,-9 3-192-31,0 10 40 0,-4 3 56 16,4 3-96-16,8 3-128 16,8 0 8-16,0-3-136 15,8 7-8-15,4-1-32 0,0 1-15 31,20-1-153-31,8 4 184 16,12-7-144-16,-1 0 48 0,6-6-96 16,-10-7-400-16,1-9-617 15,-8-6-863-15,-8-13-1265 0,-12-3-4400 16</inkml:trace>
  <inkml:trace contextRef="#ctx0" brushRef="#br0" timeOffset="-165809.22">28607 11941 1616 0,'0'0'4249'31,"0"0"-2217"-31,0 0-135 0,0 0-537 16,0-76-88-16,0 60 24 15,0 3-303-15,0 0 63 0,0 7-128 16,0 0-56-16,0 6-96 15,0 0-359 1,0 0-417-16,0 19-265 16,0 12 265-16,0 11 16 0,0 12 48 15,0 6-16-15,0 1 40 16,8-1 17-16,4-3-25 0,0-13-80 16,-1-9-104-16,-2-9-169 0,-1-11-55 31,0-8-32-31,-5-7 64 15,5 0 24-15,1-3 272 16,6-10 64-16,2-9 56 0,-2-7-56 16,9-3-16-16,0-2-32 0,0-8 32 15,4-2-48-15,-1-1 0 32,1 1 0-32,0 6 0 15,-7 6 0-15,-6 10 8 0,-6 9 56 16,-5 7 0-16,-4 6-64 15,0 0 0-15,0 0-208 0,0 9-168 32,0 11 240-32,0 5 136 15,3 7 0-15,1 5 16 16,4 5 80-16,5 9-48 0,6-4 32 16,1 8-8-16,8-8-72 15,-4-6-8-15,4-6-144 0,-12-10-216 16,0-12 168-1,-8-6 32-15,0-7 168 16,-5-7 112-16,6-15 64 16,-1-13 0-16,0-6 120 0,3-13-48 15,2 0 88-15,2-7-152 16,1-2-8-16,4 0-104 16,0 6-16-16,-4 3-56 15,-4 12 8-15,-4 7 56 16,-8 16-64-16,0 10-56 15,0 9-296-15,0 0-496 0,-20 22 0 16,-11 29-336-16,-1-4-1457 16,8 1-2320-16</inkml:trace>
  <inkml:trace contextRef="#ctx0" brushRef="#br0" timeOffset="-165132.08">29687 12332 5113 0,'0'0'1272'16,"0"0"-32"-16,0 0-88 0,0-86-351 15,-8 61-25-15,-5 2 72 16,2 4-208-16,-6 6-96 16,-6 4-88-1,-1 6-224-15,-4 3-176 16,-4 6 120-16,-3 16 96 0,3 4-40 16,8 5 25-16,0 4-33 15,8-3-48-15,11 3-128 0,5-7-48 31,0-6 0-31,5-5-8 16,11-4 8-16,8-11 0 16,0-2 192-16,4 0-24 0,0-12 112 15,-5-8-72-15,-3-5-8 16,-4-9-72-16,0 2-16 0,-4 0 0 16,-4 3 248-16,-4 11 192 15,0 5 32 1,0 13-64-16,-4 0-408 15,0 0-112-15,0 18-176 0,0 8 120 16,4 6 56-16,0 3 0 16,4 6 48-16,4-6-40 15,-1 0-8-15,2-3-288 16,-1-10-312-16,-1-3-528 16,9-10-1409-16,-8-2-2040 15,0-7-3616-15</inkml:trace>
  <inkml:trace contextRef="#ctx0" brushRef="#br0" timeOffset="-164398.06">30005 11684 6433 0,'0'0'1784'16,"0"0"-231"-16,0 0-209 0,0 0-392 0,0 0-416 15,0 0-248 1,80-16 304-16,-48 13 185 0,0 3-449 15,4 0-200 1,-8 0 8-16,-4 0-136 16,-9 0 128-16,-6 3-56 15,-5 3-72-15,3 0-88 0,-7 7-8 16,4 3 40-16,-4 7 56 31,0 2 16-31,4 3 144 0,-4 7 88 16,4 3 144-16,-4 4 40 15,4 5-40-15,-4 4-200 0,5 0-120 16,-5 3 56-16,0 0-32 16,0 0-40-16,0 0-48 31,0-4 48-31,3-5-40 0,1-4 32 16,0-3 24-16,0-6 40 15,0-3 56-15,0-4-48 0,-4-3 0 0,5-3 8 16,-5 1-48-16,0-5 0 15,0 1-80-15,-5 3-32 16,-11-3-88-16,-8 3 120 16,-4-3 72-1,-11-3-72-15,-41-7-400 16,12-3-2216-16,0-3-5962 0</inkml:trace>
  <inkml:trace contextRef="#ctx0" brushRef="#br0" timeOffset="-162761.93">26973 13141 2936 0,'0'0'2193'16,"0"0"-761"-16,0 0 240 0,0 0-359 16,0 0-345-16,84 0-72 15,-60 3-176 1,0 0-256-16,4 1-40 0,0-1-184 15,0 3-64-15,3-6-24 16,1 3-8 0,4 0 136-16,7 0-23 0,2-3 79 0,-2 4-56 15,9-4-88-15,-3 0-112 16,-6 0-32-16,0 3 32 16,6-3-56-16,-6 0 104 15,1 3 120-15,4-3-40 16,0 0-32-16,4 0-64 15,-1 0-40-15,5 0 0 0,-4 0-64 16,-1 0 0-16,-6 0 128 16,-2 0 40-1,-2-3 40-15,-6 0 8 16,5 3-48-16,0-4-80 16,4 1-40-16,-1 0-48 0,2 0 0 15,-2 3 0-15,-3-3 0 31,-5 3 0-31,-2 0 0 0,3 0-8 16,-4-3 16-16,0 3-8 16,3-3 48-16,1-1-48 15,8 4 0-15,0 0 0 0,3-3 0 16,9 3 0-16,0-3 48 31,4 0-48-31,-4-1 0 0,0 4 0 0,-9-2-8 16,-3-2 0-16,-12-2 48 15,0 3-40-15,-9 0 48 16,5-1-48-16,-4 1 88 0,4 3-24 16,0-3 24-1,8 0-40 1,0 3 40-16,-1 0-24 0,6 0 32 16,-5 0-32-16,-4 0-24 0,-5 0-40 15,-2 0 0-15,-10 0-8 16,-2 0 8-16,-13 0-8 0,3 0-64 15,-3 0-216-15,0 0-232 16,0 0-64 0,0 0-120-16,0 0-424 15,0 0-489-15,-8 0-439 16,-8 0 192-16,-4 0-2161 0,5-3-1608 16</inkml:trace>
  <inkml:trace contextRef="#ctx0" brushRef="#br0" timeOffset="-162360.25">29479 12897 8041 0,'0'0'1793'0,"0"0"-121"0,0 0-304 15,0 0-480-15,0 0-559 0,0 0-257 16,0 0-72 0,4 6 584-1,9 7 72-15,6 3-256 0,1 3-208 16,8 6-16-16,0-3 32 0,8 7 0 16,-4-4-112-16,0-2-96 15,-8-1 48-15,0-7 8 0,-5 1-48 16,-6-3 0-16,-6-7-8 15,-3 4-8 1,0-7-56-16,-4 3-56 16,0 1-88-16,-8 2 208 15,-12 4 80-15,-4 3 72 0,-8 3-56 16,-4 3 32-16,-3 4-64 31,-9-4-16-31,-4 3-48 0,-15 4-544 16,11-7-1881-16,12-9-2776 0</inkml:trace>
  <inkml:trace contextRef="#ctx0" brushRef="#br1" timeOffset="-154960.03">10697 16256 3120 0,'0'0'6378'0,"0"0"-4466"16,0 0-432-16,0 0-247 0,0 0-449 31,0 0-48-31,0 0 136 15,4-6-96-15,1-1-296 16,-5-6-216-16,0-2 80 0,0-5-144 16,0-2-104-16,0-6 1 31,-13-8-49-31,-2-5-48 0,-2-3-40 16,-11-10 40-16,-4 0 0 15,-7 0 0-15,-1 7 0 0,-4 11-48 16,1 14 40-16,-6 16 8 0,6 6 0 15,-5 12 72 1,-3 20 0 0,-9 23 80-16,-4 24 40 15,8 19-16-15,8 7-48 0,32-10 0 16,16-18-64-16,0-20-56 0,16-16-8 16,12-3 0-16,8 0 0 0,12 0-8 15,8-6-160-15,7-13-160 31,5-19 16-31,-1 0-161 16,1-29 113-16,-4-12 208 0,-4-7-200 16,-12-8 304-16,-1-11 48 15,-6-22 0-15,-13-16 72 0,-5 10-72 16,-11 19 8-16,-8 24 16 47,0 30 40-47,-4 7 272 0,0-1 120 15,0 3-31-15,0 13-177 16,0 0-248-16,0 0-192 0,0 16-89 16,4 9 281-16,-4 7 49 15,0 9-1-15,0 4 56 16,0 5 16-16,-4 7 96 0,-4 1-64 16,1-1 0-16,2 3-24 15,5 1-8-15,0-1-120 0,12-6 8 0,8-3 0 16,16-10-8-16,4-9-8 15,3-10-112 1,2-9 112 0,-2-13-184-16,-3 0-248 0,-12-7-57 15,0-6 169-15,-12-5 328 16,-8 1 0-16,-8 2-96 0,0 2-472 16,-12 4 216-1,-4-1-520-15,-8 7-928 31,-4 3-1009-31,8 0-2000 16,4 0-2071-16</inkml:trace>
  <inkml:trace contextRef="#ctx0" brushRef="#br1" timeOffset="-154541.39">11801 15672 8449 0,'0'0'3065'0,"0"0"-1513"31,0 0-63-31,0 0-673 0,-88-22-392 16,60 34-16-16,-4 13 48 0,-7 10 192 16,-5 22 120-16,-8 29 33 15,13 19-273-15,3 3-168 0,16-16-136 16,12-25-72-16,8-20-56 0,0-5-48 31,0 8 0-31,19 11 0 16,5-1-48-16,8-6 0 15,4-7-8-15,8-8-352 0,0-14-272 16,4-6-305-16,-1-16-407 0,9-9-864 16,-8-16-2553-16,-12-7-3705 15</inkml:trace>
  <inkml:trace contextRef="#ctx0" brushRef="#br1" timeOffset="-154162.84">12227 15751 11346 0,'0'0'2905'0,"0"0"-881"15,0 0-752 1,0 0-432-16,0 0-487 15,0 0-353-15,0 0 0 0,-24 28 496 16,16 11-8-16,-3 8-104 16,2 7-136-16,5 7 0 0,4 5-32 15,0-3-40-15,0-2-40 16,0-1-40 0,0-6-88-16,0-3 0 15,0-10 8-15,4-2-16 0,9-11-40 16,-2-9-240-16,2-9-304 15,6-4-384-15,5-6 344 0,8-4-233 32,8-24-991-32,-5 3-2145 15,-3-3-2776-15</inkml:trace>
  <inkml:trace contextRef="#ctx0" brushRef="#br1" timeOffset="-153911.33">11928 16056 8449 0,'0'0'2513'0,"0"0"-337"16,0 0-223-16,0 0-857 0,0 0-560 16,0 0-336-16,-47 35 296 15,83-32 112 1,7 0-176-16,17-3-87 0,12 0-121 15,0-13-32-15,-1 1-128 16,-2-1-64-16,-14 4-344 16,-11-1-841-16,-5 7-1047 15,-11-1-1809 1,-12 1-64-16</inkml:trace>
  <inkml:trace contextRef="#ctx0" brushRef="#br1" timeOffset="-153585.6">12534 15557 9522 0,'0'0'3000'0,"0"0"-175"0,0 0-737 31,0 0-1104-31,0 0-728 15,0 0 249-15,0 0 23 0,103 6-40 16,-58 20-72-16,-2 9-80 16,-2 9-136-16,-2 20-112 15,-11 22-88-15,-12 28 0 0,-16 6 0 32,-12 1 56-32,-16-16-48 0,0-29-8 15,4-15-240-15,5-17 144 0,-2-12-368 16,-3-4-520-16,-15-6-553 15,-1-9-1591-15,8-13-4482 16</inkml:trace>
  <inkml:trace contextRef="#ctx0" brushRef="#br1" timeOffset="-152608.66">13625 16015 4929 0,'0'0'5209'0,"0"0"-3073"16,0 0-191-16,0 0-161 16,0 0-872-16,0 0-520 0,-23 0-120 31,23 0-88-31,8 0-88 15,12 0 144-15,12 0 649 16,15 0-73-16,9 0-360 0,16-7-16 16,0 1-136-16,-1-1-144 0,-3 7-160 31,-8 0-80-31,-12 0-360 16,-8 3-280-16,-9 7-112 15,-6-3-601-15,-6 2-719 0,-7-3-921 16,0-3-1992-16,-12-3-2232 0</inkml:trace>
  <inkml:trace contextRef="#ctx0" brushRef="#br1" timeOffset="-152306.96">13606 16284 728 0,'0'0'3176'0,"0"0"-1079"0,0 0 183 15,0 0 457-15,0 0-673 16,103 7-671-16,-67-7-137 16,12 3-320-16,0 0-120 15,11-3 56-15,-3 0-231 16,4 0-297-16,0 0-152 15,0 0-80-15,-8 0-112 0,-5 0-360 16,1 0-977-16,-16 0-1671 16,-12-3-4034-16</inkml:trace>
  <inkml:trace contextRef="#ctx0" brushRef="#br1" timeOffset="-150755.75">15901 16015 5921 0,'0'0'4081'15,"0"0"-1953"-15,0 0-504 0,0 0-295 31,0 0-465-31,0 0 16 16,0 0-312-16,3-52-240 0,-3 40-48 16,0-7-72-16,0 0-32 15,0-3-56-15,-3-7-112 16,-13 0 64-16,0-2-72 0,-7-1 120 31,-5-3 25-31,-9 6 7 0,1-2-56 16,-3 6 328-16,-1 12-304 0,0 6-120 15,0 7 0-15,0 7-72 16,5 18 72 15,-2 10-48-15,1 6 40-16,13 7 8 0,3 9-8 16,7 3 0-16,13 0 8 0,0-2 0 15,13-4-8-15,15-10 0 0,8-12-88 16,7-10-112-1,9-15-232-15,4-7 239 0,4-7 201 16,4-18-344-16,-12-10 248 0,-5-6 96 16,-11-10 72-16,-8 3 48 15,-16 1-112-15,-8 5 104 0,0 10-24 16,-4 10 321-16,0 10-1 16,0 5-64-16,0 7-104 0,0 0-240 31,0 7-192-31,0 18 192 15,0 10 8-15,4 9 88 0,4 10 48 16,-5 7-48-16,6 15 8 16,-5 13-40-16,-4 19-56 31,0 6 8-31,-13-6-16 0,-6-6 264 16,3-17-136-16,-4 4-72 15,0 0-48-15,-4-3-8 0,12-17 8 0,-4-8 8 16,12-23-8-16,0-6-8 15,0 0 8-15,-3 0-8 16,2-4-8-16,-3-9 8 16,4-7-80-1,-7-5 80-15,-9-1 96 16,-5-6-8-16,-6 0 8 0,-9 0-32 16,0 0 32-16,-12-15 264 0,0-11 152 15,1-5-96-15,-1-14 8 16,0-19-48-1,16-27-47-15,28-30-105 16,12-12-72-16,44-4-152 16,24 19-64-16,-1 29-320 0,-3 29-321 15,-16 25-175-15,-16 16-64 32,-12 10-496-32,4 2-409 0,-4 1-2624 15,-9 3-1224-15</inkml:trace>
  <inkml:trace contextRef="#ctx0" brushRef="#br1" timeOffset="-150085.83">16837 15484 6081 0,'0'0'2512'0,"0"0"-71"15,0 0-217-15,0 0-823 16,0 0-913-1,0 0 112-15,-104-12 0 0,57 34 32 16,-9 13 56-16,-8 22-32 16,-3 32-103-16,-1 31-9 0,20 20-128 15,20-3-120-15,28-14-120 0,8-18-64 32,27-7-32-32,14-5-72 15,7-21 64-15,-9-17-72 0,-3-17-48 16,0-13-272-1,4-2-456-15,23-11-681 0,-11-6-543 16,-12-6-3529-16</inkml:trace>
  <inkml:trace contextRef="#ctx0" brushRef="#br1" timeOffset="-139933.31">17208 15792 4656 0,'4'-13'1729'0,"4"1"-241"15,-5-1 41-15,6-6-113 16,-1 0-240-16,0 3 408 0,-5 0-327 31,1 0 23-31,-4 7-248 0,0 2-336 16,0 5-128-16,0-2-151 0,0 4-313 15,0 0-104-15,-7 4-8 16,-9 18 8-16,-4 9 200 16,-8 23-56-16,0 22-64 15,0 23 32-15,4-4-56 16,4-18 64-16,8-24-72 16,4-18-48-16,1 3 72 0,3 4-64 15,-5-4-8-15,9-10-8 16,-4-9-72-16,4-9-64 15,0-4 48-15,0-6-104 0,17-3 120 32,2-13 80-32,14-16 128 0,2-9-88 15,20-25-40-15,14-23-144 16,2-22 96-16,-3 9-32 16,-16 26 72-16,-16 28 0 0,-20 26 0 31,-1 6 0-31,-3 3-8 15,1 4-40-15,-10 9-40 0,1 0-145 16,-4 12-111-16,0 17 304 16,4 6 48-16,5 3 48 15,-5 10 32-15,3 2-16 0,1 4-56 32,0 1-8-32,-3-5 8 0,-2-2 56 15,1-4-56-15,0-6-8 0,4-6-72 16,-4-7-168-16,4-8 16 15,-4-8-96-15,8-6-136 16,-4-3 288-16,4 0 168 0,4-16 216 16,0-9-40-1,3-13-40 1,-2-23 48-16,7-28-104 0,-5-28 96 16,1-1-48-16,-8 20 8 0,-3 28-48 15,-5 36-72-15,-4 14 32 16,0 5-40-1,0 2-8-15,0 6-136 16,0 7-200-16,0 20-928 16,0 37-360-16,0-3-2457 0,3-1-2793 0</inkml:trace>
  <inkml:trace contextRef="#ctx0" brushRef="#br1" timeOffset="-139152.1">17961 16030 5761 0,'0'0'2056'0,"0"0"-880"15,0 0-407-15,0 0-529 0,0 0 176 16,0 0-16-16,0 0 0 31,-25 61 184-31,18-39 296 0,-5 0-200 16,3 4 57-16,-2-1 175 15,3 4-112-15,-4 2-472 16,0 1-112-16,0-4-72 0,0 4-88 31,0-7 0-31,9-2-48 16,-5-7 0-16,-1-7 56 16,9-5-56-16,0-1 48 0,0-3 96 15,0 0-152-15,0-7 40 0,13-11-40 16,2-5 0-16,5-6 240 15,4-2-208 1,3-7-32-16,6 3-176 16,-6 6 24-16,5 4 104 15,-8 9-208-15,-3 10 256 0,-10-1 64 16,2 7 184-16,-9 0-248 0,-1 3-72 16,1 7 72-16,-4 6 96 0,0 3 48 31,0 0 0-31,0 0-64 15,0 3-72-15,-4-3 152 16,1 0 16-16,-1 3-96 0,0-6-8 16,-1 7-72-16,1-8-464 0,0 7-1152 31,4-2-2273-31,0-8-3825 0</inkml:trace>
  <inkml:trace contextRef="#ctx0" brushRef="#br1" timeOffset="-137954.41">18778 15557 3728 0,'0'0'2953'16,"0"0"-481"-16,0 0-663 0,0 0-473 15,0 0-528-15,0 0-248 0,0-3-272 32,-4 16-159-32,-1 9 575 15,1 4 48-15,4 9-40 16,-4 9-80-16,1 3-216 0,-1 10-64 31,0 1-56-31,-4 8-168 16,-4 1-32-16,0-4-24 0,-1-2 24 15,-2-7-96-15,-1-6 72 16,4-7-64-16,0-6 8 16,4-7-16-16,-4-6 48 0,8-6-40 15,0-6-8-15,1-4 8 16,3-3 0-16,0-3 0 0,0 0 40 16,0 0-32-16,0-3-16 15,0-13-272 1,7-9-112-16,5-7 120 15,4-6 216-15,4-6 48 0,4-11-104 16,0 1-144-16,0 1-72 16,4 5 312-16,-9 10-296 15,5 12 8 1,-3 11-112-16,-6 5 408 0,2 10 128 16,-2 0-16-16,-3 0-24 15,0 10-32-15,3 2 40 0,-6 8 32 16,7-1-8-16,-8 6-16 15,4 7 176-15,-4-1-88 0,-1 5 48 32,-2-5-40-17,-1 1-64-15,-4-4 80 0,0 1-64 0,0-1 16 16,0 1-40-16,-4 3 64 16,-1 0 81-16,-2-4-121 31,3 1-64-31,4-7-40 0,0-3-48 15,0-3-160-15,0-6-577 16,4-10-1031-16,3 0-2953 0,6 0-4233 0</inkml:trace>
  <inkml:trace contextRef="#ctx0" brushRef="#br1" timeOffset="-137195.22">19343 16126 7737 0,'0'0'3217'0,"0"0"-1289"16,0 0-71-16,0 0-545 0,0 0-936 16,0 0-192-16,52 0 672 15,-16 0-280-15,11-4-248 32,5 4-56-32,4-3-175 0,0 3-9 15,0 0-24-15,-8 0-64 16,-9 0-217-16,2 0-239 0,-9 0-80 15,-8 0-488-15,-9 0-688 16,-7-6-825-16,-8-3-624 16,0 2-2208-16</inkml:trace>
  <inkml:trace contextRef="#ctx0" brushRef="#br1" timeOffset="-136888.18">19618 15820 288 0,'0'0'7993'15,"0"0"-5320"-15,0 0-257 0,0 0-527 0,0 0-489 16,0 0-312-16,0 0-392 16,0 0-375-16,-20-15-257 15,20 43 112 1,0 17 336-16,0 21-88 15,0-2-160-15,5 6-96 16,-5-3-160-16,0-10 96 0,0 3-56 16,0 4-48-16,0-10-144 15,-9-4-384-15,1-2-352 0,5-7-777 32,-1-6-2464-32,4-16-1784 0</inkml:trace>
  <inkml:trace contextRef="#ctx0" brushRef="#br1" timeOffset="-136231.25">20363 15398 7329 0,'0'0'2785'0,"0"0"-121"16,0 0-655-16,0 0-737 15,0 0-568-15,0 0-704 0,24-9 200 16,-16 44-48-16,1 22 392 0,-5 25-48 16,-1 20-112-1,-3 12-175-15,0-9-97 16,-7-13-56-16,-6-22-56 15,2-19 0-15,2-16-8 16,5-13 8-16,0 0 0 0,0 0 0 31,0-5-80-31,4-11-57 16,0-6-39-16,0 0-104 0,16-13 232 16,4-12 32-16,12-10-192 15,4-13-32-15,4-2-88 0,4-5 160 16,-1 8 40-16,1 12-16 15,0 9-104-15,-4 17 96 0,-4 9 96 32,-8 6-8-32,0 16-24 15,-13 10-144-15,2 3-8 16,-13 3-32-16,-4 1 272 0,0 2 0 16,-4-6-40-16,-16 0 40 15,-8-4 80 1,-4-2 88-16,-4-4 8 0,-12-9-8 15,1-3 144-15,-9-7-216 16,7-6 184-16,2 0-24 16,11-6 32-16,12-10 88 0,4-6-104 15,12 0-144-15,4 5-112 16,4 2-16-16,0 5-16 16,0 7-160-16,0 3-368 15,8 0-720-15,5 13-792 16,-6 2-1017-16,1 2-4401 15</inkml:trace>
  <inkml:trace contextRef="#ctx0" brushRef="#br1" timeOffset="-135118.78">21072 15970 4689 0,'0'0'2016'0,"0"0"408"16,0 0-495-16,0 0-633 15,0 0-376 1,0 0-688-16,0 0-32 0,0 0 96 16,0-51 113-16,-4 70-105 15,1 4-24-15,-1-1 16 0,0 3 72 16,0-3 24-16,-1 7-104 15,-3-4-120 1,5 7-16-16,-5-3-96 16,4-1 16-16,-5 1-16 15,5-4-8-15,1-2 0 0,-1-1-32 16,0-7-8-16,4-5 40 31,0-3-40-31,0-5 8 0,0-2 32 16,0 0-48-16,0 0-152 15,0 0 152-15,11-9 120 16,2-4-24-16,2-9-96 0,10 0-64 16,-5-3-88-16,3-1-32 15,1 4-152-15,0 0 64 32,-8 9 56-32,0 3 64 0,-4 7-56 0,0 3 208 15,-8 0 48-15,4 0 152 16,-4 10-144-16,4 2 64 0,-4 1 40 15,0 3 128-15,-4 3-24 16,0-3-128 0,0 3 64-1,0 3-40-15,0 1-24 0,0-1-40 16,0-7-80-16,0 5-16 16,0-8-272-16,0 1-1128 0,0-10-1689 15,0 0-4176-15</inkml:trace>
  <inkml:trace contextRef="#ctx0" brushRef="#br1" timeOffset="-132612.33">17925 16046 144 0,'0'0'80'16,"0"0"1912"-16,0 0-320 15,0 0-247-15,0 4-329 0,0-4-256 0,0 0-48 16,0 0-32-16,0 0-199 16,0 0-289-16,0-4 56 15,0 1 56 1,0-3-152-16,0 2-232 15,0 1-176-15,4-3 0 16,3 0 168-16,2-1 8 0,3 1 336 16,-1-4-16-16,6 7-88 15,-2-3 72-15,2 0-104 0,-1 2-64 32,-4 4-56-32,-1 0-80 15,-2 0-120-15,-5 0-120 0,-4 4-112 16,0-1 296-16,0 3 56 15,0 0 72-15,0 4 32 16,0 0 24-16,0-4 0 0,-4 6-40 31,-5-2 16-31,-2 3-32 16,-6-1 24-16,-2 4-16 16,-9 0 32-16,0 0-64 0,-8 0 0 15,0 0-48-15,5-1-304 0,-6 5-1056 16,10-8-1441-16,11-2-3784 0</inkml:trace>
  <inkml:trace contextRef="#ctx0" brushRef="#br1" timeOffset="-130336.08">21431 15284 3712 0,'0'0'3305'0,"0"0"-1337"16,0 0 49-16,0 0-249 16,0 0-512-16,0 0-503 0,21-57-9 15,-10 57-120-15,4 0 56 32,10 6-112-32,3 10-96 0,11 10-16 15,6 12-72-15,7 6-231 16,6 7 23-16,7 19 48 0,3 19-88 15,3 9-32-15,-15 7 0 16,-13 3-56-16,-18-10-48 31,-22-6 112-31,-3-3 16 0,-19-6 112 16,-14-13-144-16,-2-13-24 16,3-16 24-16,-4 3-16 0,-24 10-32 15,-19 13-48-15,-25 6-1088 0,8-13-17 16,1-21-1479-1,27-21-2025 1,29-18-3649-16</inkml:trace>
  <inkml:trace contextRef="#ctx0" brushRef="#br1" timeOffset="-127041.72">10307 17252 2784 0,'0'0'3273'16,"0"0"-985"-16,0 0-207 0,0 0-57 16,0 0-311-16,0 0-393 31,-4-72-240-31,4 72-288 0,-4 0-416 16,4 0-136-16,-4 3-240 15,-4 16 8-15,-4 9 320 0,0 11-120 16,0 2-96-16,5 3-48 31,7 1 33-31,0-7-41 16,0-3 24-16,11-10-80 0,6-9-160 15,6-13-73-15,12-3 233 16,10-3 0-16,2-19 32 0,9-7-32 0,-4-3-224 16,-8-3-96-1,-4 7 128 1,-17 6 120-16,-10 6 72 15,-9 6 48-15,-4 7 264 0,0 3-312 16,0 0-192-16,0 7-168 16,0 15 360-16,0 3 288 15,0 13-136-15,7 19-72 0,6 19-8 0,6 23 0 32,1 12-24-32,-8-6 8 15,-8 3-56-15,-4-16-40 0,0-3 24 16,-4-3-120-16,-8-20 24 15,-8-12 104-15,5-15-936 16,-9-8 640 0,-4-3 232-16,-8 4 72 15,-4-6 48-15,0-7 176 0,-4-10 456 16,9-9-112-16,-1-9-55 16,-5-20-65-16,6-25-256 15,3-38-24-15,12-41-40 0,8-26-128 31,12-6-8-31,28 16-8 16,16 31 16-16,8 32-456 0,28 17-401 16,-9 21-199-16,-11 23-136 15,4 6-488-15,-33 19-2457 16,-10 0-4385-16</inkml:trace>
  <inkml:trace contextRef="#ctx0" brushRef="#br1" timeOffset="-126268.7">10395 17087 2576 0,'0'0'2761'0,"0"0"-185"16,0 0-599-16,0 0-401 15,0 0-656-15,-33 4-336 16,29-1-48-16,-3 3-56 15,3 0 113-15,4-2-33 0,-4-4-184 16,4 0-8-16,0 0 24 16,0 0 120-16,0-4 16 0,11-11-448 15,6-7 336-15,7-10 8 16,-1-3-176-16,-3 0-128 0,1 6-64 31,-10 4 41-31,-3 9 95 16,-4 10-64-16,1 2-88 0,-5 4-40 15,4 0-72-15,7 0-48 16,1 7-24-16,12 3 144 16,4 2 64-16,4 10-64 0,-4 1-369 15,-4 9-567-15,-5 31-384 32,-6-9-808-32,-10-3-3490 0</inkml:trace>
  <inkml:trace contextRef="#ctx0" brushRef="#br1" timeOffset="-125748.28">11900 17281 8001 0,'0'0'2625'16,"0"0"-553"-16,0 0 65 31,0 0-833-31,0 0-760 16,0 0-232-16,-79-38-8 0,43 42 16 0,-4 18 160 15,-4 0-16-15,1 13-119 16,-1 6-193-16,0 7 328 15,4 9-152 1,12 3-104-16,8 7-88 16,17-1-88-16,3 5-48 15,15-5 0-15,21-6-104 0,12-6-456 0,12-12-152 16,3-5-553-16,21-27-1063 16,-12-7-561-1,-16-3-4344-15</inkml:trace>
  <inkml:trace contextRef="#ctx0" brushRef="#br1" timeOffset="-125443.93">12399 17183 10242 0,'0'0'4145'15,"0"0"-2457"-15,0 0-792 0,0 0-648 32,0 0-120-32,0 0 128 0,-104 114 232 15,76-57-16 1,9 6 65-16,-2 4-193 0,6 0-184 16,6 0-40-16,9-4-120 15,0-6 0-15,13-6-200 0,10-6-240 0,9-14-129 16,4-12-279-1,8-9-64 1,19-13-368-16,-7-16-1129 16,-12-6-2712-16</inkml:trace>
  <inkml:trace contextRef="#ctx0" brushRef="#br1" timeOffset="-125205.46">12024 17602 304 0,'0'0'7801'0,"0"0"-4976"16,0 0-393 15,0 0-455-31,0 0-1177 16,0 0-800-16,0 0-96 15,0 0 96-15,100-3 536 0,-1-1-208 16,-3-2-64-16,-12 6-264 15,-9-3-96-15,-7 3-1784 0,-5 0-3097 16,-10-3-3705-16</inkml:trace>
  <inkml:trace contextRef="#ctx0" brushRef="#br1" timeOffset="-124933.77">12725 17262 4841 0,'0'0'5057'16,"0"0"-2697"-16,0 0 169 0,0 0-905 16,0 0-856-16,0 0-8 0,36-51-168 15,-4 55-207 1,8 18-49-16,0 10-48 16,3 5-224-16,-2 11-64 15,-13 15-200-15,-13 20-48 16,-15 19 72-16,-32 9-64 0,-20-12-457 15,-3-23-343-15,11-26 544 16,-16 1-1424 0,20-19-537-16,5-6-5561 0</inkml:trace>
  <inkml:trace contextRef="#ctx0" brushRef="#br1" timeOffset="-124317.5">13801 17783 232 0,'0'0'7513'15,"0"0"-5376"-15,0 0 415 16,0 0-183-16,0 0-1169 0,-43-13-424 0,43 10-48 16,0 3-656-1,11 0-72-15,13 0 0 16,8 0 504-16,12 0-120 0,12 3-200 16,-1-3-63-1,5 0-121-15,0 0-257 16,-4 0-103-16,-12 0-712 15,-5 0-880 1,-11 3-801-16,-12 1-1240 16,-12-4-1152-16</inkml:trace>
  <inkml:trace contextRef="#ctx0" brushRef="#br1" timeOffset="-124101.5">13650 18015 8913 0,'0'0'2345'0,"0"0"-89"16,0 0-95-16,0 0-1753 0,0 0-400 15,0 0 984-15,104-3-48 16,-44-1-320-16,7 1-167 31,5-3-177-31,-9 6-280 0,1 0-296 16,12 0-1169-16,-16 0-3040 15,-17 0-2696-15</inkml:trace>
  <inkml:trace contextRef="#ctx0" brushRef="#br1" timeOffset="-122044.02">15877 17948 2880 0,'0'0'3289'0,"0"0"-857"0,0 0-303 15,0 0-25-15,0 0-647 16,0 0-529-16,0 0-112 16,4-22-136-1,0 15-456-15,0 4-80 16,4-3 112-16,-4 0 136 16,-1-1-176-16,2-2 32 0,-1-1-96 15,0 1-32-15,-4-7-112 16,0 3-8-16,0-9-16 0,-13 3-136 31,-6-7 96-31,-9 7 56 16,-8-3 0-16,-4 9 0 15,0 7-72-15,-7 6 72 0,3 0 72 16,0 23-72-16,9 5 0 31,7 10-16-31,3 9-40 0,14 1 48 16,11 6 8-16,0-6-8 0,23-4 0 15,13-6-232-15,8-12-16 16,8-14-208-16,3-8 8 0,1-4 256 16,-4-19 200-1,0-7 208 1,-8-9-208-16,-5-3 216 0,-11-7-112 0,-3 4 40 16,-10 3-64-16,-3 10 72 15,-8 9 240-15,-4 9 160 16,4 10-183-16,-4 0-369 0,0 10-345 15,4 18-111-15,4 23 456 16,-3 25 160 15,-2 19-96-31,1 13 120 16,-4-3-176-16,0-3 0 16,-4-13 64-16,-4-7-72 0,-4-12-288 15,4-16 64-15,1-10-128 16,-2-5-112-16,-2 2 336 0,-6 3-72 15,2 4-8-15,-2-10-536 16,2-6 88-16,-2-7 608 16,2-9 48-16,-1-6 336 0,0-4 136 15,-8-6-16-15,0 0-112 32,-4 0 376-32,-4-16-200 0,0-9 200 0,-3-10-231 15,7-10-81-15,-4-22-56 16,16-31-136-16,16-29-216 15,23-9-72-15,26 21-56 0,-1 36-136 16,-5 38-448 0,6 19-169-1,26 3-519-15,-11 2-2457 0,-5 8-2432 0</inkml:trace>
  <inkml:trace contextRef="#ctx0" brushRef="#br1" timeOffset="-121659.58">16925 17573 5737 0,'0'0'3096'0,"0"0"-1903"16,0 0-401-16,0 0 168 31,0 0-320-31,0 0-416 16,-104-44 632-16,57 60 409 0,-5 16-137 0,0 9 40 15,4 25-256-15,0 27-344 16,12 21-247-16,20 10-169 0,16-7-16 15,13-15-136 1,18-29 0 0,1-20-56-16,4-11-240 15,3-10-297-15,6-4-639 0,26-2-1032 16,-7-10-2001-16,-8-13-4833 0</inkml:trace>
  <inkml:trace contextRef="#ctx0" brushRef="#br1" timeOffset="-120875.25">17300 17504 3952 0,'0'0'5442'16,"0"0"-4218"-1,0 0 720 1,0 0-159-16,0 0-1633 16,0 0-152-16,0 0 0 0,0 0 360 15,-64 145 32-15,36-30-104 16,0 9 32-16,8-10-120 0,4-25-80 0,8-32-56 16,4-15-56-16,4-14-8 31,0 1-224-31,0-10-96 15,4-4-232-15,12-15 336 0,8-6 216 32,12-22 176-32,11-27-64 15,13-24-104-15,-4-4 0 0,-8 11 0 16,-8 11-8-16,-16 20 16 16,0 9 96-16,-5 3 40 0,-6 17-64 15,-5 12-88-15,-5 3-240 16,1 23-216-16,0 11 360 0,0 11 96 15,5 9 240-15,-2 4-64 32,1-4-16-32,8 0-104 15,4-6-56-15,0-10-176 0,0-9 0 16,8-13-416-16,-1-7 328 16,5-12 264-16,-4 0 184 0,4-25-40 0,-4-10 264 15,4-25 40 1,0-29 232-1,-1-38-16-15,1-6-120 16,-11 19-240-16,-10 31-152 0,-6 38 280 16,-5 13 24-16,0 1-167 15,0 5-65-15,0 4-224 0,0 13-120 0,4 9-697 16,4 12-1479 0,-1 7-769-1,2 7-2552-15</inkml:trace>
  <inkml:trace contextRef="#ctx0" brushRef="#br1" timeOffset="-119251.83">18180 18215 24 0,'0'0'1176'0,"0"0"2721"16,0 0-2081-16,16-92 160 0,-16 66-111 16,4 4-17-16,-4 6-71 15,0 4-369-15,0 5-248 16,0 1-264-16,0 6-256 0,0 0-640 31,0 3-24-31,-8 13-88 16,-1 6 112-16,-2 7 136 0,-1 5-56 15,8-2-24-15,4 0-56 16,0-7-8-16,0-3-392 16,12-12 40-16,8 0 16 0,3-10 96 15,5 0 136-15,4-16 104 32,4-6 8-32,-4-10-48 0,4-7 48 15,-12 2 0-15,0 2 8 0,-8 6 48 16,-4 10 64-16,-8 6 128 0,-4 10-240 15,0 3-8 1,0 0-512 0,-4 19 416-16,-8 10 96 15,0 3 128-15,-4 12-8 0,4 3-48 0,0 7 8 16,0-2-24-16,0 5-8 16,-3-3-32-1,2 0-8-15,-6-1-8 0,-5-5 0 0,-4-3-120 31,0-14-8-31,-4-2 56 16,0-13 56-16,4-7 16 0,-4-9 96 16,4 0 88-16,0-9-40 15,0-13-72-15,5-4-72 16,3-2-376-16,3-1-576 0,13 1-1609 31,4 2-1968-31,0 10-4224 0</inkml:trace>
  <inkml:trace contextRef="#ctx0" brushRef="#br1" timeOffset="-118259.41">19160 18002 7937 0,'0'0'1897'0,"0"0"-985"16,0 0 192-16,0 0-808 0,0 0 176 15,28-73 56-15,-24 50 208 0,0-5-215 16,-1-1 135 0,-3-5-48-16,0-1-344 15,0-4-128-15,-7 4 48 16,-9 4 88-16,0 5-72 15,-8 4 16-15,-4 13-192 0,-4 9-24 16,-8 3 0-16,-7 25 72 16,-5 29 64-1,-8 26-80-15,12 22-40 16,8-4-16-16,20-24 0 16,16-23-112-16,4-20-280 0,4-2-88 15,16-3-72-15,12-3-280 16,8-20 200-16,12-6 632 0,4-22 0 31,8-17 72-31,3-18-64 16,5-22 240-16,-13 3 8 15,-10 6 80-15,-18 9 128 0,-19 27 16 16,-3 5 232-16,-5 4 16 16,-4 18-392-16,-4 7-208 0,-17 13-48 15,-7 22 88 1,-3 12-40-16,-1 14-56 15,0 2-64-15,8 7 0 16,8-6-8-16,9-1 0 16,7-2-40-1,0-11-128-15,19-5-328 16,5-7-176-16,4-7 32 0,8-11-456 0,7-14-1033 16,-2-3-743-16,-9-3-3858 15</inkml:trace>
  <inkml:trace contextRef="#ctx0" brushRef="#br1" timeOffset="-117884.58">19893 17713 960 0,'0'0'7985'0,"0"0"-6136"16,0 0-49-16,0 0-880 0,0 0-560 16,-88-12 121-1,49 34 359-15,-9 9 168 16,-8 27-312-1,-3 14-192 1,7 24-88-16,16-4-136 0,16-19-168 16,16-23-112-16,4-8-8 15,8-1-312-15,16 4-232 0,8-4-144 0,7-10-80 16,9-8-544-16,20-23-537 16,-12 0-759-16,-5-6-4378 15</inkml:trace>
  <inkml:trace contextRef="#ctx0" brushRef="#br1" timeOffset="-117606.04">20152 17767 5209 0,'0'0'1648'16,"0"0"320"-16,0 0-47 31,0 0-289-31,0 0-760 0,0 0-560 15,0 0 545-15,-47 41 103 32,26 0-184-32,-7 11-192 0,4 5-136 15,-3 0-152-15,7 3-64 16,0-3-128-16,8-3-32 0,8-3-72 16,4-7-144-16,0-9-136 0,19-6-336 15,9-7-288-15,13-9-336 16,23-13-201-16,-9 0-895 0,-3-3-1953 15</inkml:trace>
  <inkml:trace contextRef="#ctx0" brushRef="#br1" timeOffset="-117363.64">19781 18104 4032 0,'0'0'5145'16,"0"0"-3368"-16,0 0 127 16,0 0-1064-16,0 0-303 0,92-13 159 15,-40 13-104-15,8 0-304 16,7 0-176-16,1 0-112 31,0 0-128-31,8 0-1336 0,-20 0-2577 16,-13 0-3361-16</inkml:trace>
  <inkml:trace contextRef="#ctx0" brushRef="#br1" timeOffset="-117073.29">20443 17637 7281 0,'0'0'2281'15,"0"0"-577"1,0 0-344 0,0 0-544-16,0 0 65 0,0 0 407 15,107 57-240-15,-62-22-112 16,-2 9-264-16,-3 7-224 0,-4 3-151 0,-9 4-129 16,-10 1-168-16,-13 2-168 15,-4-1 96-15,-8-3 72 16,-24 1 0-1,-4-1-128-15,-12-3-657 16,-31 9-823-16,10-12-2305 16,10-16-3744-16</inkml:trace>
  <inkml:trace contextRef="#ctx0" brushRef="#br1" timeOffset="-116128.39">21248 18110 7921 0,'0'0'2097'16,"0"0"-385"-16,0 0 280 15,0 0-167-15,0 0-641 0,-20-26-160 16,20 26-456-16,16 0-568 15,16 0 0-15,24 0 441 0,23 10-9 32,5 0-304-32,-9 2 0 15,-6-2-128-15,-26-1-232 16,9 1-281-16,-8-1-415 0,-13-3-440 16,-10 1-632-16,-21-7-321 0,-8 0-23 15,-12-3-3298-15</inkml:trace>
  <inkml:trace contextRef="#ctx0" brushRef="#br1" timeOffset="-115828.55">21487 17808 8089 0,'0'0'2017'15,"0"0"-65"-15,0 0-368 16,0 0-295-16,0 0-433 15,0 0-136-15,0 0-256 0,8 32-80 32,0 22 576-32,-1 29-239 0,-2 21-113 15,-5 10-416-15,0 1-72 16,0-13-120-16,0-30-16 47,0-14-480-47,0-14-657 0,12-3-991 15,-1-2-969-15,2-14-1864 0</inkml:trace>
  <inkml:trace contextRef="#ctx0" brushRef="#br1" timeOffset="-115358.78">22260 17421 5097 0,'0'0'4281'0,"0"0"-2393"15,0 0-168-15,0 0-776 0,0 0-751 16,12 13-33-16,-5 25 424 0,2 13-8 16,-5 21-128-16,0 24-104 15,-4 18-144-15,0-9-136 16,0-23-64-16,-4-34-1088 0,0-26 856 31,0-6-368-31,-1 0 264 16,1-9 336-16,4-7 272 0,0-4-272 15,13-18-80-15,10-10-120 16,10-12 136-16,3-4 64 0,11 1 120 16,-3 5-64-16,-4 17 24 31,-4 9 64-31,-8 13-64 0,-8 3 120 15,-5 22-72-15,-7 10-8 16,-8 9-120-16,-4 6 0 16,-24 8 80-16,-8-4-72 0,-11-10 168 15,-21-3-32-15,0-10 16 32,-3-11-160-32,-1-8 0 0,16-9-416 0,8 0-632 15,20-19-777-15,32-19-167 16,29 0-2449-16</inkml:trace>
  <inkml:trace contextRef="#ctx0" brushRef="#br1" timeOffset="-114889.58">22941 17821 7617 0,'0'0'2281'15,"0"0"-337"-15,0 0 72 0,0 0-807 16,0 0-1161-16,0 0 56 16,0 0 456-16,-4 57 24 15,-3-25-216-15,2 3-208 0,1-3-88 16,4-4-72-16,0-9-352 31,13-9-136-31,-2-7 488 16,6-3 128-16,2-16 96 0,1-13-72 15,-1-9-80-15,-2 0 32 16,-1-3-24-16,-4 6 112 0,-5 7 240 16,-3 8 384-16,-4 14-175 0,0 6-625 15,0 0-16 17,0 16-417-32,0 16 417 0,-4 9 144 15,1 7-55-15,3 9-81 0,0 0 48 16,0 7-56-16,0-1 0 0,3 0 0 15,-3-6-313 1,0 1 169 0,-19-10-304-16,-9-7 344 15,-12-6 104-15,-4-13 0 0,-4-9 8 16,-7-7-8-16,3-6-336 16,-16-35-624-16,16 0-1504 0,9-7-4314 0</inkml:trace>
  <inkml:trace contextRef="#ctx0" brushRef="#br1" timeOffset="-114262.66">23396 17345 5825 0,'0'0'3144'0,"0"0"-1055"16,0 0 239-16,0 0-879 0,0 0-1001 31,0 0 120-31,0 0-8 16,99 0 328-16,-52 31-272 0,18 23-24 15,6 29-135-15,5 38-161 16,-13 22-176-16,-22 9-104 0,-26-3-16 15,-15-22-32-15,-32-13 24 32,-11-12-48-32,-21-10 56 15,-8-13-48-15,-11-9-376 0,-5-12-593 16,-3-17-855-16,18-19-2361 16,14-13-4201-16</inkml:trace>
  <inkml:trace contextRef="#ctx0" brushRef="#br1" timeOffset="-73853.96">10184 6467 72 0,'0'0'600'16,"0"0"-360"-16,0 0 24 15,-13-6-80-15,9 6-56 16,0 0 104-16,4 0 136 0,0 0 72 16,-3 0-104-16,3 0-336 0,-4 0-32 31,4 0-112-31,-9 0-48 16,5 3 96-16,0 3-168 15,-3 1 0-15,3-1-80 0,4 0 8 16,-8 4-24-16,3-4-264 15</inkml:trace>
  <inkml:trace contextRef="#ctx0" brushRef="#br1" timeOffset="-71857.01">10184 6467 2336 0,'-108'70'1704'0,"108"-70"-879"0,0 0-561 16,0 0-128-16,0 0 72 16,0 0 1304-16,0 0-392 0,0 0-320 0,0 0-71 15,0 0-121-15,0 0-232 32,0 0-184-32,0 0-24 15,7 0 8-15,10 0 336 0,3 0 128 16,7 0-312-16,-3 0-192 15,8 0-32-15,-4 0 0 0,0 0-32 16,0 0 48-16,0 0-32 31,4 6-40-31,0-3 72 0,-1 4-112 16,5-1 0-16,-4-2 64 16,0-2-64-16,4 2 8 0,-5-1 32 15,1-3-40-15,1 3 0 16,-1-3 72-16,-5 0-72 31,1 3 8-31,4 0 40 0,-4 1-56 16,-4-1 16-16,4-3-8 15,4 3 0-15,-1-3 56 0,9 0-56 16,1 0 112-16,6-3-15 16,1-4 47-16,-5-2 32 15,6 0-32 1,-10-4-24-16,-3 3-112 0,0 1 64 15,-4-1-24-15,-4 4-8 16,0 0-48-16,-1-4 16 0,-2 4-8 16,3-1 48-16,0-5-56 0,0-1 48 31,7 0-48-31,-3 0 0 16,0 0 8-16,0-2 48 0,-4 2 16 15,0-3 8-15,0 4 88 16,-5-4-40-16,5 0-120 0,-4 3 8 15,4-3-8-15,0 0 40 32,-4 1-48-32,-1-2 72 0,-3 2-72 15,1-5 48-15,2-2-40 16,-3 3 8-16,4-6-8 0,-3 3 8 16,-2-1-8-16,-3 1 64 15,-4 3-64-15,-1 0 0 31,2 0 40-31,-5 0 16 0,4 0-64 16,0-3 16-16,-1 0-16 16,2-1 8-16,-2-2-8 0,6 0 8 15,-2-1-8-15,-2-3 0 16,-2 1 0-16,1 0 8 31,4-1-8-31,-8 1 8 0,4 2-8 0,-4 0 0 16,-4-2 0-16,0 2 0 15,-4-2-8-15,0-1-48 0,0 1 48 16,-4-1 0 0,-3 1-8-16,-2-4-32 15,5 3 40-15,0-3-8 16,0 4 8-16,-3-3 8 0,-6 1 0 16,1-1 0-16,-4 3 0 15,-3-1 8-15,-5 0-8 0,0 4 8 16,-1-7 0-16,-3 0-8 31,5 4 8-31,-1-1-8 0,4 4 8 16,-3 0-8-16,-1 5 0 15,3-2 8-15,-3 3 0 0,-4 3 0 16,9 0 0-16,-5 0 0 16,0 4-8-16,4 2 0 31,0 0 40-31,-4 1-40 0,5 0 0 15,-2-1 0-15,-3 4-48 16,4-1 48-16,-7 4-48 0,-1-3 48 16,0 3-8-16,-8-1-56 31,0 2 64-31,4-5 0 0,-4 4 8 16,0-4 0-16,1-2 48 0,3 6-56 15,0-3 0-15,4 2-8 16,-4 1 8-16,4 3 0 0,-4 0-8 15,-3 0 0-15,-1 0-72 16,-4 0-32 0,-4 3 56-1,0 4-24-15,0-1 64 0,1 3-80 0,2 1 96 16,2-1 8-16,-1-2-8 16,5-1 0-16,-6 4-8 0,-2-1 8 15,-2 1 8-15,2 0-8 31,-1 2 0-31,0 1 8 16,1-1-8-16,2 4 0 0,1 0 0 16,5-3 0-16,3 3 0 15,4 0-8-15,-4-1 8 0,4 4 0 32,-4-2-8-32,0 1 8 15,1 5 8-15,-1-1-8 0,4-3 8 16,-4 0 0-16,8 4-8 15,-4-8 0-15,5 1 0 16,-1 3 0-16,-1-3 0 0,5 0 0 16,-3 3 0-16,-1-3 16 31,-4 3-16-31,0 0 8 0,0 0-8 0,0 0 0 16,4 0 0-16,1 0 0 15,-1 0 0 1,-1 0 0-1,5-3 0-15,1 6 0 0,-1-3 0 16,-1 0 0 0,6 4 0-1,-1-1-8-15,4 0 8 0,0 0-16 0,4-3-32 16,0 4 48-16,4-1-8 16,-4 0 0-16,8 0 0 15,-3 4 8-15,3-1-8 0,0 4 0 16,0-1-40-16,0 1 40 15,3 3 0-15,1-1-8 0,4 1 16 16,0 0 0-16,4 3 0 16,0 0 0-16,4 2 16 0,4 2 0 15,0 5-8-15,8-3-8 32,-4 1 48-32,4-4 16 0,-1-3-64 15,6-7 8-15,-1 1 72 16,-5-4-64-16,9 1 32 15,-8-4-40-15,4 0 0 0,-5 4 88 16,1-7-88-16,0 3 0 31,-4 0 0-31,0-3 0 0,4 0 0 16,-4-3-8-16,0-3 8 16,0-4-8-16,4 1 8 0,0-1 0 15,-4-2 8-15,-1-1-16 0,5 1-712 16,-4-2-1521-16,-4-1-2152 15</inkml:trace>
  <inkml:trace contextRef="#ctx0" brushRef="#br1" timeOffset="-67162.79">22419 5756 1032 0,'0'0'1128'31,"0"0"-712"-31,0 0-200 0,0 0-16 16,0 0 88-16,0 0 384 0,-4 0 16 16,4 0 65-16,-3 0 55 15,-1-3-184-15,-1 3-184 16,1-3-152-16,-4-1-184 15,-7 4-56 1,2 0 8-16,-2 0-8 16,-5 0 16-16,-1 0 104 0,2 0 48 0,-5 0 64 15,4-3 80-15,-3 0 16 16,2-3 129-16,-3 3-81 16,4-7 80-1,1 4-168-15,-6 0-176 16,5-1 0-16,1 1-40 15,-5-1-56 1,3 1-56-16,6 0 0 16,-5-1 0-16,4 4 40 15,0-3 32-15,4-1 80 16,-4 1-8-16,4 0 8 0,-4-7 16 16,1 4 0-16,-10-4-24 0,5 0-96 15,-3 0-56-15,-1-2 0 16,0 2 0-16,3-3 0 15,-2 3 0-15,3 0 8 0,0 1 40 32,4-1-24-32,0 1-16 15,1-1 40-15,2 0 0 0,-2-3 8 16,2 4-48-16,1-5-8 16,1 2 8-16,-6 2-8 0,2-3 8 15,-5 0-8-15,3 0 0 16,-2 0 0-1,3 1 0-15,0-2 16 16,4 5 40-16,0-1-56 0,4 4 48 16,1-4 0-16,-2 4-40 15,5-4 96-15,0 3-48 0,0-2-8 16,4-1-32 0,-3 0 40-16,3 1-32 15,0-1-16-15,-4 0 8 16,4-2-8-16,0-5 0 0,0 1-8 15,0-6 8-15,7 3-8 16,5-4 0-16,-3 1 0 0,6-1-8 31,2 1 0-31,2-4 0 16,-3 4 0-16,-4 0 0 0,4 3 8 16,-8-1 8-16,3 4-8 15,-3-3 8-15,1 3 0 16,-1-4 0-16,-5 1 0 0,10-3 0 31,-5 3 8-31,3 2 64 16,2 2-72-16,-5-1-8 0,3 3 8 15,2 0-8-15,-2-3 0 16,1 3-8-16,0 0 8 0,-4-3-8 16,4 3 8-16,0 1 0 0,-4-2 0 15,3 2 8 1,2-5-8-1,-1 5 8-15,4-1-8 0,-4-3 0 16,4 2-8-16,3 2 8 16,-2 2-8-16,2-3 0 15,1 4-8-15,1-1 0 16,-2 0 8-16,5 1 0 16,0-1-8-16,0 0 8 15,-1 4 8-15,1-1-16 0,-3-3 16 16,3 4-8-16,-1 0 0 15,1-1 0-15,0 0 8 0,4 1-8 32,0-1 0-32,0 1 8 15,4-1-8-15,0 4 0 0,-4-4 8 16,4 1-16-16,-4 3 8 16,-5-4 8-16,5 0 0 15,-4 1 0-15,0-1 0 0,-4 1 0 31,0-4 8-31,0 3-8 16,-1-2 56-16,5-4-56 0,0-3 0 31,4 0-8-31,4 3 8 16,-4 0 0-16,4 3 0 0,0 4-8 16,-4 0 8-16,0-1-8 15,-4 3 8-15,-1-2-8 0,-3 3 8 16,1-1 0-16,-2 4 0 0,5 0-8 15,-7 0-8-15,10-1-32 16,0 4 40-16,5 0-48 0,5 0 56 16,3 0 0-1,-1 0-8-15,-7 0 0 16,0 0-8-16,-4 0 16 16,-4 0-8-16,0 0 8 15,-1-2 8-15,1 2-8 0,0 0 0 16,1-4 0-16,3 4 0 15,0-3 0 1,0 3 0-16,7 0 0 16,-3 0 0-16,4 0 16 15,-4 0-16-15,-1 0 8 0,1 0-8 16,-4 0 0-16,0 0 0 31,0 0 0-31,4 0 0 0,0 3 0 16,0 3 0-16,0-2 0 15,-1 5-8-15,1-5 8 16,-4 5 0-16,4-3 8 0,0 1-8 16,0 2 0-16,-4-2-8 15,4 2 8-15,-4-3 8 0,-4 4-8 16,3-3 0 0,-3-1 0-16,0 0-8 15,4 4-8-15,0-4 16 16,4 3-8-16,-4 4 8 0,7-4-8 15,-7 1 0-15,0 3-56 16,-3-7-48-16,-2 0 16 16,-3 4 48-16,-5-7 48 15,2 3-8-15,-2 1 0 16,5-1 0-16,-3 1-16 16,6 2 16-16,-3 4 0 0,4-3 0 15,-4 2 0-15,8 4 0 16,-4 0-8-1,0 0 16-15,4 3-64 16,-4-4 64-16,4 5-16 16,-5-1 16-16,1-4-56 0,4 5 56 15,-4-5 0-15,-4-2 0 16,4 3-8-16,-4-3 8 0,-4-1-8 31,-4-2 8-31,-4 2-8 16,3-2-64-16,-2 3 24 15,-5 0 40-15,7-1-88 0,-3 4 48 16,1 0 48-16,2 3-8 16,1 1 0-16,1 5-16 0,2-3 16 31,-2 3-64-31,2 1 56 0,-2-4-48 16,-2 0 0-16,-3-3-24 15,-4 0-8-15,4-3 40 0,-4 3-96 16,0 0 56-1,0 0-96-15,0 0 40 0,0 3 72 16,0 1 16 0,0 2 8-16,0-6 48 0,0 7-40 15,-4-4 40-15,0 0 8 16,0-3-16-16,0 3-32 0,-4-3 48 16,-4 3-8-16,0-2 8 15,0 5 0 1,0 0 0-16,0 1-8 15,-4 2 0-15,4 1 8 16,-4 0 0-16,-4-1 0 0,4-3 0 16,-4 1 0-16,5-1 0 15,-2 0 0-15,6-5 16 0,-1-1-16 32,4 0 8-32,-1-3-8 15,1-3 8-15,4-1 0 16,-4 1-8-16,4-1 0 0,-7 1 8 15,3 0-8-15,0-4 0 16,0 4-8-16,-1 0 8 0,-2-3-8 31,3-1 8-31,-4 0 0 16,4 1 0-16,-4-1 8 16,0-2-8-1,0-4 16-15,4 3-8 0,-8 1 48 16,4-4-48-16,0 3 56 15,-4 1-8-15,4-4-56 0,0 3 8 16,-3 1 8-16,-2-1 40 16,2 3 24-16,-6-2 16 0,2-1 40 15,-2 0-8-15,-2 4 16 0,-5-7-16 16,-4 4 40-16,0-4-72 16,-4-3-40-16,0 3-48 0,-7-3 0 31,2 0 0-31,-3 0-8 15,1 0-16-15,3 0-144 16,-4 0-144-16,4-3-192 0,8 0 64 16,0-4-416-16,9 1-273 0,6-1-487 31,9 1-4185-31</inkml:trace>
  <inkml:trace contextRef="#ctx0" brushRef="#br1" timeOffset="-61641.67">2629 8217 936 0,'0'0'832'0,"0"0"-600"0,-4-3-72 15,4-4-48-15,0 4 144 16,0 0 240-16,-4-1 520 15,4 2-359-15,0-2 7 0,0 4 232 32,0-3-64-32,0 3-152 15,0 0-136-15,0 0 40 0,0-3-272 16,0 3 153-16,0 0-145 16,0 0-176-16,0 0-8 0,0 0-80 15,0 0 0-15,0 0-48 16,0-3 0-1,0 3 56-15,0 0 16 16,0 0 8-16,0-4 16 0,4 1-56 16,5-3 24-16,2 0-72 0,5-1 48 15,-4 1 24-15,4 3-72 16,0-1 72 0,3 1-16-16,-2 3-48 15,3 0 0-15,-5 0 40 16,6 0-40-16,-6 0 16 0,2 0-16 15,-2 0 0-15,-3 0 0 16,4 0 0-16,0 0 0 0,-4 0 8 31,0 0 72-31,0-3-80 16,0 0 48-16,0 0 80 0,0 0-64 16,-1 3 24-16,2-3-88 15,2 3 120-15,2-4-48 16,-2 1 16-16,2 0 16 0,-2 0-40 31,5-1-24-31,-3 2 88 16,2-5 64-16,-3 4-40 0,4 0-32 15,0-4-32-15,0 4 32 16,-1-3-56-16,6 3 40 0,-9 0-96 16,3-4 64-16,2 4-72 15,-6 0 72 1,1-1-72-16,-4 4 40 15,4 0-40-15,-4-3 0 0,4 3 8 16,4 0-8-16,-4-2 0 0,4 2 64 16,3-4-16-1,5 1 24-15,0-3-16 16,0 6 16-16,4-7-32 16,-4 4 0-16,-4 0 17 15,0 3-1-15,-4 0-56 0,0 0 0 16,-5 0-8-16,2 0 24 15,-2 0-16-15,2 0-8 16,3 0 16 0,-5 0-8-16,6 0 8 15,-2 0-8-15,1 0 40 0,-3 0-40 16,-2 0 0-16,1 0 0 16,-4 0 0-16,4 0 16 15,-8 0-24-15,4 0 8 0,4 0 40 31,-4 0-40-31,4 0-8 16,-4 0 8-16,4 0 64 0,-4 0-64 16,-5 0 64-16,1 0 0 15,-3 0-64-15,-1 0 56 16,0 0-56-16,-4 0 8 0,0 0-8 16,0 0 0-1,0 0 0-15,0 0 0 16,0 0 0-16,0 0 8 15,0 0-8-15,0 0 0 0,0 0-8 16,0 0 0-16,0 0 0 16,0 0-376-16,0 0-665 15,0 0-399-15,0 0-328 16,0 0-993-16,-4 0-1664 16,-9 3 2025-16</inkml:trace>
  <inkml:trace contextRef="#ctx0" brushRef="#br1" timeOffset="-60887.54">3824 7899 4689 0,'0'0'1040'0,"0"0"312"31,0 0-8-31,0 0-95 15,0 0-561-15,0 0 152 16,-56-73-208-16,56 67 624 0,-4-1-320 16,4 4-391-16,0 3-49 15,0-3-144-15,0 3-216 0,0 0-136 32,0 0 0-32,0 0-96 0,0 0-48 15,0 0-16-15,4 0 160 16,5 10 40-16,6-4-40 0,2 7 8 0,6-4 8 15,-3 4 40-15,8 0-48 16,0-1-8 0,-4-2 8-16,4-1 8 15,-8 1-8-15,0-1 0 16,-5-2 0-16,-2-1-8 16,-5-3 0-16,-1 3 8 0,-3-2 0 15,1-4-8-15,-1 3 8 16,0-3 40-1,0 3-48-15,-4-3 8 16,3 3-8-16,-3-3 0 16,0 0 0-16,4 0 8 0,-4 4-8 15,0-4 8-15,0 0-8 16,4 0 0-16,-4 3 0 0,0-3 8 31,0 0-8-31,0 3 8 16,0 0 0-16,0 3 0 0,-8 4 112 15,-3 2-8-15,-9 8 32 16,-1-1 64-16,-2 6 24 16,-9 0-56-16,4 4-32 0,-4 6 8 31,1 3-72-31,3 0 8 16,4 7-32-16,-1-4-48 0,10 0 0 15,-1-9 0-15,8-7 0 0,0-6-8 16,3-9 8-1,1-4 0 1,4-2-8-16,0-4-8 0,0 0 8 0,0 0 8 16,0 0 8-1,0 0-16-15,0 0 0 0,0 0-232 16,0 0-280-16,0 0-152 0,9 0-985 16,3-10-847-16,-1-3-2969 15</inkml:trace>
  <inkml:trace contextRef="#ctx0" brushRef="#br1" timeOffset="-57426.42">4948 14312 8329 0,'0'0'2249'0,"0"0"-193"15,0 0-1056 1,0-22-327-1,0 19 167-15,0-3-40 0,0 2-328 16,0-5-248-16,0 3 192 16,0-1 56-16,0-2-80 0,0-1-256 15,0 1-64-15,0-4-8 16,0 0-56 0,-4-5 0-16,-12-1 0 15,-4-7-8-15,-8 0-64 0,-4 1-16 16,-4 3 32-16,1 6 48 15,-5 7-8-15,4 5 8 0,0 4 0 16,-4 16-56-16,4 16 0 31,-3 9-8-31,3 13 16 0,12 7 48 16,8 2-80-16,8 0 8 16,8 1 64-16,4-10-40 15,12-6-24-15,7-7-48 0,9-9-32 16,1-13 32-16,10-10-32 31,1-9 104-31,8-9 48 0,4-20-48 16,0-9-48-16,-5-16-72 15,-3-16-72-15,-16-15-16 16,-12 5 80-16,-8 13 80 0,-12 17 96 0,0 24 40 16,0 1 256-1,-4 9 304 1,4 9 8-16,-4 7-344 15,4 0-264-15,-4 0-64 0,4 17-112 16,-5 5 168-16,5 9-40 16,-3 5 40-16,3 5 8 0,0 3 0 0,0 7 8 31,8 6 64-31,0 0 40 16,7 4-40-16,-2-7 0 15,6-1-56-15,5-2-8 0,4-6-8 16,8-1 8-16,5-9-8 15,6-10-144-15,5-12-32 0,4-13-344 32,15-13-272-32,-11-15-1281 15,-16-4-3600-15</inkml:trace>
  <inkml:trace contextRef="#ctx0" brushRef="#br1" timeOffset="-57026.65">5877 13646 8937 0,'0'0'2345'0,"0"0"-145"15,0 0-1111-15,0 0-33 16,0 0-120-16,0 0-376 0,-28-32-368 0,3 48-144 31,-3 12 8-31,-7 11 48 16,3 11-16-16,4 4-32 16,8 7 8-16,4 6 16 0,9-1-8 15,7 1-16-15,0 0-48 16,7-7-8-16,17-6 0 0,4-7-8 31,8-5-40-31,7-14-8 16,6-5 56-16,-2-11-8 0,5-12-536 15,-4 0-432-15,3-6-616 16,2-29-761-16,-10 3-15 0,-11 0-1985 16</inkml:trace>
  <inkml:trace contextRef="#ctx0" brushRef="#br1" timeOffset="-56669.05">6183 13687 6601 0,'0'0'2032'16,"0"0"33"-16,0 0-25 0,0 0-992 16,0 0-623-16,0 0-249 0,0 0-176 15,-7-6-64-15,7 12 64 16,4 16 224-16,3 10 408 0,1 9-128 16,0 4-128-16,-4 5-40 15,4 2-168-15,-8-2 8 0,4-2-24 31,0-4-56-31,-4-6-88 16,0-3 48-16,4-3-8 0,0-7-48 16,-1-6-520-16,6-3-568 15,3-16-1137-15,-1 0-991 0,2-6-3602 16</inkml:trace>
  <inkml:trace contextRef="#ctx0" brushRef="#br1" timeOffset="-56264.29">6458 13376 8089 0,'0'0'2585'0,"0"0"-1041"15,0 0-1544-15,0 0 200 0,0 0 0 16,88 13 376-16,-56 6-56 16,4 3 41-16,-4 10-145 0,-1-1-16 31,-3 8-80-31,-5 2-32 15,-2 7-24-15,-9 2-24 0,-4 17 40 16,-8-4-8-16,0 4-56 16,-13 3-16-16,-6-7-112 15,-5 7-88-15,-8 0-176 0,-20 19-1136 32,13-16-2681-32,-5-22-848 0</inkml:trace>
  <inkml:trace contextRef="#ctx0" brushRef="#br1" timeOffset="-46323.91">1031 8223 1560 0,'0'0'632'15,"-4"0"2593"-15,0-6-1577 16,4-1-672-16,-4 1 280 15,1-1 57-15,-1 1-361 0,0 0-104 16,0 3 120-16,-1-4-271 16,5 4-25-16,-4-3-280 0,4 0-24 15,-4 2-184-15,4 1-168 32,-3 0 56-32,-1-7-72 15,0 4 8-15,0-3 0 0,-5-4 0 16,2 0-8-16,-5-3 8 31,-8 0-16-31,4 0 0 16,-8 4-112-16,-4 2-8 0,4 4-72 15,-4 6-104-15,0 0-160 16,0 9 56-16,-4 13 159 0,4 7 97 0,5 9 80 16,3 4 72-16,4 9-72 15,8 2-8 1,8 1 64-1,0-3-112-15,12-6-160 0,4-7-224 16,12-13 240-16,0-12 160 16,7-7 112-16,1-6 16 0,8 0 40 0,-8-16-8 31,4-9-48-31,-8-10 72 16,-8-6-64-16,-4-13 80 15,-8 3-32-15,-1-3-48 0,-6 3 0 16,-5 7 0-16,4 6 48 15,-4 12 24-15,0 4 16 0,0 9-40 16,0 7 248-16,0 3-56 31,0 3-248-31,0 0-64 0,0 0-144 16,0 16 48-16,0 6 160 16,0 6 32-16,-4 14 88 0,-1 8 40 15,5 8 16-15,0 5-168 16,0 1 8-16,5-4-16 31,14-9 0-31,9-7 8 0,4-6-8 16,0-12 0-16,7-7 0 15,2-10 8-15,-1-9-8 0,-5 0 72 0,-3-6 0 16,-8-10 56-16,-7-6 48 16,-10-6 1-1,-3-2-25 1,-4 2-144-16,0-1 0 0,0 4-8 15,-8 6-80-15,5 7-241 16,3 12-647-16,0 0-1760 0,0 2-4050 16</inkml:trace>
  <inkml:trace contextRef="#ctx0" brushRef="#br1" timeOffset="-44002.95">1676 7871 904 0,'0'0'2568'31,"0"0"-1111"-31,0 0-529 16,0 0 176-16,0 0-328 0,0-13-360 15,0 19-232-15,-11 10 376 0,-5 6 329 16,-4 7-345-16,-4 9-184 0,4 3-8 16,4 10 72-1,0 0-96 1,4 6-144-16,9 3-88 15,3 1-40-15,0-1 24 0,3-6-16 16,14 0 0-16,6-9-48 16,1-5-8-16,0-4 0 0,-4-8 40 0,4-6-48 31,0-6-304-31,0-3-128 16,0-4-392-16,12-9-1041 15,-12-12-535-15,-1-11-3009 0</inkml:trace>
  <inkml:trace contextRef="#ctx0" brushRef="#br1" timeOffset="-43560.54">1896 8010 6737 0,'0'0'1208'0,"0"0"-704"16,0 0-48-16,0 0-120 15,0 0-87-15,-84 80-129 0,77-42 64 16,-2 0 96 0,9 3 0-16,0 1-48 15,0-1-64-15,13-6-120 16,2-4-40-16,5-5 48 0,4-7-48 15,4-6-8-15,-1-10 16 16,10-3 48-16,-5-10-56 0,0-12 0 16,-4-10 0-1,-9-6 72-15,-3-3-56 16,-12-1 32-16,-4 1 24 16,-4 10 64-16,-16 2 64 0,-8 10 24 15,0 6-104-15,0 4 112 16,0 5-88-16,5 4-152 0,3 0-192 31,8 13-368-31,12 9-624 16,0-6-1393-16,12-6-1936 15</inkml:trace>
  <inkml:trace contextRef="#ctx0" brushRef="#br1" timeOffset="-43245.54">2112 7813 5065 0,'0'0'2384'0,"0"0"-319"0,0 0-593 15,0 0-408-15,0 0-888 0,0 0-176 16,19-9-56-16,1 25 56 15,-1 3 8-15,6 9 40 0,-1 4 112 16,4 3 96 0,-4 9 0-1,0 4 56-15,-5 6 16 0,-2 3-104 16,-10 16-120-16,-7 19-8 0,0-9-88 16,-4-10-8-16,-23 12-104 15,2-31-1448-15,-3-6-2393 0</inkml:trace>
  <inkml:trace contextRef="#ctx0" brushRef="#br1" timeOffset="-41932.14">1068 9286 4336 0,'0'0'2249'0,"0"0"-153"16,0 0-503-16,0 0-265 15,0 0-48-15,0 0-352 16,0 0-431-16,-21-12-41 0,10 6-152 31,6-4-216-31,-3-3-80 0,1-3 64 16,3-3-72-16,0-6 0 0,0-3-104 16,4-1 40-16,0-3 64 15,4 4-8-15,7 5 0 16,1 4-64-16,8 3 16 15,4 3-16 1,4 4-32-16,4 6-24 0,0 3-16 16,4 0 24-16,3 7 16 15,2 8 56-15,-2 7-8 0,1-2 8 16,-4-1-8-16,-5 3-65 16,-6-6 33-1,-1-1 24-15,-9-2 56 16,-2-7-72-16,-2-2 72 15,-7-1-8-15,5-3 16 0,-1-3 48 16,-1-10 40-16,6-9-24 16,-2-4-56-16,-3-2-8 0,0-4 8 31,0 3-8-31,-4 7-48 16,-4 3 48-16,0 10 0 0,0 5 48 15,0 4-48-15,4 0-152 16,0 0-232-16,0 10 128 15,8 3 240-15,0-1 0 0,4 7 16 16,-4-6 0-16,3 0-8 31,-2-4 0-31,-1 1-104 0,-5-4-208 0,2-2-48 16,-5-2 32-16,-4-2 184 16,4 4 72-16,-4-4 80 15,0 0 80-15,0 0 528 16,0-4-112-1,-4-5-376-15,4-4-120 16,-4-9-80-16,4 3-160 0,0-3 88 16,0 3 80-1,8 3-24-15,3 3-8 16,10 4 16-16,-1 3 40 16,3 2-48-16,10 4 96 0,-6 0-16 15,5 0 8-15,-4 13-40 16,0-4 24-16,-8 4-24 0,0-3 40 15,-4-1-64-15,0 1 72 16,-1-4-8-16,2-3 0 0,-2-3 8 31,13 0 8-31,0-6-8 16,4-10 8-16,0-6 16 0,-4 0-16 16,-8-7 48-16,-4 1-48 15,-9-1-8-15,-7-3 0 16,0 4 0-16,0-1-112 0,-7 10-168 31,-14 3-744-31,6 6-1593 31,3 4-4312-31</inkml:trace>
  <inkml:trace contextRef="#ctx0" brushRef="#br1" timeOffset="-38581.5">1223 9744 4721 0,'0'0'1976'0,"0"0"-976"0,0 0-192 31,0 0 32-31,0 0-111 16,-20 0-281-16,16 0 344 0,0 0 360 16,0 0-248-16,4 0-151 15,-4 0 31-15,4-4-376 0,-5-2-264 16,5-3-64-16,0-4-80 47,0-6-88-47,17 0-72 15,11-4-16-15,8-2 56 0,3 0-8 16,5 6 64-16,-4 3 48 0,-4 7-32 16,-8 2-32-16,-4 7-96 15,-9 0-48-15,-6 16-33 16,-5 3 185-16,-4 10 64 0,0-1 8 15,0 11 48-15,-13 2 25 16,-6 3-17-16,3-6-48 0,-4 4 0 16,0-11-8-16,4-2 0 15,4-13-64-15,4-4 7 16,8-2-135 0,0-10-320-16,0 0-184 0,12 0 168 15,16-7 400-15,8-2 120 16,3-4 0-16,2 4 0 0,-2-1 8 15,-7 7-16-15,0 3 8 16,-4 6-32 0,-8 13 40-1,-4 7 8-15,0 12 120 0,-4 3 0 0,-5 7-24 16,-2 6 0-16,-1 0-48 16,-4-4-40-16,0 2 0 15,0-5 112-15,-13 1-8 0,-2-4 160 31,-5-3 56-31,-4-9 240 16,-8 0-55-16,-4-10 47 0,-7-6-64 16,-2-7 232-16,-6-9 0 15,-5-3-192-15,4-19 104 0,5-10-288 16,2-9-63-16,17-7-113 31,13-6-80-31,15-6-104 0,12 3-144 16,44-10-32-16,31-3-193 15,24 7-303-15,-3 0-608 16,-29 18-3089-16,-34 16-4873 0</inkml:trace>
  <inkml:trace contextRef="#ctx0" brushRef="#br1" timeOffset="-38146.09">1833 9687 7281 0,'0'0'1608'0,"0"0"-1280"16,0 0-328-16,0 0-80 15,0 0 80-15,0 0 16 16,0 0-8-16,0 0 64 16,23 3 481-16,-14-3 431 0,2-13-416 31,1-6-376-31,0 0-104 15,-4-3-88-15,-8-3-56 0,0-4 0 16,0 4 48-16,-8 2-64 16,-4 7 72-16,0 10 392 0,-4 3-40 15,4 3-272-15,-3 16-72 32,-2 6 80-32,1 10 160 0,4 6 120 15,5 0 32-15,-1 3-240 16,8-3-16-16,0 0 8 15,8-3-72-15,7-6-32 0,13-4-48 16,8-9 8-16,4-10-8 16,11-2 0-1,2-4-416-15,3 0-696 0,-4-22-1192 16,-13-1-1009-16,-15 1-2952 16</inkml:trace>
  <inkml:trace contextRef="#ctx0" brushRef="#br1" timeOffset="-37769.51">2279 9385 4456 0,'0'0'3137'0,"0"0"-1296"16,0 0-609-16,0 0-640 0,0 0-256 31,0 0-336-31,0 0 128 16,-12 22 88-16,-4 7 912 0,0 6-624 15,0 6-248-15,8-3-128 16,4 4-120-16,4-5-8 0,0-5-8 16,8-3 0-16,3-7-112 31,-2-6-56-31,-1-7-16 0,0-6-32 16,-5-3 224-16,-3 0 280 15,0-3 657-15,0-16-329 16,-15-6-128-16,-13-4-56 0,-4 1-160 15,-8-4-96-15,0 7-48 32,4 6 232-32,12 6-120 0,9 4-136 15,6 5-96-15,9 4-1208 0,13 0-2641 16,43 4 2849-16,-1 2-712 16,1-3-1321-16</inkml:trace>
  <inkml:trace contextRef="#ctx0" brushRef="#br1" timeOffset="-37439.65">2526 9417 4865 0,'0'0'2704'0,"0"0"-287"15,0 0-513-15,0 0-136 0,0 0-655 32,0 0-457-32,0 0-656 15,-12-29-584-15,12 58 464 0,0 3 64 16,8 5-16-16,12-1-104 15,-1-5-80-15,5-9-177 0,0-5 105 16,1-8 48-16,-6-9 280 31,5 0 24-31,0-16 104 0,-8-12 120 16,-4-11 393-16,-8-8-57 16,-4-4 120-16,-13-3-248 15,-10 6-120-15,-13 7-216 0,0 13 56 16,4 8 320-16,-4 17-496 31,5 3-304-31,6 23-920 16,1 37-1057-16,9 0-1704 0,3-3-1376 0</inkml:trace>
  <inkml:trace contextRef="#ctx0" brushRef="#br1" timeOffset="-36553.66">2011 10417 6993 0,'0'0'1864'0,"0"0"-567"47,0 0-241-47,0 0-512 16,0 0-256-16,0 0-216 0,0 0 56 0,21-23 456 15,-1 5 304 1,15-1 105-16,1-7-361 0,4 4-256 0,0-4-192 16,-4 7-32-16,-4 4-56 15,-13 2-96-15,-2 6 112 16,-14 4-16-16,1 3-16 0,-4 0 64 15,0 0-96-15,0 0-48 16,0 0-200-16,0 0-112 0,0 0-40 16,0 0 48-1,0 13-248-15,0 9 552 16,4-2 136-16,5 2-64 16,-2 0-16-16,1-10-56 0,-4-2-80 15,4-10-16-15,0 0-16 16,4-3 112-16,8-16 480 0,3-10-80 31,2-6-256-31,3-6-136 16,0-3-8-16,-4 3 0 0,-4 9-176 15,-5 6 56-15,-3 13 120 16,-7 7 0-16,6 6-528 0,1 0 168 31,0 10 200-31,8 3 160 16,0-1 88-16,0-2-80 15,0-4 0-15,0-3-8 0,0-3 48 16,-1 0-48-16,9-9 128 16,-3-11-128-16,-1-2 152 0,-1-3-152 15,-7-4 0-15,-4 1 128 16,0-1-64 0,-8 7 136-16,0 9 88 15,0 4-64-15,-4 6-80 16,4 3-144-1,4 0-168-15,0 0 8 16,0 0 88-16,3 0-288 0,2 0-560 16,-5 3-737-16,-4 3-767 0,-4 0-1713 15</inkml:trace>
  <inkml:trace contextRef="#ctx0" brushRef="#br1" timeOffset="-32160.89">2310 7512 280 0,'0'0'5625'16,"0"0"-4385"-16,0 0-304 15,0-23 56 1,0 23-343-16,0 0-249 0,0 0-104 16,0 0-40-16,0 0-48 15,0 0-64 1,0 0-144-1,0 0 0-15,8 4-56 0,5 11 56 16,-2 5 8-16,6 12-8 0,-2 3 48 16,1 6 8-16,0 3-48 0,4 4 40 15,-1-4-40-15,-2 1 0 16,3-4 48-16,-4-3-48 16,-5-3 40-16,2-3 8 0,-2-4-8 15,-7 1-32-15,5-4 48 16,-5 1-16-1,0 2-40-15,3-2 0 16,1-1 0-16,5 7 0 16,-2-4 8-16,-3 4-8 0,4 0 0 15,0 0-8-15,0 2 8 16,-4 1-8-16,-4-3 8 0,4 0-8 31,0-7 8-31,-4 1-8 16,4-8 0-16,0 2 0 15,-1-8 0-15,2 1 8 0,-1-3 0 16,0-1 0-16,-5 1-8 16,1-4 0-16,1 1 0 0,-1 2 8 15,0-3 0 1,0 4-8-16,0-7 8 16,-4 3-8-16,0-3 8 15,0 1-8-15,0-4 8 0,0 0 112 16,0 0 200-16,0 0 768 15,-4 0-207-15,-8 0-633 16,-8 3-176 0,-8 3-72-16,0 0-8 15,0 1 8-15,0 6 0 0,-4-4-8 16,4 4 0-16,0 0-120 0,1-1 16 16,-1 4-41-16,4-3 105 0,0 0-24 31,0 2-32-31,1 1 0 15,-2 0 88-15,1 0-48 16,-4 0-8-16,0 3 72 0,0-3-8 16,-3 0-72-16,-1-3 0 15,4-1 32-15,0 1-24 0,5-3-88 32,-1-1 32-32,3-3 56 31,-3 1 64-31,5-4 0 15,2 3 0-15,-2 4 8 0,-1-1-8 16,0-3 8-16,-4 4 0 16,0 3 0-16,0-4 0 0,0 1 0 15,5-4 0-15,-1 3 0 0,-5-5 8 16,10 2 0-16,-5-3 0 16,3 1 40-16,-2-1-48 0,-1 3-8 15,-4-3 8 1,-3 3 0-1,-1 1 8-15,-4 3-8 0,0-4 8 16,4 3-8-16,0 1-8 0,4-4 8 16,-4 0 0-16,8 1 8 15,-4-1 0-15,0 1 0 0,-4-1 8 16,4-3-16-16,-8 3 0 16,1 1 8-1,-1-1-8-15,0 0-8 16,0 4 8-16,0-4 0 15,4 1 8-15,0-1-8 16,4 0 0-16,1 4 0 0,3-4 0 31,-4 4 0-31,4-1-8 16,-4 1 0-16,4-1-80 0,4-2-192 16,-4-1 264-16,4 1 8 15,0-4 8-15,5 0 72 0,-2-3 16 16,5 3-80-16,1-3 8 15,-6 0-8-15,6 0 8 32,-5 0-8-32,-1 0 112 0,2 0-48 15,3 0 32-15,-4 0 24 0,0 0 8 16,-1-6-40-16,2-7-88 0,-1 0 88 16,-4-3 64-16,0-3-32 15,0-3 112 1,1 3-31-1,-2-3-81-15,1 3-48 0,0 0-72 16,0 3 88-16,4-3-48 16,-3 3-40-16,-1-3 48 0,4 0-48 0,-1 3 0 15,6-6 0-15,-5 2-8 32,3-2 8-32,2-3-8 15,-1-4 8-15,0 4-8 0,-4-3 0 16,4-1 0-16,-4 4 0 15,0-1 8-15,0 1-8 0,0 2 0 16,0 1 16-16,1 0-8 31,-2-3 0-31,1 3-8 0,5-4 8 16,-6 4 0-16,5-4-8 16,1 4 8-16,3 3-8 0,-1 0 0 15,-3-3 8-15,5 3-8 16,-5 0 8-16,4-7-8 31,-5 1 0-31,-2 0 0 0,3-1 8 16,-1 1-8-16,5-4 0 15,-7-3-48-15,7 4 48 0,-4-1-8 0,3 1-40 16,2 2 40-16,-1 4-96 16,0 6 96-1,4 6 0 1,0 4 8-16,0 3 0 0,0 3 0 15,0 0 0-15,0 0-8 16,0 0 0-16,0 0-48 0,0 0-16 0,0 0-56 16,0 0-137-16,0 0-239 31,16-3 272-31,4 0 160 16,4 0-8-16,4-4 72 0,7-2 8 15,1-1 0-15,0 0 0 16,4-2 0-1,0-1 0-15,-1-3 0 16,-3 4 8-16,1-4 0 16,2 0 0-16,-3 3 0 0,-4-3-8 15,-4 4 8-15,0-1-8 16,4 0 8-16,0 0-8 0,-1 1 0 16,1-1 8-16,8-2-8 15,0-2 0-15,4 5 8 31,-1-4-8-31,5-3 0 0,-4 3 0 16,4 0 0-16,0-3 0 16,0 0-48-16,4-3 48 0,-5 3 0 15,-3-1 0-15,0 5 8 0,0-4 0 16,-8 3 0 0,0 0 0-1,-1-3-8-15,-3 3 0 0,4 3 0 16,-8-3 0-16,4 0 8 15,-1 1 0-15,1-1-8 0,0 0 0 16,5 0 0-16,-2-3 0 16,-3 3 24-1,0 1-24-15,0-2 8 16,0 4 0-16,-8 1 0 16,3 2 0-16,-3 4-8 0,0-3 0 15,0 2 0-15,8-2 0 0,-4 3 0 16,8-1 8-16,-4-3-8 31,0 1 8-31,-1 3-8 0,-7-1-8 16,-4 4 8-16,-4 0 0 15,-4 0-8-15,-4 3 0 0,-4 0 8 16,-4 0-72-16,0 0 72 16,0 0 0-16,0 0 16 31,0 0-16-31,0 0 24 0,0 0 32 15,0 0-48-15,0 0-8 16,0 0-48-16,0 0-112 0,0 9 64 16,0 4-160-16,0 9-672 15,0-3-784-15,4-3-1025 0</inkml:trace>
  <inkml:trace contextRef="#ctx0" brushRef="#br1" timeOffset="-19725.17">14861 6064 824 0,'0'0'1440'15,"0"0"592"-15,0 0-1063 0,0 0-169 16,0 0-168-16,0 0-32 16,0 0 24-16,0 0-8 0,0 0 64 15,0 0-63-15,0 0-169 16,0 0-88-16,0 0-216 15,0 0-88 1,0 0-8-16,0 0-48 16,0 0 8-16,0 0 8 0,0 0-8 15,0 0 200-15,0 0 72 0,0 0 128 16,0 0 80-16,0 0-32 31,0 0-64-31,0 0-120 16,0 0-120-16,0 0-48 0,0 0-56 15,24-3-48-15,11-4 24 0,30-2-24 16,27-4 40-16,19-3-40 16,4 4 0-16,-19-1 8 31,-25 3-8-31,-26 4 48 0,-10 3 8 16,-3-1 16-16,4-1 73 15,-4 1-17-15,-12 1-48 0,-8 0 152 16,-5 0-32-16,-2 3 80 31,-5 0 40-31,4 0-88 16,-4-4 0-16,4 4-144 0,0-3-88 15,3 0 48-15,6 0-48 0,-1 0 8 16,-5 0 0-16,2-1-8 0,-9 4 0 16,0 0-8-16,0 0-168 15,0 0-816 1,-13 10-1225-1,-7 3-183-15,5 0-2017 0</inkml:trace>
  <inkml:trace contextRef="#ctx0" brushRef="#br1" timeOffset="-17158.79">24371 8849 6361 0,'0'0'792'32,"0"0"3129"-32,0 0-2609 15,0 0-136-15,0 0-263 0,0 0-185 16,0 0-64-16,-4 0-104 15,4 0-144-15,0 0-88 0,0 0-56 32,0 0-104-32,0 0-160 31,0 0-8-31,0 0-24 16,0 0-88-16,8 0-280 0,12 0 272 15,20 0 120-15,16 0 264 16,8 0-208-16,8 0-48 0,15 0 104 0,-7 0-32 15,0 0-80 1,-1 0-56-16,-27 0-184 16,-5 0 136-16,-19 0 64 0,-15 0 32 15,-13 0-64-15,0 0-352 0,-60 6-952 16,4 3-3337-16,-8-2-96 0</inkml:trace>
  <inkml:trace contextRef="#ctx0" brushRef="#br1" timeOffset="-4304.9">1996 10671 960 0,'0'0'1096'31,"-4"0"24"-31,4 0-648 16,0 0-256-16,0 0 1417 0,0 0 143 16,0 0-720-16,0 0-112 0,0 0-47 15,0 0-401-15,0 0-144 16,0 0-112-16,0 0-88 0,0 0 8 16,0 0-56-16,0 0-40 15,0 0-8-15,0 0-8 0,0 0 40 16,0 0 40-16,0 0 16 15,0 0 32 1,0 0-112-16,0 0-56 16,0 0-8-16,0 0-232 0,4 0 232 15,11-6 168-15,9-1 120 16,-3-5 120-16,7-1-280 0,3 0 136 16,-3-3-104-16,4 0-160 31,0-3-8-31,0 0 8 0,4 0 104 15,-1-3 16-15,1 0 89 16,4 0-9-16,0-4-72 0,0 4-48 16,-1-3 200-16,-2 5-88 15,-1-2-80-15,-1 3 168 32,-7 3-128-32,4 1-8 0,-4-2 8 15,0 5-56-15,0-1 0 16,-1 1-88-16,-3-1 0 0,0 3 48 15,-3 1-56-15,-6 2 0 16,-2 1 8-16,-6 3 0 31,-7-1 56-31,4 4-56 0,-4 0 0 0,0 0 0 16,0 0 64-16,0 0-56 16,0 0-8-16,0 0 0 0,0 0-8 15,0 0 0-15,0 0-104 16,0 0 96-1,0 0-136 1,0 0-184-16,0 0-320 0,0 0-417 0,4 0-655 16,4 0-832-16,0 0 823 15,-4 0-1295-15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7246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2351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0411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6046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7247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1905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069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8115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8631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4007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5910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4224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8791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8140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6247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2382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32953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50418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5563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88408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195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66521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63038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13083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4535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35303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58457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71107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31826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67476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31327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548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94396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07037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16828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29454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01432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65545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99782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2686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370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8702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0938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2369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762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customXml" Target="../ink/ink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customXml" Target="../ink/ink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karpathy.github.io/2015/05/21/rnn-effectivenes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customXml" Target="../ink/ink18.xml"/><Relationship Id="rId4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customXml" Target="../ink/ink2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customXml" Target="../ink/ink24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customXml" Target="../ink/ink26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customXml" Target="../ink/ink29.xml"/><Relationship Id="rId10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customXml" Target="../ink/ink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customXml" Target="../ink/ink33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customXml" Target="../ink/ink35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0.png"/><Relationship Id="rId4" Type="http://schemas.openxmlformats.org/officeDocument/2006/relationships/customXml" Target="../ink/ink3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customXml" Target="../ink/ink39.xml"/><Relationship Id="rId4" Type="http://schemas.openxmlformats.org/officeDocument/2006/relationships/image" Target="../media/image3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customXml" Target="../ink/ink4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customXml" Target="../ink/ink49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customXml" Target="../ink/ink54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5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0"/>
            <a:ext cx="12192000" cy="3180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RNN Applications</a:t>
            </a:r>
          </a:p>
          <a:p>
            <a:pPr algn="ctr">
              <a:lnSpc>
                <a:spcPct val="90000"/>
              </a:lnSpc>
            </a:pPr>
            <a:endParaRPr lang="en-US" sz="4400" spc="-1" dirty="0">
              <a:solidFill>
                <a:srgbClr val="125DA2"/>
              </a:solidFill>
              <a:latin typeface="Open Sans ExtraBold"/>
            </a:endParaRPr>
          </a:p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Human Activity Recognition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C26AF0-88B9-4879-A0C6-53994D4CB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80" y="3471000"/>
            <a:ext cx="5461000" cy="2584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RNN </a:t>
            </a:r>
            <a:r>
              <a:rPr lang="en-US" sz="6000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Model (Infinite Memory)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274FB8-E466-4351-87BD-CA641B99EBBA}"/>
                  </a:ext>
                </a:extLst>
              </p14:cNvPr>
              <p14:cNvContentPartPr/>
              <p14:nvPr/>
            </p14:nvContentPartPr>
            <p14:xfrm>
              <a:off x="496080" y="475200"/>
              <a:ext cx="11287440" cy="588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274FB8-E466-4351-87BD-CA641B99EB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720" y="465840"/>
                <a:ext cx="11306160" cy="590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9083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RNN </a:t>
            </a:r>
            <a:r>
              <a:rPr lang="en-US" sz="6000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Model (Weight Sharing)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EA0651-86DA-4509-BA40-D58C9C532BF0}"/>
                  </a:ext>
                </a:extLst>
              </p14:cNvPr>
              <p14:cNvContentPartPr/>
              <p14:nvPr/>
            </p14:nvContentPartPr>
            <p14:xfrm>
              <a:off x="556200" y="834120"/>
              <a:ext cx="11081160" cy="5968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EA0651-86DA-4509-BA40-D58C9C532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840" y="824760"/>
                <a:ext cx="11099880" cy="598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320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RNN </a:t>
            </a:r>
            <a:r>
              <a:rPr lang="en-US" sz="6000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Model (Weight Sharing)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E3A3AC-08CF-4A9E-8C34-1E216CE4AB36}"/>
                  </a:ext>
                </a:extLst>
              </p14:cNvPr>
              <p14:cNvContentPartPr/>
              <p14:nvPr/>
            </p14:nvContentPartPr>
            <p14:xfrm>
              <a:off x="835920" y="903960"/>
              <a:ext cx="10773720" cy="5544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E3A3AC-08CF-4A9E-8C34-1E216CE4AB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6560" y="894600"/>
                <a:ext cx="10792440" cy="55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870A5AB-017B-4364-B1F4-EB89D76AEDC6}"/>
                  </a:ext>
                </a:extLst>
              </p14:cNvPr>
              <p14:cNvContentPartPr/>
              <p14:nvPr/>
            </p14:nvContentPartPr>
            <p14:xfrm>
              <a:off x="4360320" y="3430080"/>
              <a:ext cx="6903720" cy="1902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870A5AB-017B-4364-B1F4-EB89D76AED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0960" y="3420720"/>
                <a:ext cx="6922440" cy="19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277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RNN </a:t>
            </a:r>
            <a:r>
              <a:rPr lang="en-US" sz="6000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Model (Notations)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E0606A-1367-4BBA-A89D-8EB91ED5A6EF}"/>
                  </a:ext>
                </a:extLst>
              </p14:cNvPr>
              <p14:cNvContentPartPr/>
              <p14:nvPr/>
            </p14:nvContentPartPr>
            <p14:xfrm>
              <a:off x="55800" y="1265040"/>
              <a:ext cx="10860120" cy="5588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E0606A-1367-4BBA-A89D-8EB91ED5A6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40" y="1255680"/>
                <a:ext cx="10878840" cy="560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7313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RNN </a:t>
            </a:r>
            <a:r>
              <a:rPr lang="en-US" sz="6000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Model (Types)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2009AB0-83A7-42E5-8F10-57D5210B9E6D}"/>
                  </a:ext>
                </a:extLst>
              </p14:cNvPr>
              <p14:cNvContentPartPr/>
              <p14:nvPr/>
            </p14:nvContentPartPr>
            <p14:xfrm>
              <a:off x="1201680" y="793080"/>
              <a:ext cx="10216080" cy="5994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2009AB0-83A7-42E5-8F10-57D5210B9E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2320" y="783720"/>
                <a:ext cx="10234800" cy="601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6484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RNN </a:t>
            </a:r>
            <a:r>
              <a:rPr lang="en-US" sz="6000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Model (Notations)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2388A9-29FF-43B8-8AEC-EB8C4D38E93B}"/>
                  </a:ext>
                </a:extLst>
              </p14:cNvPr>
              <p14:cNvContentPartPr/>
              <p14:nvPr/>
            </p14:nvContentPartPr>
            <p14:xfrm>
              <a:off x="816120" y="856080"/>
              <a:ext cx="9948960" cy="4581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2388A9-29FF-43B8-8AEC-EB8C4D38E9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6760" y="846720"/>
                <a:ext cx="9967680" cy="46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57E58F-E3FB-4070-8866-CFBC67376C56}"/>
                  </a:ext>
                </a:extLst>
              </p14:cNvPr>
              <p14:cNvContentPartPr/>
              <p14:nvPr/>
            </p14:nvContentPartPr>
            <p14:xfrm>
              <a:off x="2733840" y="1446840"/>
              <a:ext cx="7702560" cy="3952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57E58F-E3FB-4070-8866-CFBC67376C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24480" y="1437480"/>
                <a:ext cx="7721280" cy="39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5683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RNN </a:t>
            </a:r>
            <a:r>
              <a:rPr lang="en-US" sz="6000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Model (Many to One)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D6F642-F9EB-4CE8-A0F4-6E724872F08B}"/>
                  </a:ext>
                </a:extLst>
              </p14:cNvPr>
              <p14:cNvContentPartPr/>
              <p14:nvPr/>
            </p14:nvContentPartPr>
            <p14:xfrm>
              <a:off x="123120" y="485640"/>
              <a:ext cx="11495520" cy="6285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D6F642-F9EB-4CE8-A0F4-6E724872F0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760" y="476280"/>
                <a:ext cx="11514240" cy="630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878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Activity: </a:t>
            </a:r>
            <a:r>
              <a:rPr lang="en-US" sz="6000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(Many to One)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6DB2E9-49A2-4090-BCE0-60B6D89F1DA7}"/>
                  </a:ext>
                </a:extLst>
              </p14:cNvPr>
              <p14:cNvContentPartPr/>
              <p14:nvPr/>
            </p14:nvContentPartPr>
            <p14:xfrm>
              <a:off x="1422720" y="914040"/>
              <a:ext cx="7969680" cy="456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6DB2E9-49A2-4090-BCE0-60B6D89F1D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3360" y="904680"/>
                <a:ext cx="7988400" cy="45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6152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RNN </a:t>
            </a:r>
            <a:r>
              <a:rPr lang="en-US" sz="6000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Model (One to Many)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C37019-981E-4FC4-A9F0-9115CAD6E752}"/>
                  </a:ext>
                </a:extLst>
              </p14:cNvPr>
              <p14:cNvContentPartPr/>
              <p14:nvPr/>
            </p14:nvContentPartPr>
            <p14:xfrm>
              <a:off x="811440" y="1331640"/>
              <a:ext cx="9352800" cy="5357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C37019-981E-4FC4-A9F0-9115CAD6E7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080" y="1322280"/>
                <a:ext cx="9371520" cy="537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7805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RNN </a:t>
            </a:r>
            <a:r>
              <a:rPr lang="en-US" sz="6000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Model (Many to Many)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9B62F8-6FB7-4DB8-A841-81661A279AC3}"/>
                  </a:ext>
                </a:extLst>
              </p14:cNvPr>
              <p14:cNvContentPartPr/>
              <p14:nvPr/>
            </p14:nvContentPartPr>
            <p14:xfrm>
              <a:off x="1355040" y="845640"/>
              <a:ext cx="10214280" cy="5672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9B62F8-6FB7-4DB8-A841-81661A279A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5680" y="836280"/>
                <a:ext cx="10233000" cy="56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978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0"/>
            <a:ext cx="12192000" cy="3180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RNN Applications</a:t>
            </a:r>
          </a:p>
          <a:p>
            <a:pPr algn="ctr">
              <a:lnSpc>
                <a:spcPct val="90000"/>
              </a:lnSpc>
            </a:pPr>
            <a:endParaRPr lang="en-US" sz="4400" spc="-1" dirty="0">
              <a:solidFill>
                <a:srgbClr val="125DA2"/>
              </a:solidFill>
              <a:latin typeface="Open Sans ExtraBold"/>
            </a:endParaRPr>
          </a:p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Image Captioning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D8CD7-62D8-4E02-B120-A82D7FB60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80" y="2906481"/>
            <a:ext cx="7569200" cy="3668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B37E5F-4818-4F6D-B819-DDBB8FDD05B8}"/>
              </a:ext>
            </a:extLst>
          </p:cNvPr>
          <p:cNvSpPr txBox="1"/>
          <p:nvPr/>
        </p:nvSpPr>
        <p:spPr>
          <a:xfrm>
            <a:off x="10180320" y="6045200"/>
            <a:ext cx="181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Courtesy: </a:t>
            </a:r>
            <a:r>
              <a:rPr lang="en-US" dirty="0" err="1">
                <a:solidFill>
                  <a:srgbClr val="0070C0"/>
                </a:solidFill>
              </a:rPr>
              <a:t>Keras-github</a:t>
            </a:r>
            <a:endParaRPr lang="en-PK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53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Activity: </a:t>
            </a:r>
            <a:r>
              <a:rPr lang="en-US" sz="6000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(Many to Many)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219AC9-5111-4BE6-9397-6120FA70D2A2}"/>
                  </a:ext>
                </a:extLst>
              </p14:cNvPr>
              <p14:cNvContentPartPr/>
              <p14:nvPr/>
            </p14:nvContentPartPr>
            <p14:xfrm>
              <a:off x="1414080" y="940680"/>
              <a:ext cx="8417160" cy="251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219AC9-5111-4BE6-9397-6120FA70D2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4720" y="931320"/>
                <a:ext cx="8435880" cy="253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9794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RNN </a:t>
            </a:r>
            <a:r>
              <a:rPr lang="en-US" sz="6000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Model Summary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D1532-B958-4D4D-A50B-1DEAE3A7C450}"/>
              </a:ext>
            </a:extLst>
          </p:cNvPr>
          <p:cNvSpPr txBox="1"/>
          <p:nvPr/>
        </p:nvSpPr>
        <p:spPr>
          <a:xfrm>
            <a:off x="10143240" y="6045200"/>
            <a:ext cx="185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Courtesy: </a:t>
            </a:r>
            <a:r>
              <a:rPr lang="en-US" b="0" i="0" dirty="0">
                <a:effectLst/>
                <a:latin typeface="Arial" panose="020B0604020202020204" pitchFamily="34" charset="0"/>
                <a:hlinkClick r:id="rId3"/>
              </a:rPr>
              <a:t>Andrej </a:t>
            </a:r>
            <a:r>
              <a:rPr lang="en-US" b="0" i="0" dirty="0" err="1">
                <a:effectLst/>
                <a:latin typeface="Arial" panose="020B0604020202020204" pitchFamily="34" charset="0"/>
                <a:hlinkClick r:id="rId3"/>
              </a:rPr>
              <a:t>Karpathy</a:t>
            </a:r>
            <a:endParaRPr lang="en-PK" dirty="0"/>
          </a:p>
          <a:p>
            <a:endParaRPr lang="en-PK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0D2C1-8376-4FAC-AC75-B6B14D132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3427"/>
            <a:ext cx="12192000" cy="38163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485CCCB-7753-460B-89FE-8FEDB1A3BF31}"/>
                  </a:ext>
                </a:extLst>
              </p14:cNvPr>
              <p14:cNvContentPartPr/>
              <p14:nvPr/>
            </p14:nvContentPartPr>
            <p14:xfrm>
              <a:off x="2195640" y="2530440"/>
              <a:ext cx="889560" cy="2864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485CCCB-7753-460B-89FE-8FEDB1A3BF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6280" y="2521080"/>
                <a:ext cx="908280" cy="28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6428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Deep RNN </a:t>
            </a:r>
            <a:r>
              <a:rPr lang="en-US" sz="6000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Model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87F3F6-CF53-4FC1-8B6F-6980F112C668}"/>
                  </a:ext>
                </a:extLst>
              </p14:cNvPr>
              <p14:cNvContentPartPr/>
              <p14:nvPr/>
            </p14:nvContentPartPr>
            <p14:xfrm>
              <a:off x="1273680" y="489240"/>
              <a:ext cx="8691120" cy="5750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87F3F6-CF53-4FC1-8B6F-6980F112C6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4320" y="479880"/>
                <a:ext cx="8709840" cy="576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3081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32" name="TextShape 1">
            <a:extLst>
              <a:ext uri="{FF2B5EF4-FFF2-40B4-BE49-F238E27FC236}">
                <a16:creationId xmlns:a16="http://schemas.microsoft.com/office/drawing/2014/main" id="{564FDA7A-9987-46A0-A11C-A930F0319CE8}"/>
              </a:ext>
            </a:extLst>
          </p:cNvPr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BPTT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CAA144-2B69-4771-BDC8-2877084FCEA6}"/>
              </a:ext>
            </a:extLst>
          </p:cNvPr>
          <p:cNvGrpSpPr/>
          <p:nvPr/>
        </p:nvGrpSpPr>
        <p:grpSpPr>
          <a:xfrm>
            <a:off x="109205" y="803585"/>
            <a:ext cx="7195109" cy="5292415"/>
            <a:chOff x="1241319" y="690841"/>
            <a:chExt cx="8580619" cy="529241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859CA69-5EEB-48B3-B43D-220921B6FCBA}"/>
                </a:ext>
              </a:extLst>
            </p:cNvPr>
            <p:cNvGrpSpPr/>
            <p:nvPr/>
          </p:nvGrpSpPr>
          <p:grpSpPr>
            <a:xfrm>
              <a:off x="2710598" y="690841"/>
              <a:ext cx="2724121" cy="5292415"/>
              <a:chOff x="1304270" y="402771"/>
              <a:chExt cx="2509099" cy="568225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67ACD4F-F867-44D7-94BD-B34EACEF6BF3}"/>
                  </a:ext>
                </a:extLst>
              </p:cNvPr>
              <p:cNvGrpSpPr/>
              <p:nvPr/>
            </p:nvGrpSpPr>
            <p:grpSpPr>
              <a:xfrm>
                <a:off x="1304270" y="3966120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20C814D-F4A6-49DB-8F75-80FC990A42E4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C76F386-616B-4BC8-B60B-37CA33EDA41F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CAF523B-9400-44FF-8FB2-1E2693B05C99}"/>
                  </a:ext>
                </a:extLst>
              </p:cNvPr>
              <p:cNvGrpSpPr/>
              <p:nvPr/>
            </p:nvGrpSpPr>
            <p:grpSpPr>
              <a:xfrm>
                <a:off x="1304270" y="1116292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03910A-53EC-43CF-A0E0-0886A4F091D0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64120A3-64E6-4674-9D67-A25D4F22E221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74F5893-01B6-42B9-995F-BF917B9424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9069" y="5581931"/>
                <a:ext cx="0" cy="503095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4BBA219-460E-4867-919F-2A347635BE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2732103"/>
                <a:ext cx="0" cy="1234017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9FAA72D-06B9-4411-B267-122D56B750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402771"/>
                <a:ext cx="0" cy="713521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FEB5F9C-F941-49FC-B65A-5A8E6EE5F51A}"/>
                </a:ext>
              </a:extLst>
            </p:cNvPr>
            <p:cNvGrpSpPr/>
            <p:nvPr/>
          </p:nvGrpSpPr>
          <p:grpSpPr>
            <a:xfrm>
              <a:off x="6396859" y="690841"/>
              <a:ext cx="2724121" cy="5292415"/>
              <a:chOff x="1304270" y="402771"/>
              <a:chExt cx="2509099" cy="568225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50687C7-A96D-477A-BF0B-A0CBE544F9E9}"/>
                  </a:ext>
                </a:extLst>
              </p:cNvPr>
              <p:cNvGrpSpPr/>
              <p:nvPr/>
            </p:nvGrpSpPr>
            <p:grpSpPr>
              <a:xfrm>
                <a:off x="1304270" y="3966120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61D978C-E736-44B5-B295-2BC33BC6EFEA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A9F812B-237E-4D02-8341-24281F2BCA91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 dirty="0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DC9A041-1812-402E-B550-A9540C9F19C6}"/>
                  </a:ext>
                </a:extLst>
              </p:cNvPr>
              <p:cNvGrpSpPr/>
              <p:nvPr/>
            </p:nvGrpSpPr>
            <p:grpSpPr>
              <a:xfrm>
                <a:off x="1304270" y="1116292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9B24CEA-587D-4F42-B6BD-64BE1638D433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CC46058-3D04-4374-A38D-4BB321997DAC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E3DDE0A-1914-4C5F-BF69-01D6AED055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9069" y="5581931"/>
                <a:ext cx="0" cy="503095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76CE45F-5C57-4E47-9D2C-7B239986F4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2732103"/>
                <a:ext cx="0" cy="1234017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98CE25A-2019-479E-849F-3678BD855B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402771"/>
                <a:ext cx="0" cy="713521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A65FA77D-D993-4923-B0BC-69F50FFAEA5D}"/>
                </a:ext>
              </a:extLst>
            </p:cNvPr>
            <p:cNvCxnSpPr>
              <a:cxnSpLocks/>
            </p:cNvCxnSpPr>
            <p:nvPr/>
          </p:nvCxnSpPr>
          <p:spPr>
            <a:xfrm>
              <a:off x="3985157" y="3697578"/>
              <a:ext cx="2431421" cy="1707676"/>
            </a:xfrm>
            <a:prstGeom prst="bentConnector3">
              <a:avLst>
                <a:gd name="adj1" fmla="val 67013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F8167C56-B012-486E-B975-E0D5DFD2A2E4}"/>
                </a:ext>
              </a:extLst>
            </p:cNvPr>
            <p:cNvCxnSpPr>
              <a:cxnSpLocks/>
            </p:cNvCxnSpPr>
            <p:nvPr/>
          </p:nvCxnSpPr>
          <p:spPr>
            <a:xfrm>
              <a:off x="7649997" y="3757394"/>
              <a:ext cx="2171941" cy="1588044"/>
            </a:xfrm>
            <a:prstGeom prst="bentConnector3">
              <a:avLst>
                <a:gd name="adj1" fmla="val 72053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9F3811D6-1C31-4EDB-993C-E985F7023956}"/>
                </a:ext>
              </a:extLst>
            </p:cNvPr>
            <p:cNvCxnSpPr>
              <a:cxnSpLocks/>
            </p:cNvCxnSpPr>
            <p:nvPr/>
          </p:nvCxnSpPr>
          <p:spPr>
            <a:xfrm>
              <a:off x="1241319" y="4381679"/>
              <a:ext cx="1460322" cy="902617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C719F6B-D82A-48AC-AA04-2F2E0394ED31}"/>
                  </a:ext>
                </a:extLst>
              </p14:cNvPr>
              <p14:cNvContentPartPr/>
              <p14:nvPr/>
            </p14:nvContentPartPr>
            <p14:xfrm>
              <a:off x="273960" y="219240"/>
              <a:ext cx="11706120" cy="63180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C719F6B-D82A-48AC-AA04-2F2E0394ED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600" y="209880"/>
                <a:ext cx="11724840" cy="63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5605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32" name="TextShape 1">
            <a:extLst>
              <a:ext uri="{FF2B5EF4-FFF2-40B4-BE49-F238E27FC236}">
                <a16:creationId xmlns:a16="http://schemas.microsoft.com/office/drawing/2014/main" id="{564FDA7A-9987-46A0-A11C-A930F0319CE8}"/>
              </a:ext>
            </a:extLst>
          </p:cNvPr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BPTT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CAA144-2B69-4771-BDC8-2877084FCEA6}"/>
              </a:ext>
            </a:extLst>
          </p:cNvPr>
          <p:cNvGrpSpPr/>
          <p:nvPr/>
        </p:nvGrpSpPr>
        <p:grpSpPr>
          <a:xfrm>
            <a:off x="109205" y="803585"/>
            <a:ext cx="7195109" cy="5292415"/>
            <a:chOff x="1241319" y="690841"/>
            <a:chExt cx="8580619" cy="529241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859CA69-5EEB-48B3-B43D-220921B6FCBA}"/>
                </a:ext>
              </a:extLst>
            </p:cNvPr>
            <p:cNvGrpSpPr/>
            <p:nvPr/>
          </p:nvGrpSpPr>
          <p:grpSpPr>
            <a:xfrm>
              <a:off x="2710598" y="690841"/>
              <a:ext cx="2724121" cy="5292415"/>
              <a:chOff x="1304270" y="402771"/>
              <a:chExt cx="2509099" cy="568225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67ACD4F-F867-44D7-94BD-B34EACEF6BF3}"/>
                  </a:ext>
                </a:extLst>
              </p:cNvPr>
              <p:cNvGrpSpPr/>
              <p:nvPr/>
            </p:nvGrpSpPr>
            <p:grpSpPr>
              <a:xfrm>
                <a:off x="1304270" y="3966120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20C814D-F4A6-49DB-8F75-80FC990A42E4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C76F386-616B-4BC8-B60B-37CA33EDA41F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CAF523B-9400-44FF-8FB2-1E2693B05C99}"/>
                  </a:ext>
                </a:extLst>
              </p:cNvPr>
              <p:cNvGrpSpPr/>
              <p:nvPr/>
            </p:nvGrpSpPr>
            <p:grpSpPr>
              <a:xfrm>
                <a:off x="1304270" y="1116292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03910A-53EC-43CF-A0E0-0886A4F091D0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64120A3-64E6-4674-9D67-A25D4F22E221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74F5893-01B6-42B9-995F-BF917B9424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9069" y="5581931"/>
                <a:ext cx="0" cy="503095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4BBA219-460E-4867-919F-2A347635BE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2732103"/>
                <a:ext cx="0" cy="1234017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9FAA72D-06B9-4411-B267-122D56B750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402771"/>
                <a:ext cx="0" cy="713521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FEB5F9C-F941-49FC-B65A-5A8E6EE5F51A}"/>
                </a:ext>
              </a:extLst>
            </p:cNvPr>
            <p:cNvGrpSpPr/>
            <p:nvPr/>
          </p:nvGrpSpPr>
          <p:grpSpPr>
            <a:xfrm>
              <a:off x="6396859" y="690841"/>
              <a:ext cx="2724121" cy="5292415"/>
              <a:chOff x="1304270" y="402771"/>
              <a:chExt cx="2509099" cy="568225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50687C7-A96D-477A-BF0B-A0CBE544F9E9}"/>
                  </a:ext>
                </a:extLst>
              </p:cNvPr>
              <p:cNvGrpSpPr/>
              <p:nvPr/>
            </p:nvGrpSpPr>
            <p:grpSpPr>
              <a:xfrm>
                <a:off x="1304270" y="3966120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61D978C-E736-44B5-B295-2BC33BC6EFEA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A9F812B-237E-4D02-8341-24281F2BCA91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 dirty="0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DC9A041-1812-402E-B550-A9540C9F19C6}"/>
                  </a:ext>
                </a:extLst>
              </p:cNvPr>
              <p:cNvGrpSpPr/>
              <p:nvPr/>
            </p:nvGrpSpPr>
            <p:grpSpPr>
              <a:xfrm>
                <a:off x="1304270" y="1116292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9B24CEA-587D-4F42-B6BD-64BE1638D433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CC46058-3D04-4374-A38D-4BB321997DAC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E3DDE0A-1914-4C5F-BF69-01D6AED055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9069" y="5581931"/>
                <a:ext cx="0" cy="503095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76CE45F-5C57-4E47-9D2C-7B239986F4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2732103"/>
                <a:ext cx="0" cy="1234017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98CE25A-2019-479E-849F-3678BD855B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402771"/>
                <a:ext cx="0" cy="713521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A65FA77D-D993-4923-B0BC-69F50FFAEA5D}"/>
                </a:ext>
              </a:extLst>
            </p:cNvPr>
            <p:cNvCxnSpPr>
              <a:cxnSpLocks/>
            </p:cNvCxnSpPr>
            <p:nvPr/>
          </p:nvCxnSpPr>
          <p:spPr>
            <a:xfrm>
              <a:off x="3985157" y="3697578"/>
              <a:ext cx="2431421" cy="1707676"/>
            </a:xfrm>
            <a:prstGeom prst="bentConnector3">
              <a:avLst>
                <a:gd name="adj1" fmla="val 67013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F8167C56-B012-486E-B975-E0D5DFD2A2E4}"/>
                </a:ext>
              </a:extLst>
            </p:cNvPr>
            <p:cNvCxnSpPr>
              <a:cxnSpLocks/>
            </p:cNvCxnSpPr>
            <p:nvPr/>
          </p:nvCxnSpPr>
          <p:spPr>
            <a:xfrm>
              <a:off x="7649997" y="3757394"/>
              <a:ext cx="2171941" cy="1588044"/>
            </a:xfrm>
            <a:prstGeom prst="bentConnector3">
              <a:avLst>
                <a:gd name="adj1" fmla="val 72053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9F3811D6-1C31-4EDB-993C-E985F7023956}"/>
                </a:ext>
              </a:extLst>
            </p:cNvPr>
            <p:cNvCxnSpPr>
              <a:cxnSpLocks/>
            </p:cNvCxnSpPr>
            <p:nvPr/>
          </p:nvCxnSpPr>
          <p:spPr>
            <a:xfrm>
              <a:off x="1241319" y="4381679"/>
              <a:ext cx="1460322" cy="902617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C719F6B-D82A-48AC-AA04-2F2E0394ED31}"/>
                  </a:ext>
                </a:extLst>
              </p14:cNvPr>
              <p14:cNvContentPartPr/>
              <p14:nvPr/>
            </p14:nvContentPartPr>
            <p14:xfrm>
              <a:off x="273960" y="219240"/>
              <a:ext cx="11706120" cy="63180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C719F6B-D82A-48AC-AA04-2F2E0394ED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600" y="209880"/>
                <a:ext cx="11724840" cy="63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FCD3D0-17BB-4754-BC38-FEE32C274A9D}"/>
                  </a:ext>
                </a:extLst>
              </p14:cNvPr>
              <p14:cNvContentPartPr/>
              <p14:nvPr/>
            </p14:nvContentPartPr>
            <p14:xfrm>
              <a:off x="183600" y="1152000"/>
              <a:ext cx="11764800" cy="5322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FCD3D0-17BB-4754-BC38-FEE32C274A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240" y="1142640"/>
                <a:ext cx="11783520" cy="53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7632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32" name="TextShape 1">
            <a:extLst>
              <a:ext uri="{FF2B5EF4-FFF2-40B4-BE49-F238E27FC236}">
                <a16:creationId xmlns:a16="http://schemas.microsoft.com/office/drawing/2014/main" id="{564FDA7A-9987-46A0-A11C-A930F0319CE8}"/>
              </a:ext>
            </a:extLst>
          </p:cNvPr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BPTT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CAA144-2B69-4771-BDC8-2877084FCEA6}"/>
              </a:ext>
            </a:extLst>
          </p:cNvPr>
          <p:cNvGrpSpPr/>
          <p:nvPr/>
        </p:nvGrpSpPr>
        <p:grpSpPr>
          <a:xfrm>
            <a:off x="109205" y="803585"/>
            <a:ext cx="7195109" cy="5292415"/>
            <a:chOff x="1241319" y="690841"/>
            <a:chExt cx="8580619" cy="529241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859CA69-5EEB-48B3-B43D-220921B6FCBA}"/>
                </a:ext>
              </a:extLst>
            </p:cNvPr>
            <p:cNvGrpSpPr/>
            <p:nvPr/>
          </p:nvGrpSpPr>
          <p:grpSpPr>
            <a:xfrm>
              <a:off x="2710598" y="690841"/>
              <a:ext cx="2724121" cy="5292415"/>
              <a:chOff x="1304270" y="402771"/>
              <a:chExt cx="2509099" cy="568225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67ACD4F-F867-44D7-94BD-B34EACEF6BF3}"/>
                  </a:ext>
                </a:extLst>
              </p:cNvPr>
              <p:cNvGrpSpPr/>
              <p:nvPr/>
            </p:nvGrpSpPr>
            <p:grpSpPr>
              <a:xfrm>
                <a:off x="1304270" y="3966120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20C814D-F4A6-49DB-8F75-80FC990A42E4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C76F386-616B-4BC8-B60B-37CA33EDA41F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CAF523B-9400-44FF-8FB2-1E2693B05C99}"/>
                  </a:ext>
                </a:extLst>
              </p:cNvPr>
              <p:cNvGrpSpPr/>
              <p:nvPr/>
            </p:nvGrpSpPr>
            <p:grpSpPr>
              <a:xfrm>
                <a:off x="1304270" y="1116292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03910A-53EC-43CF-A0E0-0886A4F091D0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64120A3-64E6-4674-9D67-A25D4F22E221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74F5893-01B6-42B9-995F-BF917B9424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9069" y="5581931"/>
                <a:ext cx="0" cy="503095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4BBA219-460E-4867-919F-2A347635BE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2732103"/>
                <a:ext cx="0" cy="1234017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9FAA72D-06B9-4411-B267-122D56B750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402771"/>
                <a:ext cx="0" cy="713521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FEB5F9C-F941-49FC-B65A-5A8E6EE5F51A}"/>
                </a:ext>
              </a:extLst>
            </p:cNvPr>
            <p:cNvGrpSpPr/>
            <p:nvPr/>
          </p:nvGrpSpPr>
          <p:grpSpPr>
            <a:xfrm>
              <a:off x="6396859" y="690841"/>
              <a:ext cx="2724121" cy="5292415"/>
              <a:chOff x="1304270" y="402771"/>
              <a:chExt cx="2509099" cy="568225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50687C7-A96D-477A-BF0B-A0CBE544F9E9}"/>
                  </a:ext>
                </a:extLst>
              </p:cNvPr>
              <p:cNvGrpSpPr/>
              <p:nvPr/>
            </p:nvGrpSpPr>
            <p:grpSpPr>
              <a:xfrm>
                <a:off x="1304270" y="3966120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61D978C-E736-44B5-B295-2BC33BC6EFEA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A9F812B-237E-4D02-8341-24281F2BCA91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 dirty="0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DC9A041-1812-402E-B550-A9540C9F19C6}"/>
                  </a:ext>
                </a:extLst>
              </p:cNvPr>
              <p:cNvGrpSpPr/>
              <p:nvPr/>
            </p:nvGrpSpPr>
            <p:grpSpPr>
              <a:xfrm>
                <a:off x="1304270" y="1116292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9B24CEA-587D-4F42-B6BD-64BE1638D433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CC46058-3D04-4374-A38D-4BB321997DAC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E3DDE0A-1914-4C5F-BF69-01D6AED055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9069" y="5581931"/>
                <a:ext cx="0" cy="503095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76CE45F-5C57-4E47-9D2C-7B239986F4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2732103"/>
                <a:ext cx="0" cy="1234017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98CE25A-2019-479E-849F-3678BD855B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402771"/>
                <a:ext cx="0" cy="713521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A65FA77D-D993-4923-B0BC-69F50FFAEA5D}"/>
                </a:ext>
              </a:extLst>
            </p:cNvPr>
            <p:cNvCxnSpPr>
              <a:cxnSpLocks/>
            </p:cNvCxnSpPr>
            <p:nvPr/>
          </p:nvCxnSpPr>
          <p:spPr>
            <a:xfrm>
              <a:off x="3985157" y="3697578"/>
              <a:ext cx="2431421" cy="1707676"/>
            </a:xfrm>
            <a:prstGeom prst="bentConnector3">
              <a:avLst>
                <a:gd name="adj1" fmla="val 67013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F8167C56-B012-486E-B975-E0D5DFD2A2E4}"/>
                </a:ext>
              </a:extLst>
            </p:cNvPr>
            <p:cNvCxnSpPr>
              <a:cxnSpLocks/>
            </p:cNvCxnSpPr>
            <p:nvPr/>
          </p:nvCxnSpPr>
          <p:spPr>
            <a:xfrm>
              <a:off x="7649997" y="3757394"/>
              <a:ext cx="2171941" cy="1588044"/>
            </a:xfrm>
            <a:prstGeom prst="bentConnector3">
              <a:avLst>
                <a:gd name="adj1" fmla="val 72053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9F3811D6-1C31-4EDB-993C-E985F7023956}"/>
                </a:ext>
              </a:extLst>
            </p:cNvPr>
            <p:cNvCxnSpPr>
              <a:cxnSpLocks/>
            </p:cNvCxnSpPr>
            <p:nvPr/>
          </p:nvCxnSpPr>
          <p:spPr>
            <a:xfrm>
              <a:off x="1241319" y="4381679"/>
              <a:ext cx="1460322" cy="902617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C719F6B-D82A-48AC-AA04-2F2E0394ED31}"/>
                  </a:ext>
                </a:extLst>
              </p14:cNvPr>
              <p14:cNvContentPartPr/>
              <p14:nvPr/>
            </p14:nvContentPartPr>
            <p14:xfrm>
              <a:off x="273960" y="219240"/>
              <a:ext cx="11706120" cy="63180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C719F6B-D82A-48AC-AA04-2F2E0394ED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600" y="209880"/>
                <a:ext cx="11724840" cy="63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EACE4B-36DF-424F-84FD-DD8FF6A7D42B}"/>
                  </a:ext>
                </a:extLst>
              </p14:cNvPr>
              <p14:cNvContentPartPr/>
              <p14:nvPr/>
            </p14:nvContentPartPr>
            <p14:xfrm>
              <a:off x="1804320" y="318600"/>
              <a:ext cx="9997560" cy="5896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EACE4B-36DF-424F-84FD-DD8FF6A7D4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4960" y="309240"/>
                <a:ext cx="10016280" cy="59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6097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32" name="TextShape 1">
            <a:extLst>
              <a:ext uri="{FF2B5EF4-FFF2-40B4-BE49-F238E27FC236}">
                <a16:creationId xmlns:a16="http://schemas.microsoft.com/office/drawing/2014/main" id="{564FDA7A-9987-46A0-A11C-A930F0319CE8}"/>
              </a:ext>
            </a:extLst>
          </p:cNvPr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BPTT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CAA144-2B69-4771-BDC8-2877084FCEA6}"/>
              </a:ext>
            </a:extLst>
          </p:cNvPr>
          <p:cNvGrpSpPr/>
          <p:nvPr/>
        </p:nvGrpSpPr>
        <p:grpSpPr>
          <a:xfrm>
            <a:off x="109205" y="803585"/>
            <a:ext cx="7195109" cy="5292415"/>
            <a:chOff x="1241319" y="690841"/>
            <a:chExt cx="8580619" cy="529241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859CA69-5EEB-48B3-B43D-220921B6FCBA}"/>
                </a:ext>
              </a:extLst>
            </p:cNvPr>
            <p:cNvGrpSpPr/>
            <p:nvPr/>
          </p:nvGrpSpPr>
          <p:grpSpPr>
            <a:xfrm>
              <a:off x="2710598" y="690841"/>
              <a:ext cx="2724121" cy="5292415"/>
              <a:chOff x="1304270" y="402771"/>
              <a:chExt cx="2509099" cy="568225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67ACD4F-F867-44D7-94BD-B34EACEF6BF3}"/>
                  </a:ext>
                </a:extLst>
              </p:cNvPr>
              <p:cNvGrpSpPr/>
              <p:nvPr/>
            </p:nvGrpSpPr>
            <p:grpSpPr>
              <a:xfrm>
                <a:off x="1304270" y="3966120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20C814D-F4A6-49DB-8F75-80FC990A42E4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C76F386-616B-4BC8-B60B-37CA33EDA41F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CAF523B-9400-44FF-8FB2-1E2693B05C99}"/>
                  </a:ext>
                </a:extLst>
              </p:cNvPr>
              <p:cNvGrpSpPr/>
              <p:nvPr/>
            </p:nvGrpSpPr>
            <p:grpSpPr>
              <a:xfrm>
                <a:off x="1304270" y="1116292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03910A-53EC-43CF-A0E0-0886A4F091D0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64120A3-64E6-4674-9D67-A25D4F22E221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74F5893-01B6-42B9-995F-BF917B9424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9069" y="5581931"/>
                <a:ext cx="0" cy="503095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4BBA219-460E-4867-919F-2A347635BE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2732103"/>
                <a:ext cx="0" cy="1234017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9FAA72D-06B9-4411-B267-122D56B750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402771"/>
                <a:ext cx="0" cy="713521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FEB5F9C-F941-49FC-B65A-5A8E6EE5F51A}"/>
                </a:ext>
              </a:extLst>
            </p:cNvPr>
            <p:cNvGrpSpPr/>
            <p:nvPr/>
          </p:nvGrpSpPr>
          <p:grpSpPr>
            <a:xfrm>
              <a:off x="6396859" y="690841"/>
              <a:ext cx="2724121" cy="5292415"/>
              <a:chOff x="1304270" y="402771"/>
              <a:chExt cx="2509099" cy="568225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50687C7-A96D-477A-BF0B-A0CBE544F9E9}"/>
                  </a:ext>
                </a:extLst>
              </p:cNvPr>
              <p:cNvGrpSpPr/>
              <p:nvPr/>
            </p:nvGrpSpPr>
            <p:grpSpPr>
              <a:xfrm>
                <a:off x="1304270" y="3966120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61D978C-E736-44B5-B295-2BC33BC6EFEA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A9F812B-237E-4D02-8341-24281F2BCA91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 dirty="0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DC9A041-1812-402E-B550-A9540C9F19C6}"/>
                  </a:ext>
                </a:extLst>
              </p:cNvPr>
              <p:cNvGrpSpPr/>
              <p:nvPr/>
            </p:nvGrpSpPr>
            <p:grpSpPr>
              <a:xfrm>
                <a:off x="1304270" y="1116292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9B24CEA-587D-4F42-B6BD-64BE1638D433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CC46058-3D04-4374-A38D-4BB321997DAC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E3DDE0A-1914-4C5F-BF69-01D6AED055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9069" y="5581931"/>
                <a:ext cx="0" cy="503095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76CE45F-5C57-4E47-9D2C-7B239986F4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2732103"/>
                <a:ext cx="0" cy="1234017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98CE25A-2019-479E-849F-3678BD855B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402771"/>
                <a:ext cx="0" cy="713521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A65FA77D-D993-4923-B0BC-69F50FFAEA5D}"/>
                </a:ext>
              </a:extLst>
            </p:cNvPr>
            <p:cNvCxnSpPr>
              <a:cxnSpLocks/>
            </p:cNvCxnSpPr>
            <p:nvPr/>
          </p:nvCxnSpPr>
          <p:spPr>
            <a:xfrm>
              <a:off x="3985157" y="3697578"/>
              <a:ext cx="2431421" cy="1707676"/>
            </a:xfrm>
            <a:prstGeom prst="bentConnector3">
              <a:avLst>
                <a:gd name="adj1" fmla="val 67013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F8167C56-B012-486E-B975-E0D5DFD2A2E4}"/>
                </a:ext>
              </a:extLst>
            </p:cNvPr>
            <p:cNvCxnSpPr>
              <a:cxnSpLocks/>
            </p:cNvCxnSpPr>
            <p:nvPr/>
          </p:nvCxnSpPr>
          <p:spPr>
            <a:xfrm>
              <a:off x="7649997" y="3757394"/>
              <a:ext cx="2171941" cy="1588044"/>
            </a:xfrm>
            <a:prstGeom prst="bentConnector3">
              <a:avLst>
                <a:gd name="adj1" fmla="val 72053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9F3811D6-1C31-4EDB-993C-E985F7023956}"/>
                </a:ext>
              </a:extLst>
            </p:cNvPr>
            <p:cNvCxnSpPr>
              <a:cxnSpLocks/>
            </p:cNvCxnSpPr>
            <p:nvPr/>
          </p:nvCxnSpPr>
          <p:spPr>
            <a:xfrm>
              <a:off x="1241319" y="4381679"/>
              <a:ext cx="1460322" cy="902617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C719F6B-D82A-48AC-AA04-2F2E0394ED31}"/>
                  </a:ext>
                </a:extLst>
              </p14:cNvPr>
              <p14:cNvContentPartPr/>
              <p14:nvPr/>
            </p14:nvContentPartPr>
            <p14:xfrm>
              <a:off x="273960" y="219240"/>
              <a:ext cx="11706120" cy="63180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C719F6B-D82A-48AC-AA04-2F2E0394ED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600" y="209880"/>
                <a:ext cx="11724840" cy="63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0B1F444-8304-4243-9743-2222A3274A9E}"/>
                  </a:ext>
                </a:extLst>
              </p14:cNvPr>
              <p14:cNvContentPartPr/>
              <p14:nvPr/>
            </p14:nvContentPartPr>
            <p14:xfrm>
              <a:off x="7508520" y="1277640"/>
              <a:ext cx="4386960" cy="5373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0B1F444-8304-4243-9743-2222A3274A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99160" y="1268280"/>
                <a:ext cx="4405680" cy="53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4E7015E-32E4-4288-B57C-77ACE694AA2B}"/>
                  </a:ext>
                </a:extLst>
              </p14:cNvPr>
              <p14:cNvContentPartPr/>
              <p14:nvPr/>
            </p14:nvContentPartPr>
            <p14:xfrm>
              <a:off x="9977040" y="2194560"/>
              <a:ext cx="508320" cy="272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4E7015E-32E4-4288-B57C-77ACE694AA2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67680" y="2185200"/>
                <a:ext cx="527040" cy="2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7002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32" name="TextShape 1">
            <a:extLst>
              <a:ext uri="{FF2B5EF4-FFF2-40B4-BE49-F238E27FC236}">
                <a16:creationId xmlns:a16="http://schemas.microsoft.com/office/drawing/2014/main" id="{564FDA7A-9987-46A0-A11C-A930F0319CE8}"/>
              </a:ext>
            </a:extLst>
          </p:cNvPr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BPTT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CAA144-2B69-4771-BDC8-2877084FCEA6}"/>
              </a:ext>
            </a:extLst>
          </p:cNvPr>
          <p:cNvGrpSpPr/>
          <p:nvPr/>
        </p:nvGrpSpPr>
        <p:grpSpPr>
          <a:xfrm>
            <a:off x="109205" y="803585"/>
            <a:ext cx="7195109" cy="5292415"/>
            <a:chOff x="1241319" y="690841"/>
            <a:chExt cx="8580619" cy="529241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859CA69-5EEB-48B3-B43D-220921B6FCBA}"/>
                </a:ext>
              </a:extLst>
            </p:cNvPr>
            <p:cNvGrpSpPr/>
            <p:nvPr/>
          </p:nvGrpSpPr>
          <p:grpSpPr>
            <a:xfrm>
              <a:off x="2710598" y="690841"/>
              <a:ext cx="2724121" cy="5292415"/>
              <a:chOff x="1304270" y="402771"/>
              <a:chExt cx="2509099" cy="568225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67ACD4F-F867-44D7-94BD-B34EACEF6BF3}"/>
                  </a:ext>
                </a:extLst>
              </p:cNvPr>
              <p:cNvGrpSpPr/>
              <p:nvPr/>
            </p:nvGrpSpPr>
            <p:grpSpPr>
              <a:xfrm>
                <a:off x="1304270" y="3966120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20C814D-F4A6-49DB-8F75-80FC990A42E4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C76F386-616B-4BC8-B60B-37CA33EDA41F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CAF523B-9400-44FF-8FB2-1E2693B05C99}"/>
                  </a:ext>
                </a:extLst>
              </p:cNvPr>
              <p:cNvGrpSpPr/>
              <p:nvPr/>
            </p:nvGrpSpPr>
            <p:grpSpPr>
              <a:xfrm>
                <a:off x="1304270" y="1116292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03910A-53EC-43CF-A0E0-0886A4F091D0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64120A3-64E6-4674-9D67-A25D4F22E221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74F5893-01B6-42B9-995F-BF917B9424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9069" y="5581931"/>
                <a:ext cx="0" cy="503095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4BBA219-460E-4867-919F-2A347635BE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2732103"/>
                <a:ext cx="0" cy="1234017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9FAA72D-06B9-4411-B267-122D56B750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402771"/>
                <a:ext cx="0" cy="713521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FEB5F9C-F941-49FC-B65A-5A8E6EE5F51A}"/>
                </a:ext>
              </a:extLst>
            </p:cNvPr>
            <p:cNvGrpSpPr/>
            <p:nvPr/>
          </p:nvGrpSpPr>
          <p:grpSpPr>
            <a:xfrm>
              <a:off x="6396859" y="690841"/>
              <a:ext cx="2724121" cy="5292415"/>
              <a:chOff x="1304270" y="402771"/>
              <a:chExt cx="2509099" cy="568225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50687C7-A96D-477A-BF0B-A0CBE544F9E9}"/>
                  </a:ext>
                </a:extLst>
              </p:cNvPr>
              <p:cNvGrpSpPr/>
              <p:nvPr/>
            </p:nvGrpSpPr>
            <p:grpSpPr>
              <a:xfrm>
                <a:off x="1304270" y="3966120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61D978C-E736-44B5-B295-2BC33BC6EFEA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A9F812B-237E-4D02-8341-24281F2BCA91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 dirty="0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DC9A041-1812-402E-B550-A9540C9F19C6}"/>
                  </a:ext>
                </a:extLst>
              </p:cNvPr>
              <p:cNvGrpSpPr/>
              <p:nvPr/>
            </p:nvGrpSpPr>
            <p:grpSpPr>
              <a:xfrm>
                <a:off x="1304270" y="1116292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9B24CEA-587D-4F42-B6BD-64BE1638D433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CC46058-3D04-4374-A38D-4BB321997DAC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E3DDE0A-1914-4C5F-BF69-01D6AED055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9069" y="5581931"/>
                <a:ext cx="0" cy="503095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76CE45F-5C57-4E47-9D2C-7B239986F4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2732103"/>
                <a:ext cx="0" cy="1234017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98CE25A-2019-479E-849F-3678BD855B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402771"/>
                <a:ext cx="0" cy="713521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A65FA77D-D993-4923-B0BC-69F50FFAEA5D}"/>
                </a:ext>
              </a:extLst>
            </p:cNvPr>
            <p:cNvCxnSpPr>
              <a:cxnSpLocks/>
            </p:cNvCxnSpPr>
            <p:nvPr/>
          </p:nvCxnSpPr>
          <p:spPr>
            <a:xfrm>
              <a:off x="3985157" y="3697578"/>
              <a:ext cx="2431421" cy="1707676"/>
            </a:xfrm>
            <a:prstGeom prst="bentConnector3">
              <a:avLst>
                <a:gd name="adj1" fmla="val 67013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F8167C56-B012-486E-B975-E0D5DFD2A2E4}"/>
                </a:ext>
              </a:extLst>
            </p:cNvPr>
            <p:cNvCxnSpPr>
              <a:cxnSpLocks/>
            </p:cNvCxnSpPr>
            <p:nvPr/>
          </p:nvCxnSpPr>
          <p:spPr>
            <a:xfrm>
              <a:off x="7649997" y="3757394"/>
              <a:ext cx="2171941" cy="1588044"/>
            </a:xfrm>
            <a:prstGeom prst="bentConnector3">
              <a:avLst>
                <a:gd name="adj1" fmla="val 72053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9F3811D6-1C31-4EDB-993C-E985F7023956}"/>
                </a:ext>
              </a:extLst>
            </p:cNvPr>
            <p:cNvCxnSpPr>
              <a:cxnSpLocks/>
            </p:cNvCxnSpPr>
            <p:nvPr/>
          </p:nvCxnSpPr>
          <p:spPr>
            <a:xfrm>
              <a:off x="1241319" y="4381679"/>
              <a:ext cx="1460322" cy="902617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C719F6B-D82A-48AC-AA04-2F2E0394ED31}"/>
                  </a:ext>
                </a:extLst>
              </p14:cNvPr>
              <p14:cNvContentPartPr/>
              <p14:nvPr/>
            </p14:nvContentPartPr>
            <p14:xfrm>
              <a:off x="273960" y="219240"/>
              <a:ext cx="11706120" cy="63180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C719F6B-D82A-48AC-AA04-2F2E0394ED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600" y="209880"/>
                <a:ext cx="11724840" cy="63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4A70F17-65F7-48F0-A13A-EF806FA5E215}"/>
                  </a:ext>
                </a:extLst>
              </p14:cNvPr>
              <p14:cNvContentPartPr/>
              <p14:nvPr/>
            </p14:nvContentPartPr>
            <p14:xfrm>
              <a:off x="2709000" y="308520"/>
              <a:ext cx="9269280" cy="6549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4A70F17-65F7-48F0-A13A-EF806FA5E2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99640" y="299160"/>
                <a:ext cx="9288000" cy="65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47A6E0-8C45-4080-9A4C-65513384E02A}"/>
                  </a:ext>
                </a:extLst>
              </p14:cNvPr>
              <p14:cNvContentPartPr/>
              <p14:nvPr/>
            </p14:nvContentPartPr>
            <p14:xfrm>
              <a:off x="7987680" y="4448520"/>
              <a:ext cx="3843000" cy="1706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47A6E0-8C45-4080-9A4C-65513384E0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78320" y="4439160"/>
                <a:ext cx="3861720" cy="17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7D2CDDA-9544-49CB-A880-FDF0E6FF79FE}"/>
                  </a:ext>
                </a:extLst>
              </p14:cNvPr>
              <p14:cNvContentPartPr/>
              <p14:nvPr/>
            </p14:nvContentPartPr>
            <p14:xfrm>
              <a:off x="7241760" y="4426920"/>
              <a:ext cx="1202760" cy="847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7D2CDDA-9544-49CB-A880-FDF0E6FF79F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32400" y="4417560"/>
                <a:ext cx="1221480" cy="8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4326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32" name="TextShape 1">
            <a:extLst>
              <a:ext uri="{FF2B5EF4-FFF2-40B4-BE49-F238E27FC236}">
                <a16:creationId xmlns:a16="http://schemas.microsoft.com/office/drawing/2014/main" id="{564FDA7A-9987-46A0-A11C-A930F0319CE8}"/>
              </a:ext>
            </a:extLst>
          </p:cNvPr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BPTT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CAA144-2B69-4771-BDC8-2877084FCEA6}"/>
              </a:ext>
            </a:extLst>
          </p:cNvPr>
          <p:cNvGrpSpPr/>
          <p:nvPr/>
        </p:nvGrpSpPr>
        <p:grpSpPr>
          <a:xfrm>
            <a:off x="109205" y="803585"/>
            <a:ext cx="7195109" cy="5292415"/>
            <a:chOff x="1241319" y="690841"/>
            <a:chExt cx="8580619" cy="529241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859CA69-5EEB-48B3-B43D-220921B6FCBA}"/>
                </a:ext>
              </a:extLst>
            </p:cNvPr>
            <p:cNvGrpSpPr/>
            <p:nvPr/>
          </p:nvGrpSpPr>
          <p:grpSpPr>
            <a:xfrm>
              <a:off x="2710598" y="690841"/>
              <a:ext cx="2724121" cy="5292415"/>
              <a:chOff x="1304270" y="402771"/>
              <a:chExt cx="2509099" cy="568225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67ACD4F-F867-44D7-94BD-B34EACEF6BF3}"/>
                  </a:ext>
                </a:extLst>
              </p:cNvPr>
              <p:cNvGrpSpPr/>
              <p:nvPr/>
            </p:nvGrpSpPr>
            <p:grpSpPr>
              <a:xfrm>
                <a:off x="1304270" y="3966120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20C814D-F4A6-49DB-8F75-80FC990A42E4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C76F386-616B-4BC8-B60B-37CA33EDA41F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CAF523B-9400-44FF-8FB2-1E2693B05C99}"/>
                  </a:ext>
                </a:extLst>
              </p:cNvPr>
              <p:cNvGrpSpPr/>
              <p:nvPr/>
            </p:nvGrpSpPr>
            <p:grpSpPr>
              <a:xfrm>
                <a:off x="1304270" y="1116292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03910A-53EC-43CF-A0E0-0886A4F091D0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64120A3-64E6-4674-9D67-A25D4F22E221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74F5893-01B6-42B9-995F-BF917B9424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9069" y="5581931"/>
                <a:ext cx="0" cy="503095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4BBA219-460E-4867-919F-2A347635BE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2732103"/>
                <a:ext cx="0" cy="1234017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9FAA72D-06B9-4411-B267-122D56B750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402771"/>
                <a:ext cx="0" cy="713521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FEB5F9C-F941-49FC-B65A-5A8E6EE5F51A}"/>
                </a:ext>
              </a:extLst>
            </p:cNvPr>
            <p:cNvGrpSpPr/>
            <p:nvPr/>
          </p:nvGrpSpPr>
          <p:grpSpPr>
            <a:xfrm>
              <a:off x="6396859" y="690841"/>
              <a:ext cx="2724121" cy="5292415"/>
              <a:chOff x="1304270" y="402771"/>
              <a:chExt cx="2509099" cy="568225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50687C7-A96D-477A-BF0B-A0CBE544F9E9}"/>
                  </a:ext>
                </a:extLst>
              </p:cNvPr>
              <p:cNvGrpSpPr/>
              <p:nvPr/>
            </p:nvGrpSpPr>
            <p:grpSpPr>
              <a:xfrm>
                <a:off x="1304270" y="3966120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61D978C-E736-44B5-B295-2BC33BC6EFEA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A9F812B-237E-4D02-8341-24281F2BCA91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 dirty="0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DC9A041-1812-402E-B550-A9540C9F19C6}"/>
                  </a:ext>
                </a:extLst>
              </p:cNvPr>
              <p:cNvGrpSpPr/>
              <p:nvPr/>
            </p:nvGrpSpPr>
            <p:grpSpPr>
              <a:xfrm>
                <a:off x="1304270" y="1116292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9B24CEA-587D-4F42-B6BD-64BE1638D433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CC46058-3D04-4374-A38D-4BB321997DAC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E3DDE0A-1914-4C5F-BF69-01D6AED055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9069" y="5581931"/>
                <a:ext cx="0" cy="503095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76CE45F-5C57-4E47-9D2C-7B239986F4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2732103"/>
                <a:ext cx="0" cy="1234017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98CE25A-2019-479E-849F-3678BD855B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402771"/>
                <a:ext cx="0" cy="713521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A65FA77D-D993-4923-B0BC-69F50FFAEA5D}"/>
                </a:ext>
              </a:extLst>
            </p:cNvPr>
            <p:cNvCxnSpPr>
              <a:cxnSpLocks/>
            </p:cNvCxnSpPr>
            <p:nvPr/>
          </p:nvCxnSpPr>
          <p:spPr>
            <a:xfrm>
              <a:off x="3985157" y="3697578"/>
              <a:ext cx="2431421" cy="1707676"/>
            </a:xfrm>
            <a:prstGeom prst="bentConnector3">
              <a:avLst>
                <a:gd name="adj1" fmla="val 67013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F8167C56-B012-486E-B975-E0D5DFD2A2E4}"/>
                </a:ext>
              </a:extLst>
            </p:cNvPr>
            <p:cNvCxnSpPr>
              <a:cxnSpLocks/>
            </p:cNvCxnSpPr>
            <p:nvPr/>
          </p:nvCxnSpPr>
          <p:spPr>
            <a:xfrm>
              <a:off x="7649997" y="3757394"/>
              <a:ext cx="2171941" cy="1588044"/>
            </a:xfrm>
            <a:prstGeom prst="bentConnector3">
              <a:avLst>
                <a:gd name="adj1" fmla="val 72053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9F3811D6-1C31-4EDB-993C-E985F7023956}"/>
                </a:ext>
              </a:extLst>
            </p:cNvPr>
            <p:cNvCxnSpPr>
              <a:cxnSpLocks/>
            </p:cNvCxnSpPr>
            <p:nvPr/>
          </p:nvCxnSpPr>
          <p:spPr>
            <a:xfrm>
              <a:off x="1241319" y="4381679"/>
              <a:ext cx="1460322" cy="902617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C719F6B-D82A-48AC-AA04-2F2E0394ED31}"/>
                  </a:ext>
                </a:extLst>
              </p14:cNvPr>
              <p14:cNvContentPartPr/>
              <p14:nvPr/>
            </p14:nvContentPartPr>
            <p14:xfrm>
              <a:off x="273960" y="219240"/>
              <a:ext cx="11706120" cy="63180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C719F6B-D82A-48AC-AA04-2F2E0394ED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600" y="209880"/>
                <a:ext cx="11724840" cy="63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14B2BD-139E-47A8-961E-E3E6B865DE7B}"/>
                  </a:ext>
                </a:extLst>
              </p14:cNvPr>
              <p14:cNvContentPartPr/>
              <p14:nvPr/>
            </p14:nvContentPartPr>
            <p14:xfrm>
              <a:off x="1865880" y="245880"/>
              <a:ext cx="10217520" cy="6185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14B2BD-139E-47A8-961E-E3E6B865DE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56520" y="236520"/>
                <a:ext cx="10236240" cy="620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947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32" name="TextShape 1">
            <a:extLst>
              <a:ext uri="{FF2B5EF4-FFF2-40B4-BE49-F238E27FC236}">
                <a16:creationId xmlns:a16="http://schemas.microsoft.com/office/drawing/2014/main" id="{564FDA7A-9987-46A0-A11C-A930F0319CE8}"/>
              </a:ext>
            </a:extLst>
          </p:cNvPr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BPTT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CAA144-2B69-4771-BDC8-2877084FCEA6}"/>
              </a:ext>
            </a:extLst>
          </p:cNvPr>
          <p:cNvGrpSpPr/>
          <p:nvPr/>
        </p:nvGrpSpPr>
        <p:grpSpPr>
          <a:xfrm>
            <a:off x="109205" y="803585"/>
            <a:ext cx="7195109" cy="5292415"/>
            <a:chOff x="1241319" y="690841"/>
            <a:chExt cx="8580619" cy="529241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859CA69-5EEB-48B3-B43D-220921B6FCBA}"/>
                </a:ext>
              </a:extLst>
            </p:cNvPr>
            <p:cNvGrpSpPr/>
            <p:nvPr/>
          </p:nvGrpSpPr>
          <p:grpSpPr>
            <a:xfrm>
              <a:off x="2710598" y="690841"/>
              <a:ext cx="2724121" cy="5292415"/>
              <a:chOff x="1304270" y="402771"/>
              <a:chExt cx="2509099" cy="568225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67ACD4F-F867-44D7-94BD-B34EACEF6BF3}"/>
                  </a:ext>
                </a:extLst>
              </p:cNvPr>
              <p:cNvGrpSpPr/>
              <p:nvPr/>
            </p:nvGrpSpPr>
            <p:grpSpPr>
              <a:xfrm>
                <a:off x="1304270" y="3966120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20C814D-F4A6-49DB-8F75-80FC990A42E4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C76F386-616B-4BC8-B60B-37CA33EDA41F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CAF523B-9400-44FF-8FB2-1E2693B05C99}"/>
                  </a:ext>
                </a:extLst>
              </p:cNvPr>
              <p:cNvGrpSpPr/>
              <p:nvPr/>
            </p:nvGrpSpPr>
            <p:grpSpPr>
              <a:xfrm>
                <a:off x="1304270" y="1116292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03910A-53EC-43CF-A0E0-0886A4F091D0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64120A3-64E6-4674-9D67-A25D4F22E221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74F5893-01B6-42B9-995F-BF917B9424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9069" y="5581931"/>
                <a:ext cx="0" cy="503095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4BBA219-460E-4867-919F-2A347635BE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2732103"/>
                <a:ext cx="0" cy="1234017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9FAA72D-06B9-4411-B267-122D56B750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402771"/>
                <a:ext cx="0" cy="713521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FEB5F9C-F941-49FC-B65A-5A8E6EE5F51A}"/>
                </a:ext>
              </a:extLst>
            </p:cNvPr>
            <p:cNvGrpSpPr/>
            <p:nvPr/>
          </p:nvGrpSpPr>
          <p:grpSpPr>
            <a:xfrm>
              <a:off x="6396859" y="690841"/>
              <a:ext cx="2724121" cy="5292415"/>
              <a:chOff x="1304270" y="402771"/>
              <a:chExt cx="2509099" cy="568225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50687C7-A96D-477A-BF0B-A0CBE544F9E9}"/>
                  </a:ext>
                </a:extLst>
              </p:cNvPr>
              <p:cNvGrpSpPr/>
              <p:nvPr/>
            </p:nvGrpSpPr>
            <p:grpSpPr>
              <a:xfrm>
                <a:off x="1304270" y="3966120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61D978C-E736-44B5-B295-2BC33BC6EFEA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A9F812B-237E-4D02-8341-24281F2BCA91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 dirty="0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DC9A041-1812-402E-B550-A9540C9F19C6}"/>
                  </a:ext>
                </a:extLst>
              </p:cNvPr>
              <p:cNvGrpSpPr/>
              <p:nvPr/>
            </p:nvGrpSpPr>
            <p:grpSpPr>
              <a:xfrm>
                <a:off x="1304270" y="1116292"/>
                <a:ext cx="2509099" cy="1615811"/>
                <a:chOff x="1329178" y="3707769"/>
                <a:chExt cx="2509099" cy="1615811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9B24CEA-587D-4F42-B6BD-64BE1638D433}"/>
                    </a:ext>
                  </a:extLst>
                </p:cNvPr>
                <p:cNvSpPr/>
                <p:nvPr/>
              </p:nvSpPr>
              <p:spPr>
                <a:xfrm>
                  <a:off x="1329178" y="4524866"/>
                  <a:ext cx="2507531" cy="7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CC46058-3D04-4374-A38D-4BB321997DAC}"/>
                    </a:ext>
                  </a:extLst>
                </p:cNvPr>
                <p:cNvSpPr/>
                <p:nvPr/>
              </p:nvSpPr>
              <p:spPr>
                <a:xfrm>
                  <a:off x="1330746" y="3707769"/>
                  <a:ext cx="2507531" cy="7987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E3DDE0A-1914-4C5F-BF69-01D6AED055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9069" y="5581931"/>
                <a:ext cx="0" cy="503095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76CE45F-5C57-4E47-9D2C-7B239986F4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2732103"/>
                <a:ext cx="0" cy="1234017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98CE25A-2019-479E-849F-3678BD855B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0063" y="402771"/>
                <a:ext cx="0" cy="713521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A65FA77D-D993-4923-B0BC-69F50FFAEA5D}"/>
                </a:ext>
              </a:extLst>
            </p:cNvPr>
            <p:cNvCxnSpPr>
              <a:cxnSpLocks/>
            </p:cNvCxnSpPr>
            <p:nvPr/>
          </p:nvCxnSpPr>
          <p:spPr>
            <a:xfrm>
              <a:off x="3985157" y="3697578"/>
              <a:ext cx="2431421" cy="1707676"/>
            </a:xfrm>
            <a:prstGeom prst="bentConnector3">
              <a:avLst>
                <a:gd name="adj1" fmla="val 67013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F8167C56-B012-486E-B975-E0D5DFD2A2E4}"/>
                </a:ext>
              </a:extLst>
            </p:cNvPr>
            <p:cNvCxnSpPr>
              <a:cxnSpLocks/>
            </p:cNvCxnSpPr>
            <p:nvPr/>
          </p:nvCxnSpPr>
          <p:spPr>
            <a:xfrm>
              <a:off x="7649997" y="3757394"/>
              <a:ext cx="2171941" cy="1588044"/>
            </a:xfrm>
            <a:prstGeom prst="bentConnector3">
              <a:avLst>
                <a:gd name="adj1" fmla="val 72053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9F3811D6-1C31-4EDB-993C-E985F7023956}"/>
                </a:ext>
              </a:extLst>
            </p:cNvPr>
            <p:cNvCxnSpPr>
              <a:cxnSpLocks/>
            </p:cNvCxnSpPr>
            <p:nvPr/>
          </p:nvCxnSpPr>
          <p:spPr>
            <a:xfrm>
              <a:off x="1241319" y="4381679"/>
              <a:ext cx="1460322" cy="902617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C719F6B-D82A-48AC-AA04-2F2E0394ED31}"/>
                  </a:ext>
                </a:extLst>
              </p14:cNvPr>
              <p14:cNvContentPartPr/>
              <p14:nvPr/>
            </p14:nvContentPartPr>
            <p14:xfrm>
              <a:off x="273960" y="219240"/>
              <a:ext cx="11706120" cy="63180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C719F6B-D82A-48AC-AA04-2F2E0394ED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600" y="209880"/>
                <a:ext cx="11724840" cy="63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16DE7C7-4D41-4506-9AAC-3420E9D0AF76}"/>
                  </a:ext>
                </a:extLst>
              </p14:cNvPr>
              <p14:cNvContentPartPr/>
              <p14:nvPr/>
            </p14:nvContentPartPr>
            <p14:xfrm>
              <a:off x="1362600" y="2160"/>
              <a:ext cx="10771920" cy="6772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16DE7C7-4D41-4506-9AAC-3420E9D0AF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53240" y="-7200"/>
                <a:ext cx="10790640" cy="67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584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0"/>
            <a:ext cx="12192000" cy="3180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RNN Applications</a:t>
            </a:r>
          </a:p>
          <a:p>
            <a:pPr algn="ctr">
              <a:lnSpc>
                <a:spcPct val="90000"/>
              </a:lnSpc>
            </a:pPr>
            <a:endParaRPr lang="en-US" sz="4400" spc="-1" dirty="0">
              <a:solidFill>
                <a:srgbClr val="125DA2"/>
              </a:solidFill>
              <a:latin typeface="Open Sans ExtraBold"/>
            </a:endParaRPr>
          </a:p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Machine Translation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F6F02-F693-4BC3-A8EB-832071408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025" y="3276600"/>
            <a:ext cx="5965949" cy="2625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DF60C1-F8B7-4844-98A7-D19C28516A8E}"/>
              </a:ext>
            </a:extLst>
          </p:cNvPr>
          <p:cNvSpPr txBox="1"/>
          <p:nvPr/>
        </p:nvSpPr>
        <p:spPr>
          <a:xfrm>
            <a:off x="10180320" y="6045200"/>
            <a:ext cx="181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Courtesy: </a:t>
            </a:r>
            <a:r>
              <a:rPr lang="en-US" dirty="0">
                <a:solidFill>
                  <a:srgbClr val="0070C0"/>
                </a:solidFill>
              </a:rPr>
              <a:t>ciklopea.com</a:t>
            </a:r>
            <a:endParaRPr lang="en-PK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700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32" name="TextShape 1">
            <a:extLst>
              <a:ext uri="{FF2B5EF4-FFF2-40B4-BE49-F238E27FC236}">
                <a16:creationId xmlns:a16="http://schemas.microsoft.com/office/drawing/2014/main" id="{564FDA7A-9987-46A0-A11C-A930F0319CE8}"/>
              </a:ext>
            </a:extLst>
          </p:cNvPr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Activity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57C60CF-0DBA-47E7-BF44-84D9BE724AC2}"/>
                  </a:ext>
                </a:extLst>
              </p14:cNvPr>
              <p14:cNvContentPartPr/>
              <p14:nvPr/>
            </p14:nvContentPartPr>
            <p14:xfrm>
              <a:off x="747000" y="952200"/>
              <a:ext cx="6751800" cy="2687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57C60CF-0DBA-47E7-BF44-84D9BE724A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640" y="942840"/>
                <a:ext cx="6770520" cy="270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096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Vanishing Gradient in RNN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D1532-B958-4D4D-A50B-1DEAE3A7C450}"/>
              </a:ext>
            </a:extLst>
          </p:cNvPr>
          <p:cNvSpPr txBox="1"/>
          <p:nvPr/>
        </p:nvSpPr>
        <p:spPr>
          <a:xfrm>
            <a:off x="10143240" y="6045200"/>
            <a:ext cx="185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Courtesy: </a:t>
            </a: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dlology.com</a:t>
            </a:r>
            <a:endParaRPr lang="en-PK" dirty="0">
              <a:solidFill>
                <a:srgbClr val="0070C0"/>
              </a:solidFill>
            </a:endParaRPr>
          </a:p>
          <a:p>
            <a:endParaRPr lang="en-PK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013B9-75F9-44B2-B83B-5116F871D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92" y="1552575"/>
            <a:ext cx="9324975" cy="3752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F304E7-FC0B-4BD1-B2C1-41AB4E3E7FAD}"/>
                  </a:ext>
                </a:extLst>
              </p14:cNvPr>
              <p14:cNvContentPartPr/>
              <p14:nvPr/>
            </p14:nvContentPartPr>
            <p14:xfrm>
              <a:off x="4287240" y="1166760"/>
              <a:ext cx="3990600" cy="939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F304E7-FC0B-4BD1-B2C1-41AB4E3E7F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7880" y="1157400"/>
                <a:ext cx="4009320" cy="9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9509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Gated Recurrent Unit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AD00538-7C6D-40CB-A40C-F9F4E72C9B60}"/>
                  </a:ext>
                </a:extLst>
              </p14:cNvPr>
              <p14:cNvContentPartPr/>
              <p14:nvPr/>
            </p14:nvContentPartPr>
            <p14:xfrm>
              <a:off x="338400" y="355320"/>
              <a:ext cx="11294280" cy="6107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AD00538-7C6D-40CB-A40C-F9F4E72C9B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040" y="345960"/>
                <a:ext cx="11313000" cy="61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05EA1E4-0DD9-4AB5-8D07-A9F1E956189F}"/>
                  </a:ext>
                </a:extLst>
              </p14:cNvPr>
              <p14:cNvContentPartPr/>
              <p14:nvPr/>
            </p14:nvContentPartPr>
            <p14:xfrm>
              <a:off x="7867440" y="4736520"/>
              <a:ext cx="639720" cy="446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05EA1E4-0DD9-4AB5-8D07-A9F1E95618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8080" y="4727160"/>
                <a:ext cx="658440" cy="46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889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Gated Recurrent Unit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2C9BE1-E9D9-4B54-AF72-7F7D60AFB56D}"/>
                  </a:ext>
                </a:extLst>
              </p14:cNvPr>
              <p14:cNvContentPartPr/>
              <p14:nvPr/>
            </p14:nvContentPartPr>
            <p14:xfrm>
              <a:off x="2520" y="927000"/>
              <a:ext cx="10762560" cy="4770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2C9BE1-E9D9-4B54-AF72-7F7D60AFB5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840" y="917640"/>
                <a:ext cx="10781280" cy="478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2185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LSTM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3701F4-A41C-4853-8A9B-DB4E3616C1E1}"/>
                  </a:ext>
                </a:extLst>
              </p14:cNvPr>
              <p14:cNvContentPartPr/>
              <p14:nvPr/>
            </p14:nvContentPartPr>
            <p14:xfrm>
              <a:off x="1160280" y="291240"/>
              <a:ext cx="9604800" cy="653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3701F4-A41C-4853-8A9B-DB4E3616C1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0920" y="281880"/>
                <a:ext cx="9623520" cy="65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5AD8FC-2B3B-48AC-BFA6-B84723F2666A}"/>
                  </a:ext>
                </a:extLst>
              </p14:cNvPr>
              <p14:cNvContentPartPr/>
              <p14:nvPr/>
            </p14:nvContentPartPr>
            <p14:xfrm>
              <a:off x="5628240" y="4808520"/>
              <a:ext cx="3485880" cy="1468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5AD8FC-2B3B-48AC-BFA6-B84723F266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18880" y="4799160"/>
                <a:ext cx="3504600" cy="148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4513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LSTM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8E01C0-B42D-488B-9E33-E7EE86FD65A1}"/>
                  </a:ext>
                </a:extLst>
              </p14:cNvPr>
              <p14:cNvContentPartPr/>
              <p14:nvPr/>
            </p14:nvContentPartPr>
            <p14:xfrm>
              <a:off x="820440" y="869760"/>
              <a:ext cx="9245880" cy="5229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8E01C0-B42D-488B-9E33-E7EE86FD65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080" y="860400"/>
                <a:ext cx="9264600" cy="52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4630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Bidirectional RNN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B28C9C-FA62-4DC1-B39B-33B7B04CDBA4}"/>
                  </a:ext>
                </a:extLst>
              </p14:cNvPr>
              <p14:cNvContentPartPr/>
              <p14:nvPr/>
            </p14:nvContentPartPr>
            <p14:xfrm>
              <a:off x="243720" y="936000"/>
              <a:ext cx="11774880" cy="5335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B28C9C-FA62-4DC1-B39B-33B7B04CDB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360" y="926640"/>
                <a:ext cx="11793600" cy="53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4306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Attention Model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AC2FDB-D91B-4659-8967-7EFA42511553}"/>
                  </a:ext>
                </a:extLst>
              </p14:cNvPr>
              <p14:cNvContentPartPr/>
              <p14:nvPr/>
            </p14:nvContentPartPr>
            <p14:xfrm>
              <a:off x="1048320" y="291240"/>
              <a:ext cx="10019160" cy="5864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AC2FDB-D91B-4659-8967-7EFA425115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8960" y="281880"/>
                <a:ext cx="10037880" cy="58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9754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Attention Model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DDE63C-0E5E-464D-BA83-ACC5A3843DB8}"/>
                  </a:ext>
                </a:extLst>
              </p14:cNvPr>
              <p14:cNvContentPartPr/>
              <p14:nvPr/>
            </p14:nvContentPartPr>
            <p14:xfrm>
              <a:off x="458640" y="729360"/>
              <a:ext cx="11355120" cy="612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DDE63C-0E5E-464D-BA83-ACC5A3843D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280" y="720000"/>
                <a:ext cx="11373840" cy="61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597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Text Generation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BDB8247-D9FE-4320-A399-77E4312E9419}"/>
                  </a:ext>
                </a:extLst>
              </p14:cNvPr>
              <p14:cNvContentPartPr/>
              <p14:nvPr/>
            </p14:nvContentPartPr>
            <p14:xfrm>
              <a:off x="806040" y="704160"/>
              <a:ext cx="9223200" cy="4619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BDB8247-D9FE-4320-A399-77E4312E94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6680" y="694800"/>
                <a:ext cx="9241920" cy="46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381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0"/>
            <a:ext cx="12192000" cy="3180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RNN Applications</a:t>
            </a:r>
          </a:p>
          <a:p>
            <a:pPr algn="ctr">
              <a:lnSpc>
                <a:spcPct val="90000"/>
              </a:lnSpc>
            </a:pPr>
            <a:endParaRPr lang="en-US" sz="4400" spc="-1" dirty="0">
              <a:solidFill>
                <a:srgbClr val="125DA2"/>
              </a:solidFill>
              <a:latin typeface="Open Sans ExtraBold"/>
            </a:endParaRPr>
          </a:p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Speech Recognition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F60C1-F8B7-4844-98A7-D19C28516A8E}"/>
              </a:ext>
            </a:extLst>
          </p:cNvPr>
          <p:cNvSpPr txBox="1"/>
          <p:nvPr/>
        </p:nvSpPr>
        <p:spPr>
          <a:xfrm>
            <a:off x="10180320" y="6045200"/>
            <a:ext cx="181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Courtesy: </a:t>
            </a:r>
            <a:r>
              <a:rPr lang="en-US" dirty="0">
                <a:solidFill>
                  <a:srgbClr val="0070C0"/>
                </a:solidFill>
              </a:rPr>
              <a:t>loginworks.com</a:t>
            </a:r>
            <a:endParaRPr lang="en-PK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54A62-E9DE-47D5-8E75-FB997309C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517" y="3180080"/>
            <a:ext cx="5434965" cy="309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434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Text Generation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31B15C-81DB-4A09-8A51-7C728AC3F40F}"/>
                  </a:ext>
                </a:extLst>
              </p14:cNvPr>
              <p14:cNvContentPartPr/>
              <p14:nvPr/>
            </p14:nvContentPartPr>
            <p14:xfrm>
              <a:off x="653760" y="1028520"/>
              <a:ext cx="10126800" cy="5712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31B15C-81DB-4A09-8A51-7C728AC3F4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400" y="1019160"/>
                <a:ext cx="10145520" cy="57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7AD711-CE78-40B8-A10A-D45B5D3FBA74}"/>
                  </a:ext>
                </a:extLst>
              </p14:cNvPr>
              <p14:cNvContentPartPr/>
              <p14:nvPr/>
            </p14:nvContentPartPr>
            <p14:xfrm>
              <a:off x="1107360" y="2783160"/>
              <a:ext cx="664200" cy="129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7AD711-CE78-40B8-A10A-D45B5D3FBA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8000" y="2773800"/>
                <a:ext cx="682920" cy="13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254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Text Generation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C0CA13-3C01-4B43-B7AA-51689504A342}"/>
                  </a:ext>
                </a:extLst>
              </p14:cNvPr>
              <p14:cNvContentPartPr/>
              <p14:nvPr/>
            </p14:nvContentPartPr>
            <p14:xfrm>
              <a:off x="1505880" y="1197720"/>
              <a:ext cx="10598760" cy="521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C0CA13-3C01-4B43-B7AA-51689504A3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6520" y="1188360"/>
                <a:ext cx="10617480" cy="52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1605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Activity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2DFC77-4DB9-4B82-8606-F95DECDA3D82}"/>
                  </a:ext>
                </a:extLst>
              </p14:cNvPr>
              <p14:cNvContentPartPr/>
              <p14:nvPr/>
            </p14:nvContentPartPr>
            <p14:xfrm>
              <a:off x="639720" y="752040"/>
              <a:ext cx="9538560" cy="5838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2DFC77-4DB9-4B82-8606-F95DECDA3D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360" y="742680"/>
                <a:ext cx="9557280" cy="58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5147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Stock Price Prediction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8A7AD7-4E9B-496A-9B27-D8F28CBFE3A9}"/>
                  </a:ext>
                </a:extLst>
              </p14:cNvPr>
              <p14:cNvContentPartPr/>
              <p14:nvPr/>
            </p14:nvContentPartPr>
            <p14:xfrm>
              <a:off x="1296360" y="902880"/>
              <a:ext cx="8364240" cy="552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8A7AD7-4E9B-496A-9B27-D8F28CBFE3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7000" y="893520"/>
                <a:ext cx="8382960" cy="55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1452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Stock Price Prediction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3986A5E-5217-4FF9-9373-5274442E0AD0}"/>
                  </a:ext>
                </a:extLst>
              </p14:cNvPr>
              <p14:cNvContentPartPr/>
              <p14:nvPr/>
            </p14:nvContentPartPr>
            <p14:xfrm>
              <a:off x="1375200" y="2042640"/>
              <a:ext cx="9482760" cy="4233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986A5E-5217-4FF9-9373-5274442E0A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5840" y="2033280"/>
                <a:ext cx="9501480" cy="42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DA54D17-8DAB-4142-9455-1FFA74EC8085}"/>
                  </a:ext>
                </a:extLst>
              </p14:cNvPr>
              <p14:cNvContentPartPr/>
              <p14:nvPr/>
            </p14:nvContentPartPr>
            <p14:xfrm>
              <a:off x="2621520" y="892800"/>
              <a:ext cx="8529480" cy="1380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DA54D17-8DAB-4142-9455-1FFA74EC80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12160" y="883440"/>
                <a:ext cx="8548200" cy="139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98895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Activity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B9698F-0186-4AFC-A303-0DC6923F5A26}"/>
                  </a:ext>
                </a:extLst>
              </p14:cNvPr>
              <p14:cNvContentPartPr/>
              <p14:nvPr/>
            </p14:nvContentPartPr>
            <p14:xfrm>
              <a:off x="156240" y="1133640"/>
              <a:ext cx="10065240" cy="4334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B9698F-0186-4AFC-A303-0DC6923F5A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880" y="1124280"/>
                <a:ext cx="10083960" cy="435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8264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Further readings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02CB71-A9FB-4FBB-BF34-C578EA67F4D5}"/>
                  </a:ext>
                </a:extLst>
              </p14:cNvPr>
              <p14:cNvContentPartPr/>
              <p14:nvPr/>
            </p14:nvContentPartPr>
            <p14:xfrm>
              <a:off x="1348200" y="1229760"/>
              <a:ext cx="10072440" cy="508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02CB71-A9FB-4FBB-BF34-C578EA67F4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8840" y="1220400"/>
                <a:ext cx="10091160" cy="510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375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0"/>
            <a:ext cx="12192000" cy="3180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RNN Applications</a:t>
            </a:r>
          </a:p>
          <a:p>
            <a:pPr algn="ctr">
              <a:lnSpc>
                <a:spcPct val="90000"/>
              </a:lnSpc>
            </a:pPr>
            <a:endParaRPr lang="en-US" sz="4400" spc="-1" dirty="0">
              <a:solidFill>
                <a:srgbClr val="125DA2"/>
              </a:solidFill>
              <a:latin typeface="Open Sans ExtraBold"/>
            </a:endParaRPr>
          </a:p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Stock Price Prediction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F60C1-F8B7-4844-98A7-D19C28516A8E}"/>
              </a:ext>
            </a:extLst>
          </p:cNvPr>
          <p:cNvSpPr txBox="1"/>
          <p:nvPr/>
        </p:nvSpPr>
        <p:spPr>
          <a:xfrm>
            <a:off x="10048240" y="6045200"/>
            <a:ext cx="195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Courtesy: </a:t>
            </a:r>
            <a:r>
              <a:rPr lang="en-US" dirty="0">
                <a:solidFill>
                  <a:srgbClr val="0070C0"/>
                </a:solidFill>
              </a:rPr>
              <a:t>hackernoon.com</a:t>
            </a:r>
            <a:endParaRPr lang="en-PK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98FAF-C5E1-4DA9-BA0F-E25A3179B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87" y="2945825"/>
            <a:ext cx="64579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3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0"/>
            <a:ext cx="12192000" cy="3180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When to model RNN?</a:t>
            </a:r>
          </a:p>
          <a:p>
            <a:pPr algn="ctr">
              <a:lnSpc>
                <a:spcPct val="90000"/>
              </a:lnSpc>
            </a:pPr>
            <a:endParaRPr lang="en-US" sz="4400" spc="-1" dirty="0">
              <a:solidFill>
                <a:srgbClr val="125DA2"/>
              </a:solidFill>
              <a:latin typeface="Open Sans ExtraBold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CBE639-2057-4FA2-BFE3-64A639C46115}"/>
                  </a:ext>
                </a:extLst>
              </p14:cNvPr>
              <p14:cNvContentPartPr/>
              <p14:nvPr/>
            </p14:nvContentPartPr>
            <p14:xfrm>
              <a:off x="2199960" y="1706400"/>
              <a:ext cx="8163360" cy="3880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CBE639-2057-4FA2-BFE3-64A639C461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0600" y="1697040"/>
                <a:ext cx="8182080" cy="389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543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0"/>
            <a:ext cx="12192000" cy="3180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Activity</a:t>
            </a:r>
          </a:p>
          <a:p>
            <a:pPr algn="ctr">
              <a:lnSpc>
                <a:spcPct val="90000"/>
              </a:lnSpc>
            </a:pPr>
            <a:endParaRPr lang="en-US" sz="4400" spc="-1" dirty="0">
              <a:solidFill>
                <a:srgbClr val="125DA2"/>
              </a:solidFill>
              <a:latin typeface="Open Sans ExtraBold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7720CE-3462-49CF-A818-D9771DC67D6C}"/>
                  </a:ext>
                </a:extLst>
              </p14:cNvPr>
              <p14:cNvContentPartPr/>
              <p14:nvPr/>
            </p14:nvContentPartPr>
            <p14:xfrm>
              <a:off x="762840" y="1994400"/>
              <a:ext cx="10225800" cy="304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7720CE-3462-49CF-A818-D9771DC67D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3480" y="1985040"/>
                <a:ext cx="10244520" cy="30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251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RNN </a:t>
            </a:r>
            <a:r>
              <a:rPr lang="en-US" sz="6000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Model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F60C1-F8B7-4844-98A7-D19C28516A8E}"/>
              </a:ext>
            </a:extLst>
          </p:cNvPr>
          <p:cNvSpPr txBox="1"/>
          <p:nvPr/>
        </p:nvSpPr>
        <p:spPr>
          <a:xfrm>
            <a:off x="10048240" y="6045200"/>
            <a:ext cx="195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Courtesy: </a:t>
            </a:r>
            <a:r>
              <a:rPr lang="en-US" dirty="0" err="1">
                <a:solidFill>
                  <a:srgbClr val="0070C0"/>
                </a:solidFill>
              </a:rPr>
              <a:t>researchgate</a:t>
            </a:r>
            <a:endParaRPr lang="en-PK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B0B4FB-16F9-4DED-81FE-3BEFB5179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767" y="1274000"/>
            <a:ext cx="6388465" cy="24318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90C1A8-961F-41B0-A15F-4BDBE3B3BFA8}"/>
                  </a:ext>
                </a:extLst>
              </p14:cNvPr>
              <p14:cNvContentPartPr/>
              <p14:nvPr/>
            </p14:nvContentPartPr>
            <p14:xfrm>
              <a:off x="1150200" y="1001160"/>
              <a:ext cx="9755640" cy="4563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90C1A8-961F-41B0-A15F-4BDBE3B3BF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0840" y="991800"/>
                <a:ext cx="9774360" cy="45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251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RNN </a:t>
            </a:r>
            <a:r>
              <a:rPr lang="en-US" sz="6000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Model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30BF-3B14-4A62-93C5-EDE5AE06CE0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D72044-D1BD-4BCA-B1CE-BFAC88F6FAE8}"/>
                  </a:ext>
                </a:extLst>
              </p14:cNvPr>
              <p14:cNvContentPartPr/>
              <p14:nvPr/>
            </p14:nvContentPartPr>
            <p14:xfrm>
              <a:off x="554760" y="917640"/>
              <a:ext cx="10949040" cy="4964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D72044-D1BD-4BCA-B1CE-BFAC88F6FA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400" y="908280"/>
                <a:ext cx="10967760" cy="498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404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6897</TotalTime>
  <Words>224</Words>
  <Application>Microsoft Office PowerPoint</Application>
  <PresentationFormat>Widescreen</PresentationFormat>
  <Paragraphs>109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Open Sans ExtraBold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294</cp:revision>
  <dcterms:created xsi:type="dcterms:W3CDTF">2019-01-15T19:27:36Z</dcterms:created>
  <dcterms:modified xsi:type="dcterms:W3CDTF">2020-10-05T23:13:30Z</dcterms:modified>
  <dc:language>en-US</dc:language>
</cp:coreProperties>
</file>