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6mq9bj/zqJB0wTjbVVo/HooFi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OpenSans-regular.fntdata"/><Relationship Id="rId8" Type="http://schemas.openxmlformats.org/officeDocument/2006/relationships/slide" Target="slides/slide4.xml"/><Relationship Id="rId21" Type="http://schemas.openxmlformats.org/officeDocument/2006/relationships/font" Target="fonts/OpenSans-boldItalic.fntdata"/><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7" Type="http://schemas.openxmlformats.org/officeDocument/2006/relationships/slide" Target="slides/slide3.xml"/><Relationship Id="rId25" Type="http://schemas.openxmlformats.org/officeDocument/2006/relationships/customXml" Target="../customXml/item3.xml"/><Relationship Id="rId20" Type="http://schemas.openxmlformats.org/officeDocument/2006/relationships/font" Target="fonts/OpenSans-italic.fntdata"/><Relationship Id="rId2"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1" Type="http://schemas.openxmlformats.org/officeDocument/2006/relationships/theme" Target="theme/theme1.xml"/><Relationship Id="rId6" Type="http://schemas.openxmlformats.org/officeDocument/2006/relationships/slide" Target="slides/slide2.xml"/><Relationship Id="rId24" Type="http://schemas.openxmlformats.org/officeDocument/2006/relationships/customXml" Target="../customXml/item2.xml"/><Relationship Id="rId15" Type="http://schemas.openxmlformats.org/officeDocument/2006/relationships/slide" Target="slides/slide11.xml"/><Relationship Id="rId5" Type="http://schemas.openxmlformats.org/officeDocument/2006/relationships/slide" Target="slides/slide1.xml"/><Relationship Id="rId23" Type="http://schemas.openxmlformats.org/officeDocument/2006/relationships/customXml" Target="../customXml/item1.xml"/><Relationship Id="rId10" Type="http://schemas.openxmlformats.org/officeDocument/2006/relationships/slide" Target="slides/slide6.xml"/><Relationship Id="rId19" Type="http://schemas.openxmlformats.org/officeDocument/2006/relationships/font" Target="fonts/OpenSans-bold.fntdata"/><Relationship Id="rId22" Type="http://customschemas.google.com/relationships/presentationmetadata" Target="metadata"/><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3072dd2d6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73072dd2d6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3072dd2d6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73072dd2d6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3072dd2d6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73072dd2d6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3072dd2d6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73072dd2d6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3072dd2d6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73072dd2d6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3072dd2d6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73072dd2d6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14" name="Shape 14"/>
        <p:cNvGrpSpPr/>
        <p:nvPr/>
      </p:nvGrpSpPr>
      <p:grpSpPr>
        <a:xfrm>
          <a:off x="0" y="0"/>
          <a:ext cx="0" cy="0"/>
          <a:chOff x="0" y="0"/>
          <a:chExt cx="0" cy="0"/>
        </a:xfrm>
      </p:grpSpPr>
      <p:sp>
        <p:nvSpPr>
          <p:cNvPr id="15" name="Google Shape;1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25DA2"/>
              </a:buClr>
              <a:buSzPts val="3600"/>
              <a:buFont typeface="Arial"/>
              <a:buNone/>
              <a:defRPr b="1" sz="3600">
                <a:solidFill>
                  <a:srgbClr val="125DA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sz="20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sz="1800">
                <a:latin typeface="Arial"/>
                <a:ea typeface="Arial"/>
                <a:cs typeface="Arial"/>
                <a:sym typeface="Arial"/>
              </a:defRPr>
            </a:lvl3pPr>
            <a:lvl4pPr indent="-330200" lvl="3" marL="1828800" algn="l">
              <a:lnSpc>
                <a:spcPct val="90000"/>
              </a:lnSpc>
              <a:spcBef>
                <a:spcPts val="500"/>
              </a:spcBef>
              <a:spcAft>
                <a:spcPts val="0"/>
              </a:spcAft>
              <a:buClr>
                <a:schemeClr val="dk1"/>
              </a:buClr>
              <a:buSzPts val="1600"/>
              <a:buChar char="•"/>
              <a:defRPr sz="1600">
                <a:latin typeface="Arial"/>
                <a:ea typeface="Arial"/>
                <a:cs typeface="Arial"/>
                <a:sym typeface="Arial"/>
              </a:defRPr>
            </a:lvl4pPr>
            <a:lvl5pPr indent="-330200" lvl="4" marL="2286000" algn="l">
              <a:lnSpc>
                <a:spcPct val="90000"/>
              </a:lnSpc>
              <a:spcBef>
                <a:spcPts val="500"/>
              </a:spcBef>
              <a:spcAft>
                <a:spcPts val="0"/>
              </a:spcAft>
              <a:buClr>
                <a:schemeClr val="dk1"/>
              </a:buClr>
              <a:buSzPts val="1600"/>
              <a:buChar char="•"/>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9"/>
          <p:cNvSpPr txBox="1"/>
          <p:nvPr>
            <p:ph idx="12" type="sldNum"/>
          </p:nvPr>
        </p:nvSpPr>
        <p:spPr>
          <a:xfrm>
            <a:off x="41783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p:cSld name="Diapositive de titre">
    <p:spTree>
      <p:nvGrpSpPr>
        <p:cNvPr id="18" name="Shape 18"/>
        <p:cNvGrpSpPr/>
        <p:nvPr/>
      </p:nvGrpSpPr>
      <p:grpSpPr>
        <a:xfrm>
          <a:off x="0" y="0"/>
          <a:ext cx="0" cy="0"/>
          <a:chOff x="0" y="0"/>
          <a:chExt cx="0" cy="0"/>
        </a:xfrm>
      </p:grpSpPr>
      <p:sp>
        <p:nvSpPr>
          <p:cNvPr id="19" name="Google Shape;19;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type="secHead">
  <p:cSld name="SECTION_HEADER">
    <p:spTree>
      <p:nvGrpSpPr>
        <p:cNvPr id="22" name="Shape 22"/>
        <p:cNvGrpSpPr/>
        <p:nvPr/>
      </p:nvGrpSpPr>
      <p:grpSpPr>
        <a:xfrm>
          <a:off x="0" y="0"/>
          <a:ext cx="0" cy="0"/>
          <a:chOff x="0" y="0"/>
          <a:chExt cx="0" cy="0"/>
        </a:xfrm>
      </p:grpSpPr>
      <p:sp>
        <p:nvSpPr>
          <p:cNvPr id="23" name="Google Shape;23;p11"/>
          <p:cNvSpPr txBox="1"/>
          <p:nvPr>
            <p:ph type="title"/>
          </p:nvPr>
        </p:nvSpPr>
        <p:spPr>
          <a:xfrm>
            <a:off x="838200" y="2334726"/>
            <a:ext cx="10515600" cy="875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25DA2"/>
              </a:buClr>
              <a:buSzPts val="5400"/>
              <a:buFont typeface="Arial"/>
              <a:buNone/>
              <a:defRPr b="1" sz="5400">
                <a:solidFill>
                  <a:srgbClr val="125DA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49530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27" name="Shape 27"/>
        <p:cNvGrpSpPr/>
        <p:nvPr/>
      </p:nvGrpSpPr>
      <p:grpSpPr>
        <a:xfrm>
          <a:off x="0" y="0"/>
          <a:ext cx="0" cy="0"/>
          <a:chOff x="0" y="0"/>
          <a:chExt cx="0" cy="0"/>
        </a:xfrm>
      </p:grpSpPr>
      <p:sp>
        <p:nvSpPr>
          <p:cNvPr id="28" name="Google Shape;2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25DA2"/>
              </a:buClr>
              <a:buSzPts val="3600"/>
              <a:buFont typeface="Arial"/>
              <a:buNone/>
              <a:defRPr b="1" sz="3600">
                <a:solidFill>
                  <a:srgbClr val="125DA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2" type="sldNum"/>
          </p:nvPr>
        </p:nvSpPr>
        <p:spPr>
          <a:xfrm>
            <a:off x="4508500" y="6356349"/>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30" name="Shape 30"/>
        <p:cNvGrpSpPr/>
        <p:nvPr/>
      </p:nvGrpSpPr>
      <p:grpSpPr>
        <a:xfrm>
          <a:off x="0" y="0"/>
          <a:ext cx="0" cy="0"/>
          <a:chOff x="0" y="0"/>
          <a:chExt cx="0" cy="0"/>
        </a:xfrm>
      </p:grpSpPr>
      <p:sp>
        <p:nvSpPr>
          <p:cNvPr id="31" name="Google Shape;3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33" name="Shape 33"/>
        <p:cNvGrpSpPr/>
        <p:nvPr/>
      </p:nvGrpSpPr>
      <p:grpSpPr>
        <a:xfrm>
          <a:off x="0" y="0"/>
          <a:ext cx="0" cy="0"/>
          <a:chOff x="0" y="0"/>
          <a:chExt cx="0" cy="0"/>
        </a:xfrm>
      </p:grpSpPr>
      <p:sp>
        <p:nvSpPr>
          <p:cNvPr id="34" name="Google Shape;34;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sz="28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sz="2400">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sz="2000">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sz="1800">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sz="1800">
                <a:latin typeface="Arial"/>
                <a:ea typeface="Arial"/>
                <a:cs typeface="Arial"/>
                <a:sym typeface="Aria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6" name="Google Shape;36;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atin typeface="Arial"/>
                <a:ea typeface="Arial"/>
                <a:cs typeface="Arial"/>
                <a:sym typeface="Aria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40" name="Shape 40"/>
        <p:cNvGrpSpPr/>
        <p:nvPr/>
      </p:nvGrpSpPr>
      <p:grpSpPr>
        <a:xfrm>
          <a:off x="0" y="0"/>
          <a:ext cx="0" cy="0"/>
          <a:chOff x="0" y="0"/>
          <a:chExt cx="0" cy="0"/>
        </a:xfrm>
      </p:grpSpPr>
      <p:sp>
        <p:nvSpPr>
          <p:cNvPr id="41" name="Google Shape;41;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3" name="Google Shape;43;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4" name="Google Shape;4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
          <p:cNvSpPr txBox="1"/>
          <p:nvPr>
            <p:ph type="title"/>
          </p:nvPr>
        </p:nvSpPr>
        <p:spPr>
          <a:xfrm>
            <a:off x="1231134" y="218114"/>
            <a:ext cx="9729732" cy="6963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25DA2"/>
              </a:buClr>
              <a:buSzPts val="4000"/>
              <a:buFont typeface="Arial"/>
              <a:buNone/>
            </a:pPr>
            <a:r>
              <a:rPr lang="en-US" sz="4000"/>
              <a:t>Python IDE ?</a:t>
            </a:r>
            <a:endParaRPr/>
          </a:p>
        </p:txBody>
      </p:sp>
      <p:pic>
        <p:nvPicPr>
          <p:cNvPr id="51" name="Google Shape;51;p1"/>
          <p:cNvPicPr preferRelativeResize="0"/>
          <p:nvPr/>
        </p:nvPicPr>
        <p:blipFill rotWithShape="1">
          <a:blip r:embed="rId3">
            <a:alphaModFix/>
          </a:blip>
          <a:srcRect b="0" l="0" r="0" t="0"/>
          <a:stretch/>
        </p:blipFill>
        <p:spPr>
          <a:xfrm>
            <a:off x="2592022" y="994622"/>
            <a:ext cx="6526811" cy="5464901"/>
          </a:xfrm>
          <a:prstGeom prst="rect">
            <a:avLst/>
          </a:prstGeom>
          <a:noFill/>
          <a:ln>
            <a:noFill/>
          </a:ln>
        </p:spPr>
      </p:pic>
      <p:sp>
        <p:nvSpPr>
          <p:cNvPr id="52" name="Google Shape;52;p1"/>
          <p:cNvSpPr/>
          <p:nvPr/>
        </p:nvSpPr>
        <p:spPr>
          <a:xfrm>
            <a:off x="9355359" y="6311772"/>
            <a:ext cx="2659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11111"/>
                </a:solidFill>
                <a:latin typeface="Open Sans"/>
                <a:ea typeface="Open Sans"/>
                <a:cs typeface="Open Sans"/>
                <a:sym typeface="Open Sans"/>
              </a:rPr>
              <a:t>Analysis by KDnuggets</a:t>
            </a:r>
            <a:endParaRPr sz="1800">
              <a:solidFill>
                <a:schemeClr val="dk1"/>
              </a:solidFill>
              <a:latin typeface="Calibri"/>
              <a:ea typeface="Calibri"/>
              <a:cs typeface="Calibri"/>
              <a:sym typeface="Calibri"/>
            </a:endParaRPr>
          </a:p>
        </p:txBody>
      </p:sp>
      <p:sp>
        <p:nvSpPr>
          <p:cNvPr id="53" name="Google Shape;53;p1"/>
          <p:cNvSpPr/>
          <p:nvPr/>
        </p:nvSpPr>
        <p:spPr>
          <a:xfrm>
            <a:off x="2206305" y="6332839"/>
            <a:ext cx="7264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0070C0"/>
                </a:solidFill>
                <a:latin typeface="Calibri"/>
                <a:ea typeface="Calibri"/>
                <a:cs typeface="Calibri"/>
                <a:sym typeface="Calibri"/>
              </a:rPr>
              <a:t>https://www.kdnuggets.com/2018/12/most-popular-python-ide-editor.html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73072dd2d6_0_53"/>
          <p:cNvSpPr txBox="1"/>
          <p:nvPr>
            <p:ph type="title"/>
          </p:nvPr>
        </p:nvSpPr>
        <p:spPr>
          <a:xfrm>
            <a:off x="1231134" y="218114"/>
            <a:ext cx="9729600" cy="696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125DA2"/>
              </a:buClr>
              <a:buSzPts val="4000"/>
              <a:buFont typeface="Arial"/>
              <a:buNone/>
            </a:pPr>
            <a:r>
              <a:rPr lang="en-US" sz="4000"/>
              <a:t>Launch Jupyter On Ubuntu</a:t>
            </a:r>
            <a:endParaRPr sz="4000"/>
          </a:p>
        </p:txBody>
      </p:sp>
      <p:pic>
        <p:nvPicPr>
          <p:cNvPr id="117" name="Google Shape;117;g73072dd2d6_0_53"/>
          <p:cNvPicPr preferRelativeResize="0"/>
          <p:nvPr/>
        </p:nvPicPr>
        <p:blipFill>
          <a:blip r:embed="rId3">
            <a:alphaModFix/>
          </a:blip>
          <a:stretch>
            <a:fillRect/>
          </a:stretch>
        </p:blipFill>
        <p:spPr>
          <a:xfrm>
            <a:off x="924025" y="1237250"/>
            <a:ext cx="10606350" cy="755200"/>
          </a:xfrm>
          <a:prstGeom prst="rect">
            <a:avLst/>
          </a:prstGeom>
          <a:noFill/>
          <a:ln>
            <a:noFill/>
          </a:ln>
        </p:spPr>
      </p:pic>
      <p:pic>
        <p:nvPicPr>
          <p:cNvPr id="118" name="Google Shape;118;g73072dd2d6_0_53"/>
          <p:cNvPicPr preferRelativeResize="0"/>
          <p:nvPr/>
        </p:nvPicPr>
        <p:blipFill rotWithShape="1">
          <a:blip r:embed="rId4">
            <a:alphaModFix/>
          </a:blip>
          <a:srcRect b="0" l="0" r="0" t="0"/>
          <a:stretch/>
        </p:blipFill>
        <p:spPr>
          <a:xfrm>
            <a:off x="1231125" y="2223448"/>
            <a:ext cx="9245152" cy="422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g73072dd2d6_0_61"/>
          <p:cNvSpPr txBox="1"/>
          <p:nvPr>
            <p:ph type="title"/>
          </p:nvPr>
        </p:nvSpPr>
        <p:spPr>
          <a:xfrm>
            <a:off x="1231134" y="218114"/>
            <a:ext cx="9729600" cy="696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125DA2"/>
              </a:buClr>
              <a:buSzPts val="4000"/>
              <a:buFont typeface="Arial"/>
              <a:buNone/>
            </a:pPr>
            <a:r>
              <a:rPr lang="en-US" sz="4000"/>
              <a:t>Installing Python on </a:t>
            </a:r>
            <a:r>
              <a:rPr lang="en-US" sz="4000"/>
              <a:t>macOS</a:t>
            </a:r>
            <a:endParaRPr/>
          </a:p>
        </p:txBody>
      </p:sp>
      <p:sp>
        <p:nvSpPr>
          <p:cNvPr id="124" name="Google Shape;124;g73072dd2d6_0_61"/>
          <p:cNvSpPr/>
          <p:nvPr/>
        </p:nvSpPr>
        <p:spPr>
          <a:xfrm>
            <a:off x="6858000" y="6406975"/>
            <a:ext cx="517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rgbClr val="0070C0"/>
                </a:solidFill>
                <a:latin typeface="Calibri"/>
                <a:ea typeface="Calibri"/>
                <a:cs typeface="Calibri"/>
                <a:sym typeface="Calibri"/>
              </a:rPr>
              <a:t>https://www.anaconda.com/distribution/#macos</a:t>
            </a:r>
            <a:endParaRPr/>
          </a:p>
        </p:txBody>
      </p:sp>
      <p:pic>
        <p:nvPicPr>
          <p:cNvPr id="125" name="Google Shape;125;g73072dd2d6_0_61"/>
          <p:cNvPicPr preferRelativeResize="0"/>
          <p:nvPr/>
        </p:nvPicPr>
        <p:blipFill>
          <a:blip r:embed="rId3">
            <a:alphaModFix/>
          </a:blip>
          <a:stretch>
            <a:fillRect/>
          </a:stretch>
        </p:blipFill>
        <p:spPr>
          <a:xfrm>
            <a:off x="729900" y="1066814"/>
            <a:ext cx="11060878" cy="51877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g73072dd2d6_0_81"/>
          <p:cNvSpPr txBox="1"/>
          <p:nvPr>
            <p:ph type="title"/>
          </p:nvPr>
        </p:nvSpPr>
        <p:spPr>
          <a:xfrm>
            <a:off x="838200" y="365125"/>
            <a:ext cx="10515600" cy="775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125DA2"/>
              </a:buClr>
              <a:buSzPts val="4000"/>
              <a:buFont typeface="Arial"/>
              <a:buNone/>
            </a:pPr>
            <a:r>
              <a:rPr lang="en-US" sz="4000"/>
              <a:t>Launch Jupyter On macOS</a:t>
            </a:r>
            <a:endParaRPr sz="4000"/>
          </a:p>
        </p:txBody>
      </p:sp>
      <p:sp>
        <p:nvSpPr>
          <p:cNvPr id="131" name="Google Shape;131;g73072dd2d6_0_81"/>
          <p:cNvSpPr txBox="1"/>
          <p:nvPr>
            <p:ph idx="1" type="body"/>
          </p:nvPr>
        </p:nvSpPr>
        <p:spPr>
          <a:xfrm>
            <a:off x="838200" y="1299400"/>
            <a:ext cx="10515600" cy="48774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sz="1800"/>
              <a:t>You'll find Anaconda Navigator in Launchpad (and also in the Applications folder). Drag it to the Dock if you want to have it readily available.Then, click the Launch button below the notebook icon on the Navigator</a:t>
            </a:r>
            <a:endParaRPr sz="1800"/>
          </a:p>
        </p:txBody>
      </p:sp>
      <p:pic>
        <p:nvPicPr>
          <p:cNvPr id="132" name="Google Shape;132;g73072dd2d6_0_81"/>
          <p:cNvPicPr preferRelativeResize="0"/>
          <p:nvPr/>
        </p:nvPicPr>
        <p:blipFill rotWithShape="1">
          <a:blip r:embed="rId3">
            <a:alphaModFix/>
          </a:blip>
          <a:srcRect b="0" l="4657" r="4557" t="0"/>
          <a:stretch/>
        </p:blipFill>
        <p:spPr>
          <a:xfrm>
            <a:off x="3724975" y="2084350"/>
            <a:ext cx="7204499" cy="4461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g73072dd2d6_0_95"/>
          <p:cNvSpPr txBox="1"/>
          <p:nvPr>
            <p:ph type="title"/>
          </p:nvPr>
        </p:nvSpPr>
        <p:spPr>
          <a:xfrm>
            <a:off x="838200" y="365125"/>
            <a:ext cx="10515600" cy="775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125DA2"/>
              </a:buClr>
              <a:buSzPts val="4000"/>
              <a:buFont typeface="Arial"/>
              <a:buNone/>
            </a:pPr>
            <a:r>
              <a:rPr lang="en-US" sz="4000"/>
              <a:t>Launch Jupyter On macOS</a:t>
            </a:r>
            <a:endParaRPr sz="4000"/>
          </a:p>
        </p:txBody>
      </p:sp>
      <p:pic>
        <p:nvPicPr>
          <p:cNvPr id="138" name="Google Shape;138;g73072dd2d6_0_95"/>
          <p:cNvPicPr preferRelativeResize="0"/>
          <p:nvPr/>
        </p:nvPicPr>
        <p:blipFill rotWithShape="1">
          <a:blip r:embed="rId3">
            <a:alphaModFix/>
          </a:blip>
          <a:srcRect b="0" l="4866" r="4848" t="0"/>
          <a:stretch/>
        </p:blipFill>
        <p:spPr>
          <a:xfrm>
            <a:off x="1501550" y="1140625"/>
            <a:ext cx="8691598" cy="5412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pic>
        <p:nvPicPr>
          <p:cNvPr id="58" name="Google Shape;58;p2"/>
          <p:cNvPicPr preferRelativeResize="0"/>
          <p:nvPr/>
        </p:nvPicPr>
        <p:blipFill rotWithShape="1">
          <a:blip r:embed="rId3">
            <a:alphaModFix/>
          </a:blip>
          <a:srcRect b="0" l="0" r="0" t="0"/>
          <a:stretch/>
        </p:blipFill>
        <p:spPr>
          <a:xfrm>
            <a:off x="2064259" y="1192067"/>
            <a:ext cx="8380035" cy="5108094"/>
          </a:xfrm>
          <a:prstGeom prst="rect">
            <a:avLst/>
          </a:prstGeom>
          <a:noFill/>
          <a:ln>
            <a:noFill/>
          </a:ln>
        </p:spPr>
      </p:pic>
      <p:sp>
        <p:nvSpPr>
          <p:cNvPr id="59" name="Google Shape;59;p2"/>
          <p:cNvSpPr/>
          <p:nvPr/>
        </p:nvSpPr>
        <p:spPr>
          <a:xfrm>
            <a:off x="9355359" y="6311772"/>
            <a:ext cx="2659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11111"/>
                </a:solidFill>
                <a:latin typeface="Open Sans"/>
                <a:ea typeface="Open Sans"/>
                <a:cs typeface="Open Sans"/>
                <a:sym typeface="Open Sans"/>
              </a:rPr>
              <a:t>Analysis by KDnuggets</a:t>
            </a:r>
            <a:endParaRPr sz="1800">
              <a:solidFill>
                <a:schemeClr val="dk1"/>
              </a:solidFill>
              <a:latin typeface="Calibri"/>
              <a:ea typeface="Calibri"/>
              <a:cs typeface="Calibri"/>
              <a:sym typeface="Calibri"/>
            </a:endParaRPr>
          </a:p>
        </p:txBody>
      </p:sp>
      <p:sp>
        <p:nvSpPr>
          <p:cNvPr id="60" name="Google Shape;60;p2"/>
          <p:cNvSpPr txBox="1"/>
          <p:nvPr/>
        </p:nvSpPr>
        <p:spPr>
          <a:xfrm>
            <a:off x="1231134" y="218114"/>
            <a:ext cx="9729732" cy="69637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125DA2"/>
              </a:buClr>
              <a:buSzPts val="4000"/>
              <a:buFont typeface="Arial"/>
              <a:buNone/>
            </a:pPr>
            <a:r>
              <a:rPr b="1" lang="en-US" sz="4000">
                <a:solidFill>
                  <a:srgbClr val="125DA2"/>
                </a:solidFill>
                <a:latin typeface="Arial"/>
                <a:ea typeface="Arial"/>
                <a:cs typeface="Arial"/>
                <a:sym typeface="Arial"/>
              </a:rPr>
              <a:t>Python IDE ?</a:t>
            </a:r>
            <a:endParaRPr b="1" sz="4000">
              <a:solidFill>
                <a:srgbClr val="125DA2"/>
              </a:solidFill>
              <a:latin typeface="Arial"/>
              <a:ea typeface="Arial"/>
              <a:cs typeface="Arial"/>
              <a:sym typeface="Arial"/>
            </a:endParaRPr>
          </a:p>
        </p:txBody>
      </p:sp>
      <p:sp>
        <p:nvSpPr>
          <p:cNvPr id="61" name="Google Shape;61;p2"/>
          <p:cNvSpPr/>
          <p:nvPr/>
        </p:nvSpPr>
        <p:spPr>
          <a:xfrm>
            <a:off x="2206305" y="6332839"/>
            <a:ext cx="7264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0070C0"/>
                </a:solidFill>
                <a:latin typeface="Calibri"/>
                <a:ea typeface="Calibri"/>
                <a:cs typeface="Calibri"/>
                <a:sym typeface="Calibri"/>
              </a:rPr>
              <a:t>https://www.kdnuggets.com/2018/12/most-popular-python-ide-editor.html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blip>
          <a:srcRect b="0" l="0" r="0" t="0"/>
          <a:stretch/>
        </p:blipFill>
        <p:spPr>
          <a:xfrm>
            <a:off x="2315362" y="1186474"/>
            <a:ext cx="7743628" cy="5096880"/>
          </a:xfrm>
          <a:prstGeom prst="rect">
            <a:avLst/>
          </a:prstGeom>
          <a:noFill/>
          <a:ln>
            <a:noFill/>
          </a:ln>
        </p:spPr>
      </p:pic>
      <p:sp>
        <p:nvSpPr>
          <p:cNvPr id="67" name="Google Shape;67;p3"/>
          <p:cNvSpPr/>
          <p:nvPr/>
        </p:nvSpPr>
        <p:spPr>
          <a:xfrm>
            <a:off x="9355359" y="6311772"/>
            <a:ext cx="2659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111111"/>
                </a:solidFill>
                <a:latin typeface="Open Sans"/>
                <a:ea typeface="Open Sans"/>
                <a:cs typeface="Open Sans"/>
                <a:sym typeface="Open Sans"/>
              </a:rPr>
              <a:t>Analysis by KDnuggets</a:t>
            </a:r>
            <a:endParaRPr sz="1800">
              <a:solidFill>
                <a:schemeClr val="dk1"/>
              </a:solidFill>
              <a:latin typeface="Calibri"/>
              <a:ea typeface="Calibri"/>
              <a:cs typeface="Calibri"/>
              <a:sym typeface="Calibri"/>
            </a:endParaRPr>
          </a:p>
        </p:txBody>
      </p:sp>
      <p:sp>
        <p:nvSpPr>
          <p:cNvPr id="68" name="Google Shape;68;p3"/>
          <p:cNvSpPr txBox="1"/>
          <p:nvPr>
            <p:ph type="title"/>
          </p:nvPr>
        </p:nvSpPr>
        <p:spPr>
          <a:xfrm>
            <a:off x="1231134" y="218114"/>
            <a:ext cx="9729732" cy="6963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25DA2"/>
              </a:buClr>
              <a:buSzPts val="4000"/>
              <a:buFont typeface="Arial"/>
              <a:buNone/>
            </a:pPr>
            <a:r>
              <a:rPr lang="en-US" sz="4000"/>
              <a:t>Python IDE ?</a:t>
            </a:r>
            <a:endParaRPr/>
          </a:p>
        </p:txBody>
      </p:sp>
      <p:sp>
        <p:nvSpPr>
          <p:cNvPr id="69" name="Google Shape;69;p3"/>
          <p:cNvSpPr/>
          <p:nvPr/>
        </p:nvSpPr>
        <p:spPr>
          <a:xfrm>
            <a:off x="2206305" y="6332839"/>
            <a:ext cx="7264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0070C0"/>
                </a:solidFill>
                <a:latin typeface="Calibri"/>
                <a:ea typeface="Calibri"/>
                <a:cs typeface="Calibri"/>
                <a:sym typeface="Calibri"/>
              </a:rPr>
              <a:t>https://www.kdnuggets.com/2018/12/most-popular-python-ide-editor.html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4"/>
          <p:cNvSpPr txBox="1"/>
          <p:nvPr>
            <p:ph type="title"/>
          </p:nvPr>
        </p:nvSpPr>
        <p:spPr>
          <a:xfrm>
            <a:off x="1231134" y="218114"/>
            <a:ext cx="9729732" cy="6963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25DA2"/>
              </a:buClr>
              <a:buSzPts val="4000"/>
              <a:buFont typeface="Arial"/>
              <a:buNone/>
            </a:pPr>
            <a:r>
              <a:rPr lang="en-US" sz="4000"/>
              <a:t>Installing Python on Window</a:t>
            </a:r>
            <a:endParaRPr/>
          </a:p>
        </p:txBody>
      </p:sp>
      <p:sp>
        <p:nvSpPr>
          <p:cNvPr id="75" name="Google Shape;75;p4"/>
          <p:cNvSpPr/>
          <p:nvPr/>
        </p:nvSpPr>
        <p:spPr>
          <a:xfrm>
            <a:off x="7943032" y="6406987"/>
            <a:ext cx="40909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rgbClr val="0070C0"/>
                </a:solidFill>
                <a:latin typeface="Calibri"/>
                <a:ea typeface="Calibri"/>
                <a:cs typeface="Calibri"/>
                <a:sym typeface="Calibri"/>
              </a:rPr>
              <a:t>https://www.anaconda.com/distribution</a:t>
            </a:r>
            <a:r>
              <a:rPr lang="en-US" sz="1800">
                <a:solidFill>
                  <a:schemeClr val="dk1"/>
                </a:solidFill>
                <a:latin typeface="Calibri"/>
                <a:ea typeface="Calibri"/>
                <a:cs typeface="Calibri"/>
                <a:sym typeface="Calibri"/>
              </a:rPr>
              <a:t>/</a:t>
            </a:r>
            <a:endParaRPr/>
          </a:p>
        </p:txBody>
      </p:sp>
      <p:pic>
        <p:nvPicPr>
          <p:cNvPr id="76" name="Google Shape;76;p4"/>
          <p:cNvPicPr preferRelativeResize="0"/>
          <p:nvPr/>
        </p:nvPicPr>
        <p:blipFill rotWithShape="1">
          <a:blip r:embed="rId3">
            <a:alphaModFix/>
          </a:blip>
          <a:srcRect b="0" l="0" r="0" t="0"/>
          <a:stretch/>
        </p:blipFill>
        <p:spPr>
          <a:xfrm>
            <a:off x="2164361" y="872911"/>
            <a:ext cx="8095376" cy="55599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5"/>
          <p:cNvSpPr txBox="1"/>
          <p:nvPr>
            <p:ph type="title"/>
          </p:nvPr>
        </p:nvSpPr>
        <p:spPr>
          <a:xfrm>
            <a:off x="1231134" y="218114"/>
            <a:ext cx="9729732" cy="6963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25DA2"/>
              </a:buClr>
              <a:buSzPts val="4000"/>
              <a:buFont typeface="Arial"/>
              <a:buNone/>
            </a:pPr>
            <a:r>
              <a:rPr lang="en-US" sz="4000"/>
              <a:t>Launch Jupyter</a:t>
            </a:r>
            <a:endParaRPr sz="4000"/>
          </a:p>
        </p:txBody>
      </p:sp>
      <p:pic>
        <p:nvPicPr>
          <p:cNvPr id="82" name="Google Shape;82;p5"/>
          <p:cNvPicPr preferRelativeResize="0"/>
          <p:nvPr/>
        </p:nvPicPr>
        <p:blipFill rotWithShape="1">
          <a:blip r:embed="rId3">
            <a:alphaModFix/>
          </a:blip>
          <a:srcRect b="0" l="0" r="0" t="0"/>
          <a:stretch/>
        </p:blipFill>
        <p:spPr>
          <a:xfrm>
            <a:off x="2365695" y="870499"/>
            <a:ext cx="7986320" cy="58925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6"/>
          <p:cNvSpPr txBox="1"/>
          <p:nvPr>
            <p:ph type="title"/>
          </p:nvPr>
        </p:nvSpPr>
        <p:spPr>
          <a:xfrm>
            <a:off x="1231134" y="218114"/>
            <a:ext cx="9729732" cy="6963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25DA2"/>
              </a:buClr>
              <a:buSzPts val="4000"/>
              <a:buFont typeface="Arial"/>
              <a:buNone/>
            </a:pPr>
            <a:r>
              <a:rPr lang="en-US" sz="4000"/>
              <a:t>Launch Jupyter</a:t>
            </a:r>
            <a:endParaRPr sz="4000"/>
          </a:p>
        </p:txBody>
      </p:sp>
      <p:pic>
        <p:nvPicPr>
          <p:cNvPr id="88" name="Google Shape;88;p6"/>
          <p:cNvPicPr preferRelativeResize="0"/>
          <p:nvPr/>
        </p:nvPicPr>
        <p:blipFill rotWithShape="1">
          <a:blip r:embed="rId3">
            <a:alphaModFix/>
          </a:blip>
          <a:srcRect b="0" l="0" r="0" t="0"/>
          <a:stretch/>
        </p:blipFill>
        <p:spPr>
          <a:xfrm>
            <a:off x="299207" y="1254013"/>
            <a:ext cx="8926171" cy="2267266"/>
          </a:xfrm>
          <a:prstGeom prst="rect">
            <a:avLst/>
          </a:prstGeom>
          <a:noFill/>
          <a:ln>
            <a:noFill/>
          </a:ln>
        </p:spPr>
      </p:pic>
      <p:pic>
        <p:nvPicPr>
          <p:cNvPr id="89" name="Google Shape;89;p6"/>
          <p:cNvPicPr preferRelativeResize="0"/>
          <p:nvPr/>
        </p:nvPicPr>
        <p:blipFill rotWithShape="1">
          <a:blip r:embed="rId4">
            <a:alphaModFix/>
          </a:blip>
          <a:srcRect b="0" l="0" r="0" t="0"/>
          <a:stretch/>
        </p:blipFill>
        <p:spPr>
          <a:xfrm>
            <a:off x="299207" y="4074098"/>
            <a:ext cx="11593585" cy="20150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7"/>
          <p:cNvSpPr txBox="1"/>
          <p:nvPr>
            <p:ph type="title"/>
          </p:nvPr>
        </p:nvSpPr>
        <p:spPr>
          <a:xfrm>
            <a:off x="1231134" y="218114"/>
            <a:ext cx="9729732" cy="6963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25DA2"/>
              </a:buClr>
              <a:buSzPts val="4000"/>
              <a:buFont typeface="Arial"/>
              <a:buNone/>
            </a:pPr>
            <a:r>
              <a:rPr lang="en-US" sz="4000"/>
              <a:t>Launch Jupyter</a:t>
            </a:r>
            <a:endParaRPr sz="4000"/>
          </a:p>
        </p:txBody>
      </p:sp>
      <p:pic>
        <p:nvPicPr>
          <p:cNvPr id="95" name="Google Shape;95;p7"/>
          <p:cNvPicPr preferRelativeResize="0"/>
          <p:nvPr/>
        </p:nvPicPr>
        <p:blipFill rotWithShape="1">
          <a:blip r:embed="rId3">
            <a:alphaModFix/>
          </a:blip>
          <a:srcRect b="0" l="0" r="0" t="0"/>
          <a:stretch/>
        </p:blipFill>
        <p:spPr>
          <a:xfrm>
            <a:off x="486561" y="1157772"/>
            <a:ext cx="11705439" cy="53448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g73072dd2d6_0_3"/>
          <p:cNvSpPr txBox="1"/>
          <p:nvPr>
            <p:ph type="title"/>
          </p:nvPr>
        </p:nvSpPr>
        <p:spPr>
          <a:xfrm>
            <a:off x="1231134" y="218114"/>
            <a:ext cx="9729600" cy="696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125DA2"/>
              </a:buClr>
              <a:buSzPts val="4000"/>
              <a:buFont typeface="Arial"/>
              <a:buNone/>
            </a:pPr>
            <a:r>
              <a:rPr lang="en-US" sz="4000"/>
              <a:t>Installing Python on Ubuntu</a:t>
            </a:r>
            <a:endParaRPr/>
          </a:p>
        </p:txBody>
      </p:sp>
      <p:sp>
        <p:nvSpPr>
          <p:cNvPr id="101" name="Google Shape;101;g73072dd2d6_0_3"/>
          <p:cNvSpPr/>
          <p:nvPr/>
        </p:nvSpPr>
        <p:spPr>
          <a:xfrm>
            <a:off x="7348899" y="6406975"/>
            <a:ext cx="46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rgbClr val="0070C0"/>
                </a:solidFill>
                <a:latin typeface="Calibri"/>
                <a:ea typeface="Calibri"/>
                <a:cs typeface="Calibri"/>
                <a:sym typeface="Calibri"/>
              </a:rPr>
              <a:t>https://www.anaconda.com/distribution/#linux</a:t>
            </a:r>
            <a:endParaRPr/>
          </a:p>
        </p:txBody>
      </p:sp>
      <p:pic>
        <p:nvPicPr>
          <p:cNvPr id="102" name="Google Shape;102;g73072dd2d6_0_3"/>
          <p:cNvPicPr preferRelativeResize="0"/>
          <p:nvPr/>
        </p:nvPicPr>
        <p:blipFill>
          <a:blip r:embed="rId3">
            <a:alphaModFix/>
          </a:blip>
          <a:stretch>
            <a:fillRect/>
          </a:stretch>
        </p:blipFill>
        <p:spPr>
          <a:xfrm>
            <a:off x="1231113" y="1066825"/>
            <a:ext cx="9591675" cy="523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g73072dd2d6_0_17"/>
          <p:cNvSpPr txBox="1"/>
          <p:nvPr>
            <p:ph type="title"/>
          </p:nvPr>
        </p:nvSpPr>
        <p:spPr>
          <a:xfrm>
            <a:off x="838200" y="365125"/>
            <a:ext cx="10515600" cy="544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125DA2"/>
              </a:buClr>
              <a:buSzPts val="4000"/>
              <a:buFont typeface="Arial"/>
              <a:buNone/>
            </a:pPr>
            <a:r>
              <a:rPr lang="en-US" sz="4000"/>
              <a:t>Installing Python on Ubuntu</a:t>
            </a:r>
            <a:endParaRPr/>
          </a:p>
        </p:txBody>
      </p:sp>
      <p:sp>
        <p:nvSpPr>
          <p:cNvPr id="108" name="Google Shape;108;g73072dd2d6_0_17"/>
          <p:cNvSpPr txBox="1"/>
          <p:nvPr>
            <p:ph idx="1" type="body"/>
          </p:nvPr>
        </p:nvSpPr>
        <p:spPr>
          <a:xfrm>
            <a:off x="939250" y="1118175"/>
            <a:ext cx="10515600" cy="5393400"/>
          </a:xfrm>
          <a:prstGeom prst="rect">
            <a:avLst/>
          </a:prstGeom>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AutoNum type="arabicPeriod"/>
            </a:pPr>
            <a:r>
              <a:rPr lang="en-US" sz="1800"/>
              <a:t>Open a terminal and Enter the following to install Anaconda for Python 3.7:</a:t>
            </a:r>
            <a:endParaRPr sz="1800"/>
          </a:p>
          <a:p>
            <a:pPr indent="0" lvl="0" marL="0" rtl="0" algn="l">
              <a:lnSpc>
                <a:spcPct val="100000"/>
              </a:lnSpc>
              <a:spcBef>
                <a:spcPts val="1000"/>
              </a:spcBef>
              <a:spcAft>
                <a:spcPts val="0"/>
              </a:spcAft>
              <a:buNone/>
            </a:pPr>
            <a:r>
              <a:t/>
            </a:r>
            <a:endParaRPr sz="1800"/>
          </a:p>
          <a:p>
            <a:pPr indent="-342900" lvl="0" marL="457200" rtl="0" algn="l">
              <a:lnSpc>
                <a:spcPct val="100000"/>
              </a:lnSpc>
              <a:spcBef>
                <a:spcPts val="1000"/>
              </a:spcBef>
              <a:spcAft>
                <a:spcPts val="0"/>
              </a:spcAft>
              <a:buSzPts val="1800"/>
              <a:buAutoNum type="arabicPeriod"/>
            </a:pPr>
            <a:r>
              <a:rPr lang="en-US" sz="1800"/>
              <a:t>The installer prompts “In order to continue the installation process, please review the license agreement.” Click Enter to view license terms.</a:t>
            </a:r>
            <a:endParaRPr sz="1800"/>
          </a:p>
          <a:p>
            <a:pPr indent="0" lvl="0" marL="457200" rtl="0" algn="l">
              <a:lnSpc>
                <a:spcPct val="100000"/>
              </a:lnSpc>
              <a:spcBef>
                <a:spcPts val="1000"/>
              </a:spcBef>
              <a:spcAft>
                <a:spcPts val="0"/>
              </a:spcAft>
              <a:buNone/>
            </a:pPr>
            <a:r>
              <a:t/>
            </a:r>
            <a:endParaRPr sz="1800"/>
          </a:p>
          <a:p>
            <a:pPr indent="0" lvl="0" marL="457200" rtl="0" algn="l">
              <a:lnSpc>
                <a:spcPct val="100000"/>
              </a:lnSpc>
              <a:spcBef>
                <a:spcPts val="1000"/>
              </a:spcBef>
              <a:spcAft>
                <a:spcPts val="0"/>
              </a:spcAft>
              <a:buNone/>
            </a:pPr>
            <a:r>
              <a:t/>
            </a:r>
            <a:endParaRPr sz="1800"/>
          </a:p>
          <a:p>
            <a:pPr indent="0" lvl="0" marL="457200" rtl="0" algn="l">
              <a:lnSpc>
                <a:spcPct val="100000"/>
              </a:lnSpc>
              <a:spcBef>
                <a:spcPts val="1000"/>
              </a:spcBef>
              <a:spcAft>
                <a:spcPts val="0"/>
              </a:spcAft>
              <a:buNone/>
            </a:pPr>
            <a:r>
              <a:t/>
            </a:r>
            <a:endParaRPr sz="1800"/>
          </a:p>
          <a:p>
            <a:pPr indent="0" lvl="0" marL="0" rtl="0" algn="l">
              <a:lnSpc>
                <a:spcPct val="100000"/>
              </a:lnSpc>
              <a:spcBef>
                <a:spcPts val="1000"/>
              </a:spcBef>
              <a:spcAft>
                <a:spcPts val="0"/>
              </a:spcAft>
              <a:buNone/>
            </a:pPr>
            <a:r>
              <a:t/>
            </a:r>
            <a:endParaRPr sz="1800"/>
          </a:p>
          <a:p>
            <a:pPr indent="-342900" lvl="0" marL="457200" rtl="0" algn="l">
              <a:lnSpc>
                <a:spcPct val="100000"/>
              </a:lnSpc>
              <a:spcBef>
                <a:spcPts val="1000"/>
              </a:spcBef>
              <a:spcAft>
                <a:spcPts val="0"/>
              </a:spcAft>
              <a:buSzPts val="1800"/>
              <a:buAutoNum type="arabicPeriod"/>
            </a:pPr>
            <a:r>
              <a:rPr lang="en-US" sz="1800"/>
              <a:t>Scroll to the bottom of the license terms and enter “Yes” to agree.</a:t>
            </a:r>
            <a:endParaRPr sz="1800"/>
          </a:p>
          <a:p>
            <a:pPr indent="0" lvl="0" marL="0" rtl="0" algn="l">
              <a:lnSpc>
                <a:spcPct val="100000"/>
              </a:lnSpc>
              <a:spcBef>
                <a:spcPts val="1000"/>
              </a:spcBef>
              <a:spcAft>
                <a:spcPts val="0"/>
              </a:spcAft>
              <a:buNone/>
            </a:pPr>
            <a:r>
              <a:t/>
            </a:r>
            <a:endParaRPr sz="1800"/>
          </a:p>
          <a:p>
            <a:pPr indent="0" lvl="0" marL="0" rtl="0" algn="l">
              <a:lnSpc>
                <a:spcPct val="100000"/>
              </a:lnSpc>
              <a:spcBef>
                <a:spcPts val="1000"/>
              </a:spcBef>
              <a:spcAft>
                <a:spcPts val="0"/>
              </a:spcAft>
              <a:buNone/>
            </a:pPr>
            <a:r>
              <a:t/>
            </a:r>
            <a:endParaRPr sz="1800"/>
          </a:p>
          <a:p>
            <a:pPr indent="0" lvl="0" marL="0" rtl="0" algn="l">
              <a:lnSpc>
                <a:spcPct val="100000"/>
              </a:lnSpc>
              <a:spcBef>
                <a:spcPts val="1000"/>
              </a:spcBef>
              <a:spcAft>
                <a:spcPts val="0"/>
              </a:spcAft>
              <a:buNone/>
            </a:pPr>
            <a:r>
              <a:t/>
            </a:r>
            <a:endParaRPr sz="1800"/>
          </a:p>
          <a:p>
            <a:pPr indent="-342900" lvl="0" marL="457200" rtl="0" algn="l">
              <a:lnSpc>
                <a:spcPct val="100000"/>
              </a:lnSpc>
              <a:spcBef>
                <a:spcPts val="1000"/>
              </a:spcBef>
              <a:spcAft>
                <a:spcPts val="0"/>
              </a:spcAft>
              <a:buSzPts val="1800"/>
              <a:buAutoNum type="arabicPeriod"/>
            </a:pPr>
            <a:r>
              <a:rPr lang="en-US" sz="1800"/>
              <a:t>The installer finishes and displays “Thank you for installing Anaconda!”</a:t>
            </a:r>
            <a:endParaRPr sz="1800"/>
          </a:p>
          <a:p>
            <a:pPr indent="0" lvl="0" marL="457200" rtl="0" algn="l">
              <a:lnSpc>
                <a:spcPct val="100000"/>
              </a:lnSpc>
              <a:spcBef>
                <a:spcPts val="1000"/>
              </a:spcBef>
              <a:spcAft>
                <a:spcPts val="0"/>
              </a:spcAft>
              <a:buNone/>
            </a:pPr>
            <a:r>
              <a:t/>
            </a:r>
            <a:endParaRPr sz="1800"/>
          </a:p>
          <a:p>
            <a:pPr indent="0" lvl="0" marL="457200" rtl="0" algn="l">
              <a:spcBef>
                <a:spcPts val="1000"/>
              </a:spcBef>
              <a:spcAft>
                <a:spcPts val="0"/>
              </a:spcAft>
              <a:buNone/>
            </a:pPr>
            <a:r>
              <a:t/>
            </a:r>
            <a:endParaRPr sz="1800"/>
          </a:p>
          <a:p>
            <a:pPr indent="0" lvl="0" marL="457200" rtl="0" algn="l">
              <a:spcBef>
                <a:spcPts val="1000"/>
              </a:spcBef>
              <a:spcAft>
                <a:spcPts val="0"/>
              </a:spcAft>
              <a:buNone/>
            </a:pPr>
            <a:r>
              <a:t/>
            </a:r>
            <a:endParaRPr/>
          </a:p>
        </p:txBody>
      </p:sp>
      <p:pic>
        <p:nvPicPr>
          <p:cNvPr id="109" name="Google Shape;109;g73072dd2d6_0_17"/>
          <p:cNvPicPr preferRelativeResize="0"/>
          <p:nvPr/>
        </p:nvPicPr>
        <p:blipFill>
          <a:blip r:embed="rId3">
            <a:alphaModFix/>
          </a:blip>
          <a:stretch>
            <a:fillRect/>
          </a:stretch>
        </p:blipFill>
        <p:spPr>
          <a:xfrm>
            <a:off x="1830250" y="1640688"/>
            <a:ext cx="6972300" cy="371475"/>
          </a:xfrm>
          <a:prstGeom prst="rect">
            <a:avLst/>
          </a:prstGeom>
          <a:noFill/>
          <a:ln>
            <a:noFill/>
          </a:ln>
        </p:spPr>
      </p:pic>
      <p:pic>
        <p:nvPicPr>
          <p:cNvPr id="110" name="Google Shape;110;g73072dd2d6_0_17"/>
          <p:cNvPicPr preferRelativeResize="0"/>
          <p:nvPr/>
        </p:nvPicPr>
        <p:blipFill>
          <a:blip r:embed="rId4">
            <a:alphaModFix/>
          </a:blip>
          <a:stretch>
            <a:fillRect/>
          </a:stretch>
        </p:blipFill>
        <p:spPr>
          <a:xfrm>
            <a:off x="2163625" y="2743250"/>
            <a:ext cx="6305550" cy="1524000"/>
          </a:xfrm>
          <a:prstGeom prst="rect">
            <a:avLst/>
          </a:prstGeom>
          <a:noFill/>
          <a:ln>
            <a:noFill/>
          </a:ln>
        </p:spPr>
      </p:pic>
      <p:pic>
        <p:nvPicPr>
          <p:cNvPr id="111" name="Google Shape;111;g73072dd2d6_0_17"/>
          <p:cNvPicPr preferRelativeResize="0"/>
          <p:nvPr/>
        </p:nvPicPr>
        <p:blipFill>
          <a:blip r:embed="rId5">
            <a:alphaModFix/>
          </a:blip>
          <a:stretch>
            <a:fillRect/>
          </a:stretch>
        </p:blipFill>
        <p:spPr>
          <a:xfrm>
            <a:off x="3353600" y="4681138"/>
            <a:ext cx="3810000" cy="107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BF5227CD614C4083910210122B1DAC" ma:contentTypeVersion="3" ma:contentTypeDescription="Create a new document." ma:contentTypeScope="" ma:versionID="4926541507ca0172c7a6772910f90c6f">
  <xsd:schema xmlns:xsd="http://www.w3.org/2001/XMLSchema" xmlns:xs="http://www.w3.org/2001/XMLSchema" xmlns:p="http://schemas.microsoft.com/office/2006/metadata/properties" xmlns:ns2="5a8abcca-e72b-4972-8860-790ad669d2fb" targetNamespace="http://schemas.microsoft.com/office/2006/metadata/properties" ma:root="true" ma:fieldsID="6b901c2f6ead450626273565d85f9fb8" ns2:_="">
    <xsd:import namespace="5a8abcca-e72b-4972-8860-790ad669d2fb"/>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8abcca-e72b-4972-8860-790ad669d2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9B7AC0-8BC9-4847-AD91-18024461AF93}"/>
</file>

<file path=customXml/itemProps2.xml><?xml version="1.0" encoding="utf-8"?>
<ds:datastoreItem xmlns:ds="http://schemas.openxmlformats.org/officeDocument/2006/customXml" ds:itemID="{84200604-12D6-4EAE-BDAB-A0D541C81985}"/>
</file>

<file path=customXml/itemProps3.xml><?xml version="1.0" encoding="utf-8"?>
<ds:datastoreItem xmlns:ds="http://schemas.openxmlformats.org/officeDocument/2006/customXml" ds:itemID="{66547490-1BE3-46D4-A74A-BA4BB546D8A5}"/>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CHADAD</dc:creator>
  <dcterms:created xsi:type="dcterms:W3CDTF">2019-01-15T19:27:36Z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0x010100BFBF5227CD614C4083910210122B1DAC</vt:lpwstr>
  </property>
</Properties>
</file>