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82" r:id="rId2"/>
    <p:sldId id="284" r:id="rId3"/>
    <p:sldId id="285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5D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customXml" Target="../customXml/item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2CF00-5336-4BA6-9EC9-C4B6F2079490}" type="datetimeFigureOut">
              <a:rPr lang="en-GB" smtClean="0"/>
              <a:t>08/04/2020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82934-0196-42AD-94BB-C04B9416D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516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07T21:55:29.5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1 160,'0'0'64,"0"0"-128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269CA-B222-4E66-B8F6-21FDAA4F2511}" type="datetimeFigureOut">
              <a:rPr lang="fr-FR" smtClean="0"/>
              <a:t>08/04/2020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CD14D-9B52-4448-A1BC-DCA36A00BB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715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34D71-145B-471B-B963-28EE422486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269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600" b="1">
                <a:solidFill>
                  <a:srgbClr val="125D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1783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34D71-145B-471B-B963-28EE422486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722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334726"/>
            <a:ext cx="10515600" cy="875200"/>
          </a:xfrm>
        </p:spPr>
        <p:txBody>
          <a:bodyPr anchor="b">
            <a:normAutofit/>
          </a:bodyPr>
          <a:lstStyle>
            <a:lvl1pPr algn="ctr">
              <a:defRPr sz="5400" b="1">
                <a:solidFill>
                  <a:srgbClr val="125D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08/04/2020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9530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34D71-145B-471B-B963-28EE422486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8272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600" b="1">
                <a:solidFill>
                  <a:srgbClr val="125D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508500" y="6356349"/>
            <a:ext cx="2743200" cy="365125"/>
          </a:xfrm>
          <a:prstGeom prst="rect">
            <a:avLst/>
          </a:prstGeom>
        </p:spPr>
        <p:txBody>
          <a:bodyPr/>
          <a:lstStyle/>
          <a:p>
            <a:fld id="{70C34D71-145B-471B-B963-28EE422486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4142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34D71-145B-471B-B963-28EE422486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9920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08/04/2020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34D71-145B-471B-B963-28EE422486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9132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34D71-145B-471B-B963-28EE422486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483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35D75-7A1E-4A8A-8EED-165EBB6208E7}" type="datetimeFigureOut">
              <a:rPr lang="fr-FR" smtClean="0"/>
              <a:t>08/04/2020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440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6" r:id="rId6"/>
    <p:sldLayoutId id="214748365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EBC9FED-3185-4238-B99D-A01BDFA2E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134" y="218114"/>
            <a:ext cx="9729732" cy="696377"/>
          </a:xfrm>
        </p:spPr>
        <p:txBody>
          <a:bodyPr>
            <a:normAutofit/>
          </a:bodyPr>
          <a:lstStyle/>
          <a:p>
            <a:r>
              <a:rPr lang="en-US" sz="4000" dirty="0"/>
              <a:t>Why Python?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C4135A-BFED-4165-9411-34DD41534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80" y="1404369"/>
            <a:ext cx="10655950" cy="404926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8368681-7E1C-4BA1-888A-3117BEEF7480}"/>
                  </a:ext>
                </a:extLst>
              </p14:cNvPr>
              <p14:cNvContentPartPr/>
              <p14:nvPr/>
            </p14:nvContentPartPr>
            <p14:xfrm>
              <a:off x="3201569" y="1250009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8368681-7E1C-4BA1-888A-3117BEEF748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83929" y="1232369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1672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EBC9FED-3185-4238-B99D-A01BDFA2E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134" y="218114"/>
            <a:ext cx="9729732" cy="696377"/>
          </a:xfrm>
        </p:spPr>
        <p:txBody>
          <a:bodyPr>
            <a:normAutofit/>
          </a:bodyPr>
          <a:lstStyle/>
          <a:p>
            <a:r>
              <a:rPr lang="en-US" sz="4000" dirty="0"/>
              <a:t>Why Python?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DD1224-512B-4B51-92A3-A1177AA6F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267" y="937561"/>
            <a:ext cx="7064854" cy="567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70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EBC9FED-3185-4238-B99D-A01BDFA2E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134" y="218114"/>
            <a:ext cx="9729732" cy="696377"/>
          </a:xfrm>
        </p:spPr>
        <p:txBody>
          <a:bodyPr>
            <a:normAutofit/>
          </a:bodyPr>
          <a:lstStyle/>
          <a:p>
            <a:r>
              <a:rPr lang="en-US" sz="4000" dirty="0"/>
              <a:t>Why Python?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092D2F-55EE-4DA3-BE5B-5343D3A21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203" y="1175825"/>
            <a:ext cx="7005594" cy="532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97325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BF5227CD614C4083910210122B1DAC" ma:contentTypeVersion="3" ma:contentTypeDescription="Create a new document." ma:contentTypeScope="" ma:versionID="4926541507ca0172c7a6772910f90c6f">
  <xsd:schema xmlns:xsd="http://www.w3.org/2001/XMLSchema" xmlns:xs="http://www.w3.org/2001/XMLSchema" xmlns:p="http://schemas.microsoft.com/office/2006/metadata/properties" xmlns:ns2="5a8abcca-e72b-4972-8860-790ad669d2fb" targetNamespace="http://schemas.microsoft.com/office/2006/metadata/properties" ma:root="true" ma:fieldsID="6b901c2f6ead450626273565d85f9fb8" ns2:_="">
    <xsd:import namespace="5a8abcca-e72b-4972-8860-790ad669d2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8abcca-e72b-4972-8860-790ad669d2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2346C08-4592-4BB5-91F6-181A641FB328}"/>
</file>

<file path=customXml/itemProps2.xml><?xml version="1.0" encoding="utf-8"?>
<ds:datastoreItem xmlns:ds="http://schemas.openxmlformats.org/officeDocument/2006/customXml" ds:itemID="{4A4FD994-10A1-4820-A4EB-44DE9BE2298E}"/>
</file>

<file path=customXml/itemProps3.xml><?xml version="1.0" encoding="utf-8"?>
<ds:datastoreItem xmlns:ds="http://schemas.openxmlformats.org/officeDocument/2006/customXml" ds:itemID="{CC74FE8C-3EFB-4964-A4CB-04E3DEE4EFDA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2126</TotalTime>
  <Words>9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Why Python?</vt:lpstr>
      <vt:lpstr>Why Python?</vt:lpstr>
      <vt:lpstr>Why Python?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CHADAD</dc:creator>
  <cp:lastModifiedBy>user</cp:lastModifiedBy>
  <cp:revision>248</cp:revision>
  <dcterms:created xsi:type="dcterms:W3CDTF">2019-01-15T19:27:36Z</dcterms:created>
  <dcterms:modified xsi:type="dcterms:W3CDTF">2020-04-07T21:57:06Z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0x010100BFBF5227CD614C4083910210122B1DAC</vt:lpwstr>
  </property>
</Properties>
</file>