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notesSlides/notesSlide9.xml" ContentType="application/vnd.openxmlformats-officedocument.presentationml.notesSlide+xml"/>
  <Override PartName="/ppt/ink/ink10.xml" ContentType="application/inkml+xml"/>
  <Override PartName="/ppt/notesSlides/notesSlide10.xml" ContentType="application/vnd.openxmlformats-officedocument.presentationml.notesSlide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398" r:id="rId6"/>
    <p:sldId id="399" r:id="rId7"/>
    <p:sldId id="400" r:id="rId8"/>
    <p:sldId id="401" r:id="rId9"/>
    <p:sldId id="402" r:id="rId10"/>
    <p:sldId id="404" r:id="rId11"/>
    <p:sldId id="403" r:id="rId12"/>
    <p:sldId id="397" r:id="rId13"/>
    <p:sldId id="405" r:id="rId14"/>
    <p:sldId id="40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100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30T10:23:48.5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13232 4042 1512 0,'0'0'2064'16,"0"0"-1264"-16,-4 0-247 0,4 0 439 0,0 0-216 16,0 0-128-16,0 0-120 15,0 0-64-15,0 0 24 0,0 0-16 31,0 0-63-31,0 0-73 16,0 0-80-16,0 0-80 0,0 0 56 16,0 0-48-1,0 0-24-15,0 0 40 0,0 0-40 32,0 0 64-32,0 0-40 15,0 0-32-15,0 0 64 0,0 0-72 16,0 0-40-16,0 0 8 15,0 0 16-15,0 0 64 0,0 0 16 16,0 0 24-16,0 0 120 16,0 0-48-16,0 0 9 0,0 0 7 15,0 0-64 1,0 0-24-16,0 0-56 16,0 0-104-16,0 0 48 0,4 0-8 15,3 0-8-15,1 0 16 16,5 0 0-1,-2 0-24-15,1 3-32 0,4-3 32 32,-4 3 80-32,0 0-64 15,4 0 0-15,0 0 24 0,-4-3-16 16,4 3-24-16,0 1-88 16,0-1 0-16,0-3 80 15,-5 3-88-15,2 0 16 16,-2 1-8-16,2-4-8 0,-6 3 48 15,5 0-48-15,-3 0 0 16,2 0 8-16,1 0-8 0,0 0 0 16,0 1 16-16,4-1-8 15,-4 0 80-15,4 0 0 16,4 1 32 0,-4-2 8-16,3 2-8 0,6-1-56 15,-9 0 24-15,3 0-40 0,1 0 40 16,1 1-80-16,-2-1 0 15,-3 3 88-15,4-3-88 16,0 0-8-16,0 1 8 31,3-1 0-31,-2 0 32 16,-1 0-40-16,-1 3 0 0,2-3 0 16,-5 1 0-16,-1-1 0 15,2 0 0-15,-2 4 0 16,2-4 0-16,-2 3 0 0,5-3 8 31,0 4-8-31,-4-4 0 0,8-3 8 0,-8 3-8 16,4 0 8-16,0-3 0 0,-1 3-8 15,-2 1 8-15,-6-4-8 16,1 0 8-16,4 2-8 16,-8-2 16-1,8 0-8-15,-4 0 48 16,1 4-56-1,2-4 0-15,1 0 72 0,4 0-24 16,0 3-40-16,0-3 56 16,-4 0-64-16,0 0 64 15,3 0-64-15,-6 0 8 16,6 0 88-16,-2 0-48 16,2 0-48-16,5 0 48 15,-4 0-39-15,8 0-1 0,-4 0-8 16,0 0 0-16,-4 0 8 15,4 0-8-15,-5 0 0 0,2 0 8 32,-5 0 0-32,3 0 0 15,-2 0-8-15,-2 0 0 16,1 0 0-16,4 0 8 0,0 0-8 0,0 0 0 0,-4 0 0 16,0 0 8-16,3 0-8 0,-6 0 8 31,2 0-8-31,-6 0 0 15,-1 0 0-15,0 0 0 16,-1 0 0-16,2 0 8 0,-1 0-8 16,3 0 0-1,6 0 0-15,-6 0 0 16,13 3 0-16,-3-3 0 16,2 0 0-1,1 0 16-15,-4 0-16 0,-1 0 0 16,2 0 32-16,-10 0-32 15,6 0-8-15,-6 0 8 0,2 0 0 32,-2 0 0-32,1 0 0 0,4 0 0 15,1 0 0-15,2 0 8 16,1 0-8-16,0 0 0 16,4 3 8-16,0 1 0 0,4-1-8 15,-4-3-8-15,4 3 8 0,0 0 0 16,-5 0 0-1,1 0 0 1,0 0 0-16,-4 1-8 16,0-1 8-16,0 0 0 15,-1 0 8-15,2-3-8 0,-5 4 0 16,7-1 0-16,-2 0 0 16,3 0 0-16,4-3 0 0,0 3 0 15,0 0 0 1,-1-3 0-16,1 0 0 15,3 0 0-15,-3 0 0 0,-3 0 8 16,3 0-8-16,-1 0 8 0,-2 0-8 31,3 0 0-31,-5 0 0 16,5 0 0 0,0 0 0-16,0 3 8 15,0-3-8-15,0 0 0 16,0 4 0-16,-4-4 16 0,3 0-16 15,-3 3 0-15,4-3 0 0,-4 3 8 16,4 0-8-16,-4 0 0 16,3 0 8-1,5-3 0-15,1 4-8 0,2-4 8 16,1 3-8-16,8-3 8 0,0 0-8 16,-1 0 8-16,6 0 0 15,-10 0-8-15,-3 3-8 0,0-3 0 31,-8 0 8-31,-4 3-8 16,0-3 8-16,-5 0-48 0,1 4 48 0,1-4 0 16,2 3 0-16,-3-3 0 0,4 0 16 15,0 0-8-15,-1 2-8 16,-2-2-8 0,3 0 8-16,-4 4 0 15,-1-4-48-15,2 3 48 31,3 0 8-31,-1-3 0 0,1 3-8 16,4-3 8-16,0 4-8 16,0-4 8-16,0 3 8 0,0-3-16 15,-5 0 0 1,1 0 48-16,-3 0-48 16,-1 0 0-16,-1 0 64 15,1 0-56-15,4 0 0 0,-4 0 0 0,8 0-8 16,-4 0 56-16,4 0-56 0,4 0 0 31,-4 0 0-31,4 0 0 31,-1 0 0-31,1 0-8 16,-4 0 16-16,0 0 0 16,4 0-8-16,0 0 0 0,-4 0 8 15,4 0-8-15,-4 0 0 16,0 0 0-16,-1 0 0 0,-3 0 0 15,0 0 0-15,4 0-8 16,-8 0 8-16,7 0 0 16,-3 0 0-16,4 0 0 0,0 0-8 15,0 0 8-15,0 0-8 0,0 0-40 16,-5 0 48 0,1 0-8-16,-3 0-40 15,-6 0 40-15,2 0 16 16,3 0 16-16,-5-3-24 0,2 3-32 15,-2 0 32-15,5 0 0 16,-4-4 0 15,0 4 0-31,0 0 8 0,4 0 24 16,-4-3-32-16,4 3 0 16,-4 0-8-16,3 0 8 0,-2 0 0 15,-2 0 0-15,2 0 0 16,-2-3 0-16,-2 3 0 15,-6 0 0-15,1-3 0 16,1 3 0-16,-5 0 8 0,3 0-8 16,-3 0-112-16,0 0-385 15,-4 0-447-15,0 0-1336 0,0 0-2241 16</inkml:trace>
  <inkml:trace contextRef="#ctx0" brushRef="#br0" timeOffset="20554.84">1820 5010 8425 0,'0'0'1633'0,"0"0"-1193"16,0 0 456-16,0 0 312 0,0 0-160 15,0 0-151-15,0 0-201 32,-24 0-208-17,24 13-88-15,0-1-24 0,-4 4 32 16,4 10 8-16,0 6 16 16,-4 5 72-16,-3 8-104 0,-6 15-7 15,2 0-65-15,-10 7-128 16,6 0-104-1,-2-10 24-15,-2 7-104 0,3-10 40 16,4-4-48-16,-4-11-8 16,4-11-8-16,4-6-72 0,5-9-128 15,-6-10-144-15,9-3-241 16,-4 0-103-16,0-12-184 31,0-17-1472-31,0-25 447 16,4-32 449-16,12-34-408 0,12-4 463 15,4 9 1401-15,-4 26 80 16,-8 35 264-16,0 16 456 0,0 7 185 31,0-4 47-31,7 3-320 16,5-3 280-16,4 10 185 0,8 6-17 16,0 6-216-16,3 4-168 0,6 5-136 15,-6 4-224-15,-6 6-208 0,-5 20-136 16,-13 12 40-16,-11 7-8 15,-8 18 121 1,-24 19 191 0,-20-5 48-16,-3-11-40 0,-9-6-56 15,4-8-128-15,-8-2-128 0,-4 1-24 0,4-7-80 16,13-12-8-16,11-9-312 16,28-23-984-16,8 0-1633 31,0-7-6521-31</inkml:trace>
  <inkml:trace contextRef="#ctx0" brushRef="#br0" timeOffset="20940.21">2198 5435 7785 0,'0'0'5761'0,"0"0"-5120"16,0 0 327-16,0 0 456 0,0 0-552 15,0 0-440-15,-15 22-112 0,15-22 128 16,12 0-159 0,8-6-161-1,8-7 72-15,8-5-80 0,-5-5-120 16,-3-2-88-16,-7-1 80 0,-10 1 8 16,-3 3 40-16,-8 2 224 0,0 11 152 31,0 6-8-31,-16 3-256 31,-4 0-144-31,-8 19 0 0,-7 4 40 16,-1 8-40-16,0 7 0 15,8 0 0-15,4 7-8 0,12-4 0 16,8-3-104-16,4-3-256 16,4-10-360-16,20-5-217 15,12-14-127-15,12-6-608 16,39-35-817-16,-11-6-1504 0,-4-4-784 0</inkml:trace>
  <inkml:trace contextRef="#ctx0" brushRef="#br0" timeOffset="21209.71">2733 5302 5857 0,'0'0'3016'16,"0"0"-807"-16,0 0 239 15,0 0-567 1,0 0-593-16,0 0-440 0,0 0-8 16,-60 114-303-16,36-73-265 15,4 7-120-15,4-7-104 0,0 1 16 0,12-7-64 16,-4-7 0-16,8-9-216 47,0-9-120-47,0-4-161 0,0-6 497 15,0 0 64-15,-3-6 833 16,-10-13 143-16,-2-7-568 0,-10-6-32 16,-3-3-144-16,-3 7-56 31,-5 3-48-31,4 6-192 0,8 6-56 15,5 4-480-15,10 5-576 0,9 4-1489 0,0 0-5008 16</inkml:trace>
  <inkml:trace contextRef="#ctx0" brushRef="#br0" timeOffset="22312.43">2816 5413 11842 0,'0'0'2889'16,"0"0"-1433"-16,0 0 272 0,0 0-647 16,0 0-641-16,0 0-320 15,37-35-120-15,-26 32 8 0,1 0-8 16,0 3-8-16,0 3-40 15,0 10-24 1,-4 12 56-16,-4 7-32 0,-4 2 40 16,0 8 8-16,-12 3 8 15,-12-1 0 1,0-6 8-16,0-6-8 16,5-7 8-1,2-9-8-15,6-10 8 16,7-2-8-16,4-4 128 0,0-10-40 15,12-12-96-15,12-16-160 16,4-7 24-16,3-3 88 16,1 7-56-16,-4 6-16 0,-8 10 72 15,-4 12-72-15,-1 13-8 16,-6 0-17-16,-5 7 97 16,4 11 48-16,-8 5 56 0,0 2 9 15,0 4-9-15,0 3-40 16,-12-4 32-16,0 1-48 15,0-7 8-15,-1-6 56 0,2-7-64 32,7-2-16-32,4-7-48 0,0 0-8 0,0-7-65 15,8-15-95-15,12-13-208 16,12-9 48-16,7-10-152 16,1 0-8-16,0 3 168 0,0 10 256 15,-12 12 128 16,-4 10 352-31,-12 13 328 0,-5 3 160 16,-3 3-168-16,-4 0-279 16,0 16-249-16,0 9 176 15,0 3 48-15,-4 14-88 0,-7-4-72 16,-1 3-128-16,4-3-72 16,0-2-8-16,0-5-64 15,8-9-440-15,0-6-384 0,4-13-545 16,16-3 81-16,3-3-296 15,9-19-305-15,20-25-935 16,0-8-1273-16,-8 4-80 0,-5 7 4089 47,-22 25 152-47,-9 10 3280 0,-1-1-247 16,2 3-88-16,-9 1 15 0,0 3-183 15,0 3-697-15,0 0-999 16,0 16-585-16,-13 6-328 0,2 10-80 15,-1 3 0 1,-4 6-88 0,8-3 8-16,4-3-8 0,4-3-256 0,0-10-16 15,4-6-408-15,12-10 135 32,12-6 321-32,0-3 96 0,7-22-32 15,6-10 96-15,-6-10-8 16,1-2 72-16,-8-4 40 0,-4 10 152 15,-8 9 432-15,-9 13 209 0,-3 13 31 0,-4 6-456 16,0 3-264-16,0 22-144 16,-7 4 8-16,-1 8 0 0,0 2-8 31,8-4 0-31,0 0-344 16,4-7-424-16,15-5-537 0,13-8 905 31,9-12-248-31,19-3-936 0,-5-18-1153 15,-7-8-2864-15</inkml:trace>
  <inkml:trace contextRef="#ctx0" brushRef="#br0" timeOffset="22597.54">4414 4670 408 0,'0'0'14107'15,"0"0"-11667"-15,0 0-415 31,0 0-769-31,0 0-656 0,0 0-400 16,0 0-144-16,-28 44 56 16,12-2 184-16,-8 18 88 15,-8 29-120-15,-7 19-16 16,-9 13-96-16,4-7-32 0,-4-9-32 31,8-16-80-31,12-20 64 16,4-14-72-16,9-18-216 0,2-8-232 15,9 6-120-15,4-3-152 16,0 0-640-16,28-17-1569 0,4-11-2216 16,0-4-3873-16</inkml:trace>
  <inkml:trace contextRef="#ctx0" brushRef="#br0" timeOffset="22813.65">3955 5207 5393 0,'0'0'7641'0,"0"0"-6472"31,0 0 599-31,0 0 16 0,0 0-848 16,0 0-623-16,41-19-209 15,19 6-16-15,7 0-80 0,9 1-8 16,-4-1-248-16,24 7-1513 0,-25 6-4120 0,-11 0-1449 15</inkml:trace>
  <inkml:trace contextRef="#ctx0" brushRef="#br0" timeOffset="23299.25">4629 5292 9313 0,'0'0'5698'15,"0"0"-5066"-15,0 0 1024 0,0 0-39 16,0 0-689-16,0 0-448 15,0 0-248-15,0 0-72 0,36-50-8 16,-32 37 88 0,-4 0-40-16,0 4 160 31,-12 2-112-31,-16 7-224 0,-8 0-24 16,-11 20-72-16,-1 11 64 15,-1 10 0-15,10 10 0 0,3 0 0 16,16 0-40-16,8-7-80 31,12-9-112-31,0-9-24 16,17-17 32-16,10-9 184 0,13-6 48 0,8-20 152 0,4-15-96 15,4-10 16-15,-9-3 0 0,-7 0 16 16,-8 4 144-16,-4 5 80 31,-12 16 24-31,-9 7 32 16,-3 16 88-16,-4 6-71 0,0 0-313 15,0 10-72 1,0 8-137-16,0 17 137 16,-7 6 8-16,3 4 40 0,4 3-48 15,0 0-80 1,0-4-472-16,0-3-112 16,11-6-184-16,6-7-424 15,-2-11-49-15,22-17-3079 0,-9-4 1463 16,-1-18-3256-16</inkml:trace>
  <inkml:trace contextRef="#ctx0" brushRef="#br0" timeOffset="23530.99">5203 4918 3744 0,'0'0'9306'0,"0"0"-5385"16,0 0-1616-16,0 0-377 0,12-63-744 0,-12 63-680 15,0 12-504-15,-8 23-16 16,-12 35 8-16,-7 22 8 15,-6 19 16-15,-7 0-8 0,5-12 0 16,3-14-8-16,0-18-440 16,8-13-256-16,8-19 88 0,8-4-496 15,0-2-152 1,0-4-1433 0,0-2-2496-16,5-20-2073 15</inkml:trace>
  <inkml:trace contextRef="#ctx0" brushRef="#br0" timeOffset="23831.72">4892 5359 9353 0,'0'0'2497'31,"0"0"184"-31,0 0-9 16,0 0-823-16,0 0-697 0,-12-80-592 0,32 65-352 16,16-4-160-16,8 0-48 15,7 3 0-15,5 3-48 0,-4 7 40 16,0 6-8 15,-4 0-48-31,-16 12 56 16,-4 11-40-16,-8 8 48 0,-12 11 8 15,-5 5 0-15,-3 7 8 16,0 0-8-16,-3 7 0 0,-14-1 64 16,2-3-72-16,-6-6 0 31,-3-7-392-31,9-8-264 0,-5-14-320 0,8-13-689 15,8-12-1439-15,4-13 39 0,0-13-3248 16</inkml:trace>
  <inkml:trace contextRef="#ctx0" brushRef="#br0" timeOffset="24000.97">5402 5286 8953 0,'0'0'4129'0,"0"0"-1344"16,0 0-153-16,0 0-959 0,0 0-785 15,0 0-288-15,20-41-144 0,-20 41-432 16,0 0-24 0,0 0-1056-1,0 6-3545-15,-4 4-8706 16</inkml:trace>
  <inkml:trace contextRef="#ctx0" brushRef="#br0" timeOffset="24664.92">5712 5273 9378 0,'0'0'6641'16,"0"0"-5737"-16,0 0 504 0,0 0-143 0,0 0-569 15,0 0-448-15,0 0-152 16,-58 77 24 0,37-39 48-16,1 3-56 15,9 0-48-15,3-2-64 16,8-5-232-16,0-9-56 0,0-5-168 31,11-10-112-31,10-8 176 0,2-2 24 16,-3-6 119-16,4-13 145 15,-8-6 104 1,-8-4 184-16,-4 0 321 16,-4-9 23-16,0 4 72 0,-9-1-152 15,-6 3-136-15,7 0-168 16,0 7-16-16,4 6 32 0,4 3-160 0,4 3 0 31,16 3-88-31,12 4-16 16,3 0 56-16,6 6 40 0,-1 0-80 15,-5 6 32-15,-3 13-208 16,-8 3-24-16,-4 7 184 31,-12 9 96-31,-4 3 0 16,-4 4 8-16,0 3 0 0,-8-1-8 15,-8-2-96-15,-3-8 56 16,2-5-48-16,-3-10-64 0,5-9-32 16,2-9 32-16,9-4 8 15,4-4 80-15,0-18-544 0,9-13 287 16,23-22 185 0,19-22 48-16,9-1 88 15,-8 14-56-15,-5 14 16 0,-15 24 48 16,1 9 48-16,-2 3 400 15,-7 16 225 1,-4 0-257-16,-5 13 40 16,-2 15-64-16,-9 7-216 0,0 7 32 15,-4 5-72-15,0 7-48 0,-8 7-88 16,-12 2-48-16,-20 23-656 16,4-13-1849-16,-4-16-7249 0</inkml:trace>
  <inkml:trace contextRef="#ctx0" brushRef="#br0" timeOffset="26507.14">1713 5899 8385 0,'0'0'2817'0,"0"0"-2073"0,0 0-16 31,0 0 440-31,0 0-463 16,0 0-305-16,4 0-96 0,-4 0 24 16,8 0-120-16,3 0-32 15,2 3 160-15,6-3-64 0,-2 3-72 16,3-3-32-16,3 4-120 0,1-2 16 15,0 2-48-15,8-1 56 16,0 0 128 0,4 0-80 15,-1 0-56-31,6 1-48 16,-2-1-16-16,1 3 72 0,-4-6-72 15,4 3-8-15,-4 4 8 16,3-7 0-16,6 3 0 0,-6 0 0 15,1-3 8-15,8 0-16 16,-4 0 8-16,0 0-8 0,3 0 0 0,1 0 8 16,-4 0 0-16,4 0 8 0,-4 0-8 31,4 0 8-31,-5 0-8 16,1 0 0-16,0 0 0 0,3 7 8 15,2-7-8-15,-6 3 8 16,5 3 0-16,-4-3-8 0,-4-3 0 15,0 6 8-15,-5-2-8 16,1-1 8-16,-4 0-8 0,0 0 8 16,-4 3-8-1,4-2 8-15,-1-1-8 16,5 3 96-16,5-3 0 16,-6-3-40-16,5 4 40 15,-4-2-40-15,4-2 16 16,-4 4 128-16,0-4-40 0,-1 0-24 31,1 0 1-31,1 3-81 16,-6-3-40-16,5 0-8 15,-4 3 0-15,4-3 56 0,-1 0-64 16,1 0 0-16,-4 3 0 16,4-3 8-16,-8 0-8 15,0 0 8-15,-4 0-8 0,-4 0 48 16,3 0-48-16,-3 0-8 15,5 0 8-15,3 0 0 16,0 0 0-16,7 0 0 0,5 0 0 31,-1 0 48-31,6 0-48 0,-6 0-8 16,6 0 0 0,-6 0 8-16,1-3 0 15,-8 3-8-15,3 0 8 16,-3 0 0-16,5-3-16 0,-5 3 16 15,7 0 0-15,1 0 0 16,-5 0-8-16,6 0 8 16,-1 0 0-16,-5-3 0 15,5 3-8-15,0-4 8 16,4 2 0-16,-5-2 0 0,2 4-8 16,-2-3 8-16,-3 0-8 31,0 0 0-31,-4 0 8 15,-4 3 0-15,-4 0-8 0,-4-4 8 16,-8 4 0-16,-1 0 0 16,2 0 0-16,-2 0 0 15,6 0 0-15,2-3 0 0,5 3 0 16,0-3 8-16,4 3 0 0,4 0-8 31,0-3 0-31,-4 3 24 0,-4 0-24 16,-5-3 0-16,-2 3 32 15,-6 0-32-15,-3 0-8 0,-3 0 0 16,3 0-72-16,-1 0-329 16,10 0-303-16,11-3-528 15,-1-4-1297 1,1 4-2136-16</inkml:trace>
  <inkml:trace contextRef="#ctx0" brushRef="#br0" timeOffset="27202.33">6681 5692 6121 0,'0'0'4353'0,"0"0"-3785"0,0 0 288 16,0 0 632-16,0 0-423 16,0 0-329-16,0 0-32 0,-7 4-344 15,-2 5-240-15,1 4 8 16,0-4-8-16,8 1 32 16,0-1 40-1,0 1-96-15,0-3-96 0,0-7-112 16,16 0 40-16,-4 0 56 15,4 0-40-15,0 0 48 0,-8-10 8 0,0 0 80 16,-8-2 320-16,0 2 560 47,0 4-199-47,0 0-297 0,-8-1-16 16,-4 4-224-16,0 3-216 15,0 0-8-15,1 0-256 0,-2 10-824 16,5-1-1169-16,5 4-3192 0</inkml:trace>
  <inkml:trace contextRef="#ctx0" brushRef="#br0" timeOffset="27540.83">6586 6026 5553 0,'0'0'1464'0,"0"0"-1072"0,0 0-264 32,0 0 80-32,0 0-72 15,0 0-120-15,0 0-8 0,28 38 48 16,-13-38 16-16,5-13-64 0,-4 1 0 15,-4-1 72-15,0-6 656 16,-12 0 713-16,0-1 199 16,0 5 64-1,0 2 25-15,-15 4-353 0,2 2-464 16,-6 4-512 0,2 3-112-16,6 0-176 0,-6 6-120 15,10 13-112-15,3-2-1376 16,4-2-3353-16</inkml:trace>
  <inkml:trace contextRef="#ctx0" brushRef="#br0" timeOffset="30648.33">9048 5505 3776 0,'0'0'3017'16,"0"0"-2001"0,0 0-376-16,0 0 641 0,0 0-41 15,4 0-200-15,-4 0-272 16,0 0-64-16,0 0-95 0,0 0-105 31,0 0-56-31,0 0-64 16,0 13-16-16,-8 3 248 15,-4 9-208-15,-8 7-168 0,4 6-16 0,-8 10 0 0,1-1-32 16,-5 7-64-16,-4 0-72 16,4 0 32-16,-4 3-80 0,4-3 0 31,0-6 64-31,4-4-64 15,4-12-8-15,4-7 8 16,9-5-8 0,-2-14 48-16,9-3-48 15,0-3 0-15,0 0 96 0,0 0 0 0,0-6-24 16,5-17-8 0,6-5-56-1,5-10 0-15,4-13-8 16,4-3-8-16,4-10 0 0,8-12 0 15,11-19-8-15,5-10-160 0,-4 13 176 0,-8 19 0 32,-16 29 0-32,-12 18-24 15,4 4 24-15,3-3 104 16,2-1-32-16,-1 8-16 0,-1 1-8 16,-2 4 120-16,2 1-95 15,-7 2-65-15,4 4 168 16,-7 3-32-16,-2 3-136 0,1 0-8 31,0 3 8-31,0 13-8 16,4 9 8-16,-4 7 40 15,4 10 128-15,-4 2-24 0,-4 7 40 16,3 3-24-16,-3-1-160 16,1 2 96-16,-5 5-104 0,0-6 0 15,0 3 40 1,-5 0-40-16,-2-3 0 15,-5-6-16-15,4-4-184 0,4-2 32 16,0-11-24-16,-4-2-128 16,8-10-177-16,0-3-415 0,0-7-896 15,0-9-977 1,-4 0-1440-16,4-3-632 0</inkml:trace>
  <inkml:trace contextRef="#ctx0" brushRef="#br0" timeOffset="30980.31">8717 5851 10114 0,'0'0'2800'0,"0"0"-1575"0,0 0 343 16,0 0-200-16,0 0-560 0,84-16 161 16,-20 7-129-16,20-4-56 15,-5 4-208 1,1-4-80 0,-20 7-216-16,-13 2-208 0,1-2 8 0,-4 3-80 31,-9 3-96-31,-7-4-272 0,-7 4-208 31,-6 0-496-31,1 0-793 16,-4 4-2408-16,-3-1-3144 0</inkml:trace>
  <inkml:trace contextRef="#ctx0" brushRef="#br0" timeOffset="31434.67">9645 6156 7785 0,'0'0'8090'0,"0"0"-6882"16,0 0-264-16,0 0 449 0,0 0-529 15,0 0-448-15,0 0-256 0,0 16-88 16,-4 3 64 0,-3 3 96-16,-1 7-32 15,-5 3-144-15,2-1 32 0,-6 4-80 16,6-3 56-16,-2 0-64 16,2-7-24-16,7-6-384 15,4 0-768 1,0-9-1489-16,0-4-3624 0</inkml:trace>
  <inkml:trace contextRef="#ctx0" brushRef="#br0" timeOffset="32236.68">10435 5664 11090 0,'0'0'1592'0,"0"0"-223"32,0 0 1039-32,0 0-432 0,0 0-791 15,0 0-473-15,0 0-224 0,0 0-288 0,7-7-200 16,-7 27 0-16,-7 12 0 16,-6 5 56-16,-2 14-48 15,-2 6-8 1,-2 0 8-16,-1 0 0 15,-4 1-8-15,4-7-8 0,0-7-144 16,5-9-8-16,-2-6-136 16,9-10-120-16,0-7 0 0,4-8-144 15,0-2-89-15,4-2 313 16,0-2 264 0,0-14-64-16,0-10-232 15,8-12 216 1,8-10 104-16,8-18-176 0,8-23 152 15,15-26 56-15,5-5 16 16,1 3 424-16,-6 24-112 0,-19 33 56 31,-4 19-8-31,-12 18 281 16,8-2-161-16,-5 6-168 0,-2 4 152 16,-2 8 24-16,-7 4-248 0,1 3-168 0,3 0-64 15,-4 3-8-15,11 9 0 16,-2 11 8-1,2 8-8-15,-2 8 64 16,-6 8 8-16,1 8-64 16,-4 4 112-16,-4 5-64 15,0 3 0 1,0-3-56-16,-4-5 0 16,-4 5 0-16,-3-7-8 0,-2 0-64 15,-2-3 72 1,2-3-136-16,2-6-8 15,-1-7-104-15,7-10-320 16,-3-9-88-16,5-2-441 0,3-12-599 16,0-5-1104-16,0 0-1994 0,0 0-2551 0</inkml:trace>
  <inkml:trace contextRef="#ctx0" brushRef="#br0" timeOffset="32484.03">10251 5911 15051 0,'0'0'2472'0,"0"0"-1320"16,0 0 329-16,0 0-465 0,0 0-544 31,0 0-240-16,116-44-8-15,-61 28-104 16,10 4-112-16,2-1-8 16,8 9-632-16,-11 2-1256 0,-16 2-3978 15</inkml:trace>
  <inkml:trace contextRef="#ctx0" brushRef="#br0" timeOffset="32885.01">10921 6000 10442 0,'0'0'2456'0,"0"0"-1960"0,0 0 281 16,0 0 575-16,0 0-576 0,0 0-192 31,87 26-168-31,-75-17-264 16,0 4-96-16,-12 3-8 0,0 3 0 15,-8 3 72-15,-20 7 120 0,-4 0 16 16,-7-1 192-16,-2-3-111 16,9-6-41-16,9-2-56 15,3-5-56 1,16-6-72-16,4 1-8 0,0-4-104 31,24-3 96-31,8 0-8 0,8 0-88 16,12-6-288-16,27-16-280 31,-15-1-1129-31,-5 1-3600 0</inkml:trace>
  <inkml:trace contextRef="#ctx0" brushRef="#br0" timeOffset="33840.57">11956 5562 9394 0,'0'0'1888'16,"0"0"-344"-16,0 0 945 0,0 0-593 15,0 0-872-15,0 0-479 16,0-3-297-16,-4 22-184 0,-7 10-8 31,-6 9 160-15,-2 13-64-16,-1 6-104 15,0 6-24-15,-5 4 72 16,6 0-96-16,-5-1 0 16,4-2-96-16,-3-7-152 15,6-9 0-15,2-11-233 16,2-7-23-16,2-12-16 0,7-5-96 15,0-7-64-15,-1-6-56 16,5 0 512-16,0-3 168 0,0-16 112 16,0-9 48-16,9-11 104 15,6-11 136-15,9-17 112 16,12-22-24 0,16-19-216-16,4-10 32 0,-1 11 8 0,-14 24 536 15,-13 29-327-15,-9 22-41 0,-10 7-32 16,2 6 120-16,1 0-192 15,0 0-32-15,0 3-96 32,-1 7-96-32,2-1 128 0,-5 3-136 15,-1 5-16 1,2 2-16-16,-1 0-48 16,3 0-8-16,-2 9-8 0,3 16-48 15,-1 10 56-15,-2 13 48 0,-5 9 8 31,-4 6 136-31,0 4-88 16,0-3 16-16,0-1-56 0,0 1-56 16,0-4-8-16,0-6 8 0,0 0 0 15,0-6-8-15,0-10 8 16,0-7 0-16,0-2-8 16,0-10-64-1,0-6 16-15,0-4-168 0,4 1 8 16,-4-7-184-16,0 0-312 15,0 4-264-15,0-4-537 16,-8 3-887-16,-9 0-473 16,6-3-2360-16</inkml:trace>
  <inkml:trace contextRef="#ctx0" brushRef="#br0" timeOffset="34188.18">11733 5953 8889 0,'0'0'4505'31,"0"0"-3048"-31,0 0 559 0,0 0 17 0,0 0-817 16,0 0-656-16,0 0-40 16,0 0-288-16,80-19-80 0,-32 16 112 15,15-1 0-15,1 4-56 16,8-3-96 0,-8 3-112-16,-4-3 0 0,-17 3-432 15,-7 0-440-15,-16 0-1208 16,-12 0-3378-16,-8 0-6552 0</inkml:trace>
  <inkml:trace contextRef="#ctx0" brushRef="#br0" timeOffset="34827.42">12426 6064 8889 0,'0'0'1409'31,"0"0"-313"-31,0 0 800 16,0 0-207-16,0 0-697 0,0 0-296 16,0 0-48-16,80-35-160 15,-56 35-320-15,0-3 32 16,-4 3-40-16,0 0-72 0,-5 0 40 15,-2 3-112-15,-5 0 0 32,-4 7 32-32,-4-1-48 15,0 1 64-15,-4 3 17 0,-8-1 39 16,-4 4 120-16,0-3-112 0,-4 3-72 0,8-4-8 16,-4 4-40-1,4 0 0 1,9 0-8-16,-2-3 0 15,5 3-8-15,0-4-176 0,12 4 96 16,0 0 40-16,0-3 0 16,0-1 40-16,-8 1-40 0,-4 0 0 0,0 0 48 15,0 2 8-15,-16-2 136 32,-8-3 24-32,-8 2 56 0,1-5-40 15,-5-1-160-15,-1-3-24 16,-10-3-744-16,11 0-3081 15,4-9-6602-15</inkml:trace>
  <inkml:trace contextRef="#ctx0" brushRef="#br0" timeOffset="46656.17">8841 6956 8969 0,'0'-3'2169'0,"3"3"-1529"15,-3-3 520-15,0 3 641 16,0-3-481-16,0 3-288 0,0 0-240 15,0 0-224-15,0 0-127 16,0 0-241-16,0 0-88 0,0 0 16 16,0 0-120-1,0 9 56-15,-3 7 16 16,-5 9-8-16,-9 10 104 16,-2 7-120-16,-1 2-48 15,-4 3 24-15,0 1-24 16,1 3-8-16,-2-3 0 0,1-7 64 31,0-3-56-31,5-6-8 16,-1-3 8-16,8-10-8 15,-1-4 0-15,10-5-96 0,-1-7-32 16,0-3 32-16,4 0 88 16,0 0-48-16,0 0-32 15,0-3 88 1,0-13-8-16,8-10-112 15,8-8 72-15,3-11-16 16,2-9 56-16,10-6-80 16,1-6-40-1,4-1 120-15,0 3-96 16,-4 4-137-16,-1 3 105 0,-3 12 120 0,-4 7 16 16,1 16 0-16,-10 3 0 15,-2 9 0-15,-2 1 8 16,-3 5 88-16,-3 1 32 0,2 3-63 15,-7 0 31-15,4 0-96 16,0 0-64-16,0 16 64 16,0 6 0-16,0 10 120 15,1 7 24-15,-2 2-64 16,-3 3 48-16,0 4-64 0,0-4 16 16,0 7 16-16,0-7-80 31,0 4 40-31,0-3-8 0,0-4-48 0,-3-6 16 0,-2 0 24 15,5-4-32-15,-4-2 0 16,4-4-8-16,-4-3-8 16,0-5-120-16,4-2-232 0,-4-5-185 31,0-1-463-31,1-6-1032 0,-6-3-1017 31,5 0-2472-31</inkml:trace>
  <inkml:trace contextRef="#ctx0" brushRef="#br0" timeOffset="46956.91">8582 7283 5761 0,'0'0'8434'16,"0"0"-6906"-16,0 0-808 16,0 0 472-16,0 0-7 15,0 0-297-15,115-41-104 16,-59 25-256-16,11 3-48 0,2 0-256 16,-5 4-96-16,-8 3-120 31,-13 3-8-31,-11-1-312 0,-12 4-264 15,-8 0-744-15,-12 0-1281 16,0 7-2536-16,-8-1-4585 0</inkml:trace>
  <inkml:trace contextRef="#ctx0" brushRef="#br0" timeOffset="47859.09">9355 7369 11706 0,'0'0'3209'0,"0"0"-1753"16,0 0 96-16,0 0-167 0,0 0-481 15,0 0-296-15,0 0-168 16,0 0-144-16,4 0-232 16,-4 0 24-1,0 13-80-15,0 9 48 0,0 6 112 16,-4 11-16-16,-5-2 40 0,1 2-96 0,1-4-88 16,3 0 88-16,-4-10-96 15,3-3 0-15,1-3 8 31,4-6-8-31,-3-3-264 0,3-1-344 16,0-6-976-16,0 0-3225 16,3-3-4577-1</inkml:trace>
  <inkml:trace contextRef="#ctx0" brushRef="#br0" timeOffset="48607.67">10431 7165 10786 0,'0'0'2696'15,"0"0"-1583"-15,0 0 375 16,0 0 32-16,0 0-528 0,0 0-551 16,0 4-73-16,0 15-240 15,-13 6 240-15,2 14 72 16,-6 2-192-16,2 3-128 15,-6 4 16-15,2-4-136 0,-1 1 72 16,0-4-64-16,4 0 0 16,0-2 0-16,4-11 0 0,0-3 8 47,8-9-16-47,0-3-176 15,4-7-48-15,0-3-136 0,0-3-16 16,0 0 160-16,0 0 80 0,0-15 136 15,8-11 0-15,8-9 0 16,1-6 0-16,2-13-8 0,5-3 8 16,12-16 16-1,3-16-16-15,9-12 8 0,-4 8-8 16,-12 30 152-16,-8 24-16 16,-16 27-128-16,4-1 128 15,0 3 112-15,-5 4 72 0,-2 3-56 31,-1 3-96-31,-4 0-112 16,4 3-24-16,4 20-16 0,-5 2 104 0,10 16 24 0,-9 4-64 16,0 9 120-16,-4 3-112 15,0-3-80-15,0 3 32 16,0-7-40 0,0-2 0-16,0-3 0 15,0-4 32-15,0-3-32 0,0-6-56 31,0-4-120-31,0-2-112 16,0-4-416-16,0-6-368 0,-8 0-1297 16,-5-4-2264-16,-2-5-2760 0</inkml:trace>
  <inkml:trace contextRef="#ctx0" brushRef="#br0" timeOffset="48855.03">10171 7480 13018 0,'0'0'2817'16,"0"0"-1385"-16,0 0 121 15,0 0-329-15,0 0-776 16,88-28-240-16,-36 15 16 0,8 0-104 15,4 0-16-15,-1 4-104 16,-3 2-136-16,4 1-1280 0,-21 3-3193 16,-7 3-2969-16</inkml:trace>
  <inkml:trace contextRef="#ctx0" brushRef="#br0" timeOffset="49378.4">10940 7454 10938 0,'0'0'3161'16,"0"0"-2161"-16,0 0 272 15,0 0-504-15,0 0-464 0,0 0-152 16,0 0 16-16,84-22-88 31,-60 19-8-31,-4 3-56 16,-4 0 56-16,-4 0-64 0,-9 0-8 15,-3 7 8-15,0 2 40 16,-3 0 280-16,-9 1 289 0,-4 3-137 31,0-1-136-31,0-2-192 0,4 3-48 16,4-7-104-16,5 4 0 0,3-1 0 15,0 1-96-15,3 3 24 16,9-1-24-16,0 1-48 16,0-1 16-16,-4-2 24 0,0 3 16 0,-5-1 88 47,-3 1 0-47,0-4 0 0,-3 8 8 15,-9-5 48-15,-8 1 56 16,-3-3 72-16,-5 2-48 15,0-2 16-15,3-4-144 0,5-3-8 16,5-3-664-16,2 0-1593 31,13 0-3928-31</inkml:trace>
  <inkml:trace contextRef="#ctx0" brushRef="#br0" timeOffset="49995.5">11956 7223 14091 0,'0'0'2472'16,"0"0"-1608"-16,0 0 408 0,0 0-103 15,0 0-377-15,0 0-288 16,0 0-312-16,4 12-136 0,-4 14-8 16,-4 9 176-16,-7 6-16 31,-10 10-104-31,2-3 16 16,-5 5-104-16,-4-5-8 0,4-3-8 0,0-7 0 15,4-4-80-15,4-11 64 0,1-4-256 0,6-7 8 16,1-2-8-16,4-10 8 31,4 0-24-31,0 0 72 16,0-12 8-16,0-11-256 0,4-8 128 15,13-8 56-15,2-9-8 16,13-9 136 0,8-15-65-16,11-21 121 15,-2 11 96 1,-10 9 345-16,-3 19-49 0,-16 22-96 15,0 7 48-15,-4 6 144 16,-8 6 144-16,-5 13-152 0,2 0-224 16,-5 3-72-16,4 20-40 15,-4 5-24-15,0 13 104 0,0 7-16 32,0 3-32-32,0 3 64 15,0-4-144-15,0 2 72 0,0-8-72 16,0 0 0-16,0-3 8 0,0-2 0 15,0-5-8-15,0-5-168 0,0-7-168 16,0-3-328 15,-9 0-552-31,6-9-1545 16,-9-4-2688-16</inkml:trace>
  <inkml:trace contextRef="#ctx0" brushRef="#br0" timeOffset="50195.98">11717 7493 9946 0,'0'0'5369'0,"0"0"-4313"0,0 0-64 16,0 0 192-16,0 0-455 0,116-35-265 31,-64 25-304-31,4 4-160 16,27 0-112-16,-15 2-1785 0,-13 1-5240 0</inkml:trace>
  <inkml:trace contextRef="#ctx0" brushRef="#br0" timeOffset="50543.57">12435 7429 10282 0,'0'0'2984'32,"0"0"-1639"-32,0 0 111 15,95-6-192-15,-67 6-456 0,-4 0-232 0,-8 6-183 0,-8 7-281 16,-5 3-8-16,-3 3-96 16,-11 0 0-16,-17 3 56 0,-12 3 8 31,1-3 8-31,-6 1 48 15,13-7 88-15,8-3 24 16,9-4-184 0,11-3-56-16,4 1 96 15,19-4-48-15,13-3 128 0,16 0-56 16,12 0-120 0,4 0-176-16,31-19-384 15,-18 3-1009-15,-10 0-3240 16</inkml:trace>
  <inkml:trace contextRef="#ctx0" brushRef="#br0" timeOffset="53403.74">8837 8258 8265 0,'0'0'2929'0,"0"0"-2169"16,0 0-544-16,0 0 464 15,0 0 312-15,0 3 9 0,-4 7-273 16,-9 9 248-16,-2 6-16 15,-5 10-392 1,-4 6-48-16,4 7-199 16,-8 3-129-16,0 2 80 0,-4 1 88 15,4 4-208-15,-3-5 16 0,3-5-120 16,3-7-40 0,2-2 56-1,7-11-64-15,4-9 8 0,4-6-8 16,4-6-88-16,0-4 80 15,4-3-160-15,0 0 64 0,0-7 32 0,0-15-40 16,8-6 0-16,8-17 48 31,8-15 8-31,12-20 56 0,7-18-88 16,9-4-64-16,-12 20 0 16,-12 18-48-16,-8 26 136 15,-4 9 64-15,8-2-8 16,0 2 8-16,4 4 0 0,-4 9 0 15,-5 3 112-15,2 10 32 16,-6 3 24 0,1 0 16-16,0 9 8 15,0 11 24-15,0 8-160 16,-4 10 56-16,-4 7 112 0,-4 6-96 16,0 6-56-16,-4-3 0 15,0 3 32 1,-8-3 16-16,0 0-112 0,-4-4 0 15,4-2 48-15,0-3-56 16,1-4 0-16,3-6-8 0,-1-10-48 16,5-2-168-16,0-8-304 0,0-5-472 31,0-4-969-31,0 1-2272 0,0-7-3472 16</inkml:trace>
  <inkml:trace contextRef="#ctx0" brushRef="#br0" timeOffset="53619.85">8518 8664 13258 0,'0'0'5001'15,"0"0"-4240"-15,0 0-529 31,0 0 112-15,100-35 96-16,-40 23-136 0,3 2-32 16,5 0-152-16,-5 4-120 15,14 0-1448-15,-17 6-4066 16,-17 0-6824-16</inkml:trace>
  <inkml:trace contextRef="#ctx0" brushRef="#br0" timeOffset="53967.43">9299 8639 12106 0,'0'0'3945'0,"0"0"-3529"0,0 0-168 0,0 0 144 15,84 6-216-15,-65 0-80 0,-2 7-88 16,-14 3 0-16,-3 3 168 31,-7 10 104-31,-21-1 304 16,-4 1-31-16,-4 0-209 0,4-7 136 15,4-3 88 1,8-3-136-16,9-10-160 16,11 0-216-16,0-6 88 0,11 0-136 15,17 0 0-15,8-3-8 0,12-6-48 31,3-7-376-31,29-16-544 16,-16 6-1617-16,-4-2-5609 0</inkml:trace>
  <inkml:trace contextRef="#ctx0" brushRef="#br0" timeOffset="54753.77">10542 8550 10698 0,'0'0'2824'0,"0"0"-1367"0,0 0 407 15,0 0-376-15,0 0-479 16,0 0-129-16,0 0-224 0,12-12-368 16,-12 27-192 15,-8 14-88-31,-8 12 112 16,-4 7-24-16,-3 9-88 0,-1 3 120 15,-4-6-112-15,0 0-16 16,3-10 0-16,1-9-64 0,9-9 8 15,-1-10-48-15,8-7-32 16,8-9 56-16,0 0-56 16,0-3-16-16,0-19 48 15,11-7-40-15,6-12 128 0,11-16-80 16,15-23-64-16,13-18-56 16,0-3 0-16,0 2 136 0,-16 23-24 15,-9 25 96-15,-10 16 8 47,-6 16 0-47,2 0 208 0,-2 6-72 16,-2 4 80-16,-2 9-72 0,1 0 0 15,0 16 32-15,-4 9 24 0,4 13-88 16,-4 4 56 0,-4 8 128-1,0 1-200-15,0 0-24 16,-4-1 48-16,0 4-120 0,0-2 72 0,-8 1-72 15,0-5-56-15,0-1 56 0,0-5-232 16,4-4-168-16,-4-6-232 16,5-3-816-16,-6-4-1329 31,5-6-2200-31,-4-6-2953 0</inkml:trace>
  <inkml:trace contextRef="#ctx0" brushRef="#br0" timeOffset="55007.65">10307 8801 11626 0,'0'0'4881'16,"0"0"-4033"-1,0 0-112 1,0 0 137-16,0 0-137 15,103-32-64-15,-43 23-136 0,16-7-216 16,28-3-104-16,-13 6-64 16,-8 0-152-16,-3 0-320 0,-31 4-1704 0,-10 3-4674 15</inkml:trace>
  <inkml:trace contextRef="#ctx0" brushRef="#br0" timeOffset="55439.89">11064 8788 15267 0,'0'0'2648'16,"0"0"-1831"-16,0 0-121 16,0 0 32-16,0 0-304 0,0 0 40 15,4 57 192-15,-4-25-272 16,0 3-96-16,0 3-96 16,-4-3-72-16,-4 0-120 0,0-4-136 15,4-5-536-15,0 0-448 16,4-11-3001-16,0-5-6985 0</inkml:trace>
  <inkml:trace contextRef="#ctx0" brushRef="#br0" timeOffset="56094.75">12188 8632 10402 0,'0'0'6321'0,"0"0"-5401"16,0 0-528-16,0 0 697 0,0 0-177 15,0 0-328-15,15-9-176 16,-15 31-288 0,-8 10 192-16,-8 12-112 15,-3 14-80-15,-5-1 32 0,-4 3-88 16,4-3 8-16,0-3-72 16,4-10-32-1,0-2 24-15,1-10-56 16,6-7-256-16,5-6 152 0,1-9-8 15,7-7-16 1,0-3 16-16,0 0 40 16,0-13 136-16,0-12-200 0,7-7 8 15,10-12 144-15,10-17 40 16,17-18-80-16,8-20 32 0,-1 8-32 16,-10 20 88-16,-14 24 0 31,-11 22 0-31,0 2 272 0,0 7 72 15,-4 3-96-15,-4 10-64 0,0 3-80 16,0 3-16-16,4 20-32 16,-4 8 144-1,-4 11 80 1,0 5-80-16,-4 11 64 16,0-5-112-16,0 8-64 0,0-4-8 15,0-3-72-15,0 0 0 16,0-9-8-16,0-1-216 15,4-9-376-15,0-3-152 0,-4-4-968 16,0-9-2689 0,0-9-1817-16</inkml:trace>
  <inkml:trace contextRef="#ctx0" brushRef="#br0" timeOffset="56295.22">11896 9090 15347 0,'0'0'3737'16,"0"0"-3161"-16,0 0-288 0,112-29 472 15,-24 17-328-15,23-8-232 16,9 8-88 0,-16-1-112-1,-9 3-672-15,-39 4-3657 0,-16 3-7433 16</inkml:trace>
  <inkml:trace contextRef="#ctx0" brushRef="#br0" timeOffset="56696.21">12793 8963 14483 0,'0'0'2552'0,"0"0"-1048"15,0 0-31-15,0 0-553 0,0 0-496 16,0 0-288-16,0 0-56 0,100-23-80 31,-68 23-72-31,-9 0-24 31,-3 0-56-31,-3 0-8 0,-13 4 64 16,-4 2-160-16,0 0 144 16,-9 4 112-16,-7-1 96 0,-8 4 56 15,0 0-32 1,9 0-72-16,-2-1-40 15,10 4-8-15,3-3 8 16,4 9-8-16,0-3-216 0,15 3 64 0,2 4-232 16,7-1 32-16,-5 3 240 15,1 4 104 1,-8-3 0-16,-7-4 0 16,-5 4 8-16,-5-7 256 15,-14-3-112-15,-13 0 24 0,-9-6 8 16,-10-4-176-16,-37 1-368 0,8-4-1585 0,5-6-5440 15</inkml:trace>
  <inkml:trace contextRef="#ctx0" brushRef="#br0" timeOffset="57961.68">8534 9858 10642 0,'0'0'3993'15,"0"0"-3105"-15,0 0 320 16,0 0-280-16,0 0-120 16,0 0-63-1,0 0 7-15,0 0-272 16,4 38-8-16,-4-3-104 0,0 9-168 16,-16 4-24-16,0 10-16 31,-8-4-104-31,4-1 48 31,-4 5-104-31,0-8-48 0,5-2 40 0,2-7 8 0,2-6-8 16,2-9-136-16,6-11 0 15,7-5 32-15,-4-4-216 0,4-6 24 16,0 0 24-16,0 0-16 16,0-16 56-16,0-9-56 0,0-7 176 15,11-12 72-15,10-16 48 16,7-23-8-1,11-16 0-15,1 7-8 16,-8 19-104-16,-8 23 0 16,-4 15 96-1,-1 3 16-15,9 0 16 0,0 3-8 16,4 7 192-16,-4 9 112 0,0 4 56 16,0 3 16-16,-8 6-96 15,0 0-24-15,-4 0-136 0,-1 6-32 31,2 10 128-31,-9 9-32 16,3 10 56-16,-2 10 48 0,-5 2-24 16,-4 7-48-16,0 4-40 0,0-1 16 15,0-3-40 1,-4 0-80-16,4-7-56 16,-4-6-16-16,4 1-16 0,0-7-64 15,0-10-160-15,0-3-200 0,0-9-48 16,0-3-312-16,-5-4-568 15,-3-3-1209-15,-3 1-2768 0</inkml:trace>
  <inkml:trace contextRef="#ctx0" brushRef="#br0" timeOffset="58215.58">8271 10261 13730 0,'0'0'4609'0,"0"0"-4072"16,0 0-41-16,147-38 440 16,-51 22-40-1,0-3-192-15,-13 7-112 31,-15 2-504-31,-20 7-88 16,-5 0-848-16,9 0-200 0,-16 3-2633 16,-12-4-8658-16</inkml:trace>
  <inkml:trace contextRef="#ctx0" brushRef="#br0" timeOffset="59465.45">9123 10424 10218 0,'0'0'2520'0,"0"0"-1240"0,0 0 265 16,0 0-537-16,0 0-456 16,21-13-128-16,-6 9 264 15,9 4-23-15,0 0-145 0,0 0-200 0,1 7-256 16,-10 8 24-16,-7 5-88 15,-4 5 0-15,-4 7 0 16,-8-1 64 0,-11 4 48-16,-2-3-40 0,1-3 48 15,-4-7 80-15,12-6-16 16,1-4-104 15,7-5-8-31,4-4-24 16,0 0-32-16,11 1-16 0,21-4 8 15,12 0 72-15,15 0-80 16,33-7-704-16,-8-6-1113 16,-16 1-3720-16</inkml:trace>
  <inkml:trace contextRef="#ctx0" brushRef="#br0" timeOffset="60066.93">10327 10211 1296 0,'0'0'11362'16,"0"0"-8905"-16,0 0-929 0,0 0-368 15,0 0-424-15,0 0-255 0,0 0-65 16,0 6-192-16,-8 23 16 15,-4 8 96 1,-8 11-160-16,0 3-120 16,0 6-40-16,-4 0-8 15,4 0 88-15,-8-6-96 0,5-9-8 16,3-8-40-16,3-11-8 16,9-8-120-1,1-8-8-15,7-4-88 0,0-3 152 0,0-10-80 16,4-12-16-16,12-16 144 15,11-19 56-15,14-32 8 0,15-22 0 16,3-7-112-16,-4 11 112 16,-10 24-80-16,-13 29 80 0,-13 19 8 31,-3 16 168-15,1 3-120-16,-2 4 104 15,2 5 168-15,-2 7 32 16,-3 0-208-16,0 16 16 0,0 10 112 0,0 8-104 15,-4 11-16-15,-8 6 24 16,0 9-80 0,0 0-8-16,0 7-40 15,0-4-40-15,0-2-8 16,0-1 8-16,4-9-8 0,0-3-208 16,-1-11-672-16,1-5-184 31,0-6-1585-31,-4-10-2080 0,0-7-2697 0</inkml:trace>
  <inkml:trace contextRef="#ctx0" brushRef="#br0" timeOffset="60267.42">10100 10480 12226 0,'0'0'3025'15,"0"0"-1761"-15,0 0-640 0,0 0-288 0,127-47 264 16,-35 28-24-16,20-3-111 0,-1 2-129 16,-20 8-104-1,-7 2-232-15,-35 7-1713 16,-10 0-5248-16</inkml:trace>
  <inkml:trace contextRef="#ctx0" brushRef="#br0" timeOffset="60721.79">10960 10407 4112 0,'0'0'8826'16,"0"0"-6561"0,0 0-577-16,0 0-456 31,0 0-455-31,0 0-537 0,0 0-120 15,88-6-120-15,-56 3 8 16,0 3 32-16,-4 0-40 0,-5 0-120 16,-10 0 48-16,-6 6-208 15,-7 4-113-15,0 2 393 16,-15 1 120-16,-9 3 105 16,0 3-49-16,0-3 104 0,-1 0-24 15,10-7-120-15,3 4-40 16,8-4-96-16,0 1 48 0,4 3-48 47,0-1 0-47,12 1-104 15,8 0-120-15,0 3-184 0,0-1-241 16,-8-2 113-16,-1 3 160 0,-6-3 200 16,-5-1 176-16,-9 5 72 0,-10-2 600 15,-18 5 145-15,-2-8-185 16,-5 4-40-1,-4-3-152-15,1-4-152 0,-1 0-200 16,8-9-88-16,12 0-776 16,17 0-3033-16</inkml:trace>
  <inkml:trace contextRef="#ctx0" brushRef="#br0" timeOffset="61439.16">12212 10372 12066 0,'0'0'1888'0,"0"0"-351"16,0 0-57-16,0 0-312 31,0 0-431-31,0 0-241 0,0 0-104 15,-17 29-168-15,-3 6 144 16,-3 9-144-16,-5 7-64 16,0 3-56-16,-4 0-88 0,0-3 32 31,1-4-48-31,-1-5 0 16,8-10 16-16,3-7-16 0,10-12 0 15,3-4-48-15,3-9-184 16,5 0 80-16,0-3 8 0,5-16-48 15,7-13 72-15,8-9-32 0,16-19 96 16,7-23-32 0,17-25-8-1,7-3 48-15,-11 13-40 0,-11 31 0 16,-18 25 88-16,-3 17 400 16,4 3-240-16,0 3-32 0,-4 6 24 0,0 10 48 31,-9 3-112-31,2 16-40 31,-9 13 176-31,-1 8-56 0,1 11-88 16,-3 3 40-16,-5 6-32 15,4 0-8-15,-4 4-40 0,0-4 8 16,0 3-16-16,0-6-32 16,-4-10-80-16,-1 1-40 15,1-10-312-15,0-6-504 16,-3-1-625-16,3-6-2816 0,-5-9-2840 0</inkml:trace>
  <inkml:trace contextRef="#ctx0" brushRef="#br0" timeOffset="61639.66">11905 10737 11138 0,'0'0'5313'0,"0"0"-4281"0,0 0-608 47,79-15-176-47,-23 8 304 0,24 1-239 15,23 0-185-15,13-4 8 16,-9 0-136-16,-7-2-200 0,-37 6-2577 16,-26-1-7201-16</inkml:trace>
  <inkml:trace contextRef="#ctx0" brushRef="#br0" timeOffset="61855.78">12921 10594 10282 0,'0'0'7001'0,"0"0"-5633"32,0 0-239-32,0 0-321 0,0 0-344 15,0 0-64 1,8 80 0-16,-12-45-216 15,-12 6-128-15,-5 3-56 16,2-2-224-16,-17 15-624 0,8-15-2249 0,0-5-7961 16</inkml:trace>
  <inkml:trace contextRef="#ctx0" brushRef="#br0" timeOffset="63274.81">8455 11478 8529 0,'0'0'4745'0,"0"0"-4057"15,0 0-359-15,0 0 655 0,-56 76-168 16,35-35-120 0,-3 7-120-16,0 5-80 15,-3 5-24-15,-1-1-168 0,-4 0-143 16,4-3-57-16,0-3-56 15,4-7-40-15,4-12 56 0,8-10-56 16,1-6-8-16,7-13 8 16,4 0-8-16,0-3 80 15,0 0-32-15,0-13 0 16,8-9-48-16,11-6-24 16,1-17 24-1,8-5 0-15,12-17-56 16,8-22 48-16,3-19-32 15,5-9-104-15,-15 21-56 0,-13 30-17 16,-13 24 217-16,-7 20 8 0,4 3 0 16,-4 3 201-16,-4 6-41 15,0 7 72 1,0 3-136-16,0 10-56 16,0 15 8-16,8 7 192 0,-1 13-32 15,2 6 72-15,-1 6 0 16,0 3-104-16,0 3-88 0,-8-2-88 15,3-4 72 1,-3-3-80-16,1-3 0 16,-1-4-8-16,4-3 8 0,-5-2-344 15,1-4-400-15,0 3-521 16,-4-9-1303-16,0-10-2425 0</inkml:trace>
  <inkml:trace contextRef="#ctx0" brushRef="#br0" timeOffset="63528.68">8247 11890 6649 0,'0'0'8386'0,"0"0"-6298"0,0 0-1176 16,0 0-464-16,83-41 257 15,-31 28 7-15,12 0-48 0,4 4-152 16,0 3-512 0,0 2-24-16,3 4-1856 47,-15 0-3418-47,-17 4-6680 0</inkml:trace>
  <inkml:trace contextRef="#ctx0" brushRef="#br0" timeOffset="64014.29">8988 11890 11602 0,'0'0'2400'0,"0"0"-1727"0,0 0-481 15,88-19-64 1,-52 16 104-16,-1 0 200 16,-3-1 88-16,-4 4-240 15,-7 0-232 1,-14 0 0-16,-3 7-48 0,-4 5 0 16,-4 1 152-16,-16 3 80 15,1 0 112-15,-5 0-96 0,-1-3-56 16,1 2 32-16,5-5-96 0,6 0-120 31,2-4 64-31,7 0-72 16,4 1-8-16,0 2-120 15,4 0 8-15,7 1 48 0,6 0-304 16,2-1-176-16,-2 4-24 0,-2-3-400 16,-6 2-16-16,-2 4 535 0,-7 0 409 0,-3 0 48 31,-14 0 633-31,-6-1 231 15,-10 1 48-15,-3-3 0 0,1 0-312 16,-5-3-200-16,5-8-152 16,3 1-248-16,0-3-48 0,12-9-1800 31,8-7-6514-15</inkml:trace>
  <inkml:trace contextRef="#ctx0" brushRef="#br0" timeOffset="64878.74">10255 11665 1112 0,'0'0'9890'15,"0"0"-8298"-15,0 0 97 16,0 0-161-16,0 0-632 0,0 0-248 15,4-7-64-15,-4 10-88 16,0 14-216 0,-4 11 185-16,-4 7 47 15,-8 6-272-15,1 10-112 16,-6-4-24-16,6 5-88 16,-9-5-8-16,3 0 40 15,6-8-40-15,-5-4-16 0,8-7-56 31,4-12-160-31,4-6 8 16,0-7 40-16,4-3 72 0,0 0-56 16,0-7-40-16,4-11-32 0,12-14-105 0,3-7 121 15,2-5 112-15,18-23-16 16,9-18 72 0,8-20 48-16,4-3 0 15,-13 19 32-15,-7 29-32 16,-16 25 0-16,-7 13 256 0,7 6-72 31,-1 0-48-31,-3 9 185 16,-4 7 15-1,0 0-40-15,-4 16 16 0,4 9-40 16,-8 11-72-16,-5 5-24 16,1 6 8-16,-4 4-56 0,0 4-32 15,0-1 72-15,-4-4-120 16,1 1-48-1,-1-4 8-15,0 1 40 0,0 0-40 16,-5-7-8-16,6 0-296 16,-5-9-160-16,4-3-600 0,0-7-865 15,0-9-2096-15,0-4-3272 0</inkml:trace>
  <inkml:trace contextRef="#ctx0" brushRef="#br0" timeOffset="65101.36">10096 11890 10786 0,'0'0'4937'16,"0"0"-3705"-16,0 0-584 15,0 0-208-15,120-10 160 0,-64 8-183 16,11 2-49-16,1-4 40 15,-5 1-408-15,13 0-160 16,-17 3-2289-16,-10 0-4752 0</inkml:trace>
  <inkml:trace contextRef="#ctx0" brushRef="#br0" timeOffset="65317.47">10901 11950 10666 0,'0'0'4369'0,"0"0"-3673"0,0 0 1040 15,0 0-399-15,0 73-473 16,0-41-288-16,0 3-160 0,-4 3-224 31,-9 0-120-31,2 0-72 16,-1 1-40-16,-4 2-848 0,0-10-1961 0,4-8-4848 15</inkml:trace>
  <inkml:trace contextRef="#ctx0" brushRef="#br0" timeOffset="66103.8">12143 11785 10594 0,'0'0'2320'0,"0"0"-31"0,0 0-361 15,0 0-568-15,0 0-295 0,0 0-113 16,9-16-296-16,-9 16-72 31,0 0-152-31,0 4-288 0,0 12-144 31,-12 15-8-31,-4 14 8 16,-8 9 40-16,0 9-40 16,-4 4-72-16,-4-1-80 0,4-5-144 15,0-7-232-15,0-10 256 16,9-9-304-16,2-12-88 15,10-11 16-15,3-9-105 0,4-3 297 16,0-3 208-16,0-19-392 16,7-7 336-16,14-12 264 0,11-22 32 15,11-17 8-15,13-18 0 32,8-4 96-17,-12 7 16-15,0 6 208 0,-20 29 232 16,-9 15 449-16,-3 17-289 15,-8 15-416-15,0 6-24 16,0 7 128-16,0 0-184 0,-4 20-120 0,4 14 144 16,0 11-48-16,-4 9 32 15,-4 6-96 1,0-2-120-16,-4-1 88 16,0 3-24-16,4 0-64 15,-4-2 40-15,0-4-48 0,0-4-80 16,3-9-312-16,-3-2-520 15,0-4-865 1,4-10-2799-16,-4-9-3114 0</inkml:trace>
  <inkml:trace contextRef="#ctx0" brushRef="#br0" timeOffset="66304.28">11920 12090 9602 0,'0'0'5921'0,"0"0"-4321"15,0 0-536-15,0 0-632 0,0 0-311 16,116-16-121 0,-56 13 0-16,8 0-8 15,31 0-801-15,-15-4-1551 16,-13 1-4562-16</inkml:trace>
  <inkml:trace contextRef="#ctx0" brushRef="#br0" timeOffset="66605.05">12789 12026 13514 0,'0'0'2161'0,"0"0"-593"0,0 0-224 16,0 0-415-16,95 13-385 0,-74-3-128 31,-1-1-200-31,-9 7-168 16,-7 3-48-16,-4 7-128 15,-15-1-96-15,-13 10 152 0,-4-3-72 16,-8 0 144-16,4-4 8 16,4-2 56-16,8-4-16 15,12-6-48-15,12-4 8 0,0-5 16 16,12-1-24-16,25-3 0 15,6-3-8-15,9 0-296 16,16 0-360-16,27-3-281 0,-15-10-735 31,-8 1-4905-31</inkml:trace>
  <inkml:trace contextRef="#ctx0" brushRef="#br0" timeOffset="67923.86">8156 12928 10962 0,'0'0'3145'31,"0"0"-1985"-31,0 0 16 16,0 0-536-16,0 0-296 0,0 0-72 16,0 0 272-16,0 38 137 0,-8-9-97 15,-5 6-176-15,2 6-104 16,-6 7 8 0,-2-1-184-16,-1 4-112 15,-4 0 80-15,-1-7-96 0,2 1 0 16,-1-7 0-16,8-6-8 15,0-10 8-15,4-9-8 0,4-4-256 0,4-5 64 47,4-4-136-47,0 0-8 16,0 0 104-16,0-13 168 0,8-9 16 16,8-7-16-16,-4-13 8 15,12-15 64-15,8-22 0 0,7-20-128 16,6 1-64-16,-6 16-9 31,-7 18 49-31,-11 23 16 0,-2 3 80 0,5-4 56 16,0 5 16-16,0 2-8 0,-8 12 48 15,0 14-56-15,-4 6 72 0,-5 3 40 16,6 3 145-16,-2 19 127 16,6 6-208-16,-2 4-72 31,2 10 8-16,-2 2 72-15,-2 1 32 0,2 5-96 16,-2-2-112-16,-6 3 112 16,1-3-112-16,-4-1-8 0,0-3 48 15,-4-2-48-15,0-4 0 0,0-3-72 32,0-7-416-32,0 1 64 15,0-3-857-15,0-11-1567 0,0-2-1833 0</inkml:trace>
  <inkml:trace contextRef="#ctx0" brushRef="#br0" timeOffset="68171.21">8056 13208 12914 0,'0'0'4353'0,"0"0"-3809"16,0 0-344-16,103-32 120 16,-35 16 97-1,3 3 143-15,6-2 48 0,3 5-256 16,-21 0-352-16,13 4-864 16,-16 3-2185-1,-20 0-4201-15</inkml:trace>
  <inkml:trace contextRef="#ctx0" brushRef="#br0" timeOffset="68710.2">8936 13179 8705 0,'0'0'5105'16,"0"0"-4240"-16,0 0-553 0,0 0-312 16,0 0-40-16,92-25-152 15,-64 22 112-15,0-1 64 16,0 4-168-16,-13 0-144 15,2 0-161-15,-14 0 105 0,-3 10 384 16,0-1 64-16,-20 4 649 16,-8 0-81-16,-4 3 48 15,1-1 320 17,4-2-120-32,2 0-240 15,9-4-160-15,4-2-216 0,12-1-232 16,0 1-32-16,0-1-176 0,16 3 168 15,0 4-288-15,0 3-312 16,4-4-248-16,-8 5-168 0,-4-2-96 16,-4 5 616-1,-4-5 504-15,-8 5 104 0,-8 2 752 16,-8-3 152-16,-8-4 72 16,-4 5-312-16,-3-5-200 15,-2-2 33-15,5 0-313 0,5-10-280 31,3-3-8-31,5 0-1681 16,10-3-4640-16</inkml:trace>
  <inkml:trace contextRef="#ctx0" brushRef="#br0" timeOffset="69458.78">10092 13169 10386 0,'0'0'3120'0,"0"0"-639"15,0 0-377 1,0 0-1055-16,0 0-449 15,0 0-160-15,0 0-272 16,0 0-48-16,0 17-112 0,0 11 168 16,-16 13 56-16,0 7-96 15,0 3-120-15,-3 3 56 0,-2-4-72 0,1-2 8 16,5-3 0 0,-2-14 0-1,6-5-8-15,-2-7-144 0,9-13-32 16,4-3 8-16,0-3 72 15,0-3-88-15,0-19-200 16,13-13 48-16,6-9 280 16,13-23 32-16,16-22-72 15,16-22-8-15,3-10-288 0,-11 23-121 16,-12 25 97-16,-20 34 328 16,-4 11 88-16,-1 6 320 15,2 6 185-15,-5 6-169 0,-4 10-56 16,-5 0-88-16,2 20 0 31,-5 11 64-31,-4 14 24 16,0 2-104-16,0 7-96 0,-4 0 80 15,-1 0-80-15,1 0-64 16,0 0 32-16,4-3-40 0,0-4 40 31,0-2-48-31,13-7-432 16,-5-3-528-1,3-6-1121-15,2-7-1776 0,-9-13-960 16</inkml:trace>
  <inkml:trace contextRef="#ctx0" brushRef="#br0" timeOffset="69659.27">9924 13325 10122 0,'0'0'6881'31,"0"0"-5873"-31,0 0-688 0,140-25 16 0,-72 18 33 0,7 1-169 16,1 3 40-16,3 3-240 16,-6-3-1713-16,-14 0-4448 0</inkml:trace>
  <inkml:trace contextRef="#ctx0" brushRef="#br0" timeOffset="69991.24">10717 13300 5233 0,'0'0'6713'15,"0"0"-5721"-15,0 0 225 0,0 0 47 16,96 12-376-16,-76-5-488 0,-4 6-344 31,-8-1-48-31,-8 8 48 16,-8 2 16-16,-24 3 80 16,-4 0 96-16,-7 4 104 0,-6-4 208 0,6-3 65 15,6-2-81-15,14-5-136 0,11-5-264 16,12-3-136-1,0-5-8-15,20-2-88 16,12 0 80-16,11 0-328 16,9-6-729-16,24-13-1575 0,-8 3-1729 15,-12 0-3361-15</inkml:trace>
  <inkml:trace contextRef="#ctx0" brushRef="#br0" timeOffset="70877.82">12367 13233 10322 0,'0'0'2824'0,"0"0"-543"15,0 0-481-15,0 0-656 0,0 0-399 16,0 0-201-16,0 0-88 16,8-3-216-1,-16 22-184-15,-4 13 264 16,-4 12-136 0,-8 4-80-16,-4 9-24 0,0 0-72 15,0-3 0-15,-4 0 0 16,4-9-8-16,0-4 0 0,9-13 0 15,3-8-96-15,4-8 48 32,8-6-24-32,-1-6 0 15,5 0 72-15,0-15-136 0,9-11-8 0,10-5 8 0,6-14 32 16,14-19 104-16,17-18 40 16,16-16-40-16,0-7-80 0,-9 19-32 31,-19 23 104-31,-16 31-48 15,-12 10 56-15,0 6 256 16,-4 0 64 0,0 10 8-16,-8 6-88 15,0 0-152-15,0 12-32 0,4 14 136 16,-4 12 32 0,0 3 32-16,0 6-112 15,0 4-32-15,-1 3-16 16,-3-3-88-16,0 0 64 0,5-4-72 15,-1-2-48-15,0-7 32 0,4 0-352 0,-1-9-72 16,2-4-272-16,-1-3-528 31,-8 0-857-31,0-5-1936 16,0-8-1040-16</inkml:trace>
  <inkml:trace contextRef="#ctx0" brushRef="#br0" timeOffset="71078.3">12188 13582 3328 0,'0'0'9434'15,"0"0"-7345"-15,0 0-841 0,0 0-592 32,0 0-472-17,127-22-80-15,-52 19-16 16,21 0-88-16,0-4 0 15,11 1 0-15,-30-3-1104 0,-34 2-5489 16</inkml:trace>
  <inkml:trace contextRef="#ctx0" brushRef="#br0" timeOffset="71263.16">13045 13465 12378 0,'0'0'3969'0,"0"0"-2761"31,0 0-48-31,0 0-31 16,0 0-465-16,-5 108-328 0,-11-64-256 15,-4 7-80-15,1-3-8 16,-18 18-768-16,5-12-1545 0,4-13-9193 16</inkml:trace>
  <inkml:trace contextRef="#ctx0" brushRef="#br1" timeOffset="81918.53">9482 5153 4889 0,'0'0'1904'0,"0"0"-704"0,0 0 160 16,0 0 41-16,0 0-297 16,4-3-176-16,-4 3 40 15,0 0 1-15,0 0-273 0,0 0-280 16,0 0-120-16,0 0-120 16,0 0-64-16,0-4 112 0,0 4-104 15,-4 0-64-15,0-6 8 16,-8 3-64-16,4-7 0 31,-7 1 0-31,-2 0 8 0,2-4-16 16,-5 3 16-16,3-3 0 15,-2 7-8-15,2-4 8 0,2 1 56 16,2 3-56 0,-2-1-8-16,7 1 80 15,-4 0 24-15,0 3 48 16,5-4-56-16,-6 4-80 0,1 0-8 15,0 3-8-15,-4-4 8 16,0 4 0-16,-3 0-8 16,-2 0-64-16,6 0 64 15,-5 0 8-15,3 4-8 16,2-4 0-16,-2 0 8 0,2 0 40 16,-1 0-48-16,0 3 0 31,0-3-8-31,0 3 16 0,-4 4-16 15,0-1 8-15,1 3-56 16,2 1 56-16,-7-1 0 0,9 1 0 0,-6 3-8 16,2-4 16-16,-1 4-8 0,3-1 0 31,-2-2-8-31,3 0 0 0,0 2 8 16,-4-2-8-16,5 3 8 15,-2-1 0-15,-2 4 8 16,2-3-8-1,-3 3 0-15,5-1 32 0,-6 1-32 16,6 3 0-16,-5-3 8 16,-1 4 0-16,6-5 0 15,-1 4-8-15,0 0 0 16,0 4 8 0,0-5-8-16,0 5 8 0,1-1 8 15,-2 0-8-15,6 0 0 0,-6 4-8 16,2-4 0-16,2 4 16 31,2-1-16-31,-1 0 0 0,-1 1 24 16,6-4-24-16,-1 3 0 15,-1-3 0-15,2 4-24 0,3 3 24 0,-4-1 0 16,0 7 0 15,0 0 0-31,0 0 16 16,4 3-8-16,-4-3-8 0,5-3 0 15,-2 3 8-15,5-4-8 16,0-2 0-16,0 0 40 0,0-4-40 16,0 0 0-16,0-3 0 15,0 4-8-15,5-4 8 16,-2 7 0 0,5-1 0-16,-4 1 8 0,4 3 0 0,0-1 48 15,0 1-56 1,4-3 8-16,-5-1 32 0,6 1-40 0,2-4 0 47,-2-2 0-47,2-1 16 15,2-3 48-15,-6-1-48 0,6-5-16 16,-2 4 72-16,-2-5-72 16,6 1 0-16,-3-1 40 0,4 1-32 15,4 0 88-15,0 0 24 16,4-4-72-1,0 0 72-15,0 1-120 0,0-1 16 16,0 1 56-16,-1 0-72 0,1-4 8 16,0 7 0-16,-4-7-8 0,0 4 40 15,0-1-40-15,-1-3-8 16,1 1 8-16,1-4 0 31,3 4 0-31,-4-5 8 0,-1 2-8 0,-3-1 56 16,0 0-56-16,0 0-8 15,0 0 8-15,-5 1 0 0,6-1 0 16,3-3 0 0,-4 0 64-16,7 0-56 15,5 0 0-15,-4 0-8 16,4 0 56 0,0 0-56-16,-8 0 0 15,0 0 0-15,-4 0 0 0,-5 0 40 16,2 0-40-16,-2-3-8 15,6 3 8 1,3-4 0-16,4 1 8 16,-1-3 40-16,5-3-40 0,-4 2 57 15,3-3-65-15,-3 1 0 0,-7 0 8 0,3-1 40 16,-9 0 32-16,2 1 64 16,-2-7-136-16,1 0 88 31,4-3-96-31,0-7 0 0,4 4 0 15,0-3 8-15,-5-4-8 16,2 4 0 0,-6 3 0-16,2-3 16 0,-6 2 72 15,2 1-24 1,-6 0 32-16,10-4-96 16,-6 1 16-16,5-3-16 15,0 2 8-15,0-2 32 0,0 2-40 16,-4 0-8-16,4 1 0 15,0-4 8-15,-4 1 0 0,0 3 8 16,-5-7-8-16,2 3 40 31,3-3-40-31,-5 4 0 0,2-4 8 0,-1 1 0 16,-1-1 0-16,1 3-8 16,-4-3 0-16,-4 4 8 0,0-1-8 15,0 4 8-15,0-4 0 0,0 4-8 31,-4-3 0-31,-4 2 0 0,5 0 0 16,-5 1 8-16,-1 0-8 16,1-1-8-16,1 1 0 0,-1 0 0 15,-1-4 8-15,2 4-8 32,-5-1 8-32,0-2-8 15,-8 2 8-15,0-2 0 16,0 2 0-16,-3 4 0 0,-5 0 8 15,3 3-8-15,-3 3 8 16,4 0 88-16,1 0-96 0,-5 0 8 16,4 3 80-16,0-2-80 31,0 2 0-31,-4 0-8 0,0 0 8 0,1 1 64 16,-5 2-72-16,-9 1 8 15,-2-1-8-15,-5 7 0 0,-8 0-16 16,-3 3 16-16,-1 0-8 15,-3 6-72 17,3 4-208-32,0 3-288 0,8-1-225 15,4-2 121-15,4-4-384 16,12 1 72-16,8-4-224 16,9 3-225-16,6-3-831 0,9 3-3361 15</inkml:trace>
  <inkml:trace contextRef="#ctx0" brushRef="#br2" timeOffset="88160.48">10936 4914 5673 0,'0'0'4081'0,"0"0"-2961"0,0 0-64 32,0 0-528-32,0 0-216 15,0 0 280-15,0 0 393 16,0 0-625-1,0 0-144-15,-7-12 88 0,7 12-96 16,-4 0 200-16,0-3-88 16,-5 3-240-16,-2 0-72 15,-10 0-8 1,-2 0-8-16,-5 0 0 16,0 0-56-16,4 3 56 0,0 0 8 15,-4-3 0-15,4 0 8 0,1 0-8 31,-5 0 0-31,4 0 0 0,-4-3 8 16,-4-3-8-16,4 6 0 16,0 0 0-16,0 0 24 15,-4 0-24-15,4 3-56 0,1 3 48 0,-6 7 8 16,6-4 0-16,-1 4 0 0,-4-4 0 16,4 4 8-1,0-3-8-15,0 3 0 16,4-1-8-16,0 1 16 15,-4 0-8-15,5 6 0 0,-1-4 0 16,4 5 8-16,-3-1-8 16,-2-1-48-1,-3 2 48-15,4-1 8 16,-4 3 0 0,0-3 40-16,4 3-48 15,1 0 80-15,-1 1-72 0,0 2-8 16,4-2 0-16,4 2 0 0,-4 3 8 31,4 1 0-31,4 3-8 0,-4-1 64 16,4-2-64-16,4 3-56 15,4-4 56-15,-3 4 0 16,3-4 8-16,4 4-8 0,0 3 0 16,0-3 80-16,0 6-80 15,0-3-72-15,0 3 72 0,4 0 0 31,3 0 0-31,1 4 0 16,5-5 8-16,-6 2 32 16,5-1-40-16,0 3 0 0,4-3-48 15,-4-3 56-15,0 0-8 16,4-3 0-16,0-1 0 0,-5-2 40 31,6 3-40-31,-1-4-8 0,0-2 8 16,8 2 0-16,0 1-8 15,4-4 8-15,4 4 0 0,7-3 16 0,-3-1-16 32,4-3 0-32,0 0 8 15,-8 0 8-15,0 0-16 0,-4-2 8 16,-9-1 8-16,5-3-16 16,-7 0 0-16,-2 0 0 0,5-4 0 15,-4 1 0-15,8-1 0 16,0-2 8-1,4-1 8-15,0 1 32 16,4-3 8-16,-4-1-48 0,-1 0 72 16,1-3-80-1,0 4 0-15,-8-4 0 0,4 3 0 16,4-2 0-16,-5-1 0 16,5 3 8-16,4-3-8 31,0-3 8-31,0 0 8 0,3 0-8 15,-2 0 40-15,-1 0 0 16,-5 0-48-16,-3-6 0 0,-4 3 0 0,1 0 0 16,-2-4 8-1,1 1 56-15,0-1-56 16,4-5 40-16,0-1 0 16,4-6-40-16,4-3 120 0,3-4-72 15,-7 1 8-15,0-1 24 16,0 1 0-1,-7 3 40-15,2 0-48 32,-7 0-16-32,3-1 160 0,-2 1-152 15,-2-3 8-15,-2-1 88 0,2-2-16 16,-2-1-80-16,-2-3-72 16,6 0 0-16,-6 4 152 0,1-4-152 15,-3 3 0-15,2 1 8 0,-3-4 80 31,4-2 33-31,-4-1-73 0,0-1-32 16,-4-2 48-16,4 4-64 16,0-1 8-16,-4 0 32 0,0 6 8 15,-4-3 72-15,4 4-32 32,-4-1-80-32,4 1 48 15,-4-1-48-15,0 0-8 16,0-2 56-16,0 2-48 0,0-6 0 15,-4 4-8-15,-4-8 0 0,0 8 8 16,-4-4-8-16,0 3 0 31,1 3 0-31,2 4 8 16,-7-1 0-16,4 1-8 0,4 0 8 16,-3 3 16-16,7 0-24 0,-5-1-48 15,5 1 48-15,-4-4 0 0,1 4 16 16,-1-3-16-16,-5 2 0 15,2 1-8 1,-5 0-8-16,0-3-24 0,-4-1 32 16,0 4-64-16,0 0 64 15,-4 0 8-15,0 0 0 0,0-1-56 16,-3 4 56-16,-1 0-8 31,0 0 8-31,0-3 8 16,-8 6-8-16,0-3 0 15,-4 3 8-15,-3 4-56 0,-6-1 48 16,-2 6 0-16,3 4-48 16,0 0-24-16,4 3-104 0,1 0-241 15,-2 0-399-15,2 9 0 32,-17 23-1656-32,4 0-489 0,8 0-3288 15</inkml:trace>
  <inkml:trace contextRef="#ctx0" brushRef="#br3" timeOffset="94492.27">12498 4985 7153 0,'0'0'1656'15,"0"0"-1103"1,0 0-225-16,0 0 112 15,0 0 64-15,0 0 8 0,0 0 8 0,0 0 80 16,-72-42-80-16,64 36-32 16,1 3-56-1,-1 3-128 1,-1-3-55-16,-2-1-97 0,-5 1 8 16,0 3-112-16,0-3 56 0,-4 3 120 31,0 0-80-31,1 0-136 0,-2 0 160 15,-3 0-80-15,5 0 8 32,-5 0-88-32,3 0 8 0,-3 0 64 15,5 3-80-15,-5 0 0 16,0 4 0-16,0-4 8 16,1 0 88-16,-2 0-64 0,1 0-16 0,0 4 32 0,-4-1-48 15,0 1 0-15,-4 2 8 16,1-3-8-1,-1 7 80-15,0 0-80 16,4-4 0-16,9 1-8 16,-2-1 8-16,10-2-24 0,-6 2 24 15,6-3 0 1,-2 7 48 0,-2-4-48-1,-2 4 0-15,2 4 0 0,-5-5 0 16,0 4 0-16,0-3 16 15,0-1-8-15,-4 4 0 0,8 0 0 16,-4-3 0-16,5 0 40 0,2 2-48 31,-2-2-8-31,-2 3 8 0,2-1 0 16,2 2 0-16,-2-2 0 16,-5 5 8-16,4 2 72 15,0-3-80-15,0 0 0 0,0 3 0 16,4 0 0-16,0-3 8 31,4 4-8-31,0-4 0 16,1 3 32-16,3-6-32 0,-1 3-16 15,1 0 16-15,0 3 0 16,0-3 0-16,0 7 0 0,1-1 0 16,-1 0-8-16,4 1-48 15,-4-1 56-15,4-2 8 0,0 2-8 16,0 0 0-1,0 4-40-15,0-4 16 0,0 7 16 16,4 0 8-16,0 0-40 16,3 2 40-16,-3-2 8 0,0 0-8 15,5-1 0-15,2-5 8 16,-3 2 24 0,5-5-32-16,2-1 0 15,-2-3 0-15,-2 0 0 16,1-3 8-16,0 3-8 0,-4-3 8 15,0 0 24-15,4 3-32 16,0-3-48 0,-1-1 48-16,2 2 8 0,2-2 0 15,6 1 32 1,-6-3-32-16,5 2 32 16,-3-2-40-16,-2 4 0 0,2-2 0 15,-2-2 0-15,-2 3 0 16,2-3 0-16,1-1 0 0,-4 1 0 31,8-1 0-31,0-2-8 16,4 3 8-16,0-4-8 0,4 1 8 0,-5 2 0 15,5-2 0-15,0 2 16 0,0 1-16 32,0 0-64-32,-4 0 16 15,4 0-40-15,-4-1 32 0,-5 1-24 16,5-3 64-16,1 2 16 31,-1-2 0-31,-1-1-48 0,1 1 48 16,0-4 0-16,4 1 8 15,-4-5-8 1,3 2 0-16,5-1 0 0,1 0 0 16,-1-3 0-16,-5 3 0 15,1-3 0-15,0 4-8 16,-8-1 8-16,0 0 0 0,-8-3 0 0,3 0 0 15,-2 0 0-15,2 0 0 0,-2 0 8 32,6 0 64-32,5 0-16 15,4 0 0-15,4 0 16 16,4 0-56-16,-4 0-16 0,-1 0 64 16,-3 0-64-16,-4 0 8 15,-3 0 56-15,-6 0-56 16,2-3-8-16,-2 3 16 0,1-3-16 15,0-4 152-15,4 4-32 16,0-6 8-16,4-1 24 16,-4-6 0-16,4 0 120 0,-5 0-64 31,1-3 56-31,-8 0 8 0,1 4-168 16,-6-8 64-1,1 4-88-15,5-3-16 16,-6-3-56-16,1 2-8 15,5-2 0-15,-2 3 8 0,-3-1 8 16,1 1 72-16,2 3 24 16,-7 0 16-1,4 0 89-15,-4 0-161 0,0 0-48 16,4 0 96-16,-4 0-104 16,0-3-8-16,4-1 8 0,-5 1 8 15,6-4 72-15,-5-2-80 31,-4 0 8-31,0-4 72 16,0 0-64-16,0 4 88 16,0-4-48-16,0 3-40 0,0 1 56 15,-4-1-72-15,4 4 8 16,-4-1 56-16,-1 4-64 0,5 3 0 31,-3 0 8-31,-1 0 0 16,0 3 64-16,-4 3-56 0,4 1-16 0,-4-1 56 15,0-3-56-15,0 0 8 16,4-3 0-16,-8 0 8 16,8-3-8-1,-8-1-8-15,5 1 0 16,-2 0 0-16,-3 3 0 16,5-3 0-16,-6 3 56 15,1 0 88-15,1 0-48 16,2-4-88-16,-2 5 0 0,-6-5 144 15,6 1-152-15,-6-4 0 32,2 1 48-32,-5 0-48 15,0-4 16-15,-4 1-16 0,-4-1 0 16,4 4 72-16,-4-1-72 0,0 4-16 0,5 3 16 16,-1 3 0-16,0 0 96 0,3 4-96 15,-2-1 48-15,-1-3 0 31,-4 0-48-31,-8 0 0 16,-8 0-16-16,-3 4-248 0,-21 2-376 16,-20 4-681-16,-16 6-831 0,21 0-889 0,16 6-3472 15</inkml:trace>
  <inkml:trace contextRef="#ctx0" brushRef="#br3" timeOffset="111069.01">16224 5715 9161 0,'4'-6'1577'0,"0"-4"-945"16,3 0 176-16,-3 4 88 0,1 3 681 15,-5 0-281-15,0 3-288 16,0 0-80 0,0 0-120-16,0 0-239 15,0 0-169-15,0 0-96 0,0 0-120 16,0 0-40-16,-5 0-144 0,-6 3-40 16,-10 16 40-16,-14 3-8 15,-5 16 0-15,-8 16-8 16,-3 3-24-1,6 10 40-15,-2 12 0 0,15-15-8 16,4 6 0-16,4-4-32 0,12-8 40 16,9-1-8-16,3-3-8 15,0-4 8-15,15-8 8 0,17-4-64 32,7-10-72-32,6-8-96 31,11-8 224-31,4-6 8 15,-2-6 0-15,-2 0 96 0,-7-12-48 16,-14-11 40-16,-7-5 96 0,-7-4-88 0,-14-6 72 0,-7 3 120 31,-7 0-136-31,-25 3-8 16,-9 7-88-16,-10 6-48 16,-9 10-8-16,-3 5 8 0,7 4-16 0,0 0-224 15,7 13-496 1,6 16-945-1,15-7-2071-15,13 0-2346 0</inkml:trace>
  <inkml:trace contextRef="#ctx0" brushRef="#br3" timeOffset="113243.11">13219 5763 1296 0,'0'0'8618'16,"0"0"-7274"-16,0 0-720 0,0 0 40 15,0 0 56-15,4-4 65 0,-4 4-201 16,0 0-280-16,0 0-192 16,0 4-112-1,0 8 0-15,-4 7 32 31,4 3 64-31,-4 1 40 0,0 2 80 16,1-3-64-16,3-3 48 16,-4-3-40-16,4-3-16 15,0-7 32-15,0-3 48 0,0-3 536 0,15 0-24 16,5 0-160 0,12-12-87-16,12-10-145 0,12-4-176 15,4-6 8-15,-1-6-104 16,1 0-56-16,-8 6-16 15,-4 4 0-15,-17 9-184 16,-10 9-392-16,-14 10-817 0,-7 0-2680 16,0 13-2136-1</inkml:trace>
  <inkml:trace contextRef="#ctx0" brushRef="#br3" timeOffset="114007.28">12961 7343 10938 0,'0'0'2600'31,"0"0"-1615"-31,0 0-281 0,0 0 392 16,0 0-184-16,0 0-216 15,0 0-176-15,7-12-71 16,-7 12-185-16,0 6-184 0,0 13-24 0,-7 7 88 0,-6 2 0 16,1 7-72-16,5-3-64 15,-1-7-8 1,3 1 48-16,5-11-48 16,5-2 16-16,14-6-8 15,13-7 144-15,13-3 48 16,14-17-104-16,5-8-88 0,4-7 96 31,-1 0-104-31,-11 0-80 0,-9 3-88 0,-15 13-176 16,-11 6 48-16,-10 7-392 15,-6 6-1169-15,-5 0-2448 16,0 10-944-16</inkml:trace>
  <inkml:trace contextRef="#ctx0" brushRef="#br3" timeOffset="114809.22">13271 8823 9690 0,'0'0'2832'16,"0"0"-1247"-16,0 0-273 0,0 0 136 15,0 0-536 1,0 0-296 0,0 0-47-16,0-6-81 15,0 6-144-15,0 0-240 0,0 9-96 16,0 10 64-16,0 10 216 0,0 6-104 0,-7 3-96 16,-2 0-88-16,5 0 16 15,4-10-16-15,0-2 0 31,0-10 0-31,9-6-8 0,14-7 0 16,17-3 0-16,12-13 8 16,7-12-8-16,5-7-192 15,8-12 24-15,-4-1 64 0,-8 1 48 32,-13 5-240-32,-11 11-272 15,-16 12-17-15,-7 6-295 0,-13 10-1232 16,0 0-2369-16,0 4-3185 0</inkml:trace>
  <inkml:trace contextRef="#ctx0" brushRef="#br3" timeOffset="115849.43">13260 10328 10426 0,'0'0'1712'0,"0"0"-944"15,0 0 152-15,0 0-455 16,0 0-297-16,0 3-160 0,-5 13 144 0,-7 6 360 31,1 7-80-31,-6 2-16 16,6 5-104-16,-2-5-112 0,6-5-40 15,3-4-112-15,4-6 144 16,0-7 112-16,4-6 160 16,16-3 104-1,8 0-39-15,7-6-65 0,5-7-224 16,8-9-240 0,0-3 152-16,-4-1-144 15,-5 4 0-15,-11 3 0 0,-8 9-8 16,-8 7-336-16,-8 3-553 15,0 3-879-15,0 14-881 16,0-5-1207-16</inkml:trace>
  <inkml:trace contextRef="#ctx0" brushRef="#br3" timeOffset="116635.75">13514 11798 1224 0,'0'0'9602'0,"0"0"-8010"0,0 0-1032 31,0 0 32-31,0 0-184 0,0 0 1 16,0 0 319-16,-44 89-144 16,32-57-192-1,1-4 0-15,6-2-16 16,5-8-216-16,0-1-24 0,0-8 128 16,16-6 8-16,9-3 64 15,10 0 120-15,5-12-199 0,12-11-121 0,0-5 0 31,-1-4-24-31,-3 0-64 16,-8 0-48-16,-12 7-56 0,-8 6-88 16,-8 13-153-16,-8 6-807 15,-4 0-1888-15,0 12-1625 16,0 1-5009-16</inkml:trace>
  <inkml:trace contextRef="#ctx0" brushRef="#br3" timeOffset="117168.25">13754 12855 9818 0,'0'0'2424'15,"0"0"-1248"-15,0 0 489 0,0 0-313 16,0 0-712-16,0 0-320 31,0 0-136-31,-5 7 32 0,-7 6 40 16,-3 9 256-16,2 0-167 0,2 3-145 15,11 0-104-15,0-2 0 16,0-4 32-16,19-3-120 16,9-3 40-1,8-7 104-15,12-6-88 0,8 0-64 32,4-6-104-32,-4-11-512 0,4-24-1169 15,-13 10-3368-15,-11-4-5529 0</inkml:trace>
  <inkml:trace contextRef="#ctx0" brushRef="#br3" timeOffset="119119.69">8156 13776 4624 0,'0'0'5994'16,"0"0"-4738"-16,0 0-16 15,0 0 385-15,0 0-489 16,0 0-352-16,0-6-384 16,0 6-8-16,0 0 128 15,0 0-48-15,0 0-87 0,3 0-129 16,1 0-192-16,4 0 72 31,8 0-120-31,0 3-8 16,8 6 72-16,4-2-72 0,4 2 8 15,3 1 32-15,10 5-48 0,-6-5 32 0,5 3-32 16,4-1-8-16,-5 1 8 16,2 0 8-1,-9 0-8-15,3-4 0 16,-3 1 0-16,-4-4 32 15,4 1-32-15,0-1-32 0,4 0 32 32,3-3 0-32,1 4 0 15,0-4 8 1,4 3-8-16,-5-2 48 0,6-2-48 16,-6 2-16-16,-7-1 16 15,1 3 0-15,-6 1-8 0,5-1 8 16,-4 0 0-16,0-3 8 15,3 7-8 1,9-3 0-16,0-2-8 0,4 5 8 16,0 0-8-16,0-4 0 15,-1 7 8-15,-2-7 0 0,-2 3 0 16,-7 1-16-16,-1-3 16 16,1-1 0-16,1 3-8 15,-5-2 8-15,3 2 0 16,1-5 16-16,4 2-16 0,0 0 0 15,4-3 8-15,-1 4-8 16,-2-4-8-16,2 0 8 0,-3 0 0 16,4 3 8-16,-8 1-8 31,3-1 0-15,-3-2 24-16,1 2-24 0,-2-3 0 15,1 3-8-15,-8-3 8 16,4 1 0-16,-4-1 0 0,0 3 0 15,0-6 24-15,4 4-24 16,7-2 0 0,-3 2 0-16,8-1 0 15,0 0 16-15,-5 0-16 0,6 0 0 16,-2 1 8-16,0-1-8 0,2 0 0 16,-2 0 48-16,2 0-32 15,-2 0 40-15,1 1-48 31,0-1-8-31,4 0 96 0,-1-3-96 16,2 3 8-16,-2 4 0 16,1-5 0-16,-1-2 32 15,2 7-40-15,-2-4 0 0,5 0 32 16,4-3-32-16,-4 4-16 16,-1-4 16-16,1 3 0 15,-8-3 16 1,4 0-16-16,-8 0 8 15,0 0 40-15,-4 0-40 0,-1 0 72 0,-3 0 56 16,4 0-128-16,0 0 80 16,-1 0-88-1,-3-3 0 1,0-1-8-16,1 1 8 0,-10 0 0 0,1-4 40 16,0 5-40-16,-3-2 16 15,-6 1-16 1,1 0-32-16,-4 0-16 15,-4 0-48-15,4-1-128 32,-4 1-240-32,0-3-200 0,-4 0-401 15,-4-4-1055-15,0-2-881 16,-4-1-4200-16</inkml:trace>
  <inkml:trace contextRef="#ctx0" brushRef="#br3" timeOffset="120946.24">8522 12271 5449 0,'0'0'1672'0,"0"0"-392"31,0 0 161-31,0 0-201 0,0 0-240 16,0 0-72-16,0 0 161 15,0-3 7-15,0 3-392 16,0 0-272-16,0 0-136 0,0 0-144 16,0 0-80-16,4 0-64 0,4 0-8 0,3 0 8 15,6 0 0 1,3 0 0-16,8 3-8 15,4 4 16-15,4-1-8 16,7-3 40-16,1 3 0 16,7-2 16 15,2 2-56-31,-1-3 0 16,-1 3 48-16,-3 1-40 0,4-4-8 0,-8 3 0 15,4 1 8-15,-9-1-8 16,5 0 56-16,0-3-64 15,-4 7 0-15,3-7-16 0,-2 7 16 16,6-7 0 0,1 7 0-16,0-7 48 0,4 3-48 15,0 3-64-15,4-2 48 16,-1-1-64-16,4 0 72 16,-3 4-64-16,4-4 64 0,-4 1 0 15,0-1 8-15,-9 4-16 16,2-7 8-16,-10 3 8 0,1 1-8 15,-3-1 0-15,-2-3 0 16,1 3 8-16,-4-2 0 16,11-1 0-16,2 0 8 15,2 0-8-15,1 3 8 0,3-6 0 32,1 7-8-32,0-4 8 0,-8 0 8 31,0 0-8-31,-8 4-8 0,-4-4-8 15,3 0 8-15,-3 0-16 16,0-3 8-16,8 0 8 0,0 0 0 16,4 0 0-1,8 0 56 1,-5 3-48-16,1-3 40 0,1 3-40 16,-6 1 64-16,0-1 24 0,-2 0-24 15,2-3-24-15,-7 3-40 0,0 0 88 16,0 0-96-16,0 1 0 15,-8-1 0-15,4 3 0 0,0-2 40 32,3-1 24-32,5-1 96 15,4 5-24-15,0-4-32 16,8 0-32-16,-1 1 8 16,5-1 48-16,-8 3 16 0,0-6-16 31,-8 4-16-31,-8-2-39 15,-4 2-1-15,-5-4-64 0,-3 0 48 16,1 0-56-16,-2 0 16 16,5 0 40-16,0 0-48 0,4 0 8 0,4 0-8 15,4 0 0 1,-5 0 0 0,1 0 0-16,-11 0-8 15,-6 0 8-15,-7 0 0 0,-8 0-8 16,0 0-192-16,0 0-257 0,-23-6-359 15,-5-1-3033-15,-4-6-7129 0</inkml:trace>
  <inkml:trace contextRef="#ctx0" brushRef="#br3" timeOffset="122449.87">8944 10836 4809 0,'0'0'2704'16,"0"0"-1728"-16,0 0-264 31,0 0-63-31,0 0-89 0,0 0 16 16,0 0 112-16,0 0 128 15,0 0 104 1,0 0 49-16,0 0-257 0,0 0-360 16,5 0-224-1,2 0-8-15,5 0-72 16,4 3 112-16,9 0 16 15,-6 1 0-15,9 2-24 0,0 0 56 16,4-3-88-16,-1 7 48 16,9-4-48-16,1 4 40 0,2 3-32 15,5-4-56-15,3 4 0 32,1-4-56-32,1 4-16 0,-2 0 56 0,1-4-56 15,-4 4 0-15,3-3 8 16,-3-1 48-16,0 0-40 0,0 1-16 15,-1-3 0 17,1 2 64-32,8-3-56 15,-3 1-8-15,5-1 8 0,2 3 0 16,4-2 48-16,1 3-48 16,-2-1-8-16,-3 0 56 0,4 1-56 15,-9-4 0-15,-3 4 0 16,-4-1 0-1,-8-3 0-15,-5 1 8 0,1-1-8 16,0 1 16-16,8-1-16 0,0-3 0 16,0 3 0-16,7-2 0 15,1 2-8-15,0 1 0 0,-1-4 0 32,-2 3 8-32,-1-3 0 15,-1 3-8-15,-2 1 8 0,-6-4 0 16,5 0-8-16,0 0 8 0,7 0 0 15,1-3 16-15,4 0-16 16,0 0 0-16,4 0 8 0,-5 0-8 16,1 0 96 15,0 0 80-31,0 0-16 0,0 0 16 16,-5 0-56-16,-3 0-56 15,-1 0 49-15,2 0-33 16,-1-3 48-16,-5 3-32 0,-3-3 64 31,-8 0 0-31,-8 3-88 16,-4-3-56-16,-12 3 32 0,-4 0-40 0,0-3 48 0,-1 3 24 15,1 0-64-15,5-4-8 16,6 1-8-16,-2 0 0 16,2 0 0-1,2-3-8-15,-10 3-120 16,-3 3-240-16,-15-4-721 0,-13 1-1695 31,-8-3-3602-31</inkml:trace>
  <inkml:trace contextRef="#ctx0" brushRef="#br3" timeOffset="138883.48">16080 5822 7097 0,'0'-6'1096'0,"0"0"-488"32,0 3 385-32,0-4 15 15,4 4-40 1,-4 3-264-16,0 0 104 0,0 0 185 16,0 0-177-16,0 0-192 15,0 0-168-15,0 0-104 0,0 0-176 16,0 0-80-16,0 0-32 15,0 0-64 1,0 3-64-16,0 13 48 0,0 7 16 16,-4 12 216-16,-4 12-56 15,1 17 16-15,-6 15-40 0,1 0-32 16,5-6-32-16,-2-15-24 16,1-11-40-16,5 1 48 15,-5 5-56-15,4-5 0 16,4-3 0-16,0-10 0 0,0-7 48 15,0-6-40-15,0-2-8 16,0-8-104-16,0-2-240 0,0 0-640 16,-5-8-832-16,-3-2-185 15,5-2-623-15,-5-15-3138 0</inkml:trace>
  <inkml:trace contextRef="#ctx0" brushRef="#br3" timeOffset="139268.82">16228 5880 6177 0,'0'0'1224'0,"0"0"-80"0,0 0-175 16,0 0 87-16,0 0 176 15,56-73-160-15,-56 70 0 31,0 3-103-31,0 0-545 0,0 0-424 16,0 6 8-16,0 13 104 16,0 13 168-16,0 22-16 15,0 31 32-15,-13 20 296 0,-2 10-344 16,2-11-112-16,5-24 0 16,1-26-32-16,7-10 0 0,-4-6-32 31,0 7 0-31,0-1-16 15,4 4-48-15,-5-14 64 0,5-5-56 0,0-13-16 16,0-7 8-16,0-2 48 16,0-4-56-1,0-3-320 1,0 0-920-16,0-12-904 0,0-1-857 16</inkml:trace>
  <inkml:trace contextRef="#ctx0" brushRef="#br3" timeOffset="141157.93">19021 5410 8409 0,'0'0'1305'0,"0"0"55"16,0 0-248 0,0 0 88-16,0 0-335 0,-5-7-241 15,5 7-144-15,0 0-176 16,0 0-176-16,0 0-112 16,0 0-16-16,-4 4-8 0,-3 12 8 15,-5 9 240-15,-4 10 40 16,-12 13 176-16,0 2-152 0,-4 11 8 15,-4-1-160 1,-3 1-104-16,3-2-40 0,-5 5 48 16,9-4-48-16,1-6-8 15,7-6 8-15,4-10-8 0,9-9 0 32,-2-10 0-32,9-10 0 15,0-2 8 1,4-4 0-16,0-3 8 0,0-3 160 15,0-19 104-15,8-23-280 16,16-28-152-16,16-28-48 0,8-17 80 16,3 4 64-1,1 5-216 1,0 11 152-16,-12 19 112 0,-8 19-104 16,-8 18 64-16,-4 7 48 0,-1 4 112 31,2 5-112-31,-1 1 8 0,-8 9 296 15,3 6-32-15,-2 4-144 16,-6 3 24-16,10 3-56 0,-6 0-96 16,1 0 0-16,4 9-104 15,0 11-96-15,4 11 152 16,-9 7 40-16,6 10 16 16,-6 6-8-16,-2 6 8 0,-1 4 64 31,-4 2-64-31,0 1 48 15,-1-7-48-15,1 1-8 0,-4-4-40 16,4-3 40-16,-4-3 8 16,0-1-8-16,0-9-56 0,0-2-336 0,0-7-176 15,5-7-528 1,-5-3-312 0,0-3-289-16,0-6-1191 15,-9-10-2442-15</inkml:trace>
  <inkml:trace contextRef="#ctx0" brushRef="#br3" timeOffset="141427.38">18670 5667 9153 0,'0'0'1865'0,"0"0"-793"31,0 0-256-31,0 0 361 16,0 0 15-16,0 0-488 16,88-22-240-16,-36 19 80 0,8-7-104 15,7 7-112-15,1-3-56 0,-5 3-272 32,-7 3-144-32,-12-4-1056 0,-13 4-1505 15,-10 0-1119-15,-10 0-2442 16</inkml:trace>
  <inkml:trace contextRef="#ctx0" brushRef="#br3" timeOffset="142160.37">19670 5975 6849 0,'0'0'2729'0,"0"0"-1201"0,0 0 0 16,0 0 433-16,0 0-569 31,0 0-456-31,0 0-216 0,0 0-208 16,0 0-216-16,0 0-216 15,0 0-72 1,0 10-8-16,0 9 0 0,0 9 80 16,0 10 385-1,0 10 63-15,0 3-264 16,0-4-88-16,0-2-40 15,0-7-64-15,0-3-24 0,0-3-40 16,0-4 0-16,0-2-8 16,0-4-72-16,0-6-368 0,-4 6-857 47,0-3-1375-47,-4-9-2601 0</inkml:trace>
  <inkml:trace contextRef="#ctx0" brushRef="#br3" timeOffset="142429.87">20112 6257 9514 0,'0'0'1792'16,"0"0"-1280"-16,0 0 144 15,0 0 136-15,0 0-280 16,0 0-159-16,0 0 31 0,0 0-80 16,64 86-48-16,-76-60-64 15,0 5-64-15,-11 1-72 0,-1 0-56 32,-4 0-320-32,-12 0-1329 15,3-10-1055-15,10-7-3434 0</inkml:trace>
  <inkml:trace contextRef="#ctx0" brushRef="#br3" timeOffset="143115.93">20825 5591 10322 0,'0'0'1920'0,"0"0"-432"16,0 0 25-16,0 0-177 16,0 0-800-1,0 0-440-15,8-13-96 16,-8 20-320-16,0 11 320 0,0 11 48 31,0 9 72-31,-8 10-40 16,-3 6-32-16,-6 3-40 0,-2 6 72 15,-1 4-80-15,-4-4 0 16,4-2 0-16,4-7 8 16,0-10-8-1,4-15-48-15,4-10-80 0,4-6-40 16,4-10 168-16,0-3 0 0,0-3 224 15,0-23-80-15,8-9-144 0,12-31-312 32,8-23 224-32,16-26 80 15,4-8 8-15,-1 12 0 0,-7 25 72 16,-8 29 24-16,-8 9-40 16,-4 13 56-16,0 0 192 0,0 0 72 0,0 7-128 15,-9 12 136 1,-7 6 1-16,0 10-153 15,1 0-232-15,-5 0-88 16,0 10-184-16,4 12 175 0,4 10 97 16,-5 9 0-16,1 13 8 31,0 3 1-31,5 3 79 0,-5 4-80 0,7 0 32 16,6-1-40-1,-2 0 0 1,9 1-8-16,0 0 8 0,-1-7-8 15,5-3-257-15,-3-10-615 16,-9-6-648-16,-8-12-969 16,-8-8-647-16,0-11-3482 0</inkml:trace>
  <inkml:trace contextRef="#ctx0" brushRef="#br3" timeOffset="143331.7">20726 5956 7921 0,'0'0'5793'0,"0"0"-4680"16,0 0-9-16,0 0-216 16,0 0-432-16,112-64-136 0,-57 52-120 31,5 2-200-31,8 4-48 0,-4 3-512 15,11 3-1312-15,-19 3-2473 0,-13 7-2345 16</inkml:trace>
  <inkml:trace contextRef="#ctx0" brushRef="#br3" timeOffset="143616.48">21403 6029 9009 0,'0'0'2001'0,"0"0"-1289"16,0 0 32-16,0 0-56 0,0 0-24 31,0 0 249-31,88 51-57 16,-73-29-392-16,-11 0-104 0,-4 4-120 0,0 2-32 0,-7-2 40 16,-13-1 88-16,-4-2 112 15,4-8-152-15,5-2-88 16,2-4-112-16,5-5-96 0,8 2-80 31,0-3-72-31,17-3 152 0,10 3-24 16,21-3 24-16,44 0-816 0,-12-12-1112 15,-5-1-2465-15</inkml:trace>
  <inkml:trace contextRef="#ctx0" brushRef="#br3" timeOffset="144001.53">22168 6220 10506 0,'0'0'2184'16,"0"0"-591"-16,0 0-433 16,0 0-704-1,0 0-320-15,0 0 112 16,28 28 80-1,-24-9-104-15,0 3-224 16,-4 7 72-16,0-1-56 16,-8 7-16-16,-12-3-72 0,-4 0-312 15,-32 3-632-15,5-6-929 0,-1-14-2320 16</inkml:trace>
  <inkml:trace contextRef="#ctx0" brushRef="#br3" timeOffset="144702.28">22797 5607 10506 0,'0'0'2864'31,"0"0"-2208"-15,0 0-447-16,0 0-209 16,0 0 128-16,0 0 392 15,0 79 168-15,0-44-216 0,-11 3 96 16,7 3-176-16,-9 7-96 16,2 0-192-16,3-1 16 15,-4 7-72-15,0-3-40 16,1-3 40-16,2-7-48 15,-3-6 0-15,5-13-64 0,3-6-96 16,4-6-16-16,-5-8-48 16,5-2 224-16,0 0 88 0,0-18 32 31,5-14-120-31,10-12-144 31,2-23-40-31,14-26-192 16,9-11 152-16,3-10 224 15,-2 12 0-15,-5 22 128 0,-12 27 208 16,-5 12-88-16,-6 9 112 0,2 3 64 16,-3 1 256-16,0 5-207 15,-4 11-9-15,-4 5-72 16,-1 4-24-16,-3 3-288 0,4 0-80 0,-4 0-80 16,5 13-168-16,3 9 160 15,3 10 88-15,6 9 0 16,-2 7 8-16,-2 6-8 15,6 3 0-15,-2-3 16 16,3 3-16-16,-1-7 0 16,1 2-8-16,0-2 8 0,4-2 8 15,-4-3-8-15,0-1-80 0,0-3-336 32,-4-6-96-32,-4-3-249 15,-5-7-159-15,-14-2-1216 16,-14-11-593-16,-6-9-2208 0</inkml:trace>
  <inkml:trace contextRef="#ctx0" brushRef="#br3" timeOffset="144918.42">22627 5909 5393 0,'0'0'7441'0,"0"0"-5576"0,0 0-129 0,0 0-1064 15,88-26-320 1,-37 17 24-16,8 2-56 16,18 1 176-16,-2 2-255 15,1 1-161-15,-1 0-80 0,-11 3-385 16,16 0-1703-16,-20 0-3073 16,-20 0-3321-16</inkml:trace>
  <inkml:trace contextRef="#ctx0" brushRef="#br3" timeOffset="145366.29">23559 6004 6025 0,'0'0'1680'16,"0"0"-688"-16,0 0 281 15,99 9-113-15,-75-6-344 32,-3 7-88-17,-10-4-48-15,-3 1-224 0,-8 5-71 16,0 1-225-16,-8 0 88 0,-7 2 48 16,-2 2-56-16,-3-2-40 0,5 1-104 15,2-3-88-15,1 0 8 31,9 2 0-31,3-2-16 16,0 6 0-16,0 0 0 0,3 3 8 16,9-2 0-16,8-1-8 0,-3 3-48 15,-2-6-24-15,-2-1 16 0,-2-2 48 16,-11 3-72 0,0 0 16-1,0-3 64-15,-16 3 0 0,-12-1 152 16,1 2 40-16,-5-5-88 0,-5-2-24 0,2-4-80 15,7 0-176-15,5-6-1296 16,10 0-593-16,9 0-2048 0</inkml:trace>
  <inkml:trace contextRef="#ctx0" brushRef="#br3" timeOffset="145566.76">23929 6356 10986 0,'0'0'1352'0,"0"0"-1136"0,0 0-128 15,0 0 96-15,0 0-32 0,0 0-104 16,-16 86 40-16,4-64-8 16,-3 0-80-16,-2 3-176 15,-3-5-864 1,9-5-1472-16,-1-8-4362 0</inkml:trace>
  <inkml:trace contextRef="#ctx0" brushRef="#br3" timeOffset="146252.57">24535 5483 8649 0,'0'0'1713'0,"0"0"-329"15,0 0 512-15,0 0 225 0,0 0-825 16,0 0-864-16,0 0-432 16,0 0-160-16,20-16-72 0,-20 38 232 15,-4 10 344-15,-4 6-120 16,0 10-96-1,-4 6-8-15,0 6-8 0,1 0-48 16,-2 1-64-16,-2-4 0 16,2 0 0-16,1-9 0 0,5-7 0 15,-2-9-8-15,5-10-64 16,0-10 16 15,4-5 56-31,0-7 8 0,0 0 104 16,0-9 256-16,0-17-104 15,4-9-215-15,13-13-49 0,2-18 8 16,1-1 0-16,8-6-8 16,0 0 8-16,4 9 72 31,-4-2 48-31,0-1 16 0,0 10 144 0,-9 6 104 16,1 16-72-16,-12 7-80 0,0 15-8 15,-4 4 0-15,1 5-72 0,-5 4-120 16,0 0-40-16,3 0-128 15,-3 4-80-15,0 11 64 0,4 11 112 32,-4 5 32-17,4 8 8-15,4-2 0 16,1 8 0-16,-2-1 0 0,5 8 40 16,0-5-40-16,8 4 0 15,-4-3-8 1,7-4-8-1,-3-3-80-15,5-3-72 0,-5-3-120 0,-5-6-144 16,-3-7-208-16,-3-6-305 0,-9-3-439 16,-13-13-864-16,-6 0-289 31,-5 0-4056-31</inkml:trace>
  <inkml:trace contextRef="#ctx0" brushRef="#br3" timeOffset="146453.07">24256 5746 6793 0,'0'0'4593'0,"0"0"-3953"31,0 0-32-31,0 0 440 16,0 0 297-16,0 0-337 0,111 7-272 16,-55-1-392-1,8-2-192-15,4 1-96 16,-5 2-56-1,10-7-1024 1,-17 0-1937-16,-17 0-5120 0</inkml:trace>
  <inkml:trace contextRef="#ctx0" brushRef="#br3" timeOffset="146938.67">25132 5756 7209 0,'0'0'1952'0,"0"0"-15"16,0 0-113-16,0 0-119 15,0 0-825-15,28 0-448 16,-28 10-416-16,0 9 72 0,-3 6 32 15,-5 4-40-15,3 2-8 16,5-2-64 0,0-4-8-16,0-3 16 0,9-5 64 15,2-8 16-15,1-6 88 16,4-3 464-16,1 0-64 0,-2-12-176 16,2-1 25-16,-6-6 231 0,1-1-168 46,0 8-248-46,-8-4-40 0,4 7 96 16,-8 5-8-16,4 1-128 31,-4 3-168-31,0 3-144 16,0 13-56-16,0 9 192 0,-4 14 0 0,0 8 8 16,4 4 0-16,0 6 0 15,0 1-40-15,0-8-384 0,0-2-592 0,4-4-849 16,0-15-2544-16,0-7-6441 0</inkml:trace>
  <inkml:trace contextRef="#ctx0" brushRef="#br3" timeOffset="149560.6">26646 5524 7961 0,'0'0'1392'0,"0"0"-271"15,0 0 167-15,0 0-88 16,0 0-176-16,-4-47 105 15,12 37-297 1,5 0-448-16,6 4-24 16,5-3-168-16,0 2-64 0,8 1-120 0,0 3 48 15,8 3-48-15,0 0-8 16,3 0 0-16,-3 9 0 16,-8 4-40-16,0 3 16 15,-4 6-24-15,-8 3-8 16,-5 4 40-16,-2 3 8 0,-5 3-32 15,-4 0 40-15,-4 0 0 16,0-1 56-16,-4 5-8 16,-12-1 104-16,0 0-56 0,0 3 96 15,-4 1-120-15,9-1-8 32,-6-3-64-32,1 0 0 15,4-3-224-15,-3 9-656 0,6-6-1264 16,5-9-2001-16</inkml:trace>
  <inkml:trace contextRef="#ctx0" brushRef="#br3" timeOffset="149914.69">26929 6467 4761 0,'0'0'1096'0,"0"0"-48"16,0 0 320-16,0 0-279 31,0 0-481-31,56 13-128 16,-40-13-168-16,0-6-48 16,0-4 112-16,0-2 240 0,-4-5 208 15,-8 4 40-15,0 1-127 16,-4-4 31-16,0 7-224 0,-4 2-80 15,-8 4-312-15,-8 3-96 0,0 0-56 0,5 0-8 16,-2 10 0-16,6 2-64 16,2 1 24-1,5-3 48-15,4-1-48 16,0-3 40-16,0-2-64 16,0-4-600-16,4 0-801 0,5 0-535 0</inkml:trace>
  <inkml:trace contextRef="#ctx0" brushRef="#br3" timeOffset="175269.98">8152 4603 3408 0,'0'0'1689'0,"0"0"-1185"0,0 0 120 31,0 0 376-31,0 0 120 16,0 0 281-16,-36-19-449 16,36 19-152-16,-5 0-72 0,5 0-224 15,0 0-160-15,0 0-152 0,0 0-112 16,0 0-80-1,-4 0-48 1,0 0-72 0,-3 0-160-16,-1 0 24 15,-1 0 96-15,2 0 8 0,-1 0 80 16,4 4 64-16,-5-4-8 16,2 0-40-16,-1 3 0 0,4-3 56 0,-4 3-8 31,3-3 16-31,2 0-8 15,-1 0 8-15,4 0 0 0,0 0 0 16,0 3-8-16,0-3 0 16,0 0-8-16,0 0-64 0,0 0 16 15,0 3 48-15,0-3-64 32,0 0-24-32,0 3 16 15,0 1-48-15,4-1 64 16,4 3 64-16,4-3 72 0,8 3 192 15,-1-2 248-15,9 2-80 0,4 1-64 16,4-7 40-16,1 3 145 31,6 0-257-31,-3 0-104 0,4-3-48 16,-1 4 40-16,6-4-40 0,-2 2-88 16,1 1 40-16,-1 1 24 15,2-1-120-15,-2 0 56 0,1 0-40 16,-4 4-8-16,4-4 0 0,-9 3 0 31,6-3 0-31,-6 4 0 0,1-4-8 16,1 3 0-16,-2 0-56 15,1 1 56-15,4-4 0 0,-1 4 16 16,1-1-16-16,8 0 16 31,0 4-8-31,4-4-8 0,-1 3 8 16,1-2 48-1,4-1-48-15,0 1-16 0,-4-1 16 16,3 0-8-16,1 1 0 16,0-4-16-16,0 0 16 0,7 0-8 31,-3 1 16-31,0 1 16 16,-4-1-24-16,-1-1 0 0,-3 3 0 15,-8-2 8-15,4-1-8 0,-13 3 8 16,6-2-8-16,-10-2 8 0,1 5-8 15,-4-4 8 1,4 0-8-16,-5 0 0 16,5 1 16-16,0-1 0 15,1 0-16-15,2 0 64 0,1 0-56 32,4-3 40-32,3 3-32 0,2-3 72 15,2 0-80-15,-3 0 8 31,0 0-16-31,-1 4 0 16,-2-4 8-16,-2 3 0 0,-7-3 0 0,4 3 0 16,-4-3-8-16,0 3 0 15,0-3 0-15,3 3 8 0,6 0 0 16,2 0-8 0,1-3 8-16,8 7 0 15,-1-7-8-15,1 6 0 0,4 1 0 16,-4-4 48-16,0 3-48 15,4-3 0-15,-1 4 0 16,-4-4 0-16,-3 0 0 0,4-3 56 16,-8 0-48-1,0 0 96-15,-5 0 32 16,-2 0 8-16,-5 0-96 0,3-3 8 0,-7 0-48 16,4 3 96-16,-4-4-96 15,-1 1 80-15,1 0-80 16,-4 0 72 15,4 3 16-31,0-3-96 16,1 0 8-16,2 3 0 0,1 0 8 15,0 0 24-15,3 0-40 0,-7 0 0 16,4 0 0-16,-3 0 16 16,-1 0-16-16,-1 3 0 0,-4 0 8 15,1 0-8 1,0 0 8-16,-3 0 8 0,2 1-8 15,1-1-8-15,0 0 0 16,0 0 0-16,0 1 0 16,-4-2-8-16,-4 2 8 0,0-1-8 31,-8 0 8-15,-5 0-8-16,2-3 8 0,-9 0-8 15,4 4 8-15,-4-4-8 0,0 0-8 16,0 0-32-1,0 0-8-15,0 0-16 0,0 3-8 16,0 0 8 0,0 3-32-16,0 0 96 15,0 4 8-15,0 3 0 0,-4-1 0 16,-1-2 8-16,1 3-8 16,-3-1 8-16,3 1 8 0,0 0 0 15,-4-1 32-15,8 4-48 16,0 3 48-1,0-3-48-15,0 7 64 16,0-1-64-16,0 0 104 16,0 6-16-16,0 1 48 15,0-1-72-15,0 4-16 16,0 0-40-16,0-3 64 0,4-1-16 31,0 1 8-31,0-1-56 16,0 1 72-16,0-4-32 0,-1 4-40 15,-3-1 0-15,0-2 8 0,0-1-8 0,0 1-8 16,0-1 0-16,-3 1 8 16,-1 2-8-1,0-2 0-15,4 2-8 16,0 1 8-16,0-1 0 16,0 1 0-16,0-1 0 0,0 4 0 15,0 3 0-15,0 0 0 0,0-3 0 16,0 3-8-16,8-3 16 15,-5 3-8 1,-3-7 0-16,4 3 0 16,-4-1 8-16,0-2-8 0,0 3 0 15,0 4 0-15,0-3 0 16,0 3 0 0,0 0 8-16,-7 3-8 0,-1-3 0 31,4 7 8-31,-4-5-8 15,3 2 0-15,2-1 8 0,-1 0-8 16,0 3 0-16,0-3 0 16,0 0-8-16,4 0 8 15,-4 3-64-15,-4-2 64 0,0 2-16 16,0 0 8-16,-4 4-48 31,4-1 48-31,-4-2 0 16,0-1 8-16,0 0-16 0,4-3 16 15,-4-3-8-15,8 0 8 16,-4-3 0 0,8 0-8-16,-4 3 8 0,4-1 16 15,0 1-16-15,0 0 64 16,-3 0 0-16,3 0-16 0,0-7 8 16,-4 4 16-16,4-3 48 15,0-1-16-15,0-2 144 16,0 0-24-16,0-1-72 15,0-3-40-15,4 0-63 16,3 0-49-16,-3 0 8 0,4-2 0 16,-8 2-8-16,5 3 64 15,-1-5-64-15,-4 5 0 16,0-3 0-16,0 0 0 0,3 0 8 31,-3 4 0-31,0-7-8 0,0 3 56 0,0 0-56 16,0 4 0-16,0-1 0 15,0 0 0-15,0 1 8 0,0 3-8 16,0-1 0-16,0 1 8 0,0-1-8 31,0 1 8-31,0 0-8 16,0-4 0 0,0 0 0-16,0 4 0 15,-3-4 0-15,3 4-8 0,0-1 16 16,0 1-8-16,0 3 8 15,0-4 0-15,0 4 24 16,3-3-32-16,1-1 0 16,0 4 0-16,0-3 0 15,0-1 0-15,0 1 8 0,1-1-8 16,-2-2 16-16,1 2-16 16,0-2 0-16,0-1 0 0,0 0 0 31,0 1-8-31,0-4 8 15,0 4 0-15,-4-4-8 16,4 3 8-16,-4 0 0 16,0 1 0-16,0-1-8 0,0 4 8 15,0-1 0-15,0 4 0 16,0 0 0 0,0 0 0-16,4 3 8 15,0-3-8-15,0-4 0 16,4 1 0-16,0-4 0 0,-4 0 0 15,4-3 0-15,0 1 0 0,-5-1 0 16,2 4 0-16,-1-1 0 16,0 3 0-1,-4 1 8-15,0 0-8 0,0 2 0 16,4 1 16-16,0 3-8 16,0-3-8-16,-1-1 8 0,6 4-8 31,-1-3 0-31,0 0 8 0,-1 3 0 31,2-4-8-31,-5 4-8 16,3-3 0-16,-7 6 0 15,0-3 0-15,0 3 0 0,0 1 0 16,0 2 0-16,0 0 0 0,0 3 8 16,0 1 0-16,4-4 0 15,0 4 0-15,0-8 0 16,-4 5 0-16,5-7 0 15,-1 3 0-15,-4-3 8 0,0 0 32 16,0 0-40-16,0 3 0 16,0 0 0-16,0 3 8 0,0 4-8 15,0-1 0 1,-9 1 8-16,5 2-8 16,0 1 0-16,0-1 0 0,-3 4 8 15,-2-3-8-15,5 6-8 0,-3-3 8 16,-1 3-8-16,4 0 8 15,-5 0 8 17,5-1-8-32,4 1 72 15,-7-2-72-15,3 1 8 16,4 1 40-16,-4-3-40 0,4 3 0 16,-4 0-8-16,4-3 0 0,0 0 56 15,0-1-48-15,0-5-8 16,0 3 16-1,0-7-8-15,-4 0 40 0,4 0-48 16,0-3 0-16,0 1 0 0,0-2-16 16,-5 2 16-16,5-2-8 15,-3 5 8-15,3-1 0 0,-4 0 0 32,0 4 0-32,0-4 0 15,0 1 0 1,0-5 8-16,-1 2 0 15,-2 2-8-15,7-3 8 0,-4 4-8 0,4-4 0 16,0 0 8-16,0 0 0 16,0-3 40-1,0 3-40-15,-4 0 40 16,4-3-32-16,0 3-8 16,0 0-8-16,0 0 8 0,0-3 0 15,0 3 0-15,-4-3-8 16,4 3 0-16,-8-3-8 0,4 3 8 15,-4 4-8 1,4-5 8-16,-4 2 0 16,4-4 8-16,-4 2-8 15,0-2 0-15,4-3 0 0,0-3 8 0,0-4-8 16,1-3 48-16,-6 1-48 0,5-1 0 31,-4-3-8-31,1 0 8 16,-1 0 48-16,-1 3-48 15,5-3-16-15,-7-3 16 0,7 3 16 16,-5-3-8 0,2-3 0-16,-1 0-8 0,4-1 8 15,-5 1-8-15,2-4 0 16,-1 7 0 0,0-3 0-16,-4 3 0 15,0 3-56-15,-1 4 48 16,2-5-8-16,-1 5-32 0,0-1 40 15,0-3 8-15,1 0 0 16,-2 0-8 0,1-3 8-16,-4 0-8 0,1-4 8 15,-2-2 0-15,-2-1 0 16,2-2 0-16,-3-4 8 0,5 0 40 16,-5-3-48-16,-8 0 48 15,4 0-24 16,-7 0 32-31,-6 0-48 0,1 0 0 16,0 0 0-16,-7 4 88 16,-1-2-48-16,0 1-32 0,0 4-16 15,0-4 48-15,0 4-48 16,1-4 8-16,3-3-8 16,-4 3 8-16,0-3-8 15,1 0 8-15,-5 0 0 0,-1 0 0 16,-2 0 0-16,-1-3 0 15,0-4 0-15,5 1 0 0,-5-1-8 16,4 2-8-16,-4 1 0 47,0-2 8-47,5-1 0 0,-5 1 8 0,4-3-8 16,-4-1 8-16,0 0 0 15,0 4-8-15,-3-3 0 0,3-1 0 16,4 7 0-16,-3-4 40 15,2 5-24 1,2-2-16 0,-1 1 0-16,0 0 8 0,-3 3-8 0,2-3 0 15,2-1 0-15,-5 4 0 0,4-3 0 16,0 3 0-16,0-3 0 16,5 3-8-16,-5 0-8 31,4 0 16-31,-4 0-48 0,1-3 40 15,-2 0 0-15,2 0 0 0,-1 0 8 0,1-1 0 16,-6-2 0-16,5 3 0 0,5-3 8 16,-5 2 0-16,8 1-8 31,-3 0 8-31,-2 0-8 0,2 0 8 16,-6-1-8-16,2 1 8 15,-1 0-8 1,1 3 8-16,-2 0-8 0,6-3 8 15,-1 3-8-15,0 0 0 16,5 0 0 0,-6 0 0-1,2-3 0-15,2 3 0 0,-2-3 0 16,0-1-8-16,-2 4 8 0,2-3-8 16,-2 0 8-16,-2 0-8 0,-1-1 8 15,4 1 0-15,-8 1-40 31,0 2 40-31,1 0 0 0,-1-4 0 16,-4 4 0-16,9-3 0 31,-5 3 8-31,3-6-8 16,2 2 0-16,-1 1 0 0,1-3-8 16,-6 2-40-16,5 2 40 15,1-2-56-15,-1 1 64 0,-3 3-56 16,2-3 48-16,6 3 16 15,-2 0-8-15,6-3 0 0,-4 0-64 16,-2-1 56-16,6 4-48 16,-6-6 56-16,6 3 0 15,-1 0 0 1,-4-4 0-16,4 1 0 0,-3 3 0 16,7 0 0-16,-5-3 8 15,6 2 0-15,-1 4-8 0,0-3 0 0,5 0 0 16,3 3 8-16,0-3-8 31,-4-1 8-31,4 1 0 0,4-3 0 16,-1 0 0-16,2-1 0 15,3 1 0-15,0-3 40 0,4-1-32 16,4 0-8-16,0 1 8 16,1-4-8-16,-6 0 40 31,6-2-48-31,-6-2 0 15,6 5 0-15,-6-4-8 0,6 0-32 16,-1 1 40-16,7-5 0 0,1-2-80 16,4-3-16-16,0-7 88 15,13-6 8-15,6-3 0 32,2-4 32-32,-1 1 88 0,8-4-32 0,-5 0-16 15,1 4 32-15,0-1 64 16,-3 4-40-16,2-3-16 0,-3-1-8 0,0-2-32 15,-1-1 0-15,2-6-16 32,-1 3-56-32,-5-6 56 15,2 0-56 1,-2 6 0-16,-3 3 72 16,-3 7 8-16,-2 3-8 15,-3 3-16-15,0 4 88 0,0-4 40 16,1 0-104-16,-5-4 24 15,4-2-56 1,-1 0 0-16,1-3-48 16,8-4 0-16,-3 0 0 15,2 1 8-15,-3-4-8 16,4-3 0-16,0 0 16 0,-1-3-16 16,-2 3 8-16,-1 0-8 15,-4 3-8-15,0 0 0 0,-1 7 8 16,1-1-8-16,5 4 8 15,-5-3 0 1,0 5 8-16,0-5-8 16,-1 3 0-16,1-3 8 0,0 2 0 15,1 4 8 1,-5 0-8-16,0 0 0 16,0 3-8-16,0 0 48 0,4 0-40 15,-4 3-8-15,4 0 0 16,-4-3-8-16,4 4 8 0,-4-4 8 15,0-3 0-15,3 0-8 32,-3-3-48-32,0-1 32 0,0 1-88 0,0 0 32 15,0 0 64-15,0 2-48 16,0-2 48-16,4 0 0 16,-4-1-8-16,0 5-40 0,0-2 8 0,4 7 48 31,0-3 0-31,1 4 0 0,-5-1-40 15,4-3 40-15,0-3 8 16,-1-3-8-16,1 0-64 16,0-7 56-16,5 3-64 0,-5 1 56 15,3 3 8 1,-3 2 8 0,0 2 8-16,0 2-8 15,-4 0-88-15,0-4 80 0,0 1 0 16,0 0-56-16,0 0 8 15,0-3 56-15,0 3-8 16,-4-3 8-16,-4-1 0 0,1-2-88 31,-2 2 16-31,1-5 24 0,1 2 40 16,-1-2-176-16,-5 3 56 0,6-4 80 16,3 0 48-16,0-3-72 15,0 0 72-15,4-3 0 0,0 7 0 16,0-1 0 15,0 4 16-31,0 0 40 0,0-1-48 16,0 1 0-16,0-1 0 15,0 1 40-15,0-1-48 16,0 1-72-16,0-1 64 0,8 1 8 16,-1-1-24-16,1 1 24 31,1-1 0-31,-5 1 8 0,0 3 0 0,-4-1-8 0,0 1 48 15,0 0 24-15,0-3-72 16,0-1 48-16,0-3-48 16,3 1-8-16,9-1-64 0,-3 0 72 31,10 4-48-31,-6-4 48 0,2 1 32 16,1 3-32-16,-4 2 64 15,-4-3-56-15,0 4-8 0,-4 0-8 16,-4-3 8-16,0-1 8 0,0 1 64 15,0 3-72 1,0-1 8 0,0 4 0-16,4 0 0 0,4 3 0 15,-4 0 8 1,-1 0 32-16,2 3-48 16,-1-2 0-16,0-5 0 0,0-5 8 15,-4-1 0-15,4 1-8 31,-4-4-8-31,0 4 8 0,0 3 72 16,4-4-72-16,-1 7-16 16,-3 0 16-16,4 0 0 0,-4 3 0 0,5 3 64 15,-1 0-56-15,-4 1 0 0,4 2-8 32,0-2-16-32,-4-1 16 15,4 0-48-15,-1-3 48 0,1 6 0 16,5-6-8-16,-5 4 8 31,0-1 0-31,-4-3 8 0,4 7-8 0,-4-4 0 16,0 0 0-1,0 4-8 1,0-1 8-16,3 4 0 0,-3-4 8 16,4 0-8-16,0-2 8 15,0-1-8-15,1-3 0 0,-1 3 8 16,0 0 0-16,-1 4-8 0,5-4-8 31,-4 4 8-31,1 2 0 16,-1-3 0-16,0 1 0 0,-1-4 0 15,-3 3 0-15,4 1-56 16,-4 0 56-16,0-4 8 0,0 7 32 16,0-4-40-16,0 3 0 31,0-2 0-31,-4 0 0 15,1-2-72-15,3 5 64 16,-4-3 0-16,4-4-40 0,-4 3 48 16,-1 4 16-16,1-4-16 0,0 7 0 15,0-3 0-15,4 3-8 16,0 2 0 0,0 1-96-16,0-3 8 15,0 3-32-15,0-3-40 0,0 0-32 16,4 3 88-16,4-1-112 15,-3 2 224-15,-1-1 80 0,0-1-32 16,-1-5-40 0,1 0 0-16,0-1 56 15,-4-2-64-15,4-4 0 0,-4 3 0 16,0 1 8-16,0 2-8 16,0 4 0-16,0 0 0 0,0 6 0 15,0 4 0-15,0-1 0 31,0 6 0-31,0-2-8 16,0-1-8-16,0 4 8 16,0-1-40-16,0-2 40 0,0-4-48 15,9-2-40-15,-2-5 96 0,-3-2 0 16,8-3-8-16,0 3-40 31,-4 3-8-31,-4 6 56 16,0 3 16-16,-4 4-8 0,4 3-8 0,-4 3-8 15,0 0 0-15,0 0-184 16,0 0-24-16,0 0-729 0,0 0-87 16,0 0-512-1,0 9-961-15,0 4-1600 16,-4-1 185-16</inkml:trace>
  <inkml:trace contextRef="#ctx0" brushRef="#br3" timeOffset="178985.29">12845 6502 4600 0,'0'-3'1281'0,"0"-3"-633"16,0 2 112-16,0 1-32 15,0-3 168-15,0 0 73 0,-4 2-353 16,4 1 136-16,0 0-312 0,0-3 112 16,0 2-320-16,0 2-16 15,0-5 32 1,0 4 40-16,0 0 208 16,0-1 1-16,0-2-329 15,0 3 16-15,0-3 32 31,4-1-152-31,4 4 8 16,8-3-72-16,3-1 0 0,5 4-8 16,8 0 0-16,4 3 8 15,8 0 0-15,0 0 0 16,0 0-8-16,0 0 8 0,0 3 8 16,-5 3 72-16,5 1-16 15,0 3 24-15,4-1 32 0,0 4 32 16,-1 2 24-16,5 5-48 15,0 2-112-15,-1 0 32 16,2 6-48-16,-1 1 8 16,4 3 72-16,-1 0-72 0,4 3 0 15,-3-7 104-15,4 7-104 0,-8-7 112 16,-1 1 16 15,2 3-56-31,-5-4-8 0,-1 4-64 0,-3 0 0 16,0 3 40-16,-5 0-48 0,2 3 8 15,-1 7 0-15,3 2 0 16,5 4 88-16,0 6 8 31,4 0-96-31,0 0 40 16,0 3 0-16,-1-6 32 16,1 0 8-16,-5 3-24 0,2 1 32 15,-6-4-8-15,1 3-24 16,4-3 72-16,-4-3-24 0,-1 3 8 31,2-7-104-31,-2 4 64 0,-3 0-80 0,-4-3 0 16,4-1 8-16,-4 1 0 15,-1-1 0-15,1 1 0 0,5 0 112 16,2-1 8-16,0 1 16 0,10-4-16 31,-1 1-32-31,4-4 24 16,0 1-40-1,-5 2-32-15,1-3 24 16,0 0-23-16,-5-2 47 0,1 2-24 16,0 3 0-16,0-3-64 15,-1 4 48 1,-2-4-48 0,6 1 0-16,-3-5-8 0,0 2 48 0,3-4-48 15,2 0 8-15,-6-1 0 0,1-2-8 16,0 0 48-16,-4-4-48 15,-9-2 0-15,5-4 0 32,-8 1 0-32,-4-5 0 0,-4-5 8 15,-4 0 0-15,-4-4 48 16,-8-2-56-16,0-4-8 16,-4 0 8-16,-4-3 0 0,0 0 40 15,0 0 8-15,0 0-40 31,0 0 72-31,0 0-80 0,0 0-64 16,0 0-312-16,0 0-505 16,-8-6-647-16,-8-4-2673 0,0-5-3593 15</inkml:trace>
  <inkml:trace contextRef="#ctx0" brushRef="#br3" timeOffset="179532.79">16789 9017 8249 0,'0'0'1689'0,"0"0"87"16,0 0 64-16,0 0-303 0,0 0-41 15,0 0-496-15,0 0-216 16,13-29-119-16,-13 29-217 31,0 0-152-31,0 0-160 16,4 0-128-16,-1 0-8 0,1 6-72 15,12 7 72-15,4 6 0 0,8 4 8 16,4 5 40-16,0 1-40 16,3 5 0-16,-3-2 0 15,0 3-8 1,0-6 0-16,-4-1 0 0,-8-6 0 15,0-2-8-15,-12-5 8 16,0-2 0-16,-8-7 0 0,0 1-48 16,0-1 48-16,0 1 8 0,-4-1 0 47,-8 7 64-47,-8 0-8 0,0 5 32 15,-12 1-8-15,0 7 16 16,-3 2 48-16,-9 7-8 0,-4 0-24 15,-4 0-104-15,1 3-8 16,2 0 56-16,2-3-56 31,7-3-8-31,0 0 8 0,4-7-8 0,8-2-144 0,4-5-328 16,-4 2-704-16,-7-5-1177 16,-1-2-3080-16,8-7-4697 0</inkml:trace>
  <inkml:trace contextRef="#ctx0" brushRef="#br3" timeOffset="181635.03">18945 8994 3088 0,'0'0'5769'0,"0"0"-4456"16,0 0 279-16,0 0 136 0,0-31-111 15,0 31-305-15,0 0-432 0,0 0-144 16,0 0-184-16,0 0-119 16,0 0-161-16,0 0-168 0,0 0-104 46,0 9-128-46,-8 13 16 0,-5 13 112 16,-6 22 0-16,-9 23-8 16,-7 15 8-16,3 4-8 15,8-14 8-15,3-24 0 0,10-23 0 0,-6-10-56 16,6 1-160 0,-1-4-33-1,0-2 49-15,4-8 0 0,4-8-40 0,0-7-32 16,4 0 272-16,0-7 24 15,0-21-24-15,8-7 0 0,8-26-56 16,16-28-56-16,19-28 64 31,9-10 48-31,8 3 8 0,-9 20-8 16,-14 34 16 0,-17 16-8-16,-9 19 40 15,-6 12 88-15,-6 1 176 0,1 7 80 16,0 2 97-16,-3 6-65 0,-5 7-176 31,0 0-184-31,4 0-64 16,-1 0-200-16,1 13 0 15,4 9 200-15,1 10 0 0,2 12 0 16,1 4 88-16,0 9-80 0,4 7 48 16,-4-1-56-16,4 4 0 15,4 0 0 1,3-1-8-16,1 1 8 15,4-3-8-15,-4-7 0 0,1-13-160 16,-6-6-353 0,-7-9-263-16,-4-7-216 0,-8-9-1008 15,0-4-225-15,-4-6-1648 0</inkml:trace>
  <inkml:trace contextRef="#ctx0" brushRef="#br3" timeOffset="181851.14">18630 9331 10922 0,'0'0'2656'0,"0"0"-1271"16,0 0-329-16,0 0-80 0,131-6-112 15,-54 6-216-15,-6 0-151 16,4 0-153-16,2 0-256 15,-21 6-88 1,-1 7-1057-16,4 3-1255 0,-14 3-2017 16,-17-4-3769-16</inkml:trace>
  <inkml:trace contextRef="#ctx0" brushRef="#br3" timeOffset="182120.62">19714 9575 10362 0,'0'0'4305'0,"0"0"-3457"15,0 0 40-15,0 0-184 16,0 0-320 0,0 0-256-16,0 0 128 0,0 0 432 0,16 74-127 15,-12-40-145-15,0 8-136 16,-4 2-80-16,0 1-128 0,0-1 40 47,0 1-112-47,0-4-392 0,0 3-857 15,-4-6-1127-15,4-15-4145 0</inkml:trace>
  <inkml:trace contextRef="#ctx0" brushRef="#br3" timeOffset="182922.57">20754 9166 10362 0,'0'0'2000'0,"0"0"201"0,0 0-465 16,0 0-392-1,0 0-376 1,0 0-527-16,24-22-441 16,-24 28 0-16,0 16-192 0,-9 13 192 0,-6 26 8 15,-2 2 64-15,6 4-64 0,-9 3 0 16,4-13-8-16,-4 3-48 31,1-9-353-31,6-6-7 16,-2-11-24-16,2-5-88 0,2-10-56 15,7-7 56-15,0-8-136 16,4-4 344-16,-5 0 312 16,5-22 0-16,0-10-760 0,0-10 135 31,0-24 81-31,16-29 168 16,16-26 320-16,4-9 56 0,3 6 64 15,2 19 40-15,-9 35 264 16,-13 13 368-16,1 19 273 0,-8 12-73 15,-3 4-32-15,-2 3-88 16,1 3 8 0,-4 10-159-16,1 6-281 15,-5 0-320-15,4 0-64 0,3 9-160 16,9 11 160-16,4 12 0 0,4 5 160 16,4 15-24-16,0 4-64 15,0 5 0 16,-5 5-16-31,1 10-56 16,1 10 56-16,-5-6-56 0,-9-7 0 16,-3-16 0-16,0-10-8 15,-3 5 8-15,-1 5 0 16,-1-10 0-16,-3-3-256 0,0-5-288 16,0-11-241-16,0-2-727 15,-12-10-1072-15,0-10-2025 16</inkml:trace>
  <inkml:trace contextRef="#ctx0" brushRef="#br3" timeOffset="183138.68">20499 9338 11562 0,'0'0'2424'16,"0"0"-1335"-1,0 0-25-15,0 0-8 32,111 0-584-32,-27 0-96 0,4 0-184 15,-9 0-192-15,-10 0 0 16,-6 0-1288-16,-12 0-3401 16,-2 2-4857-16</inkml:trace>
  <inkml:trace contextRef="#ctx0" brushRef="#br3" timeOffset="183492.78">21347 9582 9994 0,'0'0'1832'15,"0"0"-608"1,0 0 353-16,105 0-617 15,-70 3-376-15,1 4 48 0,-4 2-112 16,-8 4-264 0,-5-1-80-16,-15 8-168 15,-4-2 48-15,-23 8 32 16,-14-1 112-16,-14 4 32 0,-1-1 56 16,9-6-167-16,2 1-1 15,14-4-64-15,11-6-56 0,12-1 0 31,4-2-8-31,15-4 8 0,22 4 216 16,14-4-152-16,9-6-64 0,35 0-553 16,-11-16-887-16,-9-6-2801 15</inkml:trace>
  <inkml:trace contextRef="#ctx0" brushRef="#br3" timeOffset="184827.22">22769 9350 7665 0,'0'0'1416'16,"0"0"-23"-16,0 0-97 16,0 0-48-1,0 0 201-15,0 0-457 16,0 0 192-16,13-44-168 16,-13 44-288-16,0 0-191 0,0 0-121 15,0 0-200 1,0 0-136-16,0 0-80 15,0 9-152-15,-4 10 88 16,-5 10 64 0,-2 6 0-16,-5 12 0 15,4 7 0-15,-3 4 8 16,-2 2 0-16,2 0-8 0,-2 0 0 16,1-3 0-16,0-2 8 0,0-8-8 0,4-6 0 31,1-6-184-31,7-6 8 15,-5-10-168-15,5-6-73 16,4-4 41-16,-3-9-168 0,3 0 192 16,0 0 320-16,0-9-32 15,0-17 40-15,0-9-376 16,0-22 176 0,20-25 40-16,12-23 128 15,15-13 48-15,1-2-8 16,-4 12 16-16,-4 9 0 0,-8 23 16 15,-9 19 104-15,-6 16 144 16,-2 9 192-16,-2 6-8 0,-2 4 96 16,-3 3 64-1,1 10-151-15,-9 5-217 16,3 4-48-16,1 0-112 16,4 0-80-16,0 4-40 0,8 12-8 15,8 0 48-15,-5 12 8 0,6 7 72 16,-1 9 8-1,0 23-80-15,-1 22 72 16,-3-6-8-16,-3-4-56 16,-2-9-8-16,-2-19 40 0,-2 9-48 15,5 4 8-15,-4-4 0 16,-4-6 0-16,0-7-8 0,0-5-72 31,0-8-112-31,0-5-304 16,-4-6-417-16,-4-4-671 15,0-7-1305-15,0-9-2312 0</inkml:trace>
  <inkml:trace contextRef="#ctx0" brushRef="#br3" timeOffset="185027.72">22531 9651 1096 0,'0'0'10370'0,"0"0"-8858"16,0 0-480-16,96-22-95 31,-40 16-305-31,27 3-368 0,-7 0 168 16,3 3-256-16,25 0-176 15,-32 0-1832-15,-9 0-4330 0</inkml:trace>
  <inkml:trace contextRef="#ctx0" brushRef="#br3" timeOffset="185644.82">23658 9766 8785 0,'0'0'2145'0,"0"0"-41"0,0 0-119 16,0 0-625-16,0 0-584 0,0 0-248 31,64-76-152-31,-48 73-168 16,8-3-120-16,3 6-72 0,10 0 32 15,-5 0-40-15,0 2-8 0,-9 8 0 16,-3 0-8-16,-7-1-56 16,-9 1-64-1,-4-1 48-15,0 0 0 0,-17 4 80 16,-3 0 72-16,-3-4 80 15,-1 1-32-15,3-1-64 0,2 1 32 16,6-3-80-16,10-1 8 16,-1 0-16-16,4 7-16 31,0 3 16-31,4 3 0 16,12 6 16-16,-4 4-16 0,4-1-72 15,-1 1 72-15,-3 0-88 16,-3-4 32-16,-5 0 8 0,-4-3 48 15,0 1-16-15,-13-4-40 32,-10 0 56-32,-9-3 48 0,-5-4 40 15,-10-5-8-15,-9-7-80 16,-28 0-72-16,13-13-1464 0,7-6-3481 0</inkml:trace>
  <inkml:trace contextRef="#ctx0" brushRef="#br0" timeOffset="209017.28">17498 9058 5553 0,'0'0'2432'15,"0"0"-927"-15,0 0-433 16,0 0-120-16,0 0-304 16,0 0-112-16,0 0 240 0,0 0 289 0,0 0-169 15,0 0-184 1,4 0-224-16,0 0-192 0,9 0-72 15,-2 0-72-15,10 0-88 16,3 0 16-16,4 0-72 16,11 0 8-16,5 6 48 15,8 1-64-15,4 2 0 0,3 4 16 32,1-3-8-17,-5 2 0-15,-6-2-8 0,-18-4 8 16,-3 1 0-1,-12-1-8-15,-8-3-56 16,0 0 48-16,-4 0 8 16,0 1-8-16,0-1-16 0,4 0 16 15,8 0 8-15,0 3 8 16,4-3-8-16,4 4 16 0,0-1-16 16,-9-2 0-16,-2-2 0 15,-5 1-16-15,-5-3 16 0,1 0 0 16,-4 4 16-16,0-4-32 15,0 0 16 1,0 0 0-16,0 0 0 0,9 0 0 16,-5 3 0-16,4 0 16 0,-1-3-16 15,-3 0 8-15,0 3 0 0,-4-3-8 16,0 0 0-16,0 0-8 31,0 4 8-31,0-1-8 16,0 0-80-16,0 0 88 0,0 3 8 15,0 4 8 1,-4-4-16-16,0 7 8 0,0 0 0 16,-3 2 48-1,-1 5 8-15,-1-1-16 16,2 3-40-16,3 0 0 16,-8 3 40-16,3 4-40 0,2-1-8 15,-5 2 16-15,3 1-16 16,6-3 8-16,-1 1 0 0,0 0 8 15,0-4-16-15,4 3 8 16,0 2-8 0,0-2 0-16,0 0 0 0,0-2 8 15,0 3-8-15,0-4-8 16,-4-3 8-16,4-3-72 16,0 0 16-16,0-6-16 15,0-4 64-15,0 1-8 31,0-4-88-31,0-3 48 0,0 1 40 16,-4-4-80-16,4 0 80 16,0 0 16-16,0 0 16 15,0 0 72-15,0 0 16 0,0 0 72 16,-5 0-8-16,-2 0 40 16,-1 0-16-16,-8-4-176 31,-8 1-8-31,-4-6 8 15,-3 2-16-15,-10 1 0 0,-2-4-8 16,-1 4-88-16,0-3 80 16,0 2-32-1,9 1 16-15,-2 0 32 16,5-1 0-16,9 4 8 0,-5 0 0 16,4-4-8-16,0 7 0 0,0-6 0 15,-4 3 0-15,5 0 8 16,-1 0 0-16,3 0 40 0,6-4 8 15,2 7 40 1,6-3 72-16,7 3 137 16,-4 0 63-16,4-3-48 0,0 3-56 15,0 0-24-15,0 0 40 16,0 0-88-16,0-4-16 0,0 4-112 16,0-2-56-16,-4 2 40 31,4-4-48-31,0 4 8 0,0-3-8 0,0 0 0 15,0-4 8-15,-4-2-8 0,4-4 0 16,-4 0 0-16,4 1 0 16,0-1 0-16,0 1 16 0,0-1-8 31,0-3 64-31,0 0-64 16,0-3 0-1,4 0-8-15,4 0 0 0,-1 3 0 16,6-3 8-16,-1 0-8 15,-5 3 0-15,6-3 8 16,-5 3-8 0,3-3 8-16,-2 0-8 15,2 0 0-15,-3 0 8 16,0-3-8-16,-3-1 8 0,2 5-8 0,-3-5 8 16,-4 7 0-16,4 1 0 0,-4-2-8 15,0 5 16-15,0 2-16 31,0 1 0-31,0-4 0 16,0 7 8-16,0-4-8 0,0 4 0 16,0 0 0-16,0-1 0 15,0-3 0-15,0 1 0 16,0-4 0-16,-4 1 0 0,4-4 0 31,-4 0 0-31,0 0 0 16,1 4 0-16,-2-5 0 0,5 8 0 15,-4 0 0-15,4 5 0 16,0-2 0-16,0 3 0 0,0 3-136 0,0 0-184 16,-4 0-480-1,4 0-441 1,-8 9-2671-16,1 4 1343 16,-6 0-2624-16</inkml:trace>
  <inkml:trace contextRef="#ctx0" brushRef="#br0" timeOffset="214445.96">20092 9503 5705 0,'0'0'1416'15,"0"0"-264"-15,0 0 353 0,-4-13-625 0,4 13-376 16,0 0-32-16,0 0 88 16,0 0-24-16,0 0 128 0,0 0-176 15,0 0-135-15,0 0-169 31,0 0-120-31,0 0-16 0,0 0-48 16,0 0-8 0,0 0-56-16,0 0 0 15,0 0 0-15,0 9 56 0,0 4 8 16,0 0 80-16,0 2-8 0,0 5 32 31,0 5 48-31,0 4 128 16,0-1 16-16,4 4-16 0,5 0-104 15,-2 2 16-15,5 1-8 16,-3 1-8-16,2 2 8 0,-3 3-16 16,-4 0-160-16,0 3 64 15,1 1 64 1,-2-7-40-16,-3 3-24 0,0-3-72 16,0 1 0-16,4-4 8 15,-4 6 0 1,4-6 48-16,-4 9-56 0,0-3 0 15,0 4 64-15,0 3-56 47,0-4 8-47,0 0 48 0,0-3-56 16,0-2-8-16,0-1 8 16,0-6 0-16,4 0 0 0,0-1 0 0,0-3 0 15,0 4 0-15,4-6 0 0,0-1-8 16,-4-2 8-16,3-8 0 15,-2 5 0-15,3-8 0 0,-4 1 0 16,0-1 0-16,0-2-8 16,-1 3 48-16,-3-4-48 15,4 1-16-15,1 0 8 0,-1-1-112 32,-4 0-112-32,4-2-216 0,0-1-160 0,-4-3 8 15,4 0-416-15,-4-3-329 16,0 0-711-16,0 0-769 15</inkml:trace>
  <inkml:trace contextRef="#ctx0" brushRef="#br0" timeOffset="-214696.61">20005 10804 7153 0,'0'0'2849'16,"0"0"-1609"-16,0 0-568 0,0 0-208 47,0 0-304-47,0 0 56 0,0 0 944 0,12 42 129 15,3-27-361-15,2 4-128 16,3 4-168-16,8-4-72 16,-1 3-208-16,5 0-87 0,-4 1-145 15,-4-5-16 1,0-1-96 0,-9-2-8-16,2 1-8 0,-6 0-417 0,-2-4-535 15,3 5-536-15,-9-8-1257 16,5-3-2040-16</inkml:trace>
  <inkml:trace contextRef="#ctx0" brushRef="#br0" timeOffset="-214333.39">20582 10836 4745 0,'0'0'3936'0,"0"0"-2239"0,0 0-185 16,0 0-432-16,0 0-376 0,0 0-183 15,-8-6 31-15,-3 12 256 0,-9 10 0 16,-5 3-216 0,-3 6-32-1,-3 1-104-15,3 2-96 16,1 1-64-16,3-1-103 0,-1 4-49 0,5-6-88 15,9-1-48-15,3-3 40 0,-1-3-40 16,1-6 0-16,5 0 0 31,3-4 0-31,0 1-8 16,-4-4 0-16,4 1-296 0,-8 5-545 16,-5 1-983-16,6-10-2873 0</inkml:trace>
  <inkml:trace contextRef="#ctx0" brushRef="#br0" timeOffset="-212459.99">19893 11350 7945 0,'0'0'2249'0,"0"0"-649"16,0 0-344-16,0 0-384 0,0 0-399 0,0 0 15 15,4 0 208-15,4 0 96 0,8 0-168 16,3 0-80-16,6 0-152 31,10 0-72-31,10 0-136 16,7 4-88-16,7-1-16 0,5 0-72 15,8 3 40 1,-1-3-40-16,1 0-8 16,-4 1 65-16,-8-1-65 0,-9-3 0 0,-10 0 0 31,-10 0 8-31,-8 0-8 15,-2 0 16-15,-1 0 56 16,-5 0-72-16,2 0 8 0,-2 0 0 16,-2 0-8-16,-5 0 8 0,-1 0-8 31,1 0-8-31,-3 0 8 16,-5 0 0-16,0 0 0 0,0 0-8 15,0 3 8-15,0-3 0 0,0 0 0 16,0 0 0-16,0 3-16 15,4 1 16 1,-4 2 8-16,4 0-8 0,-1 0 0 31,-3 4 16-31,0-4-8 16,0 7 184-16,0-1-8 0,0 5-24 16,-7 2-64-16,3-3 16 15,-5 3-40-15,1 3-64 0,1 0 40 16,-6 4 40-16,2 2 16 15,-1 7 24-15,-4-3-56 16,4-1 24-16,-4 1-32 16,8-3-56-16,-4-4 40 0,0 4-40 15,4-1 40-15,0 1-40 16,0 3 0-16,4-1 48 0,0 1-48 31,0-3 0-31,0-4 0 16,0-6-8-16,1-3 8 0,3-7 0 15,-4 1 0-15,4-3-8 0,0-1 0 16,0-3 8-16,0-3-8 16,0 3-8-16,0-3 8 31,0 0-16-31,0 0 16 16,0 0-16-16,0 0 16 0,0 0 8 15,0 0 0-15,-5 0 8 16,1 0 64-16,-4 0-72 15,-8 0 0-15,-7-3 0 0,-5 0 0 32,-8-7 0-32,-5 4-8 0,-2-3 0 0,0 2 0 15,-9-3 0-15,-4 4 0 0,0-6 0 16,-4 5 0-16,4-3-8 16,-3 4 8-16,7 0-16 15,4 3 16 1,8 0-8-16,8 3 8 31,4 0-16-31,13 0 16 0,2 0 0 16,9-4-8-16,-3 4 8 0,3 0 0 15,-9 0 0-15,2 0 8 16,-2 0-8-16,-2 0 0 16,3-3 0-1,0 3 0-15,4 0 0 16,4 0 0-16,4 0 8 0,-4-3 64 0,4 3-56 15,0-3 176-15,0-3 128 16,-5-1-128-16,1-2-136 0,4-4-8 31,-3-3-40-31,-1 0 8 16,0 0-16-16,0 4 16 0,-4-4 40 16,8 0-56-16,-5-3 16 0,5-4-8 0,0 1-8 15,0-3 8-15,0-7 0 16,0 0-8-1,0 1 16-15,0-4-8 16,0 3 40-16,0 4-40 0,5-1 0 16,-5 0 8-16,8 1-8 15,4-4 0 1,-5 0 40-16,6 0-40 16,-2-3 0-16,-2 7 32 15,3 3-40 1,-8-1 0-16,3 11 0 15,-7 5 8-15,0 7 0 0,0-1 8 16,0 1-16-16,0 3 8 16,0 0-8-16,0 0-64 0,0 0 56 0,0 0-208 31,0 0-256-31,0 7-624 16,-4 15-208-16,-3-3-2425 0,-1-6-3281 0</inkml:trace>
  <inkml:trace contextRef="#ctx0" brushRef="#br0" timeOffset="-209314.52">22133 9668 2032 0,'0'0'904'0,"0"0"-216"0,0 0-72 16,0 0-7-16,0 0 279 15,0 0 0 1,0 0-200-16,0 0-40 15,0 0-192-15,0 0-80 0,0 0-32 16,0 0-55-16,0 0-9 16,0 0 8-1,0 0 120-15,0 0 8 32,0 0 16-32,0 0-8 15,0 0 80-15,0 0-8 0,0 0 216 31,0 0 129-31,0 0 7 0,0 0-144 16,-4 0-136-16,-1 0-64 0,5 0-336 0,-4-10-48 16,4 3-112-16,-4-5 0 15,0-1 80-15,4 1-24 0,-3-1-16 16,3-3 40-16,0 0-88 16,0-3 48-16,0 3 8 0,0-6-48 15,0 0 0-15,3-4 0 16,1 1 0-16,-4 0 0 15,4 3 112 1,-4-4-24-16,0 7-88 0,0 0 88 0,0 3-88 16,0 0 8-16,0 3-8 15,0 1 0-15,-4-1 0 0,4 0 48 16,-4 4-40-16,4-4-8 47,-3 4 40-47,3-4 0 0,-4 4-40 15,0-8 0-15,-1 2 0 16,1-1 40-16,0 0-40 0,0-3 0 16,4 0-8-16,-3 3 16 0,3 0-8 15,0 0 0 1,0 3 48-16,0 1-48 0,0-4 0 16,0 0 0-16,0 0 0 15,0 0 40-15,0 1-32 0,3-5-8 16,-3 5 8-16,0-2 40 15,0 2-48-15,0-1 0 32,0 3 32-17,0-3 16-15,4 0-48 0,-4 3 80 16,4-2-88-16,0-1 8 0,-4 0 8 16,5 0-16-16,-1 0 49 0,0-3-33 31,-4 0-16-31,3 0 0 15,1 0 8-15,0 0-8 16,-4 3 0-16,0 4 8 0,0 2 0 16,0 7 0-16,0 0-8 0,0-1-8 15,0 4-193-15,0 0-271 16,0 0-224-16,0 0-680 31,0 7-1025-31,0 6 1225 0,-4 2-256 0,-3 7-737 16,-1-3-751-1</inkml:trace>
  <inkml:trace contextRef="#ctx0" brushRef="#br0" timeOffset="-208666.17">21905 8788 4256 0,'0'0'865'0,"0"0"-185"0,0 0-40 15,0 0-32-15,0 0 448 16,0 0 80-16,-4 0-63 0,4 0-17 16,0 0-192-16,0 0-240 15,0 0 16 1,0 0 89-16,0 0 79 0,0 0-96 15,0 0-48-15,0 0-144 16,0-6-320-16,0-4-152 16,4-2 0-16,9-8-40 15,-2 1-8-15,1-3 0 32,8-6 0-32,0-1 8 0,-1-3-8 15,2 1 0-15,-1 2 16 16,-5 7-16-16,2 2 8 15,-9 8 0-15,-1 2 0 0,1 4 48 16,-3 3-48-16,-1 0 48 16,0 0 32-16,-4 3 40 15,3 0 32-15,-3 0-24 0,0 0-128 16,0 0-8-16,4 0-48 16,0 0-40-16,0 6 80 15,9 7 8-15,-2 0 0 0,9 5 0 31,0 4 0-15,8 4 0-16,3 0 8 0,1 8 0 16,0 1-8-16,-4 0 0 15,-8 0 0-15,1-3-8 16,-10-7 8-16,1 1 0 0,-3-7-8 16,-6-4 8-1,1-5-8-15,-4-7-120 0,0 1-240 16,0-4-480-16,0 0-480 15,0 0-217-15,0 0-495 16,0-7-3257-16</inkml:trace>
  <inkml:trace contextRef="#ctx0" brushRef="#br0" timeOffset="-206861.77">21862 7918 4296 0,'0'0'737'16,"0"0"111"0,0 0-240-16,0 0-144 31,0 0 312-31,0 0 416 0,11-79 9 15,-11 69-65-15,0 1-232 16,4 2-264-16,-4 1-40 16,0 3-32-16,0-4 33 0,0 5-17 0,0 2-112 15,0 0-112 1,0 0-96-16,0 0-152 16,0 0-112-16,0 0-56 0,0 2-96 15,0 11 104-15,0 6 40 16,5 1 8-16,-5 5 0 0,8 3 8 15,-5 4-8-15,1-3 0 16,-4 3 0 0,0-1 0-16,0 1 0 0,0-4 0 15,0-2 8-15,0 2-8 16,0-5 0-16,0-1 16 0,0-6-16 16,0-3 0-16,0-7 0 0,0 0 8 46,0-3 8-46,0 0-16 0,0-3 8 16,0 0 56-16,0 0 40 16,0 0 48-16,0 0 112 15,4 0 40-15,9 0-224 0,2-3-32 16,2 0-40-16,2 0-8 16,5 0 0-1,4 3 0-15,4 0 0 0,3 0-8 16,10 0 8-16,2 0-8 0,5 9 8 15,4-2 0-15,-1 6 0 0,-3-4 0 16,-8 0 0-16,-4 1-8 31,-21-4 8-31,-2-3 0 16,-9 1 0 0,-8-4 0-16,3 0 8 0,1 3-8 15,5-3 0-15,-1 0 0 16,7 3 0-16,2-3 8 0,-1 0-8 0,-4 0 8 31,-1 0-8-31,-2 0 0 16,-5 0 8-16,-4 0 96 15,0 0 264-15,0 0 144 0,0-3-184 16,0-7-200-16,0 4-112 0,0-4-8 16,0 4 8-16,0 0-16 15,0 0 16 1,0-1-8-16,-4-3 0 15,4 4 33-15,0-6-41 0,-5-1 0 16,5-3 0-16,-4-3 8 0,0-4-8 0,-3 1 0 16,3-6 0-16,0-1 0 31,4 1 0-31,0-4 0 16,0 0 0-16,0 0 0 0,0 0-8 15,0-2 0-15,4 5 0 16,0-3 8-1,-4 4-8-15,0 3-1 0,0-1-63 16,0 4 56 0,0 3 16-16,0 0-48 15,0 6 48-15,0 4 8 16,0 2-8-16,0 4 0 0,0 0 0 16,0 3-8-16,0 0 8 15,0 0-24-15,0 0-32 0,0 0-16 31,0 0-80-31,0 0-80 0,0 0-16 16,0 0 96-16,0 0 80 0,0 0 64 16,0 0 0-16,0 0 8 15,0 0-8-15,0 0 8 0,0 0 0 16,-4 0-8 15,-4 0-88-31,-12-3 64 31,-12-1 32-31,-8 1 8 0,-8 0-8 16,-4-3 0-16,-3 3 8 16,-1-4 0-16,4 4-8 0,-4 0 8 15,5 0-8-15,3 3 8 0,-1 0 0 0,6 0-8 16,0 0 0-16,-2 0 0 16,2 0 0-16,7 0 0 0,4 0 0 15,4 0 0-15,4 0 0 16,11 0-8-16,2 0 8 0,7 0 0 47,0 0-40-47,4 0 40 15,0 0 8-15,0 0 0 0,0 0-8 0,0 0-184 16,0 3-584-16,0 6-1536 16,-4-2-729-16,1 2-920 0</inkml:trace>
  <inkml:trace contextRef="#ctx0" brushRef="#br0" timeOffset="-204170.69">24483 9560 1768 0,'0'0'2584'16,"0"0"-783"-16,0 0-393 16,0 0-352-16,0 0-167 0,0 0-225 31,0 0-176-31,0 0-104 0,0 0-88 15,0 0 32-15,0 0-40 16,0 0-32 0,0 0-80-16,0 0 24 15,0 0-48 1,0 0-16 0,0 0-16-16,0 0-112 0,0 0 8 0,0 0-8 15,0 0-8-15,0 6 8 0,0 3 88 16,4 4-48-16,-4 0 88 15,0 3 136-15,0 0-8 16,0 2 97-16,0 2-41 0,0-1-144 16,0 3-24-16,0-3 80 31,0 3-88-15,0 4 96-16,0-1-24 0,0 4-32 0,0-4-32 15,0 4-64-15,0-1-80 16,-4 1 56-16,0-1-48 15,0 4 40-15,-4 0-48 0,0 0 104 16,0-1-96-16,1-2 80 0,-2 3-80 16,5-4 32-1,0 4 8-15,0 0-56 16,4 3 16-16,-4 0 40 16,4 3-48-16,0 3-8 0,0 0 0 15,0 4 8-15,0-7-8 16,0 3 8-16,0-3 0 15,0-6 8-15,0-3-8 16,0-4-8-16,0-3 0 16,0-3 8-16,0-3-8 0,0-3 8 15,0-4 0-15,4-2-8 16,-4-1-48-16,0-3-120 0,0 1-56 31,0-4-392-31,0 0-208 16,0-4-297-16,-4-5-335 15,-3-7-5345-15</inkml:trace>
  <inkml:trace contextRef="#ctx0" brushRef="#br0" timeOffset="-203823.1">24128 10576 8673 0,'0'0'1993'0,"0"0"-969"16,0 0-328-16,0 0-312 15,0 0-256-15,0 0 184 0,0 0 160 31,0 0-63-31,37 38 199 16,-22-26-168-16,-2 1 80 0,6 3 72 16,1 0-152-16,4 6-264 0,-4-6-96 0,0 3-16 15,0 0-64-15,-1-6 0 0,-2 3-424 32,-2-3-512-32,-2-1-937 15,-9-2-447-15,0-4-1833 0</inkml:trace>
  <inkml:trace contextRef="#ctx0" brushRef="#br0" timeOffset="-203522.37">24666 10646 3120 0,'0'0'6009'16,"0"0"-4376"-16,0 0-401 0,0 0-480 16,0 0-448-16,-16 0 8 15,-3 9 521-15,-2 1 103 0,1 5-264 0,-3 1-80 16,-1 3 0-16,0 3-232 16,5-2-184-1,2 5-64-15,-3-3-104 0,8 0 0 16,-4-2-8-16,8 2-200 15,-3-3-552-15,3 6-1256 0,3-2-1089 16,1-8-4465-16</inkml:trace>
  <inkml:trace contextRef="#ctx0" brushRef="#br0" timeOffset="-202936.83">24184 11189 8833 0,'0'0'1625'31,"0"0"407"-31,0 0 169 0,0 0-705 16,0 0-904-16,0 0-376 0,0 0-152 15,0 0-64-15,0 0 48 0,-4 25 352 0,4 0-8 16,-4 4-112-16,0 6-8 31,-3-1-56-31,3 5-95 16,-1-4 7-16,1 0-24 0,0-1-32 16,-3-2-24-16,3 0-32 0,-5-7-8 15,5 1 0-15,0-4 0 16,4-3 8-16,-4 3-8 15,4-6-8 1,0 0 8-16,0 0-8 0,-3-3 0 16,3-4-88-16,-4 0-96 15,4 1-89-15,-4-7-47 16,4 4-8-16,0-4-320 16,-4-3-216-16,-1 0-624 31,-6 0-73-31,-1-6-631 0,-1-7-4634 15</inkml:trace>
  <inkml:trace contextRef="#ctx0" brushRef="#br0" timeOffset="-202081.79">24240 11119 8241 0,'0'0'1897'15,"0"0"-241"-15,0 0-568 16,0 0-440-1,0 0-456-15,0 0-40 0,0 0 209 16,95-10 143-16,-63 10-72 16,9 6-120-16,2 1-136 0,6 2-40 15,-2 1-80-15,5-1-8 16,-5 1-48-16,-6-4 8 16,-9 0 8-16,-13-2-8 15,-3-4-8-15,-8 0 16 0,-4 0 88 16,0 3-8-16,-4-3 64 15,0 0 152-15,0 0 56 0,0 0-88 16,0 0-120-16,0 0-72 31,0 0-88-15,0 3-8-16,4 0-80 0,0 4 88 16,-4 5 48-16,4 1 8 15,-4 3 24-15,0 3 64 0,0 7-24 16,0 2 56-16,0 3-24 15,0 1-24 1,-8 6-32 0,4-2-96-16,-4 1 0 0,0 2 48 0,4-4-48 15,-4 3 16-15,0-7-16 32,4 1 8-32,0-7-8 0,-3-5 8 15,2-1-8-15,5-3 8 16,-4-4 0-16,4-2 0 0,0-4 0 15,0 0 0-15,0-2-8 16,-4-1 8-16,4 0-8 16,0-3 0-16,0 3 8 15,-4-3 40-15,4 3-48 0,-8 1 0 32,-4-4 64-32,-4 0-7 0,-4 0 7 15,-12 0 48-15,-7 0-24 16,-9-4-40-16,-4-5 32 0,-7 0 112 15,-9-1 8-15,3 0-48 0,-2 0-16 16,7 5-32 0,13 1-96-1,7 4 0-15,16 0-8 0,4 0-8 16,12 0-152-16,8 0-280 0,0 0-425 16,12 0-455-16,8 0-1200 0,0-6-7651 15</inkml:trace>
  <inkml:trace contextRef="#ctx0" brushRef="#br0" timeOffset="-198388.15">24228 6381 6889 0,'0'0'1624'16,"0"0"-615"-16,0 0-105 0,12 0-272 15,-8 0-368-15,0 0-184 16,4 0-24-16,-8-3 536 0,4 3 40 16,0 0 192-16,0 0-199 31,0 0-241-31,4 0-232 15,4 0-80-15,7 0-64 16,2 3 0-16,10 4 56 0,1 2 8 16,4 1 48-16,0 0 8 0,0-1 80 31,0 0-80-31,0 1-32 0,-1 3 8 16,5-4 64-16,4 4-72 15,-4-4-16-15,4 1-24 0,-4 2-8 16,-1-2-32-16,1-3-8 15,-8-1 48-15,-4-6 40 16,4 3-16-16,-4 0 24 31,-4 0-56-31,4-3 0 16,0 0-40-16,0 0 48 0,0 0-56 16,0 0 48-16,0 0-40 15,4 0-8-15,-5 0 0 0,-3 0 16 16,0 0-16-16,0 0 48 31,-5-3-32-31,1-3 96 0,-3 0-16 0,2-1 48 16,1-3 32-16,-4 1-48 0,8-4-32 15,0 1-40-15,4-7-56 16,0 0 0 0,0-3 0-16,-5-1-8 15,1-2 16-15,0 2 0 16,-12 1 0-16,4 0 0 0,-4 0-8 0,1-4 8 15,-2 1-8-15,1-4-16 16,0 1-112-16,0-1-48 16,0 1 32-16,0 5 136 15,-4-2-48-15,0 0-216 16,0-1 152-16,-4 4 64 16,0-4-24-1,0 4 64-15,0 3-136 16,-4-3 24-16,0 0 120 31,0 3-8-31,0 0-56 0,0-4-16 16,-4 1 40-16,0 3-8 15,0 1 48-15,-4-5 8 0,4 4 0 0,-4-3 0 16,0 3 8-16,4-4-8 0,-4 5-8 16,0-1 8-16,0-1-8 15,0 1 0 1,-4 4 0-16,4-1 0 15,0 3-56-15,-3 0 16 0,2 0-16 16,-3 1 64-16,5-1 0 16,-2 4 8-1,-3-4 0-15,1 0 72 16,2-3-72-16,1 4 40 16,-7-1-48-1,2-3 0-15,2 3-16 0,-5 0-72 16,-4-2 80-16,0 2 8 0,0-3-8 31,-3 1-72-31,2 2 80 16,1 0 16-16,1 0 32 0,2 0-48 15,2 4 0-15,-5-4 8 16,3 4-8-16,2-1 0 0,-2 4 0 16,2-4 0-16,-1 4 8 0,0 0-8 15,-4-4-8-15,1 4 0 16,-6 0 8-1,-3-1 0 1,8 1 0-16,-4-1 8 16,1 1-8-16,3 3 0 0,-1-3-8 15,2 2 8-15,-5-2 0 16,0-1 0-16,0 2 0 16,1-5-8-16,-2 7 8 0,5-4 0 15,1 4 0 1,-1 0 0-16,3-1-8 0,-2 4-8 15,2 0-80-15,-2 0 96 0,-5 0-8 16,-4 0-8-16,0 0 8 16,-4 0 0-16,4 0 0 15,4 0 8 1,1 0 0-16,7 0 0 16,-5 0-8-16,10 0-64 0,-6 4 64 15,2-1-96-15,3 3 16 16,-4 1-72-16,1 3-8 0,-2-1 88 15,-7 0 72-15,5 1 0 16,-5-1 0 0,-4 1 0-1,3 0 8-15,-3 2 0 0,4-2-8 16,5 2 0-16,3 1-8 16,0 0-32-16,0-1 48 15,4 1 0-15,0-3-16 0,4 2-32 31,-4-2 40-31,5 3 0 16,-6 2-8-16,2 1 16 0,-2 0-8 0,1 0 0 0,5 3 8 16,-2-3-8-16,-3 3 8 31,5 0 0-31,-1 3 0 16,-1-2 0-16,-2-2 0 0,3 5 0 15,-1 2 0-15,5-3-8 16,-3 7 8-1,-1-4 0-15,-1 4 0 16,2-4 0-16,3 4 8 16,0-4 0-16,4 4-8 0,0-1 0 15,0 1 80 1,4 3 24-16,7 0-48 16,6-4 40-16,-1 4-24 0,0 0 16 15,4 2-80-15,-1-2-8 0,-2 0 8 16,-2 3 56-16,-2-6-56 0,-2-1 0 31,-3-3 0-31,1 1 8 16,-2-4-8-16,5 1-8 0,0-1 8 15,4 0 104-15,0 0-56 16,4 0 16-16,0-3-16 0,4 0 16 0,0 0-64 16,-1 1 40-1,1-8-40-15,-7 1 8 16,-2-3-16-16,-2-4 0 15,-2 0-160-15,1-3-360 0,4 0-312 16,0-3-577-16,-4 0-1623 0</inkml:trace>
  <inkml:trace contextRef="#ctx0" brushRef="#br0" timeOffset="-194629.53">8191 6378 7465 0,'0'0'1128'0,"0"0"-496"0,0 0-7 16,0 0-17-16,0 0-160 0,0 0 40 15,4-3 120 1,0 3-88 0,-4 0-136-16,4 0-184 0,1 0-112 15,6 0-72-15,1 3 120 0,8 4-8 32,8 2 48-32,4 1 0 0,4 3 16 15,7-4-79-15,5 4-41 31,4 0-24-31,8-1 32 16,4 1 152-16,0-1 48 0,3 1-136 16,-7-4-96-16,0 1 0 15,-4 3-40-15,-1-4 0 0,-3 1 48 0,0 0-56 0,4-1 0 16,-1 0 48-16,-3-2-48 31,8 2 0-31,-8 1 8 0,4 0 0 16,-1-1-8-16,-3 0 48 15,-4 4-48-15,-1 0 8 0,-2 0-8 16,2-1-8 0,-2 1 8-16,-2-1-8 15,5 5 0 1,3-5 8 0,5-2 0-16,0-1-16 0,8-3 16 15,-4 1-96-15,0-4 88 0,-1 0 8 16,-7 1 0-16,-4-1 16 0,0 0 32 31,-1 0-40-31,-2 0-8 16,2 3 88-16,-4-2-88 0,6-1 0 15,3 3 16-15,4-2 32 16,-1-1-48-16,1 0 64 0,0 0-56 16,0 0 0-16,0 3 120 0,-5 1-128 15,-3-4 48 16,-1 4-40-31,-6-5-8 0,2 5 8 16,2-1 8-16,-2 4-16 16,4-4 0-16,1 4 0 0,5-4 8 15,6 1-8-15,1-4 0 16,0-1 48-16,-1-2-40 16,1 4 64-1,-4-4-56-15,-4 3 48 0,-5-3-56 16,-6 3 0-16,-2 0 0 0,-7-3 0 15,0 4-8 1,4-4 0-16,-1 0 16 16,6 0-16-16,-2 0 0 15,1 0 0-15,4 0 0 0,0 0 8 16,0 0-8-16,-4 0 8 16,-1 0 0-16,-3 0-8 0,-4 0 0 15,4 0 0-15,-4-4 8 16,0 1-8-1,4 0 0-15,3-4 8 16,1 2-8 0,4-5 0-16,-4 0 8 0,-1 1 8 15,2-4-8-15,-9 1 64 0,0 2-64 16,-1-6 40-16,1 0-40 16,-4 0 0-16,4-3 48 31,-4-3-48-31,4-3-8 0,-4-4 0 15,4 4 64-15,-9-4-64 0,5 1 0 16,0 2 8-16,-8 0 0 0,4 1 64 0,-8 0 128 16,-4-1-48-16,0 1-104 31,-1 3 0-31,-2-7-40 16,-1 4 0-16,0 0 8 0,-5-4 0 31,5 0-8-31,1-2 0 0,-2-1 0 15,1-6 0-15,1 3 0 16,-5-6 40-16,3 2-48 16,-7 1 0-1,0 7 8-15,0-1 40 0,-3 3-40 16,-10-3 0-16,1 1 48 16,-8-4-48-16,1 3-8 0,-1-3 0 0,4 4 16 15,-4 2-16-15,0-3 0 31,4 7 64-31,-4-1-64 0,5 1-8 16,-2 6 8-16,2-3 0 16,-2 3 8-16,6-4 0 0,-6 7 40 15,6-2 40-15,2-2-24 16,-2 1-64-16,-1 3 56 16,-4-6-56-16,0 3 0 15,-4-3 8-15,0 3 0 0,-4 0-8 31,0 3 0-31,0-3 8 16,0 3-8 0,0 0 0-16,-3 0-8 15,-1 0 8-15,4 0 8 0,-4 1 96 16,4-1-96-16,-4 3 0 0,8-3 56 16,-4 4-64-16,4-1 0 15,-4-3 8-15,1 6 88 0,2-6-88 16,1 4-8-16,-3-1 0 15,-1-3-56 1,-4 7-40-16,0-4 80 0,-4 3 8 16,4-2-32-16,-4 2 40 15,0-3 8-15,4 4 8 16,4 0-8-16,-4-4 8 0,1 3 48 16,-4 1-64-16,-6-1-8 31,1 1 8-31,-3-1-8 15,-1 0 0-15,0 1 8 0,0 0 0 16,0-1 0-16,0 1 0 16,0 2-8-16,-3-2 0 15,2 3 0-15,-6-1 0 0,3 4-40 32,-7-4 40-32,2 4 8 0,2-3 0 0,-1 2 0 15,1-1 0-15,-2-2 0 16,6 1 0-16,-2-1 0 15,-2 4 0-15,-1-3 0 0,0-1 0 16,-3 4 0 0,2 0 0-1,2 0 8-15,-1 0-16 0,1-1 16 0,-2 2-8 16,1-2 0-16,1 1 0 16,2 0 8-16,6 0-8 0,-1-1 0 31,8 1 8-31,-3 0-8 15,3 0 0-15,-9 3 0 0,2 0-8 16,-5 0 0-16,-4 0 8 16,1 0-8-16,-1 0 8 15,4 0 0-15,4 0-16 16,-4 0 16-16,0 3-8 0,0-3 8 31,1 3 0-31,-5 0-8 0,4 1 8 16,0 2 0-16,-3 1-8 15,-5 2-40-15,-1-3 40 0,-6 7-32 16,8-4 32-16,2 4 8 0,2-4-8 16,6 1-40-1,-2 0 48 1,-1-4 0-16,4 4 0 0,-3-1 0 16,2 1 0-16,2-1-8 15,3 1 0 1,0 2-56-16,1 1 64 0,-2 0 0 15,-3-1-8-15,-3 5 8 32,-2-2 0-32,6 1 8 0,-1-3 0 15,0 3 0-15,4 0-8 16,0-1 24-16,5-2-24 16,-1 3-8-16,0 3-8 0,-4-3 16 0,1 0 16 0,-1 0-16 31,-1-1 8-31,5 5 0 0,0-5-8 15,4-2-8-15,1 3 0 16,3-3-8-16,0 3 16 16,0 2-8-16,0-1 8 15,-4 1-8 1,1 5 8 0,-6 2 0-16,1-2 8 15,-3 5-8-15,7-3 0 0,1 1 8 16,3-4-8-16,-1 1-8 15,9-1-40-15,1 0 32 0,3 3-40 16,-1 0-8-16,6 1 64 0,-6 2 0 31,2 7-8-31,-1-3 0 0,-1 7-8 16,6-2 16-16,-1 5 0 16,-5-4 0-16,10 0-8 15,-1 0-8-15,4-6 8 0,0-4-64 16,0-5 16-16,0-5-48 15,0-5-40-15,7 0-392 16,6-4-320-16,19-5-401 0,0-1-695 16,3-3-2345-16</inkml:trace>
  <inkml:trace contextRef="#ctx0" brushRef="#br0" timeOffset="-193410.99">13410 5746 7281 0,'0'0'1624'0,"0"0"-599"0,0 0-177 15,0 0-104-15,0 0-56 31,0 0 24-31,0 0 272 16,0 0 41-16,0 0-257 16,0 0-184-16,5-3-272 0,7-6-184 15,8-1-56-15,12 1-16 16,11-7-48-16,25-3 40 0,27-7-40 31,34-8-8-31,2-8 8 16,4-2 0-16,-12-1 64 0,-11 1-16 15,-5-4 0-15,-23 13-40 0,-20 7 32 16,-20 12 80-16,-17 7-80 0,5-1 0 16,0 0 104-1,5-2-24 1,-5 5-32-16,-9 1-88 16,-3 3 8-16,-4-1-8 0,-8 1-8 0,-8 3-248 15,0 0-424-15,0 0-1328 0,-32 10-1865 16,-7-1 2345-16,-6 1-3962 0</inkml:trace>
  <inkml:trace contextRef="#ctx0" brushRef="#br0" timeOffset="-192809.54">13498 5794 7961 0,'0'0'1328'0,"0"0"-791"16,0 0-89-16,0 0 216 15,0 0 128-15,0 0-112 0,0 0 32 16,0 0 0-16,0 0-175 15,0 0 15-15,0 0-56 16,4 0 8-16,8 0 80 16,8 0-312-16,16 0-64 0,4 0-16 15,16 10 16-15,8 2-32 32,3 4-64-32,17 13-32 0,19 9-32 0,17 9-48 15,0 4 16-15,-21-9-8 16,-23-11 0-16,-28-9 40 0,-4-3-48 15,3 4 0-15,5 2 8 16,-1 1-8-16,-2-7 8 0,-14-1-8 16,-3-5 0 15,-8-3-48-31,-12-1-152 16,0-6 8-16,-4 1 48 0,-4-1-336 15,-4 0-424-15,0-3-200 16,0 3-329-16,-36-3-375 15,1 0-320-15,-10 0-4810 0</inkml:trace>
  <inkml:trace contextRef="#ctx0" brushRef="#br0" timeOffset="-192239.31">13367 5915 4656 0,'0'0'1473'0,"0"0"183"0,0 0-232 15,0 0-543-15,0 0-121 16,0 0 104-16,20-35-200 0,-16 29 232 31,0 6-47-31,4-4-465 0,-5 1-112 16,6 3 48-16,-1 0-144 0,7 0-40 16,5 3 168-1,5 10-32-15,3 3-96 16,0 6 0-16,7 7 8 0,5 6-16 31,3 2-32-31,9 5 56 16,4 5-96-16,4 1 32 0,0-3-32 15,0-4-48-15,-4-3-40 16,-5-3 0-16,-7-3 0 0,4-1 48 16,-13-2-48-16,-3-7-8 15,-8-2 0-15,-4-5 0 16,-4-2-112-16,0 0-16 15,0-4-128-15,0 0-136 0,-4 1-424 16,-4-3-640-16,-4-1-177 16,-4-6-247-16,-4 0-777 0,-12-3-1672 0</inkml:trace>
  <inkml:trace contextRef="#ctx0" brushRef="#br0" timeOffset="-191669.11">13419 6115 5553 0,'0'0'1560'16,"0"0"-312"-16,0 0 25 31,0 0-129-31,0 0-64 16,0 0-208-1,0 0-216-15,0-13-264 16,0 13-119-16,4 0-153 0,7 3-104 15,10 7 224-15,3 9 40 0,-1 3 56 16,9 7-16-16,4 6-32 16,-4 2-40-16,12 2-48 15,0 5 48 1,7 4 0-16,1-1-40 0,4 1-32 0,4 3-8 16,-5-4-16-16,1 1-80 15,0-3 24-15,-4-4 32 16,-5-3-56-16,-6-3-72 0,-9-6 0 31,-4-4 8-31,-9-3-16 16,1 0 8-16,-4-2 0 0,-4-8 0 0,0 1 0 0,-1-1 0 15,-2-2 0-15,3-4 0 16,0 0 0-16,0 1 0 16,-4-4-240-1,-5 0-264-15,-3-3-256 16,0-3-344-16,-11-7-905 15,-9-8-7905-15</inkml:trace>
  <inkml:trace contextRef="#ctx0" brushRef="#br1" timeOffset="-183903.51">9722 6883 8209 0,'0'0'1345'0,"0"0"-881"15,0 0-176 1,0 0-8-16,0 0 240 15,0 0-40-15,-9-22-176 0,-3 19 40 0,-4-3 248 16,-3 2-272-16,2 1 64 16,2 0 56-16,-2 0-111 0,2-4-209 31,-9 4-64-31,0 0-56 16,-8 0 8-16,-4-3-8 0,0-1 136 15,1 1 264-15,-1-1 128 16,-5 1-352-16,6 0-96 31,-1-1-8-31,0 4-32 16,5 3-40-16,-5-3 0 0,4 3 0 15,-1 0 0-15,-3 0 8 16,1 0 0-16,-9 3-8 0,0 4 64 16,1-1-56-16,-6-3 96 15,6 3 32 1,-1 1 0-16,8-4 40 0,0 3-72 15,0-2-24-15,5 2 136 16,-1 0-208-16,0-3 80 0,0 4-80 16,0-1-8-16,4 1 16 15,0 2-16-15,-4 0 0 0,4 1-8 0,0 3 0 32,0 0 8-32,-3-1-56 15,7 1 48-15,-3 6 0 0,-5-4-8 16,4 2 16-16,-4 1 8 15,4 2-8-15,0-5 0 32,4 4 0-32,0-2 0 15,4-2 8-15,4 1-8 0,1 0 0 16,-2 3-8-16,6 0 0 16,-6 3 0-16,6 0 0 0,-6 1 0 15,6 2-8-15,7-2-56 16,-5 5 64-16,5-6-8 0,4 0-88 15,0 0 0 1,4 1 32-16,9 2 72 16,11-2-8-16,-1 5 0 0,9 1 0 15,4-1 8-15,4 1 8 16,3-1 0 0,9 4 0-16,4-3 8 15,4-4 32 1,0 4-40-16,4-4-8 15,-1-3 0-15,5 1 8 16,3-1 0-16,-2 3-8 0,6-3 0 16,-4 0 0-16,2 1-8 15,19-1 0-15,11 4 8 0,16 2 0 32,9-3 0-32,-5 1 0 0,-16-4 0 0,-10-6 0 15,-22 0-8-15,-11-3 8 16,-16-1 0-16,-8-2-8 0,8 3-16 15,3 2 24-15,5 1 0 16,0-3 0 0,-5 3-8-16,-3-4 8 15,8 1 0 1,-4-3 0-16,7 3-8 16,1-1 8-16,9-2 0 0,2 3 0 15,4-1 0-15,1-2 0 16,0-4 8-16,0 3 0 15,-1-2-8 1,-2-1 0-16,-2 1 56 0,4-1 0 16,-2-3 64-16,2 0-16 0,-4 4-40 15,5-4-56-15,-4 0 48 16,0 4-56-16,-8-2 8 0,0 2 0 31,-5-1-8-31,-4 4 0 16,1-7 64-16,0 3-64 15,-4 1 8-15,4-7-8 0,-4 3 8 0,3 0-8 0,1-3-8 16,0 0 0-16,-4 0 0 16,0 0 8-1,0 0 0-15,-1-6 0 16,5-1 8-16,-4-2-8 16,0-4 0-16,-1 0 8 0,-3 1-8 15,-4-1 48 1,0 0-48-16,-8-3 8 15,-4 4 40-15,0-1 8 16,-4-3 0 0,-4 0 40-16,4 1 24 15,-5-4 0-15,1-1 40 0,4-2-72 16,-4 3 0-16,0-3 0 0,-4 0-80 16,-4-1 80-16,3 1 88 0,-6-3-48 31,-2 0 0-31,2-4-128 15,-2 0 64-15,1-2-15 16,-3-4 7-16,-2 0-56 0,-3 0 8 16,-4 3 0-16,0-3 40 0,0 0 8 15,0 3-8 1,-7 1 0 0,-2-1-32-16,1 0-8 15,0 0 0-15,1-2 8 16,-6-1-8-16,5 3-8 0,-8-3 8 15,-3-4 0-15,-5 2-8 16,-8-5-40-16,-8-2-48 0,0-3 32 16,0 5 56-1,1 1 48-15,-1 3-40 16,3 3 8-16,2 0-16 0,3 0 0 16,-8 3 0-16,1 1 8 0,-10-5-8 15,-3 5 0-15,-11-1 8 16,-16 0 40-1,-22 3-48-15,-26-2-8 16,-4 5 0-16,-4 4 0 16,2 3 8-16,-2 6 0 0,-5-2-72 15,-6 5 8-15,-13 0-40 16,-2 1 96-16,2 3-113 0,4-1-175 16,11 7-88-1,9 0-160 16,8 7-752-31,3 5-1177 16,32 1-383-16,16-6-6050 0</inkml:trace>
  <inkml:trace contextRef="#ctx0" brushRef="#br1" timeOffset="-182500.1">8083 7477 1016 0,'0'0'4745'0,"0"0"-3913"16,0 0-264-16,0-10-144 16,0 7 344-16,0 0-160 0,-4 0-232 0,-3-1 257 15,-1 2 55-15,0 2-192 16,-4-4 64-1,0 1-200 1,-4 0-144-16,-4 0-72 0,0 0-16 16,-4 3 128-16,-4-4-80 0,-4 1 32 15,-4-3 128 1,1 3 120-16,-5-4-55 16,-8-2-177-16,1-4 64 15,-9 0 56-15,-4-2-144 0,-8-5 32 31,-12-8 168-31,-19-7-64 16,-9 0-8-16,8 0 24 0,20 16 88 16,25 3-248-16,19 10-88 0,-4 0-32 0,-3-1-24 31,-2 1 32-31,10 3-80 0,7-1 16 16,3 4-16-16,6 0 0 15,3 0-48-15,0 0-224 0,4 0-80 16,0 4-112-16,5 2-184 15,3-3-88 1,4 4-1417 0,0 2 865-1,32 4 0-15,-1 2-329 0,5-5-1175 16</inkml:trace>
  <inkml:trace contextRef="#ctx0" brushRef="#br1" timeOffset="-181851.79">8004 7515 4745 0,'0'0'1216'0,"0"0"-280"16,0 0 168-16,0 0-616 16,0 0 336-16,0 0-527 0,-39-29 143 15,22 26 328-15,-3 0-408 16,-3 3 104-16,-1 0-136 0,-4 0-112 16,-4 0-24-16,-8 9-64 15,-12 1-16 1,-19 9 8-16,-21 6-32 0,-16 4-24 15,-3 0 128 1,7-1 64-16,4-3 40 16,16-5 40-16,9-5 65 0,15-2-201 15,16-3 176-15,1-4-112 32,-6 7-72-32,-2-1-136 0,3-2 16 15,1 3-72-15,6-1 8 16,9-5 0-16,9 3-8 0,3-1-64 15,3-3-152-15,6 1-288 0,7-4-152 0,0 0-97 32,4-3-175-32,4 0-384 15,20 0 600-15,27 0 88 0,-2-3-1601 16,3-7-4752-16</inkml:trace>
  <inkml:trace contextRef="#ctx0" brushRef="#br1" timeOffset="-181250.34">8184 7578 4705 0,'0'0'1280'0,"0"0"-600"47,0 0 72-47,0 0 200 0,0 0-16 15,0 0-31-15,0 0 23 0,0 0-360 16,-96 23-136-16,64-14-8 16,-8 4 8-16,-8 3-8 0,-11 3 8 15,-14 6-39 1,-22 10 39-16,-12 7-40 0,-9 2-64 15,20-6-16-15,25-9-64 16,23-4-120-16,4-9-80 16,-4 9-40-16,-4 1 0 0,-7 2 0 15,3 1 0-15,4-4 0 32,4-3 0-32,8-3-8 15,4 1 0-15,8-8 0 0,8-2-72 16,5-1-176-16,3-6-88 15,7 0-312-15,5-3-184 16,0 0-137-16,5 0-671 0,31 0 600 31,0-6-561-31,3-3-1391 0</inkml:trace>
  <inkml:trace contextRef="#ctx0" brushRef="#br1" timeOffset="-180680.12">8135 7836 5457 0,'0'0'984'0,"0"0"-352"0,-91 28 408 15,43-9-64-15,0 0-223 16,-4 7-153-16,-8 2 152 0,-4 4-88 0,-15 16-288 15,-12 9-120 1,-21 22-64 0,1 13 64-16,3-3 48 0,8-6-48 15,5-7 40-15,-1-3-136 16,5 0-31-16,14-13 63 0,18-9-40 16,15-16 32-1,9-3-16-15,-10 6-32 31,2-3 88-31,-6 3 0 16,10-10-40-16,3-2-40 0,4-4-64 16,1-3-24-16,10-6-40 15,1-4-8-15,8-2 0 0,9-1 0 16,-1-6-8-16,4 0-8 16,0 0-168-16,0 0-360 15,0 0-761-15,4 0-719 16,7 0-216-16,-2 0-3002 0</inkml:trace>
  <inkml:trace contextRef="#ctx0" brushRef="#br1" timeOffset="-175552.19">17498 13100 11898 0,'0'0'2273'16,"0"0"-345"-16,0 0-432 15,0 0-648-15,8-13-576 32,-8 13-191-17,0 0-81-15,0 0-16 0,0 0-40 16,0 0 47-16,0 0-55 15,-15 6 64-15,-6 7 48 0,-14 3 33 0,-5 0 15 16,-12 3 0-16,0-3-88 31,1-7 56-31,-1-2-56 0,4-4 0 16,8-3 0-16,8 0 40 16,8 0-40-16,12-6 88 0,9-7-64 15,3-6-32-15,7-7-112 31,14-5-56-31,6-8 64 0,5 4 16 16,8 1 88 0,3 5 0-16,6 7-8 0,3 6 8 15,4 6 0-15,-1 4 80 0,4 6-64 16,-6 0-8-16,-1 3 8 16,-9 16-16-16,-3 4-64 31,-9 8 56-31,-6 8 0 0,-13 2 8 15,0 9-8-15,-12 7 0 0,-4 4 8 16,-16-1 0-16,-8 4-8 0,-12-4-48 16,-8 3-113-16,-7 1 25 0,-9 0 40 31,-1-1 48-31,-6-9-56 16,4-6 32-16,-5-10 0 0,0-6 80 31,4-14 0-31,8-8 0 0,4-10 104 15,5 0-56-15,16-6-48 16,7-13 112-16,11-7-8 31,13-5-48-31,4-4-56 0,8-10-88 0,20-6-40 16,12 1 48 0,8 5-16-16,-1 4 88 0,-2 12 0 15,2 10-24-15,1 10 32 16,0 5 152-16,0 4 80 15,4 10-160-15,0 9-8 0,-9 6 0 16,4 7-64-16,-6 3-8 16,-9 7 8-16,-4-1-8 0,-5 6 8 15,-10 1-8-15,-6 0 0 0,-3-1 8 16,-4-2 8 0,0-4 48-16,-4-3-56 15,-3-3 0-15,-1-10-96 0,-5 1-376 16,2-4-640-16,-2-9-1496 15,2-4-2057-15</inkml:trace>
  <inkml:trace contextRef="#ctx0" brushRef="#br1" timeOffset="-175097.83">18295 13017 9482 0,'0'0'2184'0,"0"0"241"16,0 0-553-16,0 0-720 31,0 0-448-31,0 0-408 15,0 0-120-15,17-19-176 0,-17 25-88 16,-13 11 88-16,-6 8 104 16,-5 10 128-16,-8 6 17 15,-4 6 71-15,-4 1-96 0,0 0-104 32,1-1-16-32,7-5 64 0,8-1-128 15,3-3-40-15,14-6-8 0,7 3 8 16,0-6 0-16,15-1 8 15,18-3 8-15,7-2-16 0,3-7-40 16,5-4-232 0,-1-5-464-1,2-7-505-15,-10 0-831 16,10-29-321-16,-14 0-175 16,-7 1-2809-16</inkml:trace>
  <inkml:trace contextRef="#ctx0" brushRef="#br1" timeOffset="-174828.35">18531 13258 7417 0,'0'0'2521'0,"0"0"431"16,0 0-311-16,0 0-1065 15,0 0-976-15,0 0-360 16,0 0-232-16,0 4 0 0,0 15 416 31,-9 12 265-31,-6 11-97 0,-6 9-96 16,-10 19-256-16,-5 12-40 15,0 1-80-15,4-11 16 0,8-8 0 16,9-13-24-16,-2-1-56 0,-3 5 8 16,9-11-56-1,3-6 40 1,4-6-48-16,0-7-208 0,4-6-240 16,0-3-592-16,-9 0-689 15,6-3-2128 1,-9-7-439-16</inkml:trace>
  <inkml:trace contextRef="#ctx0" brushRef="#br1" timeOffset="-174226.86">16673 14275 8553 0,'0'0'2921'16,"0"0"-1217"-16,0 0-71 15,0 0-417-15,0 0-440 16,0 0-72-16,84 2 104 0,-35 5-39 16,22-1-81-16,28-2-112 15,37 5-80-15,24-3-208 0,7 4-112 16,0-4 40-16,-20 4-40 31,-3-4-80-15,-17 1-48-16,-26-1-32 0,-34-3 80 15,-23 0-96-15,-13 1 0 16,-3-2-176-16,-7-2-168 16,-2 4-144-16,-15-1-448 15,-4 0-817-15,-19 4 169 16,-37-4 88-16,0 3-2729 16,-4-3-3649-16</inkml:trace>
  <inkml:trace contextRef="#ctx0" brushRef="#br1" timeOffset="-173825.88">16618 14440 7697 0,'0'0'1993'31,"0"0"-905"-31,0 0-384 16,0 0-448-16,0 0-176 0,0 0 120 16,0 0 1200-16,0 0 609 0,87 19-481 15,1-13-424-15,39 0-199 0,21-2-241 16,7-2-144 0,-7 2-88-16,-13-1-216 15,-7-3-40-15,-17 3-32 16,-23-3-64-16,-24 0 8 0,-20 0-16 15,-17 0 8-15,5 0 48 0,-4 0-120 32,-4 0 0-32,-3 0 8 15,-10 3-16-15,2-3 0 16,-6 0-16-16,9 4-72 0,-4-4-32 0,4 3-168 16,0-3-544-16,-4 0-753 15,-8 0-2343 1,-4 0-4770-16</inkml:trace>
  <inkml:trace contextRef="#ctx0" brushRef="#br1" timeOffset="-157755.2">20726 13357 7801 0,'0'0'2137'16,"0"0"-409"-16,0 0-128 0,4-13-95 0,-4 13-441 0,0 0-440 16,0 0-240-16,0 0 32 15,0 0-16-15,0 0 24 0,0 0-8 32,0 0-103-32,0 0-105 15,0 0-88-15,-4 7-56 0,-8 8 0 16,-8 11-48-1,-4 9 40-15,0 3-8 16,-8 3-48-16,0 7 8 16,0-1 0-16,-3 7 0 15,3-3 0 1,-4-3 0-16,8-4 0 0,0-6 0 16,8-6 0-16,4-6-8 0,5-14-64 15,6-6-24-15,1-6 8 31,4 0 32-31,0-15 40 0,13-14-112 16,15-25 0-16,15-28 112 16,21-29-88-16,16-17 56 15,3 1 32-15,-7 10 8 0,-12 22-8 0,-12 22-49 16,-13 19-39 0,-11 22 88-16,-3 6 8 15,6 4 0 1,1 0 64-16,0 3-16 31,0 3-39-31,-9 10 63 16,-7 2-16-16,1 4-48 0,-9 0 0 15,3 17-8-15,-3 8 56 0,1 10 24 16,-2 6 32-16,-3 10-32 0,0 9 40 16,0 0-16-16,-4 4-40 0,0 0-16 15,0-4 16-15,0-3-64 16,0-3 0-16,0-6-256 0,0-4-280 31,-8-9-337-31,4-3-583 0,-7-7-1025 16,-2-6-487-16,-2-13-3602 0</inkml:trace>
  <inkml:trace contextRef="#ctx0" brushRef="#br1" timeOffset="-157523.46">20518 13481 9570 0,'0'0'2536'16,"0"0"-1416"-16,0 0-231 0,0 0 23 31,0 0-552-31,128-13 88 0,-37 10 144 16,25-4-128-16,-8 1-112 0,-16 6-328 15,-24 3-24-15,-29 7-2696 0,-11 2-3194 16</inkml:trace>
  <inkml:trace contextRef="#ctx0" brushRef="#br1" timeOffset="-157285.21">21371 13601 10786 0,'0'0'4265'0,"0"0"-3177"0,0 0-104 0,0 0-128 16,0 0-472-16,0 0 153 16,-3 83-217-16,-5-48-192 0,-1 6-128 31,-2 0 0-31,3-2-673 15,-1 5-807-15,-2-6-2289 16,11-16-1504-16</inkml:trace>
  <inkml:trace contextRef="#ctx0" brushRef="#br1" timeOffset="-156737.1">22228 13246 8873 0,'0'0'5129'15,"0"0"-3304"-15,0 0-337 16,0 0-136-16,0 0-679 16,0 0-505-16,0 0-168 0,0 0-128 15,19-13 56-15,-19 45 72 0,-7 15 264 0,-5 5-152 31,-4 5 32-31,-3-1-144 16,2 1 0-16,-3-5-120 16,1-8-248-16,6-12-176 0,-2-7-9 15,2-12 9-15,5-7 272 16,4-6 176 0,4-9 48-16,0-17-8 15,0-12-32-15,4-19 88 16,24-22 48-16,12-29 0 15,16-10 16-15,4 1 120 16,-1 12 48-16,-14 35 64 0,-18 23-72 31,-11 24 240-31,-8 17 305 0,-4 0-209 16,5 6-200-16,-2 0-352 0,1 12-8 16,12 17 0-16,-1 9 80 15,6 22 16-15,-1 23 0 0,-9 15-16 16,2 1 8-16,-10-14-80 15,-7-21-8-15,0-23-24 32,0-6-248-32,0 10-232 15,-7 2-432-15,-10 10-1041 16,2-15-2472-16,3-10-4313 0</inkml:trace>
  <inkml:trace contextRef="#ctx0" brushRef="#br1" timeOffset="-156552.24">22152 13529 928 0,'0'0'11946'15,"0"0"-9401"-15,0 0-817 32,0 0-616-32,0 0-712 0,0 0-279 15,84-77-121-15,-28 61-8 0,8 7-329 16,35 3-663-16,-19 2-1488 0,-12 4-3434 15</inkml:trace>
  <inkml:trace contextRef="#ctx0" brushRef="#br1" timeOffset="-156267.14">22861 13534 10178 0,'0'0'2984'31,"0"0"-1055"-31,0 0-249 16,84 0-584-16,-60 4-664 0,-4 5-296 16,-12 4-136-16,-8 3 0 15,0 3 8-15,-24 3 40 0,-8 4 104 0,-7-4 113 0,-2 0 23 16,13-3-64-16,5-6-128 31,14 3-96-31,9-4 0 0,9-2-48 16,19-1-56-16,15-5-72 15,10-4-256-15,10 0-433 0,33-16-863 16,-12-9-2177 0,-13-1-2944-16</inkml:trace>
  <inkml:trace contextRef="#ctx0" brushRef="#br1" timeOffset="-155750.3">23969 13189 13034 0,'0'0'2569'15,"0"0"-745"-15,0 0-311 16,0 0-681-16,0 0-616 0,0 0-216 16,0 19-96-16,-16 16 96 0,-4 6 48 15,-4 13 80 1,1 0-88-16,-5 3-32 0,4-3-16 15,-4-3-104-15,4-10 8 16,4-6 16-16,-4-10-168 0,8-9-104 16,4-10 16-16,5-6 103 15,3-2-7-15,-1-21-376 32,5-12 224-17,0-6 128-15,16-16 104 0,8-16 168 16,16-19 8-16,12-26 320 15,8 7 24-15,-9 22 136 0,-15 29 32 0,-12 35-55 32,-8 12 135-32,0 3-208 15,8 7-248-15,0 3 0 0,4 0-56 16,-5 22-88-16,5 13 128 16,-4 10-16-16,4 9 8 0,-8 6 32 15,-4 7-144-15,0-4 72 16,-4 4-16-16,-4-10-64 15,-5-3-120 1,2-3-272 0,-5-10-344-16,0 0-625 0,-8-9-1407 15,-4-6-3377-15</inkml:trace>
  <inkml:trace contextRef="#ctx0" brushRef="#br1" timeOffset="-155565.43">23718 13477 13178 0,'0'0'2857'0,"0"0"-937"15,0 0-279-15,0 0-873 16,80-28-632-16,8 19-136 16,15 2-280-16,0 4-384 0,-15 3-481 31,-28 0-823-31,-32 0-3537 0</inkml:trace>
  <inkml:trace contextRef="#ctx0" brushRef="#br1" timeOffset="-155202.2">24416 13481 6513 0,'0'0'6185'0,"0"0"-4328"0,0 0-1 15,0 0-696-15,107-32-704 31,-75 29-296-31,-1 3-160 0,-7 0-120 16,-7 0-256-16,-6 3 112 16,-7 3 80-16,-4 4 8 0,-4 0 176 15,-11 2 280-15,-5 4 16 16,3-3-80-16,-2 3-136 16,7-1-64-16,4 4-8 15,8-3 0-15,0 3-8 0,0 1-8 16,11 2-88-16,-2-3 32 15,-1 3-96-15,-8-6 88 16,0 3 24 0,0-3 48-16,-17 0 8 31,-10-1 160-31,-9-5 120 0,-8 0 88 0,1-4-104 16,-5-3-143-16,4 0-129 15,4-3-857-15,16 0-2311 16,8-9-3786-16</inkml:trace>
  <inkml:trace contextRef="#ctx0" brushRef="#br1" timeOffset="-154663.21">25383 13112 13378 0,'0'0'2617'0,"0"0"-1057"16,0 0-536-16,0 0-583 15,0 0-433-15,-15 29 40 16,-2-1-40-16,-2 11 40 0,-5 5 24 16,4 7 16-16,-8 6-24 0,4 0 8 15,1-3-72-15,-5-3 56 0,3-9-56 16,1-8-192-16,5-5-192 15,6-10-313-15,2-10-79 0,3-9 8 16,8 0 440 0,0-15 232-1,0-14-64-15,0-12 144 0,12-20 8 0,16-25 8 16,11-18 0-16,6-11 64 16,-2 23 96-16,-7 20 264 0,-12 30 280 31,-4 10 128-31,3 7-127 15,-2 3-289-15,3 3-128 0,-9 16 48 16,5 3-232-16,-4 9-104 16,4 13 0-16,0 10 0 15,-4 9 112-15,4 7 8 16,-4 6 8-16,-4 3 64 0,4 6-192 31,-4-2 64-31,0-1-56 16,-5-3 0-16,2-3-8 0,-1-3-72 15,-4-10-256-15,-1-6-424 0,-3 0-753 16,-3-9-1503-16,-9-11-3170 0</inkml:trace>
  <inkml:trace contextRef="#ctx0" brushRef="#br1" timeOffset="-154447.1">25065 13319 12002 0,'0'0'3905'0,"0"0"-2921"15,0 0 104-15,79 13-480 16,-23 2-351-16,24-2-129 16,-5 0-128-16,5-4-248 0,12 1-665 0,-32-7-1711 0,-9 0-5634 15</inkml:trace>
  <inkml:trace contextRef="#ctx0" brushRef="#br1" timeOffset="-154077.39">25826 13373 11506 0,'0'0'3145'0,"0"0"-689"0,0 0-1088 15,0 0-847-15,0 0-497 16,0 0-24-16,0 0 0 15,-5 32 16-15,2-10-8 32,-5 0 56-32,4 4-64 15,4-4-88-15,0 0-192 0,4-7-105 16,7-2-47-16,10-6 24 16,-1-7 232-16,8 0 104 15,4-20 8-15,3-8 16 0,-3-1 48 16,0 1 152-16,-8 6 272 15,-4 3 464-15,-12 9 65 16,-8 7-193-16,0 3-536 0,0 10-224 16,0 15-128-16,-8 7 128 15,0 9 0-15,0 7 56 0,4 2-56 16,4 4-200-16,-4 10-752 31,4-13-1105-15,-4-10-3808-16</inkml:trace>
  <inkml:trace contextRef="#ctx0" brushRef="#br1" timeOffset="-153360.08">27069 13075 11306 0,'0'0'2176'0,"0"0"-103"0,0 0-17 15,0 0-743-15,0 0-753 16,0 0-560-16,0 0 0 16,-12 31-168-16,-8 7 160 15,-8 10 8-15,-4 9 16 16,0 0-16-16,1 6-16 0,-5-5-504 15,4-4-497-15,0-6 73 0,4-11-344 16,8-8-329-16,5-10 633 31,6-12 256-31,5-7 248 16,4-4 264-16,0-15-296 0,4-9 0 0,12-10 376 16,5-10 136-16,10-15 80 15,13-17 592 1,16-21 224-16,-1 8-16 0,-3 17 745 31,-20 28-513-31,-4 17-176 16,-4 2-264-16,-4 7 72 0,-1 6-160 15,-6 13-63-15,-2 3-321 16,-2 10-192-16,2 15 40 0,1 13-32 16,0 3 56-1,-4 10 24-15,0 6 40 0,0 7-72 16,-4-1-8-16,0 4 16 15,0-4-72-15,-4 1-48 0,-1-7-296 16,2-3-192-16,-5-7-489 16,0 5-799-16,-12-18-2057 0,-4-8-2872 15</inkml:trace>
  <inkml:trace contextRef="#ctx0" brushRef="#br1" timeOffset="-153159.56">26790 13443 10730 0,'0'0'2688'0,"0"0"-887"31,0 0-145-31,0 0-1128 0,112 9-408 16,-53-3-40-16,17 7-80 15,24 0-320-15,11-4-776 0,-19 1-1337 0,-24-7-3264 16</inkml:trace>
  <inkml:trace contextRef="#ctx0" brushRef="#br1" timeOffset="-152796.35">27917 13440 1480 0,'0'0'11162'0,"0"0"-8825"16,0 0-497-1,0 0-528 1,0 0-663-16,0 0-401 16,0 0-112-16,-79-26-88 0,59 42-48 0,4 9 24 15,4 4 24-15,4 6-40 0,4 3 40 31,4 0-48-31,0 7 0 16,12-1 0-16,4 1-120 16,4-1-24-16,-4-3-8 0,0-6 8 15,-8-7 96-15,0-8-137 16,-8-5-407-16,-8-5 80 16,-16-7 192-16,-8-3 16 0,-11-3-680 31,-2-19-784-31,-11-23 55 15,9 1-1015-15,15 3-3090 16</inkml:trace>
  <inkml:trace contextRef="#ctx0" brushRef="#br1" timeOffset="-152673.98">27814 13417 6937 0,'0'0'4529'0,"0"0"-2377"16,116-44-439-16,-69 35-225 15,5 2-744-15,0 7-392 0,4 0-136 16,-9 0-216-16,5 3-192 15,-12 3-2584-15,-12-3-5522 16</inkml:trace>
  <inkml:trace contextRef="#ctx0" brushRef="#br1" timeOffset="-152226.14">29161 12757 10322 0,'0'0'1672'0,"0"0"264"0,0 0-311 15,0 0-393-15,0 0-664 16,0 0-200-16,-13-70 176 16,13 67-112-16,0 3-167 31,13 0-17-31,11 0-240 16,4 9-8-16,8 10-16 0,-1 7 8 15,5 5-40-15,-4 4 0 16,-8 4-24-16,-4 2 56 15,-13-3-64-15,-6-3 0 0,-5 3 64 32,-9-6-8-32,-15-1 24 0,-3 4 0 0,-5-3-16 15,-4 0-241-15,-12 15-767 0,9-5-1880 16,11-10-2313-16</inkml:trace>
  <inkml:trace contextRef="#ctx0" brushRef="#br1" timeOffset="-151956.62">29181 13611 2544 0,'0'0'872'15,"0"0"-504"-15,0 0-240 16,0 0-128-16,0 0-32 0,0 0 32 15,43-13 1769-15,-35 1 103 16,-4-1-160-16,0 0-359 0,-4 0 7 31,5 7-360-31,-5-1 48 16,0 5-31-16,0 2-649 0,0 0-288 0,-21 0-80 16,-3 0-240-16,5 2-2329 0</inkml:trace>
  <inkml:trace contextRef="#ctx0" brushRef="#br1" timeOffset="-145995.42">20335 12779 6753 0,'0'0'1872'16,"0"0"-1232"-16,0 0-167 16,0 0-41-1,0 0-216-15,0 0-96 0,-4 0 192 16,4 0 360 0,0 0 72-1,0 0 16-15,0 0 104 0,0 0-103 16,4 0-225-16,5 0-264 15,-1 0-160-15,7 0-64 0,1 0 8 16,5 0 8-16,-2-3-16 0,9 0 64 16,-4-1 0-16,8 1 40 0,0 0-96 31,0 0 32-31,3 3 8 16,1-3 0-16,0 0-16 15,0 3 0-15,0-3-8 0,0-1-8 16,-1 1-56-16,5 3 0 0,-8-3 48 0,8 3-56 15,4 0 8 1,0-3 8-16,0 3-8 16,-5 0 72-16,2 0-80 15,-2 0 0-15,-3 0 0 0,0 0 8 16,-5 3-8-16,-3-3 0 16,4 3 0-1,0 4 8-15,0-4-8 16,9 3 0-1,6 0 8-15,5-3 0 16,8 1 8-16,0 2-16 16,-1-3 8-16,-4-3 8 0,-10 4-16 15,-2-1 0-15,-11-3 0 0,0 0-8 32,-4 0 8-32,0 0-8 0,4 0 8 15,-1 0 0-15,14 0-8 16,2 0 0-16,1 0 8 0,3 0 0 15,5 0-8-15,0 3 0 16,0-3 8-16,-3 0 0 31,1 3 0-31,2-3 8 16,0 0 0-16,4 0 0 0,-4 0 56 31,0 0-64-31,3 0 8 0,-3 0 48 16,0 0-56-16,4 0 8 15,-8 0-8-15,4 0 0 16,-5 3-8-16,1 0 8 0,-5 0 48 0,2 1 16 16,3-1-56-16,-9 0 8 15,5 0 0-15,-4-3-8 0,4 4 0 16,-1-4 0-16,-2 2 0 0,2-2 0 31,-3 0-8-31,-4 0 0 16,-1 0 8-16,1 0 0 0,-3 0 0 15,-2 0-8-15,5 0 8 0,0 0 0 16,4 0 0-16,-5-2-8 16,-3-2 8-16,0-2-8 15,-8 3 8 1,0-4-8-16,-4 4 8 0,0 0 0 16,-5 0 0-1,5-3-8-15,1 2-8 0,-1 1 8 16,8-3 0-16,-4-1 8 31,0 7 56-31,3-3-8 16,1 0 0-16,0 3 8 0,0-3-56 15,-4 3 40-15,4-3 8 16,-4 3-8-16,4-3 8 0,-1-1 16 0,5 1-64 16,-4 0 40-16,7 0 24 0,-7-1-72 31,4 2 8-31,-4-2 0 15,0 4 0-15,-4-3 0 0,-4 3-8 16,0 0 0-16,-4 0 0 16,3-3 88-1,1 3-80-15,4-3 56 16,4-1-64-16,4 4 0 31,-4-3 8-31,4 0-8 0,-5 0 0 0,1 3 8 16,0 0 48-16,-4-3-56 15,0 3 8-15,0 0-8 0,0 0 0 16,4 0 0 0,0 0-8-16,-4 0 0 15,3 0 8-15,-3 0 0 0,0 0-8 32,-3 0 8-32,-6 0 0 15,1 0 48-15,0 0-40 0,0-6 8 16,8 2-8-1,0 1 40-15,3 0-48 0,1 3 0 16,4 0 0-16,-4 0-120 16,0 0 16-16,-12 3 48 0,0 0 56 15,-12 1-8-15,0-4 8 16,-4 0 0-16,-1 3 0 0,2-3 48 16,3 0-48-16,4 0 8 31,4 3-8-31,8 0 8 0,-5 0-8 0,5 3 0 15,-8-2 0-15,0-1 0 16,-4 0 8-16,-7 0-8 0,-1-3 0 16,-1 4-40-1,-3-2 32 1,0 2-8-16,0 5-32 0,0 1 48 0,4-1 0 16,-4 7-8-16,0 0 8 15,0 0 8-15,0 3-8 0,0 0 8 16,0 0 0-16,0 3-8 15,-4 4 8-15,1-4 8 32,-1 0 32-32,4 4-48 15,0-4 0-15,0 0 0 0,0 0 0 16,0-2 16-16,0-2-8 16,0 1 0-16,0 1 64 0,0-5-24 15,0 4-40-15,0 1 88 31,0-5-88-31,0 5 8 0,0-1-8 16,0 3 48-16,0-3-48 0,0 0-8 16,-5 3 8-16,5-3 0 0,0 0 8 15,0 3-8 1,0-3 64 0,5 3-64-16,2 1 40 15,-3-4-48-15,4 3 0 0,-4-3 0 16,5-3 0-1,-9 3 0-15,3-6 0 16,-3 3 0-16,0 0 9 0,0-1-9 16,0 1 0-16,-3 7 0 31,-2-5 8-31,1 1-8 0,4 1 0 16,0 2 0-16,0-3 16 15,0 3-16-15,0-6 0 0,0 3 0 0,0 3 0 16,4-3 0-16,1 3 8 0,-2-3-8 31,1 1 8-31,0-1 8 16,0 0-8-16,-4-3-8 0,4-1 0 15,-4 1 8-15,4-3 0 16,0 0-8-16,-4 0 8 0,4-4-8 16,-4 1 0-1,0-1 0-15,0-3 8 16,0 4-8-16,0-7 0 0,0 6 0 15,0-2 8-15,0-1 0 16,-8 4-8-16,4-4 0 0,0 0 8 16,0 1 8-1,0-4-8-15,4 0 64 32,-4 1-64-32,4-4-8 0,0 3 8 15,-8-3 0-15,0 3 64 16,-4-3 32-16,-4 3 16 15,-8-3-24-15,-3 0-40 0,-5 0-48 16,4 0 40-16,-4 0-48 16,4 0 8-16,-4 0 0 15,8 0 8-15,-4 0-8 0,0-3 0 16,4 0-8-16,-4 0 8 16,0 3 0-16,-4-4-8 15,1 1 16 1,-1 0-8-1,-4-4-8-15,4 4 8 16,-7 0 0-16,-1-3 8 0,3 0-16 16,-6 2 8-16,3-2 0 15,0-1 0-15,0 1-8 16,5 0 0-16,-5 3-8 0,3-4 8 0,-2 4 0 31,-1 0 0-31,1 3 0 0,-2-6 0 16,-2 3 0-16,-2-1-8 15,2-2 8-15,-4-1 0 16,2 5 0-16,2-5 0 0,-2 1 8 31,6-1-8-31,-1 4 8 0,-4 0-8 16,4 3 0 0,-3-3 0-16,-1 0 0 0,0 3 8 15,-8 0 0-15,4-3-8 16,1 3 0-16,-6-4 8 0,10 4-8 31,-5-3 0-31,4 3 0 16,5-3 0-16,-2 3 0 0,2-3 0 15,3 3 0-15,-4 0 0 0,0-3 0 16,0 3-8-16,1 0 8 16,-6 0-8-16,6 0 0 0,-1 0 8 15,0 0 0 1,4 0 0-16,0 0 8 15,5 0 0-15,-1 3-8 0,0-3 0 16,0 3 8-16,0-3 0 16,0 0 0-16,1 0 40 0,-5 0-48 31,3 0 8-31,1 3 0 16,0-3 0-16,-3 3 0 0,3 1-8 0,-4-1 8 15,-3 0 0-15,-2 0-8 16,1 0 8-1,1 0 0-15,-1-3-8 0,0 4 0 16,0-4 0-16,1 0 0 31,3 3 0-31,-1-3 0 0,-2 0 0 16,-1 3-8-16,1-3 8 16,2 3 8-16,-3 1-8 15,1-1-8-15,3-1 8 0,-4 5-8 0,8-1 8 16,0-2 8-1,0-1-8-15,4 0 0 16,-4 0 0-16,0 0 0 0,1 0 0 16,3-3 0-16,-4 4 8 15,0-4 0-15,4 0-8 16,-4 3 8 15,0-3 0-31,4 3-8 16,-4-3 0-16,1 3 0 0,3 0 8 15,-4 1-8-15,4-2 0 16,-4 2 0-16,0-1 0 16,4 0-8-16,-4 0 8 0,0-3 0 0,4 0-8 15,-7 4 0 1,-1-1 0-16,-7 0-32 16,-6 0 32-16,-3 3 8 0,1-3 0 15,3 1-8-15,5-1 8 16,-2 0 0-16,9 0 0 0,8-3 0 15,0 0 0-15,9 0-40 16,-1 0 32-16,-4 0 0 16,5 0 0-16,-9 0-96 15,0 0-24-15,0 0 64 0,-8 0 56 16,0 0 0-16,-1 0 8 16,2 0-8-1,3 0 8-15,-4 0 0 31,8 0 0-31,4 0 0 16,1 0 0-16,3-3 8 0,-1 3-16 16,2 0 8-16,-1 0-8 0,0 0-120 15,-3 0 56-15,2 0 64 0,-3 0 0 16,0 0-40 0,1 0 48-1,-5 0-8-15,4 3 0 0,-4 4-32 0,4-4 40 16,-4 0 0-16,5 0 0 15,-5-3-8-15,3 0-48 0,5 0 0 32,1 0 40-32,-1 3-56 15,3-3 72-15,6 0-8 16,-1 0-48-16,-4 0 56 16,4 0 0-16,-1 0-9 0,2 0 9 15,-1 0 0-15,8-3 0 16,-4 3 9-16,4-3-9 0,-4 3 8 31,4-3 88-31,4 3-48 16,-3-3 32-16,-2 0-8 15,5-1 48-15,-4 1-72 0,-4-3-40 16,4 2 0-16,0 1-8 0,-3 0 0 0,2 0 0 16,5 0 0-1,-4 0 8 1,0 0 48-16,4-4-56 15,0-3 48-15,0-2-40 0,-4-4-8 16,4 0 16-16,0 1 40 0,-4-5-40 0,1 4-8 16,-1-6 8-16,0 3 40 31,-1-3-48-31,1-3 40 16,4-1 48-16,-4-2-88 0,4-4 0 15,0 3 8-15,0-3-8 16,0 4-8-16,0-4 8 15,0 3 8-15,0 1 32 0,0-1-48 32,0 1 0-32,0-1 8 15,0 4 0-15,0-4 8 16,0 4-16-16,0-4 8 0,4 1 64 16,0-1-24-16,-4 1-48 0,9 2 0 15,-5 1 0-15,-1 0 0 16,5-1 8-1,-4 0-8-15,0 4 8 16,1 3-8-16,2 3 0 0,-7 1 0 16,8 2 0-16,-8 3 8 15,8 1-8-15,-8-1 0 32,4-2 8-32,4 2-8 15,-4 1 0-15,0-1 56 16,0 4-56-16,0-1 0 0,0 4-16 15,0-3 16-15,-4 3 0 16,4 0 0-16,-4-1 0 0,4 1-8 31,0 0 16-31,0-4-8 0,0-2 0 0,3-7 0 16,6 0-8-16,-5-3 0 16,-1 3-40-16,2 1 48 0,-5 2 0 15,0 6-8-15,-4 4 8 16,0 0 16-16,4 3-16 0,-4 0 0 31,0 0-16-15,0 0 16-16,0 0 0 15,0 0-8-15,0 0 8 0,0 0 0 16,0 0 0-16,0 0 0 16,0 0-40-16,0 0 32 15,4 0 8 1,-4 0-16-16,11 0 16 0,9 0 48 15,12 0-48-15,24-3 16 0,24 0-16 16,3 0 0-16,-3-4-96 16,12-3-744-16,-32 1-1233 0,-4 0-2808 0</inkml:trace>
  <inkml:trace contextRef="#ctx0" brushRef="#br0" timeOffset="-127234.37">20415 13405 9450 0,'0'0'1832'0,"0"0"-1184"15,0 0-24 1,0 0-112-16,-44 3-136 15,32 6 56-15,1 1 145 16,-2-4 471-16,-2 4 8 0,2-1-192 16,-2 1-160-16,-2-1-160 0,2 7-151 31,-9-3-81-31,0 6-32 16,0 0-48-16,-3 0-96 15,-1 0 8-15,3 0-96 0,5-3-40 0,1-4 40 16,2 1-32-1,2-3-16-15,2-1-48 16,6-6-288-16,-5 4-352 0,3-1-577 31,2-6-831-31,-1 0-865 16,4 0-1208-16,0-9-2112 0</inkml:trace>
  <inkml:trace contextRef="#ctx0" brushRef="#br0" timeOffset="-126811.25">20032 13487 3368 0,'0'0'3017'0,"0"0"-1217"0,0 0-423 15,0 0-113-15,0 0-256 16,0 0-64 15,33-66 304-31,-29 59 65 16,-4 7-73-16,0 0-168 15,4 0-360-15,-4 0-311 0,0 0-137 16,0 0-144-16,4 0-120 0,3 7-48 16,1 8 48-16,8 7 0 0,5 7 48 15,2 3-32 1,5 3 32-16,0 0-48 16,-4-1 56-16,0-2-48 0,-5-6-8 15,-6-4-144-15,-5-6 48 16,-5-3 0-16,-3-7 16 0,0-3 8 15,0 3 24-15,0-6 40 16,0 4-41 0,0-1 49-16,0-3-56 15,0 0 48-15,0 0 16 0,0 0-8 0,0 0 0 16,0 0 0-16,0 0-80 16,0 0-592-1,-7 0-824-15,-6 0-1001 31,2-7-3064-31</inkml:trace>
  <inkml:trace contextRef="#ctx0" brushRef="#br0" timeOffset="-125646.08">21806 13487 4112 0,'0'0'5298'0,"0"0"-3698"16,0 0 40-16,0 0 281 15,0 0-657-15,0 0-456 16,0 0-264-16,0-16-80 15,0 16-80-15,0 0-72 0,0 0-112 16,0 0-56-16,-4 4-95 16,-8 8-41-16,-8 7 168 31,0 4-64-31,-8 5-56 0,5 1 8 16,-5-1-56-16,7 1 40 15,-3-4-40-15,9-3 8 0,2-3-16 0,2-3-120 0,-1 0-208 16,3-6-449-16,5-1-543 31,-7-3-1240-31,2-6-641 0,1 0-3801 16</inkml:trace>
  <inkml:trace contextRef="#ctx0" brushRef="#br0" timeOffset="-125260.72">21583 13458 6809 0,'0'0'2601'0,"0"0"-497"16,0 0-568-16,0 0-183 0,0 0-673 15,0 0-424-15,0 0-160 32,0 0 256-32,15 45 560 0,-6-19-256 15,-1 11-120-15,7 2-240 16,9-1-24-16,-4 3-168 0,5 0 0 15,-6-2-56-15,1-5-39 16,-8-5-9-16,4-7 0 31,-12-3 0-31,0-6-9 16,0-7 1-16,-4 1 0 0,0-4-40 16,3-3 0-16,-3 0-8 15,0 0 48-15,0 0-88 0,0 0 0 16,0 0-40-16,0 0-48 15,0 0-72-15,0 0-168 0,0 0-392 16,0 0-832 0,0-7-1121-16,-3 1-3040 15</inkml:trace>
  <inkml:trace contextRef="#ctx0" brushRef="#br0" timeOffset="-124274.27">23503 13430 7985 0,'0'0'2801'15,"0"0"-1137"-15,0 0 249 16,0 0-697-16,0 0-664 0,0 0-304 15,0 0-168-15,-4 3-80 16,-4 7 176 0,-4 2-8-16,0 8 8 15,-4-5 48-15,0 4-32 16,0 1-80-16,0 2-40 16,-4-3-56-16,5 0 56 15,-6 0-72 1,1-4 0-16,1 2-176 15,2-5-512-15,2-6-416 0,-1 4-769 16,4-10-143-16,4 3-1169 16,0-3-4280-16</inkml:trace>
  <inkml:trace contextRef="#ctx0" brushRef="#br0" timeOffset="-123926.66">23284 13427 5881 0,'0'0'2080'0,"0"0"-271"0,0 0-417 16,0 0-288-16,0 0-408 15,0 0-280-15,0 0-144 0,0 0-120 32,0 0 513-32,16 38 23 0,-12-16-296 0,4 7-168 15,-1-1-64-15,6 4-32 16,2 0-32-16,2 0-32 0,2-1-48 15,-2-2 32-15,-2-7-48 16,-6 0-8 0,2-6-40-16,-7-6 48 15,0-4-8-15,-4-3-96 0,0-3-8 16,0 3-152-16,0-3-40 0,0 0 24 16,0 0-64-1,0 0-112 1,0 0-185-16,0 0-359 15,0-6-792-15,0 0-3729 0</inkml:trace>
  <inkml:trace contextRef="#ctx0" brushRef="#br0" timeOffset="-122839.55">24994 13443 2984 0,'0'0'5377'0,"0"0"-3680"16,0 0-281-16,0 0-192 0,0 0-80 31,0 0-255-31,0 0-249 0,0 0-224 16,0 0-184-16,0 0-128 31,-5 0-96-31,-7 9 0 15,-3 7 152-15,-2 6 40 0,-7-3-40 0,0 1-72 16,1 2-40-16,-1-3-40 16,3 0 8-16,6-3-16 0,-1 0-112 0,4-4-216 31,4-2-288-31,4-4-480 16,-4 0-313-16,0-6-527 0,4 0-857 15,-3 0-4200-15</inkml:trace>
  <inkml:trace contextRef="#ctx0" brushRef="#br0" timeOffset="-122454.18">24833 13408 3384 0,'0'0'3033'0,"0"0"-881"46,0 0-495-46,0 0-401 16,0 0-464-16,0 0-344 0,0 0-248 16,0 0-176-16,4 19 280 0,-12 0 112 15,5 3-64-15,3 7-151 16,0-4-121-16,0 7 40 16,0-4-112-16,0 1-8 15,7 0-64-15,-3-1-240 0,1-6-97 16,3-3 89-16,-8-3 88 15,7-6 96-15,-7-1 72 16,0-6 40-16,4 1 16 0,-4-4 0 16,0 3 80-16,0-3 24 31,0 0 0-15,0 0-16-16,0 0-88 0,0 0-120 0,4 0-728 15,-4-7-1832-15,5 1-6362 16</inkml:trace>
  <inkml:trace contextRef="#ctx0" brushRef="#br0" timeOffset="-120649.78">26403 13423 3528 0,'0'0'2425'16,"0"0"-289"-16,0 0-407 0,0 0-433 16,0 0-536-1,0-6-120-15,0 6-128 16,0 0-16-16,0 0-24 0,0 0-7 16,0 0-33-16,0 0-88 0,0 0-184 15,0 0-144-15,0 0-16 16,-11 0 0 15,-1 13 0-31,-8 0 144 16,-4 6 112-16,0 0-80 15,-4 3-24-15,4 0 8 0,0 0-88 16,0-3-64-16,4 1 48 16,8-8-40-16,1 4-16 0,2-7-40 0,1 1-200 15,8 0-80 1,0-4-208-16,0 0-128 15,0-6-289-15,0 3-287 0,0-3-504 16,0 0-649-16,0-3-1616 0</inkml:trace>
  <inkml:trace contextRef="#ctx0" brushRef="#br0" timeOffset="-120280.04">26260 13430 4216 0,'0'0'1905'0,"0"0"-649"0,0 0-168 31,0 0 97-31,0 0-169 16,0 0-72-16,0 0-304 0,0 0-280 16,0-13-232-16,0 13-120 15,0 6-8-15,-8 7 120 0,-4 3 184 16,8 7 16-1,-3 2-40-15,-2 0-80 16,9 4-31-16,0 3-65 16,0-1-32-16,0 1-64 0,5 3-8 0,-1-7-232 15,3 1-161-15,-3-6-55 0,4-5 232 32,-8 1 72-32,4-9 88 15,-4 0-24-15,0-8 64 16,0 2-64-16,0-4 32 0,0 0 48 15,0 0-8 1,-16 0-360-16,5-4-1192 16,-2-5-2841-16</inkml:trace>
  <inkml:trace contextRef="#ctx0" brushRef="#br0" timeOffset="-107987.86">20052 14151 3688 0,'4'0'1961'15,"5"-4"-577"-15,-5 1-296 16,0 0-296-16,3 3-103 0,-3-3-57 15,0 3-80-15,0-3 40 32,1 3-8-17,-1-3-40-15,-4 3 72 0,0 0 120 16,0 0 17-16,0 0-193 0,0 0-208 16,0 0-200-16,0 0-48 15,0 0-96 1,-17 0 8-16,-11 0 72 15,-11 9 88-15,-13 1 72 16,-8 3 32-16,-8-1 64 0,1 1-88 16,-10-1-32-16,2-2-24 15,4-1 0-15,-5 1-136 0,4-4-8 16,5 1-48 0,3-4 0-16,8 3 0 15,0-3-8-15,8 1 8 0,8-4-8 16,5 3 0-16,7 0 0 0,7 0 0 15,6 0-48-15,7-3-240 0,4 4-216 16,4-2-448-16,0 2-984 31,36 2 559-31,4-3-343 0,3 1-2569 16</inkml:trace>
  <inkml:trace contextRef="#ctx0" brushRef="#br0" timeOffset="-107571.27">20116 14220 4184 0,'0'0'2385'0,"0"0"-593"16,0 0-183-16,0 0-257 16,0 0-408-16,-95 29-128 15,59-16 96-15,-9 0 153 32,2 2-209-32,-4 2-96 15,-1 1-240-15,-8 1-64 0,3 3-120 16,-5 7-112-16,-7-4 8 15,1 4-136-15,-3-1 0 0,-5 2-88 16,5-2 0-16,3 1 32 16,4-7-40-16,12 3 0 15,9-3-216-15,7-6-64 16,8 0 208-16,7-4-768 0,9-5-496 16,8-7-368-16,13 0 303 15,10 0-551-15,5-12-841 0</inkml:trace>
  <inkml:trace contextRef="#ctx0" brushRef="#br0" timeOffset="-107085.68">20324 14214 5753 0,'0'0'2144'0,"0"0"-535"0,0 0-369 31,0 0-544-31,0 0-392 16,0 0 24-1,0 0 256-15,-96 51 216 0,48-16 569 16,-8 3-193-16,-3 7-352 16,-10 2-288-16,2 7-168 15,-1-3-120 1,5 0-88-16,-1-1-8 15,-4 1-152-15,9 3 8 0,-1 0 0 16,8 0 104-16,8-9-56 0,12-7-56 16,8-13-128-16,8-6-408 0,8-12-208 15,4-4-568-15,4-3 128 32,8-7 159-32,8-6-1167 15,4-5-2057-15</inkml:trace>
  <inkml:trace contextRef="#ctx0" brushRef="#br0" timeOffset="-106646.95">20355 14312 1016 0,'0'0'4857'15,"0"0"-3153"-15,0 0-456 16,0 0-455-16,0 0-409 0,0 0 632 31,-39 45 40-31,7-13-112 16,0 6 225-16,-8 6-241 0,-4 7 8 15,-8 6-456-15,-15 13-128 16,7-6-80-16,-8 2-72 0,-3 4 8 31,2 0-64-31,6 0-80 16,3 0-56-16,5-4 928 16,14-18-591-16,2-1-225 0,11-12-104 15,7-12-8-15,14-11-8 16,-1-5-120-16,8-7-232 0,0 0-265 31,0 0-439-31,-8 0-744 0,-4-3-1089 16,4-7-8465-16</inkml:trace>
  <inkml:trace contextRef="#ctx0" brushRef="#br0" timeOffset="-106061.09">18080 15329 10362 0,'0'0'3080'0,"0"0"-527"16,0 0-545-16,0 0-679 0,0 0-689 16,0 0-376-16,0-16-152 15,-4 22-112-15,1 7-48 0,-5 9 48 16,8 3 8-16,0 4 0 16,4 3 0-16,19 3 56 0,5-1 16 15,8-2-72 1,0 3 48-16,0-3-48 15,-4-7 0-15,-4-2-8 0,-4-1-16 16,-13-6 8-16,-3 3-56 0,-8-3 64 31,0-1 0-31,-15 4 0 0,-9-3 0 16,-8 0-88-16,-8-6-144 16,-4 3-432-16,4-7-393 0,-4-6-479 15,-7-9-984-15,10-11-289 16,9-2-2088-1</inkml:trace>
  <inkml:trace contextRef="#ctx0" brushRef="#br0" timeOffset="-105860.6">18048 15332 7361 0,'0'0'2201'0,"0"0"-41"15,112-38-232-15,-24 19-135 0,-1 3-377 31,-11 3-448-31,-12 10-528 16,-28 3-416-16,-5 0-24 0,1 0-760 0,-19 0-544 16,-13 9-1665-16,-9 1-311 15,-10-4-3154-15</inkml:trace>
  <inkml:trace contextRef="#ctx0" brushRef="#br0" timeOffset="-103955.95">16845 12754 6889 0,'0'0'1272'16,"0"0"-104"-16,0 0-223 31,0 0-337-31,24-76-328 16,0 60 160-16,0 0-376 0,11-3 344 16,6 3 96-16,10 0-72 15,21 0-144-15,28 0 64 0,15 7 81 16,13 5-169-16,-5 4-16 15,-11 0-40-15,-33 4-200 0,-11 2 112 16,-20 3-48 0,-4-2-72-16,8 6 8 15,8-1-8-15,-1 4 72 16,1 3-8-16,0 0-48 0,0 4 32 0,-5-4 24 31,5-1-64-31,-8 1 64 0,4 1-72 16,-9-1 72-16,-3 0-16 15,0 0 8-15,-9 0 40 16,6 0-56-16,-5 3 72 0,-1 0-120 16,-3 7-88-16,4 0 16 31,-4 2 64-31,0 8 8 16,-4-2 16-16,3 8 32 0,-6 3-48 15,-1-1 0-15,-9 4-8 16,-2-7-40-16,-9 4 32 0,-4-3 8 15,0-1-16-15,-4 1 24 16,-9-1-72-16,-2 7 72 0,-6 0-16 31,2 3 24-31,-1-4-16 0,-4 1 16 16,0 0-16-16,0-7 8 16,-3-3-8-16,-9-2 16 0,3-8-8 15,-7 1 8-15,1-6 40 0,-6 2-40 16,-2-2 40-1,8 2-40-15,-10-3 72 32,6 1-32-32,-5-1 56 15,0-3 128-15,0 1-48 0,0-1 56 16,-3-3-88-16,-1 0 24 31,0-3 56-31,-3-3-56 0,3 3-16 16,-4-4-80-16,0 1-24 0,0 0 8 15,-3-1-8-15,-1-2 24 0,0 0 8 16,4-4-8-16,0 0 24 0,0-3-56 31,0 0 88-31,-4 1-32 0,2-1 0 16,-2-3 120-16,-4 0 25 16,-1 0-89-16,10 0 64 15,0 0-72-15,6-3-40 0,10-4-104 0,-1 4 16 16,8 0-16-16,0-4-8 15,4 1-8-15,0-3-48 16,1-1 8-16,-1-2-8 16,0-5 40-16,0-1-32 15,0-1-8-15,-4-3 48 16,4-8 0 0,-4 2 8-16,-4-3 8 31,4-1-8-31,4 0 16 0,0 0-8 15,9-3 40-15,3 0 0 16,8 1 16-16,4-2-56 0,4-5-8 16,0-3-8-16,0-1 8 0,4-2 0 15,4 2 0 1,-4-3 8-16,-1 1 48 0,6-1-56 16,-1 4 0-16,3 0 0 15,2-4 8-15,-1 0-16 16,4 1 8-16,-1-1-80 0,2 0 32 15,2 4-48-15,-3 2 32 16,9 4 64 0,-6 4 0-16,5 2-8 15,0-3-48-15,8 6-24 16,4 1-40-16,7-1-8 16,21-3 112-16,27-3 16 15,25 1-96-15,8 5-49 0,-20 10-63 31,-29 6-32-31,-27 4-128 0,0 5 144 16,0 1 168-16,7 3-120 16,1 0-112-16,-12 0-64 15,-4 0-128-15,-12 3-408 0,-4 7-272 0,-9-3 223 16,2 5-191 0,-9 1-880-1,-5-4-1057-15</inkml:trace>
  <inkml:trace contextRef="#ctx0" brushRef="#br0" timeOffset="-102405.45">20961 15779 5641 0,'0'0'1456'0,"0"0"-48"16,0 0-143-16,-80 32-385 15,48-23-288-15,4 1 16 16,-3-3 40-16,-5-1 224 0,4-6-31 15,4 0-113-15,0 0-352 16,4 0-104-16,9-6 32 0,-2-7 80 31,9-6-112-31,5 0 8 16,3-4-176-16,0-5-32 0,11-1-64 16,6 4 0-16,7 0 8 0,7 2 128 15,5 8-104-15,4 5-40 0,3 7 0 16,5 3 16-16,-4 0-8 15,4 10-8 1,-8 8-8-16,-9 5-128 16,1 5 128-16,-11 7-136 0,-6 0 88 15,-2 13 48-15,-13 0-8 0,0 8 16 16,-8 1-8-16,-16 4-112 31,-12-4-8-31,-8-6-48 16,-7-7 48-16,-9-5 64 0,-9-11 56 15,2-9 8-15,-5-6 8 16,5-7 112-16,3-6-8 16,8 0 64-16,16-3-8 0,9-13 8 31,14-6-8-31,13 0-88 16,4-4-80-16,21-3-296 0,6 1 8 15,9 9 128-15,4 7 24 16,-1 5 136-16,6 7 64 0,2 0 128 15,1 16 56-15,0 0 80 0,-8 3-40 16,-4 0-120 0,-4 3-160-1,-8 0 56-15,-5 0-64 0,-2 1 0 16,-6-1-192-16,-3 0-80 0,-4-3-256 16,1 0-336-16,-5-3-704 15,0-3-289 16,0-4-1344-31,0-2-4016 0</inkml:trace>
  <inkml:trace contextRef="#ctx0" brushRef="#br0" timeOffset="-101973.24">21483 15598 10058 0,'0'0'1904'15,"0"0"721"-15,0 0-1433 16,0 0-792-16,0 0-336 0,0 0-40 31,-20 86 200-15,4-32 48-16,4 3-120 16,1 0-64-16,7-6-32 0,-5-3-56 0,9-13 8 15,0-6-8-15,9-14-48 16,6-5 24-16,9-10 24 15,4 0 264 1,8-19-176-16,3-7-88 16,1-8-80-16,-3 2 80 0,-9 3 48 15,-9 10 96-15,-6 6 352 16,-10 10 337-16,-3 3-449 16,0 0-384-16,0 16-184 0,0 9 184 0,0 13 72 15,0 4 64 1,0 9-48-1,-3-4-40-15,-6 4 0 0,1-10-40 0,4 1 0 16,-7-4-8-16,2-3-200 16,1-4-200-16,1-5-385 0,-2-7-1039 15,5-10-2689-15,0-2-4273 0</inkml:trace>
  <inkml:trace contextRef="#ctx0" brushRef="#br0" timeOffset="-101672.52">22408 15903 9690 0,'0'0'2024'0,"0"0"377"0,0 0 47 0,0 0-832 16,0 0-871-1,0 0-465 1,0 0-280-16,0 0-8 0,-32 48 8 16,8-13 8-16,-8 9 72 15,0 4-32 1,-4-4-40-16,5-3 56 0,-6-2-64 16,5-4 0-16,4-7-192 31,0-2-529-31,5-7-287 15,-9-3-544-15,8-7-985 0,4-6-1479 0</inkml:trace>
  <inkml:trace contextRef="#ctx0" brushRef="#br0" timeOffset="-101434.28">22000 15929 8617 0,'0'0'2841'16,"0"0"-649"-16,0 0-671 0,0 0-633 31,0 0 40-31,105 66-128 0,-70-28-88 16,5 4-151-16,-8-1-265 0,-4 0-144 15,-8-3-152-15,-8 0-136 16,-5-2-112-16,2-1-96 16,-1-1-329-16,-4-5-511 0,16-3-1464 15,-5-8-505 16,2-8-4017-31</inkml:trace>
  <inkml:trace contextRef="#ctx0" brushRef="#br0" timeOffset="-101102.33">22801 15951 9161 0,'0'0'2313'0,"0"0"-65"16,0 0-191-16,0 0-849 15,0 0-616-15,0 0-416 16,0 0-168-16,0 0 40 0,-28 19-32 31,28 16 80-15,0 3 16-16,21 6 200 0,3 1 129 16,4-1-257-16,4-2-16 15,-8-1-64 1,-5-3-40-1,-6-3-56-15,-13-4-8 0,0-1 8 16,-17-5 40-16,-15-3-48 0,-7-3 0 16,-10-4-120-16,2-8-400 0,-5-4-153 15,9-3-487-15,-17-25-1112 16,15-4-585-16,14-8-4369 0</inkml:trace>
  <inkml:trace contextRef="#ctx0" brushRef="#br0" timeOffset="-100948.7">22846 15891 8569 0,'0'0'1833'15,"0"0"175"1,131-19 201-16,-67 12-849 16,-5 7-696-16,-6 0-640 15,-6 0-24-15,-7 10-2112 0,-12 2-2153 16,-12-2-5697-16</inkml:trace>
  <inkml:trace contextRef="#ctx0" brushRef="#br0" timeOffset="-100316.02">23503 16129 8529 0,'0'0'2513'16,"0"0"-521"-16,0 0-175 16,95 0-841-16,-22-3-160 0,18 3-328 31,-4 0-312-31,-7 0-48 16,-12 0-128-16,-29 3-120 0,2 0-1064 15,-17 6-1241-15,-12-2-495 0,-12-1-4018 16</inkml:trace>
  <inkml:trace contextRef="#ctx0" brushRef="#br0" timeOffset="-100084.29">23519 16335 8489 0,'0'0'2713'0,"0"0"-145"0,0 0-575 16,0 0-609-16,111 0-416 0,-55 0-408 0,8-3-279 15,7 3-281-15,2 0-8 0,2 0-977 32,-15 0-2151-32,-20 0-2362 0</inkml:trace>
  <inkml:trace contextRef="#ctx0" brushRef="#br0" timeOffset="-98665.29">24842 15767 8889 0,'0'0'1977'0,"0"0"271"31,0 0-135-31,0 0-825 16,0 0-664-16,0 0-384 0,0 0-240 15,8-6-56-15,-8 15-120 0,4 10 168 16,-4 12 8-16,0 21 168 16,0 24 32-16,0-3-72 31,0-7-32-31,-4-8-24 0,4-14-24 0,0 0 24 16,0 4-64-16,0-7 0 15,0-2 0-15,0-11-8 0,4-2-104 16,-1-4-264-16,-3-3-608 15,4-1-968-15,0-5-713 0,1-3-2872 16</inkml:trace>
  <inkml:trace contextRef="#ctx0" brushRef="#br0" timeOffset="-98179.71">25196 15862 8329 0,'0'0'1609'0,"0"0"119"16,0 0-200-16,0 0-335 0,80-19-481 15,-52 19-232-15,4 9-224 0,0 11-56 16,-4 8-96-16,-5 7-96 16,-10 10-8-16,-13-1 16 15,0 4-8-15,-21-7 0 16,-7 0 0-16,-11-6 120 31,3-3-40-31,4-7 160 0,0-2-8 31,8-8-80-31,8 1-40 16,4-6-48-16,8-4-16 0,4 0 40 16,0-2-48-16,0 2-48 0,16 0 272 15,12 1 256-15,12-1-64 16,8 0-279-16,28-2 71 0,16-2-256 0,-1-2-344 16,-16 0-73-16,-11 0-359 0,-8-9-2112 31,-9-4-1337-31,-2-2-2953 0</inkml:trace>
  <inkml:trace contextRef="#ctx0" brushRef="#br0" timeOffset="-97809.96">26105 16135 8433 0,'0'0'1625'15,"0"0"367"1,0 0 569-16,0 0-993 0,0 0-808 15,0 0-488-15,0 0-216 0,-16 16-56 32,0 6 16-32,0 10 64 0,0 0-64 15,4 0 80-15,0-1-88 16,8-2 72-16,4-1-72 0,0-5 56 16,8-5-16-16,16-1-48 0,4-11 344 15,12 0 304 1,7-6-239-16,5 0-65 0,-4-16-112 15,-12-9 72-15,-8-7-96 16,-9-9-48-16,-10-7-152 16,-9 4 48-16,-12-4-56 0,-16 4-8 15,-12 2 0-15,-12 7 0 32,1 10-256-17,-9 13-544-15,-4 12-697 0,-20 25-1191 0,17 13-1345 16,7 0-2192-16</inkml:trace>
  <inkml:trace contextRef="#ctx0" brushRef="#br0" timeOffset="-97377.73">24547 16719 5601 0,'0'0'2280'31,"0"0"-55"-31,0 0 23 0,0 0 65 15,0 0-513-15,0 0-584 16,0 0-336-16,0 0-375 0,112-22 15 0,-65 12-16 16,25 4-136-16,24-3-96 0,31 6 48 15,16-1-112-15,9 4-104 16,-5 0-40 0,-3 4 16-16,-5 2-8 15,-12 3-72-15,-30 1-72 31,-26-4 64-31,-31 0-40 0,-16-2-264 16,-4 2-96-16,-5-3-336 0,-11 4-721 16,-4-1-1175-16,-28 3 671 15,-7 1-23 1,-1-3-3041-16</inkml:trace>
  <inkml:trace contextRef="#ctx0" brushRef="#br0" timeOffset="-96992.37">24929 16815 5313 0,'0'0'1376'0,"0"0"-104"0,0 0 64 0,0 0-439 16,0 0-601-1,-79 25-120-15,75-19 48 16,4-3 144-16,0-3 112 15,4 0 504-15,20 3 897 0,8-3-145 16,31 0-592-16,33 0-248 16,35 0-247-1,9 0-169 1,-1 0-224 0,-12 0 56-16,-22 4-144 15,-22-1 88 1,-24-3-48-16,-18 0-136 15,-9 0-24-15,0 3 0 0,-1-3-40 16,-3 0 0-16,-4 0-8 0,-12 0-40 16,-4 0-176-16,0 0-408 0,-8 0-616 15,-4 3-1169-15,-8 4-1376 16,-8-4-384-16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30T12:06:52.9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2394 5124 7105 0,'0'0'1664'0,"0"0"-487"16,0 0 207-16,0 0 104 15,0 0-103-15,-35 13-201 0,30-13-248 16,5 0-208-16,0 0-112 0,0 0-152 0,0 0-120 16,0 0-15-1,0 0-177 1,0 3-64-16,0-3 0 15,0 0-88-15,5 3 0 0,2 0-72 16,13 4 72-16,8-1 120 0,8 1-24 16,0-1 8-1,0-6 40-15,3 0-96 16,-7 0 32-16,-4 0-64 31,0 0-8-31,-8 0 120 0,-4 0-120 16,-4 0 0-16,-4-4-8 15,-4 2-56-15,4-2-192 0,-1-2-408 16,10-7-681-16,-1 4-1655 16,0-7-2218-16</inkml:trace>
  <inkml:trace contextRef="#ctx0" brushRef="#br0" timeOffset="285.44">3155 4499 9073 0,'0'0'1985'16,"0"0"-505"-16,0 0 1185 0,0 0-833 0,0 0-912 47,0 0-448-47,0 0-296 0,0 0 9 15,0 0-185-15,4 47 144 16,-4-12 72-16,4 7-104 16,0 2 8-16,0 3-104 0,-4 1-16 15,4 0 8 1,0-1-8-16,-4 23-849 0,0-12-1359 16,0-11-3649-16</inkml:trace>
  <inkml:trace contextRef="#ctx0" brushRef="#br0" timeOffset="601.66">2864 5467 1344 0,'0'0'10506'31,"0"0"-9226"-31,0 0-111 16,0 0 271-16,0 0-656 0,0 0-376 16,0 0 416-16,112-16 16 15,-52-3-359-15,7 0-225 0,5 0-136 32,-1-3-80-32,6 6-40 0,-2 0-512 15,-3 3-209-15,-8 4-615 0,0 2-1272 16,-21 7-1265-1,-15 0-3265-15</inkml:trace>
  <inkml:trace contextRef="#ctx0" brushRef="#br0" timeOffset="1171.27">3139 5667 7457 0,'0'0'4721'0,"0"0"-3465"16,0 0 1097-16,0 0-545 0,0 0-856 31,0 0-407-31,0 0-273 16,4 0-192-16,0 3-80 0,8 7 8 0,0-1 64 15,8 11-64-15,0 5 0 16,-4 4 72-16,-1 5-80 16,-2 8 0-16,-5-1-48 15,-4 3-16-15,-1-5 64 32,-3-8-152-32,0-9-112 15,0-6-32-15,0-9-73 0,0-7 25 16,0 0 192-16,0-19 104 15,4-13-128-15,5-16-72 0,6-9 80 16,2-4-184-16,-2 2 240 16,2 11 112-16,-2 10 112 15,-2 15 112-15,-2 11 128 0,-3 5-56 16,0 7-128-16,0 0 128 16,4 0-88-16,4 10-8 15,0 2-15 16,4 8-33-31,-5 2 72 16,6 0 0-16,-10 3-24 0,2 7-16 16,-5 0-56-16,-1 3 64 0,-3 3-152 15,5-3-32-15,-5 0-16 16,3-3 0-16,5-1-888 16,-3-8-1105-1,2-11-3632-15</inkml:trace>
  <inkml:trace contextRef="#ctx0" brushRef="#br0" timeOffset="2390.66">5063 4756 8697 0,'0'0'1257'0,"0"0"311"15,0 0 864-15,0 0-1015 0,0 0-505 16,0 0-120-16,-23-3-448 16,-5 9-216-16,-8 10 80 15,-8 6 24-15,-27 10 96 0,-21 16-136 16,-20 9 16-16,9-3-63 0,19-10-65 31,28-15-72-31,24-11-8 0,0 2 16 16,8-8 24-16,1 4-40 15,14-6-48-15,5-4 32 0,4 1-233 16,21-1 1-16,10 4 200 16,13-1 48-16,12-3 72 0,7-2-72 15,6-1 0 16,-5 0 80-31,-6 0-72 16,-5-3-8-16,-9 3 0 0,-4 0 0 16,-12 0 64-16,-4 1-64 15,-13 2-8-15,-3 4 0 0,-4 5 8 16,-4 4 40-16,-4 10 57 31,-15 3 23-31,-9 6 128 0,-13 6-32 0,-2 1-64 16,-9 2 16-16,-4 4-72 0,1-6 24 15,10-4-80-15,6-3-32 16,15-6-16 0,8-10-8-16,12 0-32 15,4-9-8-15,16-1 16 16,16-5 40 0,12-7 88-16,11 0 80 0,21-7-32 15,20-24-24-15,-8 3-8 16,-9-4 24-16,-11 3-120 15,-17 7 72-15,1-1-80 16,0 1-16-16,-8 3-56 16,-16 10-344-16,-13 6-344 15,-15 3-873-15,-4 9-2240 0,-15 7-608 0</inkml:trace>
  <inkml:trace contextRef="#ctx0" brushRef="#br0" timeOffset="2806.99">4733 6220 10938 0,'0'0'3153'16,"0"0"-2065"-16,0 0 976 15,0 0-808 1,0 0-735-16,0 0-289 15,0 0 136-15,-37 91-16 16,26-56-120-16,-1 0-48 0,4 4-120 0,4-5-56 16,4-5 80-16,0-7-88 15,8-6-8-15,4-9-120 16,12-4-136-16,4-3-392 31,12-26-793-31,-5-5-1383 16,-3-4-4858-16</inkml:trace>
  <inkml:trace contextRef="#ctx0" brushRef="#br0" timeOffset="3238.51">4833 5972 656 0,'0'0'9802'15,"0"0"-8666"-15,0 0 304 16,0 0 113-16,0 0-953 0,0 0-416 16,0 0-56-16,-64 79-120 0,64-69 56 15,8-1-64-15,8-5 8 16,-1-1-8 0,2-3 0-16,-6 0-128 15,6-10 0-15,-9-3-152 0,-5 4 112 16,-3-1 160-1,-3 4-16-15,-14 3 24 0,-2 3 48 16,-5 0 88-16,3 9 264 16,6 1-72-16,6-1-112 15,2-2-216-15,7-4 8 0,0 0-16 32,0-3-96-32,0 0 96 15,7 0 8-15,2 0 48 0,-5-3 8 0,-4-4 40 16,0 4-48-16,0 3-48 0,-8 0-200 31,-8 7-1024-31,4 6-1441 16,8-4-6041-16</inkml:trace>
  <inkml:trace contextRef="#ctx0" brushRef="#br0" timeOffset="3507.67">4948 6257 9858 0,'0'0'2968'16,"0"0"-2104"-16,0 0 1137 0,0 0-705 31,0 0-592-31,92-22-304 16,-49 9-160-16,-3 1-16 0,1-1-200 15,-6 1-24-15,-7 5-616 16,-5 1-400-16,-6 6-1224 16,-13 0-1737-16,-4 0-1920 15</inkml:trace>
  <inkml:trace contextRef="#ctx0" brushRef="#br0" timeOffset="3654.52">4920 6439 760 0,'0'0'5705'32,"0"0"-4865"-32,0 0 744 0,0 0-39 15,107 6-665-15,-54-19-880 16,22-19-896-16,-7 7 760 0,-13-4-1409 16</inkml:trace>
  <inkml:trace contextRef="#ctx0" brushRef="#br0" timeOffset="3876.98">5581 6000 11426 0,'0'0'4097'16,"0"0"-2889"-16,0 0 704 0,0 0-831 0,0 0-809 15,0 0 40 1,0 61 112-16,0-33-160 0,0 7-120 0,-4-3-48 15,1 3-96-15,-1-6 0 32,4 3-1064-32,-8-4-48 15,3-9-2977-15,1-7-5409 0</inkml:trace>
  <inkml:trace contextRef="#ctx0" brushRef="#br0" timeOffset="5594.28">4474 4527 832 0,'0'0'7409'16,"0"0"-5520"-16,0 0-137 0,0 0 521 31,0 0-833-31,0 0-496 16,0 0 24-16,0-6-80 15,0-7-519-15,8-3-217 0,0 4-56 16,0-1 48-16,-1 6-40 31,2 2-32-31,-1 5-8 16,0 0-64-16,3 0-64 0,6 12-8 15,-1 7 0-15,-1 6 64 16,-7 4-64-16,1-3-96 0,-5-1-73 16,-4 0-127-16,0-9-200 15,0-3 64-15,0-3 8 16,0-10 272 0,-4 0 144-16,-1-7 64 0,1-16 8 15,4-8 8-15,0-7 40 16,0-10-32-16,13 0 0 0,-2 4 128 15,6 3 256-15,-6 12-8 16,5 4 80 15,-4 15-88-31,4 4-8 0,-4 6-151 16,4 0-89-16,0 6 16 16,-1 7-136-16,2 6 40 0,-2 4 32 15,2-1-72-15,-6 3 64 31,2 0-72-31,-5 7-376 0,-5-3-1049 0,1-10-3200 16</inkml:trace>
  <inkml:trace contextRef="#ctx0" brushRef="#br0" timeOffset="7481.81">5980 5099 7209 0,'0'0'1464'0,"0"0"209"16,0 0 639-16,0 0-143 0,0 0-457 15,0 0-120-15,0-42-375 32,0 42-361-32,0 0-272 0,0 0-224 15,0 0-192-15,0 0-168 32,0 13-48-32,0 3-120 0,-4 9 168 0,4 1 0 15,0-1-48-15,0-6-40 16,4 0-208-16,8-6-8 15,11-10 16-15,2-3 24 16,6 0 160-16,5-13-40 16,-4-9 40-16,-4-6 96 0,-4-4 8 31,-8-3 0-31,-8 3 8 16,-4 4 0-16,-4 5 176 15,0 8 200 1,0 5-72-16,0 4 8 0,0 6-152 15,0 0-8-15,0 0-160 0,0 0-144 16,0 16 24-16,0 9-24 0,0 13 144 16,0 10-8-16,4 9 8 15,4 0 48-15,0 9-48 16,-4 8 0 0,0 15 8-16,-4 12-8 15,0-12-232-15,-4-19 144 0,-8-19-56 16,-4-19 144-16,-4-1-16 0,-4 4 16 15,-8-6 88-15,0-4 72 16,0-9 40-16,4-10 64 0,-4-6 56 16,1 0 96-1,7-22-24-15,0-9-56 0,8-8-72 16,8-24-120-16,8 2-96 16,0-2-48-16,21 3-104 15,10 12-96-15,13 0-240 0,8 10-256 16,8 13 16-16,19 9-872 31,-12 6-2809-31,-15 7-1105 16</inkml:trace>
  <inkml:trace contextRef="#ctx0" brushRef="#br0" timeOffset="7782.54">6541 5292 464 0,'0'0'6993'0,"0"0"-5201"15,0 0 305 1,0 0 119 0,0 0-735-16,0 0-449 0,0 0-432 15,-15 29-376 1,7-7 24-16,-1 7 80 15,6-1-80-15,3 1-96 0,0-4-104 47,0 0-48-47,3-5-64 16,10-8-488-16,2-5-448 0,10-7-784 16,-1-9-697-16,0-11-1744 0</inkml:trace>
  <inkml:trace contextRef="#ctx0" brushRef="#br0" timeOffset="8199.15">6629 5007 3792 0,'0'0'4841'0,"0"0"-2784"0,0 0-305 16,0 0 193 0,0 0-617-16,0 0-616 15,0 0-360-15,0 0-184 0,-24 6-168 16,20 4-8-16,0 5-112 15,4-5 24-15,0 3 24 16,0-4-64-16,0 0-104 16,0-2-144-16,4-7-128 31,5 0-400-31,-5 0 536 0,0-7 376 16,-1-2 336-16,-3 0-80 15,0 2 160-15,0 7 296 16,0 0-384-16,0 0-64 0,0 3-264 15,0 10-64-15,0 3 56 16,-3-3 0-16,3-7-64 16,0 0 72-16,0-6 0 15,0 0 88-15,-4 0 160 0,4 0 576 16,-4-12 168-16,-5-4-760 0,-2-3-232 31,7 0-320-15,-4 6-504-16,3 4-616 15,5 6-2785-15</inkml:trace>
  <inkml:trace contextRef="#ctx0" brushRef="#br0" timeOffset="8700.37">7255 5372 2696 0,'0'0'7178'0,"0"0"-5962"0,0 0 24 15,0 0 841-15,0 0-721 0,-28 25-576 31,28-25-272-31,0 0 0 16,0 0-32-16,0-12 353 16,8-11-633-16,4-8-88 0,0-8-72 0,4-11-40 15,4-20-224-15,0-23-8 16,-1-20-185-16,-2 11 297 0,-9 22 120 16,-5 36 48-1,-3 28 344-15,0 3 305 16,0 7 15-16,0 6-408 15,0 3-256-15,-3 23-48 0,-9 15-8 16,-4 9 8-16,4 11 48 0,-1 6 0 31,2 0 8-31,3-8-16 16,8-1-32-16,0-7 24 16,0-4-32-16,16-5-200 0,4-8-944 0,8-5-73 15,8-10-951 1,20-16-697-16,-9-3-1744 15,-3-6-2984-15</inkml:trace>
  <inkml:trace contextRef="#ctx0" brushRef="#br0" timeOffset="9032.34">7686 5188 1376 0,'0'0'7193'16,"0"0"-4480"-16,0 0 1192 16,0 0-1817-16,0 0-704 0,0 0-711 15,0 0-633 1,-24-3-40-16,16 21-248 0,3 2 136 15,5 5-289-15,0 0-311 16,9-6 32-16,6-2-288 0,2-8 88 16,6-6 344-16,-3-3 104 15,0 0 432 1,-4-16 176-16,-4-6 208 31,-8 0 496-31,-4-10 24 16,0 3-24-16,-13 1-192 0,-10 2-215 15,-8 7-25-15,-6 3-64 16,1 14-208-16,4 2-176 0,4 2-8 0,9 11-584 16,10 0-737-1,9 3-687-15,28-1-985 16,13-2 257-16,-2-6-1353 0</inkml:trace>
  <inkml:trace contextRef="#ctx0" brushRef="#br0" timeOffset="9549.18">8056 5013 5457 0,'0'0'3048'0,"0"0"-7"0,0 0 896 16,0 0-2481-16,0 0-552 0,0 0-416 15,-104-3-232-15,72 28-152 16,4 4-104-16,9 3 0 0,2-4-128 47,14-2-240-47,3-8-376 15,3-1 80-15,18-11 80 0,7-6 128 16,4 0 360-16,-1-3 88 16,5-10 16-16,-8-3 0 0,-4 0 136 0,-8 4 160 15,-9 5 408 1,2 4 40 0,-9 3-264-16,0 0-88 0,0 3-400 0,0 13-104 15,-5 12 104-15,-3 24 48 16,-7 30 0-16,-1 23-48 0,-4 12-64 31,4-6 16-31,1-12-232 16,-2-33-96-16,9-12-256 15,-4-12 56 1,0-11 40-16,1 5 240 0,-6-2 144 0,-3-5 152 16,5-10 8-16,-2-10 544 15,-2-9 560-15,-5 0-328 0,0-19-80 31,-4-9 25-31,-8-11-233 16,0-8-64-16,1-20-184 16,10-21-48-16,22-21 160 0,3 11-208 15,24 22-152-15,11 25 0 16,1 22-272 0,16 1-584-16,35-7-737 0,-11 6-2399 15,-12 14-2682-15</inkml:trace>
  <inkml:trace contextRef="#ctx0" brushRef="#br0" timeOffset="10204.02">8498 4775 2776 0,'0'0'5585'0,"0"0"-3840"16,0 0-273-16,0 0 1529 15,0 0-1001-15,0 0-632 16,0 0-527-16,0 0-273 0,0-19-8 16,0 19-216-16,0 0-128 15,-8 3-88-15,0 6-56 16,-4 1 48-16,4 0-24 0,1 5-24 16,-6-2 120-16,5 6-96 31,-4 7 24-31,4 5 136 0,-7 11-88 15,2 5-24 1,2 7 16-16,-1 7-32 16,7-1 88-16,5 0-168 0,0-6 0 15,9 0-40-15,10-6 0 16,13-7-8 0,9-6-120-1,2-13-240-15,9-9-80 0,4-13-248 16,15-22-568-16,-11-10-2457 0,-20-6-6601 0</inkml:trace>
  <inkml:trace contextRef="#ctx0" brushRef="#br0" timeOffset="10567.25">8833 4914 6489 0,'0'0'8018'15,"0"0"-6546"1,0 0 456-16,0 0-319 0,0 0-929 15,0 0-680-15,0 0-32 0,4 52 32 16,-4-11 224-16,7 9 64 0,-3 7-160 16,0 1-64-16,1-4 64 15,-1-1-128-15,-4-8-8 0,0-3-120 32,0-11-256-32,0-5-744 15,-4-11 375-15,-5-8-1823 0,2-7-1353 16,3 0-992-16</inkml:trace>
  <inkml:trace contextRef="#ctx0" brushRef="#br0" timeOffset="10836.75">8816 4759 9882 0,'0'0'2136'15,"0"0"33"-15,0 0-73 16,0 0-720-16,0 0-728 0,0 0-392 15,0 0-47 1,116-67 87-16,-80 77-8 16,0 6-184-16,-12 6-64 0,-8 10-40 0,-12 6-8 15,-4 7 8-15,-12 2 0 16,-15 7 96-16,-10-3-96 16,-7-1-336 15,0-2-577-31,1 0-783 15,7-10-2345-15,12-9-1904 0</inkml:trace>
  <inkml:trace contextRef="#ctx0" brushRef="#br0" timeOffset="11121.87">9279 5026 520 0,'0'0'11338'32,"0"0"-9426"-32,0 0-31 0,0 0-185 15,0 0-1016-15,0 0-464 0,0 0 224 16,-36 85-95-16,21-50 71 0,2 7-24 31,5-4-208-31,4 0-16 16,1-3-96-16,3-3-72 0,0-7 0 31,11-3-168-31,6-12-680 16,6-4 167-16,13-6-815 0,-4-13-1569 15,-5-9-3680-15</inkml:trace>
  <inkml:trace contextRef="#ctx0" brushRef="#br0" timeOffset="11538.47">9338 4820 8665 0,'0'0'2081'0,"0"0"-441"16,0 0 273-1,0 0-1305-15,0 0-480 0,0 0-72 16,-3 25-48-16,3-15-8 0,0-1 0 15,0-3-8 1,0 1-72-16,3-4-240 16,5-3-296-16,1 0 592 15,-5 0 24-15,0-10 200 16,-4-3 8-16,0 7 448 0,0 0 272 16,-12 3-136-16,-1 3-408 0,2 0-176 15,3 0-200 1,-4 9-8-16,8 4-104 15,4 3-72-15,0-4 56 16,0 1-248-16,0-7 56 0,0 1-16 16,7-4-24-1,2-3 152-15,-1 0 16 0,-8-7 40 16,0-11-720-16,0 2-817 16,0 0-2944-16</inkml:trace>
  <inkml:trace contextRef="#ctx0" brushRef="#br0" timeOffset="11823.59">9498 4578 3200 0,'0'0'10963'0,"0"0"-9155"0,0 0-368 31,0 0-360-31,0 0-679 0,0 0-81 16,104 22-32-16,-68 7 256 16,7 9-176-16,-2 9-152 0,-10 7-112 15,-7 16-104 1,-8 13 48 0,-12 19-48-16,-4 2 0 15,0-15-112-15,-8-22 8 16,-16-7-976-16,0-18-1065 15,1-7-2696-15</inkml:trace>
  <inkml:trace contextRef="#ctx0" brushRef="#br0" timeOffset="12641.18">10244 5267 1480 0,'0'0'10282'0,"0"0"-8618"31,0 0-527-31,0 0 711 16,0 0-496-16,0 0-488 0,7 0-135 15,5 0-233-15,12-3-272 0,12-7 16 16,8 1-96-16,7-1-72 31,5-2-64-31,4 2-8 0,-8-3-64 16,-1 4-392-16,-10 3-264 0,-9-4-633 15,-13 3-807-15,-10 1-1961 16,-9 0-2136-16</inkml:trace>
  <inkml:trace contextRef="#ctx0" brushRef="#br0" timeOffset="12888.53">10482 5051 8449 0,'0'0'5497'15,"0"0"-4424"-15,0 0 759 16,0 0-288 0,0 0-951-1,0 0-521-15,0 0 24 0,0 76 376 16,0-31-40-16,0 3-144 0,0 5-128 15,9 1-40-15,6 4-120 32,5-1-24-32,4 16-952 15,-4-13-3225-15,-4-15-2113 0</inkml:trace>
  <inkml:trace contextRef="#ctx0" brushRef="#br0" timeOffset="13559">11391 4842 1504 0,'0'0'11122'0,"0"0"-9185"0,0 0-297 15,0 0 144-15,0 0-759 16,0 0-617-16,4 6-224 0,-4 13-168 15,0 6 344-15,0 14 144 32,0 2-264-17,0 7-104-15,0-1-24 0,-4 0-40 16,0 1 8-16,4-7-80 0,0-6-568 16,4-3-872-16,7-10-2321 15,2-9-2104-15</inkml:trace>
  <inkml:trace contextRef="#ctx0" brushRef="#br0" timeOffset="13775.11">11606 5134 10746 0,'0'0'3993'0,"0"0"-3289"16,0 0 960-16,0 0-408 15,0 0-767-15,99-16-265 16,-50 3-40-16,6 4-96 16,1-1-88-16,-4 7-88 0,0-1-953 31,8 4-799-31,-13 0-2289 16,-15-2-3929-16</inkml:trace>
  <inkml:trace contextRef="#ctx0" brushRef="#br0" timeOffset="14360.95">12375 4820 5553 0,'0'0'8121'0,"0"0"-6832"16,0 0 207-16,0 0 184 0,0 0-599 15,0 0-729 1,0 0-272-1,0 0-72-15,-8 50-8 0,3-15 56 16,5 6-56-16,0-6-8 16,5 4-64-1,7-11-264-15,12-6-96 16,-1-13 87-16,1-5 121 0,8-4 224 31,0-16 8-31,-4-13 0 0,0-2 64 16,-4-4-24-16,-9-3 0 15,-2 3 24-15,-5 9 217 16,-8 8 255-16,4 5 96 0,-4 6-96 16,0 7-256-16,0 0-288 15,0 16-192-15,0 13 88 16,3 12 104-16,1 10 0 0,1 12 0 16,3 1-8-16,-4 5-40 15,0-2-152-15,-4 0-552 0,0-7 528 31,0-6 8-15,-8-6 136-16,-9-7 8 16,-2-6 72-16,-5-7 88 0,-4-8 56 15,-8-10 176-15,4-5 144 16,-3-5-96-16,3 0 104 16,0-12-16-16,12-11-16 0,8-8 96 15,12-10-264 1,0-7-272-16,23-9-120 0,13 3-296 15,12 6-296-15,4 7-552 16,20 3-881-16,-12 9-2936 16,-12 10-4529-16</inkml:trace>
  <inkml:trace contextRef="#ctx0" brushRef="#br0" timeOffset="14630.46">12985 4978 7457 0,'0'0'6529'31,"0"0"-5160"-31,0 0 831 0,0 0-695 0,0 0-625 16,0 0-608-16,0 0-224 16,0 0 0-16,-49 64-40 15,38-33 96-15,-2 5-96 16,6-2 8-16,3-2-32 15,4-4-32-15,0-5-536 16,4-4-376-16,7-7-641 0,13-12-815 16,0 0-1417-16,-3-3-2545 0</inkml:trace>
  <inkml:trace contextRef="#ctx0" brushRef="#br0" timeOffset="15000.2">13064 4714 6001 0,'0'0'5481'0,"0"0"-4441"31,0 0 112-31,0 0-7 0,0 0-361 16,0 0-480-16,0 0-152 15,0 0-144-15,-68 64-8 0,64-51 0 16,4-4 0-16,0-2-48 15,0-1-40 1,12-6-8-16,1 0 40 0,-2 0-192 16,1-6 96-16,-7-4 136 15,-2 1 32-15,-3 2 384 0,0 1 216 32,-12 6-184-32,4 0-192 0,-3 3-240 15,-2 7-72-15,9 5 64 31,4-2-208-31,0 0-88 16,0-7-144-16,0 4 8 0,4-7 0 0,-4-3-424 16,4 0-25-16,-4-6 193 15,0-7-3153-15</inkml:trace>
  <inkml:trace contextRef="#ctx0" brushRef="#br0" timeOffset="15263.19">13204 4635 12898 0,'0'0'3145'0,"0"0"-2345"0,0 0 120 16,0 0-160-16,99-10-335 15,-75 27-105-15,4 8-96 0,-5 13-8 47,-6 6 0-47,-6 20-128 16,-11 22-88-16,0-7-184 0,-11-3-1017 15,-34 7-255-15,6-26-3145 0,-5-6-3945 16</inkml:trace>
  <inkml:trace contextRef="#ctx0" brushRef="#br0" timeOffset="15902.4">11331 4708 1088 0,'0'0'9426'0,"0"0"-8258"15,0 0-464-15,0 0 993 0,0 0-457 16,-56 76-216-1,28-31-216-15,-8 18-160 16,12 1-104-16,9 3-151 16,2-1-121-16,13-9-104 0,9 4-152 15,19-1-16-15,11 0-216 16,37 4-921-16,-9-13-3064 16,2-16-2328-16</inkml:trace>
  <inkml:trace contextRef="#ctx0" brushRef="#br0" timeOffset="16751.25">13786 5140 10322 0,'0'0'2312'0,"0"0"-1136"16,0 0 1457-16,0 0-833 15,0 0-735-15,0 0-329 0,-9-26-336 16,9 4-160-16,0-9-56 16,0-7-176-16,4-23 120 0,8-18-128 31,0-26-8-31,4-9-128 15,-8 6 40-15,0 22 88 0,-4 32-112 16,-4 22 120-16,0 14 72 16,0 5 64-16,0 6 88 31,0 4-120-31,-8 3-104 0,4 23-152 16,-4 14 24-16,1 15 128 15,-2 7 88-15,1 2-72 0,8 6-8 16,0-4 64-16,0 0-64 15,12-2-8-15,8-1 0 16,4-6-832 0,8-6-256-16,20-13-1585 0,-5-13-2224 15,-2-13-1120-15</inkml:trace>
  <inkml:trace contextRef="#ctx0" brushRef="#br0" timeOffset="17051.99">14259 4845 9033 0,'0'0'4345'31,"0"0"-2272"-31,0 0 39 16,0 0-543-16,0 0-953 0,0 0-616 16,0 0-8-16,0 0-88 15,-43 69 48-15,43-37-200 32,0-3-296-32,4-4-121 15,11-5 9-15,9-5 16 0,0-12 200 16,1-3 440-16,-2 0 0 0,-3-15 96 15,-8-8 224-15,-4-5 296 16,-8-10-144-16,0 3 96 31,-24-3-215-31,-8 6-249 0,-7 6 80 0,-2 11-184 16,6 8-72-16,7 7-465 16,8 0-975-16,20 19-2441 0,0-3-192 0,20 0-1528 15</inkml:trace>
  <inkml:trace contextRef="#ctx0" brushRef="#br0" timeOffset="17606.59">14733 4759 968 0,'0'0'9002'16,"0"0"-6330"-16,0 0-111 15,0 0-817 1,0 0-904-16,0 0-312 0,-107-38-368 15,75 54-112-15,0 6-48 0,8 0-136 0,13 7-368 16,2-7-240-16,9 1-240 16,9-8 192-16,19-5 336 31,3-7 280-31,13-3 96 0,-1 0 80 16,-2-16 8-16,-2 0 296 15,-11 0 240 1,-4 4 392-16,-12 2 40 0,1 4-120 15,-13 6-303-15,3 0-553 0,-3 6-56 16,4 13-265-16,4 19 321 16,0 19 8-1,4 29-8-15,-8 22 0 16,0 6-112-16,-4-9-88 16,0-22-192-16,0-29-160 0,-4-13 104 15,4-6 360-15,-4 6 40 16,0-6 48-16,-4 0 40 0,0-10 80 15,-4-12 704 1,-8-10 16-16,-4-3-143 16,-8-6 127-16,0-16-128 0,-7-13 80 15,-1-9-216-15,0-20-224 0,12-22 168 16,24-22-360-16,13-6-144 0,22 15-48 31,5 29-192-31,-8 29 80 16,4 13-696-16,11 2-184 15,6 7-312-15,18 0-953 0,-16 9-2616 16,-6 4-4865 0</inkml:trace>
  <inkml:trace contextRef="#ctx0" brushRef="#br0" timeOffset="17938.59">15391 4442 4993 0,'0'0'7465'0,"0"0"-5648"16,0 0-25-16,0 0 56 0,0 0-671 16,0 0-649-16,-12 3-264 15,-12 19-96-15,-4 10-40 31,-3 12 160-31,-1 7-160 16,0 6 16-16,4 0 40 16,8 7-96-16,3-1 0 0,10 4-88 15,7-3-8-15,0-7-8 16,24-3-376-16,4-13 16 0,11-13-456 16,9-8-337-16,20-20-895 15,-8 0-2433-15,-13-16-4561 16</inkml:trace>
  <inkml:trace contextRef="#ctx0" brushRef="#br0" timeOffset="18170.31">15650 4699 10234 0,'0'0'4401'0,"0"0"-3817"15,0 0 120 1,0 0 304-1,-48 69-472-15,36-27-176 0,0 3-88 16,5-4-72 0,-2 3-128-16,5-3-56 15,4-6-16-15,0-6-344 0,0-10-1288 16,13-6-1561-16,2-11-3664 0</inkml:trace>
  <inkml:trace contextRef="#ctx0" brushRef="#br0" timeOffset="18323.93">15777 4905 4929 0,'0'0'9330'16,"0"0"-7610"-16,0 0-840 15,0 0-160 1,0 0-392-16,104-28-64 16,-68 21-208-16,4-2-56 15,12-1-64 1,-9 4-1872-16,-7-7-2985 0</inkml:trace>
  <inkml:trace contextRef="#ctx0" brushRef="#br0" timeOffset="18671.52">16479 4692 4424 0,'0'0'10587'0,"0"0"-8899"16,0 0-968-1,0 0 296-15,0 0-423 16,0 0-561-16,0 0 32 15,0 0 88-15,-21 111 176 0,17-63-232 16,-3 6 16-16,3 7 96 16,0-4-96-1,4-1-112-15,-4-4-8 0,4-11-176 16,0-6-624-16,0-10 23 16,0-6-1183-16,0-9-1169 0,4-7-2192 15</inkml:trace>
  <inkml:trace contextRef="#ctx0" brushRef="#br0" timeOffset="18925.39">16467 4616 8129 0,'0'0'3873'16,"0"0"-2385"-16,0 0 49 0,0 0-457 31,0 0-400-31,103-44-368 15,-75 56-224-15,0 11 216 16,-9 5-64-16,-6 4-136 0,-13 6-24 16,-4 0-8-16,-20 7 48 31,-12-4 8-31,-8 0-128 16,1-3-168-16,-1-3-320 0,4-3-1696 0,12-10-3057 15,8-6-3257-15</inkml:trace>
  <inkml:trace contextRef="#ctx0" brushRef="#br0" timeOffset="19203.99">16881 4851 4536 0,'0'0'9899'16,"0"0"-7971"-16,0 0-656 15,0 0 249 1,0 0-689-16,0 0-632 0,0 0-200 16,-36 41-144-16,16-9 80 0,1 6 64 0,2 7 0 15,6-1 8-15,-2-3-8 32,13-2-8-32,0-8 0 15,5-5-776-15,14-7-441 0,21-13-343 16,0-3-480-16,-4-3-2097 0</inkml:trace>
  <inkml:trace contextRef="#ctx0" brushRef="#br0" timeOffset="19658.34">16993 4625 1672 0,'0'0'9418'0,"0"0"-8010"0,0 0-184 15,0 0 337-15,0 0-849 16,0 0-616-16,-17-2-88 0,10 14-8 16,-1 1 8-1,-1-1-8-15,5 1 0 16,4-3-72-16,0-4-56 0,0-3-24 15,4-3 128-15,9 0 24 16,2 0 168-16,2-12-168 0,-6-1-168 16,-2 1 168-16,-9-1 0 15,0 6 64 1,-5 1 320 0,-6 6-208-16,-10 0-64 15,10 9-64-15,-1 4-40 0,7 3-16 16,5 0-80-16,0 0-96 15,0-7 24-15,17 1 40 0,-6-7 120 16,2-3 144-16,-5 0 184 31,-1-3 0-31,-3-7 16 0,-4-2 0 0,0 2-288 16,-8 1-56-16,-3-1-1272 16,-2 7-3721-16</inkml:trace>
  <inkml:trace contextRef="#ctx0" brushRef="#br0" timeOffset="19990.33">17167 4460 3184 0,'0'0'10746'16,"0"0"-9457"-16,0 0-681 0,0 0-336 16,0 0 144-16,0 0 496 31,53 96-312-31,-29-58 145 16,4 10-105-16,0-1-280 0,3 4-56 0,-6 6-144 15,-2-3-64-15,-11 3 32 0,-12 3-120 16,0 1 112-1,-24-4-120 1,-43 25-408-16,7-15-752 16,-4-10-4074-16</inkml:trace>
  <inkml:trace contextRef="#ctx0" brushRef="#br0" timeOffset="36051.56">542 5153 360 0,'0'0'6849'0,"0"0"-4696"0,0 0-121 0,0 0-176 16,0 0-335-16,0 0-289 0,0 0-376 31,0-7-264-31,0 11-392 16,0 12-200-16,0 15 56 15,0 10 272-15,0 13-40 0,0 7-88 16,0 2-144-16,0 0 64 15,0 4-104-15,0-6-7 16,0-7-1 0,0-6 48-16,0-11-56 15,0-5-16-15,0-6-161 16,0-8-319-16,0-8-640 16,0-7-1216-16,0-3-777 0,0-3-4409 15</inkml:trace>
  <inkml:trace contextRef="#ctx0" brushRef="#br0" timeOffset="36399.17">565 5111 6529 0,'0'0'3889'16,"0"0"-2425"-16,0 0 504 0,0 0-575 15,0 0-369-15,0 0-352 16,0 0-176-16,0-9-48 16,0 6-136-16,12-4-32 15,4-2-136-15,8-7-64 16,12-3-7-16,-1 0-65 0,6-3 0 0,2-4-8 47,-3 7-169-47,0 0-143 0,-8 3-440 15,-4 7-368-15,-12 5-664 16,-16 8-673-16,0 12-295 0,-16 9 511 16</inkml:trace>
  <inkml:trace contextRef="#ctx0" brushRef="#br0" timeOffset="36630.91">593 5343 3896 0,'0'0'1721'0,"0"0"-433"15,0 0-296-15,0 0 416 32,0 0 113-32,0 0-265 0,84 25 360 15,-56-31-103-15,0-6-321 0,0-4-392 0,0 0-432 16,4 0-184-16,-4 3-184 0,-1 1-952 31,9-1-1016-15,-8 3-553-1,-5 4-2704-15</inkml:trace>
  <inkml:trace contextRef="#ctx0" brushRef="#br0" timeOffset="36931.61">605 5657 3528 0,'0'0'2089'0,"0"0"111"16,0 0-351-16,0 0-297 15,0 0-64-15,100-18 169 0,-68-1-481 16,3-1-168-16,5 1-360 16,0-3-440-16,-4 6-160 15,-4 0-48-15,-8 10-904 16,-5 3-608 0,-15 3-905-16,-4 9-439 15,0 7-2418-15</inkml:trace>
  <inkml:trace contextRef="#ctx0" brushRef="#br0" timeOffset="37100.86">729 5864 2880 0,'0'0'0'0</inkml:trace>
  <inkml:trace contextRef="#ctx0" brushRef="#br0" timeOffset="37833.51">1227 4743 4112 0,'0'0'3057'0,"0"0"-1033"16,0 0 57-16,0 0-889 15,0 0-320-15,-13 25-200 16,-2 7 353-16,-13 25-201 0,-4 32-208 15,-4 16 0 1,1 10-144-16,3-8-96 16,15-14-88-16,14-27-200 15,3-12 48-15,0-13-128 0,0-9 0 0,7 3-8 32,10 0-40-32,11 0-136 0,0-7-456 15,3-9-472-15,17-9-1216 16,-9-4-521-16,-11-6-4441 0</inkml:trace>
  <inkml:trace contextRef="#ctx0" brushRef="#br0" timeOffset="38519.28">1279 5185 4368 0,'0'0'4729'16,"0"0"-3472"-16,0 0-33 16,0 0-432-16,0 0 72 15,0 85-15-15,-5-44-145 0,5 1-256 16,0 2-184-16,0-3-144 0,0-5-32 16,0-8-80-16,0-6-8 15,9-9 0-15,-1-4-72 16,-1-5-128-16,6-4-312 15,2-7 512-15,2-12 120 0,2-9 8 32,1-7 64-32,0-3 64 15,-8-4-128-15,0 7 96 0,-9 10 352 16,6 6 136-16,-9 13 240 16,0 2-552-16,0 4-95 0,4 0-305 0,-4 7-32 15,8 5-120 1,-1 11 152-1,2-1 48-15,-1 0-48 0,3 0-305 16,-3-2-31 0,5-8-56-16,-6-2-64 15,1-4-288-15,1-6 288 0,-1 0 400 16,-1-3 56-16,1-13 328 31,-3-10-24-31,-1-2 120 0,-1-10-104 16,1-3-88-16,-4-1 8 15,0 4-232-15,-4 7 0 0,-3 5 392 0,-2 7-80 16,5 10-264-16,0 2-56 0,1 4-472 31,3 3-1408-31,0 0-2313 16,0 0-2648-16</inkml:trace>
  <inkml:trace contextRef="#ctx0" brushRef="#br0" timeOffset="38835.1">1521 4746 9362 0,'0'0'2728'0,"0"0"-231"0,0 0-1049 0,0 0-904 15,0 0-432-15,0 0-112 0,0 0 600 31,0 0 152-31,92 83-120 16,-60-48-159-16,-1 6-153 16,1 3-56-16,-4 4-208 0,-4 3 56 15,-7 3-56-15,-2 16-48 16,-2-10 56-16,-6 10-64 16,-7 9 0-16,0-15-72 0,-7 12-512 15,-21 10-729-15,0-26-4376 16,8-6-2209-16</inkml:trace>
  <inkml:trace contextRef="#ctx0" brushRef="#br0" timeOffset="39952.58">2112 5588 80 0,'0'0'6073'0,"0"0"-3801"16,0 0-55-16,0 0 151 31,0 0-183-15,0 0-481-16,0 0-432 15,0 3-167-15,0-3-417 0,0 0-296 16,0 0-72-16,0 0-104 15,0 0-48-15,0 0-48 0,0 0-120 0,0 0 0 32,7 0-56-32,13 0 56 15,8 0 104-15,0-10 88 0,7 1-152 16,2-1-40-16,-1-2-480 16,-5 2-232-16,-6-3-632 0,-2 4-641 15,-7 2-1112-15,-8 5-2512 0</inkml:trace>
  <inkml:trace contextRef="#ctx0" brushRef="#br0" timeOffset="40174.98">2103 5810 3592 0,'0'0'4041'0,"0"0"-2433"16,0 0 705-16,0 0 304 0,0 0-409 16,84 3-696-1,-56-12-511-15,4-1-497 16,3-3-352-16,-3 0-152 16,16-12-1153-16,-12 3-3079 0,-4 3-5451 0</inkml:trace>
  <inkml:trace contextRef="#ctx0" brushRef="#br0" timeOffset="50797.46">1777 8445 1256 0,'0'0'7849'0,"0"0"-6408"15,0 0-233-15,0 0 912 0,0 0-775 16,0 0-257-16,0 0-104 47,0 0-272-47,0 0-88 0,0 0-183 15,0 0-97-15,0 0 64 0,8-13-104 16,-5-2-120-16,14-14-112 0,-2-12-8 16,9-20-24-16,8-24-40 15,0-17-200 1,0-6 24-1,-4 3-120-15,-13 26 136 0,-2 22 112 0,-9 19 8 16,0 12 24-16,-1 1 16 16,1 6 0-16,-4 3 8 0,0 10 104 31,0 3 32-31,0 3-32 16,0 0-112-16,0 0 96 0,0 12-96 15,0 23-24 1,-11 35 24-16,-1 32 80 0,0 15 32 15,0-3-8-15,8-12-88 0,4-16 16 16,0-16-32-16,0-20 0 31,4-15 0-31,8-6-352 16,4-7-520-16,7 0-433 0,9-9-783 16,20-16-209-16,-4-19-535 0,-4-10-3033 0</inkml:trace>
  <inkml:trace contextRef="#ctx0" brushRef="#br0" timeOffset="51113.95">2386 7960 6937 0,'0'0'2400'15,"0"0"-1079"-15,0 0-449 0,0 0 592 0,0 0 161 32,0 111-785-32,0-67-240 15,0 1-168-15,4-4-200 0,0-3-104 16,0-10-128-16,4-2 8 15,3-13-16-15,2-7 0 0,7-6 0 16,3-6 8-16,2-17 104 16,-5-15 96-16,-1-6-72 31,-6-7-32-31,-13 0 72 16,0 6-112-16,-13 11 392 0,-15 9 281 15,1 15-353-15,-10 10-376 0,-2 6-8 16,3 16-264-16,8 4-489 15,13 6-447-15,10-1-1376 0,17 4-369 16,20-9-936-16,4-11-264 0</inkml:trace>
  <inkml:trace contextRef="#ctx0" brushRef="#br0" timeOffset="51685.22">3048 7772 4200 0,'0'0'1929'0,"0"0"199"16,0 0 433-16,0 0 151 15,0 0-399-15,0 0-585 0,15-54-752 16,-30 54-591-16,-10 16-249 16,1 6-136-16,1 10-40 0,-1 3 32 15,11 3-56-15,6 0-305 16,7-9-247-16,4-7-112 15,16-6-40-15,8-13-192 0,4-3 224 16,3-9 368-16,1-17 368 31,0-6 40-15,-4 4 144-16,-12-1 176 0,-4 10 320 16,-8 6 120-16,-4 10 200 15,-4 3-56-15,0 0-656 0,0 10-288 16,0 15-88-1,0 13 88-15,0 22 48 16,0 29-40-16,4 45 0 16,0 12 16-16,4 3-24 0,-4-13 0 15,-4-27 8-15,0-14 9 16,0-19 39-16,-9-15-48 0,-2-20-8 16,-6-6 152-16,-2 0-88 15,-9-4 128 1,-4 1 336-16,-3-16 32 0,-1-6-120 15,-5-10-8-15,2-17-96 0,-13-30 32 16,1-35-296-16,6-42-64 0,21-23-8 16,24 1-88-16,41 20-80 31,10 40-184-31,33 6-184 0,7 23-72 16,1 13-368-16,0 5-137 15,-36 24-3216 1,-24 2-6833-16</inkml:trace>
  <inkml:trace contextRef="#ctx0" brushRef="#br0" timeOffset="53053.88">3976 7683 592 0,'0'0'8217'15,"0"0"-6784"-15,0 0-153 0,0 0 792 16,0 0 129 0,0 0-881-16,0 0-384 15,0-38-263-15,-21 47-433 0,-2 14-88 16,-12 18-104-16,-10 32 56 15,-7 29 56-15,9 12 0 0,15 0 48 16,7-12-80-16,21-29-120 16,0-16 56-1,5-15-64-15,15-11-16 0,8 4-40 16,11-3-232-16,17 3-248 0,4-16-105 16,28-10-823-16,-21-9-2745 15,-11 0-2120-15</inkml:trace>
  <inkml:trace contextRef="#ctx0" brushRef="#br0" timeOffset="53370.26">4279 7874 10234 0,'0'0'2224'0,"0"0"-287"31,0 0 103-31,0 0-1000 16,0 0-680-16,-4 44 8 0,0-2 369 15,4 8-297-15,-9 7 0 16,9 4-168-16,-7 6-32 16,3-1-112-16,-4-2-72 15,-1-4 40-15,5-6-80 16,-3-10-16-16,3-6-88 0,-4-3-536 15,8-12-400-15,-4-11-1009 0,4-6-2480 32,0-6-1696-32</inkml:trace>
  <inkml:trace contextRef="#ctx0" brushRef="#br0" timeOffset="53639.91">4219 7889 5145 0,'0'0'4409'0,"0"0"-2713"16,0 0 488-16,0 0 217 0,15-79-993 16,2 64-536-1,7 5-263-15,8 0-233 0,3 7 32 16,1 3-160-16,0 10-128 16,-4 9-48-16,-12 9-64 31,-9 10 96-31,-11 10-32 0,0 3-64 15,-23 6-8-15,-17 6-24 16,-4-2-296-16,-4-1-240 0,1-6-257 0,6-7-623 0,6-5-1448 31,11-13-1409-31,8-17-2473 16</inkml:trace>
  <inkml:trace contextRef="#ctx0" brushRef="#br0" timeOffset="53909.42">4733 7918 10658 0,'0'0'2592'16,"0"0"-159"-16,0 0-993 0,0 0-744 47,0 0-288-47,-64 83-56 15,52-39-135-15,0 4 7 0,5-1-104 16,2 1-8-16,5-4-40 16,0-5-72-16,5-11-104 15,10-6-368-15,1-9-753 0,20-13-1335 16,-4-9-537-16,-4-10-3064 16</inkml:trace>
  <inkml:trace contextRef="#ctx0" brushRef="#br0" timeOffset="54326.1">4761 7702 6753 0,'0'0'3065'0,"0"0"-1681"15,0 0-280-15,0 0-208 16,0 0-432-16,0 0-248 0,0 0-160 16,-37 86-8-16,37-73-48 15,9-4-72-15,3-2-72 16,-1-7-48-16,2 0 192 0,-2-10 56 16,2-6 8-1,-9-6 144-15,-4 0-7 16,0 0 231-16,0 5 512 0,-9 8 128 0,-2 6-216 15,-1 3-488-15,-1 0-200 16,6 10-168-16,7 5-64 0,0 1 16 31,0 0 32-31,0 0-160 16,4-3 168-16,3-4-192 0,-7-5-192 16,5-4 16-1,-5 0 16-15,0 0-240 16,0-13-816-16,-9 0-3313 15,6-3-4761-15</inkml:trace>
  <inkml:trace contextRef="#ctx0" brushRef="#br0" timeOffset="54658.13">5048 7543 6177 0,'0'0'7409'0,"0"0"-5928"0,0 0 335 16,0 0-512-16,0 0-631 31,0 0-17-31,79 10 32 0,-35 9-360 16,0 6-208-16,4 10 24 15,-5 10 80-15,6 18-104 16,-14 23-48-16,-11 22-64 0,-20 19 64 16,-8-6-72-16,-27-7-256 15,-10-22-240-15,1-19-184 16,-12-6-1113-16,9-23-2752 0,7-19-1872 16</inkml:trace>
  <inkml:trace contextRef="#ctx0" brushRef="#br0" timeOffset="56816.98">5772 7940 4488 0,'0'0'2649'16,"0"0"-617"-1,0 0 25 1,0 0-161-16,0 0 65 15,0 23-321-15,0-23-376 16,0 0-271-16,5 3-233 0,7-3-272 16,3 0-48-16,18 0-56 15,7 0-136-15,7 0-40 32,9-3-208-32,7-4-272 0,1-2-384 15,0 2-960-15,12-5-1449 0,-16 2-1608 0,-21 4-2817 16</inkml:trace>
  <inkml:trace contextRef="#ctx0" brushRef="#br0" timeOffset="57021.03">5984 8160 13650 0,'0'0'2409'0,"0"0"-1681"31,0 0-152-31,0 0 32 16,0 0-32-16,0 0 289 0,147 3-225 16,-35-38-376-16,12-13-264 15,-10 0-784-15,-37 13-2289 0,-30 13-9514 0</inkml:trace>
  <inkml:trace contextRef="#ctx0" brushRef="#br0" timeOffset="57638.12">7119 7906 10042 0,'0'0'2832'0,"0"0"-1888"15,0 0 1073-15,0 0-585 16,0 0-792 0,0 0-144-16,13-61-224 0,-2 29-199 15,1-6 87-15,1-12-160 16,6-21 0-16,-3-18-56 0,5-18-121 15,-10-14-47-15,1 10 32 32,-12 28 192-32,3 26 392 15,-3 29-311-15,0 15 239 0,0 7 288 0,0-1-48 0,0 7-120 16,-3 3-272-16,-13 26-88 16,-8 25 88-16,-12 25 32 0,5 30 96 15,3 8-112-15,7-3-56 31,17-12 16-31,4-16-80 16,13-16-64 0,6-16 0-16,9-20-568 15,4-9-272-15,13-5-688 0,34-17-697 0,-3-3-1664 16,-9-6-800-16</inkml:trace>
  <inkml:trace contextRef="#ctx0" brushRef="#br0" timeOffset="57970.09">7765 7512 4152 0,'0'0'8010'16,"0"0"-5745"-16,0 0-577 16,-100 53-224-16,69-17-528 31,3 2-303-31,7 3-409 0,10 4-152 16,11-7-16-16,0-4-56 15,20-5-184-15,7-10-24 16,10-6-8-16,2-13 15 0,5 0-39 15,-8-9 8-15,-4-11 136 32,-13-8 96-32,-11-1 272 15,-8-6 193-15,-11 0 63 0,-25 0 8 16,-12 7-312-16,-7 6-32 16,-5 9 8-16,8 10-128 0,12 3-72 15,12 0-240 1,19 9-872-16,9 4-1113 15,21 6-711-15,39-7-281 0,3 1-1168 16,-3-3-1016-16</inkml:trace>
  <inkml:trace contextRef="#ctx0" brushRef="#br0" timeOffset="58502.56">8187 7452 5281 0,'0'0'4697'15,"0"0"-2633"-15,0 0 2001 16,0 0-2025-16,0 0-711 15,0 0-689-15,-80-45-400 0,45 61-16 16,3 6-144-16,8 7-80 31,8-1 0-31,9 1-264 16,7 0-240-16,0-7-64 0,19-7-89 16,9-8 361-16,7-7 72 15,6 0 120-15,-5-16 104 0,-1-3 0 16,1 0 48-16,-8 3 32 15,-12 0 232 1,0 10 185-16,-5 2-281 0,-2 4-160 16,-1 7-56-16,0 18 120 15,-1 23 48-15,-3 28 32 16,-4 29-200-16,0 9-96 0,-8 0 48 0,-11 1-376 47,3-10 264-47,-4-1-265 0,4-18 49 15,5-22 360-15,-2-27 16 16,1-11 0-16,-4-4 80 16,-8 1 272-16,-8-7 449 0,-4-10-57 15,1-6 32-15,-5-4 80 16,-8-21-32 0,4-13-120-16,0-25-255 0,21-42-113 0,23-41-160 15,28-10-176-15,19 26-80 16,13 41-248-16,7 39-329 0,29 24-479 15,12 0-16-15,-1 4-456 32,-31 13-2225-32,-36 3-9458 0</inkml:trace>
  <inkml:trace contextRef="#ctx0" brushRef="#br0" timeOffset="59489.77">10048 6458 3928 0,'0'0'7226'0,"0"0"-5010"15,0 0-503-15,0 0 327 16,0 0-456-16,0 0-431 0,0 0-345 16,4-13-336-16,-4 13-168 31,0 7-200-31,0 18-48 16,0 13 64-16,0 25 96 0,4 23-120 0,-4 15 0 0,4 4-48 15,0-6-48-15,0-14-168 16,4-18-640-16,-4 3-360 0,-1-19-1665 31,2-16-3232-31</inkml:trace>
  <inkml:trace contextRef="#ctx0" brushRef="#br0" timeOffset="59790.58">9338 7480 11442 0,'0'0'2488'0,"0"0"-1271"0,0 0-193 15,0 0-424-15,0 0-112 32,133 19 936-32,17-19-359 15,34-13-457-15,19-15-48 0,12-4-152 16,-7 3-112-16,22-3 16 15,13 4-168-15,-3 3 40 16,-21-1-96-16,-32 11-88 0,-43 5-304 47,-49 7-584-47,-31 3-992 16,-28 0-657-16,-25 0-2288 0</inkml:trace>
  <inkml:trace contextRef="#ctx0" brushRef="#br0" timeOffset="60645.99">9327 8308 5153 0,'0'0'4641'0,"0"0"-3001"16,0 0 752-16,0 0-359 0,0 0-585 31,0 0-384-31,-4-2-295 16,4 2-281-16,0 9-248 0,-4 10-160 31,-1 16 336-31,-6 16 88 15,-1 9-248-15,0 3 0 0,-4 8-136 0,-4-2-32 16,5-2-24-16,-2 0-64 16,2-7-104-16,6-6-584 0,5-10-752 0,4-12-2369 31,0-13-2785-31</inkml:trace>
  <inkml:trace contextRef="#ctx0" brushRef="#br0" timeOffset="60962.25">9486 8801 8057 0,'0'0'7682'0,"0"0"-6650"0,0 0 32 31,0 0 217-31,0 0-633 0,103-26 56 16,-43 11-368-16,9-1-160 0,-2 3-72 15,-3 0-56-15,-8 7-48 16,-9 2-96-16,-11 4-208 31,-16 0-208-31,-3 0-960 16,-17 7-713-16,-9 3-263 0,-15-1-1641 15,1-5-4377-15</inkml:trace>
  <inkml:trace contextRef="#ctx0" brushRef="#br0" timeOffset="61178.36">9745 8515 10282 0,'0'0'4137'15,"0"0"-2425"-15,0 0 112 16,0 0-479-16,0 0-745 15,0 0-488-15,0 0 320 0,0 86 152 32,5-36-200-32,-5 7-112 0,3 7-104 15,-3 0-40-15,4-1-128 0,0 4-120 16,0-4-336-16,8 11-856 16,0-17-2513-16,0-20-5169 0</inkml:trace>
  <inkml:trace contextRef="#ctx0" brushRef="#br0" timeOffset="61795.45">11251 8626 5921 0,'0'0'9570'15,"0"0"-8114"1,0 0-840-16,0 0 376 16,0 0-135-16,0 0-369 0,0 0-40 15,-23 70-224-15,23-60-80 16,4-4-48-16,11 0 24 0,-2-3 72 0,10-3 32 16,1 0-64-16,4-6 48 31,4-10-208-31,-4-3 0 0,0-6-168 15,-8-7 64-15,-5 0-40 16,-7 1-152-16,-8-1 32 16,0 7 120-16,-19 5 96 0,-17 11 40 15,-4 9-8-15,-12 0-64 16,-7 19 80-16,-5 16 8 16,4 6 112-16,8 13 168 0,4 9-64 15,16-2-80-15,9 2 40 16,18-9-88-16,5-3-8 0,16-6-16 31,12-11-56-15,12-5-32-16,12-13-144 15,-1-10 64-15,5-6 88 0,-4-6-112 16,0-19-248-16,3-29-880 16,-10 3-1337-16,-10 0-4080 15</inkml:trace>
  <inkml:trace contextRef="#ctx0" brushRef="#br0" timeOffset="62318.81">10510 8150 760 0,'0'0'11266'0,"0"0"-9201"16,0 0-825-16,0 0-32 0,0 0-456 31,0 0-200-31,0 0 8 15,32 0 353-15,-4 0-105 16,3 0-272-16,10 0-96 0,-1-3-200 0,-5-4-120 0,1 1-64 16,-12 3-48-16,-8 0 16 15,0 3-24 1,-12 0-16-16,0 0-264 16,0 0-144-16,-1 0-232 15,2 0-464-15,3 0-721 0,-4-3-1984 16,4-4-2656-16</inkml:trace>
  <inkml:trace contextRef="#ctx0" brushRef="#br0" timeOffset="63014.02">11080 7820 8241 0,'0'0'2881'0,"0"0"-553"15,0 0 153-15,0 0-529 16,0 0-703-16,0 0-513 0,4-19-384 31,-4 28-352-15,0 13-32-16,-8 17 32 16,0 2 104-16,0 10-104 0,4-1 0 15,4-2-8-15,0-3 8 0,0-11-64 16,12-8-184-16,0-7 48 15,4-13-24 1,4-6-40-16,0 0 264 16,3-19 152-16,1-10-16 15,-3-8-72-15,-6-2-48 0,1-2-8 16,-8 6 184-16,-4 7-136 0,0 12 96 16,-4 9 208-16,0 7-216 15,0 7-144 1,4 12-168-16,1 12 88 0,2 8 80 15,5-4-216-15,4 2-80 0,0-8 160 16,8-10 24-16,-4-6-8 16,-1-10 120-16,-6-3 224 0,2-12 344 15,-2-14-104-15,-5-12-168 32,-5-7 80-17,-3-5-176-15,0-1-48 16,0 3-152-16,0 4 8 0,-3 9 24 0,-1 13-32 15,0 9-224-15,0 7-104 16,4 6-608 0,-5 9-1345-16,5 10-2696 15,-4-3-2160-15</inkml:trace>
  <inkml:trace contextRef="#ctx0" brushRef="#br0" timeOffset="63383.75">11638 7543 4785 0,'0'0'4889'0,"0"0"-2833"0,0 0 473 0,0 0-609 31,0 0-744-31,0 0-560 16,0 0-232-16,0 0-224 0,0 10-160 16,0 6 48-16,0 6 80 15,0 10-31-15,0-1 23 0,0 4-112 31,0 1-8-31,0-1 0 16,0-7-625 0,0-3-695-16,-4 1-1464 0,4-11-1289 15,-4-8-3753-15</inkml:trace>
  <inkml:trace contextRef="#ctx0" brushRef="#br0" timeOffset="63584.23">11434 7521 6569 0,'0'0'2544'0,"0"0"-871"15,0 0-929-15,0 0 576 16,0 0 353-16,108-22-417 16,-68 16-344-16,-1 2-232 0,6 1-680 15,15 3-608-15,-9-3-2233 16,-11 3-2624-16</inkml:trace>
  <inkml:trace contextRef="#ctx0" brushRef="#br0" timeOffset="64239.11">11845 7886 8865 0,'0'0'2377'16,"0"0"-457"-16,0 0 409 0,0 0-913 16,0 0-176-16,0 0-399 31,-5-32-361-31,18 23-176 0,7 3-40 15,3-1-112-15,5 4 8 16,4 3-80-16,-4 0-80 0,-4 16-56 16,-3 6-8-16,-6 7 64 15,-7 0 0-15,-8 6 8 32,0-4-8-32,-12 4 0 0,-8 0-56 15,-12-3 40-15,0 3-288 16,0-7-184-16,-3 1-265 15,11-7-191-15,-1-9-840 0,14-7-705 16,11-9 353-16,0-13-761 0,11-9-1712 16</inkml:trace>
  <inkml:trace contextRef="#ctx0" brushRef="#br0" timeOffset="64524.21">12223 7750 4184 0,'0'0'4905'47,"0"0"-2496"-47,0 0 368 0,0 0-457 16,0 0-1072-16,0 0-472 15,0 0-295-15,-24 10-225 0,4 8 40 16,-3 11 88-16,-5 3-112 16,0 6 40-16,4 0-144 15,4 0-48-15,4 0-120 0,12-6 8 16,0-1-8-16,4-2 0 31,4-6-112-31,8-4 112 0,12-7-96 16,4-2-168-16,0-7-80 15,8-3-152-15,12-10-937 16,-9-5-1735 0,-7-2-3314-16</inkml:trace>
  <inkml:trace contextRef="#ctx0" brushRef="#br0" timeOffset="64824.93">12454 7978 1168 0,'0'0'8634'15,"0"0"-6586"-15,0 0-128 16,0 0-231-1,0 0-881-15,0 0-232 0,0 0 200 16,-8 54-88-16,1-28-271 0,-1 2-41 16,3-6-136-16,1 4-176 0,4-4-56 15,0-3-16-15,0 1-96 16,9-5-432-16,2-8-657 0,6-4-767 31,6-3-281-31,1-10-2008 16,-4-5-1672-1</inkml:trace>
  <inkml:trace contextRef="#ctx0" brushRef="#br0" timeOffset="65141.28">12598 7788 8785 0,'0'0'1953'0,"0"0"-745"31,0 0 800-31,0 0-895 0,0 0-529 0,0 0-336 16,-52 83-152-16,52-77-96 15,0 0-8-15,0-3-88 16,8-3 88-16,-4 0-32 16,8 0 40-16,0-6 144 15,0-10-144-15,-4 1 8 0,-4-2 16 47,-4 2 48-47,0 5 64 16,-8 4 336-16,-8 6-344 15,0 0-56-15,-4 6-72 0,-3 13-472 0,-2-3-2025 0,5 0-3536 16</inkml:trace>
  <inkml:trace contextRef="#ctx0" brushRef="#br0" timeOffset="65842.98">11865 7642 640 0,'0'0'5161'0,"0"0"-3897"15,0 0 32-15,0 0-47 16,0 0-113-16,3 6-336 0,-3-6-128 15,0 0 192-15,5 0-120 16,-5 0-55-16,0 0 55 16,4 0 40-1,4 0-192-15,-1-3-248 0,6-6 0 16,2-7 8-16,2 0 48 0,2-6 8 16,-2-4-184-16,-2-2-95 31,1 2 71-31,-4 1-88 0,1 6 136 15,-6 6 24-15,-3 4 168 16,-4 5-152-16,4 1-160 16,-4 3-56-16,0 0 152 15,0 0-216-15,0 0 48 0,0 0-40 32,0 3-16-32,4 7-40 15,4 2 32-15,0 11 8 0,0-1-8 16,4 7-272-16,4-1-728 15,8 4-1225-15,-1-3-2728 0,-6-7-4033 0</inkml:trace>
  <inkml:trace contextRef="#ctx0" brushRef="#br0" timeOffset="68349.06">13622 7321 10242 0,'0'0'2960'31,"0"0"-2200"-31,0 0 129 16,0 0 775-16,0 0-392 16,0 0-295-16,3 0-257 0,6 0-152 15,10 0-160-15,13 0 8 16,9 0-80-16,6 0-168 0,9-6-72 31,4 3-16-31,7-3-80 16,-3 2-144-16,-4 1-352 0,-4 3-600 15,-8 0-921-15,-16 13-2472 0,-13-4-1408 16</inkml:trace>
  <inkml:trace contextRef="#ctx0" brushRef="#br0" timeOffset="68549.53">13678 7623 10802 0,'0'0'2616'0,"0"0"-1679"32,0 0 327-32,0 0-224 15,0 0-232-15,0 0 232 0,99 35-79 16,-15-39-393-16,4-5-416 0,-13-7-152 16,9 0-152-16,-28 7-1937 0,-9 0-4000 15</inkml:trace>
  <inkml:trace contextRef="#ctx0" brushRef="#br0" timeOffset="69683.48">9239 6652 728 0,'0'0'5593'0,"0"0"-3873"16,0 0-552-16,0 0 169 0,0 0-89 15,0-13 0 1,0 13-31-16,0 0-225 0,0 0-96 31,0 0-264-31,0 0-120 16,0 0-192-16,0 0-56 15,-11 13-112-15,-2 5-96 0,-11 11 40 16,1 9-88-16,-5 22-8 16,-8 26 88-16,-5 31-24 0,-6 20 32 15,-1 0 56-15,5-4-15 16,2-12-65-16,5 5-72 15,4 8 0-15,13 3 72 16,11 2 0-16,8 4-72 0,3-10 16 16,21-9-16-16,21-16-8 0,6-9-128 31,18-10-369-15,6-10-367-16,13 0-856 15,7-9-2065-15,-20-19-920 16,-10-19 232-16</inkml:trace>
  <inkml:trace contextRef="#ctx0" brushRef="#br0" timeOffset="70670.27">12291 6718 5457 0,'0'0'4865'0,"0"0"-3297"0,0 0-1008 16,0 0 464-16,0 0 305 0,0 0-537 15,28 22-184-15,0-6 152 16,15 10-64-16,6 5-88 16,7 8-336-1,15 20 57-15,17 30-105 0,7 35 48 16,5 13 120-16,-20 6-32 15,-17-10-216-15,-27-16-24 0,-8 7-56 16,-16-3 24-16,-12 3-80 0,0-4 0 16,-23 1 24-16,-18-6-32 15,-6-14-512 17,-22-9-744-32,18-28-2649 15,-5-20-6321-15</inkml:trace>
  <inkml:trace contextRef="#ctx0" brushRef="#br0" timeOffset="75381.67">15399 7404 10338 0,'0'0'2632'0,"0"0"-1800"16,0 0 313-16,0 0 239 16,0 0-288-1,0-29-144-15,0 10-439 0,0-6-273 16,4-7 8 0,3-6-24-16,2-13-96 0,7-16-112 15,0-22-16-15,7-28 0 16,1-7-80-16,-7 4-160 15,-10 15 32-15,-7 16 160 0,0 25 40 32,-4 20 8-32,1 19 32 15,-5 18 280-15,3 4 192 0,-3 3-224 0,-7 13-240 0,-5 31-32 16,-16 32 32-16,4 29-32 16,4 12-8-16,8 1 120 15,12-13-112 1,8-13 0-16,0-6 0 15,16-3-8-15,8-17 0 16,0-19-368-16,0-15-704 0,27-9-761 16,-3-4-2176-16,1-10-2104 0</inkml:trace>
  <inkml:trace contextRef="#ctx0" brushRef="#br0" timeOffset="75713.66">15992 6978 6065 0,'0'0'9458'0,"0"0"-7970"0,0 0-1048 31,0 0-328-31,0 0-40 16,-75 96-72-16,67-52 72 16,3 1-72-16,5-8-72 0,0-2 0 15,13-12-40-15,6-4 24 0,9-13 88 0,4-6 0 16,0-6 32-1,0-19-16-15,-8-7-16 16,-12-6 80 0,-12-10 96-16,-8 7 112 0,-24 0 88 15,-11 9-8-15,-10 9 73 0,-3 11-305 32,5 12-136-32,16 0-8 0,10 9-905 0,25 10-1351 15,28 10-1705 1,16-7-152-1,12-6-1672-15</inkml:trace>
  <inkml:trace contextRef="#ctx0" brushRef="#br0" timeOffset="76199.27">16514 6985 2512 0,'0'0'5089'0,"0"0"-2160"16,0 0 111-16,0 0-559 15,21-79-801-15,-46 72-696 0,-6 7-519 16,-9 0-193-16,4 12-264 15,8 11-8-15,4 8-272 0,16 1-217 16,5 0-111-16,3 3-40 16,19-10 96-16,13-5 264 15,3-8 104-15,10-12 120 16,-2 0 56-16,5-12 16 0,-12-4 152 16,0-6 256-16,-8-1 336 15,-8 4 16 1,-4 7-111-1,-4 2-265-15,-4 10-320 16,0 0-80-16,3 16-96 16,6 19-16-16,-1 28 112 0,-4 33 32 15,-5 34-32-15,-7 22-144 16,-4 1 144-16,-16-17 48 16,-8-25 32-1,1-28-80-15,-1-26 0 0,0-19 104 16,-8-9 80-16,-8-4 120 0,-12-6 248 15,-8-6 176-15,1-13 56 16,7-10-104-16,5-35-31 0,15-31-241 31,27-41-280-31,18-20-128 16,34-5-88-16,21 8-473 16,-8 39-159-16,-9 25-16 15,-6 32-200-15,-5 13-16 0,3 5-256 16,21 11-905-16,-8 3-2296 15,-9 6-5601-15</inkml:trace>
  <inkml:trace contextRef="#ctx0" brushRef="#br0" timeOffset="76531.24">17446 6534 10282 0,'0'0'3849'15,"0"0"-2417"-15,0 0-40 0,0 0 192 32,0 0-527-32,0 0-769 15,-95 0-16-15,44 38 48 16,-1 10-24-16,-4 18-80 0,4 17-136 15,16 18-80-15,16 1 80 0,20-3-80 0,12-23-72 16,20-19 8-16,-4-16-160 0,8-12-296 31,8-1-480-31,27-12-585 16,-3-3-1263-16,-8-13-1857 0</inkml:trace>
  <inkml:trace contextRef="#ctx0" brushRef="#br0" timeOffset="76731.72">17717 6775 9025 0,'0'0'6978'0,"0"0"-5370"0,0 0-792 0,0 0-319 15,0 0-377-15,0 0 320 16,0 108 0 15,0-57-232-31,0 9-40 16,4 4-120-16,-4-1-48 15,5 1-208-15,-1-10-832 0,4-4-1737 16,-1-15-1072-16,1-16-4009 0</inkml:trace>
  <inkml:trace contextRef="#ctx0" brushRef="#br0" timeOffset="76969.96">17913 6575 7521 0,'0'0'7746'16,"0"0"-6282"-16,0 0 144 0,0 0-751 15,0 0-601-15,100 3 208 16,-40 23-24-16,7 9-72 0,1 6-104 0,-9 10-120 16,-6 6 16-1,-22 16-160 1,-15-6-72-16,-16 2-24 15,-16 17-56-15,-19-22 48 0,-29 24-912 16,4-17-3097-16,12-30-7898 0</inkml:trace>
  <inkml:trace contextRef="#ctx0" brushRef="#br0" timeOffset="77402.17">18829 7106 14507 0,'0'0'3792'0,"0"0"-2759"15,0 0 311-15,0 0-240 0,0 0-448 16,0 0-160-16,0 0-240 16,0 0-112-1,112-23-31-15,-73 20-57 0,10-3 16 16,-2 6-72-16,-3-3 8 15,-4 3-16-15,-8 0-201 0,-4 0-207 16,-4 0-232 0,-5 0-320-16,1 0-456 31,1 0-1609-31,-10 0-4849 0</inkml:trace>
  <inkml:trace contextRef="#ctx0" brushRef="#br0" timeOffset="78172.86">20630 7106 11122 0,'0'0'2864'0,"0"0"-1663"16,0 0 1151-1,0 0-943 1,0 0-745-16,0 0-96 0,4-80-248 15,0 42-152-15,0-7-56 0,5-15-112 0,-2-26 120 16,9-25-120-16,-4-10-120 31,0 1-64-31,-12 18-96 16,0 7 232-16,-12 22 32 0,4 19 16 16,-4 19 344-16,8 23-136 15,-3 8 208-15,-6 4-128 16,-11 32-288-16,-8 35 0 15,-4 31-48-15,13 16 48 0,14 4 72 16,9-13-72-16,21-10 16 16,14-6 64-1,9-7-72-15,0-12-8 16,-4-16-48-16,-5-13-520 16,29 1-1000-16,-12-10-1505 0,-3-7-3176 0</inkml:trace>
  <inkml:trace contextRef="#ctx0" brushRef="#br0" timeOffset="78489.21">21323 6743 13338 0,'0'0'3985'0,"0"0"-2576"16,0 0-433-16,0 0-688 0,0 0-288 31,0 0 56-31,-60 102-128 16,53-58 0-16,7-2-240 15,3-1-8-15,18-6-160 0,11-10 71 16,3-9 281-16,1-10 128 31,5-6 16-31,-10-9 0 16,-8-16 280-16,-10-10 241 0,-9-10 119 16,-4-2-88-16,-24-7-320 15,-16 3-128-15,-8 6 24 0,-3 11-144 16,-5 11-16-16,8 11-176 15,12 12-616 1,12 0-793-16,24 25-2399 0,12-3-601 16,20 3-1265-16</inkml:trace>
  <inkml:trace contextRef="#ctx0" brushRef="#br0" timeOffset="79021.69">21953 6677 10282 0,'0'0'2896'16,"0"0"-327"-16,0 0-513 31,-16-77-919-31,-12 65-337 0,-12 5-520 16,1 7-112-16,-6 0-160 0,6 19-8 16,7 3-16-16,17 8-400 0,10 1-304 0,5-3 15 15,24-2-15-15,20-10 320 16,7-4 248-16,9-12 104 0,0 0 48 15,-8-6 24-15,-9-10 320 32,-11 1 472-32,-8-2 345 0,-12 5-177 15,-3 6-80 1,-9-1-400-16,4 7-504 16,-1 3 0-16,9 19-680 15,4 26 528-15,16 32 64 0,-4 40 16 16,0 27 24-1,-9 5 40-15,-14 0-352 16,-5-19 184-16,-5-5 152 0,-14-11 24 16,-5-25 56-16,0-25-40 15,-4-29-8-15,-4-10-8 0,-11-5 368 16,-9-10 96-16,-12-11 240 31,-4-2 72-31,1-31-144 0,3-29-103 0,8-33-121 16,17-31-304-16,34-12-104 15,21 0-24-15,52 2-248 0,16 20-417 0,4 12-479 16,3 26 16-16,-12 35-728 31,-19 19-41-31,-20 18-7105 0</inkml:trace>
  <inkml:trace contextRef="#ctx0" brushRef="#br0" timeOffset="79460.39">22833 6124 6161 0,'0'0'7962'0,"0"0"-6066"16,0 0 24-16,0 0-511 15,0 0-769-15,-83-6-328 0,27 41-128 16,-11 28 96-16,-17 20 0 16,12 28-72-16,16 7-16 15,32 2-144-15,24-3 40 16,32-5-16-16,24-1-56 0,15-10-16 16,6-12-144-16,-6-28-272 15,9-17-344-15,-25-21-760 0,-14-17-3346 16</inkml:trace>
  <inkml:trace contextRef="#ctx0" brushRef="#br0" timeOffset="80262.32">23682 6454 1776 0,'0'0'11938'16,"0"0"-9425"-16,0 0-769 0,0 0-47 15,0 0-545-15,0 0-592 16,0 0-240-16,0-2-176 0,0 14-144 0,0 13 0 16,4 14 200-16,0 8-120 31,0 10 112-31,1 4-96 0,2-1-88 15,-3-3-8-15,8-6-152 16,0-6-448-16,4-11-576 0,16-5-1129 16,-8-16-2712-16,4-10-5137 0</inkml:trace>
  <inkml:trace contextRef="#ctx0" brushRef="#br0" timeOffset="80509.67">24144 6667 12874 0,'0'0'2873'0,"0"0"-1721"0,81 0 336 15,-30 0-575 1,8-3-425-16,5-3-312 31,0 0-168-31,-4 2-8 0,-4-2-528 16,-8-1-409-16,-12-2-175 15,-21-4-744-15,-6 4-721 0,-9-4-2480 0</inkml:trace>
  <inkml:trace contextRef="#ctx0" brushRef="#br0" timeOffset="80725.78">24423 6417 9514 0,'0'0'2608'16,"0"0"169"-16,0 0-537 0,0 0-704 31,0 0-551-31,0 0-529 16,0 0-160-16,-28 82 288 0,24-38-216 16,4 10-72-16,0 1-80 0,8 4-72 15,12 2-24-15,8-4-120 16,-3 0-168-1,6 7-520-15,-11-17-1408 0,-4-15-3834 16</inkml:trace>
  <inkml:trace contextRef="#ctx0" brushRef="#br0" timeOffset="81496.47">25439 6369 7257 0,'0'0'6177'15,"0"0"-5536"-15,0 0-337 16,0 0 376-16,0 0 48 16,88 70-248-16,-36-61-72 0,7-3-40 31,10-6-144-31,-2 0-56 0,1-12-72 16,-5-10-96-16,-14-4 0 0,-18-5-96 0,-15-8 96 15,-16 1 72 1,-4-3-72-16,-32 3-16 0,-7 3 16 15,-17 16 0 1,-4 9 120-16,-4 13 16 16,-4 26-24-16,1 25 160 0,4 22-40 15,18 19 137-15,21-6-9 16,28-15-256-16,4-24 136 16,24-11-16-16,17 5-72 0,18 0 72 15,33 4-64 1,-8-19-16-16,-9-14-144 15,-16-15 0-15,-23-6-96 16,8-42-1136-16,-12 1-1561 16,-20-7-5321-16</inkml:trace>
  <inkml:trace contextRef="#ctx0" brushRef="#br0" timeOffset="82367.39">25160 5715 4905 0,'0'0'4344'0,"0"0"-2767"15,0 0 215-15,0 0 377 16,0 0-401-16,0 0-528 15,0 0-328-15,-75 3-287 16,75-3-209-16,0 0 72 0,0 0-216 16,8 0-8-16,11 0 96 15,13 0-24-15,12 0-16 0,9-9-104 32,5 2-120-32,-2 1 104 15,0-4-144-15,-11 4 32 16,-10 3-80-16,-10 0-8 15,-14-1 56-15,-7 4-56 0,-4 0 0 16,0 0 16-16,0 0-16 16,0 0 0-16,0 0 0 0,0 0 0 31,4 0 0-31,0 0 0 0,8 0 0 16,0 0-8-16,-1 0 8 0,2-3-8 15,-5 3-208-15,-5 0-120 16,-3 0 0-16,0 0-128 15,0 0-368 1,0 0-961-16,0 3-3288 0,-3-3-3456 16</inkml:trace>
  <inkml:trace contextRef="#ctx0" brushRef="#br0" timeOffset="83385.47">25922 5318 10970 0,'0'0'1968'0,"0"0"649"16,0 0-697-16,0 0-583 15,0 0-321-15,0 0-376 0,-9-26-336 16,9 26-280-16,0 10-24 16,0 12-232-1,0 16 232-15,0 7 8 0,0 9 72 16,5 3-32-16,3-7-40 0,3-8-8 15,6-7-96-15,-2-10-152 0,-2-9 176 16,2-13-24-16,1-3-16 16,8-3 112-16,-4-22 8 0,0-7 40 31,-1-9-48-31,-2-1 0 16,-6 1 72-1,-7 10-64-15,1 8 120 16,-5 10 192-16,0 7-200 0,4 6-120 15,-4 13-224-15,8 16 0 0,-1 6 216 16,10 6 8 0,2 0 0-16,5-6 48 15,4-4-48-15,0-14 64 16,-8-8-48-16,4-9 232 0,-8-3 328 16,-1-20-16-16,-2-14-72 31,-5-8-224-31,-4-6-192 0,-4-3 56 0,-4 4-128 15,-17 5-8-15,2 4-112 16,-1 9-272-16,4 9-304 16,4 11-24-16,8 12-496 15,0 6-3353-15,0 13 464 16,4 0-2120-16</inkml:trace>
  <inkml:trace contextRef="#ctx0" brushRef="#br0" timeOffset="83632.81">26499 5118 2896 0,'0'0'5857'16,"0"0"-3528"-1,20-89 375-15,-16 67-247 16,4 9-609-16,-8 10-591 0,0 3-721 16,4 3-536-16,0 16-104 15,0 13 104-15,4 9-48 0,0 7 48 31,0 3 0-31,4 2 0 16,-4 1-320-16,0-6-697 0,0-7-943 0,-8-9-953 16,4-10-1400-16,-4-15-1496 15</inkml:trace>
  <inkml:trace contextRef="#ctx0" brushRef="#br0" timeOffset="83817.67">26252 4886 11602 0,'0'0'2913'16,"0"0"-841"-16,0 0-824 15,0 0-311-15,0 0-617 16,151-3-144-16,-55 3-80 16,23 0-96-16,-14 0 0 0,-14 13-584 15,-36-1-3809-15,-31-2-3441 16</inkml:trace>
  <inkml:trace contextRef="#ctx0" brushRef="#br0" timeOffset="84503.75">27029 5353 9738 0,'0'0'2144'0,"0"0"257"0,0 0-537 16,0 0-960-16,0 0-448 31,0 0-320-31,0 0 72 0,100-29-16 16,-68 29-48-16,3 10 64 15,-3 9 8-15,-4 6-87 0,-4 7-129 0,-16 3 48 16,-8 6-96-16,-8 0 40 15,-24 0 8 1,-12-2 64 0,-3-7-48-16,-1-7-16 0,4-6-64 15,16-6-233-15,4-7-79 16,20-6-264-16,4 0 88 0,0-6 432 0,28-13-440 16,4-10 336-16,11-3 96 31,9-9-104-31,1 0 184 0,-2-7 0 15,-3 7 48-15,-8-1 480 16,-16 17 632-16,-8 9 88 0,-12 7-119 16,-4 9-569-16,0 0-368 15,-20 22-144-15,-4 6-40 32,-8 11 40-32,4 5 80 15,0 1-72-15,8-1-8 0,8 1 8 16,12-8 40-16,0 5-48 0,24-7-48 15,12-3-200-15,8-7-464 16,12-3-529-16,23-15-831 16,-15-5-1777-1,-4-2-1384-15</inkml:trace>
  <inkml:trace contextRef="#ctx0" brushRef="#br0" timeOffset="84773.23">27790 5566 2760 0,'0'0'4417'15,"0"0"-2521"-15,0 0-175 0,0 0-561 16,0 0-280-16,0 0 697 16,-48 41-449-16,28-19-480 15,9 6-160-15,-2 1-56 16,9 3-208-16,4 0-104 0,0-1-24 15,13-2-88-15,2-7-16 0,9-3-8 16,-3-9-272-16,-6-7-472 16,5-13-184-16,-4-12-1329 31,-8-6-4720-31</inkml:trace>
  <inkml:trace contextRef="#ctx0" brushRef="#br0" timeOffset="84951.59">27890 5368 7465 0,'0'0'4241'15,"0"0"-1945"-15,0 0-383 16,0 0-1025-16,0 0-416 16,0 0-400-16,0 0-72 0,-9 0-48 15,-19 10-616-15,9-3-1945 31,-5-4-3208-31</inkml:trace>
  <inkml:trace contextRef="#ctx0" brushRef="#br0" timeOffset="85374.69">27336 5188 8225 0,'0'0'2801'0,"0"0"-441"16,0 0-167 0,0 0-1369-16,0 0-552 15,0 0-160-15,0 0-104 16,0 0 72-16,-44 15-80 0,44-15 0 15,-4 0 96-15,4 0 16 16,0 0 408-16,0 0 360 0,8-9 185 0,4-10-529 16,4-6-416-16,0-7-112 15,3 0 0-15,-6-3 0 16,-1 7-8-16,-5 5 160 16,-2 8 48-16,-5 8 96 31,4 4-240-31,0 3-64 0,0 0 0 15,7 16-224-15,6 6 168 16,11 13 56-16,7 3 8 16,5 3-8-16,20 20-728 0,-16-17-2385 15,-1-9-5049-15</inkml:trace>
  <inkml:trace contextRef="#ctx0" brushRef="#br0" timeOffset="85875.91">28511 5083 10218 0,'0'0'2496'15,"0"0"-199"-15,0 0-417 16,0 0-912-16,0 0-392 0,0 0-360 16,12 19-63-16,8 6 383 15,12 14 272 17,12 8-168-32,12 19-256 15,7 33-184-15,-3 19 48 0,0 12-160 16,-24-3-8-16,-24-10-80 0,-12-6 8 15,-37 0 16 1,-18-3-24 0,-21-3-8-16,-23-13-344 0,-21-6-520 15,29-23-1633-15,7-21-8353 0</inkml:trace>
  <inkml:trace contextRef="#ctx0" brushRef="#br1" timeOffset="92971.49">14881 8699 8793 0,'0'0'2345'0,"0"0"-1473"16,0 0-296-16,0 0-320 0,0 0 152 15,44-76-32 1,-12 48 65-16,4-11 263 16,11-5-328-1,25-26 136-15,35-38 112 16,49-41 48-16,35-35 24 15,33-22-216-15,19-11-256 0,8-2-80 16,24-12-144-16,11-4-224 31,1 0-200-31,0 3-224 0,-17 16 648 16,-23 26-120-16,-35 44 120 0,-44 44 0 0,-54 41 0 16,-37 33 88-16,-34 12-88 0,-15 10-816 15,-4 6-672-15,-16 9-1273 31,-8 13-1152-31,0 4-1304 0</inkml:trace>
  <inkml:trace contextRef="#ctx0" brushRef="#br1" timeOffset="95299.56">1565 9417 8009 0,'0'0'1369'0,"0"0"-1209"0,0 0-160 0,0 0-56 16,0 0 56-16,0 0 32 15,64 19 320 1,-32-13-56-16,8 1 40 16,8-7-64-16,8 2-64 0,7-2 200 15,17 0-240-15,24-6 8 16,19-10-72-16,12-3 152 0,-3 1 16 16,-5-2-56-16,-11 5 160 15,3-8 104 1,-7 7-120-16,-1-3-31 0,-7 0-49 15,4 0-104-15,0-3 0 0,-5 0-16 32,13-1 64-32,-5-5 112 15,8-4 56-15,1 1-56 0,0-1-64 32,-9 0-136-32,-7 3 0 15,-9 7 24-15,-19 3-32 0,-16 10 112 16,-16-1-232-16,-5 4 0 0,13 0 0 15,8-4 88-15,8 0 120 16,12-2-80-16,19-8-40 16,29-2 176-16,-1-3-112 15,-23 6 72-15,-25 9 9 0,-39 1-81 16,-8 5 8-16,-4 4-96 16,-4-3-56-16,0 3 64 15,-13 0-80-15,-2 0 16 0,3 0 80 31,-5 0-48-15,6 0 24-16,-1 0-72 0,-1 0 0 16,2 0 96-16,-6 0-96 0,-3 0-56 15,0 0-304-15,-4 0-257 16,0 0-295-16,0 3-368 16,0-3-1473-1,-4 0-5408-15</inkml:trace>
  <inkml:trace contextRef="#ctx0" brushRef="#br1" timeOffset="99022.01">19407 6222 6417 0,'0'0'944'16,"0"0"-328"-1,0 0 344-15,0 0 161 0,0 0-129 0,12-66-184 16,-12 60 240-16,0-1 72 15,0 1-439 1,0 3-401-16,-4-3-184 16,-12 2-96-16,-4 1-384 15,-8 3-96-15,-12 0-25 0,-3 0 89 0,-5 7 64 16,-4 5 176-16,-3 7 120 16,-1 0 0-16,4 0 56 15,4 0-8 1,4 0 8-16,8 0 8 15,1 1-8-15,3-1 0 16,0 6 16-16,0-3-8 0,0 7 40 0,-5-1-48 31,2 7 0-31,-5 0 48 0,5 3-48 16,-1 3 0-16,-5 4 0 16,9-1 8-16,4 4-8 15,1-3 16-15,7-1-16 0,0-3 0 16,5 0 0-16,-2 1 0 15,9 2 56-15,1-2-8 16,7 5 88 0,0 1 88-16,0 3-96 15,7 3 56-15,14-1-56 16,-2 5-112-16,5-1 112 16,4-3 8-16,0 3 41 0,4-3-57 15,4 0-120-15,-1 0 144 0,6 0-144 16,2-6 0-1,4-4 144-15,6-3-8 16,-1-2-16-16,4-8-72 16,-1-3-40-16,1-5 88 0,7-4-24 15,1 0 56-15,16-6 40 16,16 0-40 15,-9-7-24-31,-7-3-96 0,-8 0 48 16,-12-3 168-16,19 0 48 15,25 0 80-15,12 0 32 0,2 0-64 16,-6 0-192-16,-8 0-56 16,-13-6-64-16,5-4 80 15,0 4-72-15,0-1-8 16,-1 4-8-16,5 0 8 0,-1 3 56 16,0 0 80-16,2 0-120 15,2 0 96-15,9-3-120 0,-1 0 0 16,5-3 64-16,0 2-56 31,-1 1-8-15,0-3 0-16,-3 6-8 0,4-4 8 15,-9 4-16-15,5-3 8 16,-5 3 8-16,1 0 0 0,-1 0-24 16,-6 0 24-16,-10-3 0 15,5 3 0 1,-1-3 96-16,1 3 24 15,3 0-56-15,-3-3-56 0,-1 3 8 16,1 0-16-16,-9 0-40 0,-3-3 40 16,4 3 8-16,-5-3 0 15,5 3-8-15,4-4 8 32,-1 4 80-32,5 0-88 0,4-3 0 15,-8 0 64-15,3-4-64 0,-12 5-8 0,-6-5 8 16,-18-3 0-16,-11 7 0 0,0-6 0 15,12 3-8-15,3-7 8 32,13 4 0-32,8-4 8 0,15-3-8 15,13-3 0-15,4 0-8 16,-25 0 8 0,-19 3-72-16,-20 9 64 0,-9-2-32 15,13-1 40-15,8-3 0 16,11 1 0-1,13-1 0 1,16-6 0-16,24 0-48 0,-1 0 48 0,-7 0 8 16,-9 3 48-16,-11 3-56 15,-5 0 0-15,1 1 8 0,-4-4-8 16,-5-3-104-16,1 0 104 31,4 3 0-31,3-3 0 0,9 0 0 16,-5-3 0-16,0 3-80 15,-2-3-24-15,-18 5-192 0,-15 2 128 16,-16 2 96-16,-1 4 72 16,5-11-8-16,12 1-112 31,0-3 112-31,-1 3 8 0,-3-6-96 16,0 2 88-16,-4 1-144 15,-4-3 104-15,3 3-272 0,1-3-544 16,0 2-520-16,8-2 103 15,-4-4-311-15,-5 0 464 16,5 4 504 0,-4-3 392-16,-1 2 55 0,-3 1-39 15,4-1 208-15,-4 4-64 0,0-3 72 16,4 2 0-16,-4-2 8 0,-1 0 24 16,1-1-32-16,0-2-104 31,0-4-296-31,-1 0-1096 0,-3-3 120 15,4 1 1320-15,-4-1 112 16,-5 0 376-16,-2 0 568 0,-2-1-168 16,-3 2 272-16,0 2-175 15,-1-6-257-15,-2 0 48 32,-1-3-376-32,-9-4 112 15,1 1 8-15,-7-4 320 0,-6 0 57 16,1 4-297-16,-7 0-128 0,-5 2-200 15,4 1-24-15,-4-3-32 16,0 2-48-16,0 1-112 31,-9 0 104-31,-3 0-56 0,-8-1-48 0,1 4 0 16,-5-3 8-16,-8 3 8 16,-4-7-16-16,-4 4-40 0,-4-3 40 0,5-1 0 31,-10 4 48-31,10-1-48 15,-9 5 0-15,4-5-24 16,1 4 24 0,2 0 0-16,-2 0 8 15,-2 0-8-15,-2 0 8 0,-5-1-8 16,-4 4 0-16,-8 1 24 16,-7-1-24-16,0 3-16 15,-6 3 16-15,2 4 0 0,3 6-8 16,-4 0 8-1,9 3 0-15,-5 3-8 0,-11-6 8 16,-18-3 0-16,-17 3 0 0,-11-3 8 16,6 6 144-16,-1 3 32 31,13 0-136-31,-5 4 112 0,-3-1-160 16,-1 1-48-16,4 3 48 15,2-4 8-15,2 0 40 0,-8 4-48 16,4 0 0-16,-7 0 24 0,4 2-24 0,-4 1 0 31,-6 3-8-31,2 0 8 16,-1 0 8-16,-3 0-8 0,-5 10 0 15,1-4-24-15,4 3 24 32,0 1 0-32,2 0 24 0,11-1-24 15,2 4 0-15,4-3-8 16,9 2-16-1,-9 7-24-15,9-3 48 0,-5 6-64 16,-3 0 56-16,-1 4-64 16,-4-1-56-16,5 1-112 15,-5-4-80-15,4 3 200 0,-3-3-16 0,-4 0 88 32,3-2 24-32,-4-1 16 0,1 0 0 15,-1 0 0-15,0 3 8 16,9 0 8-16,3 4-8 15,9-1-40-15,0 7 40 0,3-4 0 16,1 4 0 0,-1-3-120-1,-1-4-64-15,6 0 176 16,-1-2-80-16,1-1 88 0,0 0 0 16,3 0 0-16,8-2 40 31,16-8-40-31,12-2-56 15,9 2 56-15,-9 1 8 0,-8 0 0 16,-8 3-8-16,1 3 8 0,-5-3-16 0,-4-1 8 16,5 5-72-16,-17-1 64 15,12-4-56-15,0 5-352 16,1-5 176-16,10 2 144 0,-6-2 88 16,0 1-81 15,-2 0 89-31,6 0 0 0,-5 0 0 15,-12 3 16-15,-11 6-16 16,11-3 0-16,5 1 0 16,15-4 0-16,16-6-32 0,-3 2 24 15,-9 7 8-15,12-2 0 32,-1-1-8-32,6 0 8 0,0 3-8 0,-6 3 8 0,6-2 0 15,-5 2 0-15,0 3 8 16,-7 1 0-16,-1 0-8 15,-4-1 8-15,0-2 57 0,4-4-65 32,0 0-329-32,1 0-487 0,11-3-800 15,16-9-1665-15</inkml:trace>
  <inkml:trace contextRef="#ctx0" brushRef="#br1" timeOffset="102834.96">14144 5613 696 0,'0'0'480'0,"0"0"3073"16,0 0-2241-1,0 0 16-15,-4-10-656 16,-4 5 24-16,8 1-39 15,-4-2-65 1,0 3-8-16,-1-1 16 16,5 1 152-16,-3 3-304 0,3-3 48 15,0 3-144-15,0 0-352 0,0 0-16 16,-4 0 8-16,0 0-152 0,0 0-8 16,-4 0 120-16,0 0 40 31,0 0 8-31,4 3-8 0,0 0-80 15,0-3 88-15,4 0 8 16,0 0-8-16,0 0 16 16,0 0 48-16,0 0-56 15,0 0 64 1,0 0 176-16,0 0 136 16,8 0 0-16,4 0 49 15,8 0 23-15,4 0-32 0,4 0-24 16,0 0-112-16,4 0 48 15,0 0-120-15,3 0-72 0,-3-3-32 16,4 3-40 0,3-3 72-16,-2 0 32 15,7-1-48-15,-5 4-48 16,2-2 32-16,2-2 16 0,0 4-120 16,2-3 0-16,-6 0-8 0,1 0 88 15,0 3-88 1,0-3 48-16,-4-1 88 15,3 4-64-15,2-3 48 16,2 3-64-16,5 0-40 0,0 0 64 16,8 0-80-16,0 0 8 15,3 0 8-15,-3-3-16 0,-1 3 72 16,1-3-72 0,-7 3 0-1,-2 0 32-15,-3-3-32 16,-4 3 8-16,-1-3-8 0,6-1 0 15,-2 4 56-15,5-3 16 16,5 0-64-16,-2 0 56 0,5-4-56 31,0 5-8-31,0-2 8 16,-9-2 0-16,-3 3 0 0,-8-4-8 16,4 4 8-16,-9-4 72 0,5 5-80 15,-8-1 0-15,8-1 0 16,-4-2 8-16,4 6-8 15,0-3 0-15,4-1 0 16,-5 1 24-16,5 3-24 31,0 0-8-31,4 0 0 0,-5 0 8 16,6 0 0-16,2 0-64 16,-3 0 8-16,0 0 56 0,0 0 0 31,-4 0 0-31,-1-3-8 0,-3-3 8 15,-4 3 0-15,1-1 0 16,-6-2 0-16,-3 3-8 0,4 0 8 0,-8 0-8 16,4 0 8-16,-5-1 0 0,2 4 0 31,-6 0-48-31,-2-3-80 16,-6 3 72-16,1 0-32 15,-8 0-16-15,0 0-368 0,0 0-800 16,-32 0-1185-16,0 3-175 0,1 1-5490 15</inkml:trace>
  <inkml:trace contextRef="#ctx0" brushRef="#br1" timeOffset="106831.15">1828 11868 10322 0,'0'0'1728'0,"0"0"-360"0,0 0 137 15,0 0-425-15,-4 0-240 0,0-3 16 16,4-10-64-16,0-6-247 16,0-10-345-1,0-12-120-15,4-22-72 16,20-26 0-16,4-35 56 0,4-16-64 15,-8-3-200-15,-8 17 104 16,-16 20 88-16,0 24 0 0,0 28 0 16,-4 12 8 15,-4 20 0-31,0 3 16 16,3 7 112-16,-2 2 40 0,3 7-96 15,4 3-72-15,-4 0-112 16,0 19-120-16,-4 28 144 0,-12 33 40 15,-8 35 48-15,4 11 8 32,5 1 0-32,6-15 120 0,13-23-128 0,0-4-32 15,8-15 24-15,8-19 8 0,5-13-48 16,7-13-16-16,7-2-481 16,13-4-743-16,8-10-1032 15,27-18-361 1,-15-17-95-16,-8-9-2922 0</inkml:trace>
  <inkml:trace contextRef="#ctx0" brushRef="#br1" timeOffset="107686.5">2342 11335 1240 0,'0'0'4353'0,"0"0"-2441"16,0 0 1121-16,0 0-377 16,0 0-735-16,0 0-1017 15,0 0-464-15,0 0-424 16,-20-13 40-16,16 48 8 0,4 9-8 15,0 1-48-15,0 2 40 16,0-5-40-16,16-8-8 0,0-8-88 31,4-7-136-31,8-16-200 16,4-3-64-16,4-16 456 0,-1-16 32 0,-3-9 144 16,-8-3-88-16,-16-1 64 0,-8 4 120 15,-11 9 336-15,-29 10 192 16,-12 15-464-1,-8 7-240-15,-8 17-8 16,5 14-56-16,7 4-80 0,16 3-96 16,16-6-864-16,16-3-648 15,8-7-297 1,32-6 369-16,19-16-281 16,30-7 865-16,22-28 648 15,9-9-96 1,-9-10 168-16,-4 3 160 15,-26 7 152-15,-17 9 208 0,-17 6 352 0,-15 4 96 16,-1-4 401-16,2-3-273 16,-9 1 160-16,-4 5 368 0,-12 11 481 31,0 2-257-31,-21 6-384 16,-11 7-824-16,-7 7-256 0,-5 18-24 15,0 7-40-15,5 9 8 0,11 4-16 16,16-4-40-16,12 0-8 15,8-6-112 1,27-10-64 0,10-8 8-16,2-14 160 15,9-3 56-15,-4-16 112 0,3-16-40 16,-7-3 248-16,1 0-240 16,-14 3 72-16,-7 7 0 15,-12 9 64-15,-9 7 328 0,-2 9-23 16,-5 0-121-1,0 22-376-15,0 25-24 0,0 33-8 16,8 50 8-16,7 16 0 0,2 13-112 16,-6 2 56-16,-7-18-64 15,-4-2-24-15,-4-15 72 16,-20-11-25 15,-11-17-15-31,-1-22 16 16,0-22 88-16,4-16 8 0,-3-12 176 15,-10-1 465-15,-6-9 71 16,-13-10-72-16,0-6-40 0,-11-38-224 16,-6-45-88-16,14-43-184 15,16-30-104 1,38-9-8-16,26 10-256 0,47 31-176 0,23 13-56 16,16 15-280-16,5 17-232 15,-12 12-145-15,-32 26-3032 16,-17 16-4953-16</inkml:trace>
  <inkml:trace contextRef="#ctx0" brushRef="#br1" timeOffset="108118.72">3764 10709 10058 0,'0'0'1624'15,"0"0"-288"-15,0 0 345 0,0 0-825 32,-111 85 32-32,71-8-72 15,4 24-192-15,12 10-16 0,13-2-87 16,11-27-177-16,0-25-48 16,7-16-216-16,14-2-32 15,3 2 16-15,11 0-64 16,9 1 0-1,4-8-184-15,8-8-552 16,23-13 15-16,-11-7-2143 16,-12-6-1825-16</inkml:trace>
  <inkml:trace contextRef="#ctx0" brushRef="#br1" timeOffset="108372.59">4159 11119 7465 0,'0'0'4705'15,"0"0"-3657"-15,0 0 449 16,0 0-521-16,0 0-232 16,0 0 376-16,-8 98-168 0,1-54-303 15,-6 1-281-15,5-4-192 16,-8 4-128-16,8-7-32 0,1-3-16 31,-1-7-856-31,8-15-1129 16,0-7-2928-16,4-6-4017 15</inkml:trace>
  <inkml:trace contextRef="#ctx0" brushRef="#br1" timeOffset="108657.69">4414 11283 6545 0,'0'0'7385'15,"0"0"-5720"-15,0 0-17 16,0 0-376-16,0 0-679 0,0 0-97 15,100-31-40-15,-40 12-64 16,8-7-128-16,3 1-64 0,-4 6-128 31,-7 0-72-31,-8 10-344 16,-4 2-264-16,-17 7-1089 0,-3 0-1239 0,-15 7-2417 16,-5-1-3497-16</inkml:trace>
  <inkml:trace contextRef="#ctx0" brushRef="#br1" timeOffset="109020.9">5334 10935 9073 0,'0'0'6546'0,"0"0"-4762"31,0 0-455-31,0 0-609 16,0 0-408-16,0 0-160 15,0 0 40-15,13 101 128 0,-13-25-104 0,0 23-120 16,0 9-40-16,-17 3-56 0,-7-10-112 15,5-24-336 1,3-20-816-16,0-16-697 16,-4-6-527-16,0-7-1393 15,4-5-2937-15</inkml:trace>
  <inkml:trace contextRef="#ctx0" brushRef="#br1" timeOffset="109290.39">5291 10826 4905 0,'0'0'10810'15,"0"0"-8770"-15,0 0-831 16,24-79-209 0,3 60-584-16,10 3-200 15,2 10-88-15,5 6-128 16,0 0 0-16,-8 25-48 0,-12 13-152 15,-16 23 184-15,-8 24 8 16,-44 17 8-16,-21 6 0 0,7-19 0 31,2-25-176-31,24-23-624 16,-4 0-833-16,3-6-2632 16,14-10-1712-16</inkml:trace>
  <inkml:trace contextRef="#ctx0" brushRef="#br1" timeOffset="109544.27">5877 11074 9514 0,'0'0'4745'0,"0"0"-2761"16,0 0-256-16,0 0-495 16,0 0-313-1,0 0-456-15,0 0-416 16,0 0-32-16,-53 61-16 15,38-17 0-15,-1 10 0 0,8 3-8 16,4 3-8-16,4-3-32 16,4-6-144-16,11-3-424 15,9-17-513 1,16-18-671-16,-3-9-1113 0,-5-4-1135 16</inkml:trace>
  <inkml:trace contextRef="#ctx0" brushRef="#br1" timeOffset="109960.92">5948 10747 8433 0,'0'0'2689'0,"0"0"-1745"15,0 0 192-15,0 0-376 0,0 0-303 16,0 0-105-16,-15 35-224 16,15-23-80-1,7-2-48-15,9-3-208 16,-4-7-144-16,0 0 104 16,0 0 168-1,0-7 80-15,-8-5 8 0,-4-1 88 16,-4 3 160-16,-13 4 96 15,-2 6-144-15,-1 0 96 0,1 0 256 16,6 6-80-16,9 4-392 0,4 0-88 16,0-5-56-16,12 5 40 0,4-3-24 31,-4-4 40-31,0-3 0 16,-4 0 0-16,-4 0-8 0,-4-7-80 15,0 1-488-15,-16-3-1297 16,-4-1-823-16,4 7-6594 15</inkml:trace>
  <inkml:trace contextRef="#ctx0" brushRef="#br1" timeOffset="110239.54">6096 10525 12106 0,'0'0'2729'16,"0"0"-873"-16,0 0-16 0,0 0-735 16,91-76-545-16,-51 69-168 15,8 7-152-15,3 7-8 16,1 18 128-16,4 26-112 16,-4 25-8-16,-25 32 0 15,-14 19-88-15,-26 3-128 0,-30-3-24 16,-17-16-160-16,-4 4-584 15,12-36-968-15,5-19-2985 0</inkml:trace>
  <inkml:trace contextRef="#ctx0" brushRef="#br1" timeOffset="110947.73">7282 11103 11442 0,'0'0'4081'16,"0"0"-3249"-16,0 0 864 15,0 0-447-15,0 0-465 0,0 0-288 16,5 0-40-16,3 0-168 16,7 0-32-16,9 0 272 15,8-3-120-15,13-7-184 0,10 0-112 16,1-5-112-16,7-1-8 16,-3 0-792-16,0 0-296 0,-8 3-568 15,-12 7-2169-15,-16 0-2553 0</inkml:trace>
  <inkml:trace contextRef="#ctx0" brushRef="#br1" timeOffset="111148.21">7259 11417 10082 0,'0'0'5417'0,"0"0"-5017"15,0 0-40-15,0 0 840 16,103 13 89-16,-19-32-553 0,20-10-192 16,-9-6-544-16,-3-3-424 15,-32 12-2465 1,-32 8-7873-16</inkml:trace>
  <inkml:trace contextRef="#ctx0" brushRef="#br1" timeOffset="113347.12">8956 11172 384 0,'0'0'10482'0,"0"0"-9130"0,0 0-192 0,0 0 705 0,0 0-593 16,0 0-152-16,0 0 113 0,4 0-321 15,0-6-152-15,0-6-80 32,4-7-344-32,8-13-192 15,4-22-104-15,8-26-40 0,8-31 0 16,0-22-328 0,-1-4-80-16,-10 14-72 15,-10 15-64-15,-11 25 224 0,-4 26 248 16,0 19 72-1,0 19 520-15,0 6-240 16,0 6 64-16,0 4-344 16,-4 10-64-16,-11 34-104 0,-6 32 168 15,-3 41 0-15,1 17 120 0,7-5-56 16,12-8-64-16,4-16 8 31,4-7 0-31,7-19-8 16,9-16-392-16,1-18-792 0,22-7-697 0,-7-7-2136 15,4-9-952-15</inkml:trace>
  <inkml:trace contextRef="#ctx0" brushRef="#br1" timeOffset="113670">9630 10687 13778 0,'0'0'2393'15,"0"0"-1713"-15,0 0-312 16,0 0-232 0,-69 111 0-16,58-60-80 0,7 0-56 15,4-4 0-15,0-5-160 0,12-7-168 16,12-10-264-16,11-13 160 16,6-8 224-16,-2-4 208 15,5-16 88 1,-4-9 152-16,-8-10-232 15,-13-4 344-15,-15-5 88 0,-8-1 40 16,-23 4 280-16,-17 10-456 0,-20 8-88 16,1 14-135-16,-5 5-81 15,12 4-32-15,17 13-945 32,22 3-3120-32,13-6-1448 0</inkml:trace>
  <inkml:trace contextRef="#ctx0" brushRef="#br1" timeOffset="114271.45">10463 10594 1008 0,'0'0'3008'0,"0"0"-663"0,35-101 399 16,-35 63-103-16,0 9 264 15,-28 7-1033-15,-7 12-808 16,-5 10-584-1,-8 0-320-15,4 23 48 32,0 6-200-32,12 12-8 0,17 3-176 15,10 4-192-15,5-7 16 16,20-3-48-16,12-16 128 0,8-6-104 16,8-12 376-16,4-4-8 15,-5-10 8 1,1-12 0-16,-8-4 248 15,-8 1 24-15,-8 6 232 0,-9 3 224 0,-6 10-79 16,-1 2-353-16,-4 4-296 16,3 13-497-16,6 19 497 0,2 9 73 31,9 23-65-31,1 25 16 31,-1 31-24-31,-9 10-553 16,-15-6 417-16,0-9-464 0,-20-17 376 15,-3 0-48-15,-9-5 112 16,0-14 152-16,4-19-56 16,4-12 64-16,0-10 8 0,-8 6 0 15,0 1 168-15,-7-1 120 16,-2-12 168-16,5-10 529 0,1-15 95 16,-1-7-192-16,4-10-16 15,4-31-168-15,4-36-120 0,24-53-360 16,24-31-144-1,32-21-88-15,15 1-144 16,17 35-536-16,4 32-360 0,7 35 384 16,-19 31-872-16,-16 26-25 15,-4 12 25-15,-28 10-1449 0,-8 0-5400 0</inkml:trace>
  <inkml:trace contextRef="#ctx0" brushRef="#br1" timeOffset="115120.3">11896 9906 9882 0,'0'0'1936'0,"0"0"-120"0,0 0-479 0,0 0-1 0,-87-38-552 32,28 63-168-32,-25 32 56 0,-12 45 57 15,1 28-153-15,22 19-160 16,22 7-32-16,27-7-232 16,20-3-8-16,12-6-72 0,32-13-24 15,15-19 32 1,17-17-80-16,12-17-56 15,11-24-344-15,-3-18-216 16,0-22-737 0,-25-10-207-16,-19 0-2657 0</inkml:trace>
  <inkml:trace contextRef="#ctx0" brushRef="#br1" timeOffset="115674.9">12315 10337 11346 0,'0'0'5761'0,"0"0"-4209"0,0 0-175 16,0 0-593-1,0 0-368 1,0 0-248-16,0 0-160 15,0 0 88-15,-11 105 312 0,2-44-184 16,5 2 160-16,4-5-232 16,0 1-64-16,0-1-8 0,0-5-72 31,8-8-8-31,0-1-296 16,0-9-576-16,0-3-312 0,-4-6-1745 15,-4-17-5553-15</inkml:trace>
  <inkml:trace contextRef="#ctx0" brushRef="#br1" timeOffset="116376.62">13008 10629 12858 0,'0'0'2689'0,"0"0"-1449"0,0 0 128 16,0 0-623-16,0 0-329 16,0 0-304-16,-12 17-56 31,36-8 384-31,16-3 104 16,24 1 128-16,31-7-176 0,29 0-72 15,-9-10 40-15,-23 1-248 16,-28 2-88-16,-25 4-128 0,-2 3-120 15,-1 0-192-15,-4 0-80 32,-17 0-488-32,1 0-384 0,-12 0-1569 0,4 0-2464 15</inkml:trace>
  <inkml:trace contextRef="#ctx0" brushRef="#br1" timeOffset="117109.57">15566 9058 7041 0,'0'0'4881'15,"0"0"-2945"-15,0 0 321 0,0 0-713 16,0 0-824-16,0 0-400 16,0-9-312-16,0 34 57 0,-4 26 159 0,4 25 0 15,0 32 0-15,0 6-160 31,9-3-64-31,-2-12 0 0,-3-14-184 16,-4-2-1433-16,0-23-1055 16,0-15-4034-16</inkml:trace>
  <inkml:trace contextRef="#ctx0" brushRef="#br1" timeOffset="117463.67">14705 10277 8369 0,'0'0'6818'0,"0"0"-5890"16,0 0-608-16,0 0-56 0,0 0 136 31,132 6 1096-31,27-6-295 16,53-19-273-16,31-3-520 0,16-6-120 15,-5-1-88-15,10 1-48 0,3-1-144 16,3 0-8-16,-10 7-136 16,-30 6-48-16,-39 7-56 15,-58 3-808 1,-58 6-545-16,-43 0-871 0,-29 3-601 15,-3 6-3120 1</inkml:trace>
  <inkml:trace contextRef="#ctx0" brushRef="#br1" timeOffset="118697.86">15021 11233 3992 0,'0'0'5113'0,"0"0"-3304"15,0 0 639-15,-13-76 73 16,9 66-537-16,4 4-295 0,0 6-697 0,0 0-368 15,0 0-208 1,-4 13-416 0,0 12 8-16,-7 19 200 0,2 11 16 15,2 4-56-15,-1 8-96 16,4-3-64-16,0 3-16 16,4-10-152-16,0-3-616 15,4-4-712-15,8-14-1201 31,-1-18-3144-31</inkml:trace>
  <inkml:trace contextRef="#ctx0" brushRef="#br1" timeOffset="118998.58">15247 11465 4064 0,'0'0'6738'16,"0"0"-4330"-16,0 0-423 16,0 0 63-1,0 0-728-15,0 0-431 16,0 0-57-16,120-7-176 0,-36-5-176 16,-5 2-232-16,-3 0-152 15,-12 4-96-15,-24 6-192 0,-1 0-408 0,2 0-120 47,-18 0-496-47,-3 0-1097 16,-12 0-2096-16,-3 0-1080 0</inkml:trace>
  <inkml:trace contextRef="#ctx0" brushRef="#br1" timeOffset="119214.69">15598 11172 11562 0,'0'0'4121'16,"0"0"-2713"-16,0 0-416 0,0 0 193 31,-27 96-169-31,18-45-320 16,1-1-248-1,0 4-272-15,5 7 24 0,3-1-200 16,0 0-144-16,0 1-528 15,0 21-1040-15,15-15-3393 0,1-13-345 16</inkml:trace>
  <inkml:trace contextRef="#ctx0" brushRef="#br1" timeOffset="119669.02">16260 11443 9033 0,'0'0'5978'16,"0"0"-4618"-16,0 0-200 0,0 0-296 16,71-20-544-16,-43 20-143 15,8 0 191-15,4 0-176 16,7-3-72-16,2-6 32 0,2-1-80 15,1-9-72-15,-4-3-128 16,-4-3-112-16,-13-7 168 0,-10-3 72 0,-14 0 0 16,-7 3 48-1,-20 0 16-15,-16 10 0 16,-7 10-64-16,-9 8 0 16,-4 8 288-16,0 21-56 0,9 13 32 15,3 12 24-15,16 8-168 16,12 2 24-16,8 4-96 0,8-4-48 31,16-3 80-31,15-6-8 16,10-10 48-16,2-9-48 0,9-7-24 0,0-18-24 15,-4-7-24-15,0-7-512 16,-1-46-704-16,-7 2-3257 0,-12-6-5545 16</inkml:trace>
  <inkml:trace contextRef="#ctx0" brushRef="#br1" timeOffset="120069.98">15877 10947 10114 0,'0'0'3888'0,"0"0"-2695"16,0 0-241-1,0 0-320 1,0 0-120 0,0 0 440-16,0 0 329 0,83 3-337 15,-42-3-240-15,-2 0-448 16,5 0-104-16,-4-3-152 0,-4-3 40 16,-8 0-40-16,0 2-320 15,-9 1-328-15,-2 0-384 16,2 0-1017-16,-6-4-2224 0,2 1-2320 0</inkml:trace>
  <inkml:trace contextRef="#ctx0" brushRef="#br1" timeOffset="120633.71">16542 10665 1424 0,'0'0'10602'0,"0"0"-8305"0,0 0-369 16,0 0-856-16,0 0-816 0,0 0-168 16,0 0 232-16,-28 85-160 0,21-46-72 31,3-4-8-31,0 2-72 15,4-5 0-15,0-7-8 0,11-6-64 16,10-9 48-16,-6-3-32 16,13-7 48-16,-4-7 144 15,4-12 0-15,-4-9 32 16,-1-4-71 0,-2 0-9-16,-10-3 128 15,2 10-56-15,-9 6 48 16,0 9 408-16,-4 10-232 0,0 0-392 15,0 13-256-15,0 12 96 16,7 10 152-16,2 0-64 0,6 0-80 16,6-7 8-1,-6-5-80-15,5-14 152 16,-4-5 72-16,0-4 168 0,1-10 336 16,-6-16-248-16,-7-9-96 15,4-6 8-15,-8 0 0 16,0-3-120-16,0 5-48 31,-12 1-224-31,4 7-280 16,5 8-288-16,-6 11-809 0,9 5-1103 15,0 7-2209-15,0 0-889 16</inkml:trace>
  <inkml:trace contextRef="#ctx0" brushRef="#br1" timeOffset="120865.45">17081 10493 7737 0,'0'0'4553'0,"0"0"-1504"16,0 0-793-16,0 0-1047 0,0 0-817 31,0 0-336-31,0 0-48 0,11 60 136 16,-7-21 48-16,4 2-184 0,-3-3 0 15,-2 0 40-15,-3-3-48 16,0-3-480-16,0-7-505 15,0-2-991-15,-12-8-1257 16,-4-12-3376-16</inkml:trace>
  <inkml:trace contextRef="#ctx0" brushRef="#br1" timeOffset="121034.69">16837 10417 6833 0,'0'0'8530'0,"0"0"-6738"0,0 0-856 0,80-19-215 16,-24 9-313-16,11-2-160 15,5 2-64-15,24-3-184 0,-21 7-1105 32,-15 0-5528-32</inkml:trace>
  <inkml:trace contextRef="#ctx0" brushRef="#br1" timeOffset="121705.16">17479 10665 5025 0,'0'0'5353'31,"0"0"-3473"-31,0 0 617 0,0 0-977 15,0 0-800-15,0 0-104 16,0 0-216-16,0 0-120 16,72-58-16-1,-44 58-112-15,-4 7-71 16,-5 8-81 0,-3 5-73-16,-4 5 65 0,-12 7-56 15,0-3 64-15,-12 2-8 0,-20 1 8 16,-3 0 40-16,-10-7-40 15,10-6-160-15,3-3-328 16,8-6-424 0,16-7-584-16,8-3-193 15,4 0 793-15,16-20 296 0,12-5 136 16,8-3 384-16,-1-8 80 16,2-1 176-16,2-2-40 0,-11 4 368 15,-4 10 873-15,-13 9 519 31,-6 7-584-31,-5 5-160 16,-4 4-279-16,0 0-593 16,-4 17-280-16,-9 5 0 0,-2 3 0 15,2 7 136-15,-2 0-88 16,2 3 32-16,10-3-8 0,3-1-64 31,0-3 0-31,3 1-8 0,14-6-336 16,7-8-264-16,19-8-1081 15,-7-4-2376-15,1-3-1824 0</inkml:trace>
  <inkml:trace contextRef="#ctx0" brushRef="#br1" timeOffset="121936.89">18104 10693 568 0,'0'0'11650'31,"0"0"-7073"-31,0 0-3121 0,0 0-759 16,0 0-225-16,-35 44-184 0,22-15-24 16,2-1-88-16,3 2-176 15,-1-2 128-15,9 0-120 0,0-5 0 0,0-4-8 16,9-4-232-16,10-8-288 16,1-4-321-16,12-6-423 0,-8-16-1512 31,0 0-2818-31</inkml:trace>
  <inkml:trace contextRef="#ctx0" brushRef="#br1" timeOffset="122337.87">18152 10474 8369 0,'0'0'2657'0,"0"0"-1729"16,0 0-536-1,0 0-296-15,0 0 40 32,0 0-120-32,0 0-8 0,0 0 40 0,-12 19-48 15,12-19-8-15,0 0-64 16,4-6 56-16,0-4 16 16,0 4 0-16,-4 0 392 0,0 6 1337 15,0 0-617-15,-8 3-576 0,-8 16-296 0,4 3 24 31,0 4-104-31,5 2-104 16,7-6-56-16,0-6 16 16,0-3-16-16,0-10 0 0,0-3 96 15,7 0 616-15,5-19-208 16,0-3-368 0,4-7-128-16,-12-3-8 15,4 4-144-15,-8 2-920 16,0 7-1328-16,0 10-2033 15,0 5-4705-15</inkml:trace>
  <inkml:trace contextRef="#ctx0" brushRef="#br1" timeOffset="122723.22">18490 9651 6793 0,'0'0'6561'0,"0"0"-4032"0,0 0-601 31,0 0-487-31,0 0-833 15,0 0-432-15,0 0-160 16,0 0 552-16,112 83 152 16,-40-25-208-16,12 27-264 0,11 30 0 31,-7 11-200-31,-21 11-32 0,-26-4-16 16,-26 1-40-16,-15 5 40 15,-31 7-8-15,-29 4 8 0,-20 2 0 16,-16 4 0-16,-7-4-352 0,-17-9-344 15,32-42-872-15,5-27-6402 16</inkml:trace>
  <inkml:trace contextRef="#ctx0" brushRef="#br1" timeOffset="131360.1">19495 10452 12562 0,'0'0'3177'0,"0"0"-1521"16,0 0-424-16,0 0-399 0,0 0-385 0,0 0-128 31,7 0 16-31,14 0-72 0,7 0 152 16,11 0 8-16,17 0-232 15,4 0-72-15,4 0-120 16,-4-3-472-16,7 3-744 0,-24 0-1593 16,-10 0-3504-16</inkml:trace>
  <inkml:trace contextRef="#ctx0" brushRef="#br1" timeOffset="131576.21">19635 10629 10546 0,'0'0'4153'15,"0"0"-3369"-15,0 0 72 16,0 0 120-16,0 0 240 16,111 4-191-16,-31-17-609 0,3-3-416 0,32 0-24 31,-31 0-1969-31,-20 7-7953 15</inkml:trace>
  <inkml:trace contextRef="#ctx0" brushRef="#br1" timeOffset="132431.54">20818 10483 5113 0,'0'0'6905'0,"0"0"-4816"15,0 0-337-15,0 0-176 16,0 0-928-16,0 0-408 16,0 0 16-16,39-107-47 0,-15 49-97 46,12-21 32-46,3-35-128 0,10-17 16 16,-10-2-32-16,-3 3-328 0,-12 6 143 16,-7-2 25-16,-14 8 160 15,-3 19 128-15,0 29-128 0,0 29 8 16,-7 16 104 0,-2 3 9-1,1 6 439-15,1 3-120 0,-1 13-312 0,-1 6-128 16,-10 32-168-16,-9 38 168 15,-8 42 56-15,-4 25 88 0,17 6 104 16,6 1-176-16,17-20-64 31,4-3 80-31,28-6 0 16,16-17-88-16,8-18-440 16,15-10-840-16,5-28-977 0,-17-20-2696 15,1-12-5065-15</inkml:trace>
  <inkml:trace contextRef="#ctx0" brushRef="#br1" timeOffset="132747.9">21671 9937 12042 0,'0'0'2441'0,"0"0"-145"0,0 0-1344 16,0 0-680-1,0 0-176 1,-92 74-96-16,79-30-8 15,9 4-48-15,4-1-544 0,4-3-272 16,17 1-152-16,7-13-120 0,3-7 479 0,9-12 161 31,-1-10 504-31,-2-3 8 16,-5-19 192-16,-9-13 785 16,-14-3 7-16,-9-9 160 0,-13-3-248 15,-22-1-304-15,-13 3-232 16,-4 7-104-16,-8 9-264 15,12 14 0-15,9 12-152 0,27 12-1512 32,12 10-2801-32,0 3-1224 15</inkml:trace>
  <inkml:trace contextRef="#ctx0" brushRef="#br1" timeOffset="133302.5">22311 9960 7817 0,'0'0'2937'0,"0"0"-233"0,-11-77-471 16,-5 49-953-16,-8 6-400 15,-4 6-560-15,-4 10-144 0,4 6-176 0,0 6-144 47,8 16-480-47,5 3 88 16,15 10-48-16,0 0-48 0,11-3-80 15,17-6 400-15,12-7-200 16,4-13 103-16,8-6 409 0,-5 0 281 16,6-16 175-16,-14-6-24 15,-7-4 448-15,-8 7 616 16,-12 3-296-16,-9 7 97 16,2 6-497-16,-5 3-544 0,0 0-256 15,4 16-488-15,4 15 216 0,12 30 224 16,12 31 48-16,15 44-48 31,2 23-168-15,-14 0 112-16,-14-7-1169 15,-21-31 785-15,-9-17 336 0,-14-17 48 16,-5-24 32-16,0-19 72 16,-8-9 72-16,-12-3 368 0,-8 0 353 15,-12-4-57 1,1-15 96-16,-6-13 248 15,10-3 48-15,8-26-151 0,3-21-321 16,16-36-400-16,27-35-248 16,22-25-8-16,50-13-440 0,33-3-168 15,16 26-361-15,3 21-295 32,-7 43-240-32,-13 37 119 15,-31 25-2735-15,-21 10 1407 0</inkml:trace>
  <inkml:trace contextRef="#ctx0" brushRef="#br1" timeOffset="134304.92">24188 8969 144 0,'0'0'11434'16,"0"0"-9386"-16,0 0-639 15,0 0-705 1,-103 16-496-16,35 35 304 15,-16 34 112-15,-11 45 88 0,3 23-48 0,21 9-319 16,18 3 55-16,25-3-40 16,25 13-200-16,19 9 24 0,35 0-112 31,29-3-24-31,20-4-48 16,19-11-296-16,16-11-624 0,5-5-953 15,-24-46 937 1,-20-21-3641-16</inkml:trace>
  <inkml:trace contextRef="#ctx0" brushRef="#br1" timeOffset="135000.12">29691 8886 13050 0,'0'0'1913'16,"0"0"-1113"-16,87 35-288 15,1 19 216-15,39 42-160 0,17 30 32 32,-5 24-256-32,-15 2-144 0,-21-5-87 0,-19-1-105 15,-13-1 112-15,-22 1-120 0,-21-3 0 16,-28 0 0-16,-21-3 0 15,-30 0-96-15,-29-7-353 0,-19-15-759 32,15-33-1720-32,8-21-5530 0</inkml:trace>
  <inkml:trace contextRef="#ctx0" brushRef="#br1" timeOffset="135786.45">25383 10700 11090 0,'0'0'2840'0,"0"0"-1359"15,92-10-593-15,7-3-40 0,53-3-56 32,40 1-344-17,27 2-23-15,19 0-1 16,5 4-96-16,17 2 152 0,15 4-192 16,4 3-64-16,0 0-56 0,-8 0-80 15,-17 6 8-15,-19 1-88 16,-28-4-8-1,-27-3 56-15,-33 0-56 16,-36 0-168-16,-38 0-8 16,-30 0-144-16,-15-3-328 0,-16-10-569 15,-7 4-871-15,-5-4-2417 0</inkml:trace>
  <inkml:trace contextRef="#ctx0" brushRef="#br1" timeOffset="136525.9">25941 11331 336 0,'0'0'13314'0,"0"0"-10465"16,0 0-657-16,0 0-671 15,0 0-817-15,9-3-408 0,-9 3-256 16,0 0 16-16,4 7-104 16,-1 12 96-1,-3 12-48-15,4 7 112 0,0 10-56 16,-4 3 16-16,0-1-72 15,0 1 0-15,0-6 32 0,0-4-24 16,0-9-16-16,0-4-136 16,0-2-440-16,4-7-296 31,9-7-977-31,-6-5-2824 16,1-7-3904-16</inkml:trace>
  <inkml:trace contextRef="#ctx0" brushRef="#br1" timeOffset="136958.12">26348 11671 5977 0,'0'0'9626'0,"0"0"-7570"15,0 0-623-15,0 0-401 0,0 0-520 32,0 0-272-32,0 0 48 15,103-3-168-15,-55-4 72 0,4 7-64 16,4-3-128-16,-4 3-144 16,-5 0-512-16,-7 0-312 0,-7 0-193 0,-14 0-743 15,-11 0-1305-15,-8-9-991 16,0-1-3754-16</inkml:trace>
  <inkml:trace contextRef="#ctx0" brushRef="#br1" timeOffset="137205.47">26627 11369 8569 0,'0'0'6090'15,"0"0"-4074"-15,0 0-576 16,0 0-840-16,0 0-591 0,-16 54 311 16,8-12 240-16,4 5-88 0,0 10-56 0,4 0-200 31,0 1-80-31,0 2-136 0,12-6-352 31,8 9-904-31,-5-18-1745 16,2-10-3472-16</inkml:trace>
  <inkml:trace contextRef="#ctx0" brushRef="#br1" timeOffset="137813.43">27316 11598 12218 0,'0'0'2929'0,"0"0"-1921"15,0 0-376-15,0 0 16 16,0 0 24-16,0 0-128 31,112 32-151-15,-73-32-225-16,9-4-160 0,0-8 232 16,0-7-240-16,0-4-120 15,-17-2-24-15,-3-7 96 0,-7 1 48 16,-14-5-8-16,-7 5-48 0,0-1-24 31,-7 7 72-31,-21 6 0 16,-4 6 0-16,-4 10-80 0,-8 3 88 15,0 6-112-15,-4 20 96 0,1 12 16 16,6 3 48-16,6 13 48 16,7 3 24-16,12 4-112 15,7-8 64 1,9 1-64-16,9-9 64 0,19-7 80 15,4-6-80 1,15-7 248-16,5-9 192 16,4-9-48-16,4-7 88 0,-5 0-376 15,-3-10-112-15,-7-9-64 32,-10-4-216-32,-11 1 56 0,-12-3-328 15,-4 3-272-15,-8-3-865 16,-12 2-2616-16,0 4-4952 0</inkml:trace>
  <inkml:trace contextRef="#ctx0" brushRef="#br1" timeOffset="139248.13">27116 11169 1096 0,'0'0'1096'16,"0"0"1865"-16,0 0-1265 15,0 0-88-15,0 0-183 0,-32-15-129 16,29 15 160-16,-1-4 161 16,4 1 71-16,0 0-80 15,0 3-399-15,0 0-225 16,0 0-312-16,0 0-232 0,0 0-40 15,0-3-160-15,7 3 0 0,14-10 56 32,14 4-232-32,14-7-64 0,7 4 8 15,-5 2 8-15,-3 1 48 16,-8 3-64-16,-9 3-16 0,-14 0 8 16,-6 0 8-16,-11 0-72 15,0 0-64-15,0 0-360 0,0 0-80 16,0 0-80 15,0 0-272-31,0 0-681 16,0 0-2208-16,-4 0 817 0,1 0-5098 0</inkml:trace>
  <inkml:trace contextRef="#ctx0" brushRef="#br1" timeOffset="139896.47">27638 10900 9914 0,'0'0'2912'0,"0"0"-303"0,0 0-993 16,0 0-888 0,0 0-592-16,0 0-136 15,0 0-16-15,0 0 8 16,-11 85 8-16,7-50 8 0,4 0 64 16,0-3-64-16,0-4-8 0,11-8-56 15,2-5 48-15,2-11-96 31,2-4 104-31,7 0 200 16,-1-13-32-16,1-9-24 0,0-7 8 0,0-6-144 16,-8 0 152-1,0 4-152-15,-8 2 48 16,-8 13 489-16,4 7 79 0,-4 5-200 31,0 4-424-31,0 6-72 16,0 17 16-16,0 12 8 0,0 3-80 15,0 3-112-15,8-3-48 16,4-9 72-16,4-4-192 0,8-9 167 0,-4-9 241 16,-1-7 145-1,1-4 191-15,-4-15 80 16,0-10 80-16,-4-8-80 16,-8-5-120-16,1-5-104 0,-5 2 56 15,0 1-240-15,-9 9-8 16,5 9 56-1,-4 7-56-15,8 13-56 16,-4 6-528-16,4 0-1168 16,0 16-473-16,0 15-143 0,0-2-737 15,0-4-2376-15</inkml:trace>
  <inkml:trace contextRef="#ctx0" brushRef="#br1" timeOffset="140319.57">28272 10763 7865 0,'0'0'4001'0,"0"0"-1985"0,0 0 153 16,0 0-905-1,0 0-672 1,0 0-416-16,0 0-168 0,-4 35 0 0,-3-3 80 16,-2 3-32-16,1 6-56 15,0-3 80-15,5 0-80 0,3 0-72 16,-4-6-376-16,4-6-696 31,0-4-472-31,-5-3-697 16,1-10-1688-16,4-6-2136 0</inkml:trace>
  <inkml:trace contextRef="#ctx0" brushRef="#br1" timeOffset="140535.69">28045 10763 24 0,'0'0'9073'16,"0"0"-6472"-16,0 0 32 0,0 0-1217 15,0 0-688-15,0 0-200 16,20-16-88 0,12 16-88-16,20 0 144 15,11 0 17-15,5 0-289 0,4 0-192 16,-8 0-32-16,0 0-1777 0,-25 0-2472 16,-19 3-2464-16</inkml:trace>
  <inkml:trace contextRef="#ctx0" brushRef="#br1" timeOffset="142039.35">28575 11014 1480 0,'0'0'8522'16,"0"0"-6714"-16,0 0 761 16,0 0-849-1,0 0-712-15,0 0-176 16,0-48-128 0,12 36-239-16,4 2-225 15,3 1 8-15,-2-1 48 0,3 3-80 0,-1 7-208 16,2 0-8-1,-6 0-48-15,-2 17-96 0,-10 8-104 16,-3 7 184 0,-3 9 56-16,-14 4 8 15,-11-1-56-15,0-3-8 16,-4-9-160-16,1-4 0 0,3-9-97 16,8-3 73-16,8-9-88 0,4-4-360 15,8-3 48-15,8-3 296 31,20-20 48-31,7-5 56 16,10-14 248-16,7-5 24 16,-5 0 144-16,5-5 40 0,-12 11 352 15,-12 6 200-15,-8 13 184 16,-12 9 41-16,-4 10-209 16,-4 3-336-1,0 0-320-15,0 3-120 0,-4 17-144 16,-13 5 136-16,6 4 8 0,-5 8 96 15,4 2-96-15,0-4 0 0,4 2-8 16,8-2 0-16,0-3 8 16,0 0-408-1,16-3-304-15,4-4-345 32,16-6-1119-32,-4-3-2169 15,-4-13-2808-15</inkml:trace>
  <inkml:trace contextRef="#ctx0" brushRef="#br1" timeOffset="142271.07">29172 11078 12058 0,'0'0'3177'16,"0"0"-1401"-16,0 0-1096 0,0 0-600 31,0 0-8-31,0 0 40 15,0 0-56-15,-43 85-56 16,35-59 0-16,8-4-80 0,0-3-296 0,0-1-736 0,8-5-312 16,16-9-1017-16,-1-4-95 15,1 0-2681-15</inkml:trace>
  <inkml:trace contextRef="#ctx0" brushRef="#br1" timeOffset="142518.43">29224 10947 4793 0,'0'0'4849'0,"0"0"-3121"0,0 0-880 16,0 0-552-16,0 0-232 16,0 0-64-16,0 0 48 0,-3 0 192 15,6 0 400-15,-3 0 337 0,4 0-233 0,0 0 0 31,-4 0 88-31,0 0-152 16,0 0-504-16,-32 0-176 31,1 0-2176-31,-1 0-4186 0</inkml:trace>
  <inkml:trace contextRef="#ctx0" brushRef="#br1" timeOffset="143958.63">25726 10687 2816 0,'0'0'6089'15,"0"0"-4640"-15,0 0-177 0,0 0-656 0,0 0-184 0,0 0-56 32,-28 0 496-32,20 3 241 15,-7 0 111-15,-6 4-208 0,-3-1 0 16,-11-3-183-1,-9 0-65-15,-8 0-256 16,-12 0-128-16,-12-3-40 0,1 0-104 16,-5 0-8-16,8 0-40 15,13-6-184 1,-1 0 120-16,9-4-128 16,14 1-56-16,9 2 48 0,13 4-200 15,7 3-360-15,4 0-728 0,4 0-1569 16,0 3-2376-16,0 0-4241 0</inkml:trace>
  <inkml:trace contextRef="#ctx0" brushRef="#br1" timeOffset="144890.42">24435 9782 200 0,'0'0'13058'0,"0"0"-9849"15,0 0-728 1,0 0-1209 0,0 0-824-16,0 0-168 0,0 0-280 0,0-3-88 15,0 25 88-15,-4 16 184 16,-4 6-16-16,4 7-120 0,4 3-40 15,0-3 48-15,0-3-56 16,0 0-328-16,4-7-440 0,17-3-969 16,-6-13-2663-16,5-9-2226 0</inkml:trace>
  <inkml:trace contextRef="#ctx0" brushRef="#br1" timeOffset="145160.22">24758 10039 12042 0,'0'0'4249'0,"0"0"-2889"16,0 0 9 0,0 0-681-16,0 0-280 0,0 0 64 15,107 0-256 1,-66-3-128-16,6-4 16 15,1 7-104-15,0-3 0 16,-4 0-232-16,-5 0-416 0,-7 0-144 16,-4 0-513-16,-11 0-439 15,-10-7-713-15,-3 1-431 0,-4-4-3570 0</inkml:trace>
  <inkml:trace contextRef="#ctx0" brushRef="#br1" timeOffset="145344.96">25057 9753 6793 0,'0'0'6121'31,"0"0"-3784"-31,0 0-889 0,0 0-808 16,0 0 112-16,0 0 505 16,-16 108-529-16,12-66-256 15,4-1-312-15,0 3-88 0,0 1-40 16,0-1-32-16,0-3-512 15,-4 13-808 1,4-15-1385-16,0-8-2912 0</inkml:trace>
  <inkml:trace contextRef="#ctx0" brushRef="#br1" timeOffset="145829.94">25499 10007 1144 0,'0'0'7409'0,"0"0"-6336"0,0 0 183 15,0 0 208-15,0 0-336 16,64 13-55-16,-36-13-49 0,7 0-152 15,-3-9-256-15,4-8-360 32,-4-2-120-32,-4 1 48 0,-8-5-96 15,-4-5 16-15,-4-1-56 0,-12-2-48 16,0 2 200-16,-12 10-128 0,-12 3 80 16,-12 13 40-16,-4 3-24 0,-3 15 201 31,-2 17-89-31,6 6 32 15,3 13 24-15,12 3-104 0,9-3-48 32,10 0-48-32,5-7 8 15,5-6-56-15,10-3-32 0,17-9-48 0,4-7 152 16,4-6-40 0,3-10 0-1,1-3-120-15,-4-7-536 16,0-28-744-16,-12 0-1705 0,-8-2-5145 15</inkml:trace>
  <inkml:trace contextRef="#ctx0" brushRef="#br1" timeOffset="146431.29">25172 9321 200 0,'0'0'8825'0,"0"0"-6800"0,0 0-785 16,0 0 56-16,0 0-583 15,0 0 63-15,0 0 304 0,16 26 136 31,5-20 88-31,6 1-215 0,13-7-433 16,4 0-176-16,0 0-352 0,-1 0-120 16,-3 0 16-16,-8 0-24 15,-8-3-224-15,-4-4-128 0,-8 4-336 16,-4 0-352 0,-8-1-889-1,0 4-2632 1,0-2-3697-16</inkml:trace>
  <inkml:trace contextRef="#ctx0" brushRef="#br1" timeOffset="146963.9">25730 9061 1192 0,'0'0'7441'0,"0"0"-4688"31,0 0 16-31,0 0-1081 16,0 0-1024-16,0 0-560 0,0 0-32 15,0 0 40-15,-4 83-104 0,4-48 160 16,0-4-104-16,0 1-56 0,4-3 0 16,8-10 0-1,4-3 64 1,0-7-72-16,4-6-64 15,4-3 64-15,-4 0 16 0,4-12 24 0,-5-8-40 32,-2-5-112-32,-6 0 112 0,-2 6 8 15,-9 3-8-15,4 7 440 32,-4 9-40-32,0 0-400 15,0 9-128-15,4 16-40 0,3 4 160 16,1 6 16-16,8-4-8 15,0-5 0-15,4-7 8 0,-3-10 48 0,2-5 160 0,-3-4 256 32,-4-13 65-32,4-13-281 15,-8-2 8-15,-4-4 40 0,-4-3 40 16,0 4-128-16,0-1-200 16,-4 3-16-16,-9 7-64 0,6 6-680 15,-1 7-753 1,4 9-991-1,0 0-2649 1,4 3-128-16</inkml:trace>
  <inkml:trace contextRef="#ctx0" brushRef="#br1" timeOffset="147211.47">26212 8947 7113 0,'0'0'1616'16,"0"0"1273"-16,0 0-312 0,0 0-473 15,13-70-720-15,-13 70-632 16,0 0-512-16,0 6-240 0,0 10-120 16,0 10 120-16,0 2 64 31,4 4 24-31,3 3-80 16,-3-4-8-16,-4-2-8 0,4 0 8 15,0-10-720-15,-4-3-416 16,0-7-472-16,-4-9-569 15,-8-3 65-15,-4-13-4009 0</inkml:trace>
  <inkml:trace contextRef="#ctx0" brushRef="#br1" timeOffset="147380.79">26053 8810 328 0,'0'0'9202'0,"0"0"-5186"16,0 0-1639-16,0 0-953 15,0 0-576 1,0 0-576-16,0 0-80 15,0 0-111-15,103-25-81 0,-55 25 0 16,5 0-121-16,-10 19-1943 16,-7 0-3505-16,-16 3-1609 0</inkml:trace>
  <inkml:trace contextRef="#ctx0" brushRef="#br1" timeOffset="148013.35">26435 9217 8161 0,'0'0'2329'0,"0"0"-345"16,0 0-744-16,0 0-807 0,0 0-273 15,88-38 288 1,-56 31 384-16,-4 7-72 15,-4 0-160-15,-9 0-304 0,-2 3-232 16,-9 10-56-16,-4 6 0 16,-4 3 0-16,-16 7 72 0,-8 3-80 0,-8-4 0 31,4-6 0-31,0 1 0 16,12-7-144-16,4-7-408 0,13-5-504 15,3-4 112-15,3 0 512 31,18-17 432-31,11-5 0 0,3-10 48 0,9-6-32 16,-5-3-8-16,-2 3-8 0,-1-3 424 16,-17 9 424-16,-3 13 296 15,-12 10 248-15,-4 5-415 0,0 4-617 16,-8 10-360-16,-12 12-40 16,-4 10 32-16,1 2 8 15,3 8 0 16,3-4 64-31,10 3-64 0,3-2 8 16,4-4-8-16,0-4-152 0,20-3-352 16,8-8-505-16,8-5-479 15,11-15-1401-15,-3 0-2040 16,-4-5-3448-16</inkml:trace>
  <inkml:trace contextRef="#ctx0" brushRef="#br1" timeOffset="148235.47">26966 9233 6449 0,'0'0'4769'0,"0"0"-2265"32,0 0-655-32,0 0-1137 0,0 0-312 15,0 0-40-15,0 0 0 16,-60 53 88-16,51-33-216 16,1 2-144-16,8 0 96 0,0 0-176 15,0 0 48-15,0 1-56 16,17-4 0-16,-2-4-128 15,-2-5-744 1,10-10-656-16,-3 0-1001 16,-4-16-2360-16</inkml:trace>
  <inkml:trace contextRef="#ctx0" brushRef="#br1" timeOffset="148668.07">26989 9001 72 0,'0'0'8305'16,"0"0"-5880"-16,0 0-1345 16,0 0-720-16,0 0-120 0,0 0 480 31,0 0 489-31,-4-4-369 16,4 4-520-16,0 0-232 0,0 0-88 15,0 0-112 1,0 0-48-16,0 0-240 0,0 0-80 15,0 0 56-15,0 0 255 16,0 0 169 0,0-3 137-16,0 1 207 15,0-5-8-15,0-3-256 16,0 4 112-16,0 0-40 0,-4 3 184 16,0 3-144-16,0 0-192 0,1 0 0 15,-1 3 0-15,-1 9-88 16,5-2 0-1,0-1 88-15,0-2-80 16,0-7 24-16,5 3 56 16,2-3 128-16,1 0 144 0,-4 0-184 0,0-3-88 31,-4-6-240-31,0 2-1625 0,-12 1-2624 16</inkml:trace>
  <inkml:trace contextRef="#ctx0" brushRef="#br1" timeOffset="150408.2">26934 9982 12762 0,'0'0'3865'0,"0"0"-2481"16,0 0-327-1,0 0-465-15,0 0-216 0,0 0 80 16,79 0-112-16,-39 0 88 15,8 0-112-15,0 0-176 0,-1 0-64 16,2-3 8-16,-6 3-88 0,-3 0-216 31,-9 0-544-31,1-4-208 0,9-2-1025 16,-13 0-2904-16,0-4-3032 0</inkml:trace>
  <inkml:trace contextRef="#ctx0" brushRef="#br1" timeOffset="150661.51">27885 9664 11002 0,'0'0'4361'0,"0"0"-2121"0,0 0-855 16,0 0-697-16,0 0-464 15,0 0-216 1,5 0-8-16,-5 13 56 0,8 9 376 15,-4 7-80-15,0 6-88 16,3 3 8-16,6 7-176 0,-2 2-96 16,6 4 104-16,-2-1-104 15,5 5-192 1,-8 11-656-16,-4-15-1929 0,-8-13-4448 16</inkml:trace>
  <inkml:trace contextRef="#ctx0" brushRef="#br1" timeOffset="166860.04">7828 13912 10866 0,'0'0'2560'15,"0"0"-775"-15,0 0-33 16,-28 7-576-16,28-7-367 0,0 3-217 31,0-3 72-31,0 0-208 16,0 0-56-16,0 0-40 16,0 0-96-16,0 0-88 0,0 3-176 0,4-3 16 0,17 4-16 15,7 2 72-15,11-3-72 0,9-3-8 16,5 0-560-16,-2 0-456 31,16-6-937-31,-15-4-2608 16,-16 0-1432-16</inkml:trace>
  <inkml:trace contextRef="#ctx0" brushRef="#br1" timeOffset="167044.93">7772 14201 7241 0,'0'0'6137'0,"0"0"-4944"0,0 0 391 15,0 0-32-15,156-12-511 32,-40-11-585-32,15-5-456 15,-27 6-529-15,-25 0-4784 0</inkml:trace>
  <inkml:trace contextRef="#ctx0" brushRef="#br1" timeOffset="167630.79">9036 14011 40 0,'0'0'11610'15,"0"0"-9410"-15,0 0-879 0,0 0 231 16,0 0-656-16,0 0-328 16,0 0 161-16,0 0 119 31,8-13-192-31,8-9-384 16,0-10-104-16,12-25-160 0,8-29 32 15,-1-28-40-15,5-16-320 16,-8 0-40-16,-12 6-8 15,-8 22 272-15,-4 23 96 0,-8 28 88 32,0 20 280-32,0 12-120 0,0 6 0 15,0 6 168-15,0 4-400 0,-4 3-16 0,-8 25-120 16,-16 27 120-16,-4 33 56 31,-11 30 88-31,7 11-48 16,8 2 200-16,12-14-128 0,16-13-72 15,0-9-80-15,16-16-16 0,7-22-120 16,5-19-504-16,13-13-920 16,38-12-777-16,-3-7-2376 0,-5-3-4033 15</inkml:trace>
  <inkml:trace contextRef="#ctx0" brushRef="#br1" timeOffset="167947.17">9793 13576 12082 0,'0'0'4289'0,"0"0"-3177"31,-88 67 8-31,56-23-535 16,8 4-361-16,5 6-168 0,10-3 48 16,9-1-104-16,0-8-88 0,20-10 40 0,8-7-224 15,12-16 80-15,1-9 16 16,6 0 176-1,1-22 24-15,-8-10 144 16,-12-9-16-16,-13-10 336 16,-15-3 56-16,-4 0-64 0,-35 4-56 47,-21 8-264-47,-4 11-16 0,-7 11-144 15,7 11-160-15,12 9-232 0,28 0-864 16,32 6-2561-16,19 7-880 15,18-1-384-15</inkml:trace>
  <inkml:trace contextRef="#ctx0" brushRef="#br1" timeOffset="168486.14">10291 13560 992 0,'0'0'6129'0,"0"0"-4281"16,0 0 409-16,91-92 303 0,-78 67-663 15,-9-1-17-15,-4 4-503 16,-13 3-401-16,-11 9-464 15,-15 8-424-15,-9 2-80 0,4 12 0 16,-3 13-8-16,15 4 0 16,12 3-424-16,20-1-336 15,3-2 160-15,29-7 55 0,13-12 249 16,6-7 256-16,5-3 40 16,-4-16 176-16,-1-3 40 0,-14 3 200 31,-9 0 369-16,-13 10-113-15,-11 3-352 16,0 3-176-16,-4 9-80 0,0 20-64 16,9 25 0-16,-2 31-80 15,-3 36 72-15,0 12-736 16,-4-5-401-16,-15-14 801 16,-17-13-704-16,-5-5 768 15,-3-4-16-15,-8-6 120 0,9-14 176 16,-1-18 408-16,4-12 432 15,-4-10 249-15,-7 3-9 16,-9-4 64-16,-8-2 120 0,4-16-31 31,8-13-169-31,16-4-152 16,21-43-216-16,23-49-544 16,55-46-152-16,33-33-416 0,20 7-424 15,3 28-320-15,-16 41-305 16,-19 36 25-16,-16 18 0 0,-8 10-233 31,-25 13-631-31,-3 7-4522 0</inkml:trace>
  <inkml:trace contextRef="#ctx0" brushRef="#br1" timeOffset="169936.45">11204 13290 7177 0,'0'0'5737'0,"0"0"-3728"0,0 0-193 47,0 0-544-47,0 0-680 0,0 0-271 0,-73 54-209 15,18 23 256-15,-13 36 168 16,9 21-48-16,11-1 8 16,23-12-152-16,22-25-184 0,3-24 64 15,16-15-224-15,11-15 0 16,21-1 40-16,32 4-40 16,27-13-624-16,13-14-456 15,-28-18-2625-15,-29-6-5953 0</inkml:trace>
  <inkml:trace contextRef="#ctx0" brushRef="#br1" timeOffset="170390.8">11690 13735 6105 0,'0'0'5441'0,"0"0"-4417"0,0 0 184 0,0 0-71 16,0 0-505-16,0 0-304 15,0 0 96-15,64 66 128 0,-29-66 16 16,9-12-120-16,8-11-200 16,0-5-176-1,-5-7-24 1,-7-3-48-16,-12-4-16 0,-16 1 8 0,-8 3-8 15,-8 6 16-15,-28 10 16 0,-16 13-16 16,-12 9 120-16,-7 16-112 16,-5 25 264-16,-4 22 265 31,12 26-65-31,25-3-128 0,15-4-224 16,24-15-112-16,8-16 112 15,27 3-24-15,10 3-8 16,14-15 120-16,9-11-160 0,3-12 160 15,-7-12 0-15,1-7 48 32,-10-7 32-32,-7-18-288 0,-8-7-344 15,-9-3-248-15,-7-19-1016 16,-7 10-3113-16,-13 6-5306 0</inkml:trace>
  <inkml:trace contextRef="#ctx0" brushRef="#br1" timeOffset="172041.62">11507 12995 9514 0,'0'0'4056'15,"0"0"-2687"-15,0 0-105 16,0 0-272-16,0 0-368 0,0 0-48 31,3 0 9-31,13 0-145 16,4 0 176-16,12-3 40 0,11-7-264 0,2 4-32 0,-2-4-288 16,2 4-64-16,-10 3 72 15,-7 0-64-15,-8 3 40 16,-4 0-56-16,-4 0-48 0,-9 0 40 31,-3 0-288-31,5 0-232 16,-5 0-352-1,0 0-505 1,4 0-711-16,0 0-537 16,0 0-3584-16</inkml:trace>
  <inkml:trace contextRef="#ctx0" brushRef="#br1" timeOffset="172611.84">12207 12528 10202 0,'0'0'3232'0,"0"0"-935"0,0 0-881 32,0 0-928-32,0 0-488 15,-36 111 208-15,17-50 176 0,3-1-256 16,8-3-24-16,4-9-96 16,4-10 0-1,0-9 16-15,4-14-24 0,11-5-144 16,2-7 144-1,11-3 224 1,0-19 113-16,7-10-185 0,-3-12-8 16,0-3 8-16,-4-10-88 15,-4 6-56-15,-8 3 104 16,-5 17 96-16,-6 12 152 0,-5 10 56 0,0 6-320 31,0 13-96-31,4 18-112 0,0 7 104 16,7 4-112-16,6 2-224 15,2-9 104-15,5-6 48 16,4-13-8-16,-4-7 200 0,0-9 72 16,4 0 368-16,-8-19 120 31,-4-13-248-31,0-9-40 16,-9-7-24-16,-2-6-80 0,-5 0 32 15,0 4-192-15,0 2-8 16,-12 13-48-16,4 9-224 0,4 14-40 15,0 9-600-15,0 6-2121 16,-1 13-2944 0,5 3-1617-16</inkml:trace>
  <inkml:trace contextRef="#ctx0" brushRef="#br1" timeOffset="172896.94">12817 12147 144 0,'0'0'8857'0,"0"0"-6048"16,0 0 144-16,0 0-1137 31,0 0-816-31,0 0-552 0,0 0-304 0,0 35-136 16,-4 4 200-16,-4 5 80 0,4 6-215 15,-4-2-65-15,8 3-16 0,0-7 8 16,0-2-705-16,0-4-1047 31,0-16-1369-31,0-3-2008 16,0-12-2911-16</inkml:trace>
  <inkml:trace contextRef="#ctx0" brushRef="#br1" timeOffset="173113.06">12506 12169 7257 0,'0'0'3945'16,"0"0"-1225"-16,0 0-1103 0,0 0-369 16,0 0-520-16,0 0-408 31,116-37-168-31,-56 20 192 15,7 2-296-15,1-1 24 0,-4 10-72 0,-9 6-968 16,-23 0-3105-16,-15 12-1176 0</inkml:trace>
  <inkml:trace contextRef="#ctx0" brushRef="#br1" timeOffset="174701.41">13013 12665 4849 0,'0'0'6377'0,"0"0"-4009"16,0 0-263-16,0 0-641 15,0 0-320-15,0 0-431 16,-5-76-1-16,14 69-176 15,2-2-272-15,6 2-16 0,6 1-248 16,1 6-56-16,4 0 56 16,0 3-56-16,0 13 48 15,-9 6-88-15,-6 10 48 0,-6 3-16 32,-7 6 64-32,-11 4-64 15,-13-1 16-15,-8-6-72 16,0-6 56-16,0-10-40 0,12-3-352 15,4-9 232-15,8-4-344 16,8-6-121-16,5 0 393 0,14-19 184 31,9-9-56-31,16-11-72 0,0-11-216 16,8-11 240-16,-1-2-112 0,-3 6 328 16,-12 9 176-16,-12 16 424 15,-12 16 376-15,-12 13-23 16,0 3-441-16,-16 16-288 15,-12 13-48-15,0 8 72 16,-8 8-88-16,8 3 0 0,4-4-24 16,9-3-136-16,2-9-8 15,13-3 8-15,0-7 0 16,8-3-216-16,12-10-264 0,8 1-520 31,16-10-881-31,-9 0-2968 16,-2 0-3809-16</inkml:trace>
  <inkml:trace contextRef="#ctx0" brushRef="#br1" timeOffset="174917.53">13594 12655 7153 0,'0'0'6081'16,"0"0"-4648"-16,0 0-665 15,0 0-416-15,0 0 160 16,-12 73-136-16,12-41-296 16,0-6-80-16,0-1-88 15,4-6-1104-15,12-6-785 0,16-13-327 32,-4 0-689-32,-5-4-2624 0</inkml:trace>
  <inkml:trace contextRef="#ctx0" brushRef="#br1" timeOffset="175149.27">13705 12541 4480 0,'0'0'2873'16,"0"0"-961"0,0 0-487-16,-35 76-633 15,35-54-384-15,0-3-272 0,0 1-40 16,0-8-96-16,8-5-48 15,-1-7-232-15,6 0 280 16,-2-4 8 0,-3-11 8-16,-3-1 96 15,-5-7 16 1,-24-5-128-16,-4 6-352 0,-4-1-2025 16</inkml:trace>
  <inkml:trace contextRef="#ctx0" brushRef="#br1" timeOffset="175634.87">13000 12297 808 0,'0'0'10130'0,"0"0"-8546"15,0 0-560-15,0 0-383 0,0 0-161 16,0 3-48-16,0-3 304 0,8 0 368 15,8-7-232-15,5-8-304 16,10-5-280 0,1-2-215-16,0-6 87 15,-4-1-144-15,-1 0 64 16,-7 4 264-16,-3 6 40 0,-6 6 152 16,-7 7-16-16,-4 3-176 15,0 3-64-15,4 0-280 0,0 6-80 16,8 10-72-1,0 6 152-15,8 4 0 16,4 2 0 0,3 1-672-16,14 3-832 0,-9-7-2393 15,0-9-3425-15</inkml:trace>
  <inkml:trace contextRef="#ctx0" brushRef="#br1" timeOffset="176800.03">17706 10388 1488 0,'0'0'8250'0,"0"0"-6434"16,0 0-264-16,0 0-207 16,0 0-753-16,0 0-264 0,0 0-240 31,-4 0-72-31,4 0 56 15,0 0-64-15,0 0 112 16,0 0-112-16,0 0 56 16,0 0 128-16,0 0-8 0,0 0 0 15,4-3-32-15,7-10 544 16,2-6-248 0,6-6-448-16,-2-3-40 15,3-4 40-15,-5 3 64 16,-3 4-16-16,-3 5 56 0,-2 11 40 15,-7 3 424 1,0 6-119-16,0 0-281 16,0 3-168-16,0 13-72 15,0 6 72-15,0 4 0 0,4 2 0 16,8 1 48-16,0-4-48 16,16 7-473-16,0-10-1207 0,-8-6-3153 15</inkml:trace>
  <inkml:trace contextRef="#ctx0" brushRef="#br1" timeOffset="178610.91">26631 8921 512 0,'0'0'5417'0,"0"0"-4369"0,0 0-344 31,0 0-160-31,0 0-192 0,0 0-56 16,0 4 241-16,0-1 287 31,0-3 112-31,0 0-88 0,0 0 120 15,0 0-96-15,0 0-95 0,0 0 15 16,0 0 40 0,0 0-88-1,0 0-40-15,0-3 16 0,0-7-111 16,0-2-465-16,8-5-88 16,-1-1-8-16,1-5-48 0,1 1 48 0,2 0-48 15,-3 0 0-15,5-1 32 31,-6 5-32-31,1 1 0 0,-4 8 0 16,1 3 168-16,-5 3 120 16,4 3-16-16,-4 0-144 15,0 0 24-15,0 0-152 16,0 0-96-16,0 0 88 0,0 0-88 31,3 0 8-31,5 9-16 16,0 0 104-16,8 4-48 0,5 3 48 15,2 0-448-15,-3-3-505 16,12-1-831-16,-12-2-2473 16,-5-4-3905-16</inkml:trace>
  <inkml:trace contextRef="#ctx0" brushRef="#br1" timeOffset="180531.18">28774 10830 5145 0,'0'0'1936'31,"0"0"-648"-31,0 0 121 15,0 0-481-15,0 0-176 16,0 0-120-16,0-6 32 0,0 6 24 16,0 0-63-16,0 0 23 0,0 0-216 0,0 0-72 15,0 0 16 1,0 0-88-16,0 0-16 16,0 0-32-16,0 0-120 15,0 0 56-15,0 0-168 16,0 0 0-16,0 0 64 0,0 0-72 31,0 0 8-31,0 0-8 0,0 0 0 0,0 0 64 16,0 0-64-1,0 0 0 1,0 0 48-16,0 0 0 16,0 0 80-16,0 0 72 0,0-4 80 15,0-2 240-15,12-1-151 16,0-8-281-16,8-1-80 0,-4 0 8 0,8 0-8 31,-8 0-8-31,0 3 8 16,-5 1 48-16,2 2-56 0,-9 7-8 15,0 0 8-15,-4 3 0 16,0 0 16-16,0 0-16 0,0 0-88 16,0 0 80-16,0 0-137 31,0 0 25-31,0 0 64 15,0 0 0-15,0 9 56 16,0 1 0-16,3 6-8 0,1-1 0 16,5 5-384-16,3 2-280 0,-1 6-520 15,5-2-1433-15,-8-7-2776 0</inkml:trace>
  <inkml:trace contextRef="#ctx0" brushRef="#br1" timeOffset="182736.55">13554 13275 6809 0,'0'0'5793'0,"0"0"-3528"0,0 0-201 15,0 0-608-15,0 0-535 16,0 0-313-16,-4-13-248 0,4 13-88 31,0 0-264-31,12 0 40 16,12 16-96-16,8 6 96 15,12 12-48-15,3 8 88 16,-2 9-8 0,-6-1-72-16,-7 7-8 15,-8 20 0-15,-20 15 48 16,-4-6-40-16,-8-7-8 0,-23-15 72 15,-6-20-72-15,-10 3-16 16,-5 1-392-16,-12-7-536 0,17-12-633 0,10-13-3336 16</inkml:trace>
  <inkml:trace contextRef="#ctx0" brushRef="#br1" timeOffset="183184.41">14562 13760 14835 0,'0'0'4361'0,"0"0"-3489"16,0 0 48-16,0 0-136 0,0 0-496 16,0 0-208-1,0 0-80-15,24 0-64 16,0 4 64-16,16-2 96 15,7 2-16-15,13-1 32 0,13-3-104 0,-10 0 56 16,-3 0-64-16,-9 0-192 16,-10 0 64 15,-9 0-184-31,-13 0-128 16,5-3-264-16,0-10-784 15,-1 0-2777-15,-2 1-6330 0</inkml:trace>
  <inkml:trace contextRef="#ctx0" brushRef="#br1" timeOffset="184186.84">15706 13849 12050 0,'0'0'4001'15,"0"0"-2897"-15,0 0-8 0,0 0-183 0,-8-51-441 16,8 26-304-16,8-7 72 15,3-9-232-15,2-10 40 0,2-16 24 16,9-25-56-16,0-16 40 16,-8-6-56-16,0 6-88 0,-8 23 80 15,-8 27-56-15,0 14-40 47,0 12 104-47,0 7 8 0,0-1 216 0,0 11-32 16,0 8-40-16,0 7-24 15,-4 0-128-15,-4 10-120 0,-4 18 16 16,-4 13 104 0,-8 20 72-1,0 28-72-15,9 15-8 0,11 7 8 0,4-6 0 16,15-22 0-16,6-26-224 16,3-13-608-16,3-5-809 0,37 2-535 15,-9-10-3025-15,1-5-3745 0</inkml:trace>
  <inkml:trace contextRef="#ctx0" brushRef="#br1" timeOffset="184503.18">16423 13297 1296 0,'0'0'10962'16,"0"0"-7809"-16,0 0-689 31,0 0-1255-31,0 0-769 0,0 0-440 31,0 0-32-31,-80 79-40 0,77-38-48 16,3 4-104-16,3-7-345 0,17-6-95 16,12-4 328-16,8-9 24 15,4-9 264 1,4-10 48 0,-5 0 280-16,-7-10 40 0,-12-15-24 15,-9 0 224-15,-15-11 249 0,-11-5-81 0,-29 3-248 16,-12-3-440-16,-11 9-8 31,-9 3-120-31,8 14-472 16,12 8-633-16,28 7-1111 0,17 0-3465 15,7 0-2929-15</inkml:trace>
  <inkml:trace contextRef="#ctx0" brushRef="#br1" timeOffset="185042.15">17220 13204 1256 0,'0'0'7001'0,"0"0"-3920"16,0 0-48-16,0-82-753 15,-28 63-1088-15,-16 9-856 0,-8 4-128 0,-8 6 112 16,0 0-183 0,4 19-129-1,17 3-8-15,20 4-521 0,14-1-319 16,5 0 64-16,20-6 176 15,20-2 400-15,8-8 200 0,4-9 240 0,7 0 32 16,-11-9 48-16,-5-8 272 31,-11 8 160-31,-11-1 105 0,-14 4 143 16,-2 6-280-16,-5 0-528 16,4 0-192-16,4 23-440 15,7 8 360-15,9 29 72 0,8 33-32 16,4 36 32-16,-8 21-72 31,-12-11-360-31,-16-11 40 16,-16-30 232-16,-12-22-24 0,1-18 40 15,-1-17 152-15,0-10 64 16,-8-2 224-16,-8-1 360 0,-8-2 8 16,0-13 8-16,0-13 352 15,4-3-128 1,5-23 17-16,3-25-33 0,4-31-488 15,24-42-240-15,16-22-144 16,44-13-240-16,31 20-8 16,18 34-472-16,10 35-265 15,5 35-159-15,-5 25 24 32,-16 10-616-32,-23 0-569 0,-28 4-2688 0</inkml:trace>
  <inkml:trace contextRef="#ctx0" brushRef="#br1" timeOffset="186191.77">18288 12776 9946 0,'0'0'2280'15,"0"0"201"-15,0 0-513 16,0 0-392-16,0 0-631 16,-60-61-545-16,15 84-168 15,-10 15-128-15,-13 25 144 16,-7 32-16-16,3 29-8 0,20 16 88 15,28 3-208-15,24-9-24 32,28-14 64-32,32-9-136 15,20-9 0-15,12-23-8 16,7-12-72-16,0-23-120 0,-7-19-632 16,-28-12-1561-16,-12-13-4432 15</inkml:trace>
  <inkml:trace contextRef="#ctx0" brushRef="#br1" timeOffset="186423.51">18705 13046 12914 0,'0'0'5041'0,"0"0"-4008"15,0 0-641-15,0 0-184 0,0 0 104 0,-7 123 128 16,3-43-72-16,4 18-248 31,8-5-48-31,4-21 48 16,4-18-120-16,4-15-160 0,12 18-744 16,-4-7-1377-16,0-11-3528 0</inkml:trace>
  <inkml:trace contextRef="#ctx0" brushRef="#br1" timeOffset="186648.19">19199 13522 15251 0,'0'0'3128'0,"0"0"-2199"15,0 0-249-15,116 0-200 0,0 0-216 16,23 0 0-16,9 0-176 16,-21-3-88-16,-19 3-536 0,-33 0-1088 15,-15-3-4434-15</inkml:trace>
  <inkml:trace contextRef="#ctx0" brushRef="#br1" timeOffset="187247.64">20511 13334 1616 0,'0'0'11098'0,"0"0"-9649"0,0 0-417 31,0 0-224-31,0 0-56 16,0 0-296-16,0 0-184 16,0 0 192-16,88 52 88 0,-49-52-39 0,-3-7-169 0,8-8-216 15,0-8 0-15,-9-6-128 16,-11-2-248-16,-7-7-104 0,-17-4 208 31,-5 4 144-31,-27 3 96 16,-11 10-40-16,-13 9 64 0,-4 16-24 15,-8 6-40-15,9 26 104 0,-1 25 40 16,9 26-104-16,18 21 32 16,25 4-40-1,16-6 56-15,29-26-136 0,2-15 56 16,25-4 296-16,27-7-120 15,13-8-96-15,0-7-64 0,-25-23-80 32,-35-12-112-32,7-31-1144 0,-6-1-3185 15,-9-12-4281-15</inkml:trace>
  <inkml:trace contextRef="#ctx0" brushRef="#br1" timeOffset="188112.34">19901 12468 3424 0,'0'0'7442'15,"0"0"-5058"-15,0 0-463 32,0 0-585-32,0 0-776 0,-8 0-272 15,20 3 136-15,8-3 264 16,16 3 273-16,16-3-217 0,8 0-312 16,11 0-192-16,-3 0-168 0,-5-3-72 0,-7-3 0 15,-16 3-264-15,-7-1-48 16,-14 1-224-1,-7 3-448-15,-12 0-1033 16,0 0-2792 0,0 3-256-16</inkml:trace>
  <inkml:trace contextRef="#ctx0" brushRef="#br1" timeOffset="188612.91">20722 12185 10362 0,'0'0'4513'0,"0"0"-2993"0,0 0-800 31,0 0-592-31,0 0-128 16,0 0-48-16,-20 86 48 0,16-51 80 15,4-3-80-15,0-1-64 16,8-5 48-16,12-4-64 15,4-9 72-15,4-4-48 0,8-9 56 16,-1 0 96-16,-3-12-48 16,0-7 40-16,-4-7-80 15,-8 1 72-15,-8 0 136 0,-8 2-144 16,0 11 632-16,-4 5-47 47,0 7-577-47,0 13-80 0,0 12-232 0,0 13 63 15,12 4 121-15,7-1-152 16,9-6 0-16,0-4 32 0,8-11 0 16,0-14 168-16,-4-6 72 15,-4-3 216-15,-8-23 185 16,-4-8-177-16,-12-8 200 16,-4-5-184-16,0-4-184 15,-20 6-32-15,-4 1-96 0,5 9-208 31,-2 6-112-31,10 10-825 16,11 19-1103-16,0 0-4602 16,7 3-727-16</inkml:trace>
  <inkml:trace contextRef="#ctx0" brushRef="#br1" timeOffset="188835.33">21452 12078 6665 0,'0'0'7482'0,"0"0"-4842"0,0 0-1320 16,0 0-944-16,0 22-376 0,0 6 0 0,7 10 72 15,1 7 0-15,3 2-64 16,2-5-8-16,6-1-120 16,-6-6-432-16,-2-7-1032 15,-3-5-1057 1,-8-14-199-16,-8-9-2081 15,-7 0-1055-15</inkml:trace>
  <inkml:trace contextRef="#ctx0" brushRef="#br1" timeOffset="189013.72">21021 11909 11322 0,'0'0'4713'16,"0"0"-3097"-16,0 0-576 0,0 0-543 15,128-6-329-15,-29 3 88 16,13 3-248 0,-17 0-8-16,-12 0-296 15,-34 0-4761-15,-14 3-5594 0</inkml:trace>
  <inkml:trace contextRef="#ctx0" brushRef="#br1" timeOffset="189716.15">21905 12354 10202 0,'0'0'2600'16,"0"0"-199"-16,0 0-809 0,0 0-952 31,0 0-480-15,112-35 176-16,-56 28-64 15,4 7 48-15,7 0-87 16,-7 0-145-16,-9 16-88 0,-10 6-64 0,-22 7-89 31,-14 3 113-31,-5 6 40 16,-32 0 217-16,-12 3-73 0,-9-3-72 15,-1-3-48-15,5-3-24 16,10-10-240-16,15-3-185 0,7-13-239 16,17-6 96-16,0 0 112 15,20-22 88-15,16-9-72 0,9-10 264 16,6-7 96 0,5-6 80-16,0-3 136 0,-4 6 248 15,-5 3 552-15,-19 10-120 0,-4 13-8 16,-16 12 9-16,-8 7 143 15,0 6-648-15,-4 0-304 0,-16 19-8 32,-8 9 8-32,1 11-16 15,3 5 8 1,3 3 0-16,6 4-8 16,11 3-8-16,4 0-56 0,8 0 16 0,20-6-232 15,11-7-488-15,5-3-561 16,24-15-791-1,-8-8-3233-15,-9-15-4401 16</inkml:trace>
  <inkml:trace contextRef="#ctx0" brushRef="#br1" timeOffset="189932.37">22909 12487 12114 0,'0'0'4297'0,"0"0"-2217"16,0 0-1095-16,0 0-689 15,0 0-160-15,0 0-128 16,-52 104 160-16,41-62-96 16,11-4-72-16,0 3 0 0,0-6 8 31,4-6-16-31,11-7-192 16,1-6-544-16,0-9-409 15,12-11 33-15,0-15-608 0,-8-3-3537 0</inkml:trace>
  <inkml:trace contextRef="#ctx0" brushRef="#br1" timeOffset="190270.61">22997 12325 3832 0,'0'0'5634'0,"0"0"-3738"0,0 0-672 16,0 0-152-16,0 0-487 0,0 0-449 15,0 0 8-15,0 0-136 16,0 0 80-16,0 3-88 0,0-3 0 16,4 0 0-16,4 0 0 15,3 0 0 17,2 0-8-32,-9-3-40 0,0-3 48 15,-4-1 8-15,0 4 224 16,-8 3-8-16,-12 0 0 0,0 6 376 15,0 7 16-15,9 6-320 16,-2-3-152-16,13 0-144 16,0-6-88-16,0-4-384 15,0-6-640-15,0 0-457 0,4-13-351 16</inkml:trace>
  <inkml:trace contextRef="#ctx0" brushRef="#br1" timeOffset="190802.41">22000 12106 280 0,'0'0'5193'31,"0"0"-3809"-31,0 0-40 16,0 0-200-16,0 0-263 15,0 0-65-15,0 0 160 0,-15 22 584 16,15-22 169-16,0-9 135 0,12-10-1152 0,4-7-576 16,-1-5 24-16,6-4-80 15,3-7 88 1,-9 4 16-1,6 0 105-15,-10 6 103 0,-2 7 24 16,-5 12 80-16,-4 7-32 16,4 6-320-16,-4 0-144 0,7 3-168 0,5 16 72 15,8 10-24-15,4 6 112 32,16 19-840-32,-5-10-1057 0,-3-6-3432 0</inkml:trace>
  <inkml:trace contextRef="#ctx0" brushRef="#br1" timeOffset="191507.41">23344 12106 7209 0,'0'0'7002'0,"0"0"-4314"0,0 0-783 16,0 0-689-16,0 0-736 0,11 3-472 0,13 23 40 15,16 12 176-15,20 28-64 16,20 30 192 0,11 34-160-1,-3 19-64-15,-16-6-128 0,-33-3 8 16,-19-20 48-1,-20-3-56-15,-20 4 0 0,-27-3-56 16,-29-4 56-16,-24-3-272 16,-23-12-576-16,20-26-2073 15,15-20-8409-15</inkml:trace>
  <inkml:trace contextRef="#ctx0" brushRef="#br1" timeOffset="197275.19">8092 5940 368 0,'0'0'6665'0,"0"0"-5705"0,0 0-616 0,0 0 721 15,0 0 71-15,0 0-392 32,0 0-208-32,0 0-24 0,0 0-104 15,0 0-120-15,0 0-56 16,0 0-56-16,0 0-32 0,4 0-64 15,3 0 104-15,6 0 241 0,-1 0-225 16,3-9-96 0,1 2-104-16,5-6-72 15,-6 1-128-15,2-1-89 0,-6 1 17 16,1-5-56-16,-7-1 152 16,2 1-112-16,-3 2 144 0,-4 2-64 46,0 4 0-46,0-1 8 0,0 3 200 16,-11 5 120-16,2-1-72 0,1 3-40 16,-7 0-8-16,-6 0 64 15,5 5 56-15,-7 8 16 0,-1 3 32 16,0 9 144-16,7 1 24 16,-2 3-80-1,6 3-16-15,9-1-159 0,1 1 79 16,3-4-144-16,3 1 168 15,14-7 88-15,7-3-16 0,8-3 40 16,7-3 8-16,10-7-104 16,2-6-200-16,16 0-448 31,-15-9-2065-31,-8-4-6657 16</inkml:trace>
  <inkml:trace contextRef="#ctx0" brushRef="#br1" timeOffset="198578.44">8399 8658 7417 0,'0'0'2185'0,"0"0"-1521"0,0 0-296 16,0 0 224-16,0 0-64 15,-9 32-192-15,9-19 56 0,0-4-136 16,0 0-152-16,0-2 64 0,5-4 40 31,10-3 352-31,2 0 281 16,2 0-233-16,5-10-312 0,0-3-104 15,0-2-192-15,-4-4-312 16,-4 0-56-16,-8-4-88 0,-4 1 248 31,-4 0-48-31,-4 3-25 0,-13 6 65 16,-6 7 216-16,-5 6 64 0,0 0 24 15,-4 19 289 1,1 9 23-16,6 7 104 16,1 4 72-16,9 2-136 0,6 0-144 15,9 0-144-15,0-6-40 32,20-3 88-32,8-7-104 0,12-5 0 15,4-8 80-15,4-9-176 16,24-6-448-16,-17-12-1536 0,-7-5-7202 15</inkml:trace>
  <inkml:trace contextRef="#ctx0" brushRef="#br1" timeOffset="202401.21">7968 16091 7585 0,'0'0'4513'0,"0"0"-2192"16,0 0-41-16,0 0-800 0,0 0-631 15,0 0-137-15,0 0-272 16,0 0-72-16,0 0-88 16,0 0-80-16,0 0 96 15,0 0-136-15,4 0-32 0,8 3-48 16,12 0 40-16,4 0 120 15,8 1-128-15,12-4-112 0,3 0 0 16,9 0-240-16,-4 0-360 31,4 0-224-31,11-10-928 0,-19 0-2169 16,-12 4-2633 0</inkml:trace>
  <inkml:trace contextRef="#ctx0" brushRef="#br1" timeOffset="202617.14">7960 16341 856 0,'0'0'10050'0,"0"0"-7218"0,0 0-823 16,0 0-785-16,0 0-496 31,0 0 192-31,0 0 9 0,128 22-177 0,-64-22-456 0,11-12-296 15,24-7-120-15,-22 3-1841 16,-6 0-4864-16</inkml:trace>
  <inkml:trace contextRef="#ctx0" brushRef="#br1" timeOffset="203372.36">9458 16370 9898 0,'0'0'4329'0,"0"0"-2137"16,0 0 24-1,0 0-855-15,0 0-641 16,0 0-88-16,0 0-72 16,0 0-120-16,76 6-80 0,7-15-24 15,1 3-136-15,0-1 65 16,-9 1-169-16,-22 6-96 0,-1 0 16 16,-1 0-8-1,-11 0 8-15,-16 0-16 16,-4 3-505-1,-9 3-215-15,-2 0-184 16,-1-2 104-16,16-4-888 0,-5 0-2961 31,-2 0-3825-31</inkml:trace>
  <inkml:trace contextRef="#ctx0" brushRef="#br1" timeOffset="204020.01">10629 15913 10186 0,'0'0'3224'16,"0"0"-311"-16,0 0-472 16,0 0-897-16,0 0-832 0,8-19-288 0,-8 47-224 15,-11 13-192-15,3 17 40 32,-5 5-48-32,9-2 8 15,1 2 32-15,3-9-40 0,0-6-24 16,0-10-24-16,11-10-16 0,2-9-88 15,7-12 0-15,3-7 16 32,1 0 136-32,8-19 8 0,0-13-8 15,4-6 64-15,4-10-64 0,-8-2 0 16,-4-2 0-16,-9 11 8 0,-2 13 48 0,-10 9-48 16,-3 16 80-16,0 3-88 15,0 25-48-15,5 7 48 31,-2 9 0-31,9 4 0 0,0-4-8 16,8-3-544-16,0-10 288 16,4-9 248-1,0-12 16-15,7-7 64 0,-3-16 160 16,1-16-8-16,-6-9 120 16,1-23-40-1,-8-22 16-15,-8 4-48 16,-4 6-128-16,-8 12-48 0,0 23-80 15,0 3 0-15,-8 6-8 16,4 13-88-16,0 16-624 0,4 3-864 31,0 13-3593-31,0-1-2249 0</inkml:trace>
  <inkml:trace contextRef="#ctx0" brushRef="#br1" timeOffset="204606.04">11462 15259 10562 0,'0'0'4417'0,"0"0"-1425"0,0 0-1159 0,0 0-521 0,0 0-696 16,0 0-376-16,0 0-240 15,-11 6-24-15,11 29 16 0,0 13 8 47,0 9 0-47,0 3 8 31,0 4-8-31,0-7-368 0,0-3-216 0,3-10-488 16,1-2-793-16,-4-14-2344 16,4-15-2056-16</inkml:trace>
  <inkml:trace contextRef="#ctx0" brushRef="#br1" timeOffset="204837.87">11196 15132 10882 0,'0'0'4913'32,"0"0"-2737"-32,0 0-623 0,0 0-729 15,0 0-456-15,0 0-72 16,0 0-152-16,135-7 48 16,-23 4 104-16,-5-3-144 0,-15 3-80 15,-29 3-72-15,-27 0-648 31,20 9-792-31,-13 4-1649 0,-6 0-5097 16</inkml:trace>
  <inkml:trace contextRef="#ctx0" brushRef="#br1" timeOffset="205778.53">11809 16008 6209 0,'0'0'5393'16,"0"0"-2896"-16,0 0-249 16,4-102-672-1,20 74-856-15,16 0-279 0,7 5-97 0,13 7-72 16,4 10 16-16,3 6-192 16,-7 10-96-16,0 25 56 0,-12 18-56 15,-8 24-8-15,-24 18 0 31,-16-3 8-31,-12-22-8 0,-16-20-120 16,-8-18 48 0,-4 3 80-16,-12 4-48 15,-4-2 48-15,5-11-16 16,7-10-56-16,16-10 64 0,12-6 8 0,16-13 0 31,8-15-288-31,28-29-16 16,31-23 184-16,21-34 32 0,13-10 64 15,-18 19 16-15,-20 26 8 16,-31 41 0-16,-12 18 408 0,-8 8-48 31,-3 2 8-31,-6 7 48 0,-3 3-48 16,0 0-24-16,-7 20-328 0,-10 11-8 16,-7 10 0-16,-4 7 8 15,5 9 80-15,-1 1 8 0,0-2 64 0,12-1 24 16,-4-8-144-16,16-3 0 31,0-2-40-31,0-4 8 0,24-7-16 16,8-5-232-16,11-10-352 15,30-16-400-15,-10 0-2769 16,-7-7-6665 0</inkml:trace>
  <inkml:trace contextRef="#ctx0" brushRef="#br1" timeOffset="206057.49">12893 16145 1096 0,'0'0'9170'0,"0"0"-5233"15,0 0-1417-15,0 0-391 16,0 0-913-16,0 0-608 15,-24-4-368-15,8 26-16 0,0 4-8 16,4 6-168 15,0-1 16-31,8 1 64 0,4 0-128 16,0-3 0-16,12-4-96 16,8-6-192-16,4-6-32 15,4-10-504-15,12-10-1209 0,-9-11-2784 16,1-5-4209-16</inkml:trace>
  <inkml:trace contextRef="#ctx0" brushRef="#br1" timeOffset="206442.9">13028 15837 1504 0,'0'0'8698'0,"0"0"-6602"16,0 0-720-16,0 0-991 15,0 0-185-15,0 0-200 16,0 0 8-16,-8 19 0 0,8-16 0 16,0 0-8 15,4-3-409-31,8 0 161 0,4 0 192 16,-4-3-104-16,4-6-264 15,-8-4 160-15,0 3 224 16,-8-2 40-16,0 8 904 0,-8 4 673 15,-8 0-953-15,-4 7-136 32,0 8 32-32,8-2-72 15,5 3-296-15,7-6-152 0,0-1-24 0,0-6-200 0,7-3 176 16,1 0-48-16,4-12-112 16,-12-20-1096-1,0 3-1441-15,0 1-5505 16</inkml:trace>
  <inkml:trace contextRef="#ctx0" brushRef="#br1" timeOffset="207029.2">12203 15494 7945 0,'0'0'3033'16,"0"0"-801"-16,0 0-311 0,0 0-657 16,0 0-384-1,0 0-24 1,0 0-255-1,-4 0-9-15,4 0-32 0,0 0-144 16,0 0-80-16,0-7-136 0,4 1-112 16,5-7-24-16,6-5-64 15,2-12 0-15,6-4 0 0,5-8 0 16,4-2-8-16,-4-1-64 16,-4 1 40-16,0 12 32 0,-13 7 8 15,-3 12 40-15,-4 7 200 16,-4 6-136-16,0 13-112 0,0 15-8 15,0 7 8 17,5 9 72-32,6 1-72 0,6 3 0 15,6-7 0-15,1 0-360 16,28 1-608-16,-8-11-1361 0,-9-8-3800 0</inkml:trace>
  <inkml:trace contextRef="#ctx0" brushRef="#br1" timeOffset="211911.82">13542 16192 11442 0,'0'0'4665'0,"0"0"-2825"31,0 0-175-31,0 0-737 16,0 0-440-16,4 0-88 0,20 0-56 16,20 0-144-16,32-12 288 15,27-1-112-15,-7 0-48 0,-12 4-87 0,-33 2-57 16,-14 4-56-16,2 0-88 0,-7-3-32 31,4 2 64-31,-16 1-72 0,-8 3 0 16,-9-3 0-16,-3 3-184 15,0 0-305-15,4-3-503 16,13-6-392-16,2-4-1177 0,-3 0-5176 16</inkml:trace>
  <inkml:trace contextRef="#ctx0" brushRef="#br1" timeOffset="212528.91">15184 16348 2712 0,'0'0'9466'16,"0"0"-7041"-16,0 0-305 0,0 0-984 31,0 0-368-31,11-86-503 0,10 42-265 16,3-26 0-16,11-35-32 15,1-32 32-15,4-15-8 16,-12 6 0-16,-8 22 16 0,-12 26 64 16,-5 9-64-16,-3 22 104 15,0 23 256 1,0 19 392-16,0 15-416 0,0 7 248 0,0 3-352 16,-3 0-224-16,-1 18-16 15,-8 30-64-15,-4 28 64 0,-4 29 48 31,4 13 0-31,12 2-40 16,4-9-8-16,0-12 40 0,12-1-40 16,4-18-16-1,0-20-376-15,8-15-552 16,15-14-1025-16,2-5-2448 0,-2-7-1488 16</inkml:trace>
  <inkml:trace contextRef="#ctx0" brushRef="#br1" timeOffset="212860.88">15925 15754 6161 0,'0'0'7665'0,"0"0"-4536"0,0 0-1016 15,0 0-1193-15,0 0-696 16,-100 57-168 0,72-12 48-16,12 12-104 0,4 0-16 15,12 0-104-15,0-6-136 16,4-10-120-1,16-9 104-15,8-10-96 0,4-12 232 32,4-10 136-32,4-3 48 31,0-16 176-31,-4-16 8 0,-4-23 64 16,-9-21 32-16,-18 3-24 15,-5 6 8-15,-17 16-136 0,-11 19 8 0,-15 7-80 16,-5 2-64-16,4 13-40 0,5 13-504 15,14 4-880-15,17 18-1641 16,20 16-1880-16,20-3-536 0,4-6-208 16</inkml:trace>
  <inkml:trace contextRef="#ctx0" brushRef="#br1" timeOffset="213446.75">16673 15770 4841 0,'0'0'5097'0,"0"0"-1953"15,9-79-335-15,-9 47-721 16,-4 3-879-16,-16 4-513 31,-4 9-280-31,-8 10-368 16,-4 6-48-16,5 3 0 16,3 22-96-16,3 7-144 0,14 9-96 15,11 4-216-15,0-4 160 16,28-3-97-16,4-9 73 0,7-10 32 15,9-13 256-15,0-6 128 16,0-10 80-16,-5-15 48 16,-11-4 512-16,0 1-71 15,-12 2-33-15,-12 4 168 0,0 9-56 16,-3 10-112-16,-5 3-496 16,0 10-40-16,0 18-64 0,3 36-16 46,1 37 32-46,16 42-32 16,8 20-56-16,3 2 128 0,5-10-64 0,-12-18 0 16,-3-10-56-16,-14-13-72 15,-3-28 80-15,-4-23 112 0,-8-21 8 16,-12-14 128 0,-8 1 72-1,-8-7 72-15,-7-3 192 0,-5-16 40 0,0-3 80 16,0-22-56-16,-12-29-64 15,-3-32-127-15,-5-34-169 0,12-22-112 16,21-8-16-16,27 5-40 31,16 11-192-31,23 10-24 16,18 7-217-16,6 28 1 16,29 17-136-16,11 24 96 0,9 33-536 15,0 8-112-15,-37 4-681 16,-19 16-3920-16</inkml:trace>
  <inkml:trace contextRef="#ctx0" brushRef="#br1" timeOffset="214233.11">18017 15367 440 0,'0'0'10138'0,"0"0"-7514"0,0 0-271 16,0 0-617-16,0 0-680 31,0 0-311-31,0 0-401 0,-96-6-168 16,28 53 64-16,-12 36 48 0,-7 31 80 15,4 13-24-15,27 0-24 16,32-10-32-16,24-21-224 0,3-17-64 0,25-19 64 31,4-19-64-31,24 1-8 31,28 2-288-31,23-6-288 0,1-12-568 16,-12-26 287-16,-33-4-3792 16,-27-18-7425-16</inkml:trace>
  <inkml:trace contextRef="#ctx0" brushRef="#br1" timeOffset="214480.47">18395 15630 6953 0,'0'0'7234'0,"0"0"-4378"32,0 0-767-32,0 0-1025 15,0 0-696-15,-8 96 112 0,0-17 160 16,4 16-264 0,1-3-96-16,3-19-40 15,0-25-96-15,0-16-72 16,3-4-72-16,9 4-240 15,0 0-440-15,16-13-568 16,-8-10-1409-16,0-9-3472 16</inkml:trace>
  <inkml:trace contextRef="#ctx0" brushRef="#br1" timeOffset="214734.37">18873 15941 9329 0,'0'0'6226'15,"0"0"-3618"-15,0 0-623 0,0 0-713 16,96 0-136-16,-8-9-456 16,31-1-311-16,9 1-225 0,-21 2-136 15,-27 7-8-15,-41-3-56 16,-11 3-257-16,0-3 97 15,-3 0-312-15,-6 0-232 0,-7-4-264 16,-8 4-1145-16,0-6-4384 16</inkml:trace>
  <inkml:trace contextRef="#ctx0" brushRef="#br1" timeOffset="-211369.71">19551 13281 4120 0,'0'0'4529'0,"0"0"-2816"0,0 0 391 32,0 0-319-32,0 0-121 15,0 0-608-15,0 0-24 0,-4-70 1 16,4 70-329-16,0-3-160 16,0 3-112-16,0 0-104 0,0 0-96 0,0 0-128 15,0 0-96 1,0 0 16-1,0 6-24-15,-4 10-128 16,4 9 128-16,-5 10 192 0,1 9 56 0,4 8-24 16,0-2 40-16,0 4 8 15,9 0-160 1,3-3 40-16,3-3 8 16,-2-1-112-16,2-5 72 31,-6-8-120-31,-2-8 0 0,1-4 72 31,-4-6-72-31,0-6-224 0,-4-1-352 16,0-6-472-16,0-3-656 0,0-3-4450 0,0-10-6152 15</inkml:trace>
  <inkml:trace contextRef="#ctx0" brushRef="#br1" timeOffset="-210235.77">19156 15589 11522 0,'0'0'4441'0,"0"0"-2361"0,0 0-327 16,0 0-777-16,0 0-448 15,0 0-352-15,0 0-152 16,16 16 48-16,-8 16-24 0,0 6 560 16,3 13-104-16,-2 6-208 15,-1 3 97-15,-4 3-233 16,3 1-16 15,-3-7-144-31,5-9-104 0,-1-4-217 16,-4-12-615-16,7-10-280 0,2-3-1633 15,-2-13-6257-15</inkml:trace>
  <inkml:trace contextRef="#ctx0" brushRef="#br1" timeOffset="-209565.3">20471 16094 4416 0,'0'0'8322'16,"0"0"-5905"-16,0 0-609 0,0 0-448 15,0 0-759-15,0 0-161 0,47 12 0 32,-15-12 16-32,9 0-152 15,6 0-184-15,9-19 96 0,4-9-200 16,-4-7-16-16,-5-9 0 15,-3-7-112-15,-12-10-16 16,-8-2 16-16,-17 2 32 16,-11 1 8-16,-3 9 56 0,-29 13 16 31,-15 10 8-31,-13 15 0 16,-8 13 40-16,-4 19 24 0,-7 32 0 15,6 28 104-15,17 23-64 16,21 6-24-16,31-16 72 0,8-25-64 15,20-26 8 1,8-6 136-16,12-3-72 16,11-4 144-16,17 1-80 15,0-16 80-15,-1-13 48 0,-2 0-120 0,-6-17-240 47,-8-11-224-47,9-39-928 0,-12 7-624 16,-12-7-4634-16</inkml:trace>
  <inkml:trace contextRef="#ctx0" brushRef="#br1" timeOffset="-208863.61">20327 15144 4993 0,'0'0'6641'0,"0"0"-3832"0,0 0-377 16,0 0-279-16,0 0-1033 15,0 0-432-15,-20 0-32 0,29-3-192 0,19-3-200 32,11 0-136-32,9-4-40 15,11 4 104 1,-3 0-192-16,-3-1 48 0,-10 4 0 0,-11 0-40 16,-16 3 48-16,-4 0-56 0,-5 0 0 31,-7 0 80-31,0-4-80 15,5 4 0-15,-5 0-88 0,0 0-376 16,0 0-304-16,4 0-216 0,8 0-1033 16,-1 0-2087-1,2-3-3666-15</inkml:trace>
  <inkml:trace contextRef="#ctx0" brushRef="#br1" timeOffset="-208246.52">21033 14811 7889 0,'0'0'3953'16,"0"0"-736"-16,0 0-961 0,0 0-920 16,0 0-767-16,0 0-417 0,0 22-136 15,0 17-16-15,-4 11 352 16,4 7-264-16,-4-6-80 0,4-3 48 16,0-7-48 15,12-9 8-31,4-10-16 15,7-6-80-15,1-10 80 0,8-6 0 16,0-9 0-16,7-16 112 16,-2-7-48-16,-1-13 0 0,-4-6-64 15,-8-3 8-15,-5 4 96 16,-10 5-104-16,-1 10 56 16,-5 19 280-16,-3 10 32 15,0 6-264-15,0 10-104 0,0 21-80 16,0 8 24-16,8 5 56 31,5-3-8-31,6-3 8 16,5-13 0-1,0-8 8-15,0-11 48 16,-1-6 16-16,2 0 240 0,3-23-104 0,-8-14 24 16,-1-8 40-16,-2-9-72 15,-10-3-32-15,-7-4-120 16,0 8-32-16,0 2-32 15,-11 13-40 1,-2 12-304-16,5 11-200 0,8 11-392 0,0 8-1825 16,0 14-2648-16,0-2 328 0</inkml:trace>
  <inkml:trace contextRef="#ctx0" brushRef="#br1" timeOffset="-207898.91">21957 14389 2880 0,'0'0'7594'0,"0"0"-3665"16,0 0-1465-16,0 0-527 15,0 0-705-15,0 0-624 16,0 0-232 0,0 0-376-16,0 6 0 15,0 29 24-15,0 12 72 0,0 5 72 16,0-2-96-16,4 4-72 0,0-3 24 16,4-3-24-16,0-7-232 0,-4-6-232 31,-4-10-544-31,0-9-657 15,0-6-1503-15,-12-10-1913 0</inkml:trace>
  <inkml:trace contextRef="#ctx0" brushRef="#br1" timeOffset="-207698.42">21714 14243 8425 0,'0'0'3281'0,"0"0"1600"15,0 0-2793-15,0 0-663 16,0 0-697 0,0 0-392-16,0 0-160 0,0 0-104 15,140-42 32-15,-57 39-104 16,1 0 0-16,-9 3-72 0,-23 0-568 16,21 6-1192-16,-15 4-2777 15,-17-1-4417-15</inkml:trace>
  <inkml:trace contextRef="#ctx0" brushRef="#br1" timeOffset="-206658.23">22137 14837 10186 0,'0'0'2104'15,"0"0"577"-15,0 0-969 31,79-71-544-31,-35 56-408 0,7 2-239 16,5 10-137-16,-4 3-8 16,-3 6-296-16,-10 23-72 0,-11 21-16 15,-13 5 0-15,-11 5 8 0,-4 7 0 16,-28-14 0-16,-11 5-8 0,-8-8-16 0,-2-5-120 31,2-7 32-31,3-9-88 16,12-7-24-16,11-12-248 15,18-8-241-15,3-2-23 0,16-12 288 16,20-17 336-16,16-9 0 16,19-22-112-1,21-20 112-15,11-21-64 16,-15 6 176-16,-24 19 88 16,-29 31 312-16,-26 23 184 15,-1 9 368-15,-8 4 225 16,0 9-217-16,-12 0-640 0,-21 19-256 31,-6 12 16-31,-1 10-72 0,1 7 56 16,2 6 40-16,10-3 24 15,11-4-40-15,12-2-80 16,4-7-8-16,11 0 72 0,13-6-72 16,16 0 0-1,8-7 0-15,4-3-104 16,8-9-192-16,12-13-1344 15,-13 0-2449-15,-11-6-5561 0</inkml:trace>
  <inkml:trace contextRef="#ctx0" brushRef="#br1" timeOffset="-206426.5">23248 14846 11082 0,'0'0'4377'0,"0"0"-2745"15,0 0-584-15,0 0-231 0,-52 95-377 32,37-50-216-32,6-1 8 15,5-2-232-15,4-5 0 0,0-2-8 16,16-6-232-16,4-7-280 16,16-9-121-16,-4-7 73 0,15-12-376 15,-7-10-2009-15,-7-10-2568 0</inkml:trace>
  <inkml:trace contextRef="#ctx0" brushRef="#br1" timeOffset="-206056.77">23375 14541 96 0,'0'0'8609'0,"0"0"-5944"16,0 0-729-16,0 0-807 0,0 0-377 0,0 0-504 0,-56 3-88 31,53 10-64-31,-1 3-96 16,4-3-128-16,0-1-128 0,11 1-24 16,6-6 128-16,2-7 96 15,1 0 56-15,1 0 72 16,-6-13-24-1,-6-3 56-15,-9 0-56 0,0 3 384 16,-9 1 464-16,-10 5-576 16,-2 4-200-1,1 3-40-15,5 3 40 16,7 7-120 0,8 3-56-1,0-1-328-15,0-2-632 0,0-7-905 0,0-3-1087 16,-5 0-5258-16</inkml:trace>
  <inkml:trace contextRef="#ctx0" brushRef="#br1" timeOffset="-205524.32">22412 14579 2512 0,'0'0'6481'0,"0"0"-4592"15,0 0-481-15,0 0-112 0,0 0 129 16,0 0-393-16,0 0-240 31,23-15-272-31,-3-5-384 16,4-5 40-16,4-7-176 15,0 0 8-15,-5-5 64 0,5-2-72 16,-4 1 96-16,-3 4 264 16,-2 4-128-16,-3 5 201 0,-8 6 23 15,-4 10 248-15,1 5-192 47,-5 4-320-47,0 0-160 0,0 10-32 0,4 6 0 16,3 6 0-16,1 7 0 15,5 6-320-15,18 9-880 0,-4-9-1497 16,-3-3-4008-16</inkml:trace>
  <inkml:trace contextRef="#ctx0" brushRef="#br1" timeOffset="-204722.39">23905 14595 7009 0,'0'0'6697'0,"0"0"-4296"0,0 0-369 16,0 0-655-16,0 0-785 16,0 0-288-16,96 67 144 0,-37-4-136 15,9 36-88-15,8 28 144 0,-4 9-200 16,-24-3-96-1,-24-21 48 1,-24-14-112-16,-5-6 80 16,-31-3-88-16,-11-9 0 15,-9-14-48-15,-20 7-96 0,-16-9-528 16,21-17-1160-16,0-8-5042 0</inkml:trace>
  <inkml:trace contextRef="#ctx0" brushRef="#br1" timeOffset="-202833.81">1510 12586 6601 0,'0'0'5617'0,"0"0"-4745"0,0 0-48 15,0 0 329-15,0 0-545 16,0 0-352-16,0 0-32 15,0 0-224-15,11 3-80 0,9-3 80 0,8 2 144 47,16 2 528-47,12-4-32 0,24 0-192 16,23 0-72-16,37-16-56 16,15-3-103-16,12-3-17 15,1-1 40-15,-1-2 64 0,16 0-96 16,8-1-64-16,9-2 128 15,-1 3-176-15,-8-1-88 16,-4 4 88-16,-19 3-88 0,-16 0 48 16,-14-3-56-16,-5-1 0 15,-15-6 0-15,-2-2 8 0,-8-1 40 32,-8 1-48-32,-13 2 72 15,1 0-48 1,-16 4 48-16,-13 6 8 15,-11 6 64-15,0-3-72 0,8 4 8 16,8-8 56-16,7 1-88 16,-4 4 128-16,-3-1-160 0,-4 3-8 0,-8 3 120 31,-9 4-72-31,-6-4 8 16,-1 8-8-16,-4-8-48 0,3 3 136 15,9-5-96-15,4 2-48 16,4-3 56-16,-1 1-48 0,1-1-8 15,-12 7 0-15,-8 0-56 32,-8 2 48-32,-12 1-104 0,-8 3-80 15,-4 0-112-15,0 0-96 0,0 0-288 0,0 0-808 16,4 0-1089-16,-4 0-3240 0</inkml:trace>
  <inkml:trace contextRef="#ctx0" brushRef="#br2" timeOffset="-196217.52">6670 10176 5457 0,'0'0'1944'15,"0"0"-792"-15,0 0 89 0,0 0 71 16,0 0-208 0,0 0 24-16,-9-73-39 15,1 63-249-15,1 0-64 0,-1 1-224 16,-5-1 128-16,2 1-288 16,-6 0-136-16,2-1 56 0,-5-3-232 15,-1 4 64-15,-7-4-144 16,-4 4 8-16,-3-4 72 15,-9 0-72-15,-4 0 0 16,1 0 40-16,-5 1-40 0,-4-1 72 16,-4 1-80-16,-4-1 0 15,-15 0 0-15,-16 0 0 0,-21 4 0 16,-8 3-8-16,9-1-40 47,11 7 32-47,13 0 16 0,-5 0 0 15,1 0 8-15,-2 7-8 0,14-1 16 16,19-3-16-16,12 3 8 0,4-2 73 16,-7-1-81-16,-13 3-16 15,-8 7 16 1,-4-4-9-16,5 1 9 0,-1 3 0 16,1-1-8-16,-2 1-40 15,6 0 32-15,3-1-24 0,-3-2 32 16,2 2 16-16,6-5 0 15,-1-1-8-15,8-2 0 32,-3-1 24-32,3 0-24 15,-3 3-40-15,-5 0 40 0,-4 4 8 16,0 3 32-16,0-4-40 16,8 4 0-16,1-4 8 0,3 1-8 31,8-4 16-31,4 4 81 15,4-4-89-15,1 1 72 0,-1 2-80 16,-4 4 0-16,-8 3 48 0,1 0-48 16,-9 2-8-16,4-1 8 15,0 1 0-15,5-1 48 16,3-2-48 0,-1-2 0-16,6 0 8 15,3 0-8-15,0-7 0 0,0 3 8 16,-3 1-8-16,-2 0 8 0,-2-1-8 15,-5 0 8-15,0 4 0 0,5 0-8 16,-2 2-48-16,2 2 48 31,-1-2 0 1,1 5 48-32,-5 2-48 15,-1 0-128-15,2 0 128 0,-9 7-48 0,1-4 40 0,-1 7 8 0,0-4-24 16,4 4-24-16,4-3 7 0,9-1 1 31,3 1 40-31,-1-1 8 16,2 7-8-16,-5 0 0 0,0 3 8 15,-3 4 40-15,6 2-48 16,-6-3-8-16,6 4 8 0,6-1 0 16,3-3 0-1,0-2 49-15,4 2-49 16,5 0 64-16,-1 7-64 0,4 0-8 15,-5 5 8-15,6 8 0 16,3 2 8-16,4 1-8 0,4 2 8 16,4-2 72-1,4-4-80-15,0 1-8 32,0-4-8-32,0 0 32 0,8 3-16 15,4-2 0-15,4 2 0 16,4 0 0-16,4 0 0 15,8-3 0-15,-1 4 8 0,9-4 0 16,4 3 0-16,7 1-8 16,5 2 56-16,4-6-32 15,0 1-24-15,4-8 0 0,16 1 0 16,11-4 72-16,20 5 32 16,-14-15-24-16,-14-5-64 0,-27-12 200 15,-8-5-208-15,7 4 40 31,10 1 80-15,18 5-128-16,21 0 120 0,15 1-120 16,0-8 8-16,-3-5 104 15,-4-3-112-15,-5-7 0 16,13 0 0-16,-1-3 16 0,5 0-8 0,-1 0-8 31,-3 0 0-31,4-9 48 0,-9 2-40 16,-4-2 0-16,-7-1 16 15,-8 1-16-15,3-1-8 16,1-6 0-16,4-3 0 0,-1-6 24 31,0-1-24-31,6-5 0 0,-6-1 8 16,1-6-8-16,-5 6 72 0,-7-3-72 0,-4 3 0 16,-17 4 24-16,-11-1-24 15,8-3 0-15,16-5 0 0,-5-2 8 16,1 1 32-16,4 4-40 31,2-1 0-31,15-7 0 0,14-2 0 16,-11 6 8-1,-29 12 32-15,-6 1-32 16,-22 9 56-16,-8-3-64 16,14 0-64-16,3-6 64 0,3-4 0 15,1 0 0 1,0 1-16-16,0-4 16 15,0 0-8-15,-2-3 8 0,-2 3-72 16,-3-3 72-16,-1 7-80 16,-9-7 16-16,-3 3 64 0,-4 1 0 31,0-4 0-31,-4-4 0 16,4 5 0-16,-1-4 0 0,1-3 0 0,0 2-88 15,-5-2-8-15,6 3 96 16,-10-3-64-1,1 2 64-15,0 5 0 0,-4-5 8 16,0 4-8-16,1-3 0 31,-6 4-8-31,-3-1-112 16,-4-4 72-16,0 2 8 0,-4-2 0 16,0-5 40-16,-4-4 0 15,3-3 0-15,6-6 0 0,-9 3 0 0,3 0 8 16,-7 6-8-1,0 1-16-15,-3 5 16 16,-13 5 8-16,-8-5 72 0,-8-2-8 16,0-1-72-16,-8-5 184 15,-4-8-184-15,-8-2-8 16,1-4 8 0,-5 1 0-16,-4-7 64 15,1 3-56-15,-5 4 0 16,-16-4 288-16,-20 7-120 0,-19 9-72 0,-9 16 8 15,5 16-32-15,16 16-32 16,15 3-48-16,1 19-216 0,3 13-296 16,20-4-1441 15,16-2-4112-31</inkml:trace>
  <inkml:trace contextRef="#ctx0" brushRef="#br2" timeOffset="-191459.23">9012 16021 6529 0,'0'0'1560'31,"0"0"-1048"-31,0 0-272 0,44-77-112 0,-12 49 8 16,-1 3 177-16,14-1 71 16,-6-2 208-16,9 2 72 0,-4-2-168 15,7-1-88-15,9 4-48 16,5-7-128-16,2 0-136 0,1 0-16 31,3 1 128-31,2 2-200 0,-2-3 88 16,-4 4 360-16,-3 2 113 0,-4 1 55 15,0 0-184-15,-4-4-200 16,-4 4 72-16,-5-1-224 16,-2-2-80-1,-2-1 72-15,-4-3-24 0,-3 1 64 31,-4 2 8-31,5-3 8 0,-9 4 152 16,-1 5-104-16,1 1-56 16,4 0 40-16,-1 3-64 15,6-3-96-15,6 0 16 0,6-4 32 32,6 0-16-32,1 4-40 0,3-3-144 15,-3 6 96-15,0 0 0 0,-8 3-8 0,0 3 48 16,-1 1 8-16,-6-1 0 15,-2 0 64-15,5-3-16 0,8-3 64 32,0 0-104-32,8 0 80 15,3-3-72-15,1 0 40 0,0 2-16 16,-8 5-40 0,-5 2 0-16,-7 0 32 15,-8 1-24 1,0 2 0-1,-1 1-8-15,1-4 56 0,8-3-16 0,9 0-40 16,5 0 0-16,2 1 8 16,9-5-8-16,-6 8 40 0,1-4-40 15,-8 3 0-15,-9 0 0 16,-7 4 0-16,-3-1-8 0,-2 1 8 31,1 0 48-31,4-1 40 16,8-3-88-16,3 4 0 0,9 2 16 15,20-6-16-15,15 4 0 0,-11 3 0 16,-5-1 64 0,-10 4-16-16,-18 3-48 0,5 0 0 31,12 0 24-31,-5 0-24 16,6 0 0-16,10 0 16 0,20 0 72 15,21 7 0-15,3-1-88 16,1 0 0-16,-12 0 48 15,-9 1-48 1,-4 3 8-16,-2-7 8 0,-22 6-16 16,-15-6 88-16,-8 4-88 0,-5-1 0 15,9 1 0-15,12-1 8 0,8 3 8 16,-1 1-16-16,5-1 16 16,-4 1 96-16,4-1-112 15,-5 4 0 1,1-3 0-16,-4 3 0 15,4-4 8-15,-5 0-8 0,-3 1 0 16,-1-1 0-16,1-2 0 0,8 2 0 16,-4-3 0-1,0 1 48 1,3-4-56-16,0 4 8 16,-2-1 0-16,-6 0 32 15,-3 0-32-15,0 1-16 0,-8-4 16 16,0 4 8-16,-9-1 0 15,5 0-8-15,0 0 8 16,-1-6 96-16,5 4-104 0,4-1 0 31,4-3 40-31,-1 3-40 16,1-3 8-16,5 0-8 16,-6 0 0-16,1 0 24 0,4 0-24 15,-5 0-8-15,1 0 8 16,0 0 0-16,3 0 0 15,1 0 0-15,4-3 8 0,12 0 32 32,15-1-40-32,16 1 0 0,-3-3 0 15,-16 3 0-15,-29-1 81 16,-19-2-81-16,-8 0 0 16,8-4-32-1,8 1 32-15,4-4 0 0,-5 1 56 16,5 2-56-16,-8 0 64 15,8-2-64-15,-4 5 0 0,0-2 0 0,-1 2 0 16,1-2-8-16,0 3 8 16,0-4 0-16,-4 3 0 0,-1 1 0 31,1-3 0-31,0 2-48 16,-1-2 48-16,-3-1-40 0,3 1 40 15,2-4 0-15,-1 4 0 0,-5-4-8 0,5 4 0 16,-4-4-57-16,3 7 65 15,-2-4 0 1,-2 4-8-16,5-1 16 16,-4 4 0-16,7-3-8 15,10-1 0-15,-1 1 65 0,3-1-65 32,5 2-24-32,-1-5 24 15,1 3 8 1,-4-2 0-16,-4 3-8 0,-8-4 8 15,0 4-48-15,-5 2 40 16,1-5 0-16,0 6 0 0,4-4 8 16,8 1 0-16,-1 0-8 15,5 0 0 1,-1 2 24-16,1-5-24 0,-5-1 0 16,1 1-8-16,-4-1 16 15,-8 0-24-15,-9 4 16 0,-2 0 0 16,-1-1 0-16,3 1 0 15,1 6 8-15,4-3-8 16,8-3 8-16,0 3-8 16,7-1 0 15,1 1 0-31,-4 0-8 16,-4 0 16-16,0-1-8 15,-5 4 0-15,-3 0 0 0,4 0-8 16,-1 0 8-16,5 0-8 15,8 0 8-15,12 7 0 0,20-4 0 0,20 0 0 16,-2 4 8-16,-18-7 24 16,-24 0-32-16,-25 3-8 15,-2-3 8-15,6 3 0 0,5 0 8 16,12-3-8-16,-5 3 0 16,6 0-24-16,14 1 24 15,21-4-48-15,16 3-1 16,3 0-15-16,-8 6-144 15,-15 1 56-15,-25 0 104 0,-19-1-48 16,-8 1 96-16,0-1 0 16,8 7 0-16,4-3 8 0,15 9-8 31,-3-3 0-31,0 6 0 16,12 4-24-16,15 3 24 15,-11 3 0-15,-9-7 0 16,-7 1 8-16,-17-4 40 0,9 7-48 31,1 3 0-31,-2 0-40 0,-8 3 40 16,-3 0-8-16,-7 4 0 15,-2-1 8-15,6 3 40 0,-10 1-40 16,-3 5 0-16,-1 1-72 0,-7 3 72 16,-7-3-16-16,-14 3 8 15,-3 3 8-15,-4-3-16 16,-4 6 16-16,-16-6 0 15,-4 7-32-15,-8-4 32 32,0 0 0-32,-7 0 0 0,-1 4 24 15,-8-4-24-15,1 0 0 16,-5 0 0-16,-8 0-32 0,-4 0 32 31,-16 10-8-31,-23 3 8 16,-25-1 0-16,-3-8 32 15,4-10-32-15,11-13 0 0,12-7 24 0,1-2-16 0,-1 3 40 32,-4-7 8-32,-3 4-48 15,-4-1 104-15,-5 1-112 0,-11 3 0 16,-5-4 136-16,1 1-88 16,-5-1 40-16,1-6-88 0,3 1 8 15,-3-1 72 1,4-9-80-1,-5 0-40 1,5-7 40-16,-1-6 16 0,-12 0-16 16,1 0 8-16,-8-6-8 15,-5-7 104-15,-3 0-104 0,4-3-48 16,-4 0 48-16,-2 0 0 0,2 1 65 16,-8 2-9-16,4 0-56 0,0 0 144 31,7 1-144-31,0-1-8 15,1 1 8-15,0-1 0 16,-4 0 0-16,-5 4 0 0,5-4 16 16,-5 0-16-16,5 3 0 15,4-2-8-15,-4-1 8 16,-1 0 72-16,1-2 72 0,-4 2 48 16,3 0-112-16,5 0 256 15,-1 7-272-15,5 0-56 0,0 6 64 16,3 0-56-16,1 0 32 15,-5 0-48-15,9 6 0 0,-1-3-24 32,1 0 24-17,4 4 0-15,8-4 40 16,2 0 16-16,6 6 40 0,0 1 56 16,3 6-104-16,-3 3 272 0,3 6-272 15,5 1-40-15,-1 2 56 16,0-2-64-1,13 2 48-15,-5-2-48 16,9 0 8-16,-1 2 16 16,5 0-24-16,-5 4-8 0,4 3 8 15,4 0 0-15,1 0 0 16,3 0 0 0,4 6 0-16,5-6 80 0,-1 6-80 15,13-3 8 1,11-3 96-16,16-9-40 15,-3 2 112-15,-5 11-136 0,-4-2-32 16,-12 8 72-16,8-4-80 16,4-3 0-16,1-6 48 0,3 0-40 31,0-3 32-31,0-4-40 16,5 0 0-16,-2-3 16 0,2-5-16 15,-1-2-64-15,1-5-8 0,-2-1-24 0,-7-6 48 16,5 1-48-16,-1-4 40 31,-4 0 56-31,0 0 0 16,-4-4 0-16,-3-2 0 0,-1 3 0 15,-4 0 64-15,1 0-64 0,-4 3-56 16,-2-4 56-16,2 1 0 31,-5 0 0-31,4-3-8 0,1 0 8 16,-2-4-32-16,2-3 32 0,-13-3-120 15,-11-6 120-15,-16 0 0 16,-1-4 8-16,16 4 48 16,25 0-48-16,26 9 88 31,2-3-96-31,-9-6 0 16,-4-6 0-16,-4-4 8 0,0-3 0 15,0-3-8-15,5 0-56 16,-1 0-8-16,4-1 64 0,0 5 0 15,5-1 0-15,4 0 8 0,6 6-8 0,5 4-8 32,9-1 8-17,-1 10 16-15,3 1-16 0,6 5-64 0,-1 1 64 16,0 2 0-16,4 4-8 16,-4 0-64-16,4 0 32 0,4 3 32 46,-4 0 8-46,0 0-120 16,-4 0 120-16,-4 0-88 0,-8 9 8 0,-4 0 72 16,-3 1 8-16,-9 3 0 15,4-4 0-15,-4 1-40 0,0-4 40 16,8 4 8-16,0-4 56 16,5-3-64-1,6 1 8-15,1-4 48 0,5 0-56 16,-1 0 0-16,1 0 0 15,2 0 0-15,-3 0 48 0,4 0-48 16,-4 0-16-16,5 0 16 16,-2 0 0-16,2-4 0 31,-2-2 0-31,6-3 8 16,-9-7 40-16,-1-3-48 0,2-3 8 15,-9-10 16-15,4 3-24 16,-4-6-8-16,0 3 8 0,0 0 16 31,1 4 72-31,7 3-80 16,-1-1-8-16,6 1 176 0,2 0-160 0,10-4 112 15,-1-3-128-15,4-3 0 16,0 0-8-16,0-3-56 0,0 0 64 16,4 3 0-16,-1 0 8 15,1 6-16 1,5 1 8-1,-5 6-8-15,0-4 0 0,0 4-96 0,-1-3-24 16,1-7-40-16,0 0-128 0,-4-6 56 16,0-6-368-16,9-23-233 15,-5 7-1287-15,3 6-2697 0</inkml:trace>
  <inkml:trace contextRef="#ctx0" brushRef="#br2" timeOffset="-187712.52">29464 4914 1144 0,'0'0'6409'16,"0"0"-5257"-16,0 0 1 0,0 0 103 15,0 0-200 1,0 0-80-1,0 0-208-15,0 0-47 0,0 0-177 16,0 0-72-16,0 0 56 0,0 0-216 0,0 0-88 16,0 0-24-16,0 0-128 15,0 0-8-15,0 4-64 32,0 5-192-32,0 10 136 0,0 10 8 15,0 6 48-15,0 3 40 16,4 0-32-16,-4-6 8 0,7-4-16 0,-3-2 8 0,4-7 8 15,1-3-16-15,-2-3 0 16,1-7 40-16,5 0-32 16,2-3 112-1,5-3 176-15,8 0 24 16,0-6 128-16,12-10-176 16,3-6 32-1,9-7-119-15,4-2-177 16,0-4 80-16,-5-4-88 15,-2 8 8 1,-10 2-40-16,-7 4 32 0,-8 12 0 16,-7 0 8-16,-6 10-8 15,-7 0-8-15,-4 3-96 0,4 0-497 16,-4 0-455-16,4 19-960 0,-4-3-441 16,0-3-1760-16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30T12:11:19.18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1896 5454 7665 0,'0'0'1937'15,"0"0"-793"-15,0 0 616 0,0 0 289 16,27-60-545 0,-27 60-328-16,0 0-256 15,0 0-343-15,0 0-145 0,0 0-272 0,-3 9-144 16,-9 17 128-16,-8 9 64 16,-12 25 0-16,-4 29 96 0,-16 19-144 31,1 10 0-31,3-14-112 15,8-21-40-15,12-26 64 0,8-12-64 16,1-10-8 0,-2 2-144-16,6-5-544 15,2 0-617-15,13-26-1503 0,0-6-2529 16,17-9-657-16</inkml:trace>
  <inkml:trace contextRef="#ctx0" brushRef="#br0" timeOffset="285.1">1848 5562 5521 0,'0'0'4577'0,"0"0"-3393"16,0 0 688-16,0 0 17 15,0 0-457-15,0 0-304 0,0 0-472 0,8-3-432 16,12-6-24-16,12-4 225 31,8-3-153-31,8-6-136 0,-1 2 72 16,1 2-208-16,0 5-264 15,-12 7-553-15,-8 6-791 16,-8 0-1184 0,-8 6-1201-16,-8 7-2529 0</inkml:trace>
  <inkml:trace contextRef="#ctx0" brushRef="#br0" timeOffset="501.2">1800 5927 7273 0,'0'0'1408'0,"0"0"-575"0,0 0 783 15,0 0-872-15,0 0 792 16,104-38-159-16,-48 13-513 15,8-7-464-15,-1 0-400 32,1 7-384-32,-8 9-2297 15,-16 7-1240-15,-16 9-3872 0</inkml:trace>
  <inkml:trace contextRef="#ctx0" brushRef="#br0" timeOffset="717.31">1558 6458 8121 0,'0'0'2097'16,"0"0"-769"-16,0 0 328 15,0 0-231-15,0 0-345 16,0 0-136 0,0 0 16-16,103 25 16 15,-15-54-295-15,23-8-361 0,12-5-320 16,-7 1-488-16,-8 3-1841 0,-36 12-3224 15,-17 1-3057-15</inkml:trace>
  <inkml:trace contextRef="#ctx0" brushRef="#br0" timeOffset="1049.29">3072 5378 14859 0,'0'0'1616'0,"0"0"-1080"0,0 0 472 0,0 0-79 0,0 0-169 16,-101-35-440-16,66 45-192 16,-13 18-80-1,-11 26-48-15,-18 32 144 16,-6 28 24-16,3 19 144 15,17 1 112-15,23-7-168 16,20-19 24-16,12-13-40 16,8-22-232-16,4-22 88 15,11-13-96-15,9-10-120 16,12 2-32 0,12-5-496-16,24-9-256 15,28-16-761-15,-17-23-2407 16,-7-8-2338-16</inkml:trace>
  <inkml:trace contextRef="#ctx0" brushRef="#br0" timeOffset="1588.25">3242 5623 7761 0,'0'0'4785'0,"0"0"-3313"0,0 0 65 16,0 0-553-16,0 0-480 15,-75 76 64-15,59-29 24 16,-4 7-136-16,0 10 129 0,5-4-417 16,2-3-96-16,9-3 32 15,4-9-96-15,0-10 0 0,0-10-8 32,12-12-160-17,4-13-16-15,0 0-272 16,8-32 448-16,12-22 288 15,-5-9-80-15,1-4-40 0,0-3-168 16,-12 25 0-16,-3 8 104 16,-9 18-32-16,-5 16-64 0,1 3-8 0,-4 5-112 31,8 21 112-31,5 12 0 16,-2 7 0-16,9 5 152 0,4-2-152 15,0-7 8-15,0-6-8 16,0-12-40-16,0-14 40 0,-1-9 0 31,1-19 168-31,0-29 440 16,4-34-312-16,-7-30 16 15,-10 5-144-15,-7 21-96 16,-4 35-24-16,0 26 48 0,0 6 40 16,-8 6 192-16,4 1-200 0,4 8-128 15,0 4-360-15,0 0-1024 31,12 22-1521-31,1 4-944 0,2 2-1248 16</inkml:trace>
  <inkml:trace contextRef="#ctx0" brushRef="#br0" timeOffset="1851.22">3789 5251 13274 0,'0'0'1937'0,"0"0"167"16,0 0-223-16,0 0-1041 0,0 0-600 31,0 0-232-31,52 0 160 0,-20 22 128 16,11 10-112-16,5 25 16 16,-1 26-32-16,-15 34-64 0,-23 20 48 0,-18 6-80 15,-34 3 0-15,-13-19 88 0,-4-13-160 31,8-28-224-31,12-29-16 16,-12-3-936-16,20-22-1297 16,1-4-4112-16</inkml:trace>
  <inkml:trace contextRef="#ctx0" brushRef="#br0" timeOffset="2205.34">4307 5867 13154 0,'0'0'945'32,"0"0"-161"-32,0 0 592 15,99-28-504-15,-59 15-280 0,0 3-192 16,0 4-200-16,-1-4-200 16,-3 7-136-16,-4 0-408 15,-12 3-848 1,-12 10-704-16,-8 6-1073 15,0 3-3921-15</inkml:trace>
  <inkml:trace contextRef="#ctx0" brushRef="#br0" timeOffset="2374.57">4243 6181 9394 0,'0'0'1688'15,"0"0"-160"-15,0 0 361 16,0 0-505-16,0 0-472 0,19 23 128 0,18-23 25 15,10-10-425-15,9-12-640 16,32-26-48 0,-13 4-4793-1,-7-1-6074-15</inkml:trace>
  <inkml:trace contextRef="#ctx0" brushRef="#br0" timeOffset="4310.42">5793 5883 432 0,'0'0'864'0,"0"0"752"15,0 0 112-15,0 0-559 16,0 0 55-16,0 0-152 16,0 0-168-16,0 0-135 0,0 0-121 15,-28 3 152-15,20-3 24 16,0 0 0-16,-1 0 120 0,6 0 49 31,-1 3-89-15,0-3-192-16,0 0 8 0,4 0-56 15,0 0-88-15,0 0-63 16,0 0-113-16,0 0 88 0,4 0-144 16,7 0-208-16,14 0-16 15,10-3 208 1,6 0-8-16,6 0-16 15,-6 0-200-15,-6 0-80 16,-12 3-24-16,-6 0 0 0,-9 0-8 0,-8 0 8 16,0 0 0-16,0 0-8 15,0 0-96-15,0 0 48 16,0 0-232 0,0 0-104-16,3 0-344 0,14-7-1033 15,-2-6-2960-15,-2-2-880 0</inkml:trace>
  <inkml:trace contextRef="#ctx0" brushRef="#br0" timeOffset="4626.79">6697 4889 14243 0,'0'0'1824'0,"0"0"-1240"16,0 0 608-16,24-79 161 16,-24 72-401-16,0 4-416 0,0 3-384 15,0 0-112-15,0 3-40 0,0 17-192 16,0 24 72-16,0 32 120 16,-4 26 200-1,4 6-64-15,-4-4-136 16,0-15 136-16,-3-12-136 15,-6-1-48-15,-2-13-416 16,-10 1-1537-16,5-20-3392 31,5-15-2912-31</inkml:trace>
  <inkml:trace contextRef="#ctx0" brushRef="#br0" timeOffset="5027.78">6060 6369 9618 0,'0'0'4296'16,"0"0"-3815"15,0 0 391-31,0 0 752 16,0 0-296-16,171 0 201 0,-28-26-577 15,24-6-344-15,9-5-88 16,-17-2-144-16,-27 11-80 0,-28 9-96 15,-29 6-128-15,-27 7-24 32,-8 3-48-32,-5 0-288 0,6-1 16 0,-2 1-328 15,-11 3-328-15,-16 0-1040 0,-8 0-3338 16,-4 0-4984-16</inkml:trace>
  <inkml:trace contextRef="#ctx0" brushRef="#br0" timeOffset="6161.77">6395 7217 8673 0,'0'0'2425'0,"0"0"-1249"16,0 0 1281-16,0 0-361 0,0 0-792 16,0-4-295-16,0 1-41 0,0-7-488 15,0-2-168-15,0-4-40 0,0-9-192 16,11-4 16-16,10-6-96 47,2-3-40-47,8-3 40 0,1 6-96 15,1 6 88-15,3 7 8 16,-4 13-88-16,-4 6 80 0,0 3 8 16,-5 15-120-16,1 14 120 15,-8 15-8 1,-8 20 8-16,-4-1 0 0,-4 4 8 0,-8-1-16 16,-8-14 8-16,-3-2-104 15,-6-9 96-15,9-15 0 0,1-4-8 16,7-13-88-16,3-9 64 15,5 0-8-15,0-18 48 32,13-30-400-32,15-32 288 0,11-28 64 0,9-6-88 15,-8 19-80-15,-8 32 152 16,-12 34 56-16,-8 13 8 0,-1 7 0 16,2-1 192-16,2 7 32 0,-2 3-88 31,2 6-16-31,5 16-40 15,0 7 144 1,0 9-8-16,-4 6 56 16,0 8-32-16,-9 2-120 15,-3 5 0-15,1-1-48 0,-5 2-72 16,0-9 0 0,-9-3-136-16,2 2-656 15,-1-15-1216-15,0-9-4626 0</inkml:trace>
  <inkml:trace contextRef="#ctx0" brushRef="#br0" timeOffset="7148.59">9164 5226 7681 0,'0'0'2361'0,"0"0"-1041"15,0 0 320 1,0 0 113-16,0 0-89 0,0 0-496 15,0 0-416-15,0 0-311 0,0 0-201 16,-92-26-232-16,-31 77 48 16,-21 9 16-16,-8 14-64 15,17-8 8-15,23-12 64 16,32-13-72 0,25-9 112-1,24-12-120-15,14-5-8 0,9-2-64 16,5 6-144-16,3 0-88 15,23 0 55-15,33 7 105 16,31-1 144-16,37-3 48 0,7 0 0 16,-3-6 8-16,-28 0-48 31,-36-4 80-31,-21 1-88 0,-15 3 48 0,-4 3-72 0,-8 10 24 16,-4 9-8-16,-12 6 8 15,-48 20 193-15,-35 19-41 16,-49 15-48-1,-11-3 8-15,-9-6 120 16,25-22-160-16,43-20-56 0,28-12 184 16,20-13-128-1,24-9 136-15,4 3-208 16,8-4-160-16,13 1-8 16,42-3 168-16,45-10 272 15,43-3 64 1,29-22-80-16,3-14-168 15,-12 1-8-15,-28 3-72 0,-30 7 208 16,-34 9-216-16,-28 6-8 0,-11 3-120 16,0 4-128-16,-4-1-48 0,-8 2-448 15,-20 5-953-15,-7 5-3320 32,-14 8-2232-32</inkml:trace>
  <inkml:trace contextRef="#ctx0" brushRef="#br0" timeOffset="7649.8">8410 7321 9538 0,'0'0'4849'0,"0"0"-4129"16,0 0 472-16,0 0 336 16,0 0-824-16,-39 29-431 0,15-1 367 15,-4 7-192-15,0 4-56 16,0 5-48-16,0 0-176 0,12 1-56 31,0-4-48-31,16-6-56 0,0-7-8 16,9-5 0-16,14-4-104 15,5-10 8-15,7-6-288 0,30-12-672 16,-10-13-1585-16,-11-7-4144 16</inkml:trace>
  <inkml:trace contextRef="#ctx0" brushRef="#br0" timeOffset="8088.55">8498 6978 6249 0,'0'0'5729'0,"0"0"-4569"0,0 0 569 16,0 0-137-16,-80-9-680 15,68 9-336-15,5 0-208 0,3 3-328 32,4 7-40-32,0 2-8 15,0 4-88-15,11 0 48 16,1 0-32-16,4-4-16 0,5 1 0 0,-6-9 96 16,-3-1-144-16,4-3-56 15,-8 0 200-15,-8-7 224 16,0-8-224-16,0-2 96 15,-12 5-96-15,-8 6 0 16,-4 2 0-16,1 4 16 16,6 0 112-1,2 0-24-15,10 7-104 16,5-1-96-16,0-3 96 0,0 3-8 31,5-2 8-31,6-1 40 16,-3-3-40-16,-4 0-16 0,0 0-56 15,-4 0-256-15,0-7-664 0,-4 7-3145 16,-4 0-6049-16</inkml:trace>
  <inkml:trace contextRef="#ctx0" brushRef="#br0" timeOffset="8404.91">8569 7420 11058 0,'0'0'4345'15,"0"0"-3817"-15,0 0 288 0,0 0-72 31,0 0 296-31,0 0-199 0,124 0-329 16,-76-7-224-16,3-2-184 0,5 0-104 16,-4-1-432-16,-3 3-713 15,-14 1-719-15,-15 6-1217 0,-12 0-1320 16,-8 0-3368-16</inkml:trace>
  <inkml:trace contextRef="#ctx0" brushRef="#br0" timeOffset="8567.65">8569 7572 7833 0,'0'0'1216'0,"0"0"289"16,81 3-49-16,-29-3-240 16,7-6-231-16,13-10-49 0,20-9-936 31,-17 3-1473-31,-12-1-3864 15</inkml:trace>
  <inkml:trace contextRef="#ctx0" brushRef="#br0" timeOffset="8768.12">9398 7223 13898 0,'0'0'2929'16,"0"0"-1225"-1,0 0-135-15,0 0-569 16,0 0-528-1,0 0-328-15,0 0 16 0,0 0 8 16,-11 101 104-16,3-62-264 16,-8 2 0-16,4 7-8 31,-4-4-440-31,-9 10-568 0,10-9-1801 16,-1-14-2824-16</inkml:trace>
  <inkml:trace contextRef="#ctx0" brushRef="#br0" timeOffset="9971.07">8474 5010 9994 0,'0'0'1784'15,"0"0"-1048"1,0 0 1457-16,0 0-545 15,0 0-232-15,0 0-63 0,0 0-417 16,-4-48-440-16,4 29-216 0,4 0-96 16,4 0 0-16,4 0-184 15,0 6 0-15,0 1-8 32,4 6-64-32,4 2 24 0,-1 4-32 15,2 0-16-15,-1 4 88 0,-1 11-24 16,-2 11 32-1,-2 2 0-15,-2 7-120 0,-10-3 104 16,-3 3-112-16,0-4-48 16,-3-2 128-16,-10-6-160 0,5-8 80 31,1-8 8-31,3-4 96 16,0-3 24-16,4-10 8 0,0-15-8 15,0-13-112-15,11-10 0 0,10-6 112 16,-2-6 8-1,1 9 0-15,1 10 248 16,-6 9-72-16,-7 16 104 0,-4 6-16 16,4 10-168-16,-4 0-104 15,4 0-96-15,3 4 88 0,2 5 8 32,2 7 0-32,6 0 16 31,-5 3 64-31,-1 0-72 0,-3 6-8 15,-3-2 0-15,-5 2 0 16,-4 7-216-16,0 3-880 0,0-7-3201 0,0-5-7290 16</inkml:trace>
  <inkml:trace contextRef="#ctx0" brushRef="#br0" timeOffset="17152.53">9765 5598 7881 0,'0'0'2441'16,"0"0"-593"-16,0 0 73 0,0 0-9 31,0 0-608-31,0 0-432 16,0 0-151-16,0 0-289 0,-8-20-216 31,-4 36-80-31,0 6-128 16,1 7 208-16,-2 9-168 0,5-3-40 0,4-3-16 15,4-1-48-15,0-5-24 16,12-11-232-16,4-2-112 16,4-9 376-1,8-4 40-15,0-10-8 16,3-12 16-16,5-10 48 0,-4-6 40 0,1 0-40 15,-10 0-40-15,-3 3 64 16,-8 9-72-16,-8 7 232 31,4 13 136-31,-8 3-48 0,0 3-320 16,0 6-72-16,0 16 48 16,0 10 24-16,4 10 8 0,4 5 8 0,5 7 56 0,-6 3-64 31,5 22-8-31,-4 26 0 15,-4 13-112-15,-4 9-312 16,-4-16 424-16,-8-31 48 0,-3-30 32 16,-6-12-32-16,1-6 8 15,-8-4-56 1,0 1 0-16,-12-4 120 16,1-9-48-1,-9-12 144-15,4-4 152 16,-4-10 152-16,5-15 40 0,7-14-256 15,8-5 96-15,11-23-136 16,17-15-264-16,21-20-8 0,14 13 8 16,9 16-128-1,0 26-104-15,0 18-520 16,12 1-104-16,31 5-32 0,-6 7-1177 16,-18 7-4184-16</inkml:trace>
  <inkml:trace contextRef="#ctx0" brushRef="#br0" timeOffset="17484.72">10438 5854 8737 0,'0'0'2833'16,"0"0"-1417"-16,0 0 441 16,0 0-601-16,0 0-880 0,0 0 72 15,-28 73 520-15,13-32-320 16,2 7-207 15,2 0-225-31,7-1-160 0,-1-5 112 16,5-4-168-16,0-7-16 15,13-5-336-15,2-10-825 0,5-6-287 16,16-10-993-16,-4-4-767 31,-4-12-4234-31</inkml:trace>
  <inkml:trace contextRef="#ctx0" brushRef="#br0" timeOffset="17800.91">10642 5661 6953 0,'0'0'2336'0,"0"0"-815"0,0 0 431 16,0 0-671-16,0 0-745 0,0 0-256 15,0 0 40-15,-37 16 16 0,37-1-184 16,0 2-152-16,0-5 0 16,13 1-208-1,2-1 152-15,2-5 48 16,-2-1-200-16,5-6 200 0,-4 0-144 31,0-6 152-31,-8-10 400 0,-4 0-168 16,-4-3 200-16,0 6 448 31,-8 4-120-31,-7 3-16 16,-2 6-375-16,-3 0-369 0,1 9-8 15,6 4-2057-15,2 0-3984 0</inkml:trace>
  <inkml:trace contextRef="#ctx0" brushRef="#br0" timeOffset="28868.63">11327 5499 6433 0,'0'0'1736'0,"0"0"-367"0,0 0 343 15,0 0-304-15,0 0 1 0,32-79-129 16,-32 72-192-16,0 4 40 15,0 3-512-15,-16 0-600 32,-8 6 88-17,-16 16 160-15,-16 23 353 0,-16 25-297 16,-3 31-88-16,-1 11 232 16,20-1-192-16,20-7-32 0,21-8-80 15,6-17-112-15,9-19-16 0,0-9-32 31,20-9 0-31,8 5-8 0,12 4-104 16,12 0-536-16,4-13 88 16,0-10-929-16,19-9-1031 0,-15-9-497 15,-12-10-7257-15</inkml:trace>
  <inkml:trace contextRef="#ctx0" brushRef="#br0" timeOffset="29415.82">11291 6048 6809 0,'0'0'2937'0,"0"0"-1625"31,0 0 640-31,0 0 321 0,0 0-785 15,0 0-512-15,0 0-136 0,0 0-167 16,0 0-121 0,-48 3-552-16,68-3 80 15,8 0 280-15,16 0 248 0,12-3-88 32,4 0-136-32,3-3-216 0,-11 6 0 15,-4 0-160-15,-13 0-8 16,-7 0 16-16,-11 0-16 15,-6 3 0-15,-7-3-72 0,-4 0-88 0,0 3 152 16,0-3-272-16,0 0-8 16,0 0 168-16,0 0-32 15,0 0-136-15,0 0-280 16,0-16-672-16,0-3-2689 16,4 0-3361-16</inkml:trace>
  <inkml:trace contextRef="#ctx0" brushRef="#br0" timeOffset="30139.94">12244 6204 7961 0,'0'0'2097'0,"0"0"-1545"15,0 0 848-15,0 0 897 0,-17 6-601 16,17-6-408-16,-4-3-208 16,1-13-263-16,3-6-473 0,0-10-264 15,0-22 152 1,7-25-136-16,14-29-96 15,2-10-8-15,5-3-224 16,-8 14-48-16,-12 5-40 0,0 7 200 0,-8 21 120 31,0 21 472-31,0 24-272 16,0 20 32-16,0 9 144 0,0 0-336 16,-8 9-40-16,-8 32 0 15,-8 32 392-15,-4 29-200 0,0 12 16 16,13-9 8-16,6-22-24 0,9-26-64 15,0-13-128-15,5-6-72 16,10 7 64 0,13-4-608-16,4 7-152 15,12-16-464-15,28-23-2753 0,-5-6-96 0,-7-3-1264 16</inkml:trace>
  <inkml:trace contextRef="#ctx0" brushRef="#br0" timeOffset="30472.07">12721 5743 5697 0,'0'0'4417'0,"0"0"-2169"16,0 0 49-16,0 0-865 16,0 0-776-16,0 0-256 0,0 0 40 31,-71 86-144-31,62-45-296 16,9 0 80-16,0-6-176 0,9 0 24 15,10-6-200-15,9-10 208 16,4-9-24-16,5-10 88 15,2 0 96-15,-3-19-24 16,-4-13 160-16,-8-3-40 16,-12-7 232-16,-12-5-39 15,0 5-17-15,-16 5 0 0,-16 2-368 16,-4 16 0-16,-12 9 184 16,4 10-184-16,8 0-152 0,4 13-825 15,17 9-631 16,11-3-936-31,20 3-401 16,15-9-1560-16,9-3-1392 0</inkml:trace>
  <inkml:trace contextRef="#ctx0" brushRef="#br0" timeOffset="30989.12">13215 5645 4793 0,'0'0'2448'16,"0"0"161"-16,0 0-105 15,56-77 241-15,-56 65-833 16,-7 2-1120-16,-14 7-624 0,-7 3 128 15,4 7-48-15,-4 11-216 16,9 12-32 0,11-2-496-16,3 0-544 15,5 1 496 1,9-7-352-16,14-6 344 16,9-3 408-16,5-13 144 0,10 0 64 15,1-7 24-15,0-11-16 16,-13-2 152-16,-3-2 184 0,-12 0 392 15,-3 6 128 1,-13 3 32 0,-1 7-143-16,-3 3-201 0,4 3-616 0,4 3-128 15,1 22-112-15,6 14 240 16,9 27 80-16,0 42-80 0,-8 48 0 16,-8 15 0-16,-8-3-64 31,-12-15-1289-31,-20-39 1353 15,0-9 0-15,-3-26 16 0,3-21-16 0,8-24-8 0,-4-5 8 16,-4-7 464-16,-4-3 49 16,-3-10 103-1,-2-9 192-15,1-18-104 16,1-36-160-16,7-42-240 16,23-40-296-16,14-26-8 0,43-19-104 15,23 0-400 1,17 32-376-16,0 28-392 15,3 45 439-15,-19 41-727 0,0 25-1192 16,-21 7-9 0,-23 3-5105-1</inkml:trace>
  <inkml:trace contextRef="#ctx0" brushRef="#br0" timeOffset="31744.57">14235 5331 1792 0,'0'0'7425'0,"0"0"-5632"0,0 0 23 0,0 0 113 16,0 0-513-16,0 0-312 15,4-48-928-15,-19 48 0 0,-13 19 264 32,-8 13 0-32,-16 19 41 31,-4 25-121-31,-4 29-136 0,17 6 248 16,11 3-256-16,19-13 24 15,13-8-112-15,9-8-112 16,15-15-16-16,3-16-112 0,1-13-232 0,4-6 88 15,8 0 192 1,4-6-600 0,12-4-649-16,11-21-983 0,-11-4-1633 0,-8-7-2448 0</inkml:trace>
  <inkml:trace contextRef="#ctx0" brushRef="#br0" timeOffset="31992.02">14486 5651 10426 0,'0'0'2840'0,"0"0"-407"15,0 0-529 1,0 0-695-16,0 0-777 16,0 0-424-16,0 0 272 15,0 83 296-15,0-32-24 0,-4 3-224 16,0 6 0-16,4 0-72 15,0 3-144 1,0-2-112-16,0-7-216 0,8-6-392 16,5-11-328-16,2-11-1001 15,5-10-3024-15,-4-10-4905 0</inkml:trace>
  <inkml:trace contextRef="#ctx0" brushRef="#br0" timeOffset="32261.56">14853 5956 10402 0,'0'0'4265'16,"0"0"-3321"-16,0 0 624 15,0 0-376-15,0 0-551 16,84-32-177-16,-41 19-128 0,9 1-160 15,0-1-104-15,4 4-64 16,-1-1-16-16,-10 4-560 0,-6-1-505 16,-11 4-367-1,-11-6-1008-15,-14 2-1889 16,-3 1-1649-16</inkml:trace>
  <inkml:trace contextRef="#ctx0" brushRef="#br0" timeOffset="32477.64">15152 5651 11722 0,'0'0'2913'0,"0"0"-1025"15,0 0-584-15,0 0-640 16,0 0 417-16,0 89-73 16,0-44-72-16,0 9-440 0,0 12-32 31,0 20-184-31,0 15-200 0,0-12-80 0,0-16-248 15,0-25-784-15,4-16-152 0,12 3-1593 16,0-10-2904-16,4-2-2737 16</inkml:trace>
  <inkml:trace contextRef="#ctx0" brushRef="#br0" timeOffset="32932.12">15837 5820 11626 0,'0'0'1960'16,"0"0"-1528"-16,0 0 593 16,0 0-41-16,0 0 24 15,0 0-104-15,84 60-200 0,-52-60-311 31,3 0 15-31,10-3 168 16,2-17-416-16,5-5-56 0,-5-10-48 16,-6-3-56-16,-5-6-8 0,-12-4-96 0,-20 1-32 15,-4 8 136-15,-9 8-224 16,-23 15 184 0,-11 13 40-16,-17 6 216 15,-8 41 152-15,-3 23 72 0,2 28-72 16,22 7-8-16,23-1-144 15,24-9 24 1,0-25-64-16,12-16-24 16,8-13 160-16,4-13-176 0,12 4-128 15,3-10 136 1,13-3-96 0,4-13-48-16,-5-3-480 0,5-19-720 15,4-54-312-15,-12 3-3209 0,-12-3-4713 16</inkml:trace>
  <inkml:trace contextRef="#ctx0" brushRef="#br0" timeOffset="33535.86">15518 5175 7681 0,'0'0'3161'16,"0"0"-953"-1,0 0 345 1,0 0-345-16,0 0-943 16,0 0-481-16,0 0-400 0,0 0-176 15,8 0-88-15,28 0 288 16,12-3-120-16,8-3 56 0,-1 2-176 31,5 1-48-31,-12 0-40 16,-8 0-72-16,-12 3 48 0,-8 0-56 15,-12 0 0-15,-4 0 16 0,-4 0-16 16,0 0-88-16,0-3-256 0,0 3-256 16,-4 0-48-1,0 0-248-15,0-4-1185 16,4 1-2672-16,0 0-3769 16</inkml:trace>
  <inkml:trace contextRef="#ctx0" brushRef="#br0" timeOffset="34136.57">16156 4880 7905 0,'0'0'2481'16,"0"0"311"-16,0 0-303 15,0 0-881-15,0 0-224 16,0 0-719 0,0-32-473-16,0 45-192 15,0 12 0-15,-5 13 152 16,-2 4-24-16,3 5-80 0,4-3 120 15,0 1-168-15,0-10 0 16,8-10-88-16,4-2-32 0,4-11 64 16,0-6-104-1,8-6 128-15,-1 0 32 16,1-15 72-16,4-11-16 16,-4-2-8-16,-4-7-40 0,-4 0 72 15,-4 6-80-15,-8 10 8 0,0 6 264 16,-4 13-272-1,0 0-72-15,0 20-272 16,0 5 344-16,0 6 32 16,8 1-32-16,4-6 0 0,4-1 48 15,0-12-40-15,4-7-8 16,0-6 136-16,-1 0 16 0,-2-13 208 16,-6-12-16-16,1-9 8 31,-3-11-120-31,-9-3-136 15,0 0-96-15,0 1-8 16,-4 12-248-16,-5 13 24 0,1 6-400 16,5 16-960-16,-1 9-3418 0,0 14 2090 31,4 2-4986-31</inkml:trace>
  <inkml:trace contextRef="#ctx0" brushRef="#br0" timeOffset="34499.41">16817 4566 928 0,'0'0'7689'0,"0"0"-5552"0,0 0-569 16,0 0-104-16,0 0-575 0,0 0-145 15,-24 31-40-15,16-9 128 32,5 7-104-32,-1 3-232 0,0-1-112 15,4 1-31-15,-4 3-201 16,4-3-64-16,0 0-88 0,0-4-72 0,0-6-272 15,0 0-721-15,0-2-1039 16,0-11-993 0,0-6-3272-1</inkml:trace>
  <inkml:trace contextRef="#ctx0" brushRef="#br0" timeOffset="34684.33">16522 4521 9938 0,'0'0'2696'0,"0"0"-455"15,0 0-601-15,0 0-816 0,0 0-184 0,88-3 161 16,-40 3-241-16,8 0-264 0,0 0-80 31,-5 3-216-31,5 7-848 0,-16-1-1625 16,-9 4-3424-16</inkml:trace>
  <inkml:trace contextRef="#ctx0" brushRef="#br0" timeOffset="35454.83">17004 4943 7841 0,'0'0'2129'0,"0"0"-465"16,0 0 616-16,0 0-463 0,0 0-433 16,0 0-264-16,0 0-335 0,-15-54-209 15,19 48-176-15,7 0-296 16,10-1-48-16,3 4 64 31,8 0 24-31,-4 3 56 0,3 0-200 0,-11 16-64 16,0 3 64-16,-8 6-96 0,-12 10 40 15,-4 0 8-15,-20 0-88 0,-4 0 128 16,-8-3 8-16,0-7-264 31,4-6 0-31,8-3-376 16,9-10 119-16,11-2-71 0,4-4 416 16,0-4 176-16,15-12-336 0,10-9-176 31,10-10 400-31,5-6-320 0,0-7 432 15,8-3 56-15,-8 7 88 16,-4 6 232-16,-17 12 320 0,-6 11 56 16,-9 8 33-1,-4 7-321-15,0 0-464 0,-4 9-16 16,-13 11 16-16,2 5 288 16,-5 7-96-16,-1 6 96 31,-2 3 16-31,7 1-88 0,4-4-48 15,3 0-24-15,6-6-144 16,3-4 200-16,0-2-200 0,20-4 56 0,4-3 24 16,4-7-56-16,4-2-24 0,-4-7-8 31,0-3-96-31,4-3 56 16,-13-10-256-16,-3 1 24 0,-4-4 72 15,-8 3-288-15,-4 0-312 16,0 4-673-1,0 3-1703-15,0 2-1873 16,-4 4-1865-16</inkml:trace>
  <inkml:trace contextRef="#ctx0" brushRef="#br0" timeOffset="35802.47">17634 5032 9738 0,'0'0'2912'0,"0"0"-599"15,0 0-865-15,0 0-1008 0,0 0-32 16,0 0 456-16,-40 89-320 15,28-57 73-15,5 0-257 16,7-4-168-16,0-3-8 0,0 1-184 31,11-7 16-31,1-3-32 0,4-4 16 16,4-5-816 0,0-7 576-16,0 0-609 15,4-16-559-15,-5-9-2433 16,-2-1-3200-16</inkml:trace>
  <inkml:trace contextRef="#ctx0" brushRef="#br0" timeOffset="36172.19">17742 4857 7705 0,'0'0'3097'15,"0"0"-753"-15,0 0-375 0,0 0-929 16,0 0-552-16,0 0-488 16,0 0-424-16,-4 0 80 15,-4 13 344-15,4 0 104 0,-1 3-104 32,-2-1-272-32,7 2-104 0,0-5 176 15,0-2-144-15,7-4 120 0,6-6 224 16,2 0 160-16,2 0 16 15,-2-16 80-15,-2 0 160 0,-9-6 296 16,-4 3-240-16,0 3-160 16,0 1-144-16,-12 2-112 15,-1 3-112 1,6 10-112 0,-6 0-80-16,2 0-768 15,-1 23-961-15,3-8-2175 0,2 1-4730 0</inkml:trace>
  <inkml:trace contextRef="#ctx0" brushRef="#br0" timeOffset="37159.08">17195 4603 4913 0,'0'0'2240'0,"0"0"-1152"16,0 0 121-16,0 0-169 15,0 0-288-15,0 0 144 0,0 0 232 16,-19 26-400-16,19-26-87 16,0 3 15-16,0-3-56 0,0 0 64 31,0 0-296-16,0 0-32-15,0 0 32 16,0 0 72-16,0 0 80 0,0 0-55 16,0-7-25-16,4-2 32 0,4-10-344 31,-1-3-56-31,6 3 0 16,-1-10-56-16,-5 7 88 0,6 3-96 15,-5 3 0-15,-5 6 312 16,1 5-112-16,-4 1 24 0,4 4-184 15,-4 0-48-15,0 0-120 16,9 13-56 0,-5 3 176-16,7 3 32 15,2 3-32-15,-2 0 0 0,6 1-384 16,-2 8-1016 0,2-9-2497-16,-6-3-4017 0</inkml:trace>
  <inkml:trace contextRef="#ctx0" brushRef="#br0" timeOffset="38123.76">18164 4896 4825 0,'0'0'4384'16,"0"0"-2831"-16,0 0 607 15,0 0-31-15,0 0-553 0,-4-13-488 0,4 13-328 16,0 0-111-16,12 0-265 0,8 6-328 16,8 13 464-1,12 13-128 1,7 22-152-16,13 19 80 16,0 22-64-16,-8 16-128 0,-17 4-88 15,-10-4-32-15,-22 0 224 0,-3 0-88 0,-3 7-64 16,-25 6 32-16,-16-4-112 31,-12 1 0-31,-11-4-24 16,-13-12-648-16,-12-16-240 0,17-26-1609 15,15-24-6473-15</inkml:trace>
  <inkml:trace contextRef="#ctx0" brushRef="#br0" timeOffset="39210.83">18913 5750 9738 0,'0'0'3160'15,"0"0"-1927"1,0 0 407-16,0 0 56 0,0 0-896 31,0 0-255-31,0 0-33 16,0 0 32-16,67 0 120 0,-31 0 8 15,9 0-400-15,2-4-32 16,-3 1-72-16,0-3-112 16,0 3-56-16,-8 0-136 0,-4-1-232 15,-1 1-40-15,-6 0-352 16,-6 0-544-16,1-4-1153 15,-4 5-2184-15,-8-5-280 0</inkml:trace>
  <inkml:trace contextRef="#ctx0" brushRef="#br0" timeOffset="39464.69">19199 5432 10458 0,'0'0'3000'16,"0"0"-671"-16,0 0-465 16,0 0-527-16,0 0-809 15,0 0-344-15,0 25-64 0,0 10 560 16,0 10-24-16,0 9 0 16,0 6-416-16,5 16 40 15,3 19-280-15,4 20-152 0,-5-1-280 31,2-2-376-31,-1-40-1048 0,-8-27-3522 0</inkml:trace>
  <inkml:trace contextRef="#ctx0" brushRef="#br0" timeOffset="39981.55">20790 5391 12634 0,'0'0'2769'16,"0"0"-1073"-16,0 0-368 0,0 0-663 15,0 0-561-15,0 0 256 16,-21 83 424 0,14-39-408-16,-1 4 16 15,0 2-208-15,-1-2-176 16,9 3-8-16,-3-3-168 0,3-7-280 15,0 0-768-15,0-3-1089 0,12-10-2552 0,0-12-3785 16</inkml:trace>
  <inkml:trace contextRef="#ctx0" brushRef="#br0" timeOffset="40213.26">20930 5670 12394 0,'0'0'2785'0,"0"0"-1785"0,0 0 656 16,114 0-567-16,-54 0-337 0,8-3-208 16,0-3-272-1,0-1 24-15,-5 1-296 16,-7 3-376-16,-12 0-208 15,-16 0-657-15,-12 3-1255 0,-8-4-2449 16,-8 4-3129-16</inkml:trace>
  <inkml:trace contextRef="#ctx0" brushRef="#br0" timeOffset="40830.37">21770 5372 10778 0,'0'0'4393'0,"0"0"-2993"0,0 0 376 16,0 0-519-16,0 0-1257 0,0 0-80 31,0 0-152-31,4 57 232 15,-4-22 144-15,7 3-32 0,6 0-104 16,6-6 32-16,5-6-40 0,4-8-120 16,4-8 112-1,0-10 8 1,0 0 128-16,0-16-16 0,-4-6-104 0,-4-10 288 16,-5 3-120-16,-6-2-32 31,-9 2 192-31,-1 10 64 0,-3 6 8 15,0 7-256-15,0 6-152 16,0 0-80-16,0 19-288 0,-3 12 368 31,3 14 24-31,0 19-16 16,0 22 184-16,3 28-192 0,1 9 48 16,-4-2-72-16,0-25 24 0,-7-33 0 0,-1-15 56 15,-9-20-48-15,6 1-16 0,-13-1-88 31,0-6 64-31,-8-12 32 16,-4-7 272-16,-3-3 232 16,-6-16 80-16,2-9-72 0,7-13-55 15,4-13-361 1,12-15-96-16,20-27 0 16,4 8 0-16,24 9-264 15,11 12-553 1,2 26 81-16,10 6-360 0,1 3-296 15,16 17-825-15,-12 2-2664 16,-8 10-5241-16</inkml:trace>
  <inkml:trace contextRef="#ctx0" brushRef="#br0" timeOffset="41115.48">22399 5470 408 0,'0'0'10546'0,"0"0"-7506"16,0 0-567-16,0 0-1049 16,0 0-960-16,0 0-456 15,0 0 320-15,0 0 113 0,-68 96-129 16,53-62-208-16,6 1-40 16,5 0-56-16,4-6-16 31,0-1-72-16,13-9-96-15,6-2 8 0,5-8-128 0,1-9-97 16,3 0-279-16,0-16-416 16,7-29-344-16,-7 4-1217 0,-9-3-2544 15</inkml:trace>
  <inkml:trace contextRef="#ctx0" brushRef="#br0" timeOffset="41569.86">22543 5375 6857 0,'0'0'2432'0,"0"0"-383"0,0 0-569 16,0 0-312 0,0 0-351-1,0 0-265 1,0 0-16-16,0 0-248 0,0 0-152 16,0 0-136-16,0 0 8 0,0 0-72 15,0 0-72-15,0 0-96 16,0 0 88-16,11 3 16 31,2-3 24-31,-5 3 48 0,3-3 56 16,2 0 592-16,-6 0-264 0,-3 0-96 0,0-6 88 15,-4-1-8-15,0 1-120 0,0-3-192 32,-11 9 0-32,3-3 112 15,-1 3-104-15,-2 0-8 16,3 9 0-16,4 4-88 0,-1-4-104 31,5 4-224-31,0-7 216 0,0 1 200 16,0-7 0-16,5 0 72 15,3 0 552-15,-1-4-72 16,1-5 32 0,-8 0-55-16,0-8-161 0,0 5-144 15,-4 2-224-15,-3 4-184 16,-10 3 120-16,6 3-833 0,-5 6-1463 0,7 13-1921 15,2-3-2816-15</inkml:trace>
  <inkml:trace contextRef="#ctx0" brushRef="#br0" timeOffset="42287.22">22698 5102 9938 0,'0'0'4008'16,"0"0"-2367"-16,0 0 151 15,0 0-512-15,0 0-439 16,0 0-201-16,0 0-376 16,-8-23-136-16,16 30 8 15,12 6 8-15,4 12 392 0,12 7 168 16,8 9-280-16,-1 10-72 15,1 3-152-15,-4 22-104 32,-12 16-64-32,-20 16-32 0,-8 6-56 15,-36-6 48-15,-24-9-432 16,-11-13-128-16,-17-1-736 16,-15-9-208-16,23-22-2281 0,8-19-3873 15</inkml:trace>
  <inkml:trace contextRef="#ctx0" brushRef="#br0" timeOffset="42835.3">20674 5232 10578 0,'0'0'2976'16,"0"0"-1567"-16,0 0-289 0,0 0-832 16,0 0-16-16,0 0 880 15,-100 108-119-15,53-60-297 0,-1 9-216 32,0 3-8-32,8 1-200 0,8-1-160 15,17 3-144-15,15 1-8 16,4-1-48-16,31 1-416 15,29 6-344-15,35 9-553 0,-11-22-3080 16,-8-12-4056-16</inkml:trace>
  <inkml:trace contextRef="#ctx0" brushRef="#br0" timeOffset="60964.92">23961 4823 4280 0,'0'0'4489'0,"0"0"-3400"16,0 0 407-16,0 0 280 0,8-13-199 0,-8 13-569 31,0 0-328-31,-4 0-88 16,-15 3-256-16,-9 13 48 15,-13 10 168 1,-6 11-39-16,-13 20-9 15,-11 29-16-15,-6 25-200 0,6 20 112 16,15 12-280-16,20 3-32 31,28-1 160-31,13 5-80 0,38-4-24 16,21-10-120-16,12-9 24 0,-5-34-88 16,-11-27 40-16,-17-25-96 0,-2-9 88 0,-5-6-112 15,-1-8-152-15,-7-1-280 31,-8-17-400-31,-15-17-257 16,-5-5-3056-16</inkml:trace>
  <inkml:trace contextRef="#ctx0" brushRef="#br0" timeOffset="67732.17">23758 5670 1664 0,'0'0'4985'15,"0"0"-3297"1,0 0-79-16,0 0-233 15,0 0 24-15,0 0 113 0,-4-6-81 16,0 6-200-16,4 0-128 16,0 0-255-16,-4 0-49 15,4 0-336-15,0 0-128 0,0 0-24 32,0 0-40-32,0 0 48 15,0 0-48-15,0 0-152 16,20 0 88-16,8 0-136 0,12 0-16 15,12 0 40-15,8 0-48 16,7-3 24-16,-11 3-64 0,-5 0 0 31,-10 0 112-31,-14 0-120 0,-7 0 0 16,-12 0 40-16,-4 0-40 0,1 0 16 16,-5 0-16-16,0 0-8 15,0 0 0-15,0 0-496 16,0 0-320-16,0 0-352 15,7 0-889-15,5 3-2160 32,4-3-1344-32</inkml:trace>
  <inkml:trace contextRef="#ctx0" brushRef="#br0" timeOffset="68349.31">24586 5474 8385 0,'0'0'2505'16,"0"0"-9"-16,0 0-95 15,0 0-649-15,0 0-608 0,9-29-383 0,-9 29-257 16,0 3-304-16,0 13-152 15,-5 9-40-15,-6 10 0 16,3 9 120-16,-5 1-120 16,6-1 40-16,3-2-40 15,4-7-8-15,0-3-8 16,8-10-88 0,8-3-80-16,-1-13 168 15,9-3-112-15,1-3 120 0,-1-3 0 31,4-13 16-31,-5-6 56 16,5-3-64-16,-8-1-8 0,0-2 184 16,0 2-64-16,-8 7 80 0,-4 7 192 15,0 5-32-15,-8 7-208 0,0 0-152 16,0 10-232 0,0 12 232-16,0 6-48 15,0 4 32-15,3 0 8 16,5-3-200-16,5-4 0 0,2-9 40 15,2-7 152-15,-2-5 16 16,5-4 120-16,-3-13 112 0,-2-9 264 16,-2-7 128-16,2-12 16 15,-7-1-240-15,1-5-240 16,-6 0-23-16,1 2-137 16,0 7 0-16,-4 9-9 0,0 7-447 15,0 9-192-15,0 7-208 16,-11 9-1368 15,-2 10-4074-31,-6 3-5344 0</inkml:trace>
  <inkml:trace contextRef="#ctx0" brushRef="#br0" timeOffset="68980.84">25428 4896 12762 0,'0'0'2089'16,"0"0"-889"-16,0 0 280 0,0 0-816 16,0 0-408-1,0 0-64-15,0 0-23 16,0 0 87-16,0 92-56 16,0-57-8-16,0-1 80 15,7 5-256-15,-3-4 40 0,4-4-40 16,5-5-16-16,-6 2-504 0,5 1-585 15,-3-7-1559-15,-2-6-2409 0</inkml:trace>
  <inkml:trace contextRef="#ctx0" brushRef="#br0" timeOffset="69212.25">25192 4861 12106 0,'0'0'2513'0,"0"0"-441"15,0 0-536-15,0 0-943 0,0 0-417 16,0 0-120-16,107-4 40 16,-10 4 8-16,23 0 16 15,-10 4 0-15,-22-1-112 16,-32 0-8-16,-20 0-1153 0,-12 4-3416 15,-8-1-3784-15</inkml:trace>
  <inkml:trace contextRef="#ctx0" brushRef="#br0" timeOffset="70050.97">25407 5696 9193 0,'0'0'3145'0,"0"0"-1000"15,0 0-33-15,0 0-808 0,0 0-311 0,28-80-385 16,-7 67-96-16,6 4-96 16,6-4-104-16,2 10-80 31,5 3-128-31,-5 0-96 0,-7 7 48 15,-3 11-56-15,-14 8-48 16,-3 2 48-16,-8 7 0 16,-8-3 0-16,-16 7-32 0,-8-11-64 15,0 3 0-15,-7-8-168 32,11-4-112-32,0-3-304 15,12-7-64-15,8-6-57 0,8-3 17 16,0-3 416-16,16-12 200 0,8-11-104 15,12-6 112-15,7-9 0 0,6-3-104 16,3-4 184-16,-5-3 80 16,-3 10 184-16,-17 9 704 15,-2 10 248 1,-18 9-39-16,-7 10-193 16,0 3-448-16,-4 10-248 0,-15 9-160 15,-9 12-32-15,-4 8 200 0,-3-2-40 31,7 5 0-31,3-4-40 0,9 0-128 16,8-3 80-16,4-6-88 31,4-1-48-31,8-3 48 0,12-2-240 16,12-4-240-16,0-10-480 16,20-9-1089-16,-8 0-2688 15,-5-9-3945-15</inkml:trace>
  <inkml:trace contextRef="#ctx0" brushRef="#br0" timeOffset="70266.37">26081 5743 8649 0,'0'0'4249'16,"0"0"-2096"0,0 0-489-16,0 0-944 15,0 0-312-15,0 0 184 0,0 0-127 16,-36 89-249-16,24-57 8 15,8 3-32 17,0-3-128-32,4 0-64 0,0-1 0 15,4-5-424-15,8-7-425 16,8-7-991-16,0-6-929 0,-1-6-2304 16</inkml:trace>
  <inkml:trace contextRef="#ctx0" brushRef="#br0" timeOffset="70682.99">26244 5486 9858 0,'0'0'2576'0,"0"0"-479"0,0 0-921 15,0 0-656-15,0 0-208 16,0 0-176 0,-84 92-48-1,80-63-80-15,0-1 0 0,4-6-8 16,0-2 0 0,13-8-96-16,6-5 96 15,1-7 0-15,1 0 48 0,-2-16 24 16,1-7 0-16,-12-2 128 31,0-4 144-31,-8 4 200 0,0 6 128 31,0 6 41-31,-4 10-337 0,-8 3-376 0,0 0-80 16,-4 16-256-16,5 3-281 16,-2 1-319-16,-2-2-904 0,2-5-2361 15,5-7-5145-15</inkml:trace>
  <inkml:trace contextRef="#ctx0" brushRef="#br0" timeOffset="71321.96">25686 5185 5353 0,'0'0'1976'15,"0"0"-776"-15,0 0-95 0,0 0-41 16,0 0 264-16,0 0 16 15,0 28-199-15,0-21-249 16,0-1-192-16,0-3-368 0,0 0-176 0,0 0 32 31,0-3 8-31,0 0-24 0,0 0 72 16,0 0 40-16,0 0 232 16,0 0 81-16,0 0 63 15,8-12 40-15,5-1-552 0,-2-6-88 16,6-4 0-16,-2 5-16 15,1-1 48 1,-4 2-8 0,-4 12 160-16,0-2 112 0,-8 7-160 15,4 0-200-15,0 0-24 16,8 12-32-16,0 8 48 0,4 2 8 16,4 3-8-16,-1 4 0 31,5-1-536-31,4 4-824 0,0-6-2953 15,-7-8-7090-15</inkml:trace>
  <inkml:trace contextRef="#ctx0" brushRef="#br0" timeOffset="72841.89">26583 5724 8977 0,'0'0'1801'0,"0"0"175"0,0 0 321 15,0 0-841 1,0 0-448 0,0 0-32-1,0 0-183-15,-16 0-161 16,16 0-184-16,0 0-80 0,4 0-8 15,15 0-112-15,9 0-56 16,28 0 32-16,36 0-128 0,0 0-32 0,-12 0-8 31,-9 0-48-31,-31 0 32 16,0 0-40-16,-8 0 0 0,-13 0 40 16,-10 0-40-16,-5 0 8 15,-4 0 88-15,0 0-80 0,0 0-16 16,0 0-744-16,0 7-776 15,0-4-3137-15,0-3-3857 16</inkml:trace>
  <inkml:trace contextRef="#ctx0" brushRef="#br0" timeOffset="78906.42">27591 5839 8089 0,'0'0'1937'0,"0"0"-1033"15,0 0 1024-15,0 0-47 0,0 0-625 16,-4 0 48 0,0-13-304-16,4-3-343 0,-5-6-89 15,5-3-128 1,0-11-152-16,0-5-88 15,0-22-152-15,0-20 16 16,17-28-64-16,7-13 0 16,0 4 0-16,-8 8-56 0,-5 24 48 15,-2 24 8-15,-5 26 0 0,-4 19 176 16,0 19-96 0,0 0-72-16,0 0 56 15,0 6-64-15,-13 16-112 16,2 17 112-16,-5 11 8 0,-4 14 184 15,3 2-184-15,10 8 8 16,3-5 64-16,4 4-32 31,8-9-48-31,16-1-72 16,4-2-504-16,24-4-720 16,-9-16-1881-16,5-9-2432 0</inkml:trace>
  <inkml:trace contextRef="#ctx0" brushRef="#br0" timeOffset="79244.28">28220 5426 7769 0,'0'0'6081'15,"0"0"-3880"-15,0 0-65 0,0 0-1063 16,0 0-729-16,0 0-184 16,0 0-32-1,-67 19-112-15,51 0-16 16,7 3-160-16,9-3-208 0,0 0-160 15,9 0-81-15,14-9 57 0,14-1 352 16,6-9 88-16,6 0 104 16,-10-6 16-16,-3-13 152 15,-12-3 536 1,-12-7 113 0,-12-3-1-16,0-2-72 15,-25 2-336-15,-6 6-192 0,-5 7-208 16,-4 10 0-16,5 9-56 15,3 0-624-15,11 19-744 0,10 6-849 32,11 0-1768-32,15 7 1009 15,13-10-2042-15</inkml:trace>
  <inkml:trace contextRef="#ctx0" brushRef="#br0" timeOffset="79792.5">28448 5492 936 0,'0'0'1176'16,"0"0"464"-16,83-15 1049 15,-63 5 111 1,0-3-151-16,-12 7 216 15,-8 0-721-15,0 2-640 32,0 1-471-32,-4 3-713 0,-8 0-256 0,0 0-64 15,-3 3-296-15,2 10-328 16,9 0-129-16,4 2-479 16,0-2 272-1,20 0 208-15,12-3 336 16,12-4 400-16,8-6 16 15,-5 0 16-15,-6 0 64 0,-10 0 256 0,-11-3 696 16,-12 0 488-16,-4-1-111 16,-4 4-337-1,0 0-552-15,0 0-344 16,0 7-176-16,0 9-80 16,-4 6 32-16,0 13 48 0,4 3-24 15,0 13 24-15,0 15 0 0,8 23-48 0,8 22 48 16,-4 10 0-1,-4-7 16-15,-8-6-16 16,-4-19 0-16,-16-9 8 16,-4-10-8-16,1-17 0 0,-2-14-8 15,-3-7 0-15,-7-1 8 16,-10-3-8 0,-6-5 8-1,-9-14 120 1,1-9 88-16,-1-3 72 0,0-26 136 15,8-21-32-15,8-26-16 16,28-35-320-16,20-17-48 0,52-11-112 16,32-1-192-16,7 23-304 0,8 18-72 31,-19 33 8-31,-20 31-680 0,0 19-241 16,-28 6-991-16,-4 7-2537 0</inkml:trace>
  <inkml:trace contextRef="#ctx0" brushRef="#br0" timeOffset="80224.75">29352 5166 7137 0,'0'0'2393'15,"0"0"-97"-15,0 0-7 0,0 0-497 16,0 0-176-16,0 0-608 0,-12-57-583 15,-16 57-193-15,-12 5-48 16,-8 18 112-16,0 8 32 31,5 11-216-31,-5 9 104 0,16 6-48 0,4 3-72 16,12 7-24 0,9-7 8-16,7-3-80 15,7-3-216-15,17-9-416 0,12-7-328 16,16-10-849-16,-4-9-1288 31,-9-9-2224-31</inkml:trace>
  <inkml:trace contextRef="#ctx0" brushRef="#br0" timeOffset="80440.88">29428 5397 9450 0,'0'0'2128'16,"0"0"529"-16,0 0-537 0,0 0-856 15,0 0-648-15,0 0-336 16,0 0-152 0,-5 29 217-16,-2 6 215 15,-1 3-72-15,0 6-264 32,-1 4-104-32,2-7-104 0,3 1-16 15,4-5-608-15,0-5-352 0,0-9-1825 16,0-8-2080-16,11-8-2849 0</inkml:trace>
  <inkml:trace contextRef="#ctx0" brushRef="#br0" timeOffset="80795.03">29691 5588 8857 0,'0'0'4657'0,"0"0"-2520"0,0 0-321 15,0 0-912-15,0 0-319 0,111 3-161 16,-63-3-56-16,0 0-280 16,-1 0-80-1,-2 0-8-15,-10 3-48 0,-11-3-392 16,-8 0-369-16,-16 0-447 16,0-6-1272-16,-16-1-3218 0</inkml:trace>
  <inkml:trace contextRef="#ctx0" brushRef="#br0" timeOffset="80995.56">29885 5410 9522 0,'0'0'4376'0,"0"0"-2207"16,0 0-649-16,0 0-856 0,0 0-328 16,0 0 329-16,-11 82-33 31,7-40-120-31,0 2-192 15,0 4-112-15,-1 0-200 0,-2-1-8 16,3 0-360-16,-8 1-376 0,12 3-1345 0,0-9-2272 16,0-14 1369-16</inkml:trace>
  <inkml:trace contextRef="#ctx0" brushRef="#br0" timeOffset="81427.88">30344 5566 1880 0,'0'0'10170'0,"0"0"-8153"16,0 0-401-16,0 0-936 16,0 0-280-16,0 0-176 0,-4 32-88 0,4-20 16 15,12-2-32-15,4-1 144 0,8-6 64 31,8-3 16-31,0 0-176 16,3-6-64-16,1-10-24 0,0-9-7 16,-4-7-73-16,-4-3 40 15,-8 0-40 1,-12 3 0-16,-8 7 424 0,-4 6 304 16,-17 12-376-16,-6 7-184 15,-4 13-96-15,-10 16 152 0,2 8-24 16,7 5-40-16,4 5-56 15,4-2-16-15,16-1-80 16,4-5 56 0,4-8-64-16,8-2 72 0,16-7-72 31,8-6 0-31,3-3 40 0,5-10-40 16,0-3-88-16,4-6-328 15,-5-17-360-15,6-18-576 16,-9 0-2417-16,-8 3-1200 0</inkml:trace>
  <inkml:trace contextRef="#ctx0" brushRef="#br0" timeOffset="81882.13">30057 4918 5737 0,'0'0'5425'0,"0"0"-2633"31,0 0-447-31,0 0-729 16,0 0-591-16,0 0-417 0,0 0 104 16,84 16 40-16,-33-13-48 15,5-3-336-15,-4 0-192 0,0 0-128 16,-8 0 0-16,-8-10-48 31,-8 4-264-31,-8-1-224 0,-9 1-96 16,-3 3-512-16,-4 0-817 15,1 0-1231 1,-5 0-3402-16</inkml:trace>
  <inkml:trace contextRef="#ctx0" brushRef="#br0" timeOffset="82398.83">30619 4680 8161 0,'0'0'2473'31,"0"0"1464"-31,0 0-1865 0,0 0-840 16,0 0-864-16,0 0-368 15,0 0 0-15,-4 47 0 16,-4-12 112-16,4 0 32 15,4 0-136-15,0 0 40 0,0-3 8 32,4-7-56-32,12-3 80 0,4-9-15 15,0-6 15-15,3-7 24 16,1-4-96-16,8-12-8 16,-8-9 0-16,0-7-96 0,-4 0 96 0,-4 0 8 15,-8 7 72 1,-4 6 136-1,-4 13 304-15,0 6-112 0,0 0-408 0,0 22-176 16,-8 4 168-16,0 8 8 16,4 1 0-16,4 0 0 15,0-3-8 1,0-10 0-16,12-6 8 16,0-6 0-16,8-10 128 0,-4 0 160 15,4-22-88-15,0-7-56 16,-5-6-64-16,-6-6 32 15,-1-4-104-15,-4 7 0 0,-4-3-8 16,0 9-40-16,0 7-328 31,0 6-480-31,-4 9-953 16,-8 10-207-16,0 0-4089 0,4 0-905 16</inkml:trace>
  <inkml:trace contextRef="#ctx0" brushRef="#br0" timeOffset="82668.33">31117 4413 8225 0,'0'0'2849'16,"0"0"-1"-16,0 0-991 0,0 0-961 47,0 0-448-47,0 0-360 15,0 0 64-15,0 47 296 0,0-11 56 16,0 2 33-16,3 3-193 16,6 0-104-16,3 0-160 0,-5-6-72 0,6-6-8 15,-5-4-216 1,-4-9-713 0,-4-16-743-16,0 0-2409 0,0 0-1272 0</inkml:trace>
  <inkml:trace contextRef="#ctx0" brushRef="#br0" timeOffset="82846.69">30961 4327 9882 0,'0'0'3000'0,"0"0"49"16,0 0-1097-16,0 0-1087 0,0 0-529 15,108-3-64-15,-48 3 72 0,4 0-200 31,0 3-144-31,-5 1-24 16,-7-1-2337-16,-12 3-3336 16</inkml:trace>
  <inkml:trace contextRef="#ctx0" brushRef="#br0" timeOffset="83517.39">31340 4766 8001 0,'0'0'2673'0,"0"0"1224"0,0 0-2249 16,0 0-352-16,0 0-416 16,0 0-303-16,0 0-257 0,55-61-176 15,-23 61-48 1,-4-3-40-16,4 3-48 15,-4 0 152-15,-8 6-160 0,-4 7-16 16,-8 6-40-16,-8 3-8 16,-3 7 64-16,-18 3 0 0,-10 0-16 15,-9-1 16 17,-1-6-56-32,2-2-24 15,7-4-88-15,4-6-665 0,13-4 337 16,10-6-144-16,5-3 384 15,5-3 240-15,14-10-184 0,9-9-48 16,11-7 64-16,2-5 8 16,6-1 160-16,5-7 8 15,-3 4 8-15,-10 3 104 16,-11 10 392-16,-9 9 304 0,-10 10 112 16,-9 6-559-16,0 6-337 15,-16 19-8-15,-12 7 160 0,4 9 56 31,-3 4-96-15,6-1-112-16,5-3 48 16,4 1-56-16,12-7-8 0,0 0 0 15,4-4-432-15,16-2-457 16,20-10-695-16,-4-3-2313 0,-1-10-1480 16</inkml:trace>
  <inkml:trace contextRef="#ctx0" brushRef="#br0" timeOffset="83749.13">31973 4880 9546 0,'0'0'2392'31,"0"0"1"-31,0 0-1225 16,0 0-384-16,-95 73-376 0,75-41-160 0,8 3-104 0,0-1-72 15,9-2 40-15,3-7-64 16,0 1-48-16,7-4-24 15,9-6-384 1,0-6-480-16,16-10-672 16,-4 0-985-16,-9-10-3944 0</inkml:trace>
  <inkml:trace contextRef="#ctx0" brushRef="#br0" timeOffset="84087.65">32009 4756 5313 0,'0'0'1520'15,"0"0"-168"-15,0 0-87 0,0 0-433 32,0 0-472-32,0 0-184 15,-4 10-40-15,4-10 88 0,0 0 168 16,0 0 288-16,13-4-360 0,-5-5-320 15,3-4 8 1,-2 0 56-16,-9 4 472 16,0 2 993-1,0 4-161-15,0 3-808 16,-9 0-432-16,1 6-128 0,-3 7-8 16,2 0-56-16,1-4-8 15,8 1-208-15,-3-3-160 16,3-5 48-1,0-2 56-15,0 0 136 0,0-12-985 16,0-4-3496-16</inkml:trace>
  <inkml:trace contextRef="#ctx0" brushRef="#br0" timeOffset="84576.34">31444 4435 6569 0,'0'0'1792'0,"0"0"-63"32,0 0-665-32,0 0-392 15,0 0 16-15,0 0 328 16,0 0-47-16,0 0-385 0,-4 25-40 16,4-21 8-16,0-1 32 15,8-3 40-15,-1 0 0 0,10 0-112 31,3-3-7-31,3-6-257 16,1-8-136-16,4-2-32 0,0-3-72 0,-4 0 0 16,-4-4 0-16,-8 11 0 15,0 2 384-15,-12 10 8 16,4 3-248-16,-4 0-152 16,0 9-176-16,0 13 136 15,0 10 32-15,3 6-80 16,1 0-592-16,13 16-785 0,-1-12-3128 15,0-14-4457-15</inkml:trace>
  <inkml:trace contextRef="#ctx0" brushRef="#br0" timeOffset="85794.16">32097 4997 8009 0,'0'0'2201'0,"0"0"399"16,0 0-95-16,0 0-785 15,0 0-336-15,0 0-431 16,-8-25-281-16,8 25-296 0,0 0-120 16,8 16-136-1,12 16-48-15,8 9 128 16,12 25-56-16,-1 20-72 15,2 25 40-15,-9 7-112 16,-17-10 8 0,-11-29 8-16,-4-22-16 0,0-12 0 15,-12-8-56-15,1 8-360 0,-9 6-120 16,-8 3-688-16,-25 3-81 0,6-12-4024 31,7-14-6321-31</inkml:trace>
  <inkml:trace contextRef="#ctx0" brushRef="#br0" timeOffset="106564.41">4928 9560 1880 0,'0'0'7826'16,"0"0"-6306"-16,0 0-72 0,0 0 585 0,-8 0-513 15,8 0-288-15,0 0-232 16,0 0-143 0,0 3-241-16,0 3-72 15,0-3-8-15,0 4-80 16,0-1-16-16,0 1-136 0,0-1-32 15,0 0-48-15,4 0-88 16,4-2-88-16,4 2 8 0,0 0-48 16,12-3 104-1,4 1-56-15,12-4 16 16,3 0-64 0,9-4-8-16,4-5-304 0,-5-4-296 15,1-2-392-15,-3 2-272 16,-6-6-1009-16,-15 6-2488 15,-12 0-2616-15</inkml:trace>
  <inkml:trace contextRef="#ctx0" brushRef="#br0" timeOffset="106833.47">4964 9858 5905 0,'0'0'6833'0,"0"0"-5224"16,0 0-57-16,0 0 336 15,0 0-359 1,0 0-441-16,0 0-296 0,88 16-192 16,-45-16-232-16,13 0-200 15,4-3-168-15,3-7-272 0,29 1-768 16,-12-1-1465-1,-8 4-2904-15</inkml:trace>
  <inkml:trace contextRef="#ctx0" brushRef="#br0" timeOffset="110641.64">24674 6505 1488 0,'0'0'2416'0,"0"0"-1792"47,0 0-439-47,0 0-185 0,0 0-505 15,0 0 145-15,-24-3 360 16,33 6 272-16,-2 3 264 16,-3 1 209-16,0-1 271 0,0 4-136 0,0-4-256 15,-4 0-312 1,5 1-168 0,-5-1 0-16,0-2-96 0,0 2 8 0,0-6 112 15,0 3 232-15,0-3 137 16,0 3 63-16,0-3-112 0,0 3-72 15,-5 0-192-15,-3 4-72 32,0-4-64-32,5 0-24 0,-1 0-56 15,4-3 0-15,0 3 8 0,0-3 312 16,0 0 200-16,0 0 40 0,0 0-24 16,0 0-119-16,0 0-89 0,0 4-40 31,7-1-16-31,5 0 72 15,4 0-8-15,4 4 104 0,13-5-8 32,2 5-16-32,12-4-48 15,2 0-56-15,7-3-120 0,-1 0 48 16,1 0-104-16,-4 0-88 16,0 4 16-1,-1-1-72-15,-3 0 72 16,0 0-72-16,0-3 0 0,-1 4 24 15,5-4-24-15,-4 2 0 0,4-2 0 0,-4 0 8 16,-1 0 0-16,-3 0-8 31,4 4 48-31,-4-4-40 16,0 0-8-16,-4 0 0 0,-4 0 0 16,3 3 0-16,-3-3 0 15,5 3 0 1,-6-3 49-16,-3 0-41 0,4 0-8 0,3 0 0 31,-3 0 8-31,8-3 8 16,-4-4-16-16,3 1 40 15,-2 0-32-15,-2-1 88 0,1 1-96 16,1-1 64-16,-2 5 64 16,-3-5-40-16,8 4-8 0,0 0-80 15,4 0 8 1,-1-1 24-16,1 1-32 15,4 3-40-15,0-3 40 0,-4 3 8 16,-1-3 0-16,1 3 64 16,0-3-24-16,0 3 144 0,3 0-120 15,1-3 0 1,0 3 72-16,-1-4-72 16,2 1-16-16,-1 0-48 0,0 3-8 15,-1 0 72-15,-3-3-72 16,-4 0 0-16,0-1 0 0,-5 4 8 15,5-2 104-15,-4-2-104 32,0 1 40-32,3 3 32 15,-2-3-80-15,2 0 0 16,1 3 8-16,0-4-8 0,-4 4 0 16,-1 0 0-16,2 0 0 15,-2 0-8-15,1 0 8 0,4 4 0 31,0-1 0-31,0 0 8 0,3 0 8 16,2 1-8-16,-2-2-8 0,1 2 80 16,-1-1-80-16,2 0 0 15,-6-3 16-15,1 3-8 0,0 0 104 16,4 1-112 0,-4-4 0-1,8 0 72 1,4 0-64-16,0 0 0 0,-1 0 40 15,1 0-48-15,-4 0 8 16,-5 0 32-16,-3 0-32 0,4 0 48 16,-8 0 0-16,4 0-40 31,4 0 48-31,-5 0-48 16,5 0 48-16,4-4-64 0,-4 1 0 0,-1 0 0 0,1 3 0 15,-4-3 16-15,-4 0-16 16,4 3 8-1,-1-4 0-15,1 2 0 16,4 2-8-16,0-4 48 16,4 4-40-16,3-3 0 0,-3 0 8 15,0 3-16-15,0-3 8 0,-4 3-8 16,-4 0 0-16,0 0-8 0,-1 0 8 16,-3-4 0-1,0 4 0 1,0 0 0-16,4 0 48 15,-4-3-48-15,8 0-8 0,-9 0 8 0,-3 0 0 32,0 0-8-32,-1 0 8 0,-3-1 0 15,0 1 0-15,5 3 0 32,-2 0 0-32,1-3 32 15,4 3-32-15,-5 0-8 0,6 0 0 16,-1-3 0-16,-1 3-56 15,-3-4 56-15,0 4-56 0,0 0 64 0,-4-2 0 0,4 2 0 32,-8-4 0-32,7 4 0 15,1-3 8-15,0 0-8 0,-1 3-8 16,6-3 0-16,-1 3-80 16,-1 0-24-16,-2 0 64 0,-5 0 0 15,-1 0 40 1,-4 0-64-1,-2 0 16 1,-5 0 56-16,-5 0-8 16,6 0 8-16,-5 0-8 0,-1 0 0 15,6 0 0-15,-2 3-64 0,-3 0 16 16,5 0-16-16,-10 1 16 0,1-4 48 31,-4 2 8-31,-4-2 0 16,0 0 8-16,0 0-8 0,0 0 0 15,0 0 16-15,0 0-16 16,4 4 0-16,0-4 0 16,-4 0 0-16,0 0-120 0,-4 0-592 31,0 0-1121-31,0 0-3424 16</inkml:trace>
  <inkml:trace contextRef="#ctx0" brushRef="#br0" timeOffset="113094.47">5115 9534 12322 0,'0'0'1608'0,"0"0"-1423"16,-28 73-113-16,9 3 264 0,3-2 56 15,4-2 72-15,3-11-40 16,9-17-224-16,0-3-80 0,0-2-112 31,9-14-8-31,10-15-200 0,9-10 200 16,12-20 24-16,12-34 144 15,8-31-160 1,3-26 80-16,-10-10-88 0,-18 23-16 16,-18 37 16-16,-13 43 0 0,-4 18 192 31,0 15 120-31,-25 49 96 16,-6 27-72-16,-1 21 264 15,4-14-344-15,11-28-160 0,13-32-48 16,4-13-32-16,0 1-16 0,17-13 0 15,7-7 0-15,8-9 192 16,7-41 89-16,5-33-25 16,-4-27-96-16,-12 5 104 15,-12 23-208-15,-16 34-40 16,0 33 432-16,-8 9 296 0,-12 7-32 31,-16 37-512-31,-12 32-128 0,12 0-64 31,8 0-8-31,20-12-344 16,25-7-672-16,11-6-1793 0,8-6-4952 16</inkml:trace>
  <inkml:trace contextRef="#ctx0" brushRef="#br0" timeOffset="113934.21">6481 9829 10474 0,'0'0'3144'0,"0"0"-1799"15,0 0 359-15,0 0-192 32,0 0-575-32,0 0-265 0,0 0-112 31,0 0 120-31,77 20-120 15,-10-20-168-15,25 0-104 16,-8-3-144-16,-5-4 0 16,-15 4-136-16,-20 3-8 0,-1-3 40 15,-2 3-32-15,-13 0 0 16,-13 0-8-16,-7 0 8 0,-4 0-8 16,-4 0 0-16,0 0-120 0,0 0-416 15,0-7-584-15,0-2-1457 16,5-1-4456-16</inkml:trace>
  <inkml:trace contextRef="#ctx0" brushRef="#br0" timeOffset="114482.33">7323 9496 13018 0,'0'0'2929'0,"0"0"-1041"0,0 0-119 16,0 0-521-16,0 0-544 15,0 0-440-15,0 0-256 16,-52 96 152 0,36-39-152-16,11 3 0 0,5-3-8 0,0-6-8 15,21-13-160-15,7-6-152 16,4-13-56-16,11-16 168 0,5-6 120 15,1-26 88-15,-2-9 0 32,5-26 0-17,-16 1 0-15,-1 0 64 0,-14 2-64 16,-10 26 88-16,-3 10 200 16,-8 19 192-16,0 6-184 0,0 22-288 15,0 13 0-15,0 6 32 16,9 3-32-1,6 1 24-15,9-10-32 16,4-4-72-16,0-14 32 0,4-11 40 16,4-6 256-16,-1-23 152 0,1-18-96 15,-4-22-24-15,-4-26-143 32,-4-19 31-32,-13 9-40 15,-6 30-128-15,-5 27 40 0,0 33 8 16,-5-1-56-16,-2 7-56 0,-5 0-417 15,8 3-431-15,1 0-520 0,3 16-1433 0,7-7-3032 16,9 1-2689-16</inkml:trace>
  <inkml:trace contextRef="#ctx0" brushRef="#br0" timeOffset="114682.82">8382 8769 11602 0,'0'0'4113'0,"0"0"-2033"15,0 0-719 1,0 0-633-16,0 0-160 16,-19 117-80-16,6-63-192 0,10 7-136 15,-1 2-160-15,0-6 0 16,4-3-72-16,0-3-424 0,-4-9-528 16,-5-7-993-16,5-17-2208 31,-3-5-2424-31</inkml:trace>
  <inkml:trace contextRef="#ctx0" brushRef="#br0" timeOffset="114867.69">7853 8788 14667 0,'0'0'3112'0,"0"0"-1463"15,0 0-593-15,0 0-384 16,80-22-248-16,11 12-64 15,44-6-168-15,9 1-96 0,-5-4 0 16,-23-1-96-16,-32 8-1136 16,-29 2-3329-1,-15 4-6129-15</inkml:trace>
  <inkml:trace contextRef="#ctx0" brushRef="#br0" timeOffset="115716.53">8378 9525 7481 0,'0'0'7882'0,"0"0"-6314"16,0 0-288-16,0 0-183 0,0 0-473 16,116-51-160-16,-72 48-72 0,8 3-144 15,0 0-192-15,-1 10-56 32,-3 12 0-32,-12 9-120 0,-12 10-48 15,-16 4 168-15,-8 6 0 16,-28 0 16-1,-12 2-8-15,-12-5 72 0,-8-7 0 16,9-2-80-16,3-14 8 0,16-9-8 31,12-10-104-31,16-6 32 16,4-19-232-16,24-19-72 0,23-26 280 16,26-25 88-16,15-25-64 15,-5 10 72-15,-20 21 8 0,-22 36 48 16,-22 27 168-16,-6 8 184 15,-2 5-40 1,-11 7-72-16,0 4 0 0,-8 21 88 16,-8 13 168-16,-7 10-88 15,-1 2-128-15,-4 4-39 16,7 0 103-16,2 1-88 0,7-2-80 0,12-5-112 31,0-1-24-31,16-8-96 0,12-4-64 16,12-10-312-16,8-6-456 15,19-16-633-15,-11-3-727 16,-1-3-4218-16</inkml:trace>
  <inkml:trace contextRef="#ctx0" brushRef="#br0" timeOffset="115986.01">9383 9569 11306 0,'0'0'5009'16,"0"0"-3393"0,0 0 41-16,0 0-689 0,0 0-480 15,0 0 272-15,-32 73-32 16,16-34-184-16,8 5-167 16,-5 0-217-16,9 1-104 0,4-4-56 15,0-6-112 16,17-7-297-31,2-6-207 16,5-12-232-16,4-10-152 0,21-13-736 16,-10-12-3113-16,-3-10-4265 0</inkml:trace>
  <inkml:trace contextRef="#ctx0" brushRef="#br0" timeOffset="116317.99">9558 9366 8329 0,'0'0'2145'31,"0"0"-393"-31,0 0 24 16,0 0-703-16,0 0-353 0,0 0-312 0,0 0-168 16,8 48-232-16,4-48 80 15,4-4-88-15,0-12 0 0,4-6 0 16,-5 0 128-1,-2 3-48 1,-9-3 288-16,-4 9 584 0,0 7 129 16,0 6-153-1,-17 0-584-15,6 6-216 16,-2 10-128-16,5-3 0 0,5 0-136 16,-1-1-448-16,0-5-400 31,-13-7-817-31,6 0-1232 15,-5 0-2304-15</inkml:trace>
  <inkml:trace contextRef="#ctx0" brushRef="#br0" timeOffset="116787.98">8653 9039 10458 0,'0'0'2464'0,"0"0"-503"16,0 0-145-16,0 0-800 0,0 0-312 16,-20 54-119-16,20-51-209 15,0 0-80-15,4-3-64 0,12 0 96 0,5-6 40 16,2-13-64 15,9-6-144-31,4-7-64 31,0-10-8-31,0 5 16 0,-4-5-96 16,-8 10 216-16,-5 10 64 16,-10 12 128-16,-2 7-80 0,1 3-272 15,-4 20-56-15,5 8 152 0,2 10-40 16,1 3 24-16,0 0-144 16,4-2-136-16,12 2-728 0,-4-12-744 0,-4-7-3289 15</inkml:trace>
  <inkml:trace contextRef="#ctx0" brushRef="#br0" timeOffset="117589.94">10203 10011 9898 0,'0'0'4889'0,"0"0"-3769"16,0 0 672 0,0 0-207-16,0 0-529 15,0 0-56-15,0 0-32 0,0 0-176 16,104 50 17-16,-49-50-105 16,14-3-328-16,2-6-128 15,1-4-248-15,0 0-144 16,-8 4-200-16,-5-1-456 15,-7 4-449-15,-8-4-359 0,-12 4-2441 16,-13-4-8378-16</inkml:trace>
  <inkml:trace contextRef="#ctx0" brushRef="#br0" timeOffset="118075.55">11239 10020 3024 0,'0'0'13067'0,"0"0"-11451"16,0 0-343-16,0 0-225 15,0 0-576 1,0 0 88 0,44-45-304-16,-16 14-160 0,12-23-48 15,11-29-48-15,13-37 0 16,-4-27-64-16,-8-8-304 16,-16 9 240-16,-12 22 80 0,-13 29 48 31,-7 28 0-31,-4 26 128 15,0 19 144-15,0 6 64 0,0 10 200 0,-11 6-168 0,-10 15-352 16,-7 36-16-16,-7 38 112 16,3 35 40-16,4 15-8 15,9 1 40 1,15-19-128-16,4-26 8 16,0-22-64-16,11-16-192 0,1-15-456 15,8-14-336-15,8 1-328 0,28-13-1345 16,0-4-3176-16,-5-12-2441 15</inkml:trace>
  <inkml:trace contextRef="#ctx0" brushRef="#br0" timeOffset="118376.29">12143 9506 14699 0,'0'0'3928'15,"0"0"-3303"-15,0 0-265 0,0 0-48 31,-71 108 64-31,51-61-88 16,4 1-232-16,9-4-56 0,7-3-72 16,0-6-360-16,11-9-56 15,13-10 16-15,8-10 208 0,0-6 264 0,4-9 0 16,-5-17 0 0,-6-12 152-16,-10-6 144 15,-15-10 288-15,0-3-216 0,-23 0-144 16,-18 5-88-16,-6 11 16 15,-1 10-8-15,4 12-144 16,9 9-272 0,26 10-1048-16,9 10-2897 15,4 5-2625 1</inkml:trace>
  <inkml:trace contextRef="#ctx0" brushRef="#br0" timeOffset="118877.52">12717 9407 8249 0,'0'0'2129'0,"0"0"-665"16,76-76 953-16,-60 48-265 0,-16 8-264 15,-8 8-559-15,-27 5-785 16,-14 7-336-16,-10 7-72 16,3 15-40-16,0 3-88 0,16 7-8 15,16 0-72-15,16 0-168 16,8-7-296-16,32-6 40 0,13-13 208 15,10-6 288-15,8-6 16 16,1-13 88-16,-12 0 144 16,-4 3 312-16,-12 4 8 0,-12 5-192 31,-5 7-264-15,-6 3-112-16,-5 23-104 15,-5 9 104-15,-3 28-72 16,0 23-96-16,-15 25-216 0,-9 13-328 15,0 9-2209-15,4-9 2041 0,4-13 720 16,-4 0-464 0,1-12 144-16,-6-23 328 15,1-19 0-15,0-19 152 16,-4-16 184-16,-11-2 800 0,-17-5 1072 16,-8-5 89-16,-4-10-553 15,-3-16-152-15,-5-29-71 0,8-37-353 31,29-36-504-31,35-24-368 0,31-11-144 16,61 0-320 0,24 27-560-16,7 21-417 15,-3 35-519-15,-13 38-1121 0,-31 19-983 16,-16 13-4554-16</inkml:trace>
  <inkml:trace contextRef="#ctx0" brushRef="#br0" timeOffset="119563.6">13749 8794 13554 0,'0'0'2217'0,"0"0"-785"0,0 0-72 15,0 0-447-15,0 0-545 16,-111 32 24-16,43 22 56 15,-16 35 8-15,-11 35-32 16,7 19 24-16,28 0 24 16,36-19-160-16,24-23-168 0,9-22-40 15,23-22-104-15,0-12-64 16,19-4-256-16,25 1-184 0,-1-7-160 31,5-7-152-15,12-28-488-16,-32-6-3169 0,0-13-4545 15</inkml:trace>
  <inkml:trace contextRef="#ctx0" brushRef="#br0" timeOffset="119826.58">14056 9233 16219 0,'0'0'2745'15,"0"0"-1817"-15,0 0-240 16,0 0-168 0,12 82 248-16,-8-31-56 15,0 12-240-15,-4 1-95 0,0 0-49 0,0-4-176 16,0-3-40-16,4-6-112 16,0-7-224-16,4-9-641 0,0-3-719 31,0-10-2129-31,0-12-5185 0</inkml:trace>
  <inkml:trace contextRef="#ctx0" brushRef="#br0" timeOffset="120142.93">14467 9607 14899 0,'0'0'3881'0,"0"0"-3009"0,116-13-16 15,-45 1-184 1,24-1-80-16,-3 1-168 31,-13 2-200-31,-14 3-160 0,-18 5-64 16,-7-2-416-16,-4 1-480 15,-12 3 72-15,-16 0-544 0,-16-3-1393 16,-16 3-2168-16,-4-3-4241 0</inkml:trace>
  <inkml:trace contextRef="#ctx0" brushRef="#br0" timeOffset="120349.92">14830 9194 11202 0,'0'0'4393'0,"0"0"-2289"16,0 0-511-16,0 0-569 15,0 0-368 1,-9 80 552-16,1-7-312 0,0 3-263 16,5-9-409-16,-2-7-176 15,5-12-48-15,0 3-480 0,0 6-705 16,12 3-263-16,-4-15-1585 15,5-14-3408-15</inkml:trace>
  <inkml:trace contextRef="#ctx0" brushRef="#br0" timeOffset="120766.53">15339 9506 16683 0,'0'0'2809'16,"0"0"-2113"-16,0 0-328 16,0 0-160-16,0 0-136 0,12 73-64 15,0-64 8-15,12-5 56 32,4-4-8-32,8 0 48 0,11-10 8 15,9-12 0 1,8-4-48-16,3-15-16 15,2-7-48-15,-10-9-8 0,-3-3-288 16,-21 3 120-16,-14 6 160 16,-21 13 8-1,-16 9 224-15,-40 26-72 16,-4 3 72-16,-16 22 272 0,-3 29-48 16,12 25 0-16,-2 19-47 0,26 1-169 15,22-20-136-15,21-22-56 16,0-19-32-16,9 6 72 31,14 0-80-31,14 4 8 0,6-10 72 16,13-13-72-16,8-9-8 0,7-13-48 15,-3 0-424 1,32-41-913-16,-21-1-2424 0,-15-2-6121 16</inkml:trace>
  <inkml:trace contextRef="#ctx0" brushRef="#br0" timeOffset="121746.81">14996 8655 9858 0,'0'0'5153'0,"0"0"-3713"16,0 0-144-16,0 0 129 16,0 0-273-16,100 3-176 0,-48-3-248 0,4-3-72 15,4-7-168-15,-9-3-296 31,-3 4-192-31,-4 0-64 0,-13 2-432 16,-3-3-352-16,0 4-416 16,-7 0-1537-16,-10 0-4032 0</inkml:trace>
  <inkml:trace contextRef="#ctx0" brushRef="#br0" timeOffset="122248.06">15849 8251 12186 0,'0'0'3961'15,"0"0"-2281"1,0 0-303-16,0 0-673 0,0 0-376 16,-24 74 112-16,20-24-208 15,-4 1-56-15,8 0-176 16,0-7 56-16,5-2-56 0,10-8-152 15,5-8 144 17,8-10 0-32,0-10 8 0,4-6 72 15,4-19 24-15,0-12 16 32,3-8-64-32,-3-5-40 15,-8-1 88-15,-4 7-88 0,-8 10 80 16,-8 12 192-16,-4 13 8 0,-4 6-288 0,0 22-40 15,0 10 40-15,4 6 8 0,3 7-8 16,14-7 0-16,7-2 64 16,4-8-64-16,3-12 56 15,1-12 88-15,0-7 128 0,-5-20 184 32,-6-11-168-32,-5-17-47 0,-9-16-1 0,-2 5-136 15,-9-8-16-15,0 0-32 16,-9 16-56-16,-6 4-168 15,-1 15-337-15,0 10-375 0,0 19-504 16,8 3-2497 0,4 0-3000-16</inkml:trace>
  <inkml:trace contextRef="#ctx0" brushRef="#br0" timeOffset="122470.68">16746 7852 10114 0,'0'0'3912'0,"0"0"-1159"16,0 0-504-16,0 0-1169 0,0 0-784 0,0 0-224 15,-4 66 144-15,4-12-120 16,-5 3-96-16,5 7 16 0,0 3-16 31,0-7 0-31,0-3-112 0,0-6-288 16,9-10-448-16,-5-13-641 15,-4-15-879 1,4-13-2529-16,-4 0-4993 16</inkml:trace>
  <inkml:trace contextRef="#ctx0" brushRef="#br0" timeOffset="122671.16">16426 7721 13410 0,'0'0'1953'0,"0"0"-169"15,0 0-536-15,92-3-79 32,-8 3-473-32,28 0-408 0,3 3-120 31,-15 1-72-31,-28-1-96 16,-29 6-400-16,-11 1-3457 0,-16 3-4881 0</inkml:trace>
  <inkml:trace contextRef="#ctx0" brushRef="#br0" timeOffset="123272.65">17104 8251 5737 0,'0'0'7065'0,"0"0"-5136"16,0 0-281-16,0 0-224 0,0 0-399 16,0 0-329-16,56-79-264 15,-32 73-88-15,8 6-96 0,3 0-80 0,5 3-40 16,-3 16-40 15,-6 13-88-31,-11 9 0 16,-12 10 0-16,-8 6 8 0,-16 0-8 15,-16-3-8-15,-11-9 8 16,-9-4-8-16,0-10-40 0,4-5 32 16,8-10-128-16,17-10-272 31,14-6-168-31,9-3 16 0,16-22-1609 15,16-10 433-15,15-13-49 0,26-22-207 16,18-19 88-16,-8 7 367 0,-10 9 1545 16,-26 25 568-16,-23 29 3601 0,-7 6-1376 31,-6 4-825-31,-11 9-719 31,-7 3-489-31,-18 19-144 0,-6 7-200 16,-5 9-16-16,-5 6 184 15,6 7-112-15,3 3-88 0,9-3-240 16,6 0-24-16,13-4-24 16,4-5-96-1,8-4-8-15,16-3-80 16,12-10-208-16,0-6-232 0,23-16-304 0,-6-3-1489 16,-14-6-6144-16</inkml:trace>
  <inkml:trace contextRef="#ctx0" brushRef="#br0" timeOffset="123557.74">17730 8480 5633 0,'0'0'10106'15,"0"0"-8186"-15,0 0-823 16,0 0-417-16,0 0-280 0,0 0 352 31,-16 76-304-31,8-31-168 0,4-1-112 16,0 7-80-16,4-3-80 15,0-4-8 1,8-9-96-16,7-7-144 16,13-11 0-16,4-11-104 0,16-12-464 15,-4-17-1513-15,-9-2-3544 16</inkml:trace>
  <inkml:trace contextRef="#ctx0" brushRef="#br0" timeOffset="123989.97">17901 8185 6513 0,'0'0'5153'0,"0"0"-3849"16,0 0 545-16,0 0-185 15,0 0-664-15,0 0-536 0,0 0-264 32,0 0 144-32,0 0 1 0,-12 35-137 15,12-23-72-15,0 1-32 0,0-3-48 16,0-4-40-16,4-3-16 15,8-3 0-15,0 0 120 0,4-9 16 16,0-7-136 0,-4 0 0-16,-5 3 0 15,-7 4 0-15,0 3 128 0,-7 6-56 16,-9 6-72-16,4 13 8 16,-4 6-8-16,7 4 0 0,6-4-16 15,3-6-40-15,0-3 48 31,0-7 0-31,0-9-104 16,8 0-120-16,-8-25-200 16,0-3-1337-16,-8-7-5416 0</inkml:trace>
  <inkml:trace contextRef="#ctx0" brushRef="#br0" timeOffset="124459.96">17255 7813 10298 0,'0'0'2872'32,"0"0"-983"-32,0 0-497 15,0 0-672-15,0 0-456 0,0 0-16 16,0 0 344-16,-7 36 65 0,7-27-177 0,0 0-136 16,3-2-264-16,10-4 40 15,-1-3 144 1,8 0-8-16,3-6-72 15,5-13-64-15,0-4-40 0,0-2 96 16,-8-1 56-16,-1 4-56 16,-6 9 96-1,-5 4 128-15,-8 9-80 16,4 0-312-16,-1 0-8 16,1 16-96-1,5 9 48-15,-1 4 48 16,3 6-8-16,10 12-600 0,-6-5-984 0,1-10-4137 15</inkml:trace>
  <inkml:trace contextRef="#ctx0" brushRef="#br0" timeOffset="125077.07">18299 8201 13138 0,'0'0'4185'0,"0"0"-3001"31,0 0-47-31,0 0-369 16,0 0-104-16,0 0 0 0,124 105-136 0,-68-26-136 16,7 22-64-16,1 20 48 15,-16-3 49-15,-16 2-281 0,-24-12-88 16,-8 0-56 0,-17 0-48-16,-18-6-24 15,-16-4-192-15,-5-18-665 16,-21-4 209-16,18-26-984 0,8-11-3825 0</inkml:trace>
  <inkml:trace contextRef="#ctx0" brushRef="#br0" timeOffset="125694.15">19212 9121 9706 0,'0'0'4104'0,"0"0"-2951"0,0 0 727 31,0 0-200-31,0 0-663 16,0 0-281-16,0 0 24 16,4 4-32-16,16-1-176 15,3 0 96-15,18 0-111 0,6 1-225 16,9-4-168-16,8 0-144 16,3 0-168-1,2-4-409-15,-2 1-415 16,-12 3-392-16,-14 0-969 0,-22 0-3840 15</inkml:trace>
  <inkml:trace contextRef="#ctx0" brushRef="#br0" timeOffset="125894.64">19113 9528 12842 0,'0'0'4353'0,"0"0"-3521"0,0 0 465 31,91 25 23-31,-4-18-288 16,37-7-232-16,8 0-320 15,3 0-336-15,-19-10-144 16,-21 4-728-16,-27 0-1520 0,-24-1-6010 16</inkml:trace>
  <inkml:trace contextRef="#ctx0" brushRef="#br0" timeOffset="130305.41">20105 9623 13554 0,'0'0'4145'0,"15"0"-3577"0,-2 0-120 16,2-9 225-16,5-1-161 15,4-2-48-15,4-8-32 0,8-5-8 31,0-10-16-31,20-22-192 0,11-29-72 16,12-38-112-16,1-15-32 0,-8-4-120 16,-16 6-280-16,-21 23 96 15,-7 6 184-15,-7 12 120 0,-6 24 40 16,-10 21 152 0,-5 19-24-1,0 17 280 1,0 5-32-16,0 0-16 0,0 10-152 15,-5 7-208-15,-18 34-40 16,-14 32 0-16,-10 38 0 0,-1 19 184 16,12 7-72-16,8-14-40 31,17-12 25-31,11-5-97 16,11-12 0-16,21-17-513 0,5-20-567 0,30-9-576 0,-11-23-2417 15,-1-9-2993-15</inkml:trace>
  <inkml:trace contextRef="#ctx0" brushRef="#br0" timeOffset="130590.53">21196 8940 13242 0,'0'0'4177'16,"0"0"-2528"-16,0 0-569 0,0 0-656 0,0 0-288 16,-75 86-8-1,62-35-56 1,5 10-72-16,8-2-120 15,13-1-96-15,14-7-192 0,13-10-40 0,8-13 136 32,0-15 240-32,-1-9 24 0,-2-8 48 15,-14-21 240-15,-6-17 216 32,-22-18 24-32,-3-4 120 15,-20-5-208-15,-23 2-48 0,-9 13-136 16,-8 3-152-16,0 13-56 15,8 16-416-15,20 19-672 0,13 3-1329 0,19 3-5088 0</inkml:trace>
  <inkml:trace contextRef="#ctx0" brushRef="#br0" timeOffset="131154.23">21981 8855 11498 0,'0'0'3153'16,"0"0"-969"-16,0 0-31 16,0-86-1073-16,-24 67-632 0,-12 9-232 15,-3 10-144-15,-6 0-72 0,10 13-168 16,3 13-248-16,15 5-296 16,14 4-40-1,3-3-409-15,28-3 137 16,11-7 672-16,13-6 40 0,12-13 312 15,-4-3 40-15,0-3 88 16,-4-13 232-16,-17-3 512 16,-11 0 280-16,-16 6 57 0,0 0-329 31,-12 10-128-31,0 3-456 16,0 3-296-16,0 19-368 0,4 26 184 15,4 28 24-15,8 32 96 16,3 16-16-16,-2 6 32 31,-6-12 48-31,-7-14 0 0,-4-8 8 16,-4-11-8-16,-15-18-640 0,-9-13 392 15,0-13 200-15,-4-6 48 0,-12 0 8 16,-11 0 336-16,-14-3-48 16,-2-13 96-16,-4-9 440 0,6-10 8 15,2-10-88 1,7-19-103-16,9-18-169 15,10-30-296-15,37-30-184 0,21-14-8 16,54-12-136-16,32 5-264 16,17 24-441-16,0 31-679 15,-25 35-304-15,-11 35-2049 0,-32 3-1792 16,-24 9 2568 0</inkml:trace>
  <inkml:trace contextRef="#ctx0" brushRef="#br0" timeOffset="133259.57">22387 9972 8633 0,'0'0'5217'0,"0"0"-4376"15,0 0-9-15,0 0-48 16,0 0-264-16,0 0 144 0,60 7 32 31,-28-7-103-31,4 0-153 0,3-10-232 16,2 4-96-16,-9-7-64 15,0 3-48 1,-13-2 0-16,-7-1-16 0,-8-3-128 16,-4 0-24-16,-11-3-168 0,-13 7 87 31,-8 2 153-31,-9 10 24 16,-2 0 72-16,3 4 8 15,-4 14 160-15,12 8 41 0,4 2-193 16,13 7 88-16,7-3-16 15,8 0-16 1,8 0 40-16,16-7-112 0,11-6 0 0,13-3-8 16,4-13-120-16,32-3-88 15,-13-13-489-15,-11-5-4360 16</inkml:trace>
  <inkml:trace contextRef="#ctx0" brushRef="#br0" timeOffset="135063.92">23216 8753 10938 0,'0'0'4289'0,"0"0"-2529"16,0 0-112-16,0 0-647 31,0 0-529-31,0 0-184 0,-95 76 48 15,27 1 320-15,-12 27 48 16,4 14-88-16,21-1-160 0,23-9-256 16,19-16-79-1,13-19-73-15,4-16-48 0,17-15-8 32,7-8-281-32,11 5-279 0,17-4-248 15,8-3-192-15,31-14-312 16,-18-11-1569-16,-14-7-4072 0</inkml:trace>
  <inkml:trace contextRef="#ctx0" brushRef="#br0" timeOffset="135533.9">23471 9245 7769 0,'0'0'6113'0,"0"0"-5032"16,0 0 15-16,0 0 480 16,0 0-455-16,0 0-513 15,24 48-168-15,-4-38-120 0,7-7-120 0,5-3 48 16,5 0-152 15,10-13-48-31,-6-9-48 0,2-10-72 16,-7-6 16-16,-4-10 56 15,-12 1 0-15,-12-4 0 16,-8 6 72-16,0 7 80 0,-25 13 144 16,-10 16 16-16,-9 9-72 31,-8 15 32-31,-15 33 120 0,-1 28 184 0,16 29-256 16,20 9-79-16,28-6-105 0,4-22-8 15,25-32 8-15,2-13-64 16,9-12-72-16,11-1 144 0,13-2-144 31,12-4 120-31,0-19 16 16,-8-3-136-1,-4-16-160-15,-9-10-240 16,-7-8-401-16,-12-4-311 16,-21-10-960-16,-7 7-3954 0,-4 9-3384 0</inkml:trace>
  <inkml:trace contextRef="#ctx0" brushRef="#br0" timeOffset="136705.54">23479 8182 9962 0,'0'0'4056'0,"0"0"-2631"15,0 0 687-15,0 0-591 0,0 0-617 16,0 0-280-16,40 3 8 0,-8 0-32 0,11-3-32 16,10 0-184-16,10 3-168 0,-7-3-72 31,-1 0-104-31,-7 0-32 16,-8 0-16-16,-12 0-48 0,-8 0-288 15,-8 0-240-15,-8 0-296 16,-4 0-312-1,0 0-1417-15,-12-3-3176 0</inkml:trace>
  <inkml:trace contextRef="#ctx0" brushRef="#br0" timeOffset="137238">24105 7975 10426 0,'0'0'3080'0,"0"0"-839"15,0 0-233-15,0 0-991 0,0 0-753 0,0 0-120 16,0 0 248 0,-13 89-120-16,13-47-96 15,0-5-128-15,0-2 0 0,0-3-48 16,9-6-64-16,3-7-64 15,3-10-56-15,1-6 88 0,5-3 96 32,2-6 16-17,1-19 88-15,4-4 8 16,0-9-112-16,0-3 216 16,-4-1 0-16,-1 7-16 0,-6 7 232 15,-6 12 8-15,-7 10-88 0,1 6-352 16,-5 9-96-16,0 20-16 0,0 3 96 31,4 9 16-31,3-3-8 16,1-3 16-16,9-3 0 0,-2-13 0 15,9-4-8-15,0-11 168 16,-3-4 80-16,2-19 40 0,-3-13 0 16,0-6-96-16,-8-7 72 15,-8-2-152 1,-1-1-104-1,-3 4 32-15,-3 9-40 0,-5 3-408 16,-5 13-392-16,2 9-304 16,-1 7-680-16,0 3-2625 0,4 3-696 15,0 7-4073-15</inkml:trace>
  <inkml:trace contextRef="#ctx0" brushRef="#br0" timeOffset="137507.48">24682 7708 9738 0,'0'0'1416'0,"0"0"2481"32,0 0-1657-32,0 0-567 15,0 0-401-15,0 0-592 16,0 0-336 0,0 0-240-16,0 0-88 15,0 32 112-15,0 10 120 0,0 2-128 16,-4 7 0-16,4-3-112 15,0-1 32 1,0-6-40-16,0-3-144 16,-4-6-424-16,0-7-376 0,0-5-745 15,-3-8-1407-15,-2-9-3001 0</inkml:trace>
  <inkml:trace contextRef="#ctx0" brushRef="#br0" timeOffset="137692.34">24399 7585 11978 0,'0'0'4505'0,"0"0"-2929"16,0 0-63-1,0 0-577-15,0 0-368 16,0 0-216 0,112 0 160-16,-20 12-88 0,-1-2-168 0,-7-4-152 15,-12 1-104-15,-9 2-1320 31,-10 1-1481-31,-14-1-4912 0</inkml:trace>
  <inkml:trace contextRef="#ctx0" brushRef="#br0" timeOffset="138610.29">24957 8061 5753 0,'0'0'8033'0,"0"0"-5880"0,0 0-1 16,0 0-751-16,0 0-881 16,56-38-192-16,-28 32-24 15,4 6 40 1,-1 0-64-16,-3 9-200 16,-3 14-56-16,-10 5-24 0,-11 10-32 15,-4 7 32-15,-8 2 8 0,-16-3-8 16,-8-2-72-16,-4-7-80 15,1-7 56-15,7-9-48 16,4-6 96 0,12-10-32-16,8-3-160 15,4 0 64-15,12-22-448 0,20-7-160 16,8-12 559 0,7-7-7-16,9-2-40 15,4-1 176-15,-8 0 96 0,-12 10 152 31,-8 12 497-31,-12 13 71 16,-20 10-48-16,0 6-232 0,-9 10-192 16,-19 15-128-16,0 10-16 15,-7 6 80-15,3 4-56 0,9-1 24 0,6 0 32 16,10-2-184 0,7-4 0-16,0-3 0 15,15-10 0-15,13 1-48 16,4-11-216-16,4 2-80 0,16-11-656 15,-13-6-1905-15,-2 0-4872 0</inkml:trace>
  <inkml:trace contextRef="#ctx0" brushRef="#br0" timeOffset="138872.7">25626 8261 720 0,'0'0'9410'16,"0"0"-6882"-16,0 0-335 0,0 0-713 15,0 0-696-15,0 0 328 16,-43 57-223-16,23-22-233 16,4 0-184-16,0 0-224 0,4 0-136 15,4-7-112-15,8-6 8 16,0 1-16-16,5-7-48 15,14-7-168-15,1-2-120 16,4-7-184-16,12-7-1305 0,-8-11-2136 16,-5-5-440-16</inkml:trace>
  <inkml:trace contextRef="#ctx0" brushRef="#br0" timeOffset="139142.38">25750 8143 5457 0,'0'0'3048'16,"0"0"-1391"-16,0 0-345 16,0 0-520-16,0 0-8 15,0 0 369-15,0 0-185 16,0 0-144-16,0 0-344 0,0 0-200 16,-40 67-32-16,40-60-232 15,4-1-16-15,8-6 0 0,4 0 80 31,-4 0-80-31,0-9 0 16,-8-4 96-16,0-6 72 16,-4 0 384-16,0 3-16 15,-16 3-231-15,-4 7-305 0,-11 6-489 16,3 0-1343-16,3 0-2721 0</inkml:trace>
  <inkml:trace contextRef="#ctx0" brushRef="#br0" timeOffset="139643.73">25129 7782 8529 0,'0'0'1993'16,"0"0"-385"0,0 0-280-16,0 0-487 0,0 0-257 31,0 0 144-31,-17-4 208 15,17 8-64-15,5 2-192 16,-1-3-144-16,0 1-143 0,3-4 79 16,-3 0-208-16,4 0 8 15,8 0 72-15,5-4-144 0,-2-12-16 16,5-3-16-16,4 0-88 16,-4-3 64-16,-4 0-48 15,-4 3 144-15,-4 9 184 16,-9 0-88-16,-3 10-88 0,0 0-248 15,0 0-48-15,0 13-128 16,0 13 120 15,5 2 56-31,3 7 0 16,3 4-576-16,17 5-520 16,-3-9-2033-16,3-10-6257 0</inkml:trace>
  <inkml:trace contextRef="#ctx0" brushRef="#br0" timeOffset="140515.18">26176 8051 10162 0,'0'0'3264'0,"0"0"-1167"0,0 0-681 16,0 0-248-16,0 0-7 16,112 105-217-16,-48-22-256 15,11 28-56-15,-3 16-216 16,-12 3-120-16,-29-6 64 0,-26-6 48 15,-5-14-208-15,-40 1-200 16,-11-10 0-16,-22-6-72 0,-10-3-488 16,-17-7-288-16,-7-12-104 15,19-19-1793 1,17-17-5128-16</inkml:trace>
  <inkml:trace contextRef="#ctx0" brushRef="#br0" timeOffset="141816.56">6677 10398 12698 0,'0'0'1913'0,"0"0"-961"0,0 0 520 0,0 0-640 0,0 0-280 15,-3 6-39-15,22 1-193 16,16-1 320-16,25 6-160 0,32 5-160 16,31-2 48-16,17 1-104 31,12-3-16-31,11-7-24 0,0-2-40 15,16-4 232-15,5 0-240 0,-5-4-104 16,-3 1-8-16,-17 3-8 16,-24 0-56-16,-34 0-160 0,-26 0-256 15,-32 0-32 1,-6 0-144-16,-9 3 56 16,-5 1 128-16,-3-1-360 0,-20-3-753 31,0 0-1119-31,-16 0-1841 0</inkml:trace>
  <inkml:trace contextRef="#ctx0" brushRef="#br0" timeOffset="142233.4">7115 10652 9578 0,'0'0'1880'16,"0"0"-1216"-16,0 0 136 0,0 0-40 16,0 0 521-1,124 28 175-15,-36-12-216 16,35 0-344-16,21-3-103 0,11-3-169 15,5-4-224-15,-5-6 232 16,8 0-224-16,-4 0-8 16,-11-6-120-16,-8-4-72 0,-25 3-16 31,-24-2-72-31,-27 6-48 0,-24-3 8 16,-12 6-72-16,0-4 80 0,-5 4-88 15,-6 0-32-15,-9 0 24 16,-5 0-80-16,-3 0-240 0,0 0-184 15,0 7-56 1,0-1-328-16,0 0-1233 0,4-3-3296 16</inkml:trace>
  <inkml:trace contextRef="#ctx0" brushRef="#br0" timeOffset="146690.94">26921 9363 9129 0,'0'0'1921'0,"0"0"-385"16,0 0 529-1,-4-3-825-15,4 3-416 0,0 0-192 16,0 0 8-1,0 0-72-15,0 0-47 16,0 0 47-16,0 0-160 16,0 0-88-16,0 0 0 15,4 0-64-15,9 0-32 0,6 0-24 16,13 0 40-16,28 0-40 0,20 6-128 16,31 3-64-1,9-2 64-15,-5-1-64 16,-27 0 0-16,-28-6 40 15,-20 4-32-15,-13-1 16 0,-2 0-16 16,-10-3-16-16,1 3 48 16,-8-3-48-16,-8 0-48 31,0 0 40-31,0 0 0 16,0 0 0-16,0 3-136 15,0-3-248-15,0 0-40 0,0 4-120 16,0-1-160-16,-4 3-392 15,-3 0-1593-15,-6 1-3048 0</inkml:trace>
  <inkml:trace contextRef="#ctx0" brushRef="#br0" timeOffset="148132.12">28439 9693 8873 0,'0'0'2681'0,"0"0"-1601"0,0 0 753 16,0 0-681-16,0 0-464 15,0 0-216-15,0 0 152 16,24-44 192 0,-20 21-191-16,0-9-233 0,1-9-192 15,2-22-112-15,5-26-88 0,8-26 96 0,4-5-96 16,8 5 0-16,-4 17 32 15,-5 25-24-15,-2 19 104 32,-5 19-16-32,-4 4 192 0,-1 5 8 15,2 7 192-15,-6 3 16 32,-3 10-88-17,-4 6-272-15,0 0-144 0,-7 13-168 16,-14 15 120-16,-10 26 48 0,-13 26 136 15,0 21-64-15,8 10-64 16,21-9 0-16,11-20 0 0,4-25-8 16,11-12-248-16,13-7-344 15,12 3-208-15,32 4-840 0,-1-4-1305 16,-7-19-2328-16</inkml:trace>
  <inkml:trace contextRef="#ctx0" brushRef="#br0" timeOffset="148448.49">29058 9192 12802 0,'0'0'2793'0,"0"0"-1009"15,0 0-600-15,0 0-719 0,-101 57-217 16,77-13-80-16,5 10-160 16,6 0-8-16,13-4-296 15,0-2-241-15,9-9-191 0,14-8 168 16,5-12 248-1,4-13 96 1,0-6 216-16,-4-2 392 16,-4-21-80-16,-8-12 232 0,-4-16 88 15,-8-6-95-15,-4-6-153 16,-4-1-144-16,-12 7-64 16,-4 12-160-16,9 17-16 0,2 9-320 31,9 16-1009-31,9 9-3416 0,14 16-472 15,1 4-32-15</inkml:trace>
  <inkml:trace contextRef="#ctx0" brushRef="#br0" timeOffset="148980.95">29455 9350 4849 0,'0'0'2240'16,"0"0"433"-16,0 0-353 0,100-44-416 15,-88 18-127-15,-12-5-201 16,-12-1-488-16,-16 0-591 15,-20 7-153-15,5 9-104 0,-5 12-160 16,4 4-80-16,16 10-176 31,12 12-480-31,16 3-329 0,8 4-223 16,28 0 424-16,11-1 392 16,13-5 56-16,9-8 328 15,-10 2 8-15,0-8 8 16,-14 4 928-16,-13-7 536 0,-8 0-207 15,-9 7-473-15,-2 6-456 0,-9 10-240 16,3 9-48-16,-7 13 8 16,4 15-8-16,0 20-40 0,0 15 40 15,0 7-48-15,-4-6-176 0,-4-10-1185 16,-12-22 1081 0,-4-16 272-1,0-9 8-15,-7-14 296 0,-10 1-23 16,-10-4-17-1,-13-12 112-15,-7-12 160 16,-6-4 568-16,6-26 24 0,-1-12 89 16,4-19-241-16,16-26-176 31,29-15-416-31,19-10-256 0,51 3-120 16,37 16-192-16,11 10-624 15,13 9-224-15,-4 13-209 0,-4 16-47 0,-29 12-336 16,-23 20-113-16,-13 9 601 0,-26 0-3257 31,-5 6-1496-31</inkml:trace>
  <inkml:trace contextRef="#ctx0" brushRef="#br0" timeOffset="149566.79">30515 8721 10282 0,'0'0'1632'0,"0"0"929"16,0 0-537-1,0 0-160-15,0 0-727 0,0 0-497 16,0 0-456-16,-147 26 40 15,55 63 112-15,4 22-88 16,29 16 40-16,27 0-192 0,28-7-88 16,8 1 40-16,24-10-48 31,24-13-40-31,0-18 24 16,27-7-392-16,17-13 136 0,-5-15-216 15,13-10-472 1,-40-22-713-16,-17-10-4608 0</inkml:trace>
  <inkml:trace contextRef="#ctx0" brushRef="#br0" timeOffset="151957.12">30810 9312 12778 0,'0'0'2433'0,"0"0"-897"15,0 0 256-15,0 0-439 16,0 0-449-16,0-38-224 15,0 35-192-15,0 3 16 0,0 0-136 16,0 0-24 0,0 0-152-16,0 6-95 0,-4 13-97 15,-8 19 48-15,1 10 16 0,-6 9 104 16,6 3-160-16,-2-2 0 16,6-5-8-16,-1-5-256 15,-1-3-473 16,5-8-455-31,0-2-808 16,4-9-2161-16,0-13-6409 0</inkml:trace>
  <inkml:trace contextRef="#ctx0" brushRef="#br0" timeOffset="152204.46">30922 9623 10578 0,'0'0'4145'0,"0"0"-2489"16,0 0-104-16,0 0-719 0,0 0-441 31,95 0-160-15,-50 6-112-16,-2 1 8 16,5-1-80-16,3 1-48 0,2-1-64 0,-1 0-488 15,-13-3-473-15,-7-3-495 16,-17-3-760-16,-6-7-521 15,-9-5-5401-15</inkml:trace>
  <inkml:trace contextRef="#ctx0" brushRef="#br0" timeOffset="152404.95">31268 9398 10850 0,'0'0'3849'0,"0"0"-1921"16,0 0-568-16,0 0-768 15,0 0 425-15,-32 101-137 0,21-56-408 0,3-1-248 16,-5-3-128-16,2 1-96 16,7-1 0-16,-5-3-704 0,9 4-800 31,0-11-2273-31,0-5-1544 0</inkml:trace>
  <inkml:trace contextRef="#ctx0" brushRef="#br0" timeOffset="152828.06">31587 9636 13434 0,'0'0'2121'0,"0"0"-1129"16,0 0-328-16,0 0-352 0,0 0-144 15,0 0-72-15,0 0-88 0,0 0 88 16,100 47-96-1,-72-47-48-15,0 0-152 16,4-15-184-16,-8-4 280 16,-9-7 104-16,-3-5 80 0,-7 2 192 15,-5 0 128 1,0 4-80-16,-21 6 96 0,-10 10-63 31,-5 9 7-31,-9 2 208 16,-2 24-128-16,-1 9-128 15,8 9-64-15,9 4-56 0,6 6-136 16,14-4 16-16,7-2-56 16,4 3-8-16,8-9 184 15,16-5-64-15,11-5 32 0,5-10 8 16,3-6-144-16,6-10-24 16,-6-6-280-16,2-12-312 15,-6-10-304-15,-7-10-601 0,-12-13-1175 16,-8 8-2329-16,-12 8-1649 0</inkml:trace>
  <inkml:trace contextRef="#ctx0" brushRef="#br0" timeOffset="153507.65">31260 8896 7273 0,'0'0'3225'0,"0"0"-889"16,0 0 17-16,0 0-961 0,0 0-296 16,0 0-264-16,21 0-31 15,-2 7 23-15,13-1-112 0,0 0-136 16,8 0-200-16,0 1-144 0,-5-4-160 15,-7 0-72-15,-7 1-48 16,-14-4-216 0,1 0-104-16,-4 2-256 15,-4-2-384-15,0 0-929 0,0 0-2336 16,0 0-1488-16</inkml:trace>
  <inkml:trace contextRef="#ctx0" brushRef="#br0" timeOffset="154046.67">31719 8782 6345 0,'0'0'4497'0,"0"0"-1937"32,0 0-295-32,0 0-809 0,0 0-760 15,0 0-528-15,0 0-168 16,0 0 0-16,4 54 168 0,-16-19-72 15,3 3-8-15,5-7-88 32,1 1 80-32,3-7-80 0,0-5 0 15,0-4-96-15,3-10 8 0,10-3-184 16,-1-3 272-16,4-6 232 16,-1-10-232-16,6-7 0 0,-6-2 0 0,-2 3 40 31,-2 3 64-31,-7 3 144 31,0 10 257-31,-4 6-225 0,0 0-280 16,0 9-152-16,0 17 72 15,0 2 80-15,0 4 0 0,0 0 0 16,4-10 0-16,4-3-48 16,8-6 48-16,4-10 256 15,-1-3 344 1,9-7-200-16,-3-15-176 0,3-3-112 0,-4-10-112 31,-9 0 8-31,-2-3 120 0,-9 0-40 16,-1 3-88-16,-3 3-16 15,0 10-272-15,0 9-272 16,0 7-208-16,0 6-817 0,0 0-1439 16,-3 3-145-16,3 6-1104 0,0 1-528 15</inkml:trace>
  <inkml:trace contextRef="#ctx0" brushRef="#br0" timeOffset="154262.81">32093 8775 3992 0,'0'0'2345'16,"0"0"872"-16,0 0-217 16,0 0-815-16,68-79-97 0,-60 69-520 31,-4 7-423-31,0 3-529 0,-4 0-440 16,0 10-176-16,0 9 0 15,4 13 48-15,-4-1 24 16,0 4 8-1,4 0-80-15,-4-3 0 0,4-3-16 16,-1-4-208-16,1-6-464 16,1-6-489-16,-5-4-631 0,0-9-1305 0,0-9-2016 31,-9-7-56-31</inkml:trace>
  <inkml:trace contextRef="#ctx0" brushRef="#br0" timeOffset="154463.29">32057 8525 9482 0,'0'0'2024'0,"0"0"2017"16,0 0-1889-1,0 0-647-15,0 0-913 16,0 0-264-16,104-17-112 0,-52 24-48 16,4 3 0-16,3-1-88 15,-3 0-80-15,-12 4-24 0,-12 13-1272 16,-12-1-1521-16,-12-3-3216 0</inkml:trace>
  <inkml:trace contextRef="#ctx0" brushRef="#br0" timeOffset="155396.76">32388 8928 8977 0,'0'0'2737'0,"0"0"-168"16,0 0-233-16,0 0-896 31,0 0-1000-31,0 0-143 16,72-19-129-16,-48 19-40 0,-5 6-40 0,1 10 16 15,-3 3-8 1,-9 3-96 0,-5 3-72-16,-3 1 72 0,-7 2 0 15,-17-5 8-15,-1-4 0 16,-3-6-8-16,0-1 8 0,5-9 0 0,3 1-8 16,4-4 0-16,12 0-24 31,4 0-104-31,0-10 72 0,20-6-433 15,8-6 65-15,12-4 216 16,8-2-24-16,-1-1 224 16,-3 4-8-16,-8 6 16 0,-8 3 464 0,-16 10 233 0,-8 3 31 31,-4 3-432-31,-8 6-280 16,-16 16 168-16,-8 7 80 0,4 3-96 15,-4 3-40-15,8-4-64 16,5 1-56-16,6-6 8 0,9-1-16 15,4-3 0 1,0 0-136 0,21-6-216-1,7 0-296-15,3-6-657 0,21-10-1871 16,-8 0-2529-16,-5-7-1873 16</inkml:trace>
  <inkml:trace contextRef="#ctx0" brushRef="#br0" timeOffset="155597.25">32866 9106 8409 0,'0'0'2921'0,"0"0"-184"16,0 0-1145-16,0 0-808 16,0 0 312-16,0 0-320 15,0 0-247-15,-79 91-233 0,70-65-184 16,5-4-16-16,4 1-96 31,0-5-80-31,0-5-360 16,13-3 87-16,6-4-455 0,1-6-408 15,4-12-760-15,0-8-113 16,-4-8-2712-16</inkml:trace>
  <inkml:trace contextRef="#ctx0" brushRef="#br0" timeOffset="155766.49">32997 8940 9538 0,'0'0'2504'0,"0"0"-928"16,0 0-31-16,0 0 39 0,0 0-312 15,0 0-584 1,0 0-359-16,0 48-145 16,0-48-184-1,0 0-240-15,-15-13-1617 16,-6-2-2808-16,6-7-6457 0</inkml:trace>
  <inkml:trace contextRef="#ctx0" brushRef="#br0" timeOffset="156151.85">32531 8715 8249 0,'0'0'4113'0,"0"0"-1576"0,0 0-361 15,0 0-992-15,0 0-375 0,0 0-161 16,0 0-112 0,0 0-128-16,13-9-288 15,-2 2-40-15,6-6-80 0,2-2 16 16,1-5-8-16,0 1 40 31,0 1-40-31,-4 1 0 0,-4 2 16 16,-5 8 144-16,2 1-40 31,-9 6 40-31,0 0-168 0,0 0 0 16,4 10-224-16,0 12 208 0,4 9 16 15,8 8-8-15,-4 2-32 16,12 16-624-16,-5-12-1785 0,-3-8-4408 0</inkml:trace>
  <inkml:trace contextRef="#ctx0" brushRef="#br0" timeOffset="156815.84">33152 8810 7905 0,'0'0'2329'15,"0"0"-193"-15,0 0 129 16,0 0-673-16,0 0-248 0,0 0-79 31,-3-38-233-31,3 35-232 16,0 3-168-16,0 0-112 0,0 0-192 16,3 0-128-16,10 13-192 0,11 12 56 15,4 13-8-15,12 20 200 0,7 24-128 16,-3 26 16-1,-4 6-16 1,-12-3-112-16,-12-6 56 16,-12-10 0-16,-4-6-72 15,-9-3 72-15,-14 0-72 16,-5-16 65-16,0-16-65 0,-3-13-8 16,-1-3-113-16,-20 6-607 31,-44 11-632-31,8-11-808 15,9-9-5082-15</inkml:trace>
  <inkml:trace contextRef="#ctx0" brushRef="#br0" timeOffset="167178.96">19478 12221 856 0,'0'0'9282'16,"0"0"-6986"-16,0 0-79 15,0 0-281-15,0 0-456 0,0 0-455 31,0 0-233-15,0 0-40-16,0 0-144 16,0 0-112-16,13 0-144 0,2 0-224 15,22 0 120-15,18 0-40 16,29 0-128 0,24 0-80-1,-1 0-296-15,-23 0-680 0,-13 2-632 0,-35-2-2273 16,-8 0-2000-16</inkml:trace>
  <inkml:trace contextRef="#ctx0" brushRef="#br0" timeOffset="167379.44">19478 12408 7721 0,'0'0'2825'0,"0"0"-601"31,0 0-263-31,0 0-321 15,0 0-208-15,92 28-319 16,0-28-241-16,36 0-448 0,11 0-424 16,-12-15-96-1,-39 5-3049-15,-28-3-10738 0</inkml:trace>
  <inkml:trace contextRef="#ctx0" brushRef="#br0" timeOffset="168096.75">20797 12382 8633 0,'0'0'5770'15,"0"0"-3810"-15,0 0 224 16,0 0-679-16,0 0-673 0,-11-22-320 15,26 3-392-15,5-7-16 16,5-11-96 0,14-20 0-1,13-29 48-15,12-23-56 16,-4-14-72-16,-13-1-152 0,-10 10 8 16,-26 12 216-16,-7 17-16 0,-4 24 16 15,0 20 88-15,-8 22-16 16,-4 6 160-16,0 6-48 31,-8 7-136-31,-3 13-8 0,-9 38-32 0,-9 35 32 16,-2 35 248-16,11 12-24 15,12-3-24-15,12-12-64 0,8-20-128 16,0-19 40-16,12-15-88 0,4-20-48 31,3-12-304-31,9 3-472 16,9 0-376-1,35-16-905-15,-13-13-2143 32,-8-6-1306-32</inkml:trace>
  <inkml:trace contextRef="#ctx0" brushRef="#br0" timeOffset="168381.45">21455 11954 6409 0,'0'0'5593'0,"0"0"-2864"15,0 0-361 1,0 0-1216-16,0 0-696 0,-100 31-119 0,77 14 55 15,-1 12-136-15,7 0-256 0,10 0 48 32,7 0-96-32,0-12-304 15,20-4-136-15,4-12 15 0,8-16-71 16,4-10 168 0,3-3 152-16,-3-29 224 0,-8-12 200 15,-4-10 24-15,-13-9 72 16,-11-4-88-1,-7 7 32-15,-29 6 129 16,-8 16-169-16,-4 13-128 0,4 12-72 16,12 10-593-16,17 10-1031 15,22 25-2393-15,21-3-120 0,12-4-2336 0</inkml:trace>
  <inkml:trace contextRef="#ctx0" brushRef="#br0" timeOffset="168898.28">22129 12046 9994 0,'0'0'3016'16,"0"0"841"-16,0 0-2097 15,-60-86-679-15,19 67-601 0,-2 10-352 16,-9 9-120-16,1 0 8 16,6 18-16-16,10 8-232 15,11 2-232-15,16 4-112 0,8-3 15 16,11-4 65-1,25-9 200 1,5-7 72-16,15-9 224 16,3 0 96-16,5-15 128 0,-5-7 0 15,-7-1 144-15,-7 1 97 16,-17 3 79-16,-9 6 24 16,-12 7-72-16,-2 6-360 0,-5 6-136 31,0 26-88-31,4 25 88 0,4 32 0 31,3 51 0-31,2 28-80 0,-5 13 24 16,-8-6-1360-16,-8-29 895 15,-20-23-1215-15,-4-27 936 0,-8-26-56 16,8-26 656 0,-8-15 200-16,-23-1 1184 0,-25-9 416 15,0-9 1-15,9-10-345 16,11-19-64-16,9-26-232 15,-1-34-272-15,11-39-119 0,38-25-521 16,39-18-48-16,60-8-64 31,35 14-344-31,20 12-65 0,12 38-463 0,-7 45 32 0,-21 34-1072 16,-39 23-2921-16,-32 3-4345 16</inkml:trace>
  <inkml:trace contextRef="#ctx0" brushRef="#br0" timeOffset="170101.2">23973 11896 8833 0,'0'0'2681'0,"0"0"-1297"0,0 0 169 15,0 0-329-15,0 0-304 32,0 0-48-32,0 0-352 15,72 61 8-15,-25-52-79 0,9-6-57 0,12-3-32 16,-1 0-240-16,2-9-112 16,-5-10-8-16,-13-3 64 0,-11-7-56 15,-24-6 8 1,-12 0-8-16,-8-3 96 15,-32 3-104-15,-24 7 8 16,-28 15 104 0,-23 13-104-16,11 29-8 15,17 12 96-15,11 22 0 0,28 17 80 32,9 12-40-32,18 6-56 15,17-22 112-15,24-22-168 16,4-13 72-16,28-2 80 0,32-4-40 0,0-3-64 15,-5-14-72-15,-7-14-24 0,-5-26-480 16,-11-10-1905-16,-8-10-5672 0</inkml:trace>
  <inkml:trace contextRef="#ctx0" brushRef="#br0" timeOffset="170802.9">23922 11160 7921 0,'0'0'1921'0,"0"0"-65"0,0 0 312 16,0 0-463-16,0 0-681 15,0 0-416-15,-32-10 56 0,55 10-208 0,10 7 329 16,26-1 95 0,9-3-296-1,3 3-144-15,5-2-224 0,-16-4-208 0,-1 0 128 16,-14 0-128-16,-10 0-8 15,-19 0 96-15,-4 0 56 0,-8 0 16 16,-4 0 0-16,0 0-160 31,0 0 96-31,0 0-104 16,0 0-216 0,0 0-224-16,0 0-296 0,0 3-656 0,8 0-2593 15,8 0-3993-15</inkml:trace>
  <inkml:trace contextRef="#ctx0" brushRef="#br0" timeOffset="171890.08">24702 10947 8737 0,'0'0'2113'0,"0"0"271"0,0 0-327 15,0 0-329-15,0 0-728 0,0 0-608 16,8-35-392-16,-8 54 0 16,0 10 0-16,0 12 48 15,0 4 24-15,0 2 40 16,0-3-104-16,4-5 0 15,1-1-8-15,6-13-40 0,1-3 32 16,4-9-64-16,4-7-72 16,4-6 144-16,3 0 0 31,1-12 0-31,0-10 56 0,-3-7-48 16,-1-3-8-16,-9 1 0 15,-7 2 0-15,1 10 0 16,-6 3 128-16,-3 13 65 0,0 3-129 15,0 0-64-15,4 9-112 16,0 10 55-16,8 7 57 16,0-1 49-1,8 1-49-15,4-7-9 16,0-4-7-16,4-8 16 0,4-7 137 16,-4 0-129-16,-4-16 128 0,-1-9 96 15,-7-10 88 1,-12-7-48-1,-4-2-144-15,0-3 72 0,-8-1 32 16,-12 7-120-16,-4 6-104 16,9 6 64-16,2 13-72 0,9 3-16 0,0 13-472 15,4 0-1097-15,0 32-303 16,0 0-889-16,0-3-1904 0</inkml:trace>
  <inkml:trace contextRef="#ctx0" brushRef="#br0" timeOffset="172206.43">25539 10718 3120 0,'0'0'6274'0,"0"0"-4050"16,0 0 176-16,0 0-463 15,0 0-697-15,0 0-720 0,0 0-424 16,0 0 224 0,-8 39 208-16,-4 2-167 15,-4 7-137-15,4 2-32 0,0 4-192 0,0-3 8 16,5-3-16-16,-2-7-24 16,9-6-624-16,-4-10-785 15,4-12-1327 16,0-10-1673-31,4-3-3225 0</inkml:trace>
  <inkml:trace contextRef="#ctx0" brushRef="#br0" timeOffset="172406.91">25216 10642 10354 0,'0'0'2344'0,"0"0"497"16,0 0-1057-16,0 0-872 15,0 0-456-15,0 0-343 16,0 0-113-16,139-22 176 0,-15 19-80 31,8 3 32-15,-17 0-128-16,-35 0-537 16,-33 0-1647-16,-19 0-2753 0,-8 0-1904 15</inkml:trace>
  <inkml:trace contextRef="#ctx0" brushRef="#br0" timeOffset="173378.07">25798 11090 9025 0,'0'0'1361'0,"0"0"351"0,0 0-152 15,0 0-927-15,88-64-273 16,-45 58 88-16,6 3 320 16,-6 3-8-1,-3 3-416-15,-8 13-240 0,-12 13-104 0,-13 6-64 16,-7 6 64-16,0 3 144 15,-24 4-88 1,-11-3 64-16,-5-4-120 0,1-6 0 16,-6-7 104-16,6-9-104 15,11-6 0-15,7-7-8 0,14-3-216 16,7-3 32-16,7-6-264 16,25-13 48-16,16-13 208 31,20-15 128-31,28-14 72 15,-9 1-16-15,-10 9 16 16,-19 7 16-16,-21 15 240 0,-9 4 592 16,-9 6-24-16,-15 9 337 31,-8 10-257-31,-27 4-600 0,-9 14-168 16,-12 14 40-16,8 6-120 0,0 4 112 0,12 2-32 15,9 4-136-15,3-4 72 16,16 1-72-16,4-4-16 0,4 0-32 15,24 0 16-15,11-6 24 16,6-6-336 0,22-4-640-16,-11-12-1265 31,-9-13-3400-31</inkml:trace>
  <inkml:trace contextRef="#ctx0" brushRef="#br0" timeOffset="174126.64">26615 11417 9914 0,'0'0'3176'0,"0"0"-1007"0,0 0-1305 16,0 0-640 0,-16 31-88-1,7-1 208-15,-6 1-40 0,2 4 320 0,6 0-216 16,3 3-152-16,4-6-240 31,0-1 64-31,4-8-80 0,12-4-160 16,3-6-264-16,9-11-240 15,8-2-936-15,-3-9-2377 0,-10-7-536 0</inkml:trace>
  <inkml:trace contextRef="#ctx0" brushRef="#br0" timeOffset="174380.5">26770 11268 6953 0,'0'0'1672'16,"0"0"-671"-16,0 0 183 31,0 0-280-31,0 0-344 0,0 0-216 16,0 0-48-16,0 0-216 0,-19 67-80 15,26-67-96-15,5 0 96 0,0 0 584 16,-4-7-168-1,0-6-352-15,-8-2-64 16,0-2 297-16,-12 2 119 16,-12 5-328-16,-8 7-88 0,-3 3-568 31,-1 6-1689-31,16 4-3704 0</inkml:trace>
  <inkml:trace contextRef="#ctx0" brushRef="#br0" timeOffset="174947.51">26212 10722 7361 0,'0'0'1376'0,"0"0"561"15,0 0-33-15,0 0-504 16,0 0-711-16,-4-10-361 0,0 10-216 0,4 0-48 16,-3 3 304-16,-1 4 32 15,-1-1-176-15,5 1-40 0,0-7-80 16,0 2-24-16,0-2 168 16,12 0 8 15,13-9 352-31,6-10-360 0,5-3-136 15,4-7-64-15,-1-3 0 16,-2 0-40-16,-5 1 0 0,-9 5-8 16,-7 7 296-16,-4 7 121 0,-3 12 47 15,-6 0-240 1,9 9-208-16,0 17 48 16,4 12 0-16,4 7-16 0,3 2-48 15,2 7-64-15,-1 19-1465 0,-4-13-2560 16,-9-15-4856-16</inkml:trace>
  <inkml:trace contextRef="#ctx0" brushRef="#br0" timeOffset="175748.43">23435 10979 10426 0,'0'0'1648'0,"0"0"-960"16,-119 76 432-1,43 10-79-15,-28 47-57 0,-7 41 96 0,-1 27-40 16,9 15-440-16,15 9 113 16,21 17-177-16,18 17-80 15,25 12-128-15,20-8-232 0,8-6-80 31,32-6-16-31,29-13-344 0,21-9-168 16,34-13 232-16,20-16-288 16,-33-54-2441-16,-6-35-6433 0</inkml:trace>
  <inkml:trace contextRef="#ctx0" brushRef="#br0" timeOffset="176551.15">27770 11078 14163 0,'0'0'1944'31,"0"0"-32"-31,0 0-679 0,92 0-681 16,4 47-232-16,35 51 48 15,20 42 24-15,1 32-96 16,-17 18-112-16,-19 10-32 0,-17 13-80 31,-15 15 0-31,-32 10-64 16,-29-3 40-16,-27-12-48 16,-43-20-440-16,-25-22-368 15,-20-22-368-15,13-45-1049 0,8-35-3640 0</inkml:trace>
  <inkml:trace contextRef="#ctx0" brushRef="#br0" timeOffset="177252.55">23821 12941 13290 0,'0'0'2265'15,"0"0"-1113"-15,0 0 248 0,0 0-607 16,0 0-489-16,168-13 128 0,-20 13 200 0,47 4-104 16,44 11 80-1,44 4-136-15,31 10-64 16,45 3-40-16,23-1-104 16,13 1-16-16,-25-6-248 0,-51-8 0 15,-67-8 72-15,-69-7-72 16,-72 1 0-1,-47-4-64-15,-40 0-96 0,-17 0-104 16,-7 0-272 0,-15 0-264-1,-45 0-136-15,4 0-1881 16,-8-4-4248-16</inkml:trace>
  <inkml:trace contextRef="#ctx0" brushRef="#br0" timeOffset="178270.98">23937 13760 14427 0,'0'0'3800'0,"0"0"-2279"16,0 0-25-16,0 0-584 0,0 0-632 15,0 0-280-15,0 0 0 31,0 86 240-15,4-35 24-16,-4 9-160 0,5-3 48 16,-5 4-144-16,0-11-8 15,0 1-40-15,0-7-616 0,4-5-544 16,-1-14-1417-16,1-9-5248 16</inkml:trace>
  <inkml:trace contextRef="#ctx0" brushRef="#br0" timeOffset="178509.18">24216 14087 11378 0,'0'0'3809'16,"0"0"-1737"-16,147 0-111 0,-35 0-1161 15,20 0-472-15,-9 0-320 16,-27 3-8-16,-33 1-584 16,-18-1-232-1,-13 0-369-15,-4-3-663 0,-5 0-2049 16,-11 0-760-16</inkml:trace>
  <inkml:trace contextRef="#ctx0" brushRef="#br0" timeOffset="178756.68">24786 13709 14563 0,'0'0'3080'0,"0"0"-1231"0,0 0-769 31,0 0-792-31,-48 77-56 15,24-20-24-15,4 12 8 0,4-8-16 0,-3 12-192 0,6-3-8 16,2 0-640-16,3 19-744 31,4-16-1769-31,4-16-1720 16</inkml:trace>
  <inkml:trace contextRef="#ctx0" brushRef="#br0" timeOffset="179157.81">25292 14090 10042 0,'0'0'2728'0,"0"0"-1968"0,0 0-456 32,0 0-192-32,0 0-104 15,52 45 185-15,-20-42-17 0,7-3 192 31,2 0 24-31,6-13-160 16,-3-6 48-16,0-6-160 0,-5-10-40 16,-7-6 144-16,-12-4 128 0,-12-6-128 15,-8 4 88 1,-11 8 248-16,-25 17-80 0,-16 16-184 16,-4 6-144-16,-12 35 72 15,8 12-39-15,4 23-9 0,13 16 80 16,27 16-96-16,12-10 88 15,8-19 16-15,20-22-8 16,8-16 56 0,11-1-144-16,9-2-64 15,12-3 160 1,-4-20-264-16,-1-9-40 16,13-38-704-16,-16-6-1313 15,-12-10-4560-15</inkml:trace>
  <inkml:trace contextRef="#ctx0" brushRef="#br0" timeOffset="180413.52">25129 13477 9313 0,'0'0'3145'0,"0"0"-520"15,0 0-417-15,0 0-743 16,0 0-481-16,0 0-544 0,0 0-200 31,43-9 80-31,-6 9 240 16,2 0-200-16,5 0-72 15,-9 0-136-15,-3 0-104 16,-12 0 8-16,-3 0-56 0,-6 3 0 31,-7 1-56-31,-4-4 16 16,0 0-256-16,0 0-256 0,0 2-176 16,0-2-584-16,0 4-1337 0,0-4-2584 15</inkml:trace>
  <inkml:trace contextRef="#ctx0" brushRef="#br0" timeOffset="180976.82">25615 13344 8385 0,'0'0'2897'0,"0"0"-8"16,0 0-905-16,0 0-424 0,0 0-728 15,0 0-591-15,0 0-241 32,0 0 0-32,-13 38 48 15,2-3 40-15,-1 0-48 0,7 0-40 16,5-3 0-16,0-7-104 0,5-5-8 15,7-8-89-15,3-6-127 0,9-6 168 16,0 0 160 0,1-16-8-1,3-9 8-15,0-4 72 0,-5-6 48 16,-3 7-112-16,-8 0 200 16,0 8 161-16,-12 8 119 0,4 12-96 0,-4 0-392 46,0 6-64-46,0 16 56 16,0 4 8-16,4 2-48 0,4 1 32 16,8-4 16-16,-1-9-96 15,2-6 96-15,3-7 0 0,-1-3 160 16,2-16 96-16,-6-10-8 16,1-9 96-16,-8 1-128 15,-4-8 0-15,-4 5-96 16,0 1-112-16,0 8-16 0,-12 9-40 15,5 13-344-15,-2 6-568 0,5 3-1329 16,4 16-3224-16,0-4-3009 0</inkml:trace>
  <inkml:trace contextRef="#ctx0" brushRef="#br0" timeOffset="181315.43">26264 13198 9113 0,'0'0'4145'0,"0"0"-1664"0,0 0-89 0,0 0-1111 16,0 0-697-16,0-9-384 16,0 21-120-16,-4 10-16 0,-4 10 120 15,0 3 8-15,0 7-104 32,1-5-80-32,3 2-8 0,-1-4-40 15,-3-7-128 1,8-2-688-16,-4-4-745 15,4-9-1215-15,0-7-2417 0</inkml:trace>
  <inkml:trace contextRef="#ctx0" brushRef="#br0" timeOffset="181546.85">26077 13125 12242 0,'0'0'2801'31,"0"0"-497"-31,0 0-944 0,0 0-719 16,0 0-337-16,0 0-240 15,0 0 232-15,124-3 0 16,-68 6-144-16,2 4-152 0,-2 2-424 16,-7 10-1865-16,-18 0-2416 31,-15-3-1704-31</inkml:trace>
  <inkml:trace contextRef="#ctx0" brushRef="#br0" timeOffset="182201.74">26455 13458 12466 0,'0'0'3881'0,"0"0"-2113"0,0 0-255 0,0 0-857 16,0 0-368-1,0 0-192-15,0 0 0 31,44-53-96-31,-28 59-8 0,8 13 8 16,-4 6 0-16,0 10 0 16,-9 4-8-16,-11-2 8 15,0 2-8-15,-15-4-8 0,-9-7-40 32,-8-2-56-32,0-11 104 0,4-2-120 15,4-3 120-15,12-7-136 0,9-3-320 0,3 0-40 16,7-16-185-16,21-6 113 15,8-13 456-15,8-4 120 16,4-8 96-16,0 0 224 0,-1 2 249 47,-6 7-41-47,-18 13 216 0,-7 9-72 16,-8 12-16-16,-8 4-264 15,0 0-240-15,-12 7-152 0,-8 15 8 16,-4 6-8-16,-4 4 0 0,0 7 8 15,5-2 0 1,3 2-8 0,8-8-8-16,3 1 8 0,9-6-40 0,0-4 32 15,5-6-48-15,11-1 56 16,4-5 72-16,-1-7-72 0,5-3 8 16,0 0-8-16,-3-6-168 31,-2-10-416-31,5-10-472 0,-7 1-1729 15,-6 6-3840-15</inkml:trace>
  <inkml:trace contextRef="#ctx0" brushRef="#br0" timeOffset="182496.16">27037 13589 8265 0,'0'0'2825'16,"0"0"111"-1,0 0-1039-15,0 0-1041 0,0 0-456 16,0 0 120-16,-48 41 320 16,32-16-183-16,4 4-225 0,4-1-120 0,0 1-120 31,8-6-184-31,0-1 104 15,0-7-112-15,0-2-200 0,8-4-320 16,0-5-457-16,16-4-567 16,-8-10-1320-16,0-6-3802 0</inkml:trace>
  <inkml:trace contextRef="#ctx0" brushRef="#br0" timeOffset="182834.23">27061 13471 5937 0,'0'0'2856'0,"0"0"-1407"15,0 0-305 1,0 0-320-16,0 0-264 0,0 0-160 16,0 0-144-16,0 0-104 15,0 0-88-15,0 0 16 16,0 0-80-16,0 4 0 0,4-4 0 15,-4 2 8 17,4-2 96-32,0 0 113 0,-4 4 359 15,0-4 48-15,0 0-112 0,0 0-32 0,0 0-24 16,0 0 40-16,0 0 96 0,0 0-120 16,0 0 65-16,0 0 7 31,0-10-544-31,0-12-224 15,-12 3-1425-15,0 0-3808 0</inkml:trace>
  <inkml:trace contextRef="#ctx0" brushRef="#br0" timeOffset="183351.33">26595 13240 6329 0,'0'0'2976'0,"0"0"-991"0,0 0-489 16,0 0-408-16,0 0-23 0,0 0-105 0,-16 50-168 15,12-31-224-15,0-6-72 16,4-1-168-16,0-5-56 0,0-4-8 31,0-3 41-31,4 0 319 16,11 0-96-16,10-16-112 0,2-3-112 15,1-6-208 1,4-4-88-16,-8-3 120 16,1 4-32-16,-10-1 48 15,-7 7 32 1,0 6 64-16,-4 10 8 16,0 3-248-16,-4 3-32 0,0 3-88 15,4 13 8-15,0 9 112 0,8 7 0 16,4 3-40-16,4 3-240 0,3 0-520 15,18 10-1129-15,-9-13-3064 32,-8-3-3784-32</inkml:trace>
  <inkml:trace contextRef="#ctx0" brushRef="#br0" timeOffset="190962.35">19144 16094 14010 0,'0'0'4970'0,"0"0"-3498"0,0 0 24 15,0 0-568-15,0 0-592 0,28 0-256 32,12-3 113-32,7-4-121 15,13 1-72-15,9-4-112 0,-6 1-161 16,-3 2-159-16,-9 1-400 0,-15 0-208 15,-12 3-160-15,-24 3-889 0,-8 0-2008 16,-16 0-1576-16</inkml:trace>
  <inkml:trace contextRef="#ctx0" brushRef="#br0" timeOffset="191163.01">18961 16208 7377 0,'0'0'3969'0,"0"0"-1601"16,0 0-295 0,0 0-577-16,0 0-320 15,139 35-143-15,-47-41-465 0,-1-7-320 0,-7-6-248 16,12-6-1104-16,-32 6-4666 0,-5-4-6560 16</inkml:trace>
  <inkml:trace contextRef="#ctx0" brushRef="#br0" timeOffset="191679.05">20284 16386 11258 0,'0'0'4537'15,"0"0"-2737"1,0 0 81-16,0 0-777 0,0 0-600 15,0 0-352-15,47-54-56 16,-7 13-88-16,12-26-8 0,15-38-48 16,14-47-96-16,3-23-128 15,-13-2 16-15,-23 24 216 16,-25 29 40 0,-14 35 88-16,-5 23 136 15,-4 24 144 1,0 17-152-16,-4 9 288 0,-9 10 32 15,-2 6-216-15,-22 31-304 0,-14 52 32 16,-5 41-40-16,-4 31 104 16,17 10-40-16,15-9-64 15,15-20-8 1,13-18 0-16,0-26-216 16,17-28-456-16,3-23-344 0,20-6-504 15,-1-10-2593-15,1-6-2897 0</inkml:trace>
  <inkml:trace contextRef="#ctx0" brushRef="#br0" timeOffset="191964.1">20961 15909 13274 0,'0'0'3153'0,"0"0"-808"16,-52 128-985-16,36-68-832 0,12 4-328 31,4-1-200-31,4-6-336 31,20-12-16-15,8-8-768-16,3-17-409 0,10-14-311 0,6-6 576 15,-3-22 1008-15,1-16 256 16,-6-22 992-16,-15-29 272 16,-24-16 272-16,-4 10-367 0,-28 18-241 15,-8 33-536-15,-7 25-224 0,-9 3-48 16,-1 7-120-16,2 5-344 0,11 8-744 15,36 33-1201-15,4-2-1896 16,20 0-576-16</inkml:trace>
  <inkml:trace contextRef="#ctx0" brushRef="#br0" timeOffset="192512.23">21865 15894 11330 0,'0'0'4353'0,"0"0"-2089"16,-52-79-775-16,9 53-825 0,-5 13-376 15,-7 13-168-15,-1 3-112 0,4 23-8 0,16 9-328 16,12 6-456 0,24 4-81-16,0-1-7 15,32-3 256-15,16-6-32 16,16-13 320-16,15-9 48 0,21-13 280 15,-13-13 488-15,-11-9 472 16,-24-3-184-16,-25 9 17 0,-7 0 71 16,-3 3-120-16,-13 10-72 15,-4 3-456 1,-4 13-104-16,-13 19 24 16,2 9-88-16,-5 16-40 0,-8 19-8 15,0 26-128-15,-8 22-256 16,-3 9-880-1,3-6 992-15,8-10-1041 0,0-28 729 32,0-12 528-32,0-23-72 15,4-17 48-15,-4-8 80 0,-8-4 104 16,-7-2 360-16,-6-4 64 16,1-16 425-16,5-3 39 15,-1-13-32-15,9-19-56 0,-2-18-328 16,22-30-256-16,15-27-320 15,31-21-96-15,45-5-192 16,24 6 88-16,7 29-264 0,13 25-328 16,-4 32-256-16,-21 28-689 15,-27 13-399-15,-29 0-3977 0</inkml:trace>
  <inkml:trace contextRef="#ctx0" brushRef="#br0" timeOffset="195091.51">19622 15719 8785 0,'0'0'2953'0,"0"0"-144"15,0 0-641-15,0 0-680 0,0 0-695 0,-19-13-217 16,19 13-184-16,0 0-120 0,0 0-16 16,0 0-96-16,4 0-112 31,7 0 24-31,13 0 128 0,16 10 160 47,8-4-16-47,7 1-152 0,10-1-40 0,-2-3-88 15,-8 3-64-15,-6 1 64 0,-17-4-64 16,-12-3 0-16,-9 0 0 16,-7 0 0-16,-4 0 0 15,0 0-168-15,-11 3-144 0,-10-3-272 16,-10 0-248-16,-9 0-368 0,-4 0-449 15,-4 0-215 1,4-3-305 0,-3 0 297-1,7 0 248-15,0-4 319 16,4 4 657-16,4 0 424 0,8 0 224 16,5 0 432-16,6 3 424 0,2-3 249 15,11 3 111-15,0 0-160 0,0 0 376 16,0 0-215-16,3 0-337 31,9 0 376-31,12 0 272 0,4 0-351 16,12 3-313-16,4 0-96 15,12 0-232-15,-1 0-184 0,5-3-168 16,-4 0-136-16,-12 0 8 16,-8 3-56-16,-12-3-8 15,-16 0 8-15,-4 0-8 16,-4 0-208-16,0 0-200 0,0 0-304 15,-4 0-360-15,-9 0-1897 0,2-3-6017 16</inkml:trace>
  <inkml:trace contextRef="#ctx0" brushRef="#br0" timeOffset="197050.74">23224 15497 12698 0,'0'0'1881'0,"0"0"-361"16,0 0-88-16,0 0-223 16,0 0-649-16,-88-60-320 0,49 63-80 15,-14 19-24-15,-14 23-40 16,-8 31 160-16,-13 32 80 15,8 19-88-15,20 9 64 0,24-15-96 16,25-13-96-16,11-7 8 16,15-9-128-16,17-6 88 0,9-16-88 31,-6-19-8-31,-3-13-352 16,4-16-368-1,11 0-704-15,-6-9-2401 16,-2-7-2905-16</inkml:trace>
  <inkml:trace contextRef="#ctx0" brushRef="#br0" timeOffset="197313.7">23300 15980 11690 0,'0'0'4209'31,"0"0"-2009"-31,0 0-631 0,0 0-857 16,0 0-184-16,44 98 80 16,-41-44-64-1,-3 6-64-15,0 7-208 0,0-4-128 16,-7-2-56-16,-1-1-88 0,3-9 0 31,1-4-440-31,0-12-656 16,4-6-672-16,13-13-3337 15,6-10-3993-15</inkml:trace>
  <inkml:trace contextRef="#ctx0" brushRef="#br0" timeOffset="197551.99">23570 16348 14667 0,'0'0'4457'0,"0"0"-2985"16,0 0-616-16,0 0-440 0,80 9-32 31,-8-3-192-31,36-2-136 16,31 5 88-16,5-5-136 0,-29 2-8 15,-43-3-400-15,-37-3-432 0,-10 0-528 16,-5 0-1257-16,-9-6-1528 16,-11-14 1849-16,0 5-113 15,-11-4-895-15</inkml:trace>
  <inkml:trace contextRef="#ctx0" brushRef="#br0" timeOffset="197752.48">24073 16081 8953 0,'0'0'4129'16,"0"0"-1584"-16,0 0-513 16,0 0-663-16,0 0-49 15,-44 111-328-15,32-53-208 16,4 8-88-16,0 4-160 0,4-10-271 15,-4 7-209-15,0-7-56 16,0-3-689 15,-4 10-567-31,4-16-984 16,1-13-5250-16</inkml:trace>
  <inkml:trace contextRef="#ctx0" brushRef="#br0" timeOffset="198200.48">24507 16363 7377 0,'0'0'2393'0,"0"0"-481"16,0 0 120-16,0 0-527 31,0 0-601-31,0 0-152 15,0 0-232-15,116 80 176 16,-20-74 89-16,22-3 31 0,-2-3-424 16,-24 0-392-16,-29-9-104 15,-27-13-424-15,1-10-257 16,-2-6 193 0,-7-13 208-16,-16 1 384 15,-12 2 400-15,-12 3 249 0,-28 17 127 0,-24 15-152 16,-3 13-344-16,-5 16-152 15,-4 25 160-15,16 19 128 16,9 33-48-16,27 14-104 16,24 5-88-1,28-8 88-15,32-12-40 16,19-15-32-16,25-4 16 0,7-13 329 0,5-18-33 16,-8-20-192-16,-25-22-312 15,-3-16-448-15,-24-13-1617 0,-17-6-3728 16</inkml:trace>
  <inkml:trace contextRef="#ctx0" brushRef="#br0" timeOffset="199118.21">24539 15592 9842 0,'0'0'4072'15,"0"0"-1991"-15,0 0 143 0,0 0-815 16,0 0-625-16,0 0-32 16,16-3-352-1,32 6 96-15,8 3 160 16,7 4-120-16,5 0-263 0,-16-1-161 16,-1-3-112-16,-15 1 64 15,-16-4-64-15,-12 0-8 0,1 1-56 16,-9-4-112-16,0 0-233 15,0 2-335-15,0 5-264 0,-4-1-352 32,-1-3-2593-32,5 1-3489 0</inkml:trace>
  <inkml:trace contextRef="#ctx0" brushRef="#br0" timeOffset="199672.22">25276 15522 8481 0,'0'0'2161'0,"0"0"111"0,0 0 265 0,0 0-969 15,0 0-312-15,51-72-319 16,-51 72-337-16,0 0-600 15,0 15-104-15,-11 17 104 0,-6 12 80 32,6 4-16-32,-1 3 8 0,8-4-72 15,4-2-8-15,0-10-120 16,8-7-120-16,8-8-16 0,0-8 24 16,8-12-64-16,-1 0 304 15,5-19 112 1,4-10 80-1,5-6-184-15,-5-6 208 0,-1 0 72 16,-7 3-40-16,-8 9 72 16,-8 13 104-16,-4 13-192 15,-4 3-232-15,0 26-192 0,0 15 192 16,0 7 24-16,0 5-24 31,8-2 0-31,4-3-72 0,3-10-64 0,5-13 40 16,1-12 40-16,3-13 56 15,-1 0 272-15,1-22 144 0,8-13-24 16,-8-9 48-16,0-11-64 0,-4-5-168 16,-8-3-136-16,-8 2-72 15,0 8-144 17,-4 11-368-32,0 10-520 15,0 17-1369-15,0 5-1655 0</inkml:trace>
  <inkml:trace contextRef="#ctx0" brushRef="#br0" timeOffset="200941.27">26077 15097 12658 0,'0'0'2561'0,"0"0"-49"0,0 0-879 15,0 0-633-15,0 0-616 16,0 0-328-16,0 0-56 16,4 32 0-16,0 2 56 0,-4 11-16 15,0 6-32-15,0 3-16 32,0-6-88-32,-4 2-648 15,-4-6-633-15,0-2-1367 0,0-10-2241 16,4-10-3097-16</inkml:trace>
  <inkml:trace contextRef="#ctx0" brushRef="#br0" timeOffset="201179.52">25877 15018 10098 0,'0'0'1912'0,"0"0"633"16,0 0-393-16,0 0-568 0,0 0-775 16,0 0-801-16,68-20 360 15,16 20-200-15,35 0 24 0,-3 7 80 16,-24 2-264-16,-32 4-8 16,-32-3-968-16,-5 8-1457 15,-7-1-2248-15,-8 1-3897 16</inkml:trace>
  <inkml:trace contextRef="#ctx0" brushRef="#br0" timeOffset="202166.58">26403 15576 9313 0,'0'0'2489'0,"0"0"408"16,0 0-425-16,0 0-743 0,0 0-841 15,0 0-528 1,0 0-192-16,101-60-16 0,-62 60-72 31,1 0 16-31,-1 10 48 16,-11 12-48-16,-8 3-96 0,-16 10 0 15,-4 0 0-15,-20 6 56 16,-16 1-56-16,-11-1-8 16,-9-3-8-16,0-3-80 0,0-3 16 15,5-7-384 1,14-3 200-16,14-9-248 0,11-7-136 16,12-6-89-16,4 0 17 0,24-12-48 15,16-17 712-15,12-6 56 16,19-19 56-16,0 0 48 15,5-6-40-15,-3-1 88 0,-22 11 448 32,-3 5 96-32,-16 10-7 0,-20 16 31 15,-12 13-24-15,-4 6-224 16,-17 0-304-16,-18 22-88 0,-13 13-64 16,-4 3-8-16,0 7 56 31,1-1-64-31,11 0-48 15,8-2 48-15,12-4 0 0,8-4 0 16,8-4 0-16,4-5 0 16,12-3 40-16,12-6 32 15,4-7 128-15,4-2-72 0,3-7-128 16,-3 0-392-16,9-20-856 16,-10 2-3329-1,-6-1-6578-15</inkml:trace>
  <inkml:trace contextRef="#ctx0" brushRef="#br0" timeOffset="202467.33">26989 15757 13434 0,'0'0'4017'0,"0"0"-2464"15,0 0-737 1,0 0-616-16,0 0-192 16,0 0 40-16,0 86 72 0,-12-57 72 0,1 2 0 15,-2-2-112-15,2 6-8 16,7-4-72-16,4 1-48 0,0-6 48 16,11-7-8-16,13-7-136 31,4-2-272-31,8-10-504 0,4-6-585 15,16-35-1199-15,-8 2-2001 0,-9-2-1929 0</inkml:trace>
  <inkml:trace contextRef="#ctx0" brushRef="#br0" timeOffset="202799.31">27276 15630 5777 0,'0'0'2320'16,"0"0"113"0,0 0-657-16,0 0-680 15,0 0-592-15,0 0-151 0,0 0-353 16,-16 42-48-16,32-42 48 16,0 0 440-16,4-7-376 0,-1-8-64 0,-2 2-152 15,-6-4 152-15,-2 5 56 31,-5 6 928-31,-4 2 280 0,-4 4-544 16,-8 0-432-16,-8 7-240 16,4 6-48-16,4-1 96 15,4-2-96-15,4-4-56 16,0-2-336 0,-4-8-992-16,0-12-1393 15,0-3-7129-15</inkml:trace>
  <inkml:trace contextRef="#ctx0" brushRef="#br0" timeOffset="203354.12">26515 15141 8105 0,'0'0'2329'0,"0"0"-737"15,0 0 184-15,0 0-943 0,0 0-329 32,0 0-96-32,0 0-80 0,0 0 104 0,-24 7 232 15,32-7 256-15,4 0 41 16,4-10-361-16,8-6-168 15,4-3-200-15,0-3-16 0,4-7-72 16,-1-3-48 0,-3-2 104-16,0-1-56 15,-8 6 72 1,-4 10 232-16,-8 6-16 16,-8 13-144-16,0 0-288 15,0 23-152-15,0 12 152 0,0 9 56 16,-4 7-56-16,4 0 0 31,0-1-144-31,16-5-696 0,20 6-776 16,-4-13-3041-16,4-13-5585 0</inkml:trace>
  <inkml:trace contextRef="#ctx0" brushRef="#br0" timeOffset="204488.13">27563 15179 9089 0,'0'0'3129'15,"0"0"-176"-15,0 0-425 16,0 0-975-16,20 10-969 0,8 15-216 16,20 26 144-16,19 41-88 0,17 42-8 0,-4 25-64 15,-12 9-104-15,-33-16-120 0,-27-28-120 32,-8-20 0-32,-36-11-16 15,-7-11-72-15,-17-3-32 16,4-9-112-16,-20 3 104 0,-3-6-264 31,-5-3-400-31,-8 5-736 0,32-27-1321 16,9-10-3600-1</inkml:trace>
  <inkml:trace contextRef="#ctx0" brushRef="#br0" timeOffset="-207332.91">6326 8150 1696 0,'0'0'4745'0,"0"0"-4025"31,0 0-144-31,0 0 272 0,0 0 273 16,0 0 71-16,-32 13-96 15,32-13 144-15,0 0-47 0,0 0-393 16,0 0-168-16,0 0-376 16,0 0-72-16,0 0-8 31,0 0-112-31,0 0-64 0,13 0 0 16,2 3 0-16,17 3 208 15,9 4 64-15,10-1-80 0,9 4-8 16,20 9-120-16,11 3 56 15,16 7-120-15,9 0 0 0,-8 0 64 16,-8 0-56-16,-16-14 48 16,2 2-56-1,10-8 8-15,8-9-32 0,12-3 88 16,3 0-16-16,4 0 176 0,-3 0 40 16,-12-3-168-16,-5 3-88 46,-3 0-8-46,0 0 272 0,-5 0-224 32,5 0-48-32,3 0 129 15,5 0-49-15,3-6-64 0,5-3 112 16,3-4-80-16,1 3 424 0,-4 4-216 16,-5 0-136-16,-11 2 8 0,-4 4-8 15,3-3-24-15,-3-3-48 0,7 0-40 16,5-4 176-16,8-6-184 0,-1 0 0 15,8 0 104-15,1-3 16 16,8 0 80-16,-5 6-8 16,-3-2-120-16,-13 8 192 0,-11 4-216 15,-8 0-40 1,-1 3 32-16,1 0-40 16,3-3 40-16,1 0-40 0,7 3 0 0,5-3-8 15,-1-1 16-15,1-2-8 31,0-1 72-31,0-2-64 16,-9-1 16 0,-4 1-24-16,-3 0 0 15,-4-1 56-15,0 0 32 0,7 1 32 16,12-7 56-16,9 3-72 16,12-3 104-16,8 1-176 15,-5 5-16-15,0 0-32 0,-7 1 24 16,-13 3-16-1,-7 2 8-15,-20 1 0 0,-21 0-48 0,-15 0 48 16,11 3 0-16,25-3 24 16,32-4-24-16,15 4 0 15,1-3 0-15,-9-1 48 0,-11 1-120 32,-9 0 64-32,1-1-56 15,-8-2 64 1,3 0 8-16,-3-1 48 0,-1 0-56 15,6-2 8-15,-2 2-56 0,1-2 48 32,-1 2-88-32,0 0 88 15,2 1 0-15,-2-4-8 0,0 1 8 16,1-1-16-16,-4-6-88 16,-5 3 104-16,1-3-72 0,-5-3 72 15,1-1 0-15,4-2 8 16,3-1-8-16,1-5 0 0,4-1-56 15,0 1 32 1,-5-1-40-16,-3 3-40 16,0-3 96-16,-9 7 8 0,-11 0 0 15,-12-1 0 1,-13 7 80-16,-3 0-72 31,12-6-8-31,-1-4 0 0,5-3 8 16,0 4 32-16,-12-1-40 15,-4 7 0-15,-4-1 0 0,0 5 0 16,-8 5 8-16,-8 0-8 16,-1 4 0-16,-3 2-32 15,-7 1 32-15,-2 6-208 16,-3-3-328-16,-4 0-464 0,0-1-1217 16,0-2-4608-16</inkml:trace>
  <inkml:trace contextRef="#ctx0" brushRef="#br0" timeOffset="-205876.13">21005 6654 4136 0,'0'0'5586'16,"0"0"-4346"-16,0 0-656 0,0 0 296 15,0 0 168-15,71 20-335 0,-39-5-65 31,5 1-120-31,2 7-192 16,5-5 192-16,8 8-208 16,8-1 8-16,20 10-56 0,15 3-40 15,29 10-8-15,7-3-152 16,0-1-64-16,0-6 208 16,-7-3-216-1,4 0 192-15,0 0-16 16,-5 0-80-16,1-3 32 15,-5-7-32-15,0-3-40 0,0 0 209 16,5-2-89-16,-4-5 0 16,3 1-104-1,-7-6-64-15,-4 6 72 0,-13-7-80 16,1 1 0-16,-13-1 8 16,5 0 0-16,-4-2 0 15,4-1 80-15,-1 1-24 0,1-1 64 0,-4 0-128 16,-1-2 0-16,4 2 8 15,-3-3 0 17,4 0-8-32,-1 1 0 15,-3-2 8-15,4 2 48 16,-4-1-56-16,-1 0 0 0,1 4 0 16,4-4 0-16,3 0 8 15,1 0-8-15,3 3 8 0,-3-3-16 16,3 4 8-16,9-1 0 15,3 4-8-15,5-7 16 16,0 3 24-16,-4-3-32 16,-1-3-32-16,1 0-56 0,-9 0 88 31,9 0-56-31,-5 0 48 0,-3 0 0 16,-5 0 0-16,-3-6-160 0,-4 3 88 15,-5 0 8-15,1-1 72 16,-5-2-16-16,1 3 8 0,-16 0-96 15,-8 0 96-15,16-1-72 0,3 4 56 16,16-6-40 0,13 0 40-16,-12 0 16 31,-16-1-8-31,7 4-120 16,5-4 128-16,-1 1-145 0,-15 0-159 15,-20 0 208-15,-16 6-64 16,-8-4 112-16,0 1 48 0,0 0-88 15,3 0 88 1,-7 3-488-16,-8-3-1336 16,8-7-1033-16,-8 0-2400 0,0 1-424 0</inkml:trace>
  <inkml:trace contextRef="#ctx0" brushRef="#br0" timeOffset="-204187.66">29799 6600 6241 0,'0'0'1144'0,"0"0"192"0,0 0 489 0,0 0-577 15,0 0 32-15,0-72 113 16,0 65-361-16,7 1-848 0,5 0-184 16,4 2 0-16,4 4 72 31,4 0-64-31,8 0 0 0,3 6 88 31,10 17-96-31,-6 2-80 16,6 4 80-16,-6 9-72 0,1 3-40 0,-8 3 40 15,-1 4 72 1,-6 3 0 0,-1 3-72-16,-9 3 56 15,-2 4 16-15,-6 2-96 0,-3 10 40 16,4 19-80-16,4 19 128 0,0 0 8 0,4 0 40 16,-4-9 56-16,0-7-40 15,0 1-48-15,4 2 288 31,-9 4-8-31,6 9 152 0,-9 9 160 16,0 8-128-16,-4 2-104 16,0 3-200-16,0 0-168 0,0 1 168 0,0 5-168 0,0 4 88 15,0 0-88-15,0 3 8 32,-4-3 120-32,4 0-128 15,-4-7 0-15,0-2 64 0,-5 2-8 16,2 4 40-16,-5 0-96 0,-8 3 0 15,-4-1 56 1,-8 1-56 0,0-3 0-1,-4 6 0-15,1 0 8 16,7 10 56-16,-4-10-64 0,4 0-176 16,0-7 176-16,-4-8-80 15,-4-4 40-15,0-7 40 0,-8-5 0 16,1-8 72-1,-9-1-72-15,-3-5-96 16,2-9 8-16,-2-9-96 0,7-14-16 16,8-14-48-16,0-11-272 15,4 0-152-15,-12 7 16 0,-8 3-352 16,-4 10 496-16,2-8-225 31,5-1 153-31,1-1 328 16,9-7 104-16,-1 1 144 15,0-4-40-15,8 1 48 0,-4 3 312 16,4-1 104-16,1 4 216 0,7 3-247 16,0 3-281-16,4 0 64 15,4 3-96-15,4 4-16 16,0 0 192 0,4-1-48-16,0 0 192 0,-3 1 256 15,-2-7-64-15,-3-3 32 16,1-7-208-16,-5-5-184 15,-8-1-224-15,-4-9-80 0,0 0 80 16,-4-7 8 0,0 1 0-16,1-4 72 0,3 0 24 15,-1-3-96-15,6 0 144 16,-1-3-80-16,4 3-40 16,1 0-32-16,-6-3 0 0,6 6 144 31,-5 1-128-31,4-1 48 15,0 3 81-15,0 4-137 16,4 2 0-16,4-2-8 0,0 3 48 16,4-10 112-16,8 0-152 15,4-9-8-15,1-3 64 16,3-4-64-16,0-6 0 0,0 0-176 31,11 0-225-31,25-6-215 0,0-11-1560 16,0 2-3241-16</inkml:trace>
  <inkml:trace contextRef="#ctx0" brushRef="#br0" timeOffset="-203708.56">28212 14579 9177 0,'0'0'2401'0,"0"0"-337"0,0 0 265 15,0 0-753-15,0 0-656 16,0 0-39-16,0 0-561 0,52-25-248 0,-55 25-72 31,-14 0-464-31,-15 10 464 16,-7 9 152-16,-6 3-136 0,-6 3 360 15,3 4-328-15,8-1-40 16,9 1 72-16,6 3-72 16,9-4 16-1,8 1-24-15,8-1 0 0,4 1 176 16,20-7-160 0,8 1 104-16,8-11 0 15,4 1 16-15,0-4 72 0,8 1-64 16,0-4-136-16,-1 3 240 15,5-2-248-15,4 3 0 16,0-1-8 0,3 1 16-16,5 2 72 15,-5-2-80-15,1-1-40 0,-16-2-16 16,-4-1-16-16,-16-3-216 16,-12 0-320-16,-8 0-848 0,-4 1-2393 15,-4-4-4681-15</inkml:trace>
  <inkml:trace contextRef="#ctx0" brushRef="#br0" timeOffset="-159779.73">24747 15472 7281 0,'0'0'2593'16,"0"0"-865"-16,0 0-56 15,0 0-351 1,0 0-393-16,0-20-32 0,0 20-88 16,0 0-64-16,0 0-72 15,0 0-103-15,0 0 39 0,0 0-208 0,0-2-80 16,0 2-80-16,0 0-72 15,0 0 32-15,0 0-104 0,0 0-88 32,0 0 112-32,0 0-112 15,0 0 88-15,0 0-16 0,0 0-80 16,0 2 16-16,-9 11-16 16,1 3 0-16,-3 10 32 31,-6 2 32-31,6 4-8 15,-2 3-40-15,-2 3-8 0,2 0 136 16,1 0-144-16,-3-3 0 16,2-3 8-16,2-4 0 0,2-6 0 15,5-3-8-15,-3-9-56 0,7 0 56 16,-4-7-144-16,4 0-24 16,0-3 32-1,0 0-80-15,0 0-56 16,0 0-112-16,7-6-32 0,1-23-560 15,5 6-1625-15,-2 1-3640 16</inkml:trace>
  <inkml:trace contextRef="#ctx0" brushRef="#br0" timeOffset="-148203.93">12147 6731 5961 0,'0'0'5985'0,"0"0"-4921"16,0 0-392-16,0 0 1177 0,0 3-273 16,0-3-536-16,0 3-151 31,5-3-153-31,18 3-144 0,22 3-8 0,46 1 24 15,61-1 96-15,54 4-200 16,41-1-112-16,32 10-47 0,9 4-17 16,6 2-104-1,-3 4-128-15,-16-1-96 0,-24-2 104 16,-28-7-96 0,-28-3 8-1,-23-7 80-15,-32 1 32 16,-37-10 120-16,-36 3 32 0,-18-3-104 15,-14 0 128-15,-3 0-224 16,4 0 32-16,-4 0-56 16,-8 0-56-16,-9 0 0 0,-2 0-72 15,-5 0-176-15,-1-3-184 16,-7-4-344-16,4-15-601 16,1-3-847-16,-5-1-4962 15</inkml:trace>
  <inkml:trace contextRef="#ctx0" brushRef="#br0" timeOffset="-146646.95">20447 17488 6553 0,'0'0'5689'16,"0"0"-4409"-16,0 0-327 15,0 0-81 1,139 0-32-16,-35 12-296 0,44 11 24 15,26 5 56-15,14 7 16 16,4 6 97 0,-5-3-249-16,8 7-144 15,12-1-16-15,8 4-48 0,1-7 0 16,3 4-120-16,-4-4-64 16,4-3 128-16,-8 0-128 0,-12-3 48 31,-16-3-64-31,-20-7-16 15,-15-3-16-15,-12 1-48 0,-5-5 0 0,-11-1 88 16,-1 1-88-16,-8-1 8 16,-6-2-8-16,-6 5 48 0,-19-11 56 15,-21 4-104-15,-15-7 0 0,-12 0-8 32,4-3-192-32,-4 1 32 0,-4-1-24 15,-8 0-40-15,-9-3-24 16,1 0-192-16,-7 0-360 0,3-6-585 15,-5-16-1551-15,5 3-1497 16,-8-7-2761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30T12:15:11.13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2143 5639 10162 0,'0'0'1312'15,"0"0"-1024"-15,0 0 224 0,0 0 464 0,-44 60 33 32,8-9-177-32,-7 25-40 15,-9 22 40-15,-4 7-232 0,4-3-288 16,16-23-112-16,8-22-120 16,5-19-24-16,7 0-56 31,-5 0-416-31,2 3-408 15,-5 4-1304-15,12-13-1689 0,0-16-2897 16</inkml:trace>
  <inkml:trace contextRef="#ctx0" brushRef="#br0" timeOffset="269.5">1960 5772 6513 0,'0'0'5625'0,"0"0"-4265"16,0 0 289-16,0 0 31 31,0 0-592-31,0 0-384 16,79-19-167-16,-15-7-25 15,28-5-264-15,-1-4-120 0,-11 6 24 16,-12 10-152-16,-29 13-440 31,-3 2-881-31,1 4-695 0,-29 7-865 16,-8 12-1848-16,-8 0-1152 0</inkml:trace>
  <inkml:trace contextRef="#ctx0" brushRef="#br0" timeOffset="463.48">2035 6080 10282 0,'0'0'1592'16,"0"0"-1040"-16,0 0 1321 0,100 0-73 0,-20-13-776 16,4-3-344-1,-5-3-264 1,-15 3-416-16,-20 4-32 0,12 12-1584 16,-9-4-2513-16,-23 4-2352 15</inkml:trace>
  <inkml:trace contextRef="#ctx0" brushRef="#br0" timeOffset="686.11">1757 6534 11450 0,'0'0'2216'0,"0"0"-1303"0,0 0 551 15,0 0-784-15,0 0-104 16,0 0 384 15,151 41 105-31,-16-53-353 16,25-14-240-16,3 0-280 31,-11 4-192-31,-33 3-96 0,-32 7-1849 0,-27-1-4032 16</inkml:trace>
  <inkml:trace contextRef="#ctx0" brushRef="#br0" timeOffset="1018.08">3466 5410 13706 0,'0'0'1873'0,"0"0"-577"0,0 0 681 16,0 0-625-16,0 0-792 16,0 0-312-16,0 0-152 15,-112 64-88-15,49 24 136 0,-17 39-72 16,0 13-24-16,12-1 320 16,21-11-64-16,19-30-208 0,16-18-96 31,7-20 0-16,5-25-48-15,13-7-536 16,15-3-168-16,39-8-368 16,-3-11-905-16,0-6-2776 0</inkml:trace>
  <inkml:trace contextRef="#ctx0" brushRef="#br0" timeOffset="1550.55">3641 5689 11922 0,'0'0'2785'16,"0"0"-1537"-16,0 0 232 16,0 0-728-16,0 0-456 15,-36 77-144-15,16-30-15 0,5 10-137 47,3 0 72-47,-1 4-72 0,10-10-193 16,3-10-103-16,0-10-56 0,0-8 80 15,7-11 24-15,6-8 248 16,2-4 32-16,6-22 312 0,3-14-56 16,-1-8-16-16,5-7-128 0,-8 4 113 15,0 2-129-15,-8 17-32 0,-4 15 192 16,-5 13-32-16,1 10-248 31,5 21 8-31,6 10-16 0,2 10 32 16,7 3-32-16,8 0-176 15,4-3 168-15,-1-7-8 0,5-15-112 32,-8-13 128-32,-1-16 120 15,-6-16 440-15,3-19-64 0,-4-28 80 16,0-23 40-16,-9 4-232 0,2 5-136 0,-10 17-176 15,1 25-8-15,-4 3-64 32,0 7 0-32,0 9-536 0,8 9-464 15,-4 5-1120-15,0 2-4058 0</inkml:trace>
  <inkml:trace contextRef="#ctx0" brushRef="#br0" timeOffset="1851.3">4554 5185 5513 0,'0'0'11882'15,"0"0"-10345"-15,0 0-217 0,0 0-56 16,0 0-784-16,0 0-280 15,52 6-184-15,-20 26 88 0,19 18 208 0,9 30-72 16,-4 31-64-16,-13 10-176 16,-23 3 104-1,-20-11-72-15,-24-11-32 0,-27-4-136 16,-13-2 72-16,-12-14-152 16,9-15-72-16,11-23-440 0,-4-9-544 15,20-12-1449-15,5-11-7105 0</inkml:trace>
  <inkml:trace contextRef="#ctx0" brushRef="#br0" timeOffset="2922.75">5828 5842 9193 0,'0'0'4049'15,"0"0"-3232"-15,0 0 511 0,0 0 584 16,0 0-455-16,0 0-417 16,0 0-312-16,-15 6-168 15,26-6-144 1,14 0-216-16,6 0 152 15,13 0-200 1,12 0-152-16,4 0 0 0,3 0-656 16,-3 0-336-16,8 0-1009 15,-12 6-2279-15,-21 4-1874 16</inkml:trace>
  <inkml:trace contextRef="#ctx0" brushRef="#br0" timeOffset="3107.61">5800 6191 13418 0,'0'0'2409'0,"0"0"-1577"16,0 0 208-16,0 0 17 0,0 0-417 16,0 0 0-16,160 25-192 15,-45-37-408-15,13-11-40 16,-28 8-1272-16,-29-1-4458 15</inkml:trace>
  <inkml:trace contextRef="#ctx0" brushRef="#br0" timeOffset="3455.21">7211 6039 16019 0,'0'0'2384'0,"0"0"-1767"15,0 0 199-15,0 0 176 16,0 0-288-16,0 0-376 15,84-23-184-15,-17 17 192 16,25 0-240 0,20 2-24-16,3 1 8 15,-19 3-80-15,-24 0-80 0,-29 0-760 16,-2-3-408-16,10-10-569 16,-3 4-2703-16,-8-7-4498 0</inkml:trace>
  <inkml:trace contextRef="#ctx0" brushRef="#br0" timeOffset="3709.08">8928 4810 17747 0,'0'0'2145'0,"0"0"-1369"0,0 0 56 15,0 0 136-15,0 0-624 16,0 0-280-16,-3 95 56 16,-1-9-120-16,0 19 72 0,4 12-8 15,0-9-64 1,11-6-8-16,1-4-312 0,-8-6-544 0,-4-13-592 16,0-21-4257-16,-8-23-4738 0</inkml:trace>
  <inkml:trace contextRef="#ctx0" brushRef="#br0" timeOffset="4009.84">8024 6356 17243 0,'0'0'2025'0,"0"0"-1953"15,151-13 512-15,0 4 200 0,37-4-168 16,11 7-152-16,-15 2-464 0,-33 4 0 15,-44 0-376-15,-19 0-1352 0,-32 0-3681 16,-24 0-2145-16</inkml:trace>
  <inkml:trace contextRef="#ctx0" brushRef="#br0" timeOffset="4611.32">8506 6702 15771 0,'0'0'2160'0,"0"0"-1279"15,35-80 399-15,-7 49-256 0,13 3-408 16,2 5-352-16,1 7 32 16,0 13-288-16,0 3-8 31,-9 16 72-31,2 19-72 16,-10 15-8-16,-7 11 0 15,-7 9-440-15,-13-3 440 0,0-1-192 16,0-9-56-16,-13-6 120 15,2-13-40-15,-2-9 168 0,5-13 8 16,5-13 0-16,3-3 120 16,0-9-120-16,15-23-40 15,22-25-16-15,14-26 48 16,5 1 8-16,-4 5 40 0,-5 17-32 16,-10 25 168-16,-5 3 48 15,0 10 112-15,-4 12 136 0,-5 10-144 31,-3 4 16-31,-5 15-104 0,-2 12-47 16,-2 4 151-16,-3 6-160 0,-3 7-64 16,-5 0 0-16,0 3-112 15,0 0-16-15,-5-4-64 0,-3 1-448 16,1-7-9 15,-1-12-135-31,-5-1-352 16,6-12-616-16,3-10-3721 0</inkml:trace>
  <inkml:trace contextRef="#ctx0" brushRef="#br0" timeOffset="6815.73">11391 5292 5145 0,'0'0'5697'0,"0"0"-4353"15,0 0 24-15,99-47 393 16,-71 34-1-16,-4 4-432 15,-4 6-367 1,-8-4-177-16,-8 7-224 16,-4 0-64-16,-8 0-152 0,-44 0-296 15,-55 10-48-15,-61 18-88 0,-31 4 88 16,-4 9 0 0,23-3 8-1,45-6 104-15,31-10-56 0,36-3-48 16,33-6 128-1,15-7-136-15,12 4-96 0,8 5-64 16,4 2-160-16,48 11 224 16,47 10 88-16,45 7 8 31,23-4 64-31,5-3-56 0,-17-6-8 16,-32-4 0-16,-31-2 0 15,-28-7-16-15,-29 0-40 0,-18 3-40 0,-17 7 96 0,0 6-248 16,-48 12 184-16,-44 14 64 31,-52 2 8-31,-19 1 120 16,-4-10-32-16,20-10 24 0,43-19 120 15,32-5-48-15,29-8 16 16,22 1-48 0,10-1-160-16,11 5 0 15,15 5-200-15,61 9 200 16,56 1 144-1,27 0-88-15,16-13 40 0,-8-6-96 16,-31-10 16-16,-28-3 32 16,-32 3-48-16,-33-3-104 0,-15 3-272 15,-4 0 0-15,-8 7-328 0,-16 6-1081 16,-16 0-2199-16,-12-1-1546 0</inkml:trace>
  <inkml:trace contextRef="#ctx0" brushRef="#br0" timeOffset="7183.88">10586 7086 3200 0,'0'0'13123'16,"0"0"-11355"-16,0 0-1079 0,0 0 231 16,0 0-160-1,0 0-56-15,-48 86-352 0,36-45 184 16,0 4-384-16,4-1-136 15,8-3 40-15,0-9-8 16,16-3-48-16,8-7-184 0,7-9-176 16,10-4 96-16,2-9-656 15,13-12-1145-15,-7-14-2776 0,-10-2-4833 0</inkml:trace>
  <inkml:trace contextRef="#ctx0" brushRef="#br0" timeOffset="7630.98">10829 6775 3304 0,'0'0'8578'16,"0"0"-6818"-16,0 0 41 0,0 0 15 15,0 0-640-15,0 0-551 16,-20-22-337-1,20 22-240-15,-4 0-40 0,4 6-16 16,0 7-144-16,0 0-88 0,0-1 112 16,8 1-73-16,3-3 9 0,2-1 40 15,2-9 152-15,-2 0-72 32,2 0 72-32,-6-6-8 0,-5-7 8 15,-4 0 0-15,0 1 168 16,-9 2 8-1,-6 7-176-15,-5 3 129 0,0 0-129 16,4 3 0-16,12 4-9 0,4 2-159 16,0 0 40-16,4-5-16 15,7 2 144 1,6-6 48-16,-6 0-40 16,-2-3 120-16,-5-7 64 15,-4 1 57-15,0-4 119 0,-4 3-368 16,-12 8-392-16,0 2-617 15,0 0-3736 1,12 6-6073-16</inkml:trace>
  <inkml:trace contextRef="#ctx0" brushRef="#br0" timeOffset="7878.22">10949 7134 14307 0,'0'0'1856'0,"0"0"-1408"0,0 0 144 16,131-3 248-16,-28-10-272 16,-3 1-367-16,-16 5-81 15,-28 1-120-15,-25 6-761 16,1 0-831-16,-11 0-880 15,-2 0-609-15,-19 3-4569 0</inkml:trace>
  <inkml:trace contextRef="#ctx0" brushRef="#br0" timeOffset="8047.07">10833 7375 12338 0,'0'0'1745'16,"0"0"-569"-16,88 22 424 0,-1-19-536 16,4-3-624-16,-3 0-184 15,20-15-256-15,-40 2-1168 0,-5-3-4649 0</inkml:trace>
  <inkml:trace contextRef="#ctx0" brushRef="#br0" timeOffset="8231.14">11769 7134 14563 0,'0'0'2784'16,"0"0"-1968"-16,0 0 617 15,0 0-529 17,0 0-440-32,0 105-224 15,0-67-240-15,-8 0-184 0,-3 10-624 16,-2-7-1289-16,-2-9-2720 0</inkml:trace>
  <inkml:trace contextRef="#ctx0" brushRef="#br0" timeOffset="9387.18">10769 5029 7681 0,'0'0'2385'16,"0"0"-577"-16,0 0 737 0,0 0-497 16,0 0-632-16,0 0-399 15,-3-76-57-15,3 60-304 0,11 0-296 16,1 0 56-16,4 7-48 31,0-1-272-31,4 7-64 0,0 3-32 0,3 3-8 16,1 16-40-16,-3 13-48 15,3 3 16-15,-13 6-160 0,-3 0-24 16,-8-3 208 0,0-3-120-16,0-6 40 15,-12-7 32-15,5-6-192 16,-2-7 64 0,5-9-120-16,4 0 104 15,0-6 248-15,0-19 0 0,17-13-40 16,2-10 32-16,5-9 8 31,4-4 64-31,0 4-16 16,-4 10 256-16,-5 8 104 0,2 17 16 15,-10 10 32-15,2 9-216 0,-6 3-240 0,5 15 96 16,4 11-48-16,1 12 8 0,-2 6 56 16,2 4-112-16,-2 0 0 31,-3-7-200-31,4 0-504 0,8 1-360 15,-4-14-1785-15,-4-9-5505 0</inkml:trace>
  <inkml:trace contextRef="#ctx0" brushRef="#br0" timeOffset="11809.87">12132 5534 11466 0,'0'0'2248'0,"0"0"-735"0,0 0-89 16,0 0-144-16,0 0-367 0,0-10-657 15,0 17-208-15,4 5 56 16,0 7-96-16,3 0 64 0,6 3-72 15,2-2 8-15,9-8-16 16,0-2 8 0,4-7 0-16,8-3 0 31,0-3-48-31,3-16 40 16,-2-7-64-16,-5-6 72 0,-9-2 48 0,-7-4-40 15,-4 6 200-15,-3 3 336 16,-9 10 144-16,0 10-40 0,0 5-56 15,0 4-336 1,0 0-256-16,0 20-136 16,-9 11 56-16,-3 14 80 0,5 12 8 15,-2 19 88-15,1 23-96 16,1 21-72-16,-1 14-320 0,-5-4 120 31,-2-3-40-15,-5-16-224-16,-8-6 312 15,-4-10 136-15,0-19 56 0,4-22-72 16,0-16 104-16,0-16 48 0,-8 0 24 16,-3-2 112-16,-6-8 112 15,-2-12 248-15,4-3-40 0,6-22-24 32,5-13 320-32,9-23-239 15,14-31-193-15,9-22-176 0,41-16-184 16,19 0-8-16,15 15 0 15,9 33-312-15,4 25-209 0,3 25-303 16,-15 23 208 0,-13 9 64-16,-19 6-312 15,0 35-1257 1,-12-3-3904-16,-8 0-2441 0</inkml:trace>
  <inkml:trace contextRef="#ctx0" brushRef="#br0" timeOffset="12142.66">12845 5978 11682 0,'0'0'4169'16,"0"0"-3457"-16,0 0-120 16,0 0 184-1,0 0 233-15,-20 86-217 16,4-45-336-16,0 4 8 16,4-1-344-16,4-6-112 0,8 0-8 15,0-9-200 1,0-4-488-16,20-3-529 0,24-12-847 31,-8-7-1857-31,3-3-2752 0</inkml:trace>
  <inkml:trace contextRef="#ctx0" brushRef="#br0" timeOffset="12596.96">13144 5699 176 0,'0'0'7625'16,"0"0"-6000"-16,0 0 311 0,0 0 400 16,0 0-471-16,0 0-553 15,-16-38-416 1,4 38-400-16,4 9-296 16,-4 7-128-1,4 3-72-15,0 3-104 16,4 1 104-16,4 2-128 0,0-9-144 15,4-3-48-15,8-4 88 16,-1-9 64 0,2 0 168-16,-1-3 104 0,-4-16 96 15,-4-6-152-15,-4-1-40 16,0 1-8-16,-4 2 8 0,-12 8 96 16,-1 8 120-16,2 7-216 15,3 0 88-15,0 16-96 31,8 3-136-31,4 3 128 16,0-3-136-16,4 1 128 0,8-8-64 16,0-5 80-16,3-7 256 15,-2 0 120-15,-1-13 41 0,0-9-65 16,-8-1 144-16,-4-2-112 16,0 0-384-16,-13 9-328 0,-6 9-737 31,-1 7-2847-31,4 0-6523 0</inkml:trace>
  <inkml:trace contextRef="#ctx0" brushRef="#br0" timeOffset="15435.23">13662 5746 8553 0,'0'0'1857'0,"0"0"-593"0,0 0 1064 15,0 0-127 1,0 0-585-16,8-60-135 16,-8 60-473-16,0 0-456 0,0 3-392 15,-13 17-96-15,-6 11-16 16,-1 10-40-16,0 7 8 0,0 3 64 16,4 3-72-16,8-7 0 15,8 1-8-15,0-13-208 16,8-3 48-1,16-7-104-15,4-12 144 0,8-7 112 0,4-6-88 16,3-6 24-16,1-23 64 16,-4-6 16-16,-4-9 64 0,0-10-72 15,-12 0 72-15,0 3 80 47,-8 6 112-47,-13 11 104 0,5 14 96 16,-8 11 8-16,0 9-72 15,0 0-400-15,0 22-176 0,0 10 64 16,0 9 104-16,0 10 8 16,5-3-96-1,14-1-56-15,1-8 144 16,8-8-152-16,0-9 32 0,0-15 40 0,-1-7 88 16,1-19 192-16,0-19 96 0,-3-16 80 15,-1-25 16-15,-5 2-112 31,-7 8-128-31,-4 5-56 32,0 22-79-17,-3-2-9-15,2 6-17 0,-3 16-231 0,-4 12-304 16,8 10-888-16,-8 13-2977 16,4 6-1656-16</inkml:trace>
  <inkml:trace contextRef="#ctx0" brushRef="#br0" timeOffset="15836.12">14454 5172 9554 0,'0'0'1992'16,"0"0"392"-16,0 0 137 0,0 0-537 16,0 0-535-16,0 0-521 15,24-63-72-15,-24 63-520 31,0 2-288-31,0 14-48 16,0 16 0-16,-3 12 0 0,-9 7 0 16,7 19 8-16,-3-3-16 15,8-4-232-15,-3 1-512 0,3-16-744 32,0 2-425-32,3-15-2208 0,10-16-32 15</inkml:trace>
  <inkml:trace contextRef="#ctx0" brushRef="#br0" timeOffset="16051.88">14252 5010 11346 0,'0'0'2480'16,"0"0"-207"-16,0 0-233 15,0 0-1167-15,0 0-465 0,0 0-280 16,0 0 240-16,99 3 240 15,-11 7-160-15,3-4-96 16,-7 0-224-16,-12-6-128 16,-25 3-464-16,9 16-1512 0,-8-3-2401 15,-20 7-3153-15</inkml:trace>
  <inkml:trace contextRef="#ctx0" brushRef="#br0" timeOffset="16787.47">14558 5959 4945 0,'0'0'6793'0,"0"0"-5489"15,0 0 737-15,36-73-273 0,-12 54-784 16,8 0-192-16,4 3 1 16,3 6-337-1,-3 4-176-15,-4 6-96 16,-4 4-176-16,-8 18 0 16,-8 10-8-1,-8 9-152-15,-4 12 152 16,-8 1-104-16,-11 4-168 0,-18-7-16 15,1-4 48-15,1-9-361 0,-1-9-87 16,8-7 224-16,8-12-160 0,8-7-208 31,12-3-80-31,0 0 608 16,12-23-400-16,16-8 239 0,11-14 273 16,26-21 8-16,14-17 184 15,-3 7-16-15,-8 6 16 31,-12 16 688-31,-25 22 801 0,-3 7 119 16,-4 0-520-16,-12 18 73 16,-12 7-129-16,-4 0-648 0,-16 20-280 15,-16 11 40-15,1 14 32 16,-10 2 136-16,6 7-24 16,3 0-120-16,8 0 80 0,8 0-128 15,8-6-64-15,12-4-8 16,0-3-32-16,24-6-32 15,3-3-216-15,18-3-344 0,2-10-128 16,25-6-992-16,-12-7-3546 16,-9-6-4896-16</inkml:trace>
  <inkml:trace contextRef="#ctx0" brushRef="#br0" timeOffset="17025.82">15634 5994 8913 0,'0'0'5978'0,"0"0"-4770"0,0 0-16 0,0 0-456 16,0 0-456-16,0 0 385 16,-60 86-185-16,40-45-208 15,5 1-96-15,6-5-168 0,5 2 144 16,4-8-152-16,4 1-232 31,12-6-400-31,9-8-625 0,10-5-1023 0,1-3-1553 0,-8-10-2032 16</inkml:trace>
  <inkml:trace contextRef="#ctx0" brushRef="#br0" timeOffset="17442.47">15873 5746 6617 0,'0'0'2584'0,"0"0"-1207"16,0 0 423-16,0 0-87 0,-92 26-785 15,80-10-416-15,1 0-272 0,2 2-152 16,9-1-88-16,0-8-56 0,5 0-144 15,14-2 96-15,5-7 8 32,0 0 40-32,1-3 48 0,-6-13 8 15,-3-3 56-15,-4-3 32 16,-8 3 56-16,-4 6 256 16,0 7 112-16,-12 6-296 15,0 0-208 1,0 6-8-16,0 7-48 15,12 2-376-15,0 1-64 16,0-3 88-16,4-3 128 0,12-10 144 16,0 0 128-16,0 0 80 15,-4-7-80-15,0-12-280 0,-8-9-993 16,-4-1-823 0,0 4-4786-16</inkml:trace>
  <inkml:trace contextRef="#ctx0" brushRef="#br0" timeOffset="19822.72">16383 6092 536 0,'0'0'840'15,"0"0"176"-15,0 0 312 16,0 0 393-16,0 0-57 31,0 0 0-15,0 0-215-16,0 0-209 0,0 0-56 16,0 0 136-16,0 0-183 15,0 0-233-15,0 0-80 0,0 0-192 16,0 0-24-1,0 0-120-15,0 0-167 16,0 0 71-16,0 0-192 16,0 0-8-16,0 0 0 0,0 0-112 15,0 0 40-15,0 0-112 0,0 0-8 16,0 0 128-16,0 0-128 16,0 0 0-16,0 0 56 31,0 0-8-31,0 0 64 0,0 0-56 0,0 0-56 15,0 0 160 1,0 0-160-16,0 0 64 16,0 0 32-16,0 0-40 0,0 0 88 15,8 0-48-15,16 0 24 16,32 0 96-16,35 7-136 0,5-1-24 31,-4-2-48-31,-21 2 0 16,-27-3 104-16,-8 0-104 0,-8 0-8 0,-12-3 264 15,-13 4 120-15,-3-4-40 16,0 0-176 0,0 0-160-16,0 0-8 15,0 0-256-15,-3 0-384 0,3 0-384 16,7 0-1345-16,14 0-3256 16,3 0-1560-16</inkml:trace>
  <inkml:trace contextRef="#ctx0" brushRef="#br0" timeOffset="22529.1">17411 6359 6425 0,'0'0'2904'31,"0"0"-1455"-31,0 0 815 0,0 0 529 0,0 0-897 15,0 0-591-15,16-3-425 0,-4-10-16 16,8-9-600-16,0-6-144 0,12-26-16 31,11-26-16-31,13-37-16 16,0-14-72-16,4-5-144 16,-9 0 32-1,-2 18 32-15,-10 4 80 16,-7 12-8-16,-8 26 8 0,-12 22 56 15,-4 22-8-15,-4 13 64 0,-4 6 88 16,0 4 168 0,0 9-144-1,-4 7-224-15,-24 34-32 0,-20 41 32 16,-12 39 96-16,-3 18 112 0,10 8 80 0,14-14-72 16,23-19-80-16,12-6-136 15,8-10-296-15,20-24-112 31,7-24-392-31,1-18-424 0,9-13-617 16,42-12-943-16,-11-4-417 16,0-3-2816-1</inkml:trace>
  <inkml:trace contextRef="#ctx0" brushRef="#br0" timeOffset="22833.72">18232 5880 824 0,'0'0'6737'0,"0"0"-3736"16,0 0 151-16,0 0-591 0,0 0-1049 15,0 0-944-15,0-60-400 16,-12 79-32-16,0 12 185 0,-4 4-1 16,7 3-224-1,2 4-96-15,7-1-8 16,0-6-352-16,16-4-65 0,3-5 25 16,13-10 176-16,-4-10 88 15,4-6 136-15,-4-3 88 0,-11-25 192 16,-10-7 465-1,-7-10 127-15,-11-6-352 32,-26 0 8-32,-10 7-296 0,-13 6-144 15,0 13-88-15,4 9-40 0,13 12-448 16,15 4-936-16,28 39-1449 0,20-8-1688 16,16 4-1168-16</inkml:trace>
  <inkml:trace contextRef="#ctx0" brushRef="#br0" timeOffset="23396.62">18774 5981 9602 0,'0'0'2704'31,"0"0"-399"-31,40-107-305 0,-33 62-440 16,-7 7-223-16,0 6-329 0,-15 7-400 0,-9 12-248 15,-4 7-232-15,-4 6-128 16,-4 9-176-16,4 20 48 15,4 6-184-15,8 9-32 0,12-2 24 47,8-1-112-47,0-6 40 0,21-4 144 16,10-8 168-16,9-11 80 16,7-12 56-16,2 0 40 0,-1-12 8 15,-5-11 96-15,-7 1 264 16,-8 0 64-1,-12 3 8-15,-4 6 192 16,-8 7 0-16,0 6-728 0,-4 12-96 0,3 27-504 16,6 33 528-16,-1 37 0 15,-4 30-96-15,-4 4 80 16,-21 0-152-16,-10-16-392 0,-5-13 192 31,-7-9-312-31,2-25 312 0,5-17 87 16,4-19 297-1,-3-9 56-15,-9 4 161 0,0-2 431 16,-12-5 296-16,9-16-160 16,-2-16 200-16,10-6 224 0,3-29-223 31,0-25-297-31,20-33-160 16,16-37-8-16,28-22-264 0,40-7-200 15,23 10-8-15,9 31-512 16,0 26-408-16,-17 42-321 0,-19 27 257 15,-24 23-464 1,0 23-360-16,-8 8-3138 16,-4 1-2199-16</inkml:trace>
  <inkml:trace contextRef="#ctx0" brushRef="#br0" timeOffset="23735.17">19877 5435 13338 0,'0'0'2353'15,"0"0"-673"-15,0 0 209 0,0 0-521 16,0 0-616-16,0 0-288 15,-47-15-320-15,-6 49 64 0,-18 27 48 16,-9 31 0 0,5 32-16-16,19 19-176 15,28 5-64-15,28-1-8 0,32-23-256 16,20-7 48-16,15-22 24 16,-3-22-552-16,-12-19-144 15,16-12-624-15,-20-20-1265 31,-1-7-3688-31</inkml:trace>
  <inkml:trace contextRef="#ctx0" brushRef="#br0" timeOffset="25717.33">20017 5670 14067 0,'0'0'2256'0,"0"0"-72"0,0 0-423 15,0 0-633-15,0 0-496 16,0 0-312-16,4 13-104 0,-12 22-48 15,-5 13 136 17,-2 8-56-32,3 8-176 15,4 0-72-15,0-4-40 0,4-3-520 16,0-6-320-16,4-6-144 16,4-4-1032-16,8-16-2433 31,8-9-4985-31</inkml:trace>
  <inkml:trace contextRef="#ctx0" brushRef="#br0" timeOffset="25986.63">20339 6032 13770 0,'0'0'2641'0,"0"0"-889"16,0 0-175-16,0 0-833 0,88-22-336 15,-32 16-72-15,20-1-112 16,-5 4-48-16,5 0-128 16,-4 3-48-1,-12 0-8-15,-5 0-288 16,-7 0-160-16,-20 0-256 16,-4 0-368-16,-24 0-321 15,0-6-1559-15,-4-7-3490 0</inkml:trace>
  <inkml:trace contextRef="#ctx0" brushRef="#br0" timeOffset="26186.8">20769 5607 12762 0,'0'0'3009'0,"0"0"-745"15,0 0-727-15,0 0-1009 0,-35 79 376 16,15-25 184-16,0 16-176 15,-4 19-375-15,0 16-393 0,5-13-24 32,6-16-120-32,1-19-641 0,9-16-655 15,3 32-1192-15,0-6 367 16,0-10-7377 0</inkml:trace>
  <inkml:trace contextRef="#ctx0" brushRef="#br0" timeOffset="26819.01">21575 5975 8913 0,'0'0'6706'0,"0"0"-5250"0,0 0-216 15,0 0-135-15,0 0-433 16,0 0-120-16,0 0-112 0,68 41-8 15,-37-31-32-15,5-1-96 16,7-5-32 0,2-4-80-1,2 0-96-15,1-4 16 0,0-9-112 0,-4-9 0 16,-4-3-8-16,-5-10 16 0,-11-3-16 16,-3 0-112-16,-17-4 72 15,-4 5 48-15,-8 5 16 16,-16 10-8-16,-12 9-8 0,-12 10-48 47,-4 6 0-47,-3 22 48 15,-5 17 0-15,8 15 144 16,8 12-48-16,13 1 0 0,18 0 80 16,13-3-32-16,13-13 81 15,22 3-81-15,25 0-8 16,4-15 104-16,7-7-40 0,0-17 72 15,-11-11-40-15,-4-7-224 0,-11 0 56 0,-10-16-64 16,-10-3-320-16,-6-3-240 16,-12 2-201-1,-7 5-271 1,0 2-536-16,0 7-3313 0,0-1-6834 16</inkml:trace>
  <inkml:trace contextRef="#ctx0" brushRef="#br0" timeOffset="29176.56">21781 4927 9033 0,'0'0'2249'16,"0"0"311"0,0 0-111-16,0 0-753 15,0 0-263-15,0 0-377 0,0 0-144 16,0-35-464-16,0 35-408 15,-3 22-40-15,-13 10 0 0,0 10-8 0,-5 8 8 16,10-2 0-16,-4 3-8 31,10-13 8-31,5 0-152 0,0-9-64 16,5-4-96-16,10-6 64 16,9-6 32-16,0-10 88 0,8-3 128 15,4-6 0-15,-1-13 0 16,5-10 8-16,-4-6-8 31,-4-6 96-31,-5-4-80 16,-2-3 128-16,-9 7 136 0,-8 13 8 15,-1 6 168-15,-7 12-16 16,0 10-240-16,0 0-200 0,0 16-216 16,0 16-16-1,0 9 216-15,0 3-56 16,0 1 16-16,4-4-40 0,13-6-160 15,2-6 104 1,5-11 24-16,0-8 88 0,0-10 40 0,-4 0 88 16,4-16 64-16,0-12 112 15,-4-10 0 17,-1-23 32-32,-2-15-192 0,-6-3-56 15,2 9 88-15,-9 10-56 16,0 22 0-16,0 3-80 0,-4 6-8 15,0 13 0-15,0 16-280 16,0 0-928-16,-4 38-1304 16,-9 1-1313-16,-2 2-2913 15</inkml:trace>
  <inkml:trace contextRef="#ctx0" brushRef="#br0" timeOffset="30179.36">22571 4473 10122 0,'0'0'1960'0,"0"0"681"16,0 0-249-1,0 0-703 1,0 0-313-16,0 0-528 0,11-41-552 16,-11 41-184-16,0 16-112 15,-7 13 0-15,-1 8 0 16,-5 11 96-16,2 3-24 0,7 3-72 15,-4 0-48-15,8 0-48 32,0-4-384-32,0-5-304 0,0-7-809 0,0-9-471 15,0-7-1825-15,0-15-2008 0</inkml:trace>
  <inkml:trace contextRef="#ctx0" brushRef="#br0" timeOffset="30426.73">22391 4299 8145 0,'0'0'4609'0,"0"0"-2544"16,0 0 31 0,0 0-864-16,0 0-543 15,0 0-265-15,0 0-32 0,40-4 200 16,44 20 328-16,35 0-360 0,16 0-264 15,-23-3-112-15,-36-7-144 0,-36-6-40 16,-21 4-808-16,-2-2-392 31,-17 14-713-31,-17-3-3848 0,-6 3 336 16</inkml:trace>
  <inkml:trace contextRef="#ctx0" brushRef="#br0" timeOffset="31413.34">22722 5042 9826 0,'0'0'1824'15,"0"0"977"-15,0 0-201 0,0 0-639 16,32-80-809-16,-17 67-320 15,10 4-152-15,6 3-352 16,5 6-72-16,5 0-184 0,2 19-64 31,-3 9-8-31,-12 11-24 16,-4 2-96-16,-13 7-48 0,-11-1-56 0,-11 0 64 0,-21-5-48 16,-8-4-24-16,-8-7 40 15,1-5-504-15,-1-4 464 16,8-9-384-1,12-3-273-15,8-7-55 16,8-3-224-16,12 0 592 16,4-16 192-16,20-10-400 0,12-6 55 0,7-5 273 15,13-11 128-15,4-3 200 16,4 0 128-16,-4-3 424 0,-4 10 993 16,-13 6-25-1,-15 13-224 1,-12 8-200-16,-8 11-143 15,-8 3 31-15,0 3-416 16,0 0-416-16,-20 16-24 16,-3 9 0-16,-14 10 64 0,1 3 32 31,-3 4-80-31,7-1 280 16,4-3-240-16,8 0-48 15,12 0 104-15,8-6-64 0,0-1 56 16,20 1-104-16,8-3-40 0,12-7 32 0,3-3-184 15,2-6-456-15,18-13-688 0,-15 0-1489 32,-8-3-3760-32</inkml:trace>
  <inkml:trace contextRef="#ctx0" brushRef="#br0" timeOffset="31667.14">23523 5223 12442 0,'0'0'3097'15,"0"0"-1113"-15,0 0-992 0,0 0-671 16,0 0-105 0,0 0 184-16,0 0-112 15,-72 95 32-15,64-67-224 16,8 4-48-16,0-7-16 0,0 4-32 15,13-7-152-15,2 1-264 16,5-8-545-16,8-11-463 0,0-4-928 16,-9 0-2377-16</inkml:trace>
  <inkml:trace contextRef="#ctx0" brushRef="#br0" timeOffset="31983.58">23706 5020 10162 0,'0'0'3136'15,"0"0"-1511"-15,0 0-617 0,0 0-432 16,0 0 32-16,0 0-288 16,-40 85-152-16,36-63-120 15,0-9-48-15,4 0-56 16,0-4-104-16,0-5 112 15,13-4-24-15,2 0 56 0,2 0 16 16,-2-13 0-16,1-3 96 16,-8-10 32-16,-4 4 112 0,-4 3 224 31,0 3-56-31,-8 10-223 0,-8 6-185 16,0 0-321-1,-4 6-567-15,-12 10-1144 16,8 0-1769-16,5-6-3785 0</inkml:trace>
  <inkml:trace contextRef="#ctx0" brushRef="#br0" timeOffset="32569.01">22973 4591 4352 0,'0'0'3977'16,"0"0"-3057"-16,0 0 177 16,0 0-41-16,0 0-312 0,-56 44-184 15,48-28-120-15,5-7 88 16,3 1-71-16,0-3 111 0,0-4-72 15,0 0 160-15,0-3 104 16,0 0-56-16,7 0-8 16,5 0-144-16,4-6-7 15,0-7-65-15,4-3-72 0,4-3-88 16,-5-7-104-16,2 1 56 47,-5 3-48-47,-4 6-88 0,-1 7 176 15,-6 2-40-15,-5 7-144 0,0 0-128 16,0 7-200-16,4 11-88 0,-4 8 208 16,8 6-136-16,-1 3-168 15,10 19-752 1,-2-10-929-16,-2-6-2848 0</inkml:trace>
  <inkml:trace contextRef="#ctx0" brushRef="#br0" timeOffset="33832.62">24260 5210 7841 0,'0'0'1328'0,"0"0"521"31,0 0 231-31,0 0-295 16,0 0-225-1,0 0-288-15,0 0-31 16,0 0-265-16,-28-48-336 0,28 48-248 0,0 0-248 16,16 13-80-16,8 12 64 15,24 29 56-15,12 42 288 16,11 43 8-16,-7 23-240 15,-28 9-72 1,-24-5-8-16,-17-26-152 0,-26-11 80 16,-13-17-80-16,-12-14 40 0,-11-9 48 15,-10-6-96-15,-2-7-216 32,-12-9-480-32,19-20-696 0,16-12-3313 0</inkml:trace>
  <inkml:trace contextRef="#ctx0" brushRef="#br0" timeOffset="63639.43">2235 8321 8065 0,'0'0'4449'15,"0"0"-2945"1,0 0 329-16,-9-15 31 16,9 15-591-16,0 0-641 15,0 0-232-15,0 0-120 0,0 9-160 16,0 10-56-16,0 19 48 0,17 19 32 15,15 32 24-15,20 19-112 0,11 16-48 16,17-3 88-16,4-7-48 16,-4-3-40 15,-9 7-8-31,-3 6-8 0,-20-7-408 16,-16-15 200-16,-17-20-368 15,-11-25 88-15,-4-13 104 0,-8-5 248 16,-24-1 88-16,-27 6 56 15,-33-2 160-15,-24-17 208 32,-11-19 304-32,3-15 80 0,13-35-104 0,23-20 104 0,12-22-216 15,25-16-168-15,27-18-23 16,24-7-257-16,24 3-88 0,23 26-289 16,33 15-247-16,12 35-144 31,15 26-216-31,9 16-464 15,-24 15-1369 1,-29 10-2832-16,-14 3-4721 0</inkml:trace>
  <inkml:trace contextRef="#ctx0" brushRef="#br0" timeOffset="63971.4">3598 8890 5697 0,'0'0'9354'0,"0"0"-7370"0,0 0-968 16,0 0 89-16,0 0-457 31,0 0-384-31,-21 139 352 16,2-37 40-16,-1 9-296 0,-4-3-136 15,3-13-88-15,6-28-80 16,-2-10-56-16,6-16 0 0,-1-5-432 0,0-1-352 16,-4 9-552-1,4-9-1305 1,4-16-3248-16</inkml:trace>
  <inkml:trace contextRef="#ctx0" brushRef="#br0" timeOffset="64441.36">3406 8851 13410 0,'0'0'2753'0,"0"0"-1145"0,0 0-95 16,0 0-545-16,0 0-640 0,115-34-232 16,14 14-88-16,21 5-8 15,2 2 0-15,-20 7 0 16,-41 6-192-1,-32 0-712-15,-18 3-921 0,-17 10-903 16,-12 2-361-16,-12 5-1216 16,-49 17 1889-16,-34 2-241 0,-8-1 177 15,-29 0 2393-15,28-12 87 16,16-8 1663-16,9-2 185 0,31-6 137 16,12-4-273 15,12 1-280-31,12-1-567 15,4 3-529-15,48 4 360 0,44 3 152 16,27 0-384-16,8 3-192 16,-19-7-120-16,-36 1 40 31,-41-6-152-31,-11 5-40 0,-12 1-3024 0,-7 3-5386 0</inkml:trace>
  <inkml:trace contextRef="#ctx0" brushRef="#br0" timeOffset="64604.08">3235 9658 5009 0,'0'0'8465'0,"0"0"-6824"0,0 0-753 15,0 0-8-15,116 82-288 16,19-72-56-16,16-10-192 0,12-10-296 16,-15-15-48-16,-29-3-368 0,-35 2-400 15,-33 7-2392-15</inkml:trace>
  <inkml:trace contextRef="#ctx0" brushRef="#br0" timeOffset="64958.19">4745 8731 14859 0,'0'0'2528'0,"0"0"-1039"16,0 0 127-16,0 0-488 16,0 0-448-1,0 0-496-15,0 0-176 0,-128 133 48 16,52-15 88-1,9 12 48-15,19 0-120 16,24-12-56-16,20-36 40 0,4-18-56 16,12-20-208-16,12-9-280 15,8-3-136-15,16-3-208 16,31-14-592-16,-7-12-2537 0,-8-6-3521 0</inkml:trace>
  <inkml:trace contextRef="#ctx0" brushRef="#br0" timeOffset="65374.7">5080 9014 9073 0,'0'0'7858'15,"0"0"-6594"-15,0 0-615 0,0 0 95 16,-72 114-240-16,56-57-208 16,4 0-128-16,3 4-168 15,9-7-16-15,0-10-288 0,0-9-128 16,9-10 80-16,10-12 160 31,9-13 192-15,8-6 80-16,16-36-8 0,16-27-64 0,-8-8 64 15,-8 11-56-15,-13 9 40 16,-18 25 168-16,-10 13 312 16,-2 3 168-16,-9 16-336 0,0 6-256 31,0 23 0-31,-9 6-48 0,9 9-56 15,0 3 0-15,0-2-8 0,17-7-72 16,2-3-80-16,9-12 80 16,-4-11 72-16,8-12 112 0,-4-6 168 15,4-20 56 1,-4-12-120 0,3-16 104-16,-10-3-104 15,-2-3-72-15,-6 0-144 16,-10 8-424-16,5-14-656 15,-4 15-1160-15,0 10-5450 0</inkml:trace>
  <inkml:trace contextRef="#ctx0" brushRef="#br0" timeOffset="65590.8">5912 8547 13482 0,'0'0'6162'0,"0"0"-4602"15,0 0-240-15,0 0-335 0,0 0-601 31,0 0-216-31,96 41 96 16,-40-3-16-16,7 22-120 0,5 23-56 31,-16 25-72-31,-28 16 48 16,-29 0-48-16,-54 0-128 0,-32-4-312 16,-25-6 256-1,-24 1-985-15,29-36-303 16,11-19-3881-16</inkml:trace>
  <inkml:trace contextRef="#ctx0" brushRef="#br0" timeOffset="66230">1569 10480 10066 0,'0'0'7545'15,"0"0"-5912"-15,0 0-585 0,0 0 144 16,0 0-192-16,-7 0-552 31,50 10-144-31,49 0-71 16,63 5 207-16,45-5-56 16,43 0-64-16,19-8-104 0,17-2-24 15,28 0-120-15,36 0 144 16,8 0-96-16,3 0-24 0,-15 16 72 15,-33 13 168-15,-38 0-72 16,-42-1-168 0,-46-2-96-16,-49-11 0 0,-51 1-80 15,-36-6-296 1,-24-7-200 0,-16 0-216-16,-4 0-56 0,-28 0-273 15,-56-3 89-15,1 0-1224 16,-9 0-4682-16</inkml:trace>
  <inkml:trace contextRef="#ctx0" brushRef="#br0" timeOffset="67395.19">2477 10922 6489 0,'0'0'9074'31,"0"0"-7450"-31,0 0-432 16,0 0-135-16,0 0-569 0,0 0-208 16,-7 114-112-16,23-28-40 15,35 25-40-15,18 10-88 0,6-1 0 16,5-12-48-16,-20-32-176 16,-17-15 88-1,-15-17-48-15,-12-6-24 16,-8 10-24-16,-8 3 16 15,0-1-56-15,-32-2 32 16,-31-7 240-16,-41-9 288 16,-35-10 160-16,-9-9-112 0,13-13 432 15,15-19-312-15,40-7 128 32,24-5-40-32,21-4-256 0,23-19-32 15,12-32-256-15,60-37-96 0,39-8-408 16,40 23-328-16,13 45-432 0,-16 44-1169 15,-37 15-1736 1,-28 4-840-16</inkml:trace>
  <inkml:trace contextRef="#ctx0" brushRef="#br0" timeOffset="67896.39">3195 11214 9898 0,'0'0'5913'0,"0"0"-4577"16,0 0-96-16,0 0-455 15,-36 121-441-15,8-23 0 0,4 13-80 16,4-19-136-16,16-25-64 15,4-29-64-15,0-10-80 16,17 1-192-16,2-7 80 0,13-6-40 16,3-13 232-16,10-3 0 15,2-25 0-15,9-26 56 16,4-28-48-16,-8 3-8 0,-16 12 96 16,-16 13-96-16,-12 32 104 15,-8 10 424-15,0 9-56 16,0 6-280 15,-12 26-184-31,3 9-8 0,6 10 0 16,3 3-216-16,12-7 24 0,11-2-56 15,9-10 24-15,9-10 128 16,-2-12 96-16,1-13 72 16,0 0 368-16,-4-25-40 15,-4-14 88-15,-4-24 192 16,-9-23 8-16,-15-22-112 0,-4 10-239 15,-4 22-169-15,-7 28-160 16,-1 19-8-16,7-15-833 16,5 3-1071-16,0 6-5153 0</inkml:trace>
  <inkml:trace contextRef="#ctx0" brushRef="#br0" timeOffset="68413.24">6670 10931 14595 0,'0'0'2872'0,"0"0"-1880"16,0 0 401-16,0 0-265 15,0 0-520-15,0 0-408 0,0 0-8 16,103 0-128-16,-8 0-16 0,29 0-48 15,7 0-336 1,-23-9-456 0,-24 2-1048-16,-40 4-2601 0,-24 0-1673 15</inkml:trace>
  <inkml:trace contextRef="#ctx0" brushRef="#br0" timeOffset="68582.48">6586 11125 8649 0,'0'0'6858'0,"0"0"-5778"15,0 0 64-15,0 0 169 0,155 29-465 16,-31-29-480-16,11-10-312 16,-3-19-56-16,-45 4-1849 0,-28 0-11081 15</inkml:trace>
  <inkml:trace contextRef="#ctx0" brushRef="#br0" timeOffset="68952.06">8111 10617 13898 0,'0'0'4521'0,"0"0"-3816"15,0 0 103-15,0 0 168 16,0 0-456-16,129 0-224 0,-34 0 56 31,32 0-224-31,8 0-128 16,2 0-176 0,-10-6-1016-16,-48-4-2649 15,-10-6-4801-15</inkml:trace>
  <inkml:trace contextRef="#ctx0" brushRef="#br0" timeOffset="69214.83">10044 9296 14251 0,'0'0'2712'0,"0"0"-655"31,0 0-369-31,0 0-224 0,48-73-736 15,-48 73-488-15,0 22-240 16,0 42-208-16,0 34 208 0,0 23 72 0,12 15-72 31,4-8 48-31,-1-8-48 0,2 1-752 32,-6-1-368-32,-7-31-1256 0,-4-22-4714 0</inkml:trace>
  <inkml:trace contextRef="#ctx0" brushRef="#br0" timeOffset="69414.97">9355 10941 16875 0,'0'0'2553'15,"95"-4"-1921"-15,37-11-72 0,36-7-192 31,30-4-224-31,6 1-144 16,-5 2-328-16,0-2-440 16,-48 6-1081-16,-35 6-2127 0</inkml:trace>
  <inkml:trace contextRef="#ctx0" brushRef="#br0" timeOffset="73021.12">9900 11725 7417 0,'0'0'3001'31,"0"0"-1201"-31,0 0 921 15,0 0-617-15,0 0-848 0,-4-51 73 16,4 42-233 0,0-4-192-16,0 0-144 15,4-3-144-15,9-3-95 0,-2-3-161 16,13 3-176-16,4-3-104 16,4 3-16-1,12 6-64-15,-4 7-8 16,-4 6-40-16,-8 3-24 0,0 16 24 15,-13 13 0-15,-7 9 48 0,-3 10-64 16,-5 6-56-16,-9 4 112 31,-14-2-104-31,-10 2-401 16,6-7 321-16,-1-6 96 0,0-11-192 0,8-11 96 16,8-10-40-16,8-10 160 15,4-6 72-15,12-13 112 16,28-31-8-16,27-29-8 31,17-35-32-31,0 7-8 16,-17 15-48-16,-22 32 120 0,-18 28-64 15,-3 7 88-15,0 4 216 16,0 8-55-16,-12 7-297 0,4 13-16 16,-8 15 0-16,4 14 64 15,-4 2-64-15,0 4 0 16,-4-1-8-16,-4 1-56 15,0-7-225-15,0-2-455 0,-8 5-432 16,-4-12-1216-16,4-7-4802 16</inkml:trace>
  <inkml:trace contextRef="#ctx0" brushRef="#br0" timeOffset="73823.06">12626 10071 11626 0,'0'0'2457'0,"0"0"-617"0,0 0 152 0,0 0-831 15,0 0-609-15,0 0-344 0,-60-19-152 16,-28 31-8-16,-43 14-48 31,-17 2 0-31,9 1 48 16,35 0-48-16,44-11 0 0,25-1 0 15,19-5-32-15,4 7 16 16,12 7-80-16,16 9 96 16,59 9 88-16,45 13 48 0,31 4 24 31,9-8-152-31,-13-5 64 15,-27-13-56-15,-28-7-8 0,-33-8 32 16,-31-8 80-16,-20-2-64 16,-8-1-56-16,-11 11 8 0,-42 11-8 0,-42 4 264 15,-37 10-40 1,-11 2-40 0,23-12 8-16,44-13 16 15,37-6-112-15,23 0-96 0,16 0-56 16,12 10 8-16,64 9-80 0,55-1 128 15,32-5 8-15,17-7 8 0,-5-16-16 32,-23-6-16-32,-34 0-32 15,-30 0 48-15,-40 0-592 0,-28 0-1256 16,-8 4-417-16,-28 5-295 16,-12 0-1673-16,-19 1 1224 0</inkml:trace>
  <inkml:trace contextRef="#ctx0" brushRef="#br0" timeOffset="74224.05">12184 11658 696 0,'0'0'15379'0,"0"0"-13075"16,0 0-639-16,0 0-569 15,0 0-816-15,0 0-272 0,0 0-8 16,-52 89 72 0,28-32-64-16,0 4 56 0,8-1-64 15,8-3 0-15,8-3-72 0,0-12-192 16,16-5-232-16,8-11-256 16,28-20-1025-16,-5-6-1271 0,-7 0-5354 15</inkml:trace>
  <inkml:trace contextRef="#ctx0" brushRef="#br0" timeOffset="74640.64">12394 11398 11642 0,'0'0'2040'0,"0"0"-135"16,0 0-345-16,0 0-696 0,0 0-296 31,0 0-319-31,0 0-201 0,-27 9-48 16,15 7 0-16,8 7-241 0,0-1-31 16,4 0-16-16,4-3 88 0,7-6 0 15,2 0 32-15,2-13 88 0,2 0 80 31,2-7 8-31,-6-12 144 16,-6-6-56-16,1-4 80 0,-8 4 24 16,0-1 8-16,-12 7 265 15,-4 10-145 1,1 5-208-16,-2 4-24 16,6 0-96-16,7 4 0 15,4 5-8 1,0 1-88-16,0-1 88 0,4-2-48 15,7-1-120-15,2-6-337 0,-2 0-935 16,-7 0-2953-16</inkml:trace>
  <inkml:trace contextRef="#ctx0" brushRef="#br0" timeOffset="74910.14">12598 11868 12546 0,'0'0'2481'0,"0"0"-1281"15,91 0 208-15,-35-3-608 0,8-4-327 16,8 1-33-1,0 0-152-15,-1-1-288 0,-15 4-16 16,-5 3-1273-16,-23 0-1359 0,-15 0-2281 16,-13 0-3665-16</inkml:trace>
  <inkml:trace contextRef="#ctx0" brushRef="#br0" timeOffset="75063.77">12618 11941 4032 0,'0'0'7610'0,"0"0"-5898"0,0 0-143 15,0 0-129-15,0 0-368 16,0 0-80-16,124 57-399 16,-57-54-249-1,12-3-344 1,25-3-96-16,-28-10-4033 0,-4-3-6378 16</inkml:trace>
  <inkml:trace contextRef="#ctx0" brushRef="#br0" timeOffset="75264.24">13522 11735 7009 0,'0'0'9586'0,"0"0"-7546"0,0 0-735 15,0 0-457-15,0 0-448 16,0 0 128-16,0 50 40 16,-4-21-304-16,-3 9-32 0,-6 3-224 31,1 3-8-31,-12-2-344 0,-15 12-592 31,3-9-1304-31,-1-14-4610 0</inkml:trace>
  <inkml:trace contextRef="#ctx0" brushRef="#br0" timeOffset="76683.28">12156 8877 5033 0,'0'0'2592'0,"0"0"-1240"31,0 0 433-31,0 0-361 16,0 0-336-16,0 0-15 16,0 0-17-16,0 0-136 0,-4 22-120 0,8-22 16 15,0 0 49-15,7 0-25 16,2-6-232-16,6-7-264 16,1-3-40-16,1 1-200 15,-2-5 64-15,-6 8 48 16,-2-1-96-16,-3 6-32 15,-4 4-16 1,-4 0-8-16,0 3-64 16,0 0 0-16,0 0 0 0,0 0 0 31,0 0-24-31,0 0-24 16,0 0 24-16,5 0 24 15,-2 0 0-15,5 6-80 0,4 11 80 0,8 8 8 16,0 7 0-16,-4 9 48 0,0 10-56 15,-8 6 8 1,-4 6 40-16,-4 4-48 16,0-3-48-16,-17-4 40 15,-2-3-48-15,-5-6-24 0,-4-13-112 16,4-7 24-16,4-11 0 16,4-10 40-1,8-8 8-15,8-2 104 16,0-15 16-1,0-20 8-15,28-26-8 0,16-25 8 16,28-18-8-16,-4 2 8 16,-5 23 48-16,-23 25-48 0,-8 25 40 15,0-3 152-15,-1 10 24 16,-3 0 40-16,-4 9-16 0,-8 10-112 31,-4 3-48-31,0 10-88 16,4 12 0-16,4 6 16 0,-4 14 32 15,-4 9-40-15,0 3-8 0,-4 3 8 16,-4 0-16 0,-4 0-88-16,0-3-472 0,-4 32-480 15,-4-20-1793-15,0-5-1560 0</inkml:trace>
  <inkml:trace contextRef="#ctx0" brushRef="#br0" timeOffset="79436.72">14394 9944 6905 0,'0'0'4017'0,"0"0"-2577"0,0 0 465 16,0 0-489-16,0-10-736 16,0 10-400-16,0 0-184 15,-3 16-88-15,-5 6 112 0,0 10 152 0,4 3 120 16,-4 7-72-1,8-5-160-15,0 5-64 16,8-8 0-16,12-2-96 0,4-3 8 16,11-10-8-16,6-3-88 15,6-10 88-15,1-6-200 16,4-3-72-16,-8-19 128 0,-4-13 144 31,-9-3 0-31,-3-10 72 0,-12-3 24 0,-4 1 136 16,-4 2 104-16,-8 7 136 15,0 12-23-15,0 10 95 16,0 6 64-16,0 10-240 0,0 3-320 16,0 0-48 15,0 19-160-31,4 13 152 0,5 22 8 16,-2 26 0-16,9 21 8 15,-4 17 0-15,0 6 0 16,-12-7-8-16,0-16-48 0,-12-18-384 15,-8-23 128-15,-4-15-336 16,-4-4 224 0,-4-3 95-16,-11 3 145 0,-6-2 160 0,-2-17 16 15,-1-9 168-15,0-11 353 16,1-2 239-16,7-9 48 16,0-16-200-16,12-7 96 0,8-13-112 46,13-18-192-46,11-23 96 16,47-28-215-16,20-1-281 0,21 14-40 0,-4 34-433 16,-24 39-223-16,-13 18-296 15,-2 10-80-15,18 16-1209 0,-3 6-3376 16,-13 3-2857-16</inkml:trace>
  <inkml:trace contextRef="#ctx0" brushRef="#br0" timeOffset="79706.23">15271 10274 8385 0,'0'0'2089'0,"0"0"455"0,0 0-31 15,0 0-649-15,0 0-832 16,0 0-687-16,-12 3-289 0,-11 38 136 31,-5 10 64-31,4 6-96 16,-4 7-88-16,12-4-24 0,4-6-40 15,8-6-8-15,4-7-224 0,16-9-248 16,11-7-561-16,25-15-399 0,-3-7-1521 16,-10-3-3656-16</inkml:trace>
  <inkml:trace contextRef="#ctx0" brushRef="#br0" timeOffset="80138.49">15543 9957 6601 0,'0'0'2528'0,"0"0"-367"15,0 0-105-15,0 0-583 0,0 0-441 32,0 0-272-32,0 0-232 15,-101 15-136-15,86 14-112 0,3-1-184 16,0-2-80-16,8 0-16 16,4-8-56-16,0-8 48 0,4-1-72 15,12-9 80-15,3 0 40 0,2 0 40 16,-1-15-16-1,-1-7-56 1,-10-1 0-16,-5-2 56 0,-4 6 24 16,-17 3 184-16,-3 10-176 15,-7 6-88-15,3 0 80 0,4 2-88 0,4 8-96 47,8 0 88-47,4-4-192 16,4-3-56-16,0-3 176 0,0 0 80 15,7 0 208-15,6-6-208 16,-5-17-776-16,-1 8-3249 0,-7-1-4729 0</inkml:trace>
  <inkml:trace contextRef="#ctx0" brushRef="#br0" timeOffset="80909.22">15877 10185 9642 0,'0'0'2064'16,"0"0"289"-1,0 0-265-15,0 0-912 0,87-82-232 0,-55 66-183 16,0 6-113-16,5 7-112 0,-2 3-248 15,1 0 0-15,0 9-240 32,-4 17-48-32,-8 9 0 15,-9 6-8-15,-10 13 8 0,-5 10-8 16,-24 12-8 0,-12-9 16-16,-8-1-48 15,-4-6 48-15,0-21-136 0,-4-1 88 16,13-13 40-1,3-6-88-15,16-12-40 16,8-4 48-16,12-3 40 16,8-13 48-16,20-19-232 0,24-19-144 15,27-28 104-15,25-23-128 16,7-6-25-16,-15 13 281 0,-28 29 144 16,-28 24 48-16,-16 10 393 15,-1 7 103 1,-3 3-80-16,-12 6 400 0,-3 13-264 15,-5 3-272-15,-17 3-192 16,-11 16-128 0,-3 10 8-16,-9 6 32 0,4 6 48 31,-4 9 56-31,4 8 48 16,8 2-88-16,0 4 32 0,9-1-88 15,6 4 0-15,9-7-48 16,4 0 56-16,13-9-64 15,10-10-200-15,5-2-456 0,8-14-384 16,20-13-1489-16,-8-12-1719 16,-1 0-5339-16</inkml:trace>
  <inkml:trace contextRef="#ctx0" brushRef="#br0" timeOffset="81163.08">16881 10436 808 0,'0'0'9706'0,"0"0"-6858"16,0 0 97-16,0 0-1353 16,0 0-984-16,-19 16-424 15,2 12 153-15,-7 14 175 32,-4 5-64-32,5 4-232 15,3-3-72-15,3-4-72 0,10-3-16 16,7-9 0-16,3-3-56 15,18-7 0-15,11-6-8 16,3-7-152-16,25-9-928 0,-12-6-1393 31,-8-13-3496-31</inkml:trace>
  <inkml:trace contextRef="#ctx0" brushRef="#br0" timeOffset="81880.47">17140 10014 10202 0,'0'0'2968'0,"0"0"1"32,0 0-1177-32,0 0-1120 0,0 0-543 15,-8 6-121-15,0 10-8 16,-4 6 64-16,4-3 56 0,0 3-120 15,4-6-8-15,4 0 8 16,0-7 64-16,4-2-56 0,12-7 112 16,4 0-32-16,4-12 48 15,0-8-24-15,-5-2-64 0,-2-3 24 0,-13-1-16 32,-4 7-48-32,-4 10 264 15,-17 6-176-15,-7 3-72 0,5 9-24 16,-5 13 0-16,12 0-24 15,4 4-56-15,8-4-8 16,4 1-40-16,4-11 32 16,12-2 96-1,8-10 80-15,4 0 112 16,0-13 8-16,-4-9 8 16,-5-1 184-16,-10-5 32 0,-5-1 40 15,-4 4-280-15,-8 6-104 16,-8 3-80-16,-1 13-144 0,-6 3-880 15,7 15-1753 1,4 2-3992-16</inkml:trace>
  <inkml:trace contextRef="#ctx0" brushRef="#br0" timeOffset="82613.44">17610 10493 11762 0,'0'0'3161'16,"0"0"-1465"-16,0 0 248 16,0 0-487-16,0 0-673 0,120 0-400 15,0 0-160 1,22 0 40-16,6 10-64 15,-32-1 56-15,-49-6-120 16,-23 4 8 0,-16-7 0-16,-8 0-48 0,-5 0 64 15,-2 0 56-15,-5 0 40 16,-8 0-47-16,0 0-209 0,0 0-241 16,0 0-463-16,0 0-464 0,0 0-576 15,0 0-1409-15,0 0-4033 0</inkml:trace>
  <inkml:trace contextRef="#ctx0" brushRef="#br0" timeOffset="92453.08">19491 9988 10234 0,'0'-6'3873'0,"0"-7"-1673"16,0-3-408-16,0-3-487 15,11 0-377-15,6-3-200 0,7 3-208 16,3 0-112-16,6-3-112 0,6 6-32 16,5 6-56-1,4 7-80 1,3 3-56-16,-3 10 0 0,1 15-72 16,-14 17 0-16,-7 21-48 0,-12 0 40 31,-16 7-120-31,0 3 16 0,-32-6-64 15,-8 3 32-15,-16-4 136 32,-3-5-440-32,-5-14 368 0,0-12 80 15,4-13 8-15,12-9 40 0,9-7-40 0,14-6 8 32,14-6 160-32,11-16-112 15,20-13-64-15,31-15-96 0,45-27 8 16,40-21-32-16,19-7-152 15,1 3-408-15,-33 26 168 0,-48 32 288 16,-23 15 224-16,-24 13 128 16,0 3 168-16,-7 4-56 0,-10 3 72 15,-11 6-40-15,0 0-48 16,-20 6-216 0,-20 13 0-16,-3 10 0 0,-13 8 88 15,-8 5 128-15,8 5-80 16,-3 1 32-16,10 6 8 0,6 0-104 15,11 0-16-15,8 0-8 0,12 3-56 47,12-3 48-47,4 0-40 0,20-3-8 16,16-7-120-16,3-5-384 16,34-11-592-16,-14-6-1777 15,-3-15-4920-15</inkml:trace>
  <inkml:trace contextRef="#ctx0" brushRef="#br0" timeOffset="92769.42">20651 10312 5905 0,'0'0'4977'16,"0"0"-3257"-16,0 0 457 0,0 0-257 16,0 0-704-16,-65 95-271 0,50-56-265 31,-2 2-176-31,6 0-88 16,3 7-176-16,0-7-56 0,8-3-8 15,0-6-120-15,0-7-56 16,12-6-96-16,8-6-232 0,3-4-280 15,13-9-993-15,-3-6-1439 16,-6-6-2505 0</inkml:trace>
  <inkml:trace contextRef="#ctx0" brushRef="#br0" timeOffset="93239.39">20989 10020 8689 0,'0'0'2713'15,"0"0"-1113"-15,0 0 57 0,0 0-249 16,0 0-504 0,0 0-360-16,-87 61-240 15,78-46-136-15,5-2-112 16,4-4-56-16,0-2 0 0,0-1-160 15,13-6 160-15,6 0 48 0,5-6-48 16,0-10 96-16,0-3-96 16,-5 0 64-16,-10 0 88 15,-5 6 409 1,-4 3 327-16,-9 10-616 0,-10 0-256 16,-5 0 40-16,-4 10-48 15,8 9 0-15,0 0-8 16,8 0 0-16,4-3-80 31,4 0-144-31,4-9-40 16,0-2 184-16,12-5 80 0,4 0 72 15,0-5 72-15,4-12-88 16,-4-5 160-16,-8-3-88 0,-4 0-8 16,-4 2-120-16,0 11-24 15,-20 2-872-15,4 7-1921 16,4 3-5465-16</inkml:trace>
  <inkml:trace contextRef="#ctx0" brushRef="#br0" timeOffset="96231.06">21806 9283 9273 0,'0'0'2049'16,"0"0"-1345"-16,0 0-280 15,0 0 968-15,-36 105-239 16,16-44-153-16,0 18-64 0,-4 19 48 16,0 23-208-16,4 9-71 0,-3 4-233 31,6 2-160-31,6-2-96 0,-2 9 304 15,2-10-200-15,-1-7-200 16,-4-8-48-16,-1-13-72 0,-2-10 168 16,-5-6-168-16,3-16 56 15,2-19-56-15,7-13-56 0,0-9-240 16,-3 3-160 15,-6 0-520-31,-3-3-1225 16,4-13-3320-16,1-13-4225 0</inkml:trace>
  <inkml:trace contextRef="#ctx0" brushRef="#br0" timeOffset="96647.66">21694 9899 592 0,'0'0'8081'0,"0"0"-6632"16,0 0 383-16,59-88 208 16,-31 69-863-1,4 6 7-15,9 3-384 0,-2 4-232 16,9 6-80-1,8 0-216-15,0 16-120 16,0 12-80-16,-9 11 25 16,-10 8-89-16,-14 7 104 0,-15 10-40 31,-8-4 96-31,-24 4-72 16,-15-5 72-16,-26 8 16 15,-22 0-24-15,-25 6-32 0,0-13-64 0,17-18 0 16,20-20-64-16,35-10-256 0,-12-5-744 15,12-4-1361 1,9-3-3760-16</inkml:trace>
  <inkml:trace contextRef="#ctx0" brushRef="#br0" timeOffset="97117.66">22698 10258 9273 0,'0'0'2889'0,"0"0"-616"15,0 0-457-15,0 0-560 0,-99 42-280 16,67-14-263-16,-4 10-41 31,-1 7-208-15,6 2-80-16,3 4-112 0,5 3-96 15,2-6 32-15,14-1-104 0,7 1-88 16,0-4 40-16,7-5-56 16,17-4 24-1,4-4-24 1,8-12-384-16,0-6-40 0,16-13-736 15,-5-4-1249-15,-15-11-3448 0</inkml:trace>
  <inkml:trace contextRef="#ctx0" brushRef="#br0" timeOffset="97750.37">22902 9855 7937 0,'0'0'1833'0,"0"0"-153"16,0 0-32-1,0 0-279-15,0 0-505 16,0 0-464-16,0 0-32 16,-28 13 248-1,15 6-64-15,2 0-56 0,3 0-256 16,-1 0-184-16,5-6 72 15,4-4-120-15,0-3-8 0,0-6 16 16,13 0 64 0,6 0 112-16,9-6-192 15,-4-10-40-15,0 0-88 0,-8-6 56 16,-7 6 72-16,-9 3 56 16,0 7 184-16,-5 6-144 0,-15 0-96 15,-4 0 16-15,0 16 40 16,0 3 9-16,9 0-57 15,3 0-8-15,12-6-56 16,0-1 47-16,0-5-103 0,15-7 112 16,6 0 72-16,-2 0-72 15,5-13 113-15,-7-6-41 0,-6-3-16 16,-7 0 160-16,-4-1 64 31,0 4-120-15,-15 4-160-16,-13 15-48 0,3 0-1145 15,1 6-3976-15</inkml:trace>
  <inkml:trace contextRef="#ctx0" brushRef="#br0" timeOffset="107843.62">7809 14192 1144 0,'0'0'5817'16,"0"0"-4825"-16,0 0-40 15,0 0 329-15,0 0-249 0,0 0-192 16,0 0 88-16,0 0 88 31,0 3-103-31,0-3-137 16,0 3-120-16,4-3-24 0,0 3 112 0,0 1 96 0,7 2-183 15,6 1-137-15,2-1-56 16,14-3-160-16,10 0-72 0,6-3-104 31,9 0-128-31,2 0-8 16,0 0-776-16,-8 0-889 16,-4 0-815-1,-16 0-1945-15,-13 0-2096 0</inkml:trace>
  <inkml:trace contextRef="#ctx0" brushRef="#br0" timeOffset="108059.73">7765 14487 12642 0,'0'0'2289'0,"0"0"-897"0,0 0 72 16,0 0-455-16,116 3-417 16,-41-9-392-16,20-7-200 15,25-15-632-15,-20 5-3313 0,-21 1-6770 16</inkml:trace>
  <inkml:trace contextRef="#ctx0" brushRef="#br0" timeOffset="109046.58">14072 9538 11362 0,'0'0'2304'0,"0"0"17"31,0 0-465-31,0 0-823 16,0 0-393-16,0 0-248 0,0 0-216 15,-28-13-72-15,0 32-96 0,-11 12 96 16,-21 27 184-16,-20 31 88 0,-16 35-16 16,1 12 8-1,16 10-176-15,23-3 16 16,31-13-136-16,25 4-72 15,16-1 0-15,44-7-32 0,28-5 32 16,27-3-64-16,17-7-280 16,15-9-456-1,-31-29-936-15,-17-20-3810 0</inkml:trace>
  <inkml:trace contextRef="#ctx0" brushRef="#br0" timeOffset="109911">23232 9106 11330 0,'0'0'1872'16,"0"0"-207"-16,0 0 479 0,0 0-528 0,0 0-863 16,0 0-433-1,40 32-264 1,0 9 32-16,20 25 40 16,24 42-8-16,15 38-40 0,4 19 8 15,-15 4-80-15,-17-17 88 0,-22-19-96 0,-21-2 48 31,-17-1 8-31,-11-3-56 16,-32-4-80-16,-28 5-648 16,-22-14-801-16,5-31-2527 0,6-17-4058 15</inkml:trace>
  <inkml:trace contextRef="#ctx0" brushRef="#br0" timeOffset="111352.14">9621 14249 10778 0,'0'0'6369'0,"0"0"-4672"0,0 0-297 16,0 0 24-1,0 0-480-15,0 0-392 16,24 0-263-16,12 0-65 0,24-6-16 16,28 3-104-16,24 3-8 0,7 0-48 31,-23 0-48-31,-25 3-8 16,-26 0-408-16,-6 0-353 0,-3 3-207 15,20-6-480-15,-9 0-1473 0,-10 0-4520 0</inkml:trace>
  <inkml:trace contextRef="#ctx0" brushRef="#br0" timeOffset="111583.87">11092 13281 15891 0,'0'0'2704'0,"0"0"-1071"0,0 0-657 16,0 0-464-16,0 0-336 16,0 0-160-16,56 88 184 0,-17-8 24 15,9 25-136-15,5 3-80 0,2 0-8 16,-3-13-144 0,-13-16-808-16,-11-22-1560 15,-15-15-5410-15</inkml:trace>
  <inkml:trace contextRef="#ctx0" brushRef="#br0" timeOffset="111900.22">10789 14633 9602 0,'0'0'9162'16,"0"0"-7786"-16,0 0-544 15,104-15-160-15,7-8-208 16,48-8-320-16,24 2-48 0,-3 3-96 15,-25 14-344-15,-39 12-288 16,-17 0-1072-16,-35 0-4042 0,-20 6-3447 16</inkml:trace>
  <inkml:trace contextRef="#ctx0" brushRef="#br0" timeOffset="112439.24">11374 14764 15491 0,'0'0'2800'0,"0"0"-1703"15,41-74 127-15,-5 46-536 31,7 2-272-31,5 14-112 0,8 2-56 16,-5 10-240-16,-6 13 56 16,-2 19-64-16,-11 16-208 15,-8 15 0-15,-16 22-40 0,-8-8 72 16,0-7 40-16,-12-13 48 31,-8-19 80-31,1 0-48 0,-5 0 48 16,3-13 8-16,10-9 0 15,2-12 40-15,9-4 72 16,0-23 64 0,13-24-56-16,26-39-72 0,21-25-40 15,0 3 144-15,-8 25 80 16,-13 32 48-16,-11 29-40 0,0 3 112 16,0 6 169-16,0 7-73 15,-4 6-152-15,0 3-80 0,-4 17-40 0,4 8 64 16,-9 10-128-16,2 0-56 31,-9 10 8-31,-8 3-64 0,0-4-128 16,0 4-40-16,-13-10-656 15,-14 7-401-15,7-16-695 16,-4-10-4457-16</inkml:trace>
  <inkml:trace contextRef="#ctx0" brushRef="#br0" timeOffset="113256.79">14016 13729 12106 0,'0'0'2641'0,"0"0"-993"31,0 0 24-15,0 0-343-16,0 0-729 0,0 0-328 15,0 0-192 1,-8-35-16 0,-91 73 16-16,-56 19-72 15,-37 3 56-15,-3 3-16 0,28-15 72 0,51-13 352 16,32-12-40-16,41-5-136 16,22-5-176-16,10 6-112 0,11 3-8 15,39 7 0-15,73 12 0 16,63 10 40-16,40 0 16 0,9-6-56 15,-21-4-56-15,-48-10 56 32,-35-5 0-32,-45-7 0 0,-27-7 0 0,-28 1-352 15,-8 0-8-15,-12 6 0 0,-32 3 112 16,-52 7 168-16,-55 9 80 0,-25 0-8 16,-10 0 8-16,18-9 88 31,37-1 64-31,27-6 96 0,36-6-64 15,24 0-136-15,21-3 72 16,11 6-32 0,0 3 72-16,43 16 16 15,49 3-8-15,51 4 0 0,28-7-120 16,1-16-48 0,-17-12 72-1,-31-10-64-15,-12-3-8 0,-13-10-144 0,-24 3-320 16,-15 1-56-16,-28 2-408 15,-8-2-1121-15,-12-1-3256 0,-7 4-5521 0</inkml:trace>
  <inkml:trace contextRef="#ctx0" brushRef="#br0" timeOffset="113620.01">13685 15367 7921 0,'0'0'9938'0,"0"0"-8481"16,-107 51-137-16,63-17-288 15,8 5-576-15,8 5-240 0,9 4-120 16,10-1-96-16,9-2-40 16,0-1 32-16,24-9-104 0,8 0-224 15,4-9-80-15,12-11-112 0,4-8-136 16,23-14-616-16,-15-8-1777 0,-8-11-4265 15</inkml:trace>
  <inkml:trace contextRef="#ctx0" brushRef="#br0" timeOffset="114020.98">13690 15287 11202 0,'0'0'4057'0,"0"0"-2593"16,0 0-224-1,0 0-784-15,0 0-320 0,0 0-56 0,0 0-80 32,0 0 0-32,0 0 0 31,-28 67-184-31,32-54 48 0,11-7-24 15,-2 0 80-15,2-2 80 16,-2-4 0-16,-5 0 8 0,-5 0 184 0,-3 0 176 16,0-4-15-1,-16-2-65 1,-3 3-184-16,-5 3-88 16,3 0 32-16,6 0 136 0,2 0-88 0,13 0-32 15,0-3-56-15,0-1-8 0,17 2 0 16,-2-5-8-16,6 1-368 31,-5-1-833-31,-5 1-2711 16,-7 6-4114-16</inkml:trace>
  <inkml:trace contextRef="#ctx0" brushRef="#br0" timeOffset="114321.72">14136 15529 7497 0,'0'0'9578'16,"0"0"-7329"-16,0 0-1025 15,0 0-184-15,99-38-560 0,-47 25-248 0,4-3-160 32,8 0-72-32,-8 3 0 15,-5 0-48-15,-10 7-984 0,-18 3-776 16,-11 3-3009-16,-12 0-2753 0</inkml:trace>
  <inkml:trace contextRef="#ctx0" brushRef="#br0" timeOffset="114490.96">14005 15640 5569 0,'0'0'8017'15,"0"0"-5984"-15,0 0-433 0,0 0-400 16,103 22-263-16,-19-22-569 16,23-19-224-16,-3-4 0 15,-21 1-144 1,-7-3-248-16,-36 9-2417 0,-1 0-4360 15</inkml:trace>
  <inkml:trace contextRef="#ctx0" brushRef="#br0" timeOffset="114675.82">14929 15329 12426 0,'0'0'4873'0,"0"0"-2744"16,0 0-449-16,0 0-528 0,0 0-464 15,0 0-344-15,0 0-240 32,0 0 89-32,-32 79-193 0,20-44-385 0,0 0-575 15,4 9-464-15,-4-9-3673 0,4-6-920 16</inkml:trace>
  <inkml:trace contextRef="#ctx0" brushRef="#br0" timeOffset="115709.49">13108 13364 10162 0,'0'0'2552'0,"0"0"281"16,0 0-793-16,0 0-791 0,-5-83-449 0,18 70-200 16,-1 3-200-16,4 1-120 15,3 6-120-15,2 3-48 16,3 0-112 0,0 6 8-16,4 20 32 15,-5 5-32-15,1 11-8 0,-8 2 0 16,-8 4-80-16,-4-7-48 15,-4-6-120-15,-4-3 40 0,-4-13 0 16,0-3 72-16,0-13 40 16,4-3-32-1,4-10 128 1,0-18 40-16,4-17-40 0,24-18 8 16,-4-4 64-16,8 3-16 15,0-2 232-15,-4 18-72 16,0 1 176-16,-13 18-8 0,2 10 88 31,-6 16-64-31,-3 3-264 16,8 6-136-16,0 16 56 0,4 7-56 0,4 6-8 15,0 6 16-15,-1-3-16 0,2 0-440 16,2 7-432-16,-6-7-1120 16,-2-9-4114-16</inkml:trace>
  <inkml:trace contextRef="#ctx0" brushRef="#br0" timeOffset="117028.42">15594 13534 10458 0,'0'0'2464'0,"0"0"345"16,0 0-1169-16,0 0-632 15,0 0-439-15,0 0-369 0,-128 87-72 16,61 24 360-16,7 22-24 16,20 3-120-1,24-8-112-15,16-21-56 16,28-5-72-1,24-10-56-15,20-3-48 16,15-10-208-16,13-5-456 0,-1-17 232 16,-23-22-1345-16,-16-16-3696 0</inkml:trace>
  <inkml:trace contextRef="#ctx0" brushRef="#br0" timeOffset="117645.5">16168 13732 8041 0,'0'0'3297'0,"0"0"-104"15,0 0-881-15,0 0-1040 0,0 0-880 31,0 0-167-15,-40 104 183-16,32-50-200 16,8 7-96-16,0-7-112 15,16-7 0-15,12-9-184 0,8-6-160 0,3-13-337 16,9-9 345-16,0-10 16 16,-4-16 208-1,0-16 0-15,-13-9 112 16,-3-7 24-16,-11-6 104 15,-6 3 360-15,-11 0 88 0,0 14-63 16,0 11 215-16,0 10-8 16,-3 13-184-16,3 3-424 0,0 13-112 15,0 19 0 1,3 9 8-16,14 9 0 16,11 17 80-1,11 19-88-15,1 19 48 0,-1 6-48 16,-7-3 8-16,-11-13 40 15,-14-22-48-15,-7-16 8 0,0-12-16 32,-11-10-24-32,-17 3 32 15,-12-4 0-15,-8 1 8 16,-8-18 288-16,-8-11 256 0,1-6-16 0,3-16 24 16,5-16-175-1,3-19-145-15,16-31-176 16,23-29-64-16,13-10-408 15,32 19-513-15,24 13-343 0,-11 45-288 16,-14 15-5482-16</inkml:trace>
  <inkml:trace contextRef="#ctx0" brushRef="#br0" timeOffset="118068.61">17064 14173 12170 0,'0'0'3225'47,"0"0"-1545"-47,0 0-728 0,0 0-384 0,0 0-175 15,-60 98-73-15,57-60-200 16,3 1-8-16,0-1-48 0,20-4-64 16,-1-2-8-16,9-3-216 15,4-10-272 1,0-7-513-16,12-12-479 0,-12 0-2793 16,-4-9-4433-16</inkml:trace>
  <inkml:trace contextRef="#ctx0" brushRef="#br0" timeOffset="118516.44">17315 13795 9858 0,'0'0'2776'0,"0"0"-591"16,0 0-1129-16,0 0-624 15,0 0-296-15,0 0 32 0,-51 48 176 16,35-26-96-16,0-3-120 16,11 0-120-16,1-3-8 0,4-6-120 0,0-4-48 15,17-3 88-15,-2-3 72 16,9 0 0 0,-3-3 0-1,-6-13-48-15,-6 0 56 0,-9 3 88 16,0 7 312-16,-20 6-208 0,-12 3-184 0,-8 16 8 15,3 7 136-15,9-1-152 16,13-3 0-16,7 0-80 31,8-9-72-31,0-4 32 0,16-9 120 16,4 0 152-16,4-9 264 16,-8-13-88-16,0-4-88 15,-8-5 161-15,-8 2-81 0,0 4-224 16,-12 6-96-16,-8 15-793 31,0 4-1671-31,4 7-4394 16</inkml:trace>
  <inkml:trace contextRef="#ctx0" brushRef="#br0" timeOffset="119233.83">17829 14360 1504 0,'0'0'12434'16,"0"0"-9529"-16,0 0-632 15,0 0-737 1,0 0-480-16,0 0-240 0,0 0-200 0,0 0 105 16,-11 0-193-16,34 0-112 15,29 0 16-15,40 0-248 16,35 0-88-16,9 4-88 0,-17 2 72 31,-39 3-80-31,-37-2-48 0,-6-1-96 16,-1-3-72-1,-4 3 0-15,-1 1 88 16,-11-4 56-16,-4-3-184 16,-8 3-264-16,4-3-585 0,8 0-447 15,-8 0-1185 1,4 0-4632-16</inkml:trace>
  <inkml:trace contextRef="#ctx0" brushRef="#br0" timeOffset="119835.28">19263 13398 7537 0,'0'0'6986'16,"0"0"-4650"15,0 0-295-31,0 0-793 0,0 0-664 16,0 0-392-16,-8 114 272 15,12 1 216-15,9 22-104 16,2 11-216-16,2-5-56 0,-6-19 81 15,6-6-81-15,-10-10-208 16,1-10 0-16,-4-6-24 16,-4-22-72-16,0-13 0 15,0-15-288-15,-4-5-345 0,-7 2-311 16,-10 2-288-16,-11-3-800 16,4-16-3057-16,0-9-3433 0</inkml:trace>
  <inkml:trace contextRef="#ctx0" brushRef="#br0" timeOffset="120136.03">19252 13798 11618 0,'0'0'3137'16,"0"0"-897"-16,0 0-720 15,0 0-727-15,112-32-433 0,-57 32-240 16,17 16 8-16,-1 13 264 31,-11 12-216-31,0 7-112 0,-21 6-56 16,-18 3-8-16,-17-3 16 0,-12 0-16 0,-24-3 8 16,-35 3 0-16,3-10-8 15,-9-5 0-15,-2-8-464 0,-1-9-768 31,8 1-1561-31,21-14-4137 16</inkml:trace>
  <inkml:trace contextRef="#ctx0" brushRef="#br0" timeOffset="120452.39">20017 14129 6769 0,'0'0'6585'0,"0"0"-4256"16,0 0-225-16,0 0-959 0,0 0-569 15,0 0-128-15,-64 79-152 16,48-38-72-16,4 0-40 15,8 7-32-15,4-7-104 0,0 0 24 32,16-6-72-32,8 0 0 15,4-6-184-15,4-10-328 16,-1-9-456-16,18-10-745 0,-14-10-2104 16,-7-9-2672-16</inkml:trace>
  <inkml:trace contextRef="#ctx0" brushRef="#br0" timeOffset="120937.98">20284 13744 4905 0,'0'0'4248'0,"0"0"-2727"16,0 0 79-16,0 0-448 0,0 0-576 16,-44 86-343-16,44-67-153 15,0-10-80-15,3 1 0 16,18-7 88-16,-1-3 88 16,-1 0-8-16,5-13-56 0,-7-5-40 15,-6-8 72-15,-7 4 296 0,-4 0 536 16,-4 3-480-16,-16 9-120 31,-3 7-168-31,-5 3 104 0,4 9-8 16,4 14-64-16,8-1-184 0,12 0-56 15,0 0 16-15,8-3-16 16,12-3-8-16,-1-10 8 0,5-6 8 16,-3 0 233-1,-6-12 159-15,-6-4 312 31,-9-6 16-31,0 3-216 0,-17-3-264 16,-11 2-160-16,0 8-80 16,0 5-16-16,5 7-384 0,7 7-1088 15,12 9-2993-15,4 0-3841 0</inkml:trace>
  <inkml:trace contextRef="#ctx0" brushRef="#br0" timeOffset="121361.09">20531 13249 11306 0,'0'0'4009'0,"0"0"-1553"16,0 0-671-16,0 0-929 0,0 0-480 0,0 0-200 15,135 85 176 1,-47-5 160-16,28 38-224 0,-5 21-40 0,-20 4-96 0,-27-6 56 31,-40-20-80-31,-24-9-112 16,-24-7 32-16,-36-2-48 0,-19-4 0 16,-25-9-96-16,-20-3-560 15,25-23-832-15,11-9-4201 0</inkml:trace>
  <inkml:trace contextRef="#ctx0" brushRef="#br0" timeOffset="123413.08">21475 13789 6305 0,'0'0'4849'0,"0"0"-2969"16,0 0 561-16,0 0-289 0,0 0-775 16,0-73-513-16,12 60-424 15,11 0-248 1,9 0 56-1,13 4-104 1,2 3-72-16,9 6 0 0,0 0-16 16,-4 19-16-16,-5 12-40 0,-10 23-64 15,-18 3 64-15,-15 10-8 16,-4 3-40-16,-36-9-16 0,-20 12-96 16,-27-1 160-16,3-11-152 0,5-17-32 31,10-15-96-31,18-10-200 15,8-6 128-15,-2-4-16 16,18-9-169-16,14 0 57 0,9-16-160 16,20-12-568-16,20-14 376 0,27-18-176 15,30-19 23-15,18-26 313 16,8-12 336-16,-7 5 336 16,-32 24 800-16,-33 37 369 15,-19 16 263-15,-16 19-304 0,-4 3-80 16,-3 4-159-16,-5 5-225 15,-4 4-288-15,-4 7-264 0,-17 15-56 32,-10 13 16-17,-5 6 104-15,-5 7 88 16,-2 3-88-16,3 0 80 0,5-1 24 16,7-5-72-16,11-1-8 0,13-3-80 15,4 1-72-15,12-4 96 16,16 0-136-1,13-3 40-15,6 0-48 16,5-10-208-16,0 1-120 16,-1-11-184-16,1-15-856 0,-12 0-1289 15,-8 0-3624-15</inkml:trace>
  <inkml:trace contextRef="#ctx0" brushRef="#br0" timeOffset="123729.44">22567 13973 1096 0,'0'0'9410'0,"0"0"-6186"15,0 0-895-15,0 0-737 0,0 0-576 16,0 0-135-16,-52 67-361 0,44-32-208 15,0-4-8 1,8 4-136-16,0-3-24 16,0 3-48-16,16-3-40 15,16-1 32-15,3 1-8 0,6-10-80 16,-2-6-152-16,-3-9-648 16,4-7-1137-16,-12-10-3000 0,-4-6-4161 0</inkml:trace>
  <inkml:trace contextRef="#ctx0" brushRef="#br0" timeOffset="124114.8">22945 13560 5145 0,'0'0'4032'15,"0"0"-2327"-15,0 0 39 0,0 0-223 0,-103 41-385 16,83-19-496 0,8 1-80-16,-1 2-288 15,13-6-128-15,0 0-64 16,4 1-64-16,17-11 72 16,7 0-40-16,3-9 24 0,5 0-56 31,-4-12-16-31,-4-7 16 0,-8-7 120 31,-12-2 224-31,-8-1 456 0,-4 4-247 16,-20 6-129-16,-4 6-120 15,-4 10-112-15,4 3 8 0,0 6-120 16,13 10-88-16,2 0-8 16,9 0-128-16,4-7-192 0,0 1-88 0,0-7-529 31,-11-3-231-31,-1-6-1104 15,-12-10-3850-15</inkml:trace>
  <inkml:trace contextRef="#ctx0" brushRef="#br1" timeOffset="130233.73">16024 15179 7785 0,'0'0'2185'0,"0"0"-489"0,0 0 128 15,0 0-487 16,0 0-249-31,0 0-64 16,0 0-80-16,-19 16-128 0,19-16-215 16,0 0-121-16,0 0-104 15,0 0-120-15,0 0-32 16,0 0 16-16,0 0 40 0,0-9 160 16,0-7-256-1,0 0-184-15,11-6 0 0,1 6 0 16,4 0 0-16,8 6-88 0,1 7-16 15,10 3 104-15,5 0-8 16,8 13-80-16,-1 6 88 0,5 3-8 16,-4 3 8-16,0-2-128 31,-1-1-40-15,-6 0 152-16,2-6-152 15,-7-3 32-15,-4-3 16 0,0-4-16 16,-8-6 64-16,-8 0-64 15,0 0 24-15,-4-13 112 16,-4-9 8-16,-4-1 0 16,-4-5 40-16,0-3-40 15,0 2 144-15,0 6-48 0,-4 4 64 16,0 10 96-16,4 6 0 16,0 3-136-16,0 0-128 0,0 0-160 31,0 12 160-31,0 1-88 15,0 3-32-15,0-3 40 0,0 3-24 16,8-7 32-16,-4 4-112 0,3-4 8 0,-3 4 32 16,1-3-208-16,-1-1-112 0,-4 0 48 31,0-2-1-31,0-4 129 16,0-3 88-16,0 0 200 15,0-3 288-15,0-13-64 0,0-3-119 16,0-10 47-1,0-2-56-15,8-4 128 16,3 3-16-16,9 4 120 16,-3 5-16-16,6 11-96 15,5 12-80-15,4 0-80 32,3 6-48-32,6 16 48 15,-1-3-48-15,3 4 0 0,1-1 8 16,0-3-8-16,0 0 72 0,0-10 32 15,-5-2-32-15,-2-4 184 16,-9-3-64-16,-1 0 48 16,-7 0 104-16,-4-10 16 0,4-2 0 0,-8-8-112 15,-4-2-176-15,0 0-80 16,-1 0-64 0,-3 6-224-16,-4 3-224 0,0 7-368 31,-7 6-488-31,-9 0-2817 15,4 0-4609-15</inkml:trace>
  <inkml:trace contextRef="#ctx0" brushRef="#br1" timeOffset="131605.95">19199 15211 7737 0,'0'0'2785'0,"0"0"-1473"15,0 0 568 1,0 0-607-16,0 0-593 16,0 0-64-16,0 0-128 15,0 0-40-15,-31 35 200 0,31-35 104 16,0 0-39-16,0-6-105 15,0-7-168-15,0-9-320 16,4-4-112 0,12-2 0-16,-5-1 0 0,14 7 40 15,-5 3 0-15,4 10-48 16,-1 9 48-16,5 0-32 0,4 18-8 16,-4 11-8-16,0 6 0 15,-4 3 0 1,4 3-56-16,-4-6-184 0,4-6-56 15,-1-7-160-15,-3-6 56 16,0-10 112-16,-3-3 128 0,-6-3 160 16,2-6 8-16,-6-10 0 15,5-6 104-15,-8-3 8 16,4-4 96-16,0 1-40 16,0 2 24-1,-4 7 88-15,-5 9 48 16,-3 4-32-16,0 6-152 15,0 0-152-15,0 13-96 0,0 6 88 16,0 3 8-16,4 4-16 31,-4-4 16-31,5-3-232 0,-1-7-72 0,-4-2-72 16,4-3 184-16,-4-5 0 16,4-2 8-16,-4 0 176 0,4 0 8 15,-1-6 88-15,1-7-88 16,5-2 0-1,-1-5 0 1,-8-2-8-16,4 7 8 16,-4 2 144-16,0 6 64 15,0 4-48-15,3 3-48 0,1 0-112 16,5 0-96-16,3 0 40 16,3 7 8-16,1-1 48 31,9-6 0-31,6 0 0 0,5 0 16 15,4 0-16-15,4-10 184 0,-1 1 120 0,-3-4-40 16,-8 3 48-16,-12 7-120 0,-8-3 88 16,-4 6-160-16,-8 0-120 31,0 0 48-31,4 4-48 0,-4 5 0 16,8 0 0-16,0 4-464 15,4-10-560 1,12-3-1209-16,-1 0-2296 0,-2-6-3120 15</inkml:trace>
  <inkml:trace contextRef="#ctx0" brushRef="#br1" timeOffset="143097.03">3159 13633 7889 0,'0'0'5761'0,"0"0"-4256"15,0 0 183 1,0 0-184 0,0 0-567-16,-4-6-329 0,4 6-216 0,0 0-144 15,0 6-176-15,16 16 0 0,8 7 176 16,12 6-80-16,24 16 32 15,24 15-56-15,19 14 8 32,13-1-104-32,-9-6 16 0,-19-16-64 15,-32-16-8-15,-17-9-64 16,-7 0-80-16,0 6-112 16,-8 10 8-16,-9 2 72 0,-15 4 88 15,-11-6 16-15,-37 3 64 31,-32 3 16-31,-23-13 0 0,-13-12 64 16,8-20 208-16,25-9 240 16,31-12 96-16,13-10 144 0,11-10-71 0,4-29-161 15,24-31-104-15,15-32-416 16,57-2-48 0,35 18-536-1,17 31-481-15,-1 33-431 0,-31 22-2953 16,-23 6-7009-16</inkml:trace>
  <inkml:trace contextRef="#ctx0" brushRef="#br1" timeOffset="144284.29">4773 13557 9818 0,'0'0'2864'0,"0"0"-479"16,0 0-473-16,0 0-680 16,0 0-687-16,0 60-121 31,0 13 464-31,4 23-312 0,-4 15-184 0,0-13-168 0,0-6-80 15,-4-28-80-15,-8-14-64 16,3-11-40-16,-2-4-456 0,-9 2-768 16,0-1-1705-16,4-11-4312 15</inkml:trace>
  <inkml:trace contextRef="#ctx0" brushRef="#br1" timeOffset="144538.16">4833 13605 13170 0,'0'0'2385'0,"0"0"-1017"0,0 0 160 16,0 0-639-16,0 0-497 15,138-19-96-15,-14-3-176 16,8-8-24-16,-17 5-96 0,-35 9-104 15,-37 10-656-15,-15 6-913 32,-7 3-1135-32,-25 32-425 0,-20 0-1136 0,-20 3-1496 0</inkml:trace>
  <inkml:trace contextRef="#ctx0" brushRef="#br1" timeOffset="144700.91">4821 13919 4785 0,'0'0'2400'31,"0"0"-23"-31,0 0-633 0,0 0-312 31,0 0-144-31,0 0-159 16,135 22-153-16,-15-34-488 0,-13-1-304 15,-19 0-104-15,-40 10-80 0,-33 3-600 16,-15 22-2457 0,-11 0-1960-1,-21 7-1120-15</inkml:trace>
  <inkml:trace contextRef="#ctx0" brushRef="#br1" timeOffset="144870.16">4530 14370 7481 0,'0'0'1520'0,"0"0"273"31,-28 73-145-31,31-48 1 0,46 1-57 16,42-8-752-16,48-1-40 16,33-14-232-16,8-3-56 15,-21-23-135-15,-36-9-377 16,-35 7-377-16,-28 0-6496 0</inkml:trace>
  <inkml:trace contextRef="#ctx0" brushRef="#br1" timeOffset="145124.01">6068 13411 12842 0,'0'0'2129'0,"0"0"455"15,0 0-615-15,0 0-841 16,0 0-752-16,-116 44-240 0,52 42 104 16,0 31-32-16,8 17 176 0,25-7-40 31,27-23-128-31,4-18-80 0,28-16-136 16,0-16-8-16,4-16 8 15,7-9-248-15,13-7-336 16,12-3-432-16,31-19-472 0,-18-16-2537 15,-14-12-2009-15</inkml:trace>
  <inkml:trace contextRef="#ctx0" brushRef="#br1" timeOffset="145672.09">6131 13827 11106 0,'0'0'2576'0,"0"0"193"15,0 0-713-15,0 0-1263 16,0 0-673-16,0 0 24 0,0 117-120 16,0-60-16-16,0-3 56 31,4-3-64-31,13-6-120 16,2-13-400-16,9-10 280 15,4-13-57-15,-4-9 217 0,7-9 80 16,-3-20 417-16,-4-15-65 0,0-11-16 15,-4 1-16-15,-7 7-16 16,-10 6 64-16,-3 18 16 16,0 14-72-16,4 9-312 0,1 9-64 0,6 17 64 15,5 2 0-15,8 1 0 16,4-3-8-16,8-11-48 0,-5-5 56 16,10-10 8-1,-10 0 8-15,-3-23 136 16,-8-11 8-16,-4-14-32 15,-13-6-48 1,-7-19-72-16,0 6-8 16,-11-3-456-16,-13-25-1016 0,4 29-2897 31,4-1-2065-31</inkml:trace>
  <inkml:trace contextRef="#ctx0" brushRef="#br1" timeOffset="145872.57">6853 13081 13730 0,'0'0'3761'0,"0"0"-2280"0,0 0-89 32,0 0-160-32,75 108-336 15,-26-57-264-15,5 2-247 0,15 8-177 16,2 15 40-16,-7 23-248 16,-28 30-112-1,-36 18-433-15,-40-5-279 0,-55-5-200 16,-25-20-296-1,16-31-1689-15,8-19-9081 16</inkml:trace>
  <inkml:trace contextRef="#ctx0" brushRef="#br1" timeOffset="146358.16">3091 15043 13482 0,'0'0'1841'0,"0"0"-657"31,0 0 208-31,0 0-567 15,0 0-145-15,140 32-112 0,15-29 184 16,72-3-72-16,48-13-208 0,44-15 64 16,11-4-152-16,5 3-144 0,-4 10-120 15,-28 13-120 1,-44 6-56 0,-52 3-64-1,-52 16-208-15,-51-3-240 0,-41 0-320 16,-35 3-632-16,-24-3-2713 15,-4-4-3393-15</inkml:trace>
  <inkml:trace contextRef="#ctx0" brushRef="#br1" timeOffset="147175.73">4167 15370 14107 0,'0'0'2176'0,"0"0"-64"16,0 0-807-16,0 0-785 16,0 0-352-16,24 28 24 15,8 4 128-15,24 19-128 0,28 19-120 16,27 22 32-16,4 9-96 15,-8 5 56-15,-34-24-64 16,-34-19-8-16,-14-21-88 0,-22-7-64 31,-3 2 56-31,-11-1 104 16,-37 5 72-16,-33-12-24 16,-26-14-40-16,-5-12 160 0,13-6 48 15,32-19 32-15,23-6 8 16,7-14 0-16,9-5-48 0,5-11-208 31,11-8-96-31,16 12-360 0,36-3-272 16,48 9-424-16,43 10-985 0,-11 12-1752 15,-17 14-703-15</inkml:trace>
  <inkml:trace contextRef="#ctx0" brushRef="#br1" timeOffset="147661.32">5031 15450 13138 0,'0'0'2457'0,"0"0"-353"16,0 0-207-16,0 0-1073 15,0 0-624-15,0 72-192 0,0 21 56 16,17 8-56-16,-2-12-8 15,9-26-48-15,-3-25-128 0,7-9-112 32,0-1-32-32,11-5-8 15,4-14 168-15,6-9 64 0,-6-19-328 16,2-22 400-16,-10-10 24 0,-7-9 176 16,-9 6 48-16,-10 10 192 15,-5 18 64-15,-4 23-56 16,0 6-376-1,0 32-48-15,0 16 0 0,8 9-8 16,16 7-184-16,4-10-128 0,11-6-640 31,6-13 664-31,-6-19 208 16,5-19 88-16,-9-6 576 0,-3-39 280 31,-8-28-152-31,-20-25 152 16,-4-10-104-16,-23 6-176 0,-9 23-191 15,4 25-161-15,4 19-168 0,8 7-56 16,0-2-224-16,16-1-1129 0,0-1-759 16,12 10-5074-16</inkml:trace>
  <inkml:trace contextRef="#ctx0" brushRef="#br1" timeOffset="149365.43">25228 7471 6689 0,'0'0'2208'0,"0"0"-247"16,-40 124 71-16,20-36-375 15,1 30 175-15,2 12-824 16,-3 10-392-1,5 3-104-15,3 3-111 0,0 12-25 16,-4 20 64-16,0 12-176 0,4 20 24 16,-4 19-112-16,4 9-96 15,-4 16-32-15,8 3 0 0,0 10-32 32,1 3 56-32,2 6-72 15,1 3 96-15,4 7-48 16,-4 6 80-16,0 0-128 15,4 7 8-15,0-7 48 0,0 0 0 16,4-3-56-16,9-7 0 16,-2-8 8-1,-3-8-8-15,5-9 8 16,-6-12-8-16,1-13 8 16,-4-17-8-16,0-24-40 0,0-20-288 15,-4-25-184-15,8-22-712 0,-8-22-721 16,4-39-2288-16,-4-24-2256 0</inkml:trace>
  <inkml:trace contextRef="#ctx0" brushRef="#br1" timeOffset="150583.98">25989 7813 14483 0,'0'0'2400'0,"0"0"-848"0,0 0 73 15,0 0-209-15,0 0-592 16,0 0-408 15,8-31-184-31,-8 50-224 0,0 32 32 16,0 40 224-16,-4 52 105 15,-7 16 135-15,-6 0-360 0,2-13-56 16,2-38-8-16,-2-6-24 16,2-20-40-16,2-21-16 15,3-17-40-15,-1-9-296 16,1 0-296-16,1-1-457 0,-13-2-543 16,0-9-2521-16,4-14-3601 15</inkml:trace>
  <inkml:trace contextRef="#ctx0" brushRef="#br1" timeOffset="150884.73">25954 8007 16371 0,'0'0'2240'15,"0"0"-967"1,0 0-97-1,91-54-520-15,-51 54-424 16,8 10-152-16,-1 18-72 16,5 17 0-16,0 15-8 15,-12 26-72-15,-24 15-80 0,-16-2-56 16,-16-26 48-16,-44-10 64 16,-28-15 96-16,-20 0 0 0,-6-4 0 15,22-12 0-15,36-19-136 0,20-4-456 0,20-9-1216 16,4-6-3946-16,12-14-6232 15</inkml:trace>
  <inkml:trace contextRef="#ctx0" brushRef="#br1" timeOffset="151100.82">26504 8308 14347 0,'0'0'3120'15,"0"0"-1423"-15,0 0-409 16,0 0-816-16,0 0-472 0,-9 39-72 16,-3-4 72-16,-4 12 8 15,8 7 56-15,0 3-64 0,8-2-8 0,0-8-248 16,12-6-264-16,12-9-512 31,16-19-1065-31,-5-10-2728 0,-2-3-3161 0</inkml:trace>
  <inkml:trace contextRef="#ctx0" brushRef="#br1" timeOffset="151501.79">26786 7953 12346 0,'0'0'1841'15,"0"0"-1273"-15,0 0-176 16,0 0-392 0,0 0 48-16,0 0-56 0,0 0 8 15,0 0-160-15,12 16-416 16,-8-16-241-16,4 0 817 16,0 0 689-16,0-9 119 15,0-1-200-15,-5 0-32 16,-3 4-352-16,0 0 224 0,0 3 112 15,0 3-168-15,-3 0-320 16,-5 0-72-16,0 9-56 16,8 4-104-16,0-4 32 0,0 1-48 15,0-7 96-15,0 0 80 32,0-3 304-32,0 0 432 15,0 0 105-15,-4-3-225 0,-12-6-104 16,0-1-264-16,-12 3-248 15,-3 7-272-15,3 0-1417 0,11 7-4416 16</inkml:trace>
  <inkml:trace contextRef="#ctx0" brushRef="#br1" timeOffset="151771.26">27112 8255 13050 0,'0'0'3201'0,"0"0"-1929"16,0 0 385-16,0 0-673 0,0 0-568 16,0 0-416-16,0 0 8 31,80 0-16-31,-31 0-80 0,2 0-208 0,1 0-136 15,-5 0-480-15,-10 9-1369 0,-14-2-1936 16,-10-1-224-16</inkml:trace>
  <inkml:trace contextRef="#ctx0" brushRef="#br1" timeOffset="151934">26945 8499 9898 0,'0'0'2448'0,"0"0"-207"0,0 0-1 16,0 0-672 0,120 35-791-1,-36-35-433-15,3 4-160 0,25-4-184 0,-28-7-256 16,-24-3-5322-16</inkml:trace>
  <inkml:trace contextRef="#ctx0" brushRef="#br1" timeOffset="152288.1">29384 6817 11210 0,'0'0'2424'16,"80"-96"-175"-1,-57 74 95-15,1 0-711 16,-4 6-513-16,1 0-176 16,-14 13-376-16,1 3-264 15,-4 19-248-15,8 25 32 0,0 39 144 16,0 44 73-16,-4 22-161 0,-8 10-72 31,-8-10-72-31,-16-22-569 16,-4-16-559-16,8-35-1888 0,5-22-5602 0</inkml:trace>
  <inkml:trace contextRef="#ctx0" brushRef="#br1" timeOffset="152573.22">28384 7854 12426 0,'0'0'4409'31,"0"0"-3817"-31,0 0-320 16,0 0 256-16,0 0-104 0,159 39 425 0,36-24-17 15,60 2-224-15,36-2-304 0,20-5-24 16,16-4 400-16,7-6-376 15,-3 0-304-15,-32 0-96 0,-68 0-464 32,-76 7 48-32,-71 5 152 15,-52 4-64-15,-32-3-840 0,-36 9-721 16,-12-3-1031-16,-16 0-1273 0</inkml:trace>
  <inkml:trace contextRef="#ctx0" brushRef="#br1" timeOffset="153036.67">28607 9083 17067 0,'0'0'4073'0,"0"0"-3249"0,0 0 192 16,0 0-239-16,0 0-513 16,12 99 48-16,-12-13 280 15,0 15-168-15,-8-12-248 16,-4-19-104-16,4-29-64 15,4-3-8-15,-8 1-192 0,8 2-296 16,-4-3-648-16,0-13-897 16,4-9-2160-16,4-16-5689 0</inkml:trace>
  <inkml:trace contextRef="#ctx0" brushRef="#br1" timeOffset="153306.16">28957 9522 15771 0,'0'0'2552'0,"0"0"-1023"0,0 0-313 16,144 0-608-1,-41 0-408-15,13 0-80 16,-20 0-112-16,-20 0-8 0,-37 0-264 16,-7 0-440-16,-8 0-344 15,-12-16-729-15,-4 0-895 0,-8-3-3089 0</inkml:trace>
  <inkml:trace contextRef="#ctx0" brushRef="#br1" timeOffset="153506.64">29232 9239 13794 0,'0'0'2457'0,"0"0"-201"0,-8 86-399 31,8-29-713-31,0 10-312 16,16-1-112-16,8-2-111 0,-4-7-313 0,4 0-296 15,-4-10-360-15,4 1-1321 16,-13-7-2512-1,6-18-7969 1</inkml:trace>
  <inkml:trace contextRef="#ctx0" brushRef="#br1" timeOffset="153892">30065 9607 14635 0,'0'0'3144'0,"0"0"-2304"0,0 0-55 0,120 22-369 15,-64-15-264-15,7-7-96 16,5 0-56-16,-1 0-8 0,6-16-80 16,-6-10-48-16,-3-5 88 15,-8-10 48-15,-13-7 0 0,-15-3 72 16,-15 7 160-16,-13 5 376 15,-20 8-48-15,-44 15-320 16,-28 16-40 0,0 22 112-16,-12 32 168 0,21 6 0 15,39-6-16-15,1 10-143 0,26-13-89 16,9 9-104-16,8 4-56 0,17-4-56 16,22-13 128-16,29-5-144 46,24-14 0-46,-5-15 0 0,-3-13-120 16,-8-9-536-16,8-58-1225 16,-13 3-2056-16,-4-5-7857 0</inkml:trace>
  <inkml:trace contextRef="#ctx0" brushRef="#br1" timeOffset="154346.32">29938 8753 9033 0,'0'0'2713'0,"0"0"-561"16,0 0 9-16,0 0-681 0,0 0-263 15,0 0 63-15,0 0-208 16,95 51-224-1,-51-45-128-15,-4-6-248 0,3 0-207 0,-7 0-145 16,-8 0-104-16,-4 0-8 16,-7-3-8-16,-6 0-217 15,-11 3-335-15,0-3-344 0,0 3-304 32,0 0-1097-32,-8 0-3128 15,5 0-4177 1</inkml:trace>
  <inkml:trace contextRef="#ctx0" brushRef="#br1" timeOffset="154863.17">30332 8595 7945 0,'0'0'3305'0,"0"0"-336"16,0 0-89-16,0 0-1071 0,0 0-705 15,0 0-592 1,0 0-376-16,36 0-128 16,-36 31 192-16,-12 7-24 0,8 4-104 15,-4-4-72 1,8-3 64-16,0-4-64 31,0-9 8-31,4-5-8 0,12-11 8 16,4-6 56-16,7 0 56 15,-3-13-88-15,4-9-24 0,0-4-8 16,-4-5 8-16,-3 2 0 16,-6 3 72-16,-3 8-24 0,-4 8 88 0,-8 7-96 15,0 3-48 1,0 6-216-16,0 14 112 16,0 5 96-16,0 3 0 15,0 1-136-15,8 0 24 0,12-7-8 16,4-7 120-16,7-5 8 31,-3-10 0-31,0 0 152 0,-3-19 56 16,-10-9 144-1,-2-7 160-15,-6-6-128 16,-7 2-32-16,0 1-144 16,0 6-112-16,-7 7-96 0,-1 9-224 15,-5 10-784-15,-2 6-648 16,2 6-3257-16,2 7-3721 0</inkml:trace>
  <inkml:trace contextRef="#ctx0" brushRef="#br1" timeOffset="155210.84">31017 8382 10850 0,'0'0'3249'0,"0"0"559"15,0 0-2031-15,0 0-897 0,0 0-448 16,0 3-336-16,0 16 8 15,0 6 136-15,0 7 120 16,-4 6-112 0,1-3-136-16,-1 0-64 0,0 0-48 15,4-3-136-15,0-10-456 0,0 0-392 16,0-9-664-16,0-10-1489 16,4-3-1760-16,0 0-3249 0</inkml:trace>
  <inkml:trace contextRef="#ctx0" brushRef="#br1" timeOffset="155395.71">30830 8338 11266 0,'0'0'3977'16,"0"0"-1361"-16,0 0-919 15,0 0-873-15,0 0-480 16,84-4-24-16,-33 8-8 0,9-2-184 0,8 1-128 15,15 4-128 1,-14-4-2024 0,-22 0-4962-16</inkml:trace>
  <inkml:trace contextRef="#ctx0" brushRef="#br1" timeOffset="156329.17">31380 8718 8001 0,'0'0'1280'16,"0"0"-119"-16,0 0-113 16,0 0-152-16,0 0 544 0,4-3 577 15,4 0-209-15,0-1-599 0,8 2-257 32,4-5-280-17,8 7-168-15,4-3-168 16,4 3-8-16,3 0-160 15,1 3-72-15,-9 6-88 0,-6 8-8 0,-9 2-56 16,-12 3-56-16,-4 6 8 16,-17 1-24-1,-14 3 80-15,-9-4 40 16,-8-2 0-16,4-7-40 31,1-7-48-31,11-2-72 0,8-4-8 16,4-6 8-16,16 0-32 15,4 0 56-15,4-3 48 0,24-16-328 16,7-3 168-16,14-7 176 0,2 1 0 16,9-7 80-16,-8 3 0 0,0 4 48 0,-16 2 320 15,-8 10 144-15,-17 10 72 16,-7 2 24-16,-4 4-360 31,-4 0-232-31,-15 13 32 0,-9 10 48 16,-4 2 56-16,0 3-56 15,4 4-48 1,4-3-48-16,8-1 0 0,8-2 0 16,8-4-88-16,0 0-240 0,12-3-392 31,12-6-120-31,24 0-744 16,-9-4-3266-16,1-5-1095 0</inkml:trace>
  <inkml:trace contextRef="#ctx0" brushRef="#br1" timeOffset="156567.43">32001 8909 3672 0,'0'0'6242'0,"0"0"-3026"0,0 0-71 15,0 0-1153-15,0 0-951 16,0 0-721-16,0 0-248 0,-15 25 120 16,-5 1 48-1,-1 2-48-15,2 1-112 31,7-4-24-31,0-3-48 0,8-3-8 16,4 1-56-16,4-5-64 16,11-5-296-16,10-4-88 0,3-6-857 15,20-9-1119-15,-9-10-1553 16,-3-10-1920-16</inkml:trace>
  <inkml:trace contextRef="#ctx0" brushRef="#br1" timeOffset="156814.79">32205 8760 7273 0,'0'0'1456'31,"0"0"81"-31,0 0-97 0,0 0-496 16,0 0-256-16,0 0-200 0,-16 76-103 16,16-70-145-16,0-6-64 0,3 0-72 15,6 0 432-15,3-3-128 16,-1-7-8 15,2-9 136-31,-2 0-152 0,-7 0 64 16,0 0-88-16,-4 6 80 15,0 7-128-15,0 3-312 0,-15 3-232 16,-13 0-1560-16,0 9-2593 16,0-2-5241-16</inkml:trace>
  <inkml:trace contextRef="#ctx0" brushRef="#br1" timeOffset="157316.04">31551 8461 8905 0,'0'0'2233'0,"0"0"119"0,0 0-447 16,0 0-625-16,0 0-560 31,0 0-24-31,0 0 1 15,0 0-105-15,0 0-152 0,8 0-200 16,0 0-64-16,4 0 120 16,8 0 32-16,4-3-104 15,8-6-72-15,4-4-88 0,3-6-8 16,6-7-8-16,-2-5-40 31,1-1 88-31,-4 0 16 16,-12 7 192-16,-13 9 112 0,-2 6 160 15,-13 10-248-15,0 0-328 0,0 16-232 16,-4 16 232-16,-8 3 0 0,4 6 0 16,0 0-336-1,-1-6-792 1,9 6-616-16,0-12-3841 0,0-6-7154 16</inkml:trace>
  <inkml:trace contextRef="#ctx0" brushRef="#br1" timeOffset="162043.26">18479 16675 13178 0,'0'0'3217'0,"0"0"-1137"15,0 0-655-15,0 0-441 16,-24-13-408-16,24 13-248 0,0 0-88 16,0 0-72-16,0 0 8 15,0 0-56-15,7 0 0 0,6 0-32 16,2 0 40-16,17 0 32 31,5 0-56-15,6 0-24-16,5 0-64 0,7 0 32 15,1 0-48-15,0 0 0 16,0 0-240-16,-8 0-328 16,-12 0-264-16,-9 0-416 0,-6 0-1345 0,-14 0-2896 15,-7 0-4377-15</inkml:trace>
  <inkml:trace contextRef="#ctx0" brushRef="#br1" timeOffset="162265.9">18407 16986 10490 0,'0'0'4897'0,"0"0"-2353"16,0 0-743-16,0 0-657 0,124-22-424 15,-33 3-384-15,20-7-336 0,-6 4-120 31,-10 0-1128-31,-27 6-3641 16,-29 6-5745 0</inkml:trace>
  <inkml:trace contextRef="#ctx0" brushRef="#br1" timeOffset="162666.87">19826 16462 12826 0,'0'0'4121'0,"0"0"-2088"16,0 0-737-16,0 0-736 15,0 0-336-15,0 0-224 16,0 7-8-16,-13 15 8 15,-2 6 56-15,-6 7 32 16,6 6-80 0,-1-6 8-16,4 4-16 15,3-8 0-15,5-5 8 16,4-4-8-16,0-7-8 0,17-5 8 16,11-7 0-16,4-3 0 0,11-6 0 15,2-16 120-15,-2-7-48 16,-4-3-8-16,-11-3 24 15,-7-2 96-15,-6-8 88 16,-10 4 88-16,-5-4-168 16,-9 7-192-16,-19 7-24 0,-27-1-792 15,3 12-1256-15,9 5-7858 0</inkml:trace>
  <inkml:trace contextRef="#ctx0" brushRef="#br1" timeOffset="191382.82">9370 12963 4913 0,'0'0'5985'0,"0"0"-5185"16,0 0-184-16,0 0 360 16,0 0 97-16,0 0-401 0,0 0-312 31,-19 0 136-31,23 0 136 16,0 0 16-16,3 0-128 15,1 0-96-15,5 3-72 0,6 4 41 16,1 2 7-16,12 1-64 0,4-1-40 15,8 1-32-15,7 2-96 16,9-2-16-16,4 0-72 16,8-1-16-16,3 4 40 15,9 0-16-15,-3-4-16 16,-2 4-24-16,8-1 8 0,9 1-48 31,24 3 88-31,3-3 56 0,-3-4-16 31,-4 1-88-31,-9-7 24 16,1 3-64-16,3 1 56 0,1-4-16 16,-5 6-48-16,-3 1 16 15,-1 0-8 1,-7-1-8-16,3-3 8 0,5 1 8 0,3-4-8 16,5 0 0-16,4-3 0 15,3 0 0-15,0 0-8 16,5 0-8-16,-8 0 8 15,-4 0-8-15,-9 0 8 0,-4 0 0 16,2 0 48-16,-2 0-32 0,4 0 80 16,5 0-16-16,3 0 16 15,5-6 0-15,7-1-32 16,1 4-64-16,0 0 8 16,-5 0-8-16,-3 3 8 0,-5 0 48 15,1 0-48-15,-9 0 8 16,1 0-8 15,-4 3 8-31,-1-3-16 16,9 0 0-16,3 0 0 0,1-7-8 15,4-2 0-15,-5 3-72 0,-7-1 16 16,-21 4-8 0,-16 0 64-1,-22 3 8-15,-2 0 0 0,2-3 8 16,11 3 0-16,3-3-8 0,0 0 0 15,6-1-8-15,10-5 8 0,21-1 8 16,16-6-8-16,7 3 0 16,-12 1-8-16,-23 2 8 0,-24 7 0 31,-16 0 0-31,-5-3 0 16,9 3 48-16,8-1-40 15,4-2 0-15,8 3 56 16,7-3-8-16,25-1-48 0,24 4-8 15,7-3 0-15,-4-1 0 32,-11 4-56-32,-16-3 56 15,-20 6-8-15,-21-3 0 0,-11 3-40 16,-9 0 48-16,13 0 0 0,4 0 8 0,12-3 0 16,-1-1 0-1,14 1-8 1,18 3-16-16,13-6-40 15,4 2 8-15,-21-2-24 0,-27 3-48 16,-21 0 48-16,-3 0 0 16,4-4 56-16,4 1 16 15,0 0-16-15,-1-1 16 16,1-2 8-16,-4 2 40 31,12-2-48-31,8-1 0 0,23-5 0 16,20 2-8-16,13-3 0 15,-8 3-48-15,-12 7-72 0,-14 0 128 16,-17 3-8-16,-9-1 8 0,-17 1 0 0,-7-3 72 31,16 2-24-31,20 1 8 16,23-6-48-16,24-1 96 0,5 1-88 16,4-1-16-16,-12-3 0 0,-9 7-56 15,1 3-64-15,-5 3 48 16,-12 0 64-1,-3 0 0-15,-4 3 8 16,-4 3 0-16,3 1-8 0,1-1 8 16,4 0 48-16,3 1-48 15,1-1-112-15,-1 4-64 0,1-1-80 16,-4 1 96-16,-8 0 64 0,3-1 48 47,-19-3 48-47,-12 1 0 0,-13-4 0 15,-7 0 0-15,8 0-56 16,7 0 56-16,5 0 56 0,0 1-56 16,4-1-8-16,0-3 8 15,0 3-8-15,4-3-40 16,-1 0 48-16,-3 0-8 16,-4 0 0-16,-5 0 8 0,-3 0 0 15,-8-3 0-15,-8 0 8 16,-8-1-8-16,-4 1 72 0,-1 0-24 31,2 3-32-31,-1 0-8 16,7 0-8-1,1 0 0-15,4 3-8 0,0 7 8 16,-4 3 0-16,-4-1 0 16,-4 1-8-16,-8 6-96 0,-5 0-112 15,-3 7 112-15,-4-1 96 16,0 10 8-1,0 0 64-15,-8 6-48 16,1 3 32-16,-1 4-40 0,-1 0 0 16,5 2 0-16,1 4 64 0,3 0-64 15,-4 0-8-15,-4 1 0 16,4-2 0-16,-8 1 0 31,0-3 0-31,1 0-8 0,-6 3 8 0,2 3 8 16,-2-3 0-16,-3 3-8 0,1-3 0 15,-5 3 8-15,3 1 0 0,-3-4 48 32,5 3-8-32,-1-7-48 15,0 4-8-15,0-6 8 16,-4 2-8-16,4-5 8 0,-7 3-8 16,3 0 8-1,-1-1 8-15,1 4 0 0,0-1-8 16,5 2 0-16,-1-5 0 15,4 1 8 1,4-4-8-16,0-3-8 16,4-2 8-16,-4-4 32 0,8 0-24 15,-8-1 0-15,4 1 8 16,-4 0-16-16,4 0 0 0,1 3 8 16,-6 0 40-16,9-3-32 31,-3 0-16-31,3-7 8 0,-5 2 0 15,1-5-8-15,1-3-8 0,3-3 8 16,-5 0-8-16,-3-3 0 0,5 0-56 16,-6 3 24 15,2-3 32-31,-1 2 8 16,-1 2 0-16,-2 2 0 0,-5-3 0 15,4-3-72-15,-4 0-48 16,4 0 8-16,-7-7 48 15,2 1-72-15,1-4 136 0,-3-3 80 16,-1 1-64-16,-4-4 40 16,-4 0 144-16,-8 2-152 15,0-2-40-15,-7 0-8 0,-2 0 80 16,-3 0-72-16,5 0-8 16,-1 0 0-16,-3 0 0 0,2 0-120 15,2 0 16-15,-5-6-24 47,-4 3-64-47,-4-3 48 0,0-4 72 16,0 4 72-16,-7 0 104 15,-1-4-104-15,-3 0-24 0,-13-5 24 16,-15 2 88-16,-13-9-88 16,0-4 0-1,5 4 64-15,11-3-64 0,8-1 0 0,1 1-8 16,3 2 8-16,-3-2-104 15,3 3 104-15,-4-3 0 16,0 2 88-16,-3 1-88 0,-5 0 24 16,1 3-24-16,-1 0 8 31,1 0-8-31,-1 6 48 0,-4 0 32 0,0 1 24 0,5 2-64 16,-5 0-32-16,1-2-8 15,-1 2 8-15,8-5 88 16,-4 2-96-16,1 0 24 0,-4 0-24 31,-1 0 16-31,0 4 104 16,-3 3-40-1,3 3-64-15,-4 3 64 16,5 0 24-16,-5 0-88 16,9 0 64-16,-1 6-64 0,5 1-16 15,3 2 0 1,0 0 8-16,4-2-8 15,5 2 0-15,7 1 0 0,12-4-8 16,13 3-32-16,-2-2 40 0,-7 3 16 16,-11 5-8-16,-8 5 40 0,3-2-32 31,4 5-8-31,8-4 40 16,0 3-40-16,9 0-8 0,6 0 16 15,-2 0-16-15,11-2 0 16,-4-1-48-16,8 0-40 15,0-3 16-15,0-1-64 16,4 2 64-16,0-2 24 0,-3 1-48 31,3 0-40-31,-4 0 56 16,-4 3-24-16,-3 0 40 0,-10 0 56 16,2 3 8-16,-9 1 0 15,0-1 0-15,-4 3-32 0,-3-2 32 0,3-1 8 16,-4 0-8-1,0 0 0 1,5-6-8-16,-1 3-56 0,0-3-16 16,5 0-40-16,-5-4 48 15,0 4 64-15,0 0 0 16,1-3 8-16,-1 3 0 0,0-3 48 0,4 2-32 31,4-5-16-31,-3 3-16 0,7-7 0 16,-8 3-64-16,5-2-200 15,-5-1-72-15,-4-2 104 16,0 2 96-16,-8-3 136 0,0 3-32 16,-3-3 48-16,-5 1 8 31,0-1 48-31,-3 3 16 16,-9-3-24-16,-11 7 48 0,-13-7-48 15,0 4-40-15,9-5-8 16,3-2-80-16,12 0 32 0,1 0-96 15,-5 0 144-15,4 0-153 16,0-2 153 0,1-2 0-16,4 4 0 0,10-3 73 15,13 3-25-15,9 0 56 16,3 0-32-16,-8 0-24 16,-11 0 0-16,-5 0 0 0,-4-3 16 15,5 0-64 16,3-1-8-31,4 1 8 0,1 0 0 16,3-3 8-16,0 3-8 16,4-4 0-16,4 1 0 31,1 3 0-31,-9-1-56 0,4 2-112 16,-8 2 16-16,-3 0-41 15,-6 0-31-15,2-4 0 0,-4 1 208 0,2 0 8 0,-2 0-48 16,-9-1 48-16,-15-2-80 15,-9 0-136-15,-3 0 0 16,7-1-48-16,12 4 40 0,24 0 40 31,9-1 112-31,11 1 72 0,4-3 8 16,-3-3-48 0,-9-1 48-16,-4 1 0 15,8-4 0-15,8-3 72 16,0 0-72-16,8 3 0 0,4-3 0 15,0 7-40 1,8-1 40-16,1 1 104 16,3 2-32-16,5 1 8 0,2 0 16 15,1-1 8-15,0-2 48 16,-4 0-56-16,0-4-88 0,-7-3 8 16,-10 0 32-16,-3 0-40 31,-7-6 40-31,-5-1 72 15,-3 1-16-15,-2 0 16 0,-3 0 120 16,9-1-64-16,-5 5 128 0,9-1-63 0,-2-1-49 16,10 5-32-1,-1-4-24-15,8 3 120 16,8-3-24-16,4-3-56 16,4-4-72-16,4-2 56 0,8-4-160 15,0-6 72-15,0-3-72 16,0-4 104-1,8 3-24-15,-4-2-64 0,-4 3 40 16,0 0 40 0,0 6-88-1,0 0 56-15,-12 0-8 0,-3 0 8 16,-2-3-8-16,6 0 24 0,-2-3 8 16,1-1-16-16,5 1 8 15,-6 0 8-15,5 0-32 0,5-1 40 31,-5 7 24-31,-1 4-72 16,1-1 56-16,-3 0-40 0,-2-3-64 16,2 0 64-1,-2-3-64-15,5-3 0 16,1-3 56 0,3-8-56-16,4 2-8 0,0-1-8 15,0 3 8-15,0 4 8 16,0 3 0-16,0 2 16 0,0 4-8 15,-4 4 8-15,-9-1-16 16,2 0 96-16,-1 1-96 0,-4-4 0 16,8 0 8-16,-4-4 0 15,8 4 0 1,0-2-8-16,0 2 8 16,4 3 0-16,0 0 0 0,0 0 0 0,0 0-8 15,0 1 8-15,0-1 0 16,0 4 0-16,0 2-8 0,0 0 0 31,0 4 0-31,0 3 0 16,0 1-8-16,0 1 0 0,0 5-48 15,0-4 56-15,4 7-8 16,0-4 8-16,0 6 0 0,1-2-8 0,-5 3 8 16,7-7-8-1,-3 0 8 1,0-3-8-1,0-6 8-15,4 0 0 0,-4-7 0 16,4 7 0-16,-4 0 0 16,0 6 8-16,-4 3-8 0,4 7 0 15,-4 3 0-15,0 3 0 32,0-3 0-32,0 3-112 15,0 0-176-15,0 0-152 0,3-4-24 0,-3 1-544 16,4-10-833-16,-4 4-511 0,0-4-9371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30T10:29:30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4844 6343 8465 0,'0'0'1889'0,"0"0"-1345"0,0 0 112 16,0 0 696-16,0 3 1 16,0-3-137-1,0 0-32-15,0 0-16 16,0 0-159-16,-4 0-225 0,4-3-240 31,0-6-224-31,-4-4-64 16,4-3-112-16,0-6-32 15,0-4-48-15,0-9-56 0,4-6 40 0,13 3-48 16,-2 0 0 0,13 0 0-16,0 10-48 0,8 5 32 15,3 1-32-15,6 6-8 16,-2 6 56-16,-2 5-8 16,-6 5-56-16,-3 5 56 0,-8 18-72 15,-8 8 72-15,-5 11 0 16,-2 9 8-1,-9 6-8-15,0 6 8 16,-9 4 16 0,-14 0-8-16,-1-1 40 0,0-2-40 15,0-4-8-15,1-9 0 16,2-7 16-16,5-12-16 0,4-9 16 31,5-14-8-31,7-6-8 0,0-3 0 16,0-10 16-16,4-21-16 15,20-27-80-15,8-30-8 16,11-33 32-16,5-12-40 0,-1 6-56 16,-11 25 136-16,-8 39 8 15,-11 18 8 1,3 11 0-16,-1 2 8 0,5 3 72 0,8-3-32 16,-8 13 16-16,0 7 32 15,-1 5 0-15,-2 4-88 0,-6 3 0 16,2 3 0-16,3 13 40 31,-5 6-40-31,2 10 0 16,2 6 88-1,-3 7-24-15,-4 2 24 0,1 10 24 16,-6-3-40-16,1 3 32 0,-4 1 0 16,-4-1 0-16,0 0-16 0,0-6-16 31,-4 0-16-31,-4-10-64 15,1-3 8-15,-2-6 0 16,5-10-8-16,0-3-224 0,0-6-384 16,4-10-592-16,-4-3-1729 0,4 0-4120 0</inkml:trace>
  <inkml:trace contextRef="#ctx0" brushRef="#br0" timeOffset="1071.41">4896 7042 10162 0,'0'0'1672'0,"0"0"-1048"31,0 0 1161-31,0 0-169 16,0 0-512-16,0 0-240 0,0 0-112 16,0 0-87-1,24 0-89-15,0 0-200 16,3 0-88-16,14 0-96 0,2-7-24 16,10 4-64-16,3-3-8 15,7 3-40 1,1-3-40-1,3 2-8-15,1 1 0 0,-8 0 0 16,0 3-8-16,-12 0 0 0,-12 0-80 0,-8 0-88 16,-13 0-24-16,-7 0-56 31,-3 0-216-31,-5 0-216 16,0 0-313-16,0 0-287 0,0 0-712 15,-28 3-369-15,-4 0-1616 16,4 1-2136-16</inkml:trace>
  <inkml:trace contextRef="#ctx0" brushRef="#br0" timeOffset="1450.25">4749 7293 7009 0,'0'0'2128'0,"0"0"-1367"0,0 0 263 16,0 0 272-16,0 0-40 0,0 0-255 15,12 3-81-15,7-3 368 16,13 0-192 0,13 0-184-16,6 0-207 15,17-7-193-15,0 1-96 0,3-3-192 16,5 2-80-16,-12 4-72 15,8 0-16-15,-13 0-48 16,-3 3 40-16,-8 0-40 0,-8 0 0 16,-8 0 0-16,-13 0 56 31,-2 0-56-15,-10 0-8-16,-7 0 8 0,0 0-8 0,0 0-8 15,0 0-96-15,0 0-176 16,4 0-536-16,-4 0-1201 0,8 0-3280 15</inkml:trace>
  <inkml:trace contextRef="#ctx0" brushRef="#br0" timeOffset="4110.05">9319 5832 6513 0,'0'0'1992'31,"0"0"-767"-31,0 0-305 16,0 0 272-16,0 0-144 16,0 0-80-16,23-16-103 0,-23 16-345 15,0 6-256-15,0 14-48 0,-7 5 440 16,-5 10-72-16,-8 13-216 15,4-1-136-15,-8 7-136 16,0 0-88-16,0 0 72 16,-4-3-32-16,0-7-40 15,5-12 0-15,6-3 0 0,2-13-8 32,10-4-48-32,-3-9-112 15,8-3 56-15,0 0 104 0,0-9 24 31,8-10-24-31,9-16-168 16,14-19 160-16,9-29-56 0,8-21 8 0,4-14-24 16,-1 4 72-16,-2 9 8 15,-14 26 8 1,-7 21 0-16,-7 21 40 0,-6 11 200 16,-3 7 104-16,0 3 32 15,4 0-32-15,-8 13 41 0,4 3-193 16,-4 0-128-16,4 13-48 15,0 9 48-15,-1 13 56 16,6 19 24 0,-6 19 32-16,2 16-32 15,-5 0 0-15,-5-16-40 16,-3-22-104-16,4-10 32 16,0 7-40-16,-4 2 0 0,9 4 0 15,-5-6-8-15,0-10-192 16,3-10-168-16,-3-5-216 15,-4-4-625 1,0-9-727-16,0-8-1945 16,0-2-2552-16</inkml:trace>
  <inkml:trace contextRef="#ctx0" brushRef="#br0" timeOffset="4326.17">9239 6089 3712 0,'0'0'7090'0,"0"0"-5322"31,0 0-624-31,0 0-39 0,0 0-185 16,92-28-152 0,-44 18-96-16,3 4-8 0,1 0-312 15,-4 2-352-15,7 4-600 0,-10 0-2104 16,-13 4-2753-16</inkml:trace>
  <inkml:trace contextRef="#ctx0" brushRef="#br0" timeOffset="4557.89">9916 6264 3088 0,'0'0'7034'15,"0"0"-6106"-15,0 0-256 16,0 0 944-16,0 0 153 16,0 0-473-16,-11 57-352 15,2-32-248-15,-2 1-360 32,-1 6-160-32,3-4-72 0,2 1-104 15,-1 9-360-15,0-13-1328 16,3-3-3705-16</inkml:trace>
  <inkml:trace contextRef="#ctx0" brushRef="#br0" timeOffset="4780.52">10156 6432 11146 0,'0'0'3137'31,"0"0"-2249"-31,0 0 272 15,0 0-264 1,0 0-568-16,0 0-224 0,0 0-8 16,0 0-24-16,7 61-16 15,-27-33-56-15,-8-3-400 0,-11 7-1440 16,11-10-2625-16,5-5-5553 16</inkml:trace>
  <inkml:trace contextRef="#ctx0" brushRef="#br0" timeOffset="5328.64">10697 5845 12378 0,'0'0'2553'16,"0"0"-1089"-16,0 0 8 0,0 0-463 15,0 0-497-15,4-10-288 16,-4 23-152 0,0 9-16-16,-4 13 152 0,-8 23 72 15,-8 21-64-15,1-3-144 16,-1-6-72-16,3-10 0 0,2-15 0 16,-2-1 0-16,2 0-8 15,3-5-144 1,0-14-136-16,8-9-32 15,0-10-120-15,4-6 104 0,0-6 232 16,4-20 96-16,8-18-545 16,16-23 249-16,20-35 64 0,8-31-264 15,4-10 0-15,-9 7 256 16,-7 25 248-16,-20 38 272 0,-5 25 528 31,-11 20-24-31,-3 21 161 16,-1 1-105-16,0 6-256 15,0 0-472-15,-1 9-56 16,1 23-48-16,4 19 176 0,-8 29-32 31,0 18-128-31,0 6 40 0,0-2-56 16,-8-13 0-16,1-22 0 16,3-20-8-16,4-9-120 0,0-12-160 15,0 5-176-15,0 1-368 0,0 3-705 16,4-6-1383-16,-4-14-2874 15</inkml:trace>
  <inkml:trace contextRef="#ctx0" brushRef="#br0" timeOffset="5544.75">10435 6229 7761 0,'0'0'6498'0,"0"0"-5642"0,0 0-416 16,0 0-224 0,0 0-136-16,115-60-40 0,-56 47-40 31,29 0-880-31,-12 4-1793 0,-12-1-5433 16</inkml:trace>
  <inkml:trace contextRef="#ctx0" brushRef="#br0" timeOffset="5835.94">11044 6229 7193 0,'0'0'5233'0,"0"0"-4697"0,0 0-264 16,0 0 593-16,0 0 71 16,83 0-304-16,-59 3-184 0,-3 4-88 31,-6 6-224-31,-6 2-128 0,-9 4 8 31,0 6 64-31,-20 4 160 16,-1 0 232-16,-3-1 160 15,1-3-128-15,7-2-271 0,8-10-113 0,8-4-64 16,0-2-40 0,15-7 64-16,13 0 32 15,8 0-112-15,12-4-721 0,29-14-743 31,-14-2-1144-31,-12-2-2073 0</inkml:trace>
  <inkml:trace contextRef="#ctx0" brushRef="#br0" timeOffset="5998.58">11562 6343 3472 0,'0'0'6186'16,"0"0"-3898"-16,0 0-1616 15,0 0-144-15,0 0 369 0,0 0-41 16,0 0-296-16,-4 79 88 0,-12-49-360 15,0 4-192-15,-12-2-88 16,5 0-8 0,-14-1-648-16,5-8-1657 15,13-10-3072-15</inkml:trace>
  <inkml:trace contextRef="#ctx0" brushRef="#br0" timeOffset="6561.78">12024 5835 160 0,'0'0'12170'15,"0"0"-10449"-15,0 0 31 0,0 0 16 32,0 0-760-32,0 0-631 15,0 0-217 1,0 0-88-16,-12 39 256 15,4-2-64-15,-8 27-160 0,-3 18-8 0,-2-2-88 32,1-7 48-32,1-13-56 15,6-12 48-15,-6 0-48 0,-1-1-40 16,3-8-176-16,6-11-112 16,3-9-16-16,4-13-161 0,4-6 121 15,0-9 264-15,0-23-288 31,12-12 8-31,16-26 240 0,7-28 40 16,18-33 120-16,6-2 16 0,-3 2 376 16,-8 24-8-16,-13 31 160 15,-11 25-87-15,-3 16 143 16,-10 15-40-16,2 8-168 16,-5-1-8-16,3 10-88 0,-3 3-144 31,1 10-136-31,-2 18 32 15,-3 23-48-15,-4 22 144 16,0 29-24-16,-11 12-120 0,-6 0 16 16,2-12-16-16,6-26 0 0,1-19 0 15,4-15 0 1,1-11-192-16,3 4-208 16,0 0-200-16,0-6-616 0,7-16-993 15,6-7-2160-15,-9-6-3761 16</inkml:trace>
  <inkml:trace contextRef="#ctx0" brushRef="#br0" timeOffset="6762.16">11829 6153 4416 0,'0'0'9426'16,"0"0"-8081"15,0 0-393-31,0 0 400 15,0 0-432-15,0 0-616 0,103-38 9 16,-47 22-65-16,8 3-176 16,4 1-72-16,0-1-272 0,15 3-1217 15,-19 4-2824-15,-16 3-3760 0</inkml:trace>
  <inkml:trace contextRef="#ctx0" brushRef="#br0" timeOffset="7178.09">12439 6137 3424 0,'0'0'6578'0,"0"0"-5442"32,0 0-752-32,0 0 488 31,0 0 192-31,0 0-7 0,0 0 95 16,0 3-240-16,7 0-184 15,10 4-336-15,-2-1-248 0,2 7-80 16,-2-4-64-16,-7 4-8 15,0 3-160 1,-8 3 0-16,0 0 64 16,-8 3 48-16,-8 0 56 0,-4-2 0 0,1 2 8 15,2-7 56-15,10 2-64 0,-1-2 8 16,8-2-8-16,0 0 0 31,0 3 24-31,11-1 24 16,1 2-40-16,-3-2 0 0,-2 4-8 15,-7 0 8-15,0 4 0 0,-11-1 184 16,-17 0 256-16,-9-3-56 0,-2 0-23 0,-1-7-169 31,-4-2-136-31,4-7-64 16,1-6-585-16,7-9-1231 16,15-11-2817-16</inkml:trace>
  <inkml:trace contextRef="#ctx0" brushRef="#br0" timeOffset="7531.38">12996 6356 13274 0,'0'0'1937'0,"0"0"-1929"0,0 0-8 31,0 0 0-31,0 0-1104 16,0 0-193-16,40 3-351 0,-31-3-1641 0,2 0-3312 16</inkml:trace>
  <inkml:trace contextRef="#ctx0" brushRef="#br0" timeOffset="7699.92">13367 6372 12898 0,'0'0'2289'0,"0"0"-1769"16,0 0-360-16,0 0-160 31,0 0-1064-15,0 0-705-16,0 0-815 15,91-3-3746-15</inkml:trace>
  <inkml:trace contextRef="#ctx0" brushRef="#br0" timeOffset="7916.12">13702 6369 11346 0,'0'0'4465'0,"0"0"-3961"15,0 0-344-15,0 0-160 16,0 0-112-16,87-32-824 0,-67 29-529 15,-4 0 201-15,0 0 744 16,0 3 520 0,-4 0 176-16,-9 0 464 15,2 0 96-15,-5 0 57 16,0 0-257-16,4 0-536 16,-4 0-32-16,4-7-3817 0</inkml:trace>
  <inkml:trace contextRef="#ctx0" brushRef="#br0" timeOffset="8733.77">15163 5746 9994 0,'0'0'2224'16,"0"0"-824"-16,0 0 425 0,0 0-313 15,0 0-448-15,0 0-440 16,0 0-231-16,0 4-273 15,0 21-104-15,-11 7 136 0,-6 22-24 16,-10 25-8-16,-9 23-96 16,0-7-16-16,4-16 0 0,4-25 0 15,9-19 32 1,-5 3-40 0,0-3-128-1,0 0-112-15,8-9-224 0,4-11 15 16,8-8-159-16,4-7 248 15,0-9 360-15,4-21 8 16,12-4-8-16,8-14 0 16,16-22 8-16,12-22-8 15,19-29 8-15,4-2 0 0,-2 9 368 16,-13 25-136-16,-25 28 136 16,-7 23 33-16,-8 13 119 15,-4 3 8-15,-1 5 0 0,-2 5-120 31,-1 9-152-31,-4 3-184 16,0 13-80-16,7 12 8 16,-2 7 96-16,-1 12-56 0,-5 10 64 15,-3 3-64-15,1 4-40 16,-1 2-8-16,0 3 0 16,0-5 0-16,-1-1-8 0,5-6 8 31,5-6-240-31,-2-10-64 0,2-3-264 0,2-10-184 15,2-9-489-15,-6 0-975 16,5-13-2009-16,-12 1-3209 16</inkml:trace>
  <inkml:trace contextRef="#ctx0" brushRef="#br0" timeOffset="8965.5">15012 6242 7841 0,'0'0'4761'0,"0"0"-3192"0,0 0 607 15,0 0-456 1,0 0-1007-16,0 0-513 16,112-22-128-16,-41 18-64 0,2 4-8 15,-2 0-120-15,21 0-809 31,-29 0-1879-31,-3 0-3850 0</inkml:trace>
  <inkml:trace contextRef="#ctx0" brushRef="#br0" timeOffset="9520.14">15773 6321 6969 0,'0'0'5457'0,"0"0"-4193"16,0 0 545-16,0 0-161 15,0 0-608-15,0 0-335 16,0 0 7-16,73-25-304 16,-66 25-280-16,1 6-112 0,0 10-16 15,-4 3-8-15,-4 3 0 16,0 4 8-16,0-1-8 0,-12 0-200 16,4-6 48-16,1-3-112 15,-6-6-128 1,9-4-57-16,0-6 73 0,4 0 280 15,0 0 104-15,0-12 64 0,8-8-64 16,12-5-16-16,8 0 16 16,4-4 0-16,0 0 8 0,8 7 104 47,-12 3-96-47,-1 7 232 15,-7 5 217-15,-8 7-25 0,-8 0-208 16,0 10-72-16,0 12 16 0,-4 3-8 15,0 4-72-15,0-1 8 16,-8 4-96 0,4-3-8-16,-8-1-232 0,-11 4-624 15,2-7-1281-15,1-8-3896 0</inkml:trace>
  <inkml:trace contextRef="#ctx0" brushRef="#br0" timeOffset="29986.24">8912 8693 1272 0,'0'0'5209'0,"0"0"-4017"0,0 0-464 0,0 0 160 0,0 0-39 15,-4 0 7-15,4-3-112 32,0 3-8-32,0 0 16 15,0 0-72-15,0 0-199 0,0 0-97 16,0 0-136-16,0 0-120 0,0 0-56 15,0 0-16-15,0 0-40 0,0 0 0 16,0 0 56 0,0 0-24-1,0 0 80-15,0 0 24 0,0 0 24 16,0 0 72-16,0 0-48 16,13 0-72-16,-2 0-8 0,10 0 192 0,2 0-64 46,10 0-56-46,6 0-64 16,1 0-48-16,4 0-16 0,7 0-16 16,1 0-40-16,0 0 64 15,-1 3-72-15,-2 0 16 0,-2 0-8 16,-3-3 8-16,0 7-8 16,-5-5 48-16,6 2 8 15,-6 2-56-15,1-3 48 16,0 1-48-16,4-1-8 0,4 0 16 15,-5 0 40-15,6 1-56 0,-6-2 0 16,5 2 0-16,-4-1 8 16,0 0 0-16,-8 0-8 31,0 0 8-15,-5-3-8-16,-3 4 8 0,-8-4 0 15,0 0-8-15,-7 0 0 16,-2 0 16-16,-7 0-16 0,4 0 8 15,-4 0 56-15,-4 3-64 0,0-3 0 32,0 0 8-32,0 0-8 0,0 0 56 15,0 0-40-15,0 0-8 16,0 3-8-16,0 0 8 0,0 3-8 16,0 4 8-16,0 2 96 15,-4 5-48-15,-4 5 64 31,4 0-16-31,-4 3-39 16,0 1-57-16,-4-1 56 0,4 4-56 16,-4 2 0-16,0 4 0 15,5 0-8-15,-2 4 0 0,-3-2 0 16,5 5 0-16,-1-1 0 16,-1 0 0-16,5 1 8 0,0-1-8 31,4-3 8-31,0 0-8 0,0 0 0 15,0-3 0-15,-3 0 8 0,-1 0 0 16,4 0-8-16,-9-3 8 16,5-1 64-1,4 1-64-15,-4-3-8 16,0-4 0-16,1-3 8 0,3-2-8 16,0-5-8-16,0-5 8 0,0-1-8 15,0-6 0-15,0 1-48 16,0-4 56-16,0 0-8 31,0 0-8-31,0 0 8 0,0 0 8 16,-4 0 0-16,4 0 0 0,-8 0 0 15,-1 0 0 1,-2 0 8-16,-1 0 0 0,-4-4-8 16,-4 4 0-16,-4-3-8 31,-4 3 8-31,-3-3 8 0,-5 0-8 15,-5 0 0-15,2 3 0 16,-1-6 8-16,-4 2-8 0,0 1 8 16,0 0 0-16,1 3-8 0,3-3 16 15,-4-1-16 1,0 2 8 0,0-2-8-16,0 4 0 0,5 0 8 0,-6 0-8 15,6-3 0-15,-4 3 8 16,2 0-8-16,-2-3 16 0,3 0-8 31,-4-1 8-31,8-2-8 31,0 6 0-31,1-3 56 0,7 0-64 16,0 0 40-16,0 3-32 16,3-3-8-16,5 3 8 0,1 0 0 0,2-4-8 15,2 4 8 1,3-3 104-16,0 3-32 15,4-3-32-15,0 3-48 0,8-3 64 16,-4 3-8-16,0-4 40 16,4 4 104-16,-4 0 16 15,4-3-24-15,0 0-24 0,0 3 8 16,-4-6-32-16,4 3-16 16,0 0-56-1,0-7-64-15,-4 4 72 0,4-4-8 0,0-3-64 16,0-2 56-16,0-2-56 15,0-1 64-15,0-5-24 16,0-2 0-16,0-3-40 0,4-4 48 47,0-7-48-47,0 2-8 0,-4-2 48 16,4 4 0-16,-4 0-48 15,4 1 48-15,0 2-48 0,0 3 48 16,0 1-48-16,0 5 0 0,0 1 16 15,0 3-8 1,-4-3 0 0,4 0-8-16,-1-1 8 0,-3 1-8 0,0 0 48 15,0 3-48-15,0-3 0 16,0 3 0-16,0 0 8 0,0 0-8 16,0 0 0-16,0-3 0 31,0 2 8-31,0 1-8 0,0 4 48 15,0-2-48 1,0 8 8-16,0 0 40 0,0 2 0 16,0-3-32-16,0 4-8 15,0 0-8-15,0-4-8 0,0 1-48 32,5-1-32-32,-1 1 40 15,0 2 48-15,0 1 0 0,-4 3 0 16,0 0-96-16,0 3-120 15,0 0-320-15,7 0-568 0,-3 0-1793 0,1-7-4841 16</inkml:trace>
  <inkml:trace contextRef="#ctx0" brushRef="#br0" timeOffset="34196.39">11621 8855 784 0,'0'0'6801'0,"0"0"-5473"0,4-10-119 15,-4 7-17-15,5 0-288 16,-5 0-16-16,0-1 161 16,0 1 79-16,0 3-264 15,0 0-128-15,0 0-168 16,0 0-264-16,0 0-144 0,0 0-152 16,0 0 0-16,-5 10 0 15,1 6 72-15,-7 3-64 0,3 6 80 31,-1 10 32-31,-2 0 40 16,-1 6 32-16,8 0-192 16,-8 4 40-16,8-1-40 15,-4 4 0-15,1 0 49 0,-2 2-57 16,5 4 16-16,-4-2 32 16,1 1-48-1,2-2 8-15,-3-7 0 16,0 1 72-16,1-4-80 0,3-6 8 15,4-6-8-15,-5-4 0 0,5-6-8 16,0-3 8-16,0-6 0 16,0-4 0-16,-4 0 16 15,4 1-16 1,-4-4-72 0,0 3-48-16,-3-2-249 15,3-4-287-15,-5 2-64 0,1-2-560 16,4-6-1169-16,1-3-2256 0</inkml:trace>
  <inkml:trace contextRef="#ctx0" brushRef="#br0" timeOffset="35499.56">11741 8820 1016 0,'0'0'5345'31,"0"0"-4241"-31,0 0-64 16,0 0 177-16,0 0-161 16,0 0-336-16,0 0-256 0,0 0-80 15,-8-10 24-15,8 10-112 0,0 0-80 0,0 0-48 16,0 0 40-16,0 0 56 0,0 0 33 31,0 0-113-31,0 0 32 16,0 0 72-16,0 0 112 0,0 0-24 15,17 0-304-15,6 0 328 16,13 0 40 0,12 7-136-16,8-1-296 15,4 0 256 1,11 1-136-16,0 6-120 15,6-7 8-15,-2 3 40 16,5 1 32-16,-5-4-88 0,-2 0 0 16,-2 1 8-16,-7-4 48 0,-1-3-48 15,1 3 0 1,-8-3-8-16,-4 0 0 16,-12 0 0-16,-12 0 8 15,-8 0-8-15,-12 0 16 0,-5 0-8 16,-3 0-8-16,0 0-8 15,0 0-40-15,0 0 48 0,0 0 56 16,0 0-8-16,0 0-40 16,0 0-8-16,0 0-64 15,0 10 64-15,-3 2 24 0,-5 7 152 16,3 1 72-16,-3 2 24 16,4 3-104-16,1 1-48 31,-1 5 32-16,0 4 49-15,4 4-49 0,0 2-32 16,-4 3 8-16,4 7-56 16,-5 0-24-16,5 3-32 0,0 3-8 15,-4-7 0-15,4 2 40 16,0-5 0 0,-3-6-24-16,3-3-16 15,-4-3 8-15,4 0-8 0,-4-9 56 16,4-4-64-16,0-3 0 0,0-3 0 15,0-7 0-15,0-2 0 16,0-4 0-16,0 0 0 31,0 0 0-31,0-3 8 0,0 0 32 0,-4 0-32 16,-5 0-8 0,-2 0 16-16,-5 0-8 15,-4 0-8-15,-8 0 0 0,-4 0 0 16,-4 0 0-16,-3 0 0 31,-9 0-72-31,-4 0 24 0,0 0 40 16,-7 0 8-16,-1-6 0 15,0-1-8-15,0 4 8 0,4-6 0 0,0 3 8 16,9-1 0-16,-1 1-8 16,4 0 8-1,4-1 0 1,0 4-8-16,1 0 0 0,-6-1-8 0,2 4 0 15,-5 0 8-15,0 0 0 16,4 0 8 0,-7 4 0-16,3 5 64 15,0-3-56-15,8 1-8 32,0 3 40-32,8-4 0 0,4 0 64 15,9 0-112-15,-1 1 56 0,12-4-48 16,-1 0 0-16,9-3-8 0,-3 0 8 15,3 0 0-15,0 0-8 0,0 0-64 32,0 0-568-32,3 0-897 0,1-3-2792 15</inkml:trace>
  <inkml:trace contextRef="#ctx0" brushRef="#br0" timeOffset="37488.78">14243 8842 1720 0,'0'0'7826'0,"0"0"-6714"16,0 0-792-16,0 0-176 16,0 7-16-16,0-1-16 15,0 10 552-15,0-1 224 0,0 8 32 32,0 6-95-32,0-1-177 0,-4 10-40 15,0 3-296-15,0 7 8 16,-3-1 8-16,3 7-40 15,0 3 72-15,-1 1-72 0,1 2-88 0,0-3-104 16,1-2-16 15,3-2-32-31,-4-8 8 0,4-7-48 16,0-4 8-16,0-4-8 16,0-2 40-16,0-6-40 15,0-3-8-15,0-3 8 0,0-7 0 16,0 1-8-16,-4-7-48 15,4 1-400 1,-13-4-568-16,6-4-1048 0,-5-12-2465 16</inkml:trace>
  <inkml:trace contextRef="#ctx0" brushRef="#br0" timeOffset="38722.96">14315 8775 776 0,'0'0'6569'0,"0"0"-5369"31,0 0-31-15,0 0-273-16,0 0-488 0,0 0 160 16,0 0 104-16,0 0 528 0,79-31-239 15,-51 31-201-15,0 0-280 0,8 0-232 31,8 0 208-31,9 6-224 16,14 4 88-16,21 2-136 16,27 4-40-16,4-3-48 0,-3 3-16 15,-13 3 16-15,-26-6-48 0,-18-4 0 16,-15-3-40-16,-5 4-8 16,6-7 16-1,2 3-16-15,9-3 16 16,-8 1 40-16,-8-1-56 0,-4-3 8 15,-8 0-8-15,0 0 0 0,-4 0 8 0,-5 0 0 16,-3 0 8-16,0 0-8 16,-4 0 0-16,-4 0-8 31,-4 0 0-31,0 0-8 0,1 0-48 16,-2 6-96-16,1 1 24 15,0 2 80 1,-4 4 48-16,0 3 0 0,0 0 56 0,0 3 64 31,0 3 0-31,0 6-16 16,-8-2-32-16,0 5 24 15,0 1-32-15,4 3 0 0,-4 4-56 16,8 2 0-16,-3 3 8 16,-2 4 32-16,1 2-40 0,4 1 56 15,0 0-16 1,0-3 32-16,0-4-32 15,4-3 0-15,8 0 8 0,0-5-48 16,0-1 8-16,-4-4-8 16,0-2 0-16,-4-4 0 0,0-6 0 15,-4-3-8 17,0-3 8-32,0-4-8 15,0 1 16-15,0-3-8 0,-8-5 0 16,0 5 80-16,-8-7-80 15,-4 3 41-15,-4-3 7 0,-7 0 8 16,-5 0 0-16,-9 0-56 16,2 0-8-16,-5 0 0 15,-3-3 0-15,-1 0 0 16,-1 3 0-16,2 0 0 0,3 0 0 16,-4-4 0-16,5 2 0 15,-2-2 0-15,-2 4 8 0,-1-6-8 31,0-1 8-31,-4 4 0 0,5-3-8 16,-1 3 8-16,0 0 0 0,1 0-8 16,2 3 8-16,-3-4-8 15,5 1 8-15,-5 0-8 0,5 0 16 16,-2-1-8 0,-3 4 0-1,9-3 72 1,3 0 192-16,5 3-32 0,7 0-72 15,3 0-48-15,5 0-40 16,1 0-24-16,3 0-48 0,-5 0 40 16,2 0-40-16,-1 3-8 31,-4 0 16-31,4-3-8 16,0 4 8-16,0-4 32 0,4 0-48 0,9 0 8 0,-2 0-8 15,9 0-152-15,0-4-632 16,12-8-1809-1,0-4-6473-15</inkml:trace>
  <inkml:trace contextRef="#ctx0" brushRef="#br0" timeOffset="40442.73">9398 10166 3024 0,'0'0'2369'0,"0"0"887"31,0 0-1431-31,0 0-297 16,0 0 136-16,0 0-231 0,4 0-305 15,-4 0-144-15,0 0-80 16,0 0-287-16,0 0-209 16,0 0-136-16,0 0-120 0,0 0-72 31,0 10-64-31,0 6 176 0,0 3 56 0,-8 6-8 16,5 7-112-16,-5 3-72 15,4-1 16-15,-5-2-8 0,5 0-56 16,-3-4 0-16,7-5 56 15,0-7-64 1,0-4 8-16,0-5-8 16,0-1 8-16,0-6 0 0,0 0 0 15,0 0-8-15,0 0 0 0,0 0 0 16,0 0-88-16,0 0-240 16,7 0-272-16,6 0-537 15,-1 0-1199 1,-5 0-2945-16</inkml:trace>
  <inkml:trace contextRef="#ctx0" brushRef="#br0" timeOffset="41529.81">12156 10303 1840 0,'0'0'8858'31,"0"0"-6994"-31,0 0-207 16,0 0-121-16,0 0-600 0,0 0-440 16,0 0-48-16,0 0 112 0,0 0-112 15,4 0-167-15,7 3-17 16,2 6-16-16,6 1-96 15,-2 6-88-15,-2 0-64 16,1 3 8-16,-8 3 0 31,-4-3 0-31,-4 6 8 0,0 1-8 16,-19 2 56-16,-9-2 40 16,0-1 48-16,-8-3-32 0,8 1 16 31,4-11-16-31,8-2-32 0,8-4-72 15,4-2-8-15,4-2-8 16,8 1 8-16,20-3 136 0,7 0 136 0,14 0-144 16,10 0-136-16,1 0 0 0,0 0-184 31,19-15-392-31,-11 2-1137 16,-16-3-3464-16</inkml:trace>
  <inkml:trace contextRef="#ctx0" brushRef="#br0" timeOffset="42515.34">14841 10528 3168 0,'0'0'6722'15,"0"0"-5114"-15,0 0-120 0,0 0 281 32,0 0-481-17,0 0-480-15,8-32-376 16,0 32 40-16,0-3-80 15,0 3-176-15,12 0-112 16,3 0-56-16,2 0-40 16,3 0 0-16,-1 10 0 15,-2-4 0-15,-6 3-8 0,-3 4 0 16,-8-3 0-16,-4-1-88 0,-4 4 88 16,0-4 0-16,-12 4 176 15,-4 0-7-15,0-4-17 16,0 1-32-1,8 2-112-15,1-2-8 0,-1 0 8 16,8 2 0-16,0 4 0 16,0 0 40-16,0 0-48 15,11 3 16-15,-3 0-8 16,0 0-8-16,1-3 8 31,-9-4-8-31,0 5 0 0,0-4 0 16,-17-1 8-16,-7-6 128 15,-12 4 88-15,-7-4 64 0,-1-6-136 16,-4 0-72-16,4 0-72 0,8 0-8 16,1-16-568-1,14-2-1689-15,14-2-7129 16</inkml:trace>
  <inkml:trace contextRef="#ctx0" brushRef="#br0" timeOffset="43084.65">17008 9896 10386 0,'0'0'2816'16,"0"0"-2024"-16,0 0-319 31,0 0-473-31,0 0-416 0,0 0-1385 16,21 3-63-16,-10-3-473 0,6 0-2280 0</inkml:trace>
  <inkml:trace contextRef="#ctx0" brushRef="#br0" timeOffset="43216.13">17562 9972 8481 0,'0'0'1505'0,"0"0"-1089"15,0 0-416-15,0 0-2089 16</inkml:trace>
  <inkml:trace contextRef="#ctx0" brushRef="#br0" timeOffset="43416.66">18196 10023 936 0,'0'0'10394'16,"0"0"-8994"-16,0 0 33 16,0 0-353-16,0 0-640 15,92-25-344-15,-77 21-96 0,-2 4-376 16,-2-2-1297 0,-3-2-1351-16,-4 1-5506 0</inkml:trace>
  <inkml:trace contextRef="#ctx0" brushRef="#br0" timeOffset="44388.32">20574 9328 680 0,'0'0'6465'16,"0"0"-5049"-16,0 0 177 0,0 0-1 16,0 0-184-1,0 0-287-15,0 0-217 16,0 0-64-16,0-10-64 0,0 10-184 16,0 0-192-16,0 0-200 15,0 16-96-15,-3 10 328 0,3 8-55 16,-4 8-89-16,4 8 32 31,-4 8-96-31,4 2 16 0,-4 13-80 16,4 19-40-16,-9 7-24 15,5 2 0-15,4-15-48 0,-3-29 0 16,3-19 8-16,0-6-56 0,0 3 0 0,0 0-8 31,0-4 8-31,0-5 0 16,0-10 0-16,0-6 0 0,0-4 0 15,0-6-8-15,0 0-168 16,0 0-264-16,0 0-320 0,-4-26-689 16,0 1-2808-1,0-4-2432-15</inkml:trace>
  <inkml:trace contextRef="#ctx0" brushRef="#br0" timeOffset="45676.43">20582 9217 5329 0,'0'0'2184'0,"0"0"-592"15,0 0-103-15,0 0-473 16,0 0-328-16,0 0-40 0,28-10 112 31,-15 10 169-31,2 0-217 32,9 0-136-32,4 0-80 0,8 0-152 15,3 3-40-15,10 4-64 16,3-1-96-16,7 0 32 0,0 4-40 0,10-4 0 15,14 4-80-15,17-1 24 16,15 1-64 0,-11-1 40-1,-25-6-8-15,-19 1-32 0,-15-4 56 0,6 0-64 16,12 0 48-16,6 0-48 0,-5 0 0 16,-1 0 8-16,-3 0-8 31,-9 0-8-31,1 0 8 15,-8 0 0-15,-7 3-8 0,-2 0 0 16,1 4-16-16,3-1 16 0,2 3 0 0,-1-2 0 16,-5 2 0-16,5 1-8 0,-8-4 8 31,-1-3-48-31,-6 4 32 16,-9-7 16-16,-8 0 0 15,-4 3 16-15,-1-3 0 0,1 0 40 31,-4 0-56-31,0 0-8 0,0 3-88 0,0-3-80 16,0 6 0 0,0 1 176-1,0 6 48-15,0-1 184 16,-7 7-56-16,3 7 112 0,-4-4-71 16,-1 6-17-16,2 4-48 15,-1 3-24-15,-5 0-56 0,6 6-24 0,-5 4-32 31,8-1-8-31,-8 4 88 16,8 2-88-16,0 2 0 0,0-2 48 16,0-2-48-16,4-1-8 15,-7-5 16-15,2-1-16 0,1-6 0 16,-4-3-8-16,8-4 8 31,-8-3 0-31,5-2-8 16,-2-7 8-16,-3-1-8 15,0 2 8-15,1-8 0 0,-2-3-16 16,1 1 16-16,-3-4 0 0,-10-3 8 16,-3 0 64-16,-4 0-64 15,-11 0 0 1,-5 0 8-16,-4-7-16 16,-8 4 8-16,-8-3 8 0,1 0-8 15,-5 3-8-15,-3-4 8 16,-2 1 40-16,2 0-48 0,-17-1 0 15,-11-3 0 1,-13 1 0-16,9 0-8 16,22-1 8-16,27 7 0 0,13-4 0 15,-6 4 0-15,-9-3 0 16,0-4 0-16,-4 4 0 0,9-1 8 16,3 1-8-16,4 3 56 31,4 3-56-31,4 0 0 15,-4 0-8-15,9 0 8 16,-1 0 0-16,4 0 8 0,4 3-8 16,3 1 8-16,10-2-8 15,3-2 0-15,4 4 0 0,4-1-160 32,12 7-945-32,12-1-831 15,0-3-3969-15</inkml:trace>
  <inkml:trace contextRef="#ctx0" brushRef="#br0" timeOffset="46756.51">21156 10957 5401 0,'0'0'5449'0,"0"0"-4041"16,0 0 601 0,0 0-521-1,0 0-520-15,0 0-392 16,0 0-40-16,36-48 88 0,-32 42-79 15,8-1-89-15,0 1-112 16,8-1-168-16,-4 4-48 16,8 0-64-1,0 3-56-15,-5 0 8 16,1 0 56-16,1 0-64 0,-6 10 0 16,-2 3-8-16,-6 5 0 15,-3 5 8-15,-4 5-8 0,0 1 0 16,-7 3 16-16,-10 3-8 15,-2-7 48 1,2-2-48 0,2-4-8-16,2-3-8 0,6-7-128 15,-1-2-56-15,8-7-8 16,0-3 48-16,0 0 96 16,0 0 56-16,4-13 0 0,7-9-176 15,14-6 48-15,3-7-48 31,3-10-8-31,9 1 0 0,4 0 111 0,0 2 65 16,-5 4 0-16,-3 13 8 16,-12 12 217-16,-4 10 31 0,-8 3 40 15,-8 3-104 1,1 19-64-16,-1 3 48 16,-4 7 56-16,0 7-16 15,0-1-24-15,0 3-112 0,0 0-8 16,0-3-16-16,0-6-40 15,-4-4-8-15,-1-2-184 0,5-7-440 16,-8-3-472 0,0-7-1137-16,1-3-3784 15</inkml:trace>
  <inkml:trace contextRef="#ctx0" brushRef="#br0" timeOffset="55402.87">9191 9261 3976 0,'0'0'4249'0,"-4"0"-2872"16,4 0-881-16,0 0 296 15,0 0-88-15,0 0-168 16,0 0 136 0,0 0 264-16,0 0 57 15,0 0-217-15,0 0-240 16,0 0-80-16,0 0-80 15,0 0-64-15,0 0-56 16,0 0 120-16,0 0 80 0,0 0 49 31,0-6-17-31,0-7-312 16,9-6-104-16,2-3-64 16,10-7 0-16,-2 4-8 0,5-1 0 15,4 4-64-15,0 6 128 0,0 4-64 0,4-1 8 16,-4 6 96-16,0 5-40 0,-5-2 8 31,-11 4-64-31,0 0-8 16,-4 6-8-16,-3 14-8 0,-2 2 8 15,-3 6 8-15,0 8 40 16,-3 8-32 0,-10 0 0-16,-2 7 0 15,-6 3 40 1,1 0-40-16,1-3 0 15,2-7 0-15,2-5 8 0,2-8-8 16,6-8-8-16,-1-8 8 0,4-8 0 16,4-1 0-1,0-6-8-15,0 0 48 0,0 0 96 0,0-13-64 32,12-6-80-32,4-12 0 15,3-11-8-15,9-5-128 0,0-11 48 16,4-2-152-16,4 3 104 15,0 3 80-15,-5 3 56 32,1 10 0-32,-8 6-48 15,0 6 48-15,1 7-8 0,-10 3 0 16,1 6 8-16,4 1 8 0,-4 2 0 16,4 4 40-16,0-3-32 31,4 5-8-31,0 1 64 15,-5 0-24-15,1 3-48 0,5 0 48 0,-10 0-40 16,1 0 0-16,-4 6-8 16,-3 10 8-16,-5 3 0 0,-1 7 72 15,-3 5 112-15,0 7 8 0,0 4-64 32,0 5 24-17,0 1-64-15,-7 0-24 0,-6 6 0 0,2-1-56 16,-2-2-8-16,-2-3-8 0,2-7 48 15,-2-6-40-15,3-6-8 16,-1-7 0-16,6-3 0 16,3-6-144-1,-4 0-440-15,3-7-592 0,1-3-1209 16,1-3-2776 0</inkml:trace>
  <inkml:trace contextRef="#ctx0" brushRef="#br0" timeOffset="85929.17">11750 9344 3544 0,'0'0'4121'31,"0"0"-2593"-31,0 0-415 0,0 0-137 16,0 0-232-16,0 0-176 0,0 0-8 16,0 0 232-16,0 0 137 15,0 0-145-15,0 0-144 0,0 0-168 16,0 0-104 0,0 0-144-16,0 0-96 31,0 0-24-31,0 0 16 0,0 0-16 15,0 0-8-15,0 0 48 16,0-4 48-16,4-5-56 0,3-7-64 16,5 0-72-16,0-3 8 15,8 3-8-15,-4 1 0 32,-4 5 0-32,0 4 0 0,0 2-8 0,-4 1 8 0,0 0 8 15,0 3-8-15,-4 0 16 16,0 0-16-16,-1 0 0 0,1 6 8 31,0 4 8-31,5 6 32 16,-1 0-40-16,-5 6 48 0,1 3-8 15,-4 4 17-15,0-1-17 0,0 7-40 16,-4 0 64-16,-3 1-56 0,-6-2 0 16,2-2 48-1,-1 0-56-15,0-7 40 16,0 0-48-16,4-5 8 15,0-8-8-15,4-2 0 0,0-4 0 32,4 0 0-32,0-6 8 0,0 0-8 15,0 0 16-15,0 0-8 32,0 0 80-32,0-6 24 15,0-7-96-15,8-9-16 0,4-6-8 16,4-4-88-16,0-10-8 0,8-2-40 15,-1-3 24-15,5-8 15 0,-4 8 33 0,4 3 72 32,-7 9 0-32,-2 3 0 15,-3 10 0-15,-4 2 0 0,4 8 8 16,-4 2-8-16,-4 4 8 16,0 0 89-16,0 3-25 0,-4 3 0 15,0 0-56 1,0 0-16-1,3 0-16 1,-2 12 16-16,3 4 0 0,3 6 48 16,2 0 16-16,2 0-16 0,-2 4 24 15,2 3 0-15,2-1 8 16,-6 1-72-16,1 2-8 0,-8 1 8 31,-4 3 0-31,0 0 8 16,-8 0 64-16,-4 0 8 0,-4-3 8 15,1-4-16-15,-2 1-72 16,-2-1 64-16,2-2-64 0,6-4 8 0,-2 0 32 16,2-6-48-1,3-3 8-15,-1-3-8 16,2-1-8-16,-1-3-272 0,4 1-649 16,-5-7-1079-16,6-3-1977 15,-1-14-3416-15</inkml:trace>
  <inkml:trace contextRef="#ctx0" brushRef="#br0" timeOffset="86298.91">12323 9671 5657 0,'0'0'3248'15,"0"0"-1935"-15,0 0-129 16,0 0-128 0,0 0-160-16,0 0 25 15,0 0 87-15,52 0-152 16,-33 0-256-16,13 0-200 15,5 0-104-15,-2 0-64 16,5-3-104-16,-8-1-120 0,0 1 0 31,-8 0 8-31,-4 0 40 16,-8 3-48-16,-8-4-8 0,-1 4-208 16,-3 0-728-16,0-5-1288 0,-11-2-993 0,-2 1-5473 15</inkml:trace>
  <inkml:trace contextRef="#ctx0" brushRef="#br0" timeOffset="86784.5">12770 9385 2512 0,'0'0'4945'0,"0"0"-4001"16,0 0 289-16,0 0 111 0,0 0-136 0,15-28 152 31,-15 28 65-31,0 0-329 16,0 0-456-16,0 0-328 0,0 0-112 15,0 0-120-15,0 0-80 16,0 6 0-16,0 6 72 15,0 7 128-15,0 4 272 0,0 2-8 16,0 4-23-16,0 3-97 16,0-1-128-16,0-2-56 15,0 2-24-15,0 4 8 0,0 0-32 16,0-3-16-16,-4 3 0 16,0-6-32-16,4-1-64 0,-4-2 0 31,4-7 8-16,0-3 32-15,0-4-40 16,0-2 0-16,0-7 0 0,0 0 0 16,0 1 8-16,0-4-8 15,0 0-288-15,-7 0-624 16,2 0-1697-16,-3 0-3104 0</inkml:trace>
  <inkml:trace contextRef="#ctx0" brushRef="#br0" timeOffset="95205.01">14308 9512 2600 0,'0'0'4457'0,"0"0"-2561"0,0 0-823 16,0 0 143-16,0 0-184 16,0-3-160-16,0-3-104 0,3-7 17 15,5 0-129-15,4 0-112 16,4-6-176-16,-4 0-168 15,4 0-80-15,3-3-48 16,2 0-24-16,-1 6-48 16,-1 0 72-16,2 3 104 0,-10 7 72 15,9 3-104-15,-3 3-64 16,-6 0-32-16,5 0-32 0,-4 6 0 31,-4 10-16-31,0 6 8 0,-3 7 0 0,-2 6 0 16,-3 3 80-16,0 0-80 15,0 0 56-15,-12-6-64 0,4-3 56 16,-3-4-48-16,-2-3-8 16,1-6 0-1,9-7 8-15,-6-2 0 16,9-4-8 0,0-3 64-16,0 0 80 15,0-10 16-15,5-8-120 0,6-8-40 16,5-6-8-16,8-9-104 15,4-3-88-15,0-4-48 16,8-3-80 0,-8 7 208-16,3 2 112 15,-7 17 8-15,-8 6 0 0,0 6 0 0,-4 10 200 16,4 0 24-16,-4 3-88 16,0 0-8-16,-4 0 16 0,4 6-32 31,0 10 8-31,-4 3 72 15,0 10 56-15,-4 6 1 16,-1 3-97-16,-3 6-8 16,0 0-24-16,0 1-16 0,-3-1-40 15,-9-5-64-15,4-2 8 16,0 2 8 0,-4-7 24-16,4-1-40 15,1-5 0-15,-6-1-384 16,9-6-529-16,-4-3-727 0,8-6-2481 15,-3-10-2640-15</inkml:trace>
  <inkml:trace contextRef="#ctx0" brushRef="#br0" timeOffset="95458.6">15080 9623 1640 0,'0'0'8274'15,"0"0"-6858"-15,0 0-232 0,0 0-136 16,83-3-167-16,-62 3-337 16,-10-3-48-16,6 3-40 0,-6 0-176 0,10 0-176 15,-6 0-104 1,5 0-200-16,4 0-1088 15,-3 0-1121-15,-6 0-2496 0</inkml:trace>
  <inkml:trace contextRef="#ctx0" brushRef="#br0" timeOffset="95984.44">15431 9392 3912 0,'0'0'5249'0,"0"0"-3736"16,0 0-265-16,0 0-560 0,0 0-336 16,0 0-272-16,0 0 16 15,91-52 64-15,-70 52 176 16,-2 0 89-16,-3 7 15 0,-4 6-152 15,-4-1-128-15,-8 4-32 16,0 3 128-16,0 0 288 0,-16 4 64 16,5-8-88-16,2 4-120 15,-3-6-128-15,5 0-144 32,3-4-80-32,-5 4-40 0,9-4 40 15,0 4-32 1,0 0 40-16,0 6 0 15,13-3-8-15,-2 3-32 0,6-3 32 16,-6 6-40-16,5-3 0 16,-8 3 32-1,0 1-40-15,-8-5 0 16,0 5 0-16,-12-4 8 0,-12-3-8 16,-8 0 376-16,1-7 185 0,-5-3-193 15,-1 1-176-15,10-4-152 16,-1-3-40-16,0 0-552 31,8-6-1113-31,12-7-3112 0</inkml:trace>
  <inkml:trace contextRef="#ctx0" brushRef="#br0" timeOffset="100654.78">21304 9646 1120 0,'0'0'4921'15,"0"0"-3433"-15,0 0-240 0,0-13-111 16,0 9-81-1,0 1-72-15,4 0 64 16,-4 3 97-16,0-3-193 0,0 3-168 16,0 0-120-1,0 0-88-15,0 0-136 16,0 0-64-16,0 0-112 16,0 0-16-16,0 0-24 0,0 0-47 15,0 0-57-15,0 0-72 16,4 3-40-16,-1 10 120 0,1 2 144 15,0 11-56 1,5 0-48-16,-5 5-40 16,-4 4-32-16,0 0-24 0,0 3 0 15,0-3-24-15,0 3 8 16,-4-3 8-16,0 0-56 0,-5-3 8 0,5-7 64 47,1-6-80-47,-1-3 0 0,4-3 8 0,0-7-8 0,0-3 0 15,0 1 8-15,0-4-8 16,0 0-80-16,0 0-168 31,0 0-112-31,0-4-256 16,0-18-1041-16,4 0-2216 0,-4-4-608 16</inkml:trace>
  <inkml:trace contextRef="#ctx0" brushRef="#br0" timeOffset="101139.85">21312 9607 1800 0,'0'0'2392'0,"0"0"185"0,0 0-929 31,0 0-327-31,0 0-185 0,0 0-296 0,0 0-136 16,0 0-72-16,0 0-24 15,0-9 9-15,0 9-9 0,0 0-152 16,0 0-40-16,0 0-40 16,0 0 40-1,0 0 0-15,0 0-112 32,0 0-104-32,-12 0-32 0,-4 6 304 15,-12 4 80-15,0-1-239 0,0 1-137 16,0 3-32-16,1-4-72 15,6 0-64-15,5 1 0 16,4-1 0 0,1 1-8-16,-2 3-448 15,6-4-865-15,-5 7-1295 0,-1-7-1505 0,6-2-2609 16</inkml:trace>
  <inkml:trace contextRef="#ctx0" brushRef="#br0" timeOffset="101872.64">21093 10058 3976 0,'0'0'2041'15,"0"0"-897"-15,0 0-88 0,0 0-48 16,0 0-71-16,0 0 23 16,3 0 8-16,5 0-144 0,5 3-192 15,2 0 113 1,2 1-145-16,6-1-40 16,1 0-80-16,8 4-120 15,3-5-96-15,2 5 64 0,3-1-56 16,-1-3 32-16,6 4-8 15,-6-4 56-15,4 3-80 16,-2-3-128-16,-5 1-48 16,-4-1 9-16,-8 0-33 15,-9-3 32-15,-2 3 16 0,-6-3-72 16,-7 0 0-16,0 0-48 16,0 0 0-16,0 4-144 0,-3-4-225 31,-6 2-7-31,-7 1-160 15,-4 1-184-15,-4-1-144 16,-3-3-920-16,-25 0-585 16,7 0-1520-16,2 0-1552 0</inkml:trace>
  <inkml:trace contextRef="#ctx0" brushRef="#br0" timeOffset="102042.19">21117 10103 1424 0,'0'0'2048'0,"0"0"-719"0,0 0-1 16,95 12-680-1,-55-9-344-15,16 1-304 32,-13-4-24-32,-7 0-3049 0</inkml:trace>
  <inkml:trace contextRef="#ctx0" brushRef="#br0" timeOffset="105259.22">9374 12604 2904 0,'0'0'5465'0,"0"0"-3784"15,0 0-521-15,0 0-48 16,0 0 8-16,0 0-79 0,0 0-49 16,0 0 40-16,0 0-16 15,0 0-152 1,0 0-247-16,0 0-145 0,0 0-152 16,0 0-72-1,0-3-32-15,9-7-80 16,2-5-72-16,6-4-56 0,2-6 56 15,5-1-56-15,8-6 0 32,-4 1 8-32,4-1 40 0,0 7-48 15,0-1-8-15,-4 10 0 16,3 0-64-16,-6 7 8 0,3 2-48 16,-9 1 104-16,1 6 0 0,-8 0 0 0,4 0 0 31,-4 0 0-16,0 13-8-15,0 3-8 0,4 9 16 0,-8 4 0 16,3 5 0-16,-3 11 0 31,-3 2 0-31,-1 7 0 0,-4 4-424 16,0-5 288-16,-13-1 32 16,2-2-64-1,-1-11-56-15,0-8 8 16,4-5-32-16,4-11 103 0,0-5 41 15,-1-4-40-15,5-6 40 16,0 0 104-16,0-3 80 0,0-13-72 0,5-6 40 31,7-13-40-31,-1-9-8 16,10-20 8-16,7-18-8 0,3-20 8 16,5 10-8-16,-4 19 56 15,-8 19-8-15,-7 22-40 0,2 0 81 16,5 0-41-16,0 4 32 15,-5 9 72-15,2 6 32 16,-1 1-32-16,3 5-48 16,-3 1-88-16,4 3-8 15,-8 3 56-15,4 0-8 0,-3 0-48 16,-2 9 0-16,5 10 56 0,-4 4 56 47,0 5-72-47,-4 1 56 0,4 5 0 15,-4-2 8-15,4 6 56 0,-4-2 56 16,-9 1-120-16,9 2-8 16,-7-1 0-16,3-3 32 0,-8 3 8 15,7 0-88 1,-7 0 8-16,4 0 32 16,-4 0-40-16,4-3 0 0,-4-3-48 15,0-7 8-15,0 1 8 16,0-7-8-16,0-3-8 0,4-7 0 15,-4 4-48-15,0-7-264 32,0 0-472-32,5 1-1177 15,-5-7-3800-15</inkml:trace>
  <inkml:trace contextRef="#ctx0" brushRef="#br0" timeOffset="106840.47">11295 12468 1504 0,'0'0'8258'0,"0"0"-6066"15,0 0 25-15,0 0-449 16,0 0-576-16,0 0-336 0,0-19-208 31,0 19-103-31,0 0-153 16,0 0-96-16,0 0-128 0,-4 9-96 15,-8 4 96-15,-7 9 184 0,-2 7-72 16,-3-1-72-16,-4 4-64 16,0 0-56-1,0 0-40 1,5-4-40-16,-1-2 0 16,0-1-8-16,8-6-192 0,-4-3-272 15,9 0-544-15,-2-10-1057 16,5-2-2368-16,4-4-1184 0</inkml:trace>
  <inkml:trace contextRef="#ctx0" brushRef="#br0" timeOffset="107093.95">11096 12430 8849 0,'0'0'3225'0,"0"0"-352"0,0 0-1033 15,0 0-608 16,0 0-600-31,0 0-279 16,0 0-169-16,16 13 240 0,-12 6 160 16,0 6-160-16,7 10-208 15,-6 0-48-15,3 3-96 16,-4 0-24-16,3 0-48 0,1-3 8 16,1-3-8-1,2-4 0-15,-3-2-56 0,1-7-264 0,-2-3-440 16,-3-4-713-16,-4-5-1095 15,-7-4-1521-15,-6-3 216 0</inkml:trace>
  <inkml:trace contextRef="#ctx0" brushRef="#br0" timeOffset="107410.55">10916 12563 7217 0,'0'0'2729'15,"0"0"-1001"-15,0 0-528 16,0 0-56-16,0 0 49 16,0 0-41-1,80-3-48-15,-52 9-120 16,8 4-215-16,3 5-249 16,10 5-136-16,3-1-96 0,-1 0-80 15,5-3-40 1,0-3-8-16,-4-4-24 15,-1-3 8-15,-10 1-80 0,-6-7-64 16,-11 3 0-16,-12-3 0 0,-8 0 0 16,-4 0-192-16,-4 3-360 0,-32-3-360 31,1 0-1729-31,-2 0-3704 0</inkml:trace>
  <inkml:trace contextRef="#ctx0" brushRef="#br0" timeOffset="108666.08">11885 12550 9073 0,'0'0'1985'16,"0"0"-713"-16,0 0 152 0,28-79 17 15,-17 57-433-15,-3 0-8 16,5 6-104-16,-2 0-231 15,6 3-169 1,-6 4-32-16,6-1-224 16,2 4-56-16,1-1-112 0,4 7 0 15,-1 0-56-15,5 0-16 0,-7 7 8 16,3 9-8-16,-5 6-8 0,-3 13 0 31,-4 6 8-31,-7 7 0 16,-5 2 0-16,0 8 8 15,0-5 0-15,-9-1-8 0,-2-5 0 16,3-5 0-16,-9-11-96 16,10-8-24-16,-1-8 0 15,3-2 48-15,1-10 72 0,4-3 0 16,0 0 48-16,0-9 32 16,4-10-80-16,9-10 0 0,6-12-8 15,5-7-8-15,12-6-40 16,1-9 8-1,2-1 40-15,1 7 0 16,-1 9 0 0,-2 10 0-16,-14 13 8 15,1 12 0-15,-7 6 152 16,-6 7-32-16,1 4-40 0,0 12 40 0,0 9 72 16,0 4-40-16,-4 9 16 15,0 3 32 1,-4 4-56-16,0 2-32 15,-4 1-40-15,0 0-24 16,0-7-40-16,0-3-8 0,0-6 0 16,0-4-80-16,0-6-256 15,0-3-280-15,0-3-536 0,8-6-1265 32,0-4-2784-32,4-3-4873 15</inkml:trace>
  <inkml:trace contextRef="#ctx0" brushRef="#br0" timeOffset="108881.87">12873 12836 4064 0,'0'0'10355'0,"0"0"-7923"16,0 0-1296-16,0 0-31 0,116-19-249 15,-65 19-304-15,1-6-104 16,8 3-168-1,-4-1-168-15,-4 4-112 16,-5 0 0-16,-7 0-320 0,-9 0-488 16,1 0-857-16,-11 0-1311 0,-5 0-2417 0</inkml:trace>
  <inkml:trace contextRef="#ctx0" brushRef="#br0" timeOffset="109166.79">13678 12465 5249 0,'0'0'5809'0,"0"0"-3649"15,0 0 281-15,0 0-465 16,0 0-839-16,0 0-305 0,0 0-144 16,71-42-248-16,-62 49-144 15,-2 12-40-15,-3 3 120 0,0 16 80 0,-4 3 48 16,0 10-240-16,0 3-88 15,0 3-24 1,-4-3-64-16,-4 3-32 16,-8-9-56-16,8 0 0 0,-3-10-168 15,-2 0-424-15,9-3-416 16,-11-7-536 0,6-2-2657-16,2-13-5225 0</inkml:trace>
  <inkml:trace contextRef="#ctx0" brushRef="#br0" timeOffset="112821.92">14865 12789 7137 0,'0'0'4849'16,"0"0"-2584"-16,0 0-425 0,0 0-112 16,0 0-471-16,0 0-473 0,8-45-336 0,-8 45-128 31,0 0-112-31,-4 7-104 15,-8 8-32-15,-8 11 152 16,-4 3-32-16,0 8-96 0,-4-5-72 16,5 3-16-16,-1-3-8 15,4-7 0-15,4-3-344 16,4-3-248 0,0-9-624-16,8 0-857 15,4-10-2192-15,0 0 0 16,0-13-2312-16</inkml:trace>
  <inkml:trace contextRef="#ctx0" brushRef="#br0" timeOffset="113022.4">14686 12792 7497 0,'0'0'2433'15,"0"0"-57"1,0 0-295-16,0 0-897 16,0 0-440-16,0 0-24 0,0 0 512 15,28 47-367-15,-13-18-425 16,9 6-96-1,4 3-192-15,4 3-48 0,0 4-8 16,0-7-96-16,-4 0 0 16,-8-9-208-16,-4-1-416 0,-9-6-681 15,-2-6-1391-15,-5-6-3113 0</inkml:trace>
  <inkml:trace contextRef="#ctx0" brushRef="#br0" timeOffset="113661.61">15415 12754 10362 0,'0'0'3112'16,"0"0"-815"-16,0 0-225 31,0 0-663-31,0 0-529 0,0 0-336 16,0 0-112-16,87-61-64 15,-67 61-176-15,4 16-88 16,1 13-8-16,-2 9-24 0,-7 7-56 31,-4 5 32-31,-8 7-48 0,-4-3 0 16,-4-3-72-16,-8 0-48 0,-4-13-96 0,0-3 48 15,0-10 24-15,4-9-8 16,5-6 64-16,3-4-24 0,4-6 0 31,0-3 104-31,0-13-56 16,11-13-64-16,10-5-72 0,2-11 56 15,12-6 48 1,6-3 0-16,-1 4 88 16,4-2 8-16,-5 11 32 15,-11 13 232-15,-3 9 0 16,-10 13-64-16,1 6 0 16,-4 0-64-16,0 9-64 15,-4 13-16-15,0 4 32 0,4 9 120 16,-9-1-24-16,1 8-40 15,1 2 24-15,-5 1-88 0,0-1-32 32,0 1-40-32,0-1-8 15,0-6 0-15,-5-3-264 0,1-6-488 0,4-7-480 16,-3-6-1801-16,3-7-5057 16</inkml:trace>
  <inkml:trace contextRef="#ctx0" brushRef="#br0" timeOffset="115597.57">15606 9534 672 0,'0'0'4945'16,"0"0"-3321"-16,0 0-120 16,0 0-287-16,0 0-89 15,0 0-128-15,0 0-144 32,23-44-72-32,-18 37 225 0,-1 5-345 15,0-2 8-15,-4 1-64 16,0 3-224-16,0 0-216 0,0 0-168 15,0 0-40-15,0 0-80 16,-4 7 48-16,-5 5 72 16,-6-2 0-16,-1-1 8 15,0 1 0-15,-4-4 16 0,8-3-16 16,1-3 80-16,-2 0-80 0,2-3 56 31,-2-13 24-31,9 0-24 16,0-9-16-16,4-1-40 0,0-2 8 15,0-4-8-15,17 4 40 0,-2-1-32 16,5 4-8 0,0 2 0-1,4 7-8-15,4 7 72 0,-4 3 0 0,4 6 40 16,4 0 48-16,-4 0-8 31,0 12 0-31,-5 4-80 0,-3 3-72 16,-3 6 8-16,-10 7-8 15,1 3 0-15,-8 6 0 0,0 1 0 32,-4 5 72-32,-12-2-64 15,-4 2 8-15,-4 1-8 0,-7 0 40 16,-5-1-48-16,-4-6 8 0,0-2 0 0,0-8 0 16,1-2 0-16,3-10-8 15,3-6 8 1,6-4-8-16,3-9 8 15,4 0-8-15,4 0 8 16,4 0 0-16,0-12 0 0,4-4 48 16,8 0-48-16,0-3 0 0,4 3 8 15,12-6-16-15,0 6-96 16,3 3 40 0,9 7 8-16,0 2-120 0,0 4 160 15,12 0 8-15,0 10 112 16,0 6 8-16,3 6 80 0,-2 0 33 31,-5 1-49-31,-4 2-56 0,-8 3-80 31,-5 1 0-31,-3 3 48 16,-4 3-24-16,0 0-16 16,-4-3 0-16,-4 0-56 0,4-7 8 0,-4 0-8 15,0-3-56-15,-4-6-528 16,0 3-905-1,-4-6-2920-15,-8-7-5409 0</inkml:trace>
  <inkml:trace contextRef="#ctx0" brushRef="#br0" timeOffset="116484.15">16299 13033 6937 0,'0'0'6633'0,"0"0"-4840"15,0 0-153-15,0 0-152 16,0 0-535-16,4 0-337 0,8 0-128 31,8 0-64-31,8-3-208 16,12-4 16 0,8 7-48-16,4-2 8 0,4 2-32 15,-9 0-80-15,1 0-40 16,-12 0-40-16,-4 0-176 0,-4 2-264 15,-13 2-384-15,2-1-1080 16,-10-3-3322 0,-3 0-5368-16</inkml:trace>
  <inkml:trace contextRef="#ctx0" brushRef="#br0" timeOffset="116800.49">16845 12792 10442 0,'0'0'2816'15,"0"0"-703"-15,0 0-713 0,0 0-400 16,0 0-480-16,84-54-55 16,-56 54 295-16,4 0-168 0,-9 3-240 15,-6 13-216-15,-6 6-128 32,-11 3 40-17,0 7 32-15,-8 0 64 0,-12-3 24 16,1-1-40-16,-1-2 16 15,4-1-24-15,4-3-24 0,8 1 72 16,4-8-48-16,4 4-112 16,16-3 104-1,8-3-16 1,8-4 8-16,7 1-104 0,5-4-8 0,-1-6-296 16,2 0-192-16,11-22-600 0,-12-3-1625 15,-9-7-5000-15</inkml:trace>
  <inkml:trace contextRef="#ctx0" brushRef="#br0" timeOffset="117085.61">17375 12680 10282 0,'0'0'2832'31,"0"0"-511"-31,0 0-753 0,0 0-376 15,0 0-431-15,0 0-321 16,0 0 80-16,0 0 64 0,71 45-176 16,-47-4-80-16,1 7-136 15,-9 3-72 1,-4 3-48-16,-12-7-64 16,0 8 40-16,-17-8-48 0,-15 4-56 0,-15-7-240 15,-24 10-216-15,-49 4-736 16,20-17-1385-16,0-6-2840 0</inkml:trace>
  <inkml:trace contextRef="#ctx0" brushRef="#br0" timeOffset="117687.08">15339 12455 3792 0,'0'0'7058'15,"0"0"-5018"-15,0 0-311 16,0 0-537-16,0 0-632 0,4-6-304 31,-8 15 32-31,-11 11 592 16,-6 5-64-1,-3 13-31-15,-4 3-257 0,4 10-40 16,-3 6-184-16,11 7-88 16,-1 3-40-16,10-4-56 0,7 0-56 15,0 1-64-15,12-7 0 0,7-3 0 32,2-3-192-32,3-10-368 15,11 3-800-15,-3-12-1257 0,0-10-3368 0</inkml:trace>
  <inkml:trace contextRef="#ctx0" brushRef="#br0" timeOffset="118573.67">13805 12179 4424 0,'0'0'6834'15,"0"0"-4706"-15,0 0-127 16,80-16-369-16,-56 16-608 0,-5 0-576 15,-6 16-31-15,2 9 71 16,2 7 128-16,-2 12-96 0,5 20-208 0,5 22-120 16,-6 19 0-16,-3 3-96 0,-8-13-40 15,-8-29-56-15,-4-18 0 16,-16-13-224-16,-12 6-256 0,-60 17-432 31,1-8-1281-31,-1-11-4320 0</inkml:trace>
  <inkml:trace contextRef="#ctx0" brushRef="#br0" timeOffset="119137.41">11992 11976 8937 0,'0'0'2089'0,"0"0"-681"16,0 0 104-16,0 0-71 0,-107 82-353 16,71-18-120-16,-12 25 96 15,1 25-271-15,6 13-265 0,13 0-136 16,20-3-192-16,8-19-144 31,24-4-48-31,20-6 64 16,20-12-72-16,16-7-208 0,15-12-552 15,-15-16-1209-15,-16-23-3424 0</inkml:trace>
  <inkml:trace contextRef="#ctx0" brushRef="#br0" timeOffset="119854.75">18144 13147 12202 0,'0'0'3873'0,"0"0"-2649"15,0 0-280-15,0 0-592 16,0 0-352-16,0 0-272 15,0 0-376-15,39-13-152 16,-22 13-656-16,-2 0-745 0,6 4-2048 16</inkml:trace>
  <inkml:trace contextRef="#ctx0" brushRef="#br0" timeOffset="119992.77">18634 13160 9946 0,'0'0'1976'16,"0"0"-1456"-16,0 0-520 31,0 0-2888-31</inkml:trace>
  <inkml:trace contextRef="#ctx0" brushRef="#br0" timeOffset="120177.63">19280 13230 11762 0,'0'0'2801'0,"0"0"-1145"0,0 0-944 15,0 0-712-15,0 0-1080 32,63-13-3393-32,-42 10-2649 15</inkml:trace>
  <inkml:trace contextRef="#ctx0" brushRef="#br0" timeOffset="120694.49">21439 12690 10082 0,'0'0'2432'0,"0"0"345"0,0 0-849 16,0 0-480-16,0 0-599 16,0 0-473-1,0 0-200-15,0 0-112 16,0 48 264-16,0-4-16 0,0 13 8 15,0 13-104-15,0-6-24 0,0 6-72 16,0-4-112-16,4-9 80 0,0 4-40 31,-4-4-48-31,0-7 0 16,0-8-88-16,0-4-296 0,0-9-232 16,-12-10-752-16,-8-4-1121 15,1-11-3192-15</inkml:trace>
  <inkml:trace contextRef="#ctx0" brushRef="#br0" timeOffset="120941.84">21340 12880 8753 0,'0'0'4225'16,"0"0"-1712"-16,0 0-593 0,0 0-784 16,0 0-679-16,3-5-345 0,-14 5-112 15,-13 3 0-15,-8 9 72 0,-8 4 16 16,-4 6-40-16,-3 7-48 16,-5 3-8-16,-25 22-1041 15,14-10-1951-15,12-3-3186 0</inkml:trace>
  <inkml:trace contextRef="#ctx0" brushRef="#br0" timeOffset="121142.32">20898 13573 9482 0,'0'0'2336'15,"0"0"297"-15,123 22-617 0,-40-12-800 31,13 2-416-31,19 1-239 0,-10 0-145 16,-22-4-192-16,-31-3-104 16,-24 1-120-16,0-1-120 0,-9 0-1113 15,1 1-1839-15,-20-1-4106 16</inkml:trace>
  <inkml:trace contextRef="#ctx0" brushRef="#br0" timeOffset="122028.91">22399 13138 3896 0,'0'0'9362'0,"0"0"-7849"0,0 0-353 15,80 0 0-15,-44 0-432 16,-1 0-392-16,6 0-152 0,-1 0-24 31,7 0 40-15,-3 0-31-16,-4 0 31 15,-5 0-80-15,-3 6-120 0,-4-3-120 16,-11 10-833-16,-2 0-1407 0,-11 0-2489 16</inkml:trace>
  <inkml:trace contextRef="#ctx0" brushRef="#br0" timeOffset="122260.66">22443 13309 5753 0,'0'0'5809'16,"0"0"-4113"-16,0 0-271 15,0 0-417 1,107 0-232-16,-54 0-392 15,10 7-96-15,5-1-56 0,4 0-56 16,-4 4-136-16,3 3-40 0,4-4-1048 31,-19-3-3865-31,-7-6-5633 0</inkml:trace>
  <inkml:trace contextRef="#ctx0" brushRef="#br0" timeOffset="122899.88">23507 12871 8977 0,'0'0'2217'0,"0"0"-81"0,0 0-263 16,0 0-369-16,0 0-552 0,84-38-288 31,-68 38-175-31,3 6-113 0,-2 17-152 16,-2 8-80-16,-2 14 0 15,-2 6-64-15,-11 9-64 0,0 0 32 16,0 0-48-16,-11-6 8 15,-6-2-8-15,6-15 0 16,2-5-160-16,1-10 32 16,4-9 8-16,1-3-8 0,3-10 8 15,0 0 120-15,0-7-8 16,0-11-72-16,0-12 32 0,11-4-80 16,6-8 48-16,-2-2 8 31,13-7 64-16,4 0 0-15,8-3 0 0,8 4 8 16,4 2 8-16,-1 7 0 16,-3 12 72-16,-8 14 48 0,-12 8 32 15,-4 7 72-15,0 0 16 16,-9 10 8 0,2 12-32-16,-2 3-48 0,-2 10 64 15,-6 6-72-15,-3 4-16 16,-4 9-8-16,0 0-136 0,0 0 56 15,-7 0-56-15,-6-7-8 16,1-2-8-16,1-7-104 31,-2 0-216-31,2-6-488 16,-1-4-833-16,7-2-2447 0,-2-13-1298 16</inkml:trace>
  <inkml:trace contextRef="#ctx0" brushRef="#br0" timeOffset="123178.47">24750 12846 8977 0,'0'0'2273'15,"0"0"311"1,0 0-663-16,0 0-1145 0,0 0-448 0,0 0 376 15,-3 92-40-15,-14-44-103 0,1 9-17 16,4 0-264-16,4 0-112 31,1 0-96-31,7 0 16 16,-5-3-88-16,1 0-328 0,-4 3-1153 16,-3-16-2880-16,2-9-2560 0</inkml:trace>
  <inkml:trace contextRef="#ctx0" brushRef="#br0" timeOffset="123632.82">24698 13811 9249 0,'0'0'1921'0,"0"0"-1025"16,0 0 72-16,0 0-120 0,0 0-287 31,0 0-281-31,0 0-128 31,-20 83-32-31,20-71 176 0,9-2 240 16,2-7-24-16,1 0-192 15,0-3-72-15,-4-3 0 0,0-13 184 16,-4-3 88-16,-4-7-24 0,0 4-279 16,0 0-89-1,-4 6 56-15,0 4 16 0,0 8-48 16,0 4-152-16,0 0 0 16,-4 0 0-16,8 13 0 0,-4 0-48 15,4 0 0-15,0-4-72 16,0 1-80-16,9-4 88 31,-2-6 112-15,5 0 120-16,-8 0-120 0,-4-6-72 15,-8-13-337-15,-16-4-1055 0,-4 4-3401 16</inkml:trace>
  <inkml:trace contextRef="#ctx0" brushRef="#br0" timeOffset="147382.71">21639 5763 10298 0,'4'-7'2272'0,"-1"-3"-399"0,1 4-481 31,0-3-440-31,4 2-32 16,-8 4 0-16,0 0-199 0,0 3-185 31,0 0-176-31,0 0-184 16,-4 13-176-16,-20 31 8 0,-16 29-8 0,-20 32 16 16,-7 12 0-16,3-18-8 15,16-26 0-15,16-32-8 0,4-6-104 0,-4 3-144 31,5 0-112-31,3-6 136 16,4-13 72-16,12-10 80 0,8-9 72 16,0-9 160-16,8-23-72 15,20-22-88-15,11-35-96 16,25-41-24 0,9-13-88-16,-2-3 120 15,4 6-88 1,-6 23 96-16,-6 6 80 0,-7 22 0 15,-12 29 104-15,-16 25 208 0,-13 15 16 16,-6 8 168-16,-1 9-88 16,3 3-408-16,-7 19-16 15,9 32 16 1,-2 31 200-16,6 36-48 16,-6 9-40-16,-3 3-64 0,4-10 72 15,4-11-120-15,0-5 0 0,-4-18-8 16,0-22 8-16,-4-20-344 15,-4-12-632-15,0 3-601 32,-4 0-1167-32,0-7-2041 15,0-12-5369-15</inkml:trace>
  <inkml:trace contextRef="#ctx0" brushRef="#br0" timeOffset="147551.96">21268 5978 8129 0,'0'0'5922'16,"0"0"-4410"-1,0 0-664-15,143-19-280 0,-20 19-72 16,17 0-144 0,-1 0-136-16,-19 9-216 15,-49 1-520-15,-22 0-3929 0</inkml:trace>
  <inkml:trace contextRef="#ctx0" brushRef="#br0" timeOffset="147846.18">22475 6188 7193 0,'0'0'8738'16,"0"0"-6754"-16,0 0-503 0,0 0-657 15,0 0-592-15,0 0-232 0,16 51 120 0,-8-4 72 16,-4 7-96-16,4 10-48 16,0-1-48-1,-5-6-96-15,6-3-552 16,-5-10-776-16,0-14-1321 15,4-15-2344-15,-5-12-5161 0</inkml:trace>
  <inkml:trace contextRef="#ctx0" brushRef="#br0" timeOffset="148347.4">23260 5674 14163 0,'0'0'2464'0,"0"0"-480"0,0 0-759 32,0 0-649-32,0 0-576 15,0 0-48-15,-12 72 48 16,-8 8 8-16,-16 31 88 0,4 13-48 16,-3-10-40-16,7-25 8 15,7-35-16-15,10-16 0 0,-1-9-248 16,0-4-136-16,4 0-32 15,0-8-32-15,8-11-17 16,0-6 129-16,0-16 328 16,0-22-40-16,0-29-88 0,12-41 0 47,12-47 72-47,12-17 64 0,7 4 0 0,5 25 0 15,1 31 272-15,-14 33 88 16,-7 25 185-16,-12 26-49 15,-5 12 16-15,-6 13 80 0,3 3-280 16,3 3-312 0,6 41-88-1,7 42 88-15,3 41 128 0,5 23 0 0,-4 8-80 16,-4-9 16-16,0-25-64 16,-4-25 8-16,-8-29-8 0,-1-26-128 15,-7-9-336-15,1-1-480 16,-5 5-545-16,0-11-2519 0,-16-15-3570 0</inkml:trace>
  <inkml:trace contextRef="#ctx0" brushRef="#br0" timeOffset="148516.65">22913 6054 1384 0,'0'0'10786'15,"0"0"-8657"-15,0 0-1137 0,0 0-208 16,148 13 88-16,-28 3-352 0,15-3-208 16,-8-4-312-16,-15-3-64 15,-41-6-1176-15,-19 0-3657 0</inkml:trace>
  <inkml:trace contextRef="#ctx0" brushRef="#br0" timeOffset="148955.37">24001 6181 912 0,'0'0'11826'16,"0"0"-9625"-16,0 0-529 0,0 0-376 15,0 0-584-15,100-41-271 0,-64 41-121 16,-1 13-72-16,9 6-48 16,-8 6-32-1,-12 7-112-15,-17 6-56 16,-7 0 8-16,-43 7 40 0,-13-7-40 15,-12-4 56-15,1-8-8 0,19-10 88 47,0 3-48-47,20-6-48 0,16-4-48 16,12 1 0-16,33 3 8 16,42-1 72-16,32 1-64 15,13-3-16-15,7-8-440 0,-15-2-664 16,-24 0-857-16,-28-9-1864 0,-21-1-4360 15</inkml:trace>
  <inkml:trace contextRef="#ctx0" brushRef="#br0" timeOffset="149619.31">21160 6683 7841 0,'0'0'2585'16,"0"0"-1465"0,0 0-176-16,0 0 376 15,0 0 25-15,0 0-9 0,-32 3-16 0,32-3-399 16,4 3-265 0,20 4-144-1,32 2 80-15,44 7 48 16,63 6-176-16,44 4-200 0,20-1-56 15,12 7-24-15,-3 0-96 0,7-1-88 16,0 1-48-16,-9 0 48 16,-6 3 48-16,-9-3-48 15,-20 6-48 1,-40-10 48-16,-43-2 0 0,-49-10 40 16,-35-10-32-16,-19-3-8 15,-2 0 8-15,-7 0-8 16,-4-3-72-16,0 0-328 15,-8 0-184-15,-12 0-72 32,-3 0-568-32,-14 0-897 0,6 0-1824 15,7-3-2296-15</inkml:trace>
  <inkml:trace contextRef="#ctx0" brushRef="#br0" timeOffset="151878.03">21499 7712 4200 0,'0'0'7362'15,"0"0"-5874"-15,0 0-143 16,0 0-81-16,0 0-336 31,0 0-240-31,0 0-192 0,0 0-176 16,24-48-104-16,-24 64-168 16,-13 16 0-16,-6 22 208 15,-13 22 177-15,-7 19-161 0,2-3-216 16,5-22 8-16,9-19-64 15,3-16 0-15,-4-3 8 16,3 2-8-16,2-2 0 0,3-13-8 16,8-9-64-16,8-10 64 15,0 0 8-15,0-26-8 16,0-15-88-16,16-26-112 0,24-28 120 31,16-35-144-31,11-10 71 0,5 1 153 16,-12 15-48-16,-16 38 48 0,-8 22 8 15,-17 23 0-15,1 10 120 16,-8 5 249-16,0 7 207 0,0 3-88 16,-4 16-184 15,0 0-176-31,4 22-128 0,-1 26 0 16,14 25 72-16,-1 25 88 15,0 11-64-15,-5-1-48 16,1-13-40-16,-8-16 56 0,1-12-64 15,-6-13-48-15,1-13-384 32,-8-6-688-32,5 16-689 0,-5-10-2248 0,0-9-1688 15</inkml:trace>
  <inkml:trace contextRef="#ctx0" brushRef="#br0" timeOffset="152078.51">21280 7947 11178 0,'0'0'3097'0,"0"0"-1521"16,0 0-720 0,91-22-456-1,-15 12 16-15,36 1-168 16,31 5-48-16,0 4-200 0,-35 0-120 0,-40 0-4049 0</inkml:trace>
  <inkml:trace contextRef="#ctx0" brushRef="#br0" timeOffset="152410.48">22328 8054 13378 0,'0'0'3089'0,"0"0"-1289"16,0 0-463-16,0 0-745 0,0 0-520 16,0 0-72-16,7-9-56 15,-3 25 56 1,-4 9 72-16,0 4-16 16,0 6 48-1,-11 0-32-15,-6-3 16 16,2-4 32-16,-6-6 56 15,10-6 0-15,7-3-112 0,4-1-56 16,0-5 0-16,28 3 40 16,15-4 48-16,25-6 8 0,24 0-104 0,23-10-264 31,5-18-272-31,-28-1-1056 16,-21-3-5666-16</inkml:trace>
  <inkml:trace contextRef="#ctx0" brushRef="#br0" timeOffset="152896.07">23937 7893 9249 0,'0'0'7202'0,"0"0"-5610"15,0 0-295-15,0 0-561 16,0 0-520-1,0 0-208-15,0 0 48 16,-79 32 64-16,42 6-40 0,-6 9 32 16,-4 23-64-16,2-7-48 15,2 4 0-15,7-3 0 0,3-17-344 0,6-2-248 47,11-14 32-47,0-11 160 16,8-14 7-16,8-6 57 0,0-13 328 15,0-18-304-15,8-30-160 16,12-21 184-16,15-26 168 0,6-16 120 16,6 6 0-16,-2 10 544 31,-10 32-136-31,-3 19 128 0,-13 19 161 0,-2 16-41 16,-2 6-112-16,-2 7-16 0,2 9-200 15,2 5-320-15,3 27 56 0,7 29 40 31,1 28 56-31,12 22 16 16,-8 6-48-16,0-12-120 16,-13-25-8-16,-10-23-16 0,-5-19-328 0,0-3-384 15,-4 6-576-15,-4-6-1361 16,-9-10-3392-16</inkml:trace>
  <inkml:trace contextRef="#ctx0" brushRef="#br0" timeOffset="153080.96">23559 8108 11842 0,'0'0'3121'32,"0"0"-2169"-32,123 26 144 15,-11-7-648-15,12 3-296 0,-17-2-112 0,-23-11-40 16,-9-3-552-16,-27-2-2617 0,0-4-8577 15</inkml:trace>
  <inkml:trace contextRef="#ctx0" brushRef="#br0" timeOffset="153265.82">24558 8150 13098 0,'0'0'3849'16,"0"0"-2401"-1,0 0-71-15,0 0-753 16,0 0-344-16,0 0 136 15,37 105-80-15,-37-54-160 16,0 6-104-16,-5-3-72 16,-14 0-280-16,-9-10-448 0,-15 4-616 15,2-16-2697-15,5-10-4649 16</inkml:trace>
  <inkml:trace contextRef="#ctx0" brushRef="#br0" timeOffset="155317.59">24571 7610 6041 0,'0'0'4505'16,"0"0"-3113"-16,0 0-328 0,0 0 209 16,0 0-377-16,0 0-304 15,-4-9-120-15,-8-1-112 16,-4 1 104 0,-4-1-32-1,-4-2-176-15,-8-1-104 0,-4-3 0 16,-3 0-88-16,-6 0-56 15,-6 0 0-15,-5-3 0 16,-4 0 0-16,0 0-8 0,4 3 16 31,5 1-8-31,3-2 0 16,0 4 0-16,4-2 0 0,1 2-8 0,-9-3 8 0,0 1 0 16,-4-5-8-16,1 1 8 31,-1 0-8-31,-4 0 8 15,0 0-8-15,4 4 8 0,-4-2-8 16,1 2 8-16,3-1-8 16,-3 3 8-1,3 3-8-15,0 1 0 16,-4 0 8-16,8-1-8 16,-4 0 0-16,5 1 0 0,-5 3 0 15,-4-4 0 1,0 3-8-16,-3-2 8 15,-5 6 0-15,1-4 0 0,-6 1 8 16,2 0-8-16,3 0 0 0,5 2 8 16,7-2 16-16,-4 6-16 0,8-3-8 31,1 3 8-31,-5 0 0 16,0 0-8-16,-4 0 8 0,0 0-8 15,0 0 0-15,8 6 8 16,-3 1-8-16,7 2-8 0,1 0 8 0,6 1-8 15,-2 3 0 1,-2 3 8-16,2-1 0 16,-1 2 0-16,0 1 0 15,-3 5 0-15,2-5 0 0,-2 2 0 16,-1 2 0-16,-1-3 0 31,6 0 0-31,0 0 8 0,2 3 0 16,5-2-8-1,5 5 0-15,-1-3 0 16,4 7 0-16,0-1 0 0,5 4 0 16,2 3-56-16,1 3 56 15,1 3-8 1,2 0 8-16,6 4-8 0,2-1 8 16,-2 4-8-16,7-4 8 15,0-2 0-15,4 2 0 0,0 0-72 16,8-5-16-16,12-1 8 15,-1 0-24-15,5 0 56 16,4 0 48-16,4 0-8 0,4-3 8 31,8 0-8-31,0 0 0 16,4 0 8 0,3 0-8-16,1-7-40 0,4 4 48 0,0-3 56 31,-1-1-48-31,5 1 40 15,-4-7-48-15,4 4 0 0,3-1 0 16,1-3 0-16,3 0-40 0,6-2-56 16,-6-1 40-16,5-1 56 0,-5-5 0 15,6 0 0-15,-6 0 16 16,1-4-8-16,4 1-8 16,-4-1 104-16,3-2-40 15,0-1 16-15,2 0 16 16,-2 1-24-16,1-1 48 15,0 1 40-15,-4 2-16 0,-5-3-64 16,-7 4-72-16,0-1 0 16,-9-2 0-16,2-1-8 0,2-3 0 31,-3 0 0-31,4 0 0 16,-1 0 0-16,1 1 0 15,1-1-16-15,-6 0 8 16,-3 0 0-16,0 4 0 0,-5-4 0 31,-2 0 0-31,2 3-8 0,1 1-48 16,0-4-8-16,4 0 64 15,-1 4-8-15,2-5 8 16,6 2 8-16,-3-1 0 0,-1 0 0 0,2-3-8 16,-1 0 0-1,-9 0 8 1,1 0 0-16,4 0 0 0,-4 0 8 15,-4-3 8-15,7-4-8 0,-2 5 0 16,-2-5-8-16,1 1 48 16,0-1-48-1,-4 1 0-15,-4-3 0 16,-4 2 0-16,-4 1 8 0,-1-4 40 31,-3 4 32-31,1-4-32 16,-2-2-32-16,5-4 41 15,-4 3-9-15,8-3-48 0,-5 1 8 16,1-2-8-16,1 5 0 0,-5-1 0 0,-5 1 0 16,2 2 0-1,-6 0-8-15,1 1 0 16,0-4 8-16,0 1 0 31,4 2 0-31,0-3 0 0,0 1 0 16,4-1 0-1,-8-3 0-15,3 0 0 16,2-3 0-16,-6-3 8 0,2-1 0 16,-5-2 0-16,-4-4 88 15,-1 1-40-15,1-3 0 0,-4-1-56 16,0 3 0-16,0 1 0 0,4-1 88 16,0 0 8-16,-4 1 8 15,5-1 0 1,-5 1-8-16,0-7-16 15,-5 3-32-15,-7-3-32 16,-8 0 32-16,-8-3 32 0,-4-4 16 16,-11 2-32-16,-5-5-56 0,-3-3 136 15,-9 0-72-15,-4 1-72 16,0-1 0-16,-3 4-8 16,-9-1-288-16,-24-2-520 15,16 9-905-15,13 12-2720 0</inkml:trace>
  <inkml:trace contextRef="#ctx0" brushRef="#br0" timeOffset="156320.07">22137 8118 6665 0,'0'0'1984'16,"0"0"-815"-16,0 0 87 15,0 0-480-15,0 0 8 0,0 0 480 16,-17-10 153-16,17 10-145 16,0-2-192-1,0 2-288-15,0-4-151 0,0 1-129 16,4 0-96-16,9-3-272 15,6 2-96-15,1-5 72 0,8 6-64 16,0 0 16-16,0-1 8 16,-4 4 16-16,-1 0-24 31,-6 0-64-31,-2 0-8 16,-6 10-16-16,-5-1-80 0,3 4-208 15,-3 6-544-15,-4 3-1009 16,0-6-2408-16,0-3-3480 0</inkml:trace>
  <inkml:trace contextRef="#ctx0" brushRef="#br0" timeOffset="162303.63">21392 6699 3712 0,'0'0'3025'16,"0"0"-1417"-16,0 0-399 31,-5-6-377-31,5 6-320 16,0 0-88-16,0 0 32 16,0 0 128-16,0 0 208 0,0 0 48 15,0 0-103-15,-4 0-281 16,4 0-232-16,-4 0-112 0,-7 0-48 15,-2-4-64-15,-6 4 8 16,-9 0 0-16,-4 0 0 0,0 0-8 16,-4 0 8-1,0 0-8-15,4 0 8 16,-4-3 8-16,0-3 32 0,8 0-40 16,0-4 0-16,0 0 176 15,9-2 64-15,3-1-48 16,0 1-16-16,0-5 112 15,4 2-176-15,0-5-40 16,0 1 48-16,1 1 24 0,-2-1 120 16,2-1 216-16,3 1-320 15,-5 3-120-15,2-6-32 32,3 3-8-32,3-3 40 0,5-3-40 15,-4 2 40-15,4-2 0 16,0 0-40-16,0 2 0 15,0-2 0-15,0 0 0 0,0-1 40 16,0 1-40-16,4-4-8 16,1 4 8-16,-1-4 0 0,0 0-8 31,3 1 24-31,5 3-16 16,-3-4 0-16,-2 4 0 0,5-4 0 0,1 4-8 15,-2-4 8-15,6 4 0 16,-6-4-8-16,6 1 0 15,-2-1 0-15,5 4 0 16,-4-4 0-16,4 7 0 16,-5-4 0-16,2 1 0 15,3 3 0 1,-5 0-8-16,6-1 8 16,-2 4 0-16,1-3-56 31,-3 3 56-31,2 0 0 0,1 0-8 15,-1 0 8-15,2 0 0 16,-1 0-16-16,-1 3 16 0,2 0-8 16,3 0 0-16,0 0 0 15,-1 0 8-15,1 0-8 16,4 1 0-16,0-2-48 0,4 2 40 16,0-1 8-16,0 0-48 15,-1-3 56-15,5 6 0 0,-8 1-8 16,0-1 8-16,0 0-8 15,4 4-48-15,-4-1 32 0,0 4 24 16,4-4-16-16,0 1-32 16,-1 0 48-1,5-1-64-15,0-3-40 0,0 0-16 16,0 1 48-16,0-1 16 0,0 3-16 16,3 4 72-16,-3-3-8 46,4 2-8-46,0 1 8 0,-1 3-48 16,2-4 56-16,6 4 0 16,-2 0 0-16,-2-3 0 15,-7 3 0-15,-4-4-8 0,-4 1 16 16,-8 2-8-16,4-2 16 0,-9 0-16 16,6-1 0-16,-2 4 0 15,9 0 0-15,4 3-8 16,12 0-96-16,0 0 8 15,8 0 96-15,-1 3-8 0,1 0 8 16,-4 4-8-16,-4-4 16 16,0 0-8-16,-4 1 0 0,-5-2 8 31,-3 2-8-15,0-1-8-16,-4 3 0 15,4-2 8-15,-4 2-8 0,4 0 0 16,7 4-8-16,-3-1-32 0,8 1 48 31,-4 2 0-31,4-2 0 16,0 3 0-16,-5-4 8 0,-3 4 0 15,-3-4 0-15,2 1 0 16,-7-1-8-16,4 1 0 0,-5-4 0 16,1 4 0-16,4-1 0 0,0 4 0 15,5-4 0-15,2 4 0 16,5 3 0-1,4 0 0 1,4 0 0-16,-5 3 8 16,5-3-8-16,-8-1 0 0,-9 2 0 15,-3-4-8-15,-8-1 8 16,-3 1-8-16,-1-1 8 0,-1 1-8 31,5 3 0-31,0 0 0 16,1 3 0-16,6 3 8 0,1 0 0 15,4 3 0-15,0 1 8 0,-1 0-8 0,5-1 0 32,-8 4 0-32,0-4 0 15,-4-3 0-15,-4 3 0 0,-8-2-8 16,3-4 8-16,-2 3-8 16,-2 0 8-16,2 3-8 0,-2 1 8 15,5 2-8-15,-3 4 0 16,2 0 8-16,-3 9-40 0,0-2 24 15,-4 2 8 1,0 0 0-16,0 3 0 16,-4-5 8-16,0-1-8 15,-4 0 0-15,-4-3-40 16,4 0 48-16,-4 3-96 31,0 0 16-31,0 3 32 0,0 4 0 16,0-1-32-16,-4 1 16 15,0-1 16-15,-4-3 40 16,3-2 8-16,-2-2-40 0,3-2 32 16,0-3 8-16,0 0 0 0,4-3-8 0,-4 2 0 15,4-2 0 1,-4 3 8-16,0-1-16 16,-4 4 8-16,-4-3 8 15,0 0-8-15,0-4 8 16,-8-2 0-16,1-1 0 0,-2-6-8 31,-3 3 8-31,-4-6 0 0,0 0 0 16,-4-3 0-1,1 0-8-15,-9-4 8 16,4 0 0-16,-12 4 8 16,5-3-8-16,-6-1 0 0,-2-2 0 15,-1-1 0 16,0 0 48-31,5-6-48 0,-2 0 0 16,2 0 0-16,-1 0 0 16,1 0 0-16,-2-6 8 15,-3-3 0-15,1-4 0 0,-1-3 0 16,0-3 8-16,-3 3-8 16,3-3-8-16,4 0 0 0,-16-13-1544 0,17 7-2721 0,2-1-6057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30T10:51:19.2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2099 5534 536 0,'0'0'2792'16,"0"0"-95"-16,0 0-1553 0,0 0-160 16,0 0 345-16,0 0-281 0,0 0-96 31,0 0-200-31,0 0-184 15,0 0 16-15,0 0-56 0,0 0 89 16,0 0-137-16,0 0-160 16,0 0-8-16,0 0-72 0,0 0-64 15,0 0 32-15,0 0 0 0,0 0 32 16,0 0 32-16,0 0-72 16,0 0 80-1,-4 0 16 1,4 0-80-16,-4 0-8 15,4 0-32-15,-4-3-32 0,4-7-8 16,0-2-136-16,0-1 0 16,0 0 8-16,0-3-8 31,0 0 0-31,8 3-8 0,0-2 8 16,4-1-8-16,4 0 0 0,-4 6-80 15,0 1 88-15,0 3-48 0,0-1 40 0,-4 4-136 16,3 3 96-16,-2 0-8 31,7 0-88-31,-4 0 72 16,4 3 0-16,0 6-48 0,-4 8 120 31,-1 1-40-31,2 5 40 0,-2 2 8 16,-7 3 0-16,0 8 0 15,1-5 88-15,-5 4-88 16,0 4 40-1,0-5-48-15,0 1-72 0,-5-3 64 16,1 0 8-16,-4-4-72 16,1-2 24-16,-1-7-24 0,3 0 64 0,1-7-216 15,0-5 80-15,1-4 16 32,3-3-16-32,0 0 144 0,0 0 8 15,0-13-8-15,0-6-224 16,0-9-72-16,7-11 248 0,2-5 0 15,6-3-184-15,-3-10 56 0,0 3 0 0,4-3 16 32,-4 2 144-32,4 1 16 15,-4 4 0-15,0 5 48 0,0 4 16 16,0 6 64-16,0 6 56 16,0 4 72 15,0 3-112-31,-1 3-16 15,2 3 48-15,-1 0-96 0,-5 3-8 16,2 3-56-16,-1 4 112 0,-4 6-56 16,3 0-72-16,-3 0-296 15,1 0 64-15,3 4 48 0,3 5 184 16,2 4 152-16,-2 2 16 16,1 5 24-1,0-1-16-15,0 3 56 0,-4 3-104 16,0 1-40-16,0-1-16 15,0 1 8-15,0-1 16 0,-4 0 0 16,0 4-16-16,0 3-24 31,0-4 16-31,0 7 24 16,-4-3-88-16,4 0 72 16,-4 3-72-16,0-4 40 0,0 1-8 15,0 0-32-15,4-3-8 16,-4-1 56-16,0-6-56 0,0 0-16 15,0-2 16-15,3-5-8 32,-3-2 8-32,5 0-8 0,-5-7 8 0,0 1 0 15,4-1 0-15,-4-6-120 16,0 3-104-16,0-3-144 0,0 0-112 16,0 0-544-16,0-9-968 15,0-4-3626-15</inkml:trace>
  <inkml:trace contextRef="#ctx0" brushRef="#br0" timeOffset="501.21">3059 5778 5281 0,'0'0'3192'0,"0"0"-2151"16,0 0 87-16,0 0 368 31,0 0-424-31,0 0-159 0,0 0-217 15,0 7-200-15,0-7-224 16,0 6-184-16,0-3 48 0,4 3 24 16,-4 4-32-16,5 0-64 15,-1 2 8-15,-4 1 0 16,4-1 32-16,-4 8-56 0,0-1 72 16,-4 3 8-16,-9 0-64 15,-2 1-64-15,-21 2-416 0,8-9-1913 16,4 0-3472-16</inkml:trace>
  <inkml:trace contextRef="#ctx0" brushRef="#br0" timeOffset="7001.5">4370 5670 80 0,'0'0'7009'0,"0"0"-6201"16,-11 0-480-16,2-6 576 31,9-4 161-31,0-2-113 0,0-1-360 16,0-3-40-16,0 1-256 15,9-5 392-15,-1 1-80 0,3 3-375 0,6 0-105 0,2 4-56 16,1-1 88-16,0 3-72 31,3 4-80-31,5-1-8 0,-3 5 0 16,-1 2 0-16,0 0 0 15,-5 6-128-15,1 13 128 0,-8 3 0 16,1 7-8 0,-10 9 8-1,1 0 0 1,-4 10 80-16,0 2 8 16,-4-2-88-16,-8-1 80 0,0-2 8 15,1-7-88-15,-2-9 16 0,2-4 0 16,3-9 40-16,-1-6 0 0,5-7-48 15,4-3 0-15,-4 0 128 32,4-7 136-32,0-11-136 0,0-11-136 15,0-9-16-15,13-10-48 16,2-3-192-16,6-3 8 0,2 0 24 16,5 4 96-16,-8 5 40 15,4 4 88-15,0 9 416 31,-4 7-296-31,4 3-120 0,-9 5 384 16,5 5-256-16,-3-1-120 16,-2 10 88-16,-2-3 32 0,-2 6-128 15,1 0-48-15,-3 0-128 16,2 9 176 0,1 10 256-16,-4 4 0 15,4 2-32-15,0 10-72 0,-4-1-24 16,0 5 120-16,0-1-168 15,-4 0 88-15,-1 3-48 0,2 1-64 0,-5-1 24 16,0 3-32-16,0-3-48 31,0-2-8-31,-5-2-224 0,-2-1 80 16,-1-5-16-16,4-5-240 16,-4-7-392-16,4-3-512 0,0-7-497 15,0-9-2312-15,0 0-2600 0</inkml:trace>
  <inkml:trace contextRef="#ctx0" brushRef="#br0" timeOffset="7317.86">5330 5309 4624 0,'0'0'6138'0,"0"0"-4906"0,0 0-240 0,0 0 897 31,0 0-329-31,0 0-640 16,8-20-304-16,-8 20-192 16,0 10-400-16,0 5 32 0,0 17-32 15,0 10 168-15,0 5-23 16,-8 7-33-16,5 0-88 0,-1 1 0 15,-4-8-48-15,3-3-248 16,1 1-497 0,-3-1-743-16,3-12-1577 0,0-3-2968 15</inkml:trace>
  <inkml:trace contextRef="#ctx0" brushRef="#br0" timeOffset="7803.46">5402 6048 984 0,'0'0'8041'0,"0"0"-7128"15,0 0-585-15,0 0 296 16,0 0-32 0,0 0-152-16,0 0-240 31,-8 26-104-31,8-23-88 0,0-3 0 0,4 0 72 16,9 0 48-16,-2 0-128 15,1 0-104-15,0 0 96 16,-8-7 8-16,0 1 64 0,-4 3 24 15,0-1 464 1,0 4 328-16,-8 0-631 0,0 0-97 16,0 0-32-16,0 7-40 15,4-1-80-15,4 1-8 16,0-1 0-16,0-3 8 0,0-3 0 16,8 0 56-16,0 0 112 31,0-6-80-31,0-7-8 15,-8 0-80-15,0 1-192 0,0 2-224 16,-12 0-569-16,-8 4-1551 16,4 6-5594-16</inkml:trace>
  <inkml:trace contextRef="#ctx0" brushRef="#br0" timeOffset="8605.4">4386 6378 936 0,'0'0'5857'0,"0"0"-4385"16,0 0-472-16,0 0 393 15,0 0-257 1,0 0-408-16,0 0-24 0,0 0 80 15,0 0-183-15,9 0-65 32,2 0-80-32,5 3-104 0,4-3-24 15,0 7-72-15,4-7 40 16,4 3-88-16,4 0 8 16,8-3 32-16,-1 0-120 0,5 0 136 0,8 0-184 0,0 0 64 31,0 0 40-31,-5-3-64 15,5 0-24-15,-5 3-88 0,2-3 48 16,-6 3-24-16,2 0-24 16,-2 0-8-16,1 0 8 0,0 0 0 15,0 0-8-15,-4-4 8 16,-1 4 40 0,-7-3 33-16,0 3-73 0,-8 0-8 15,0 0 8-15,-5 0 0 16,-6 0-8-16,-1 0 0 0,-5 0 0 15,-2 0 0-15,-5 0-80 0,0 0 7 47,0 0-63-47,0 0-56 0,0 0-208 16,-9 0-392-16,2 0-1336 16,-1 0-961-16,4 0-4633 0</inkml:trace>
  <inkml:trace contextRef="#ctx0" brushRef="#br0" timeOffset="19283.58">2271 7308 536 0,'8'-2'744'0,"-8"-5"-560"15,3 4 744-15,1-4-40 16,0 4-304-16,-4-3-24 0,0 0 465 31,0 3 359-31,0 3-176 16,0-4-88-16,0 4-63 15,0 0-145-15,0 0 80 0,0 0-144 0,0 0-128 0,0 0 57 16,0 0-105-16,0 0-128 16,0 0-88-1,0 0-128-15,0 0-120 16,0 0-56-16,0 0-88 16,0 0-56-16,0 13-8 0,-11 13 0 15,-6 8 144 1,-2 14 72-1,-1 0-96 1,0 9-40-16,4 0-24 0,4-3 40 16,0-6-48-16,0-7-40 15,8-6 56-15,0-10-8 16,0-6 0-16,4-9-16 0,-4-1-40 0,4-5-16 16,0-4-160-16,0 0 176 0,0-13-8 31,4-13-32-31,8-12-136 15,12-26 88-15,4-21-32 16,8-23-336-16,4-6 88 0,-12 19 80 16,-4 25 104-16,-9 28 184 15,1 11 80-15,0 5 56 0,4-3 48 16,-4 4-8-16,-4 13-24 16,-4 5 24-16,-8 4 24 15,4 3-200-15,0 16 0 0,-1 19 0 16,6 19 392-16,3 6 120 15,-5 10-336-15,2 0-96 0,-1 3 24 32,3 19-104-17,-3-13 64-15,1-9 16 16,-1-13-64-16,-1-9 56 16,-3-1-16-16,5 4-8 0,2-9-48 15,-7-7-440-15,4-10-448 0,-3-9-200 16,-1-3-936-1,-4-13-737-15,-17 0-2424 16,2 0 304-16</inkml:trace>
  <inkml:trace contextRef="#ctx0" brushRef="#br0" timeOffset="19530.59">2151 7728 8969 0,'0'0'3025'0,"0"0"-2105"31,0 0-24-31,0 0 137 0,0 0-129 16,124-64-40-16,-72 48-184 0,11 0-368 15,1 4-112-15,-4 5-200 0,-5 4-928 16,1 3-1592-16,-12 7-1625 15,-16 5-3737-15</inkml:trace>
  <inkml:trace contextRef="#ctx0" brushRef="#br0" timeOffset="19762.2">2916 7766 6329 0,'0'0'2312'0,"0"0"-1047"16,0 0 175-1,0 0-232-15,4 79 88 16,-4-53-279-16,0 2-409 16,0 4-232-16,0-3-232 0,0 6-16 15,0-4-128-15,-4-3-520 16,4 4-1377-16,-4-10-2071 0,4-9-4698 15</inkml:trace>
  <inkml:trace contextRef="#ctx0" brushRef="#br0" timeOffset="20021.09">3354 7912 7561 0,'0'0'6209'15,"0"0"-5832"-15,0 0-297 0,0 0-48 16,0 0 288-16,0 0 160 16,0 0-40-1,24 60-216-15,-24-37 80 0,-8 5-304 16,-28 10-432-16,8-3-1409 15,0-10-2856-15</inkml:trace>
  <inkml:trace contextRef="#ctx0" brushRef="#br0" timeOffset="20607.57">3960 7512 1304 0,'0'0'11402'0,"0"0"-9961"0,0 0-977 0,0 0 192 16,0 0-304-16,0 0-24 31,0 0 528-31,4 66-232 15,-4-24-104 1,0 2-152-16,0 4-48 31,-9 0-119-31,2-1-81 0,-9-2-48 0,4-4-48 16,0-6-24-16,1-10-136 16,2-6-273-16,1-6-47 15,1-10 104-15,7-3 104 0,0-6 240 16,0-23-840-16,0-22-256 0,19-28 752 0,9-29 96 15,7-6 224-15,-7 15 32 16,-7 26 48-16,-10 32 384 31,2 6 144-31,-2 6-112 0,-3 1 600 16,5 6-360-16,-9 9-312 16,-1 10 105-16,-3 3-425 15,4 6-72-15,4 16 0 0,1 13 296 16,2 9 40-16,2 11-40 31,-5 8-128-31,-1 4 24 16,1 0-88-16,-4-4-32 0,4 0-72 15,-4-2-120-15,0-7-152 16,4-4-368-16,0-5-345 0,0-3-543 0,0-14-1272 16,-4-6-2170-16</inkml:trace>
  <inkml:trace contextRef="#ctx0" brushRef="#br0" timeOffset="20808.16">3697 7836 10746 0,'0'0'1560'16,"0"0"-944"-16,0 0-328 0,108-54 216 15,-44 35-208-15,-1 3-296 32,16 0-192-32,-15 6-1912 15,-12 4-7306-15</inkml:trace>
  <inkml:trace contextRef="#ctx0" brushRef="#br0" timeOffset="21109">4374 7820 2512 0,'0'0'7914'16,"0"0"-6322"-16,0 0-984 0,0 0 264 0,0 0-79 31,0 0-113-31,0 0-200 0,72 29-104 16,-60-14-24-16,-8 7-40 15,-4 0 0-15,0 4 120 16,-8 0 112-16,-4-1-96 0,-8 0-160 16,8-6-112-16,4-6-119 31,8-4-57-31,0-9-97 0,12 0-471 0,23 0-8 0,34-25-488 16,-5 0-1625-16,-4-4-3256 15</inkml:trace>
  <inkml:trace contextRef="#ctx0" brushRef="#br0" timeOffset="21578.87">5100 7912 5801 0,'0'0'6201'0,"0"0"-5329"16,0 0 136-1,0 0 185-15,0 0-313 0,0 0-144 16,0 0-304-1,0 0-96 1,36 35 40-16,-36-16-152 0,0 0-200 0,0 3-24 16,-21 3-192-16,1 1-536 15,-3-4-1024-15,-1-6-681 16,12-6-2712-16</inkml:trace>
  <inkml:trace contextRef="#ctx0" brushRef="#br0" timeOffset="22142.43">5693 7524 3608 0,'0'0'8666'15,"0"0"-6473"-15,0 0-1201 16,0 0 288-16,0 0-408 0,0 0-416 15,0 0-288-15,0 39 232 16,0-5-31 0,-7 14-129-16,-10 3-88 0,6 3 8 0,-10 3 0 15,1-3-152 1,1-7-8-16,-5-2-608 0,3-13 416 16,6-7 24-16,2-12-281 0,6-10 105 31,-1-3 216-31,4-9 0 0,4-20-192 15,0-12 0-15,8-26 320 16,16-25 24-16,8-22-24 16,7-4 96-16,-7 20-40 0,-4 28 96 0,-11 29-24 15,-2 15 192 1,5 1 296 0,-1 0-175-16,2 8-97 15,-10 11 24-15,6 6-344 16,-10 10 120-16,6 21-96 15,-5 14 296-15,-1 9-120 0,-3 10-8 16,0-1-120-16,-4 4 0 31,5-1 32-31,-5-2-120 16,4-4 48-16,0-6 8 0,0-3-64 0,3-10-368 16,6-6-480-16,-2-6-305 0,10-10-759 15,2-7-1985 1,-7-5-1280-16,0-7-1512 15</inkml:trace>
  <inkml:trace contextRef="#ctx0" brushRef="#br0" timeOffset="22327.61">5493 7918 5209 0,'0'0'6313'0,"0"0"-5137"0,0 0-176 16,0 0-551-16,0 0-369 0,112-66 24 0,-56 43-104 16,32-5-1057-16,-9 2-607 31,-11 1-4505-31</inkml:trace>
  <inkml:trace contextRef="#ctx0" brushRef="#br0" timeOffset="22759.38">6243 7702 6209 0,'0'0'7185'0,"0"0"-5952"15,0 0-713-15,0 0 480 0,0 0-216 16,0 0-192-16,0 0-240 16,0 0-200-1,12 0-152-15,-1 0-224 16,13 0 144-1,-7 4-152-15,2 5-200 16,-6-3 72-16,-9 4-88 0,-4-1-152 16,0 4 600-16,-8 6 288 15,-9 0 304-15,-2 0 56 16,3 0-160-16,-1-3-104 16,6 0-200-16,3-6-184 15,8 2 0-15,0-2-8 0,4-1 8 16,7 1 0-16,6-4-168 15,3 4 56-15,-1-4-32 0,6 0 72 16,-10 1 72-16,-2 2-64 31,-6-2 64-31,-7 5 224 16,0 4 296-16,-15 3 337 16,-13 3-113-16,-8 4-368 0,-8-1-24 15,-4 0-216-15,-16 7-136 16,9-9-1008-16,7-8-3625 0</inkml:trace>
  <inkml:trace contextRef="#ctx0" brushRef="#br0" timeOffset="36139.93">4060 10042 5945 0,'0'0'2800'0,"0"0"-1703"0,0-3-73 16,0 3 8-16,0 0-32 0,0 0 193 15,0-3-185-15,0 3-216 32,0 0-32-32,0 0-240 0,0 0-208 15,0 0-184-15,0 0-32 16,0 0-88-16,0 0-8 15,0 0 0-15,-4 6-56 16,-9 10 56-16,2 7 120 0,-10 5-112 31,6 3 0-31,-1 8 48 16,-4-1-56-16,4 6 8 0,0-2-8 16,0 2 48-16,1-3-48 15,2-3-8-15,2-6 8 0,7-3 8 0,-5-7-8 16,5-6-8-1,0-4-40 1,0-5-80-16,4-4-24 16,0 0-120-16,0-3 176 0,0 0 96 0,0-6 8 15,0-13 120-15,0-3-128 16,0-13-80-16,0-7 64 0,8-2-168 31,0-7 48-31,4 1 128 16,0-2-32-16,4 2 40 0,0-1 0 15,0 6 0-15,0 1 0 16,0 6 8-16,-1 0-8 0,2 9 72 16,-2 1 96-16,2 3 40 31,-2 5-32-31,2 1-112 16,-6 3 56-16,6 4 88 0,-6-1-104 15,2 6-8-15,-6 1 40 16,1 3-56-16,-4 3-80 0,5 0-64 15,-2 0-64-15,1 0-120 16,4 13 136 0,0 3 112-16,0 6 0 15,4 3 16-15,-4 7 40 0,-1 0 56 16,2 6 24-16,-2 0-88 0,-2 3 72 16,-1 0 24-16,-4 4-144 0,0-4 64 46,-1 1-8-46,-3-1 24 16,0-6-64-16,0 3-16 0,0-6 0 16,0-4 40-16,0-2-32 15,0-4 0-15,0-6 0 0,0-4-8 16,0-5 0-16,0-1-216 16,0-6-224-1,0 3-56-15,0-3-232 0,0 0-136 0,0-6-320 16,-7-4-1585-16,-1-2-6209 0</inkml:trace>
  <inkml:trace contextRef="#ctx0" brushRef="#br0" timeOffset="36572.15">3753 10274 8585 0,'0'0'1777'0,"0"0"-793"15,0 0 168-15,0 0-336 0,0 0 25 16,0 0 247-16,88-6-40 0,-49-1-112 0,9 4-32 16,0-3-408-16,8 0-311 31,-9-1 15-31,1 4-8 16,-12 3-136-16,-4-3 0 0,-16 3-48 15,0 0 0-15,-13 0-8 16,1 0 0-1,-4 0-48-15,0 0-120 0,0 0-128 0,0 0-97 32,0 0-159-32,0 0-168 15,0 0-1368-15,0 0-1089 16,-7 3-4337-16</inkml:trace>
  <inkml:trace contextRef="#ctx0" brushRef="#br0" timeOffset="37311.62">4502 10388 104 0,'0'0'1320'16,"0"0"4273"-16,0 0-4129 16,0 0 57-16,0 0-41 15,0 0-16-15,0 0 89 0,0-12-257 32,0 12-232-32,0 0-312 15,0 0-112-15,0 0-240 0,0 0-79 0,0 0-153 0,0 0-168 16,-4 12-32-16,-4 11 32 15,4 5 152-15,-5 7 56 16,6 3-160 0,-5 3 64-16,4-2-48 15,0-7-64-15,4-4 0 0,-4-9 8 16,4-3 0 0,0-7 40-1,0-2-48-15,0-4 0 0,0-3 48 16,0 0-40-16,0 0 72 15,0 0 8 1,0 0 24-16,0 0-112 16,0-6-496-16,-5-1-1025 0,-2 1-1407 15,3 2-4066-15</inkml:trace>
  <inkml:trace contextRef="#ctx0" brushRef="#br0" timeOffset="38561.44">3940 11811 5209 0,'0'0'5385'16,"0"0"-3785"-16,0 0-352 16,0 0 305-16,0 0-465 0,0 0-392 31,0 0-120-31,0-3-120 31,0 6-88-31,0 6-152 0,-8 10 40 0,-8 7 57 16,4 5-33-16,0 8-160 15,-4-1 40-15,4 3-48 0,-4-3-104 16,5 0 40-16,-2-6-48 0,6-7 8 16,-5-3 80-16,7-2-80 15,1-8 24-15,0-5-32 16,4-7-96 0,0 0 40-16,0 0 56 15,0 0 0-15,0-17 0 0,0-8-8 31,13-13-184-31,-1-10 120 16,8-9-56-16,-5-6 0 0,9-7-56 16,0 3-16-16,-4 4 103 0,0 9-63 15,0 6 160-15,-8 13 0 0,-1 7 16 0,2 9 112 32,-5 10 97-32,-4 2-49 15,-1 4 48-15,-3 3-224 16,4 0-40-16,1 3-176 0,3 13 216 15,0 9 136-15,3 7 72 16,2 6 40 0,-2 3-40-16,-3 4-80 15,5-1 112 1,-6-2-48-16,-3 2-112 0,5 1 16 16,-1-4-24-16,-5 3-64 15,1-6 80-15,4-3-80 0,-4-6-16 31,1-1-72-31,-2-9-328 0,5-3-208 16,-4-3-537-16,-4-10-615 16,0-3-1369-16,0 0-2808 0,-4-7 152 15</inkml:trace>
  <inkml:trace contextRef="#ctx0" brushRef="#br0" timeOffset="38777.56">3764 12087 10122 0,'0'0'3112'16,"0"0"-1751"0,0 0-297-16,0 0-536 0,0 0-200 15,96-38 176-15,-52 25-160 16,0 0-344-16,16-2-96 0,-8 5-2312 15,-13-3-2929-15</inkml:trace>
  <inkml:trace contextRef="#ctx0" brushRef="#br0" timeOffset="39131.69">4307 11954 5009 0,'0'0'6193'16,"0"0"-3889"-16,0 0-671 0,0 0-1017 15,0 0-104-15,0 0-32 16,99-13-8-16,-71 13-128 0,-8 0-320 31,-4 9-16-31,-9 7-8 16,-7 7 136-16,-3 5 152 15,-22 4 144-15,-2-1 49 0,-4 1 95 0,3-3-224 0,4-10 80 16,7-3-152-16,9-10-160 16,8 1-120-1,0-7-72-15,12 0 72 16,21 0 40-16,10-4 112 16,9-8-152-16,3-4-344 0,5 0-336 31,4-10-849-31,-16 4-3184 0,-12 7-4601 15</inkml:trace>
  <inkml:trace contextRef="#ctx0" brushRef="#br0" timeOffset="40381.51">4092 13538 9402 0,'0'0'2040'0,"0"0"-896"0,0 0 136 16,0 0-527 0,0 0-441-16,0 0-160 0,0 0 632 15,-21 54 96-15,14-23-360 32,-5 11-80-32,-1 2-8 0,2 7-120 15,-6 0-88-15,6 0-216 16,-2-1 73-16,-2-8 7 0,3-4-88 15,0-9 8-15,4-7 0 0,0-10-8 16,4-2 0 0,0-10-265-16,4 0 97 15,0 0 128-15,0-3 40 0,0-16 0 16,0-10-344-16,8-9 168 16,8-22 104-16,8-20-112 0,4-18 120 31,0 9-160-31,-9 19 40 31,1 23 176-31,-12 18 8 0,5 3 208 16,-2 4-64-16,2 3-32 15,-5 10 112-15,-1 5-8 0,-3 4-216 0,0 0-80 16,0 7 80-16,4 12 136 16,0 7 432-1,4 5-327-15,-4 7-89 0,0 4 120 16,0 2-104-16,0-3-24 15,0 4 0-15,-4-1-16 0,8 4 16 16,-8-7-144-16,3 0 64 16,-2-2-24-16,3-8-40 31,0-2-96-15,-5-7-320-16,1-3-272 0,5-3-473 15,-9-7-935 1,0-2-1049-16,0-7-3816 15,0 0 1361-15</inkml:trace>
  <inkml:trace contextRef="#ctx0" brushRef="#br0" timeOffset="40597.62">3948 13944 176 0,'0'0'11178'0,"0"0"-8489"0,0 0-1249 0,0 0-904 16,0 0 40-16,84-54 48 0,-49 39-184 16,5 2-240-16,8 0-200 15,8 0-840-15,-5 0-2257 32,-10 4-5600-32</inkml:trace>
  <inkml:trace contextRef="#ctx0" brushRef="#br0" timeOffset="41083.22">4582 13846 3848 0,'0'0'5305'0,"0"0"-3448"0,0 0-1033 16,0 0-104-16,0 0-256 15,0 0-216-15,95-35-16 16,-71 32 256-16,-1 3-143 16,-2 0-137-16,-10 0-208 31,-2 0-16-31,-9 0 16 0,0 9 376 15,0 7 352-15,-20 0 224 16,-1 3-24-16,-7-3-336 16,9 0-40-16,3-4-119 0,4-2-257 0,8-3-176 0,4-1-56 31,0 0-184-31,16 0 240 16,8 7 0-1,4 0-96-15,0 0-81 16,0-1-119-16,-4 1-144 15,-9-1 248-15,-2 1-40 0,-9 6 216 16,-4 1 16-16,-13 2 208 0,-11 0 24 16,-12 0 64-16,-3 1-120 0,-9-8-176 15,-20-8-400-15,8-4-1568 16,13-3-3769-16</inkml:trace>
  <inkml:trace contextRef="#ctx0" brushRef="#br0" timeOffset="51392.77">4665 10226 984 0,'0'0'632'0,"0"0"-456"15,0 0 904-15,0 3 392 0,0-3-351 16,0 0-49-16,0 0-192 16,4 0-144-16,-4 0-16 31,0 0-127-31,0 0-121 15,0 0-56-15,0 0-136 0,0 0-24 16,0 0-96-16,0 0-80 16,0 0-64-16,0 0-8 0,0 0 144 15,0 0-48-15,0 0-88 16,0 0 104 0,0 0-64-16,0 0 72 15,0 0-8-15,0 0-32 16,0 0 144-16,0 0 72 0,8 0-176 0,0 0-56 15,3 0 344-15,6-6-264 16,3 3-48-16,3-3-8 16,1-1 136-16,4-2-32 31,4 3-144-31,-4-1 32 16,0 1 49-16,-4 3 63 0,-4-4-56 15,0 4-136-15,-4-3 120 16,4 3 40-16,0-4 96 31,0 1-184-31,7-1-32 0,5 1 16 16,0-3-56-16,8-1 176 0,0 4 8 0,-1-4-128 15,2 1 32-15,-5 3 136 0,-4-1-80 16,-1 1-152-16,1-4-8 16,0 4 8-16,4 0 256 15,-1-4-8 1,6 3-240-16,2-5 176 15,1 2-40-15,4-3-128 0,4-2 248 16,-1 2-120-16,-2 0-96 0,-10 0-48 16,2 4 0-16,-6-4 176 15,-3 4-88-15,-4-1-80 16,4 1 72 0,-4 0-80-16,4-1 128 15,0 0-64-15,0-2-56 16,3-1 96-16,1 3 24 15,-4 1-72-15,-4-1-56 16,-4 4-56-16,-1-1 56 0,-3 1 0 31,-3 3 0-31,-2 0-56 16,2 0-128-16,-2 3 32 0,-2-4-152 16,2 1-408-16,-7 3 160 0,0-3-496 0,-4 3-873 15,-4 0 153-15,-16 0-1481 16,0 0-4024-16</inkml:trace>
  <inkml:trace contextRef="#ctx0" brushRef="#br0" timeOffset="52865.18">4661 10303 1280 0,'0'0'248'0,"0"0"40"32,0 0 2777-32,0 0-1353 15,0 0-544-15,0 0-200 16,0 0-95-16,0 0-425 15,0 0-88-15,0 0-88 0,0 0-168 16,0 0-24-16,0 0-72 0,0 0-8 16,4 0-56-16,8 0 56 15,4 3 168-15,0 3 232 16,4 0-184-16,3 1 184 16,5 3-56-16,0-4-176 0,0 6-160 0,0 1 152 15,4 0-80-15,0 0 96 16,4 2-168-16,-4-2 40 15,-1 3-48-15,1 0 48 16,-4-3-40-16,0-1 8 16,4 4-8-16,-4-3 88 0,0-1-88 31,8 1 40-31,-4 3 80 0,3-3-120 31,1-1 120-31,5 1-120 16,-6 0 216-16,5-4-72 15,4 1-24-15,-4-1 81 0,3-2 7 0,2 2-216 16,-2-2 56-16,-4-1-56 16,2 0 112-16,-5 1 56 15,-4-1-168-15,-4 0 56 16,-4 4 24-16,4-4-72 16,-5 1 56-16,1-1-56 0,4 3 8 15,0-2 32-15,4-1 0 16,0 0 16-16,-1 4-56 0,1-7 0 31,0 4 16-15,-4-4 24-16,-4 3-24 0,0-3-24 15,-8 0 8-15,0 1-8 16,-4-1 8-16,-5-3 0 0,2 3 120 16,-1-3 24-16,-4 0 184 15,3 0 120 1,-3 0-264-16,5 0 56 15,-5 0-64-15,4 0-16 16,-1 0-8-16,-3 0-112 0,0 0-40 0,1 0-8 16,-5 0-24-16,0 0 24 15,0 0-176-15,0 0-144 16,0 0-232 0,0 0 56-16,0 0-456 0,0 0-601 15,0-10-2456-15</inkml:trace>
  <inkml:trace contextRef="#ctx0" brushRef="#br0" timeOffset="54453.44">6837 9464 2616 0,'0'0'5505'0,"0"0"-4489"16,0 0-103-16,0 0 39 16,0 0-216-16,11-15 112 31,-11 15 224-31,0 0-255 0,0 0-257 16,0 0-336-16,0 0-224 15,0 0-8-15,0 6-144 16,0 10 152-16,-4 6 56 0,0 3 96 15,-3 4 144-15,-1 6-24 32,-1-3-24-32,2 3-32 0,-1-1-40 15,-5 5-56-15,6-4-64 16,-1-4-48-16,0-2 48 0,-1-4-8 0,6-6-48 16,-1-6 0-16,4-6 0 15,0-1 0 1,0-3-8-1,0-3-144-15,0 0 96 0,0 0 48 0,0 0 8 16,0 0 56-16,0-9 40 16,0-8-96-16,0-5-216 0,0-3-128 15,4-10-176-15,-1 0-128 32,6-6 160-32,3-4 232 0,-5-2 192 15,6 5-8-15,-5-2 64 16,3 9 8-16,2 0 0 0,-5 13 152 15,3 3 8-15,-2 3 88 16,-1 7 112-16,-5-1 64 31,5 3-240-31,-4 4 192 0,-4 0-72 16,5 3-8-16,-5 0-288 16,0 0-8-16,4 0-72 0,0 3-176 15,-1 7 248-15,9 12 0 16,1 0 88-16,2 7 72 15,1-1-24 1,4 1 32-16,0-1-40 0,-4 1-48 16,4 3 56-16,0 0-128 0,-5-1 80 15,2 4 16-15,-6 0-104 16,2 0 8-16,-2-6 56 0,-3 2-64 47,5-2 0-47,-6-4 8 0,5-2-8 15,-3-1 0-15,-2-6-96 16,1-3-72-16,-4-1-280 16,-4-9-168-16,0 4-816 0,0-7-65 15,-8 0-479-15,-3-4-2305 0</inkml:trace>
  <inkml:trace contextRef="#ctx0" brushRef="#br0" timeOffset="54747.66">6702 9801 984 0,'0'0'8746'15,"0"0"-7138"1,0 0-512-16,0 0 32 15,0 0 57-15,0 0-193 16,0 0-416-16,67-38-16 0,-31 28-88 16,-1-3-272-16,5 7-56 15,4-3-144-15,-4 6 0 0,-1-4-56 16,-11 7-704 0,0 0-1104-16,-3 0-385 15,-5 3-1832-15,-9 1-1672 0</inkml:trace>
  <inkml:trace contextRef="#ctx0" brushRef="#br0" timeOffset="55217.63">7342 9763 4600 0,'0'0'5234'16,"0"0"-3690"-16,0 0-688 0,0 0-16 16,0 0 137-16,0 0 7 15,101-32-136 1,-78 29-144-16,1 3-320 0,-12 0-384 15,4 3-8-15,-12 13-112 16,-4 3 120-16,0 3 80 16,-12 7 16-16,-8 0 120 15,-8-1 96-15,5-3-48 32,-1-2-56-32,3-5-88 0,6-5-8 15,6-3-112-15,1-7-40 16,8 0-8-16,0-3 48 15,8 0-24-15,16 0 24 0,4 0 168 16,12-3-40-16,0-6-88 16,4 2-40-16,-5 1-224 15,-7 2-608-15,-4 1-568 0,-4 0-448 16,-3 3-865-16,-14 0-3072 16</inkml:trace>
  <inkml:trace contextRef="#ctx0" brushRef="#br0" timeOffset="56389.33">6788 10703 4096 0,'0'0'4329'15,"0"0"-3216"-15,0 0 447 0,0 0-208 16,0 0 32-1,0 0-87-15,0 0-281 16,0-23-120-16,0 23-328 16,0 0-328-16,0 0-240 0,0 3-104 15,0 14 48-15,0 1 48 0,0 11 16 16,-7 6-8-16,-1 0 56 0,0 3-56 31,-4-3 0-31,8-3 16 16,-4-4-8-16,4-6-8 0,0-5 16 15,-1-5-32-15,5-2 16 16,-3-7-104-16,3-3-24 0,0 0-40 16,0 0 144-16,0 0 16 31,0-7 8-31,0-8-472 16,0-14-256-16,0-6 200 0,12-10-256 15,4-5-185-15,0-11 161 16,3-2 600-16,5 0 144 15,-7 5 64-15,-2 7 232 0,-2 17 96 16,-9 8 441 0,0 14 407-16,-1 8-312 15,-3 4-136-15,0 0-504 0,0 0-224 16,4 10-128-16,0 9 128 16,5 6 24-16,-1 10 104 0,-1 0-56 15,1 0 80 16,1 3-80-31,-2-3 16 16,1 3 24-16,0-3-104 0,1 0 64 16,-2 0-72-16,1-3 0 15,0 0 96-15,0-7-88 0,0-3-8 16,0 0 8-16,-4-6-8 16,-1-3-328-1,2-7-496-15,-5 1-560 0,0-4-593 16,-8-3-383-16,-4 0-3473 0</inkml:trace>
  <inkml:trace contextRef="#ctx0" brushRef="#br0" timeOffset="56621.04">6638 10887 7601 0,'0'0'2297'0,"0"0"-1137"16,0 0-40-1,111-22-304-15,-63 9 48 16,-5 3-103-16,6 4-761 0,6-6-456 16,-11 5-1409-16,-8-3-3688 0</inkml:trace>
  <inkml:trace contextRef="#ctx0" brushRef="#br0" timeOffset="57059.77">7215 10792 2968 0,'0'0'4921'0,"0"0"-3120"15,0 0-433-15,0 0-160 16,0 0-32-1,0 0-223-15,0 0-145 0,20-10-440 16,4 4-248 0,-1 6-112-16,5-4-8 15,-4 4 0-15,1 0-8 16,-10 0-64-16,-6 7-32 0,-5-1-240 16,-4 3 288-16,0 1 56 15,0 0 256-15,-13 0 120 0,1 2-136 31,5 1 0-31,-1-4-112 16,3 4 16-16,1-4-72 0,4 1-64 0,0 0-8 16,0 2 8-16,9 4 0 15,6 3-8-15,2-3 0 32,-2 6 0-32,2-3 0 15,-2 3-152-15,-7 1-48 16,1-4 192-16,-9 0-72 0,0-3 80 15,-13 3 0-15,-11-4 88 16,-8 2 24-16,-8-2-112 16,-23 1-296-16,7-6-1504 0,5-7-2601 0</inkml:trace>
  <inkml:trace contextRef="#ctx0" brushRef="#br0" timeOffset="62672.85">4908 12217 888 0,'0'0'384'0,"0"0"-168"16,0 0 1784-16,0 0-647 0,0 0-273 47,5 0-312-47,-5 0-104 0,0 0-128 0,0 0-96 16,0 0 56-16,3 0-152 15,-3 0-47-15,4 0-49 16,-4 0-80-16,4 0 64 0,0 0-64 15,0 0 8 1,4 0 8 0,-4-3-16-16,4-3-24 0,0 6 0 0,3-7-72 15,-2 4 8-15,-1 0 24 16,3-3-16-16,2 2 144 0,-1 1 24 31,0-3-64-31,0 3 0 16,-1-4-120-16,2 4 24 0,-2-3 8 15,6 3-96-15,-6-4 80 0,5 1-24 0,-4 0 64 16,0-1 24-16,4 1 0 16,-4-1 80-16,4-2 24 0,0 3-56 31,-4-1 9-31,0 4-57 0,-1-3-56 16,2 0-16-16,2 2-72 15,-2-2 48 1,2-1 0-16,2 1-56 15,2-3 8-15,1-1 0 16,-3 4 0 0,-2-1 0-16,-3 1-8 15,-3 3 0-15,-2 0 80 0,-3 0-24 16,4-1 160-16,-4 1-32 0,0 0-40 16,4 0-32-16,-4-3-40 0,0 6 8 15,4-4-16-15,-5-2-64 31,6 3 0-31,3-4 8 0,0 4 0 16,0-3-8-16,3 0 0 16,2-1 0-16,-6 1 8 15,2 2-8-15,-5 2 8 16,-1-1 0-16,6-1 0 0,-9 1 56 31,3 0 8-31,5-4-56 16,-3 4 48-16,6-3-64 0,-7 3 0 15,4 0 8-15,0-1-8 16,-4 4 0-16,0-3 0 0,-4 0 0 16,4 3 8-1,-4 0 0-15,3-3 0 16,-2 3 56-16,3-3-56 0,0-1 8 16,-1 2-16-16,2-2 80 15,3 1 0-15,-1 0-72 16,2 0-8-16,-2-1 16 0,6 1-16 0,-6 0 8 47,10 0-8-47,-6 0 8 0,5 0-8 15,1-4 16-15,-6 4-16 16,5 0 8-16,-4-4-8 16,0 4 16-16,0 3-16 0,-4-3 0 15,0 0 56-15,-1 0-56 16,2 0 0-16,-2 0 0 15,6-4 0-15,-2 7 16 16,2-6-8-16,2 3 0 0,1 0 120 16,1-4-128-16,-2 4 8 15,-3 0-8 1,4 0 8-16,-8-1-8 16,0 2 0-16,0 2 8 0,-4-4 88 15,0 1-96-15,-1 3 88 0,6-3 8 16,-5 0-48-16,-1 3 24 15,6-4-24-15,-9 1 0 0,3 3 24 16,-3 0-64 0,0-3-8-16,1 3 80 31,-5 0 16-31,0 0 56 0,4 0-56 16,-4-3 24-16,0 3-8 15,4-4-104-15,0 4 32 0,-1-2-32 16,-3 2-8-16,0 0 0 31,0 0-320-31,0 0-888 16,-3 0-2009-16,-14 0-4992 0</inkml:trace>
  <inkml:trace contextRef="#ctx0" brushRef="#br0" timeOffset="64378.22">6677 11579 7137 0,'0'0'1888'16,"0"0"-383"-16,0 0-217 15,0 0-32 1,4-19 89-16,-4 19-257 16,0 0-128-16,0 0-328 15,0 0-168 1,0 0-232-16,0 0-216 16,0 0-16-16,0 12-104 0,0 8 104 15,-4 8 0-15,-3 1 8 0,-2 6-8 16,1 0 8-16,1-7 48 0,-1 4-56 31,-5-7 0-31,6-6-8 16,-1 1 0-16,3-8-272 0,-3-2 208 15,8-7-8-15,-4 0-184 16,1 0-64-16,3-3 8 16,0 0 48-16,0 0 184 15,0 0 88 1,0-3-8-16,0-7-328 15,0-8-192-15,0-2-40 0,0-5 344 16,11-6 32-16,2-1-41 16,-2-7-7-16,6-2-128 15,2 0 208-15,-6 3 96 0,2 3 64 16,-2 9 296 0,-6 7 417-16,1 7-201 15,0 2-56-15,0 4-160 0,0-1-64 16,4 4 16-16,0 0 24 0,0-4-80 15,-1 5-40-15,2-1 24 16,-2 3-168 0,-3 0 80-16,1 0 0 15,-1 0-88-15,-5 3 8 0,5 9 256 16,1 8 56-16,-5 2-88 16,3 6-152-16,-3 4 40 31,0 0 0-31,0 2-120 0,-4-2 104 0,5 3-32 15,-1-3-24 1,-4-7 24-16,4 1-64 16,-4-4-8-16,3-3 8 0,1-3-8 15,-4-3 8-15,0-4-8 16,4-3-80-16,-4 1-216 0,0-4-304 31,0 0-576-31,0-3-993 16,0 0-1055-16,-4-6-2713 0</inkml:trace>
  <inkml:trace contextRef="#ctx0" brushRef="#br0" timeOffset="64679.07">6537 11757 5569 0,'0'0'3128'0,"0"0"-1607"0,0 0-505 15,0 0 88-15,0 0-392 0,0 0 160 16,0 0 217-16,60-20-337 0,-36 11-112 16,4 3-120-16,4-4-176 0,4-2-144 31,-4 2-56-31,0 4-136 15,-8 0-8-15,-4-1-432 0,-5 7-616 16,-2 0-1097-16,-9 0-1031 16,0 0-3242-1</inkml:trace>
  <inkml:trace contextRef="#ctx0" brushRef="#br0" timeOffset="65026.69">7056 11735 3808 0,'0'0'4497'15,"0"0"-2560"-15,0 0-953 16,0 0-192-16,0 0-264 0,0 0-152 16,0 0 777-16,0 0 303 15,11 69-672-15,-11-43-328 16,0-1-232-16,0 0-168 0,5-2-56 31,-5-1-56-15,0 7-904-16,0-10-1129 0,-9-7-2512 15</inkml:trace>
  <inkml:trace contextRef="#ctx0" brushRef="#br0" timeOffset="66112.61">5036 12290 1144 0,'0'0'6625'0,"0"0"-5065"15,0 0-655-15,0 0 359 16,0 0-184-16,19 0-448 0,2 0 457 15,7 0-121-15,0 0-520 16,4 7-168-16,-1 2-152 16,1 4 8-16,4 3 56 15,0-1-144-15,-1 4 48 16,6-2-16-16,2-5-72 0,9 4 192 16,-1-3-72-16,9-1 88 31,-4-2-8-31,0 3-208 0,-4-4 48 0,-4 4-40 0,0-4 8 15,-5 1-8-15,2-1 0 16,2 1 0-16,-4-4 0 16,6 4 8-16,3-7-16 0,-5 3 8 15,5-3 192-15,-5 4-56 0,-2-1 48 47,-10-3-24-47,-3 4-64 0,-11-4-96 16,-2 0-8-16,-7 0 8 15,0 1-8-15,-4-1 16 0,4-3-16 16,-4 2 0-16,3 2 8 16,2-1 0-16,2 0-8 15,-2-3 0 1,-1 3-112-16,-5-3-120 0,-2 0-392 16,-1 0-880-16,0 0-1457 0,-4 0-4376 15</inkml:trace>
  <inkml:trace contextRef="#ctx0" brushRef="#br0" timeOffset="66843.5">6889 12376 1688 0,'0'0'6865'16,"0"0"-4128"0,0 0-1273-16,0 0-208 15,0 0-239 16,0 0-289-31,0 0-248 0,0 0 72 16,0 13-256-16,4 2 104 16,-4 4-80-16,0 7-272 15,0-1 80-15,0 4 0 0,-4 0-120 16,-5-1-8-16,5-2-136 16,-4-4 128-16,5-3 8 0,-1-3-168 15,0-7 8-15,4 1-256 0,0-7-152 0,0 0-120 31,0 0-16-31,0-3-136 16,0 0 255-16,0 0 241 0,0-3 264 16,0-13-456-16,0-3 72 0,0-6 304 15,0-10 40-15,11 0 120 16,1-6-8-16,1-7-56 16,-2 7 64-1,2 2 104-15,2 8 248 0,-3 8 240 16,-4 8 16-16,-4 5 329 15,4 4-137-15,-4 6-208 0,-4 0-88 16,0 0-264 15,9 0-176-31,-6 9 128 16,5 4 336-16,0 3-88 0,-1 6 56 16,6 0-231-16,-1 7 79 15,-9-1-112-15,10-2-136 0,-5 3-8 16,-1-1-24-16,1-2-56 15,5-1 32-15,-9-3-32 16,3-3-8-16,2-3 0 16,-1-3-208-16,-4-1-352 0,-1-2-433 15,1-4-823-15,-4-3-1025 16,0 1-2392-16,-4-4-1936 0</inkml:trace>
  <inkml:trace contextRef="#ctx0" brushRef="#br0" timeOffset="67059.83">6769 12595 3488 0,'0'0'4209'0,"0"0"-2705"15,0 0-679-15,84-26 15 0,-48 17-200 16,3-1-160-16,1 1-480 16,8 0-72-16,-12 2-2641 15,-4-3-6176-15</inkml:trace>
  <inkml:trace contextRef="#ctx0" brushRef="#br0" timeOffset="67661.27">7323 12519 288 0,'0'0'6617'0,"0"0"-3984"16,0 0-1401 0,0 0-608-1,0 0-8-15,0 0-240 16,0 0-16-16,0 0 128 0,0 0-32 15,39-13 65-15,-31 13 23 0,1 0-80 16,-1 0 80-16,-1 0-144 0,-3 0 72 31,4 0-24-31,1 0-208 16,-2 0-56-16,5 0-24 0,-3 0-80 16,-2 0-8-16,1 3-64 15,-4 0-8-15,0 7 0 0,-4 0 8 0,0-1-8 16,-4 7 48-1,-12 0-48-15,-4 2 72 32,-4-1-8-32,5-2-48 0,-2-2 48 15,6-3-64-15,2-4 0 16,10-3 40-16,-1 0-40 0,4-3 0 16,0 0-8-16,7 0 0 15,10 0 8 1,-2 0 0-16,6 0 48 15,-6 0-8-15,5-3-40 0,-3 3-8 16,-6 0 8-16,5 0 0 16,-8 0-8-16,4 7-72 0,-8-1 80 0,0 4 48 15,-1-4-40-15,-3 7 40 32,0-1-40-32,0 4 64 0,-11 0 8 15,-4 0-80-15,-6-4 88 16,5 1 24-16,-12-3-112 0,-8-7-400 15,4 0-1288-15,4-3-2817 0</inkml:trace>
  <inkml:trace contextRef="#ctx0" brushRef="#br0" timeOffset="72973.57">4996 14005 1040 0,'0'0'280'0,"0"0"-64"31,0 0 1664-31,3 0 201 0,-3 0-857 0,0 0-368 16,0 0-248-16,0 0-232 15,4 0 0-15,-4 0 49 0,0 0 47 16,0 0-112-16,0 0-104 15,0 0-48-15,0 0 112 0,0 0 56 0,0 0 120 16,0 0 40-16,0 0-48 31,0 0 40-31,0 0-16 0,5-4-103 16,-1 4-153-16,4-6-176 16,-1 3 184-16,2 0 24 15,3-4-64 1,-5 4 32-16,10-3-80 0,-6 3 0 0,10-3 104 15,-2-1-112-15,1 1 112 16,8-1 16 0,0-2-96-16,0 3-8 15,4-4-40-15,0 0 24 16,0 1-32-16,0 3-144 16,-4-4 80-16,3 3-8 0,1 1-64 15,0-3-8 1,0-1 8-16,4 4-8 0,-5-4 16 15,1-3-16-15,0 7 0 16,-4-3 40-16,4-4-40 16,0 7 0-16,-4-4 0 0,0 1 8 15,4-1 0 1,-4 1-8-16,0-1 8 0,0 1 0 31,-4 2 0-31,-1 1 32 16,1-1-40-16,4 1 8 15,0-3 40-15,8-1-40 0,3-2 0 16,6-1 72-16,-2 0-80 16,5-3 16-16,-8 4-8 0,-5 2-8 15,-7 4 0-15,-3-1-8 16,-14 4 0-16,2 0 0 16,-9 0 0-16,3 3 0 15,-3-3 0-15,9-1 8 0,2-2-8 31,5 0-80-31,3 0 16 0,5-4 56 16,0 3-136-16,-3 1-200 16,-1-1-440-1,-13 2-216-15,2 5-16 16,-9 0-177-16,-4-4-303 0,0 4-848 16,-13-3-3346-16</inkml:trace>
  <inkml:trace contextRef="#ctx0" brushRef="#br0" timeOffset="73728.64">6829 13373 3568 0,'0'0'6850'15,"0"0"-5042"1,0 0 49-16,0 0-433 16,0 0-400-16,0 0-368 0,0 0-184 15,0 0-120-15,0 0-168 16,0 9-80-1,-4 7-8 1,-5 3-24-16,-2 10 80 0,-1 0-104 0,0 2 33 16,-4 4-65-16,4-3-16 0,-4 0 16 15,4-4 8-15,0-3 24 16,4-6-48-16,0-2 8 31,0-5-8-31,4-2 0 0,0-7-201 16,4 0-63-16,0 0 80 15,0-3-24-15,0 0 120 0,0-9 80 0,0-10-608 0,12-7 144 32,0-9 72-32,8-6 88 15,0-7 136-15,0-2-40 0,-1-1 208 16,6 0 8-16,-5 10 16 16,-5 6 96-16,-2 13 392 0,-2 6 0 15,-3 6 8 1,-4 7-136-1,-4 3 72 1,0 0-104-16,5 0-200 16,-1 0-71-16,0 0-73 0,3 7 88 15,5 2 88-15,0 7-120 0,0 3 160 16,4 6-40-16,-4 0 40 0,1 4-16 16,-2 0-128-16,1-4 0 31,-4 4-48-31,4-4 48 0,-1-2-72 15,-2 2 0-15,-1-9 0 16,0 3-152-16,-1-3-272 0,2-7-112 16,-5 4-481-16,-4-7-831 31,0 4-1385-31,-4-10-1360 16,-9 3-2112-16</inkml:trace>
  <inkml:trace contextRef="#ctx0" brushRef="#br0" timeOffset="73975.99">6741 13611 3208 0,'0'0'3105'0,"0"0"-73"15,0 0-1759-15,0 0-617 47,0 0 256-47,92-19-56 0,-53 9 48 16,6 4-175-16,2-4-129 15,-3 4-448-15,-4 0-152 0,-4 3-1841 16,-12-1-879-16,-5 1-3738 0</inkml:trace>
  <inkml:trace contextRef="#ctx0" brushRef="#br0" timeOffset="74198.62">7323 13500 10538 0,'0'0'2608'31,"0"0"-743"-31,0 0-745 0,0 0-424 16,0 0-232-16,0 0 80 0,0 0 232 15,4 34 57-15,-4-11-369 0,0 2-288 16,0 1-56-1,0-1-120-15,0 0 16 16,0 1-16-16,0-4-528 16,-8 1-905-16,-1-5-2735 0,2-8-4250 15</inkml:trace>
  <inkml:trace contextRef="#ctx0" brushRef="#br0" timeOffset="75664.53">5008 14046 3240 0,'0'0'3217'0,"0"0"-489"15,0 0-1359 1,0 0-193 0,0 0-432-16,0 0-280 0,23 0 248 15,-10 0 585-15,-2 0-497 16,2 3-280-16,6-3-248 0,2 6-104 0,3 4 64 31,4 0 8-31,3 2 8 16,1 1-40-16,4-1-64 0,0 1 112 15,3 0 88-15,2 0-160 16,-2 0-7-16,5-1-81 16,0-2-40-16,-4 2-8 0,3 1-40 0,-2-4-8 0,2 1 72 31,0 3-72-31,2-7 48 16,-2 0-40-16,2 4 40 0,2-7 88 15,1 4 8-15,-4-1 80 16,4 0 40-16,-5-3-112 0,2 4-8 15,-6 3-72 1,1-8-56 0,-5 8 56-1,2-4-64-15,-5 1-8 0,0 2 48 16,0 1-48-16,0-4 0 16,-1 3 0-16,-3 1 0 15,0-3 0-15,-5-4 8 16,-2 3-8-16,-5-3 48 15,0 0-48-15,-5 0 0 0,-2 4-8 16,-1-7 8-16,-1 3 0 16,1 0-32-16,1 1 32 15,-2-2 64-15,10 2-56 0,-6-1-8 16,10 0 64-16,-2 3-56 31,-3 1 16-31,0-4-16 16,-4 0-8-16,-4 0 0 0,-4-3-256 15,-4 3-392-15,0-3-617 16,0 4-1471-16,-8-4-1985 0</inkml:trace>
  <inkml:trace contextRef="#ctx0" brushRef="#br0" timeOffset="76466.52">6893 14316 4504 0,'0'0'6194'16,"0"0"-4522"-16,0 0-240 0,0 0-87 15,0 0-145-15,0 0-152 32,0 0 96-32,11-22-191 15,-11 22-241-15,0 0-288 0,0 0-304 16,0 0-24-16,0 13-88 0,0 9-8 15,-4 3 48-15,-3 7-48 16,3 2 48-16,-5-2-48 16,5 0-32-16,-4-7 32 15,8-2 0-15,-3-4 0 16,-1-4-360-16,4-5 128 0,-4 0-32 31,4-7-48-31,0 0-216 0,0-3 88 16,0 0 95-16,0 0 225 31,0-3 120-31,0-10 0 0,0-6 8 16,8-9-8-16,-1-4 0 0,10-10 0 15,-6-2 0-15,6-1 0 16,-2 1 0-16,2 3-8 0,-6 9 8 0,1 7 72 31,-7 12-24-31,-2 3 224 16,1 10 49-16,-4-3-65 0,0 3 32 15,4 0-184-15,0 0-32 16,0 0-24-16,3 10 16 0,2 2 112 31,7 4-32-15,-4 3 0-16,4 3 8 0,0 8-24 16,-4-5 56-16,-1-3-104 15,2 3-32-15,-2 1-32 0,2-4 32 16,-2 3-40-16,1-2-16 15,1-1 8-15,-6 0 0 0,1-6 0 32,-4 0-184-32,1-7-32 15,-5-3-152-15,0 1-336 0,4-7-497 0,-4 0-1599 16,0 0-1497-16,-4 0-2473 16</inkml:trace>
  <inkml:trace contextRef="#ctx0" brushRef="#br0" timeOffset="76704.78">6725 14519 4689 0,'0'0'6673'16,"0"0"-4601"-16,0 0-1191 0,80-16-9 15,-37 10-192-15,2-1 80 16,-2 1-48-16,-2 3-592 0,-10-1-120 31,-4 2-1344-31,-3 2-1569 16,-11-4-4624-16</inkml:trace>
  <inkml:trace contextRef="#ctx0" brushRef="#br0" timeOffset="78208.5">7359 14503 1120 0,'0'0'9322'16,"0"0"-6170"-16,0 0-1047 15,0 0-673-15,0 0-360 16,0 0-239-16,0 0-137 16,0 0-240-16,56-32 32 0,-37 29-136 15,1 0-184-15,8 3-80 47,-4 0-16-47,-1 0-72 0,-2 6 0 16,-5 4 8-16,-8 3-8 15,-4 0 0-15,-4-1 0 0,0 7-8 16,-8 0 8-16,-9-3 8 0,2 3 56 16,-5-3-56-1,8-6 32-15,8-4-40 0,-1-3 0 16,5-3 0-16,0 0 0 15,5 0-96-15,18 0 96 0,5 0 0 16,13 0-48-16,2-9-48 16,1-8-568-16,12-8-848 31,-12 0-3530-31,-12 3-5592 0</inkml:trace>
  <inkml:trace contextRef="#ctx0" brushRef="#br0" timeOffset="86506.84">7602 9620 1816 0,'0'0'4545'31,"4"0"-3737"-31,-4 0 208 0,3 0-432 16,-3-3 129-16,4 0-105 16,-4 3-64-16,0-4 288 15,0 4-120-15,0 0-376 0,0 0-128 16,0 0-80-16,0 0-32 0,0 0 32 16,0 0-128-16,0 0 104 15,0 0-80 1,0 0-24-16,0 0 8 0,0 0 0 15,0 0-8-15,0 0 16 16,0 0-8-16,0 0-8 0,0 0 104 16,0 0-32-16,0 0 112 0,0 0 72 31,0 0 81-31,4 0 63 16,5-3-176-16,-5 0 72 15,7 0-88-15,6 0-128 0,2-1-8 16,-3-2-24-16,9 6-48 15,-6-3 24-15,5 0-16 16,-4 0-8 0,-1 3 64-16,2-4-56 15,-6 4-8-15,5 0 24 16,1-3 80-16,-2 3 48 0,1-3-152 16,4 0 56-16,1 0 24 31,-2 0-32-31,5-4 48 0,0 4 80 0,0-3-48 15,0 2 8-15,-4 2-136 16,0-2 56-16,-5 1 0 0,-2 0-56 16,2 3 0-16,1-3 0 0,-3 0 8 15,6-1-8-15,5-2 0 16,3 3 0 15,-3-3 104-31,8 2-96 16,-4-2 40-16,-4 3-40 15,-4-1 56-15,-4 1 0 0,4 1-48 16,-8-2 16-16,-1 4 40 16,6-3-64-1,-5 0 40-15,3 0-40 0,5-1 64 16,4-2 24-16,0 3-88 0,0-3 48 16,4 2 24-16,-4 1-80 0,-8-3 48 15,0 3 72-15,-9-1 64 31,-2 4 112-31,-5-3-176 0,-4 3 24 16,0 0 16-16,0 0-112 16,0 0 25-1,0 0-9-15,0 0-56 16,0 0-8-16,0 0 0 0,0 0-8 0,0 0-337 16,0 0-671-16,-4 0-1160 15,-9 0-2089 1,-2 0-1056-16</inkml:trace>
  <inkml:trace contextRef="#ctx0" brushRef="#br0" timeOffset="87593.94">9228 9099 488 0,'0'0'6097'0,"0"0"-4297"16,0 0-47-1,0 0-617-15,0 0-48 16,0 0-120-16,11-25-7 16,-11 25-113-16,0 0-344 0,0 0-336 15,0 0-168-15,0 12-96 16,0 8 96-16,0 8 56 0,0 7-56 0,0 10 0 15,0-1 16-15,-8 7-16 16,5 0-8-16,-6-7 8 0,5 1 16 16,0-4-16-16,0-9 8 15,0-7-8 1,4-6 8 0,-3-6-8-16,3-7 0 15,0-3-112-15,0-3 112 16,0 0 40-16,0 0-32 0,0 0 176 15,0-16-144-15,0-9-40 16,0-4-8-16,3-12-128 31,5-7 32-31,0-6-72 0,4-3-312 16,0-3 160-16,1-1 256 0,-2 4 64 0,1 3 8 16,4 10 0-16,-8 6 8 0,3 13 88 31,-2 9-40-31,-5 6 448 15,-4 7-128-15,4 0-144 0,-4 3-112 16,0 0-120-16,0 0-8 16,4 3-120-1,-1 10-16-15,10 6 144 0,-5 9 8 16,7 4 96 0,2 6 64-1,-2 7-40-15,5 2 48 16,-3 4-112-16,6 3-16 0,-3 0-48 15,0 0 8-15,4 0 56 0,4-3-64 16,-4-7 0-16,0-6 0 0,0-6 0 16,-5-7-392-16,1-3-528 31,-20-5-633-31,0-4-599 0,-7-11-2713 0</inkml:trace>
  <inkml:trace contextRef="#ctx0" brushRef="#br0" timeOffset="87794.43">9088 9572 7865 0,'0'0'2857'0,"0"0"-1937"16,0 0-432-16,103-25 208 15,-55 16-136-15,4-4 217 0,-1 3-385 16,-2 1-392-16,7-1-897 0,-17 0-1559 16,-7 5-3961-16</inkml:trace>
  <inkml:trace contextRef="#ctx0" brushRef="#br0" timeOffset="88248.79">9813 9490 8281 0,'0'0'1297'0,"0"0"-265"0,0 0-32 16,103-35-96-16,-71 29-336 15,-4 2-112-15,-4 1-288 0,-8 3-160 16,-7 0-8-16,-2 0-88 31,-7 3-232-31,0 7 256 0,0-1 64 0,-4 4 96 16,-8 3 40-16,0-3 40 15,0-1 168-15,8-2-183 0,-4-4-33 16,8 0-128-16,0 1 80 0,0 3-56 31,20-1 176-31,5 4 128 16,2 2-104-1,9-2-168-15,-4 3-40 16,-5-3-16-16,-11 2 0 16,-4-2 0-16,-12 0 0 0,0 3 0 31,-12 3 128-31,-12 0-40 0,-8 3-80 16,-7-3 184-16,-4-3-192 0,-30 0-368 15,9-3-1273-15,8-7-3792 0</inkml:trace>
  <inkml:trace contextRef="#ctx0" brushRef="#br0" timeOffset="90137.84">7713 10976 856 0,'0'0'816'0,"0"0"1184"31,0 0-511-31,0 0-633 16,0 0-224-16,0 0 16 0,0 0-24 0,33 3-32 0,-26-3-80 16,1 0 97-16,0 0-201 15,0 0 40-15,4 0-192 0,-1 0-88 16,6 0-80-16,-2 0-8 16,2 0 64-16,2 0 8 0,-3-3-40 15,9 3 192-15,-1 0 0 31,3 0 16-15,-3 0-48-16,4-4-48 16,-4 4 8-16,4 0-48 0,0 0-128 15,0-3 96-15,0 3-56 16,4 0-88-16,0 0 56 16,-1 0-56-16,1 0 72 15,4 0 40-15,-8 0 81 16,4 0 79-16,0 0-48 0,-4 0 16 15,3 0-112-15,1 0-120 16,-4 0 120-16,4 0-16 0,-4 0-112 16,0-3 96-16,4 0 32 31,7 0-120-31,1 0 120 16,0 0-136-16,8-1 16 15,-5 1 112-15,2-3-128 0,-2 2 144 16,-7 2-16-16,0 2-56 0,-8-4 72 15,-5 4-24-15,2-3 88 32,-5 3-16-32,-1-3-120 15,-2 3 128-15,3-3-96 0,3 3 24 0,1-4-32 16,8-2-88-16,0 3 72 16,3 0-24-16,1-3-8 15,-3 2 48-15,-1-2 32 16,-9 3-120-16,1-1 104 15,-4 1-104-15,0 0 144 16,-8 0 24 0,0 3-168-16,0-3 80 15,0 3-40-15,-4-3-48 0,-1 0 48 16,2 3-40-16,-9-4 40 31,0 4-48-31,0 0-24 16,0 0-272-16,0 0-136 0,0 0-336 0,0 0-1560 15,-9 0-2513-15</inkml:trace>
  <inkml:trace contextRef="#ctx0" brushRef="#br0" timeOffset="91017.89">10025 10601 512 0,'0'0'9354'0,"0"0"-7450"0,0 0-664 15,0 0-151-15,0 0-401 16,0 0-280-16,0-3-400 0,0 9-8 16,0 10 0-16,-5 10 544 31,-7 2-120-31,1 10-112 15,-2 3-104-15,-6 4-40 0,-2 6-160 16,1-4 56-16,1-2 0 0,2-4-64 16,10-9-16-16,-6-7 8 0,9-6 8 15,0-9 0 1,1-4-296 0,3-6 296-16,0 0 56 0,0-3 96 15,0-16-152-15,0-9-120 0,7-14-32 0,10-9 72 16,7-6-168-16,8-16 88 15,11-19-16-15,-3 9 0 16,-4 7 176-16,-9 16 8 0,-6 22 120 31,-5 0 280-31,-1 9 16 16,-3 10 360 0,-3 10-16-16,-9 5-360 0,0 4-111 0,4 0-169 15,-4 0-128-15,3 4-120 16,5 8-136-16,1 13 256 15,-1 7 80 1,7 10-8-16,-6 5 128 16,2 1-32-16,1 3-72 15,0 0-48-15,-4-1-48 0,0-5 0 16,1-4 8-16,-6 0-8 16,1-6-128-1,0 0-481-15,-4-6-95 0,4-7 48 16,-4-3-704-16,-4-3-873 15,-7-3-263-15,-6-10-3737 0</inkml:trace>
  <inkml:trace contextRef="#ctx0" brushRef="#br0" timeOffset="91256.16">9832 10925 9450 0,'0'0'2448'15,"0"0"-1392"-15,0 0-64 16,124-25-311-16,-72 12-41 0,4 3-288 16,-5 4-352-16,14-7-1040 15,-14 4-1737 1,-15-1-7217-16</inkml:trace>
  <inkml:trace contextRef="#ctx0" brushRef="#br0" timeOffset="91635.01">10562 10772 1456 0,'0'0'6785'0,"0"0"-4840"16,0 0-257-16,99-19-48 0,-67 16-7 15,-8 0-297-15,-3 3-416 16,-6 0-496-16,-7 0-424 16,-3 0-8-16,-5 16-120 0,-5 3 128 15,-15 6 136-15,-4 1-72 31,-8 2 48-31,1-2-24 16,3-4 16-16,3-6 32 16,14-4-128-16,3-5-16 15,8-4 0-15,0 0-128 0,4-3 120 16,15 0 16-16,18 0 312 16,3 0-128-16,12 0-184 15,19-13-328-15,-11 1-1528 16,-13-1-3065-1</inkml:trace>
  <inkml:trace contextRef="#ctx0" brushRef="#br0" timeOffset="97455.69">7585 11836 928 0,'0'0'5217'0,"0"0"-3841"0,0 0-704 31,0 0-384-31,13 0-128 16,-5 0 168-1,-5 0 321-15,1 0 7 0,4 0-48 16,1-3-288-16,-5 3-16 0,3 0-120 15,1 0-40-15,1 0-32 16,2-3-40-16,1 3 24 0,4 0 16 31,5 0-104-31,-2 0 176 16,5-4-32-16,0 4-72 0,0-3 96 16,-1 3-128-16,1 0 56 0,1-3 8 15,-1 0-40-15,-5 0 176 16,5 0 16-1,-4 0 16-15,5-4 97 16,-6 7-25-16,5-3-96 16,0 0-112-16,-1 3-136 15,1-3-8-15,4 3 16 16,4-3-8-16,0 3 40 0,4-4-40 31,-4 1 72-31,-1 0 80 16,6 0-64-16,-5 0 112 15,0-1-8-15,-4 2 16 0,4-2 16 16,-1 1-96-16,5 0-16 0,0-4 88 0,7 4-192 16,2 0 80-16,-2-4 40 0,1 5-24 31,0-1 16-31,-5-4-72 16,6 4 56-16,-2 0 8 15,2-4-112-15,2 4 80 0,1 0 32 16,3-3-40-16,5 2 8 0,-4 1-72 15,-3 0 88 1,-2 0-104-16,-12 0 64 16,1 3-64-16,-12 0 8 15,-3 0 0-15,3 0-8 0,-5 0 8 16,5-4 32-16,8 4 112 16,0-2-152 15,3-2 112-31,6 4-24 0,-1-3-80 15,3 3 0-15,-7 0 8 16,-4 0 80-16,-4 0-96 0,-8 0-32 16,-9 0 24-16,-2 0-328 15,-5 0-488-15,-4 13-712 16,4-7-1017-16,-4 0-2240 0</inkml:trace>
  <inkml:trace contextRef="#ctx0" brushRef="#br0" timeOffset="98257.65">10259 11506 8249 0,'0'0'1937'0,"0"0"-513"0,0 0-248 16,0 0-544-16,0 0-456 31,0 13-168-31,0 5 64 0,-8 8 224 16,1 6-63-16,-2 3 103 15,5 3-112-15,-8-3-56 0,5-1-80 0,-2-4-72 16,-3-5 32-16,5-6 48 15,3-4-96-15,-5-2 0 16,5-3 0-16,0-7-64 16,4 0-208-16,0-3 64 15,0 0 208-15,0 0 128 16,0-3 0-16,0-13-88 0,4-6-40 16,9-7-16-16,-2-9-48 15,5-6 56-15,0-4 16 0,0 1 72 31,0 2-64-31,-8 7 176 16,1 9 176-16,-2 7 344 0,1 6-80 0,-4 6-64 16,0 5-48-1,0 1 88-15,0 1-151 32,0 0-25-32,-4 3-104 0,4 0-144 15,4 0-80-15,0 0-96 16,8 10 104-16,3 2 88 0,1 4-192 15,5 6 184-15,-1 4-16 16,-1 5-40-16,5 1-8 0,-8 9-120 16,0-6 40-16,-4 7-48 15,0-5 0 1,-8 2 0-16,0-7-128 0,-1-4-440 16,-2-3-200-16,-5-6-689 0,0 1-623 15,-5-8-1745-15,-6-5-2592 16</inkml:trace>
  <inkml:trace contextRef="#ctx0" brushRef="#br0" timeOffset="98473.75">10175 11776 8225 0,'0'0'3129'0,"0"0"-1809"16,0 0-568-16,0 0 25 16,97-29 103-16,-58 17-360 31,4 2-216-31,2-3-304 0,10 4-248 0,-11 2-2057 16,-8 1-3416-16</inkml:trace>
  <inkml:trace contextRef="#ctx0" brushRef="#br0" timeOffset="98921.59">10729 11680 1384 0,'0'0'4697'15,"0"0"-2145"-15,0 0-1415 16,0 0-57-1,0 0-280-15,0 0-312 0,0 0-56 16,100-12-48-16,-77 12-80 0,1 0-16 16,1 0-168-16,-10 6 56 0,-2 4 8 15,-10 6-55-15,-3-4-73 32,0 1 16-32,-3-1 208 0,-10 1 320 15,-2 4-248-15,3-8 120 16,-1 4-208-1,6-4-256-15,7-3 56 0,0 4-64 16,0-4 8-16,0 4 112 0,11-1-112 16,6 4 80-16,-2 0-40 15,2-4-48 1,-6 4-8-16,-7-4-80 16,1 4 80-16,-5 0 0 15,0 2-136-15,-5 2-64 0,-10-5 200 16,-2 1 8-16,-6-1 0 15,-1-2 0 1,-24 0-232-16,8-4-1256 0,1-6-5194 16</inkml:trace>
  <inkml:trace contextRef="#ctx0" brushRef="#br0" timeOffset="104503.96">7832 12652 5153 0,'0'0'5985'16,"9"0"-4849"-16,-5 0-288 0,4-3-320 16,-1 3 17-16,1-3 87 0,5 3-216 15,-2 0 24-15,6 0 8 16,7 0 32-16,3 0-48 16,9 0-216-16,4 0 64 15,12 0-8-15,-1 0 0 16,13-3 0-16,0-1 0 0,4 1-31 31,0 3 71-31,16-6-304 31,11-1 192-31,-7 1 32 0,-9 0-88 16,-8-1 24-16,-15 4-72 16,8 0-24-16,5-4 80 0,2 5-144 15,-4-1 120-15,1-4 16 0,0 1-64 16,4 2 40-16,-5 1-24 0,1 3-24 0,-8 0-72 31,-12 0 72-31,-8 0-72 16,-12 0 0-16,-9 0-56 0,-7 0 56 15,-8 0-8-15,4 3-104 16,-8-3-64-16,4 0-312 16,1 0-120-16,-1 4-745 0,-1-4-1167 15,-3 0-2265 1</inkml:trace>
  <inkml:trace contextRef="#ctx0" brushRef="#br0" timeOffset="105205.64">10120 12455 8345 0,'0'0'3161'0,"0"0"-1089"0,0 0-167 31,0 0-849-15,0 0-504-16,0 0-184 16,0 0-96-16,0 0-168 0,0 0-16 0,-16 57 0 15,4-25-24-15,-4 0-16 32,0 0-48-32,0-4 0 15,-3 1-552 1,2-4 400-16,6-9-64 15,2-7-80-15,5-2-112 0,0-7-248 16,4 0-304-16,0 0 352 0,0 0 335 16,0-13-143-16,0-9-680 15,12-10 672-15,0-6 416 0,0-6 8 16,12-4 128-16,-4-3 208 16,3 0 128-16,5 4 472 0,-7 3 113 0,-1 9-305 15,-5 12 320-15,-2 7-400 16,-9 10-136-16,0 3 56 0,-1 3-287 31,-3 0-145-31,4 0-144 16,4 13 0-16,5 3 96 0,-2 6-32 15,6 6 80-15,-2 1 88 16,-2 3-72-16,2 0 8 31,-3-4-48-31,0 3-40 16,-4 1-88-16,3 0 56 0,-6-3-64 15,3-4 8-15,-4 0-392 16,-4-2-472-16,0-4-689 0,0-4-1335 16,-12-5-1217-16,0-3-2865 0</inkml:trace>
  <inkml:trace contextRef="#ctx0" brushRef="#br0" timeOffset="105390.52">9937 12591 4232 0,'0'0'5898'0,"0"0"-3322"16,0 0-1127-16,0 0-1017 0,0 0 152 16,119-31-32-16,-71 21 16 15,4 4-80-15,-1 0-488 16,9 3-160-16,-16 3-2168 15,-4-3-3138-15</inkml:trace>
  <inkml:trace contextRef="#ctx0" brushRef="#br0" timeOffset="105653.49">10650 12478 8977 0,'0'0'4385'0,"0"0"-2288"16,0 0-513-16,0 0-448 0,0 0-391 16,0 0-377-16,0 0 248 15,19 34 0-15,-14-8-288 16,-1 2-48-16,-4 7-136 16,0 7-96-16,0 2-48 15,0 1-64-15,-4-1 56 0,-5-3-424 16,5 0-1016-16,-3-15-2905 31,3-7-4961-31</inkml:trace>
  <inkml:trace contextRef="#ctx0" brushRef="#br0" timeOffset="107125.94">7654 13636 3384 0,'0'0'6218'16,"0"0"-4362"-1,0 0-920-15,0 0-184 16,0 0-392-16,0 0-216 15,0 0 32-15,0 0 393 0,59-15 55 16,-39 11-168-16,4 4-104 0,0 0-232 16,-1 0-24-16,5 0-88 15,0 0 32-15,4 0 8 16,0 6-48 0,4-2 0-16,4-1 0 0,7 0 0 15,6 0 0-15,6 1 8 16,22-4-8-16,-10 3 8 0,4-3 56 0,1 0-48 31,-8 0-16-31,3 0 120 16,-2 0 80-16,2 0-40 0,-3 0 136 15,-5 0 208-15,9 3-88 16,0 0-72-16,0 0-168 0,-5 0-48 16,-3 0-8-1,0 4-23 1,-5-4 55-16,5 0 56 15,-4 1-56-15,0-2 144 16,-1 2-32-16,5-4-160 0,-8 0 16 16,-8 3-112-16,-4-3 8 15,-16 0 8-15,-4 0 24 0,-13 0-96 16,-3 0 48-16,-3 0-264 31,-1 3-224-31,4-3-377 0,12 7-591 0,-1-7-1296 16,5 3-1897-16</inkml:trace>
  <inkml:trace contextRef="#ctx0" brushRef="#br0" timeOffset="107796.39">10558 13503 1504 0,'0'0'7729'15,"0"0"-5576"-15,0 0-153 16,0 0 65-16,0 0-745 0,16-26-424 16,-16 26 24-16,0 0-159 31,0 0-321-31,0 0-8 0,0 0-184 0,0 4-160 15,0 8-88-15,-4 14-24 16,-8 2 24-16,0 7 0 0,-4-3 8 16,5 6-8-1,-2-9 0 1,5-4-40-16,-3-2-32 16,6-8-168-16,1-5 64 15,4-7-48-15,0 0-144 16,-4-3 256-16,4 0 56 0,0-3 40 15,0-10-40-15,0-9-489 16,0-6 209-16,0-11 256 31,4-2-136-31,12-9 216 0,0-5 8 16,8 1-8-16,-4 0 88 0,3 10 64 0,-6 9 248 16,-6 10 233-16,-2 12-217 0,-1 7 176 15,-8 6-232-15,0 0-280 31,4 0-80-31,3 6 16 0,10 10-16 16,-2 9 176-16,9 4-72 16,-3-1 104-1,7 7-80-15,-5 0-56 0,-3 0-16 16,0 0-56 0,-4 0 0-1,-4 3 0 1,-4-3-24-1,-4 0-288-15,-4-6-480 0,0-1-248 0,0-3-1185 16,-12-8-2368-16,0-11-3056 0</inkml:trace>
  <inkml:trace contextRef="#ctx0" brushRef="#br0" timeOffset="107959.13">10450 13586 9353 0,'0'0'2417'16,"0"0"-1713"-16,96-7-296 0,-44 7-264 15,28-3-144-15,-13 0-16 0,-7 0-2032 16</inkml:trace>
  <inkml:trace contextRef="#ctx0" brushRef="#br0" timeOffset="108282.11">11223 13468 10298 0,'0'0'2904'15,"0"0"-1055"-15,0 0-233 16,88 0-664-16,-60 3-184 15,-4 10-351-15,-13 6-409 0,-7 3 104 16,-4 7-56-16,-19 6-48 31,-13-1 0-31,-4-2 0 16,0-3 40-16,4-4 56 0,9-2-96 16,10-8 120-16,9-5-72 15,4-3-56-15,8-1 8 0,16-6 8 31,12 0-16-31,4 0-224 16,20-4-1121-16,-9-8-1855 0,-15-4-6650 0</inkml:trace>
  <inkml:trace contextRef="#ctx0" brushRef="#br0" timeOffset="109816.4">8187 14576 744 0,'0'0'7281'0,"0"0"-4408"31,0 0-1129-31,0 0-183 16,0 0-489-16,0 0-280 0,0 0-136 15,0 0-88-15,12 3-128 0,4-3-8 0,4 0 88 16,12 0-159-16,4 0-65 0,11 0-72 31,6 0-144-31,6 0 136 16,20-3 96-16,17 0 16 15,20-4 24-15,3 1-128 0,-10 0-104 32,-27 3 24-32,-22 0-96 0,-11-4-24 15,-2 4 32 1,9-3-8-16,7 3-32 15,10-7 96-15,-6 3 32 16,1 2 72-16,-4-5-200 0,-5 0 40 16,1 4-56-16,-4-4 0 15,-12 4 0-15,0 3-8 16,-8-4 8-16,-4 7-8 16,-8-3-8-16,-1 3 16 15,-7 0 0-15,0 0-80 0,-4 0-120 16,4 0-72-16,4 0 8 15,8 0-32-15,4 0-456 0,3 0-48 16,21 0-593-16,-8 3-1503 16,-4-3-2745-16</inkml:trace>
  <inkml:trace contextRef="#ctx0" brushRef="#br0" timeOffset="110480.24">10598 14338 4488 0,'0'0'7098'0,"0"0"-4465"0,0 0-1353 16,0 0-544-16,0 0-432 31,0 0-200-31,0 0 312 16,-28 82-72-16,12-40-72 15,-4-1-40-15,-4 0-160 0,8-2 80 16,0-8-56-16,4-5-48 15,5-4-24 1,2-12-16-16,1-5-8 16,4-1 0-16,0-4 0 15,0 0 0 1,0-6-8-16,9-10 8 0,6-10 0 16,2-9 0-16,2-3 0 15,5-10 0-15,4-2-8 0,0-1 8 16,0 4 0-16,0-1-72 15,0 7 72-15,-9 9 72 0,5 9-72 16,-7 8 88-16,-6 5-8 0,5 4 136 16,-8 6 113-16,4 0-233 0,-4 0 48 31,4 16-48-31,-8 6 8 16,0 6 280-16,0 7-64 15,-4 0-120-15,0 4-56 0,0-2-96 16,0-2 24-16,0 0 0 15,0-3-72-15,0-3 0 16,4-7 8 0,3 0-8-16,2-3-48 15,-1-6-504-15,0-3-536 16,0-4-41-16,4-6-1383 0,-1 0-2073 16,-7 0-4105-16</inkml:trace>
  <inkml:trace contextRef="#ctx0" brushRef="#br0" timeOffset="110665.16">10454 14525 8265 0,'0'0'5169'16,"0"0"-4440"-16,0 0-145 15,128-3-48-15,-64 0-232 0,3-4 16 16,5 4 64-16,12 1-384 16,-13-5-1208-16,-19 4-4369 0</inkml:trace>
  <inkml:trace contextRef="#ctx0" brushRef="#br0" timeOffset="110903.6">11255 14433 3848 0,'0'0'8338'0,"0"0"-5625"15,0 0-817-15,0 0-528 16,0 0-191-16,0 0-289 0,20 86-384 0,-20-51-176 16,0 3-184-16,-4 6-136 31,-4 4-16-31,0 6-264 15,4 3-968-15,0-9-1521 0,4-16-7657 0</inkml:trace>
  <inkml:trace contextRef="#ctx0" brushRef="#br0" timeOffset="117179.59">9151 9547 1240 0,'0'0'496'0,"0"0"-336"0,0 0-152 15,0 0 1104-15,-4 0 504 16,4-3-559-16,0 3-697 0,0-4 440 0,0 2-40 0,0-2 256 31,0 4-279-31,0-3-49 16,0 0 72-16,4 3-8 0,-4-3-416 15,4 3-112-15,-4-3-56 16,0 3-48-16,0 0-16 0,0 0-96 16,0 0 80-1,0 0-48-15,0 0-40 16,4 0-128-16,-4 0-40 16,5-4 88-16,-1 1 72 0,3 3-144 15,-3-3 24-15,0 3-136 16,0 0 160-16,-4 0 104 0,0 0 0 0,0 0 0 47,0 0-112-47,0 0 80 15,0 0 32-15,0 0 160 0,0 0-144 16,0 0 72-16,0 0-88 16,0 0-8-16,0 0 0 0,0 0-40 15,0 0 24-15,0 0-32 16,0 6 56-16,0 4 248 15,-4 6-64-15,0 0 104 16,0 3-88-16,-3 6 8 0,3 0 352 16,-5 1 176-16,5 2-375 0,0 1-137 31,1-1-80-31,-1-5 16 16,4-1-56-1,0-6-104-15,-8 0 64 16,3-7 24-16,-10 1 0 0,-9-4 88 15,-16 7-176-15,-12-4-264 16,-27 4-1337-16,6-7-711 16,18-2-4201-16</inkml:trace>
  <inkml:trace contextRef="#ctx0" brushRef="#br0" timeOffset="125283.96">3777 15650 1040 0,'0'0'2448'15,"-9"0"729"-15,5 0-1609 0,4 0-303 16,0 0-177-16,-3 0-232 0,3 0-344 16,0 0-8-16,0 0-16 31,0 0-24-31,0 0 24 0,0 0-135 16,0 0 15-16,0 0-88 0,0 0-216 15,0 0 80 1,-4 0-48-16,4 0-24 0,0 0-64 31,-8 0 0-31,-1 0 8 16,2 0-16-16,-5 2-16 15,-1-2 16-15,2 4 24 0,3-4-24 16,0 0 8-16,0 3-8 16,0-3 48-1,0 0 16-15,4 3-56 0,1-3 88 0,-6 0 24 16,5 3 8-16,4-3 200 15,0 0-144-15,0 0-8 16,0 0 40-16,0 0-88 0,0 0 152 16,0 0 40-16,0 0-104 15,4 0-80-15,8 0-120 0,4 0 104 32,12 0 16-32,4 0-120 15,11-3 128-15,9-3-56 0,8 0 8 0,4 2-8 16,8-2-16-16,0-1 88 15,-1 4-71-15,0 0-81 32,-6 0 0-32,-1-1 40 15,-5 2-48-15,-4-1 0 16,1 3 8-16,-3-4-8 0,-6 4 24 16,1-3-16-16,0 0-8 15,-4 0 8-15,-5 3-8 0,2-4 0 16,-5 1 0-16,-5-3 8 15,5 3 0-15,0-4 8 16,3 1-24-16,2 3 16 16,-2-4-8-16,1 1 0 0,0 3 0 15,-8 0 0-15,-5 0 0 16,-3-1 0-16,-7 1 0 0,-9 3 8 47,-1 0 0-47,-3 0-8 15,-4 0-40-15,0 0 40 0,0 0 0 16,0 0 0-16,0 0 0 0,0 7-8 16,0 8-8-16,5 5 16 15,-1 2 0 1,-4 6 0-16,0 7 24 16,0 6-24-16,0 4 0 0,0 9 0 0,0 3-184 15,0-3 95-15,0 7 89 16,-9-8 16-16,1-2-16 31,1-3 8-31,3-4-8 0,-4-2 8 16,-1-4-8-16,6-3-8 15,-1-4 0-15,-4-2 8 16,8-4-8 0,-4 1-48-16,4-1 56 15,0 0 8-15,0 1-8 16,0 0 0-16,0-4-24 15,0 3 24-15,4 0 24 0,0 1-24 16,-4-4-168-16,4 0 112 16,0 1 40-16,-4-8 8 0,3 1-80 15,-3-3 88-15,0-7 0 16,4 1-8 0,-4-1 8-16,0-6 8 0,0 0 0 15,0 3-8-15,0-3-8 16,0 0 8-16,0 0 0 0,0 0 0 15,-7 0-8-15,-9 0 0 0,0 0-64 32,-8 0-24-32,-4 3-16 0,1 0 104 15,-10 1 8-15,1-4-168 16,1 0 48-16,-5 0 112 0,-1 3-56 16,-6-3 64-16,8 0-48 15,-10 3 48-15,6-3 32 16,-1 3-32-16,4 1 0 15,-4-1 0 1,4-1-16-16,-3 2 16 16,2-4-96-16,2 0 16 15,-1 0 16-15,4 0-72 0,1 0 128 16,-6 0 8-16,5 0-16 16,1 0 16-1,-1 0-56-15,-5 0 56 0,2 0 0 16,-1 6 8-16,1-3-8 15,-2 4 0-15,2-4 0 0,-1 0-8 16,4 3 8-16,-4-6 0 16,4 7 16 15,1-7-8-31,3 3-8 0,0-3 48 16,-4 3-48-16,8-3 0 15,-8 3 0-15,8-3 48 0,-3 4 56 16,7-1-96-16,-1-3 112 15,5 0 0-15,1 0 64 16,2 0 24-16,6-3 16 0,-1-7 32 16,0 0-104-16,4-2-15 15,-5-1 47-15,6-3-72 16,-1-3-40-16,0 3-72 0,0-3 8 16,0 0 72-16,0-6 256 31,4 3-256-31,0-4 112 0,1-2 8 15,-6-4-152-15,5 0 0 0,4-6-40 16,-4 0 80-16,4-7-8 0,-7 1-64 16,3-7-16-16,-9-3 56 15,2-3 16 1,-2-3-56-16,1 3-16 16,1 0 120-16,-2 5-16 0,6 8-96 31,3 9 64-31,0 7-64 0,4 2 80 15,0 4-80-15,0 9-8 16,0-3 16-16,0 4-8 16,0-1 8-16,0 3-16 0,0 1 0 31,0 0 0-31,0-1-8 16,0-6-152-16,0-6 80 0,0 0 8 0,0-4-80 0,-4 4-256 15,4 3 184-15,-4 6-184 31,4 10-112-31,0 3-969 0,0 0-2352 16,0 10-632-16</inkml:trace>
  <inkml:trace contextRef="#ctx0" brushRef="#br0" timeOffset="126302.02">3940 16059 8129 0,'0'0'3209'16,"0"0"-889"-16,0 0-175 15,0 0-1233-15,0 0-640 0,24-57-208 0,4 38 24 16,4 3 184 0,8 0 64-1,-1 3-16 1,5 4-48-16,-4 2-120 0,0 4-152 16,0 3 0-16,-4 0-8 15,-8 10 8-15,0 2-8 0,-9 4-40 16,-6 3 48-16,-2 0 48 15,-11 7-40-15,0-1 0 0,0 4 0 32,-11 2 88-32,-10-2-16 0,-7-3-7 15,-3 2-1-15,-1-9 8 0,4-3-72 16,0-3 48-16,12-4-8 0,8-5-48 31,4-4 0-31,4 0-152 16,0 0-217-16,12 0 113 0,11-4 112 31,9-5 144-31,5-1 0 16,3 4 48-16,-1 0-48 0,5 2 0 15,-4 4 0-15,-4 0 160 0,-4 4-152 16,-4 5 48-16,-4 4-48 16,-5 2 40-1,-3 5 0-15,0-1-40 16,-4 3-8-16,-4-3 64 0,-4 3-64 0,-4 0 112 15,-4 0 1-15,-11 4-33 16,-9-4-8-16,-8 4 80 0,-13-7 88 31,-2 0 0-31,-1-7-136 16,-3-2 88-16,-1-7 40 16,7-3 48-16,6 0-80 0,3-3-192 0,8-7 128 0,8 1-80 31,4 2-56-31,8 5 0 15,0-5-168-15,8 1-656 0,0 2-961 16,0-2-4224-16</inkml:trace>
  <inkml:trace contextRef="#ctx0" brushRef="#br0" timeOffset="130935.42">7108 15986 1408 0,'0'0'11218'0,"0"0"-9113"0,0 0-561 16,0-6-536-16,0 6-496 0,0 0-136 15,0 0-112-15,0 0 281 16,0 0-9-1,-13 3-280-15,-2 6-40 16,-17 7-96-16,-4 0-112 31,-8 6 40-31,0-6-40 0,5 0-8 16,-6-7 112-16,10-2-104 0,7-4-8 16,12-3 8-16,4-6 8 15,12-13-16 1,0-3-256-16,7-13 136 15,21 0 72-15,0 3-32 16,13 6 64-16,2 4-56 0,5 9 16 0,0 7 48 16,4 3-32-16,-5 3 40 0,2 6 0 15,-2 10-64-15,-10 6 56 32,-2 10 0-32,1 3 8 15,-12 9 96-15,-1 4-88 0,-6 3 160 16,-14 3-48-1,1 3-112-15,-4 4-8 0,0 2-64 16,-7-6 64 0,-14-3 96-16,-2-3-40 15,-10-10-8-15,-2-3 40 16,-5-9-88-16,-3-7-16 0,-2-9 8 16,2-7 8-16,7-6 56 15,4-3-48-15,8-16 48 0,8-10-56 0,12-3-328 16,4 0 160-1,0 4 80 1,20 6 88-16,4 9-8 16,12 4 8-16,7 5 0 0,6 4 96 15,7 0-48-15,-1 4 152 16,1 11 40-16,-4 5 32 16,-5 5 120-16,-3 4-336 46,-4 9-56-46,-12 0 0 16,-4 3-64-16,-9 0 64 0,-2-3-144 16,-13-3-16-16,-4 0-552 15,-12-9-1425-15,-5-7-3672 0</inkml:trace>
  <inkml:trace contextRef="#ctx0" brushRef="#br0" timeOffset="132501.57">6382 15751 8689 0,'0'0'4049'16,"0"0"-1920"-16,0 0-617 0,0 0-736 31,0 0-496-31,0 0-184 16,0 0-96 0,0 0 48-16,-8 57 224 0,5 0 272 15,3 26-224-15,0 25 105 16,3 6-113-16,9-3-128 15,1-6-8-15,-2-13-168 16,2-7-8-16,-6-5 88 16,-3-10-88-16,4-16 0 15,-4-13 0-15,-4-3 0 0,4 3 0 16,1 1-24-16,2 2 8 31,-3-9-16-31,4-6-40 0,-4-7 72 16,-1-6 0-16,2-4 0 15,-1-2 0-15,0-1 0 0,0-2 0 0,-4-1 0 16,4 1-56-16,0 2 8 0,-1-3 48 16,6 4 0-16,-1 3-8 0,0-4-144 31,8 4 64-31,-1-4 40 16,6 1-128-16,-2-4 168 0,9-2-40 15,9-4 48-15,2 0-8 16,8 0 8-1,9-10 0 1,4 4-8 0,8-4-48-16,12 4 48 0,19-4 8 0,17 4 0 15,11-3 112-15,-3 2-24 16,-8-3 224-16,-5 7-24 0,-3-3-280 16,-5 6 112-16,-15 0-104 31,-21 0 0-31,-18 0-16 0,-6 0 16 15,1 0-16-15,4 0 40 16,-8 0-40-16,-8 3 0 0,-13-3 184 16,-6 0 64-16,-5 0-56 0,-8 0-144 15,0 0 152-15,0 0 72 16,0 0-8 0,0 0 32-1,-8-3-184-15,4-3-112 16,-9-4 0-16,10 0 0 0,-5-2 0 15,-1-1 0-15,1-6-48 16,5-6-64-16,-5-4 64 31,4-6-8-31,-5-6 40 0,9-10-112 0,-4-12 128 16,4-23 0-16,0-12-88 0,0-4 32 16,0 7-8-16,0 12 56 0,4 20 8 15,1 9-72-15,-5 12 72 16,0 8 48-16,0-11-40 15,0-6-8 17,0-6 48-32,0 3-40 15,-9 0-8-15,6 10 24 0,-5-1-24 16,0 7 16-16,0 3-16 16,-4 3 0-16,4 4 0 15,-4 0-8-15,0 5 0 0,1 4-96 16,2 0 104-1,-3 6 64-15,8 4-64 0,1 5-8 0,3 2 0 16,-4-2 0-16,4 4 0 16,0 0-64-16,0 0 72 31,0 0 0-31,0 0-56 0,0 0 56 16,-5 0-16-16,5 0 8 15,-4 0 0-15,-4 0-168 0,-7 0 168 0,-5 0 0 0,-12 0-104 16,-4 0 104-16,-8 0 8 31,-4 0 0-31,-11 0 0 16,-5 4-56-16,0-2 56 0,-8 5 32 15,0-1-24-15,-15 1-16 32,-17 2 8-32,-8 4 0 0,5 0 16 15,23-1 40-15,25-5-56 0,15-1 0 16,-4 3-72-16,-4 1 72 15,1 3 0 1,6-1 0-16,10 1 0 16,7 0-96-16,8 0 88 15,8-4-80-15,-4 0-376 0,8 1 120 0,0-1-56 32,0 1-56-32,1-4 31 0,-2-2-343 15,-3 5-544-15,5-3-1201 16,-2-2-1855-16</inkml:trace>
  <inkml:trace contextRef="#ctx0" brushRef="#br0" timeOffset="137651.44">9574 15643 56 0,'0'0'8449'0,"0"0"-6256"16,0 0-369-16,0 0-15 15,-4-6-401-15,4 2-416 16,0 4-448-16,0 0-120 0,0 0 64 15,8-3-64-15,12 3-103 16,8-6-129-16,15 0-40 0,33-1-104 47,28-2 8-47,35-1-56 16,5 4 0-16,-9 3 0 0,-35 3 0 15,-36 0-240-15,-25 0 88 0,-7 0 8 16,0 0-25-16,-4 0 169 15,-4 0 8 1,-9-4 0-16,2 4 65 16,-6-3 31-16,-3 0 24 0,1 0-40 0,-1 3-40 15,-5 0-16-15,1 0 64 16,-4 0-96-16,0 0 0 0,0 0 8 16,0 0 0-16,4 0-8 31,-4 0-56-31,9 9 56 15,-5 4 16-15,0 10-16 16,-4 2 64-16,0 3-8 0,0 10 40 16,0-3 48-16,-4 10-136 15,0 2 120-15,-9 4 40 0,6 0-72 32,3 6-16-32,0 1 16 15,0-2-88-15,4 1 40 0,0-2 16 16,0-1-64-16,8-7 64 15,3 1-56-15,-7 0-8 0,5-7 0 16,-5-6 8 0,0-4-8-16,-1-2 48 15,1 0-48-15,-4-7 8 16,0 0-8-16,0-6 0 0,4-4 0 16,-4-2 0-1,0 0 0-15,0-7 0 0,0 0 0 31,0 0 0-31,0 0 0 16,0-3-8-16,0 0-48 16,0 3 48-16,0-3 8 0,0 4-176 15,0-1 176-15,-4 0 0 16,-7 0 0-16,2 1 0 0,-10-2-8 0,2 2 8 0,-11-1 0 31,5-3 32-31,-13 0-32 16,0 0 88-16,-8 0-88 15,-8 0 96-15,0 3-88 0,-11 0 8 16,-5 0 40-16,0 4 0 0,-3-1-32 16,-1 0 56-1,4-2-72-15,1 2-16 16,3 1 16-16,8-4 32 16,0-1-40-16,5 2 0 0,-5-1 0 15,4 0 40-15,0 4-40 16,1-1 0-16,-2-3-8 0,10 3 8 15,-1-6 0 17,12 4 0-32,8-4 0 15,8 0 48-15,4 0-48 0,8 0 104 16,4-4 96-16,-4-5-40 16,4-4 40-16,0-2-200 0,0-5 96 15,0-2-24-15,-4-7-64 16,4 1-16-16,0-7 8 15,0-3 0-15,0-3 0 16,0-4-80-16,0-6 80 0,0-3-8 16,0-3-96-16,4-6 40 0,0-14-88 31,-4-17 152-31,4-12-64 16,1 11 64-1,-5 22 0-15,0 29 56 16,0 19-56-16,0 2 0 0,0 4 0 15,0 0 0-15,0 10 128 16,0 2-120-16,0 4 40 0,0 3-8 16,0 0-40-1,0 0-8-15,0 0 0 16,0 0 8-16,0 0-8 0,0 0 16 16,0 0-8-16,0 0 56 15,0 0-56-15,0 0 0 0,0 0-16 16,0 0 8-16,0 0 8 31,0 0-112-31,0 0 112 16,0 0 0-16,11 0-96 0,9 0 88 0,12 0 8 0,12 0 0 15,12-3 0-15,11-10-88 16,1 0-88 0,0 1-312-16,-4 2-360 15,-13 7 224-15,-3 3-137 16,-12 0-431-16,3 10-464 0,-11 3-817 15,-3 2-2040 1</inkml:trace>
  <inkml:trace contextRef="#ctx0" brushRef="#br0" timeOffset="138284.13">9924 15938 5249 0,'0'0'5977'0,"0"0"-3177"15,0 0-359-15,0 0-1025 16,0 0-584-1,0 0-503-15,0 16-241 16,0 10 112-16,4 12 216 16,-4 3 24-16,9 4-16 0,-5-1-328 15,3-3 72-15,1 3-40 16,-4-2-120-16,5-4 8 16,-6-6-16-16,1-4 0 0,-4-6 0 31,4-6-56-31,-4-3-184 0,0-4-392 15,0-2-817-15,0-7-1143 0,-11 0-1841 0,-6 0-2705 16</inkml:trace>
  <inkml:trace contextRef="#ctx0" brushRef="#br0" timeOffset="138531.48">9877 15941 8089 0,'0'0'2793'0,"0"0"-897"16,0 0 105-16,0 0-617 16,0 0-528-16,-88-9-296 15,60 18-88-15,0 11-232 16,0-1-72-16,0 9-104 0,4 7-64 15,-3 13-704-15,7-4-1608 16,8-9-2465-16</inkml:trace>
  <inkml:trace contextRef="#ctx0" brushRef="#br0" timeOffset="138816.59">9626 16598 1640 0,'0'0'7473'16,"0"0"-5104"-16,0 0 288 16,0 0-777-16,0 0-984 0,0 0 8 15,103-12-144-15,-31-4-287 16,-5 0 7-1,6-3-64-15,-2 3-112 0,-15 7-168 16,4-1-136-16,-17 1-312 16,-11 9-600-16,-12-4-1177 0,-8 4-2728 15,-3 0-3705-15</inkml:trace>
  <inkml:trace contextRef="#ctx0" brushRef="#br0" timeOffset="139772.15">8869 16180 1192 0,'0'0'8682'0,"0"0"-6482"0,0 0-39 15,0 0-721-15,0 0-560 0,0 0-320 32,-21 0-296-32,2 18-168 0,-9 5 184 31,0 6-8-31,-4 2 168 16,0 4-135-16,1 3-177 15,3-3-64-15,0 3-64 0,0-6-176 0,3-4-737 16,1-2-1303-1,9-7-1897-15,3-13-2712 16</inkml:trace>
  <inkml:trace contextRef="#ctx0" brushRef="#br0" timeOffset="139957.01">8562 16259 5705 0,'0'0'7393'0,"0"0"-5216"16,0 0-985-16,0 0-536 15,0 0-312-15,0 0 280 16,95 73 65-16,-46-44-33 0,-2-1-160 0,1 4-496 31,-12-4-440-31,-12 10-1225 16,-13-12-2848-16,-11-4-5673 0</inkml:trace>
  <inkml:trace contextRef="#ctx0" brushRef="#br0" timeOffset="140758.93">5796 16230 8737 0,'0'0'2993'0,"0"0"-1609"16,0 0-624-16,0 0-535 0,0 0-113 15,0 0-96 1,0 0 472-16,-39 92 312 16,22-60-16-16,6-3-312 0,-6 3-208 15,2 2-120-15,4-2 0 16,2 3-136-16,-3-6-16 0,5-4-80 16,3-2-768-16,-5-8-912 15,5-5-601-15,0-7-2320 0</inkml:trace>
  <inkml:trace contextRef="#ctx0" brushRef="#br0" timeOffset="140975.04">5581 16287 4961 0,'0'0'5513'0,"0"0"-3017"16,0 0-767-16,0 0-513 0,0 0-384 15,0 0 312-15,0 0-311 16,80 39-369 0,-48-14-16-16,8 0-280 15,-1 7-88-15,2 3-80 16,2-4-48-16,-7-1-712 16,12 7-897-16,-12-8-2384 15,-12-6-1920-15</inkml:trace>
  <inkml:trace contextRef="#ctx0" brushRef="#br0" timeOffset="143327.44">10171 17272 8089 0,'0'0'4233'16,"0"0"-1568"-16,0 0-433 16,0 0-423-16,0 0-729 31,0 0-568-31,0 0-72 16,-28-10-72-16,28 10-96 0,13 0 32 15,6-3-256-15,18-4 184 16,23-2 72-16,22 0-88 0,27-4-88 15,2 0-120-15,-16 7 8 16,-30 6-16-16,-30 0-448 16,-11 0-312-16,-4 0-384 15,-16 15-1481-15,-4-2-2768 0,-8 4-3393 16</inkml:trace>
  <inkml:trace contextRef="#ctx0" brushRef="#br0" timeOffset="143543.56">10255 17430 3328 0,'0'0'8394'0,"0"0"-5585"15,0 0-961-15,0 0-408 32,0 0-544-32,0 0-631 15,0 0 351-15,96 4 144 0,-37-4-224 16,9-4-176-16,4-2-360 15,0-1-168-15,23 5-952 0,-23-1-2681 32,-9-1-1360-32</inkml:trace>
  <inkml:trace contextRef="#ctx0" brushRef="#br0" timeOffset="143960.18">11618 16926 10306 0,'0'0'4329'15,"0"0"-2233"-15,0 0-432 16,0 0-599-16,0 0-433 16,0 0-232-1,0 0-160-15,0-35-80 0,-12 44 64 16,-8 17-176-16,-8 9-40 15,-8 22 16-15,4 3-16 0,4 0-8 32,4 4 40-32,9-14-32 0,7 2-16 15,8-11-48-15,0-6-72 16,0-10-88-16,19-6-144 16,5-9 40-16,4-7 248 0,4-3 32 0,0-7 40 15,-4-11 8 1,-4-5 112-16,-12-2 120 15,-8-4-112-15,-4 10 208 0,-12 0-136 32,-16 10-96-32,-8 5-104 15,-8 4-8-15,0 7-296 0,-8 15-912 16,17-3-3745-16,7-3-6122 0</inkml:trace>
  <inkml:trace contextRef="#ctx0" brushRef="#br0" timeOffset="161613.54">12271 5321 1384 0,'0'0'6217'0,"0"0"-4977"16,0 0-904-1,0 0-208-15,0 0 161 0,8 0-105 0,-8 0 120 16,0 0 16-16,0 0 32 16,0 0-88-16,0 0-80 0,0 0-112 15,0 0 8-15,0 0-72 31,0 0-8-31,0 0 64 0,0 3-56 32,0 0 0-32,0 7 8 15,-8-1 144-15,4 1-8 0,-4 2-128 16,4 1 136-16,0 0-88 0,-3 3-56 16,2 0 32-1,-3 3 80-15,4-3 0 0,0 2 72 16,-3 5-40-16,3 2 40 31,-1 1 72-31,1 2-80 0,0 1 56 16,4-4-128-16,-4 4 72 15,1-1-39-15,-1 1-137 16,4-4 96-16,0 1 104 0,0-1-80 0,0 4 56 16,0-1-56-16,0 4 80 15,0 0-8-15,0 0-208 0,0 3 88 16,4 0 0-16,-1-1-88 0,1 4 8 15,0-6 0-15,-4 3 40 16,0-3-48 15,0-3 24-31,0 3-24 16,0-4 8-16,0 7 0 16,0 0-8-16,0 3 8 0,0 3 0 15,-4 0 32-15,0 4-32 16,-3-1-8-1,-2 1 72-15,1 3-64 0,1-4-8 16,-1 0 8-16,-1 1 0 0,5-1-8 16,1-6-16-16,3 4 16 15,0 2 8-15,0-3-8 0,0 7 0 32,12-4 0-32,-4 4 0 0,3 0 0 15,-3 2 0-15,1-2 0 16,2-4 16-1,-3-3-16-15,1 4 0 0,-2-7 8 16,-3 3-8-16,4-2 0 16,1 2 0-1,-2 0 0-15,-3-3 40 16,4-3-40-16,-4 0 0 0,5 0-8 16,-6 0 8-16,-3-3 0 15,4 6 72-15,-4-3-72 0,0 3 8 16,0 0-8-16,0 0 16 15,-7 0-8 1,-2 0 48-16,1 0 64 0,4 1-120 16,-3-2 160-16,3 2-40 15,-1 2-120-15,5 3 80 16,0-2-80-16,0-1 0 0,0 0 112 0,0-3-104 31,5 0 0-31,-5 4 40 0,0 2-48 31,0-2 0-31,0 2 8 16,0 1-8-16,0-1 0 16,0 0 56-16,-5 1-40 15,1-4-16-15,0 3 8 0,4 1-8 16,0-4 0-16,0 3 0 16,0-2-8-16,0 2-16 0,0 4 24 15,4 3 8-15,5-4 0 16,2 7 0-16,-3-3-8 15,0 3 8-15,0 0-8 0,4 0 24 32,-4-3-24-32,0 6 8 0,4-3 0 0,-4 3-8 15,4 3 0-15,-4-6 0 16,0-3 24-16,4 0-16 16,-4-3-8-16,4-4 0 15,-5 1 0 1,2-4 0-1,-5 0 0-15,3 3 8 0,-3 4-16 16,0 3 32-16,-4 0-24 16,0 3 0-16,0 0-48 15,0-3 48-15,0-4 0 0,0-6 0 16,0 7-8-16,0-4 0 31,0 4 8-31,0 0 24 0,0-4-16 0,0 4-16 0,4-4 16 16,-4 1-8-16,5 2 56 15,-5 1-48-15,4 3-8 16,-4 0 0-16,0 3-48 0,4 0 48 31,-4-1-8-31,3 1 8 0,1 4 0 16,4-5-24 0,5 5 24-16,-2-4 64 15,2-3-64-15,-6-7 0 16,5 0-16-16,-4 1 16 0,-3-4 0 15,-2 0-8-15,-3 0 8 16,4 4 80-16,-4-3-80 16,4 2 0-16,-4 0 0 15,8 1 0-15,-4-1-8 16,4-6 56-16,-4 1-48 0,4-5 0 16,0 1-8-16,0 3 0 31,-8 1 8-31,4-2 0 0,-4 5 0 15,0-1-8-15,0 0 8 16,0 4 64-16,0-1-64 0,-4 4-8 0,0-3 8 16,0 2 8-16,0-6-8 0,4 1-24 31,0-4 24-31,0 0 104 0,0 3-96 16,0 3 0-16,0 1 96 15,0-1-40-15,0 4 32 16,0 0-88-1,0-1 40-15,0-2 0 0,0 2-48 16,0-2 96-16,0 3-88 16,0 2-8-1,0 1 32 1,0 0 32-16,0 0-64 0,0-1 56 0,0 4-56 16,0 0 8-16,0 0 40 15,0 0 8-15,0 0 40 0,0 0-88 31,4 0 0-31,0 0 64 16,4-3-64-16,-4 3 120 0,4-7-8 16,0 5-32-16,-5 1 40 15,6-2-120-15,-1 3 136 0,-4 3 33 16,3-3-161-16,2-3 56 16,-1 3-64-16,3 3 0 31,6-3 112-31,-2-3-112 0,-2 0 32 15,2-1 32-15,2 2-72 16,-10-5 0-16,1-3 48 0,-4 1-40 16,1-1-8-16,-1-5 48 15,-4-4-48-15,0-1 48 16,0-2-40 0,0-4-8-16,0-2 0 0,0 0 8 15,0-4-8-15,0 3 24 0,0 0-24 16,0 4 32-16,-4 0-32 0,-1-1 0 31,1 1-8-31,-4 3 8 16,4-4-8-16,-3 4-16 0,-2-3 24 15,5 6 48-15,0-4-48 16,4 1 0-16,-4 3-8 0,4-3 8 16,0 3-8-16,0 0-16 15,0 2 24 1,0 2 56-1,0-4-56-15,0-1-8 0,0 1 0 16,0 0 8-16,-3-3 0 16,3-3-24-16,0-1 24 0,0 1 56 15,0-1-56-15,0-2 0 16,0-1-64-16,0 4 64 31,0-4-8-31,0 0-8 0,0 4 16 0,-4-1 32 16,4 1-32-16,-4 0 0 0,4-1 0 15,0-2-8-15,0-1 0 0,0 1-80 32,0-1 88-32,0-3 32 15,0 4-24-15,0-1-8 16,0 0 0 0,0 1 0-16,0 2 0 15,0 1-72-15,0-3 72 0,-5 2 0 16,1-2 8-16,0-1-16 15,4 3 16 1,-4 1-8-16,1 3 0 16,-1-4 0-16,0 0 0 0,4 2 16 15,0 1 40-15,0-3-112 0,0 4 56 0,0-3-48 16,0-1-112-16,0 1 160 16,4-4 48-16,0 1 32 31,-4 3-80-31,3-4 0 0,-3 4 16 15,4-1-8-15,-4-6-8 16,0 7 80 0,4-7-80-16,-4 3 56 0,4 1-48 0,1 2 32 31,-1-2-40-31,0 2 8 16,3 1-8-16,-7-1 48 15,4 4-24-15,0 0 40 0,-4 0-64 16,4 0 0-16,-4-4 0 15,0 1 0-15,0-4 0 0,0 0-48 16,0-5-8-16,0-1-280 16,0-4 240-1,0-5-112-15,0-4-505 0,0 0-7 16,-8-6-488 0,4 0-1601-1,-7-12-4232-15</inkml:trace>
  <inkml:trace contextRef="#ctx0" brushRef="#br0" timeOffset="166519.16">14749 5822 5049 0,'0'0'4064'15,"0"0"-2855"1,0 0-761-16,0 0 56 16,0-6 320-1,0 6-184-15,0 0 24 16,0 0-184-16,0 0-159 16,0 0-145-16,0 0-176 0,0 16-72 15,-3 9 72-15,-10 14 368 16,-6 24 112-16,-5 4-136 0,3 6-240 15,-2 0 0-15,3-16-88 16,0-3-8-16,4-6 32 16,4-10-32-16,4-13-8 0,0-6 8 15,8-6-8-15,-4-10 0 32,4-3 0-32,0 0 184 0,0-22 248 0,12-13-424 15,4-22-8-15,0-29-104 16,12-32-32-16,4-5 64 15,-4 2 64-15,0 17 8 0,-8 27 80 16,-1 20 0 0,-6 19 72-16,-2 9 16 15,1 4-8 1,0 6 288-16,-8 3 224 16,4 10-160-16,-8 2-192 15,4 4-263-15,0 0-57 0,4 0-49 16,4 17-295-16,4 8 288 31,4 9 56-31,4 14 8 0,0 6 112 16,0 10-120-16,-1 2 72 0,1 8-56 0,-3-8-16 15,3 4 8-15,-9 0-8 16,5-10 0-16,-4-3 0 0,0-6-176 31,-4-13-568-31,-4-6-272 0,-8-10-824 16,0-6-761-16,0-9-1600 0</inkml:trace>
  <inkml:trace contextRef="#ctx0" brushRef="#br0" timeOffset="166773.03">14458 6039 6545 0,'0'0'5153'0,"0"0"-3505"15,0 0-1064-15,84 0 145 16,-32 0 303-16,12-4-416 16,3-5-416-16,1-1-24 15,0 4-176-15,-9 0-272 0,-7 6-2113 31,-16 0-1951-31,-16 0-3162 0</inkml:trace>
  <inkml:trace contextRef="#ctx0" brushRef="#br0" timeOffset="167042.53">15331 6143 5521 0,'0'0'7257'0,"0"0"-5936"15,0 0-585-15,0 0-56 0,0 0 216 16,0 0-352-16,0 0 8 16,48 96-40-16,-40-61-272 15,0 0-80-15,0 2-112 0,-4 5-48 0,-4-4-104 16,3 6-1040 15,2-3-1776-31,-5-15-2610 16</inkml:trace>
  <inkml:trace contextRef="#ctx0" brushRef="#br0" timeOffset="167321.14">15932 6388 11282 0,'0'0'2921'0,"0"0"-2393"16,0 0-224-1,0 0-64-15,0 0-112 16,0 0 208-16,41 86 176 15,-41-61-272-15,-4 0-56 0,-12 4-120 16,-5-4-64-16,-14 4-624 16,3-7-1593-1,8-9-1935-15</inkml:trace>
  <inkml:trace contextRef="#ctx0" brushRef="#br0" timeOffset="167844.5">16287 5874 6601 0,'0'0'6753'0,"0"0"-5160"0,0 0-217 0,0 0-304 16,0 0-576-16,0 0-312 31,0 0-184-31,0 0 0 16,8 85 72-16,-8-5 40 0,0-4-8 31,0 0-32-31,0-15-72 0,-4-17 8 16,4 3-8-16,-4 1-48 15,1-17-176 1,3-5-96-16,0-10-24 16,0-10-56-16,-4-6 256 0,4-6 144 15,0-19 0-15,-5-17-232 16,5-21-144-16,0-42 80 0,12-32-16 0,16-12 312 31,4 10 208-31,-8 37 232 16,-8 39 432-16,-8 24-360 0,-5 17 152 15,2 6 33-15,-1 7 111 16,-4-1-416-16,0 10-216 0,8 3-176 16,-4 19 0-16,3 17-48 31,10 18 48-31,3 29 64 15,3 21-56-15,1 8 0 16,4-7 0-16,-4-22-8 0,-4-30 0 16,-8-11-360-16,4-13-400 15,4 6-433-15,0 10-807 0,0-7-1897 16,-8-15-3088 0</inkml:trace>
  <inkml:trace contextRef="#ctx0" brushRef="#br0" timeOffset="168044.98">16080 6200 10522 0,'0'0'2448'15,"0"0"-1640"-15,0 0-608 0,116-31-87 16,-41 18-97-16,1 0-16 15,28 7-40-15,-20 3-1313 16,-25 3-2920-16</inkml:trace>
  <inkml:trace contextRef="#ctx0" brushRef="#br0" timeOffset="168323.57">16797 6242 7417 0,'0'0'1969'0,"0"0"-1345"16,84 0 480-16,-48 3-72 0,-5 4 112 16,-3-2-71-1,-11 8-585 1,-9 6-272-16,-8 3 272 16,-4 7-96-16,-17 0-72 15,-3 6-56-15,1 0-152 16,-5-7 0-16,8-6-64 0,4-6-32 15,4-3 8-15,8-7-24 16,4-2-736-16,0-4-912 31,13-4 31-31,2-9 25 0,1-2-5210 0</inkml:trace>
  <inkml:trace contextRef="#ctx0" brushRef="#br0" timeOffset="169479.66">16785 6588 512 0,'0'0'8489'0,"0"0"-6712"16,0 0-233-16,0 0 249 0,0 0-561 0,0 0-472 31,0 0-248-31,-7-3-176 15,14 3-112-15,10 0-72 0,6 0 56 16,14 3-24-16,6-3-8 31,4 3-88-31,-6-3-88 0,-2 0-368 32,-3 0-1248-32,-8-10-1361 0,-8-2-3936 15</inkml:trace>
  <inkml:trace contextRef="#ctx0" brushRef="#br0" timeOffset="169733.55">17387 6470 7393 0,'0'0'5601'15,"0"0"-4296"-15,80-3 279 0,-41 3-328 16,-7 0-512-1,-4 10-424 1,-8 2-96-16,-8 8-224 16,-12-1 48-16,-12 6-40 0,-20 3-8 15,-3 1-104-15,-10 0-544 16,-6-1-768-16,11-6-1593 16,13-9-3048-16</inkml:trace>
  <inkml:trace contextRef="#ctx0" brushRef="#br0" timeOffset="170212.63">18017 5791 9634 0,'0'0'4825'16,"0"0"-3361"-16,0 0 216 15,0 0-568-15,0 0-751 16,0 0-361-16,0 0-64 0,7 54 64 15,-18 6 168-15,-10 23-88 32,-3-4-80-17,9-6 0-15,-5-13 0 0,4-21-56 16,4-4-16-16,-4-4-120 0,8-12 48 16,4-9-1-16,0-10-87 15,0-3 176 1,4-23 48-16,0-9-240 15,0-25 184-15,12-26-48 16,24-28 104-16,11-7 0 0,-2 17 8 16,-9 28 176-16,-12 37 88 0,-13 14 177 15,1 6 255-15,-4 6-16 16,-4 3-144 0,0 10-480-16,4 10-56 15,-4 19-192-15,8 15 192 16,4 20 8-1,4 28 8-15,8 22-16 0,8 7 0 16,-4-20 0-16,-1-27-8 0,-14-37-544 31,-6 2-680-31,-3-11-1505 16,-4-6-2392-16</inkml:trace>
  <inkml:trace contextRef="#ctx0" brushRef="#br0" timeOffset="170381.88">17745 6064 256 0,'0'0'13010'15,"0"0"-10849"-15,0 0-1249 16,0 0-688 0,144-44-168-16,-52 31-56 15,19 6-8 1,1 1-456-16,-28 6-1632 15,-33 0-3626-15</inkml:trace>
  <inkml:trace contextRef="#ctx0" brushRef="#br0" timeOffset="170767.22">18447 6074 2600 0,'0'0'8546'16,"0"0"-6530"-16,0 0-431 15,0 0-561-15,0 0-792 0,0 0-128 16,92 3 8-16,-68 6-104 16,-9 4-8-16,2 3-72 15,-10 0 64-15,-7 6-176 0,0 0-136 16,0-3 224-16,-15 0 88 16,2-3 8-16,-2 0 0 0,2-4 0 31,6 1 0-16,-1 0 0-15,8 0 0 16,0 2 0-16,4 8 8 16,3-1 0-16,5 3-8 0,-7 1 48 15,-5 2-48-15,0-2 8 16,-20 2 144-16,-8-2 192 16,-8-4 200-16,-4 0-152 15,0-6-96-15,4-6-296 16,4-4-48-16,21-6-952 0,7-3-1481 15,4-16-4432-15</inkml:trace>
  <inkml:trace contextRef="#ctx0" brushRef="#br0" timeOffset="170967.71">18941 6274 3208 0,'0'0'10778'16,"0"0"-9257"-16,0 0-985 15,0 0-40-15,0 0-496 0,0 0 0 0,16 0-784 16,-8 0-985-16,0 0-983 16,8 0-4050-16</inkml:trace>
  <inkml:trace contextRef="#ctx0" brushRef="#br0" timeOffset="171099.2">19328 6261 2512 0,'0'0'4697'16,"0"0"-4089"-16,0 0-608 16,0 0-2160-16</inkml:trace>
  <inkml:trace contextRef="#ctx0" brushRef="#br0" timeOffset="171237.21">19714 6232 3488 0,'0'0'2433'16,"0"0"-1369"-16,0 0-1064 15,0 0-712-15,0 0-1057 0</inkml:trace>
  <inkml:trace contextRef="#ctx0" brushRef="#br0" timeOffset="171916.8">20630 5566 472 0,'0'0'12626'16,"0"0"-10721"-16,0 0-345 0,0 0-528 15,0 0-856-15,0 0-176 16,0 0 0-16,8 54 88 31,-8-10 64-15,-8 7 0-16,-4 9-56 0,0 4-96 0,-3-4 0 15,-2 4-168-15,2-5-8 16,-1-7-192-16,0-15-8 0,4-8 184 16,4-13-88-16,4-6-304 31,0-10 192-31,4 0 280 15,0-13 112-15,0-12-80 0,0-7-64 16,8-13 144-16,12-18 0 0,3-23-8 0,18-19 0 16,2-6 8-16,1 0 8 15,0 13 672-15,-12 24-224 16,-4 17-48-16,-9 20 8 16,-2 7-72-1,-6 5 112-15,2 6 112 0,-2 4 265 0,-3 8-217 16,-3 7-384-16,-1 0-232 15,0 10-88-15,-1 15-136 32,9 10 224-32,1 13 16 0,2 6-8 15,1 9 56-15,4 0-64 16,4 7 0-16,4-3-144 16,0 0-104-16,0-7-96 0,0-9-32 15,0-7-41-15,-9-5-95 31,-3-14-776-31,-12-9-1392 16,-4-13-1201-16,0-3-2641 0</inkml:trace>
  <inkml:trace contextRef="#ctx0" brushRef="#br0" timeOffset="172170.67">20380 5756 3896 0,'0'0'7586'0,"0"0"-6354"16,0 0-96-16,114 0 217 15,-62-3-313-15,4 0-248 0,8-1-288 16,0 1-360-16,-1 0-144 15,14-3-448-15,-22-1-3345 16,-11 1-5169-16</inkml:trace>
  <inkml:trace contextRef="#ctx0" brushRef="#br0" timeOffset="172887.98">21268 5911 10170 0,'0'0'1584'16,"0"0"32"0,0 0 433-16,0 0-577 15,0 0-776-15,0 0-272 0,55-15-104 16,-38 15-208-16,3 9-40 16,3 7-72-1,-3 9-40-15,-3 4 32 16,-2 6 8-16,-7 0-112 0,-4 0-120 15,-4 0-160-15,0-7 64 16,-8-5 184-16,-4-8-48 0,0-8 128 16,4-4 16-16,0-3-88 31,5 0 72-31,-1-16 56 0,4-6 0 16,0-10 8-16,19-3-56 0,5 0-16 15,0-6-56 1,4 6 72-16,-5 0 56 15,1 10 112-15,-7 9 264 0,-6 6 376 32,-7 7-288-32,5 3-256 0,-5 10-208 15,4 15-32-15,3 7 16 16,2 9 0-16,-2 7 16 16,1 2 16-16,4-2-16 0,1-7 0 0,-6-6-352 15,-7-6-1160 1,-4-10-2617-1,0-13-4041-15</inkml:trace>
  <inkml:trace contextRef="#ctx0" brushRef="#br0" timeOffset="182944.05">25176 5924 2576 0,'0'0'5289'0,"0"0"-3921"0,0 0-191 31,0 0 31-31,0 0-240 16,0-3 440-16,0-3-479 0,0 0 7 16,0-1-352-16,0 4 112 15,5-7-376-15,-5 7-120 0,7-6-72 0,1 6-56 16,0-7 24 0,4 3-88-16,4 1-8 15,8 0 0-15,8 3-64 16,7 3 0-16,2 0-40 0,6 0 32 15,-2 9 72-15,-6 4-96 16,-7-3-8 0,-8 2 8-16,-12-2-144 15,-5-1 32 1,-7 1-32-16,0 2 88 16,0 1 96-16,-3 0 0 0,-9 2 56 15,0-2 48-15,4-3-48 0,0 3 0 16,4-4-8-16,4 4 8 15,0 3 0 1,8 3-8-16,12 6 8 16,-1 4 0-16,9 6 0 0,-4-4-104 15,1-2-88-15,-5 0 72 16,-5-7 96-16,-11 3-120 16,-4 0 88-16,0 1 56 0,-19-4-8 31,-14 0 8-31,-3-3 8 31,-7-2 112-31,-5-12 112 0,-3-1-128 16,-5-4-104-16,-8-13-184 15,12-9-1808-15,16-6-2673 0</inkml:trace>
  <inkml:trace contextRef="#ctx0" brushRef="#br0" timeOffset="183898.94">25774 5524 1488 0,'0'0'9090'16,"0"0"-7906"0,0 0-488-16,0 0-240 0,0 0-240 15,0 0 32-15,-71-47 256 16,43 34 385-16,-4 6-129 0,4-2-376 31,-4 3-8-31,0-1-152 16,-3 4 32-16,-6 3-40 0,1 0-152 15,-8 0 48-15,5 0-64 0,-9 13-48 16,4-1 0-16,-8 10 16 16,8 1 40-16,-3 6-56 0,3 2 0 15,1 10 0 1,-2 1 48-16,6 5-48 16,-2 1-8-16,2 6 8 0,7 0 0 31,0 3-8-31,4 4-32 15,9 2 40-15,2 0-8 0,14-2 8 32,3-4-8-32,4-3-8 15,0 0 8-15,15-3 8 16,9-3-48-16,4-1 48 0,4-6-8 0,12 0 0 16,0-6 8-16,11 1 8 0,5-5 0 15,8-2 32 1,0-1-32-16,15 1-8 15,17-4 0-15,-12-6 0 16,-9-3 0-16,-15-6 8 0,-12-7-8 16,4 0 0-16,0 0-40 15,-5-3 40-15,-7-3 0 0,0-10 0 16,-5-9-72 0,2-7-24-16,-5-6-264 0,7-6-16 15,-2-7-56-15,-6 1 232 16,1 0 200-16,-4 2 160 0,0-3-40 15,-4 7 344-15,-9 0 8 16,1-1-248 15,-3 1-208-31,-2 0 104 16,-2-3 32-16,-2-1-144 16,-3 1 8-16,-4 2 32 0,-4 4 64 0,0-3 24 15,0 3-80-15,-8 0-8 16,-12 0 16-16,-3-3-56 15,-5 2 88-15,-8-2 8 16,-5 0-32-16,2-1 0 16,-5 5-72-16,0-2 64 0,1 1 176 15,-2 4-112-15,-2 4 81 16,-1 2-121-16,-3 6-88 0,-5 3 0 16,-4 9-72-16,-20 7-145 31,-24 3-623-31,-15 23-960 15,16-1-2073-15,19 0-3096 16</inkml:trace>
  <inkml:trace contextRef="#ctx0" brushRef="#br0" timeOffset="202683.16">14714 8896 5249 0,'0'0'2232'16,"0"0"-768"-16,0 0-159 0,0 0-81 15,0 0-144-15,-4 0 264 0,4 0-159 16,0 0-97-16,0 0-184 16,0 0-280-1,0 0-160-15,0 0-192 16,0 0-64-16,0 0-23 0,0 0-177 15,0 0 80-15,0 0-24 16,0 0-56-16,0 0 56 0,0 0-64 16,4 0 0 15,15 0 64-31,9 0 208 16,16 0-128-16,12-6-56 0,8 2-72 15,4 1-16-15,3 0-72 16,0 0 72-16,2 3 80 0,-6 0-80 15,-3 0-56-15,-4 0 56 32,-4-3-8-32,0 3 8 0,-1-3 0 0,5 0-24 15,8-1 24-15,0 4-168 0,3 0 96 16,0-3-104-16,2 3 48 16,-10 0 64-16,-3 0-88 0,-9 0 152 31,-10 0 48-31,-5 0-40 15,-12 0-8-15,-9 0 48 0,-2 0-40 0,-6 0-8 16,-3 0 0-16,-4 0 56 16,0 0 32-16,0 0-80 0,0 0 88 15,0 0-40 1,0 0-40 0,0 0-16-16,0 0 0 15,0 0-16-15,0 0 16 16,0 3-96-16,0 4 24 15,0 2 0-15,0 4 72 0,0 6 0 16,-4 3 0-16,1 4 48 16,-1 2-16-16,-1 4-16 31,-3 3-16-31,-3 6 40 0,3 3-40 16,-5 4-8-16,6 3 8 0,-1 0 40 0,-1-1-40 15,5 4 0 1,1-3 0-16,-1 0 0 15,4-3 0-15,0-7 0 16,0-3 0-16,0-6 0 0,0-4 8 16,0-2-8-16,4-7 16 15,-1 0-8 1,1-6 0-16,-4 2-8 0,5-5 8 16,-5-1 0-1,0-2-8 1,0-1-120-16,0 1-24 15,0-4-105-15,0 0 153 0,0 0-8 16,0-3 8-16,-5 0 56 0,-2 0 40 16,-9 0 0-16,4 0 8 0,-8 0 40 31,0 0-48-31,0 0-8 16,-3 0 8-16,-5 0 0 0,-4 0 0 15,-5 0 0-15,-6 0 0 16,-1 0 8-16,-8-3 0 0,-4 0 40 15,0 3-48-15,-4-6 0 16,4 2 0-16,5 1 0 16,-1 3-8-16,0-3 8 15,1 3-8-15,3 0 8 0,0 0 0 16,-4 0 48-16,0 0 0 0,1 3-40 16,-5 4-8-16,0-1 0 31,4-3 0-16,1 3 8-15,7-3-8 16,8 1 0-16,4-1 48 0,8 0-48 16,5-3 0-16,6 0 0 15,5 0 8-15,4 0 40 0,-3 0 25 0,-2 0 55 32,1-6-48-32,-3-1-64 15,-6-2-16-15,2-1 0 0,-1 1 8 16,0-1-8-16,0 1 0 15,4-4 64-15,0 0-56 16,0 0-8-16,4-2 48 0,4-1 8 31,-4 0 88-31,4-3 32 16,4 0-56 0,-4 0-24-16,0-3 8 0,0 2 56 0,4 1-32 15,-4-3-32-15,4 3-88 16,0-3 40-16,0-4-48 0,0 1 16 31,0-3 64-31,0-4-72 16,0 0 88-16,8 1-72 0,-4-1 56 0,4 0-40 15,0 0-40-15,0 0 0 16,-4 1 120-16,8-1-120 16,-9 0 48-16,2 3-32 15,-1 1-8-15,0 3 104 16,-4 6-112-16,0-1 64 15,0 8 40-15,0-1-104 0,0 4 56 16,0-1 8-16,0 0-64 16,4 1 0-16,-4 3 8 0,0 2 32 31,0 1-32-31,0 3 0 16,0 0-8-16,0 0 0 0,0 0-88 15,0 0 80-15,0 0-72 16,4 0-48-1,-4 0-88-15,0 0-264 0,4 0-128 16,-1 0-208 0,14-6-505-16,-2-3-807 15,2-8-2073-15</inkml:trace>
  <inkml:trace contextRef="#ctx0" brushRef="#br0" timeOffset="204688.19">17128 9001 6673 0,'0'0'5033'16,"0"0"-4289"-16,0 0-464 0,0 0 232 16,0 0-232-1,0 0-208-15,4 0 232 16,4 0 201-16,4 0 183 0,8 0-280 15,12 0-264 1,8 0-72-16,12 0 0 16,19 0-64-16,25 0 64 0,23 0-72 47,5 0 48-47,-1 0-40 15,-16-4 40-15,-10 1 8 16,-22-3-48-16,-7 6 0 0,-20-6 0 0,-5 3 56 0,10-4-56 15,2-2-16-15,5-1 16 16,-5 1-8-16,-3-1 0 0,-3 1 56 16,-10-1-32-16,-7 4-8 15,-12 0 216-15,-8 2 232 16,-4 4 168-16,-8 0-40 0,0 0-144 16,0 0-255-16,0 0 7 0,0 0-112 15,0 0-88 1,0 0-88-16,0 0-48 15,0 4-17-15,0 8 145 16,0 7-8-16,0 3 16 0,0 7 8 16,0 0 0-16,0-1-8 15,0 7-8-15,0 6 8 32,0 4 16-32,0 6 41 15,3 6-57-15,2 0 72 16,-1 3-72-16,4-3 8 0,-4-3-8 15,0-6 8-15,-4-3-8 16,3-4 24-16,-3-6-24 0,0 0 0 16,0 2 8-16,0-5-8 15,0 0 0-15,0 0 0 16,0-4 0-16,4 1 56 16,-4-7-56-16,0-3 0 0,0-3 0 15,0 0 0-15,0 0-56 0,0-4-97 31,0-2 153-15,0 0-80-16,0-4 80 16,0-3-16-16,-7 3-112 15,-1-6 48-15,0 0 24 0,-12 0 56 16,0 0 80-16,-8 0-72 16,1-3-8-16,-10-3 16 15,-3-3-8 1,1-1 168-16,-6-3-87 0,2 4 31 15,-9-1 40-15,1 1-152 0,-1-1 48 16,-4 4-8-16,0-1-48 16,0 4-8-16,1 0 8 0,3 0 0 15,0 3-8-15,0 0-40 32,0-3 48-32,4 3-48 0,1-3-32 0,-1-1-16 15,0 1 40-15,0 0 0 0,5-3 47 16,2-1-71-16,5 1 80 15,1 3 8 1,7 0 0-16,4-1 8 16,0 4-16-16,8 0 8 15,-3-2 49 1,2 2-49-16,6 0-8 0,-6-4 48 16,6 4-40-16,-6-6 72 15,10 3 0-15,-5-1 16 16,0-2 40-1,8-3-32-15,-8-1 40 0,3 0 40 16,6-5-48-16,-5-1 144 16,0 0-136-16,-4 0-72 0,4-3 96 15,0 3-160-15,0 0 168 0,0 0-80 32,0 0-88-32,0-3 0 15,1 1 104-15,2-5-64 16,1 1 88-16,4-7-64 0,0-5 48 15,0-1 0-15,0-4-24 16,0 1 32-16,4-3-64 16,1 3 64-1,-2 0 40-15,1 3-160 16,0-6 88-16,0 2-8 16,-4 2-80-16,4 1 64 0,-4 5-64 15,0 5 8-15,0 4 120 16,0 9-136-16,0 7 8 0,0 0-8 15,0 6-24 1,0 0-232-16,0 0-424 16,0 0-216-16,-12 16-1889 0,-4 2-295 15,4-1-2994-15</inkml:trace>
  <inkml:trace contextRef="#ctx0" brushRef="#br0" timeOffset="205527.91">19467 8979 1008 0,'0'0'8161'0,"0"0"-6280"0,0 0 103 15,0 0 121-15,0 0-417 16,0 0-576 0,0-23-119-16,0 23-233 15,0 0-360-15,0 0-200 16,0 0-200-16,0 4-144 0,0 15 16 16,7 12 104-16,-3 27 24 15,13 27 16 1,-6 30-8-16,10-1-8 0,-5-19 8 15,-4-25-8-15,-5-29 0 16,6-3 40-16,-5 4-40 0,7 2 8 16,-6 7 0-16,2-10 0 0,-3-3 40 31,-4-3-48-31,1-9 0 0,-5-7-48 16,0-1-192-16,0-8-296 15,0 0-201-15,0-1-167 0,-5-6-392 16,-11-3-1201-16,0 0 193 15,8-12-3561 1</inkml:trace>
  <inkml:trace contextRef="#ctx0" brushRef="#br0" timeOffset="206729.14">19527 8861 2032 0,'0'0'5657'16,"0"0"-4081"-16,0 0-847 31,0 0 511-31,0 0 184 0,0 0 41 16,0 0-105-16,63-25-224 15,-46 21-216-15,-2 1-472 16,13 3-128-16,8-3-120 0,16 3-24 15,19-3-168-15,29 3 49 16,28 0 7-16,15-3-64 0,-3 3-16 31,-13-3 16-31,-20-4-24 0,-6-2-41 16,-22-1 25-16,-23 4 40 0,-17-4 16 16,-7 4-16-16,-4-3 0 15,0-4 0 1,0 0-72-1,-4 0 56-15,0 0-24 0,-1 1 32 16,9-4-48-16,0 0-112 0,5 1-32 0,-2 2 136 16,1 0-8-16,-8 4 64 15,-4 5-40-15,-5 1 48 32,-2 0 72-32,-2 0-64 0,-6 3 88 15,3-4-88-15,-5 4 136 16,-3 0 80-16,1 0-120 0,-1 0-16 0,-4 0-88 0,0 0 0 15,0 0-144-15,4 13 72 32,0 3 72-32,-1 9 0 15,5 4 48-15,-8 3-16 0,4 3 24 16,1 6-40-16,-5 0 113 0,0 4-65 16,4 2-56-1,-4 4 48-15,0 3-56 16,0 3 0-1,0 0 8 1,0 4-8-16,0-1 0 0,0 0 0 16,0 1 0-16,0-1 0 15,0-6-24-15,0-3 24 0,0-10 48 16,0 0-48-16,0-6-8 0,0-3 8 31,0-3 0-31,0-1 0 0,-9-6-16 16,5 1 16-16,-4-4 48 15,5-7-48-15,-1 1 0 16,0 0 0-16,0-7-72 0,-1 1 72 16,5-1-112-16,-4-3 104 31,0-3 8-31,-3 4-8 16,-1-2-1-16,-8-2 9 0,0 4 0 15,-8-4 0-15,0 0 57 16,-4 0-57-16,-8 0 8 0,-3 0 40 15,-10 0-40-15,-7 0 0 16,-3 0 0-16,-20 3 48 0,-17 3-40 16,-16 1 16-1,9-4-32-15,23 3 0 16,20-6 0-16,20 3 0 16,-8-3 8-16,-3 0 120 0,-5 0-120 15,4 0 88 1,0 0 32-16,5 0-40 0,2 0 8 15,2 0-8-15,-1 0-16 16,8 0-56-16,0 3-8 16,0 7-8-16,8-4 0 0,4 4-272 15,5 6-513-15,6-4-1511 32,6-2-3849-32</inkml:trace>
  <inkml:trace contextRef="#ctx0" brushRef="#br0" timeOffset="209394.12">14885 9490 7089 0,'0'0'2825'15,"0"0"-1649"-15,0 0-8 16,0 0-40-16,-8 0-151 0,8 0 55 15,0-7-384-15,0-5-32 32,0-1-144-32,0 0-48 0,0-3-128 15,0-3-80-15,8-3-112 0,0-3-8 16,4-4-96-16,-1 4 56 0,6-1 16 16,-2 1-72-16,2 6 104 0,-6 3-8 31,2 7 49-31,2 2-25 15,-2 1-112-15,-2 6 96 0,-3 0-88 16,5 0-16-16,-2 0-16 16,1 6-56-1,0 10-8-15,-4 6 72 16,0 4-64-16,0 6 72 16,-8 3 0-16,0-1 0 15,0 4 0-15,-4-3 0 16,-4-6 8-16,-4 0 40 0,0-7-40 15,0-7-8-15,8-2 0 16,-3-6-32-16,7-4 16 0,0-3 8 31,0 0 8-31,0 0 88 16,0-3 32-16,0-17 160 0,7-5-280 16,1-9 48-16,8-8-96 0,4-5-56 15,0-1-40-15,4 3 136 16,-1 4-72-1,1 3 80 1,-3 10 64-16,-1 5-56 16,-5 4 64-16,6 3 40 0,-6 7-8 15,1 2-32-15,-4 1-64 16,1 3 88-16,-6 0-96 16,1 3 0-16,4 0-8 0,-4 0-152 15,0 6-64 1,4 7 104-16,-4 6-16 15,0 3 136-15,4 6 48 0,-9 4 8 0,6 0 64 16,-5 3-48-16,-4 3 8 16,0 0 0-16,4-3-72 15,-4 0 80 1,0 0-16-16,0-6-72 16,0-4 0-16,0-3 8 0,0-3-8 15,0-3 0-15,0 0-304 16,-4 0-777-16,4-4-1143 0,-4-5-2609 15</inkml:trace>
  <inkml:trace contextRef="#ctx0" brushRef="#br0" timeOffset="-207956.2">17459 9423 4024 0,'0'0'1433'0,"0"0"207"16,0 0-264-16,0 0-207 0,-8-79-161 31,8 63 168-31,0 3-40 16,4 4 153-16,0-1-273 0,0 7 96 15,-4-4-320-15,4 4-160 16,-1 3-112-16,1 0-160 0,5-3-231 16,-5 3-41-16,4 0-88 15,3 0-56 1,2 3 48-16,-2 13-177 15,6 6 137-15,-6 10 48 0,6 0 8 16,-10 6-8-16,-3-3 0 0,0 0 0 0,-4-3 64 16,0 0-64-16,0-7 0 31,0 0 0-31,-4-6 8 16,0 1 0-16,1-8-8 0,-1-6 0 15,4-2 0-15,-4-1-48 16,4-3 48-1,0 0 8-15,0 0 73 0,0-7 63 16,0-11-128 0,8-8 56-16,3-6-72 15,9-9 0-15,0-7-144 16,4 0 48-16,0 1 15 0,0 6 65 16,0 6-88-16,-8 13 96 15,-5 6 8-15,-2 6 40 0,-5 7 153 31,-4 3-193-31,4 0 0 0,-4 0-345 16,0 6 1-16,3 14 328 0,1 2 16 16,-4 10 16-16,4-1 112 15,1 4-40-15,-1 0-8 0,-4 0-24 16,4 0-48 15,-4-6 40-31,4-1 48 16,-4-3-80-16,3-2-16 0,-3-5 0 15,0 2-160-15,4-4-208 16,-4-4-320-16,0 4-792 0,0-6-1057 16,0-1-2696-16</inkml:trace>
  <inkml:trace contextRef="#ctx0" brushRef="#br0" timeOffset="-207671.09">17957 9560 2920 0,'0'0'7738'0,"0"0"-5346"16,0 0-535-16,0 0-313 0,0 0-536 15,20-13-432 1,-8 13-248-1,4-3-160-15,-1-1-72 0,6 4-96 0,-2 0-48 16,1 0-672-16,0 0-976 16,5 0-929-16,-6 0-1231 0,-3 0-2594 15</inkml:trace>
  <inkml:trace contextRef="#ctx0" brushRef="#br0" timeOffset="-207216.75">18256 9321 5217 0,'0'0'5321'0,"0"0"-3665"0,0 0 96 15,0 0-351-15,0 0-625 16,0 0-400-16,0 0-264 16,11 39 200-16,-7-11 168 0,0 7-104 31,5 0-32-31,-9 6-96 16,4-6-88-16,0-3 24 15,-1 0-63-15,-3-7-65 0,4 3-40 16,0-2-16-16,-4-4-96 0,9 4-593 15,-9-7-1079-15,4-6-2841 0</inkml:trace>
  <inkml:trace contextRef="#ctx0" brushRef="#br0" timeOffset="-204626.1">19826 9398 960 0,'0'0'6953'16,"0"0"-5793"-16,0 0-127 16,0 0-209-16,0-19-40 0,0 12-304 15,0 1 192-15,0 0 168 16,4 3-135-16,-1-1-201 0,1 1-144 31,4 0-88-31,1 3-120 16,-2 0-144-16,9 0 72 15,-4 0-24-15,0 0-40 16,0 6 40-16,4 10-56 0,0 3 48 16,0 3 80-16,-9 10-120 0,6-3 96 31,-5 6-24-31,-1-3 8 16,-3-1-88-16,1-2 8 0,-5-4 48 15,4-2-32-15,-4-5 24 0,4-1-24 16,-4-8-16-16,4 0-8 15,-4-5 0-15,0-1 0 16,0-3-32-16,0 0 32 16,0 0 56-16,0-7 160 31,0-9-208-31,0-6 0 0,4-3-8 16,-1-4 8-16,5-6 40 15,5-3-48-15,-2-3-8 0,2-1 8 31,6 1 0-31,-6 0 8 16,2 6 48-16,2 4 72 0,-10 8 32 16,5 11 176-16,-8 2-168 0,1 3 272 0,-2 1-16 15,1 6-135-15,0-3-33 0,0 3-56 32,-4 0-64-32,4 0-136 15,4 7-96-15,4 8-104 16,0 7 32-16,4 7 120 0,-4 6 48 15,4 7 64-15,-4-1 56 0,-1-3-16 16,-2 3-88-16,-1-6 88 0,3-3-24 16,-6-4-72-1,3 1-8-15,-8-7 8 16,4-3-8-16,-1 3-224 16,-3-6-337-16,0 6-311 0,0-6-1112 31,0-3-3225-31</inkml:trace>
  <inkml:trace contextRef="#ctx0" brushRef="#br0" timeOffset="-203993.3">20451 9528 6585 0,'0'0'4025'16,"0"0"-2713"-16,0 0 120 31,0 0-135-31,0 0-529 16,0 0 32-16,0 0-88 0,-4 0-160 15,12 0 136 1,8 0 33-16,7 0-353 0,18 0-200 15,6 0-160-15,9 0 0 0,0 0 32 16,-4 0-32-16,-8-3-16 31,-9 3 8-31,-11-3 0 16,-7 3 16-16,-13 0-16 0,0 0-120 16,-4 0-536-16,0 0-385 0,-13 0-1023 15,-6 0-433-15,6 0-1464 0</inkml:trace>
  <inkml:trace contextRef="#ctx0" brushRef="#br0" timeOffset="-203523.33">20921 9283 8633 0,'0'0'2289'0,"0"0"-665"16,0 0-144-16,0 0-239 0,0 0-177 15,0 0-320-15,0 0-128 16,60-15-320-16,-40 15-48 0,4 0-120 31,-1 6-120-31,-6 3 40 16,-2 7-48-1,-10 3-40-15,-1 3 32 0,-4 4-48 16,0 0 56-16,-9-1 8 16,-6 3 8-16,3-2-8 0,-8-7 0 15,12 0 0-15,-1-6-8 16,5-7 0-16,4 0 0 0,0-2 0 0,0-2 16 31,13 2-16-31,6-1 104 16,9-3 24-16,4 0-128 0,4 0 0 15,-4 0-272-15,8-3-800 16,-8-3-1848-16,-17-1-2466 0</inkml:trace>
  <inkml:trace contextRef="#ctx0" brushRef="#br0" timeOffset="-200801.18">16160 11782 6689 0,'0'0'4913'0,"0"0"-3745"0,0 0 385 16,0 0-465-16,0 0-432 0,0 0-168 15,0 0 176-15,0 0 160 31,0-6-328-31,0-7-23 16,0-3 31-16,8 1-328 0,3-8-24 16,2-6-40-16,-1-2-112 15,8-1 8-15,-5-3-8 16,9 3 8-16,-7 7 48 0,2 3-48 31,-3 9-8-31,0 3 0 16,0 8-80-16,4 2 24 0,-4 0-16 15,4 6 56-15,-4 13 8 16,4 9-152-16,-8 4 160 0,0 9-16 0,-4 7-120 16,-4 0 48-1,0-1-64 1,-4-5-40-16,0-1 40 16,0-6-217-16,-12-7 89 0,8-6 88 15,-1-2-48-15,1-8 104 0,1-5-80 16,3-4 80-16,0-3 136 0,0 0 0 31,0-3 200-31,0-14-24 16,7-8-176-16,10-3 0 0,-2-13 0 15,9-4 8-15,4-9-8 16,0-6 32-16,0-1-32 0,8 1 8 16,-4 6 0-16,-4 13 0 31,0 6 40-31,-8 16 32 15,-1 6 232-15,-6 7-208 16,-2 6 72-16,1 0-160 0,0 0-16 16,0 12-48-16,1 4 48 0,2 7 48 15,-2 5 88-15,2 4-47 16,-3 6 63 0,-4 0-8-16,0 0-96 15,0 0 24-15,-4 0 8 0,4-2-32 16,-4-8 56-16,-4 1-104 15,8-1 56-15,-8-6-56 0,0 4-272 0,0-7-225 47,4 6-815-47,0-6-1632 16,-1-6-3066-16</inkml:trace>
  <inkml:trace contextRef="#ctx0" brushRef="#br0" timeOffset="-199598.21">17515 11357 5761 0,'0'0'4065'16,"0"0"-2753"-16,0 0 328 16,0 0 9-16,0 0-585 15,0 0-320-15,0-7-96 0,0 7-88 31,0 13-232-31,-17 6 136 16,-2 16 177-16,-1 6-321 0,-4 10 104 0,0 7-128 0,4 1-176 16,8 2-64-16,4-4-8 15,4-6-32-15,4-3-16 16,8-7 0 0,12-6-120-16,8-4-192 15,4-8-472-15,0-7-609 0,11-7-1039 31,-11-9-2169-31,0 0-4041 0</inkml:trace>
  <inkml:trace contextRef="#ctx0" brushRef="#br0" timeOffset="-199081.39">17674 11601 1856 0,'0'0'7121'31,"0"0"-5336"-31,0 0-433 16,0 0-248-16,0 0 137 0,0 0-81 15,0 0-488-15,0 0-8 16,56-60-240-16,-41 60-80 0,2 9-192 0,-6 13-104 16,2 7-48-1,-5 9 48-15,-4 3 8 16,-4 1-56-16,0-1 40 15,0-6-40-15,0-3 32 0,-4-7-32 16,0-9-72-16,0-3-8 16,4-7 32-1,0-6 48-15,0 0 0 16,0 0 144-16,0-12-144 16,8-14-96-1,3-3-128-15,10-5 56 0,-2-8 96 16,5 1 64-16,4 0-24 15,-8 6 32-15,-1 9 320 0,2 11-64 16,-10 8 16 0,6 7-56-16,-2 0-216 15,2 13-8-15,-6 9 8 0,2 7 152 16,-2 3 41-16,-3 2-65 16,5-5-32-16,-10-1-40 15,5 1 40-15,-4-4-96 0,0-2-24 31,1-4-320-31,-5-6-329 16,7-1-831-16,1-2-1433 16,0-7-2552-16</inkml:trace>
  <inkml:trace contextRef="#ctx0" brushRef="#br0" timeOffset="-198880.91">18351 11754 9538 0,'0'0'3192'16,"0"0"-1511"-16,0 0-481 16,84-17-464-16,-52 15-384 15,8 2-104-15,-5-3-248 32,-3 3-320-32,8 0-1520 15,-8 0-1353-15,-8 0-4121 0</inkml:trace>
  <inkml:trace contextRef="#ctx0" brushRef="#br0" timeOffset="-198649.18">18834 11554 10434 0,'0'0'2024'0,"0"0"-560"0,0 0-663 31,0 0-217-31,0 0 72 15,0 0-56-15,8 92-152 16,-8-54-216-16,0 0-136 0,-4 0-24 0,0 3-72 16,4-6-280-16,-5-3-832 15,5 0-1001-15,0-7-1927 16,0-9-3562-16</inkml:trace>
  <inkml:trace contextRef="#ctx0" brushRef="#br0" timeOffset="-198332.84">18806 11369 1720 0,'0'0'6881'0,"0"0"-4960"15,0 0-441-15,91-6-64 16,-64 6 33-16,-2 6-345 16,-1 10-168-16,0 3 0 0,0 3-96 15,-1 4-71-15,-3 6-313 16,1-1-176 0,-2 11-88-16,-6-1-184 15,-6 7 56 1,-7-4-64-16,0 1-152 0,-4-1-72 15,-8-6-600-15,-20 3-1217 16,5-9-2368-16,-1-10-5737 0</inkml:trace>
  <inkml:trace contextRef="#ctx0" brushRef="#br0" timeOffset="-197631.15">19666 11458 5537 0,'0'0'6681'0,"0"0"-4440"0,0 0-577 0,0 0-520 16,0 0-680-16,0 0-296 16,0 0-40-1,0 0 24-15,-80 92 72 16,64-47 0-16,1 9-7 15,7-3-17-15,8 6-56 0,0-3-136 32,8-4 48-32,16 1-56 15,8-6-152 1,7-4-80-16,4-9-729 0,22-7-647 16,-10-9-2425-1,-7-9-4457 1</inkml:trace>
  <inkml:trace contextRef="#ctx0" brushRef="#br0" timeOffset="-197076.56">19889 11661 9073 0,'0'0'2785'0,"0"0"-528"0,0 0-265 16,0 0-840-16,0 0-704 0,0 0-32 15,72-25-184-15,-60 35-232 32,0 12 0-17,-4 6 144-15,-1 8-24 0,2 1-7 16,-5 5-105-16,0-4 48 15,-4 0-56-15,0-6-16 0,0-7 8 16,0-3-137-16,0-9 41 16,0-10 48-1,0 0-168-15,0-3 160 0,0 0 64 16,0-9 0-16,7-13-104 16,6-7-216-16,-1-6 16 0,8-6 288 15,3-4-88-15,1 4 104 16,0 6 40-16,-3 7 200 31,-6 8 168-31,-3 11 224 16,-8 6-143-16,0 3-241 0,4 0-248 15,-4 10-176-15,3 8 176 16,6 5 80-16,-5 2 64 0,-1 4 16 16,-3-1-16-16,5 4-56 31,-9 0-88-31,4-1 48 0,-4-2-48 15,0 3-40-15,0-7-352 0,0 1-673 16,0-4-719-16,4-9-1361 0,0-7-4464 16</inkml:trace>
  <inkml:trace contextRef="#ctx0" brushRef="#br0" timeOffset="-196844.82">20522 11836 5457 0,'0'0'7041'0,"0"0"-4408"0,0 0-697 15,0 0-800-15,101-32-327 16,-58 29-121-16,9-3-176 16,-1 6-192-16,-2-3-152 0,-6 3-168 15,-11 0-24-15,0 0-800 31,-12 0-721-31,-4 0-2711 0,-8-3-2434 16</inkml:trace>
  <inkml:trace contextRef="#ctx0" brushRef="#br0" timeOffset="-196475.08">21025 11569 8569 0,'0'0'2889'32,"0"0"24"-32,0 0-1065 31,0 0-728-31,0 0-448 0,0 0-208 16,99-9-87-16,-74 21-105 15,-2 1 16-15,-3 6-104 0,-4 0-120 16,-8 7-64-16,-4-4 48 0,-4 7-40 15,-4-4 72 1,-12 0-32-16,0 1 144 16,0-7 24-16,0 0-88 0,9 0-32 15,-2-6-88-15,9-1-8 0,0-2 0 16,0 0 0-16,16-8 64 16,12 5 48-16,4-7-112 15,4 0-48 1,28-7-632-16,-12-5-993 0,-5-10-3504 15</inkml:trace>
  <inkml:trace contextRef="#ctx0" brushRef="#br0" timeOffset="-196105.35">21332 11347 9938 0,'0'0'2336'16,"0"0"-295"-16,0 0-473 15,79-6-280-15,-47 9-224 0,8 13-183 31,0 3-209-31,-1 3-144 0,1 10-128 16,-8 6-232 0,1 6 72-16,-10 8-120 15,1 4-40-15,-16 1-16 16,-8-2-64-16,0 2 0 16,-12-3 0-16,-16 0-56 15,-4-4-296-15,-11 1-216 16,-33 9-808-16,12-12-3161 0,0-16-6586 15</inkml:trace>
  <inkml:trace contextRef="#ctx0" brushRef="#br0" timeOffset="-183842.05">16040 12325 7825 0,'0'0'2401'0,"0"0"-1673"16,0 0-216-16,0 0 24 0,0 0-224 15,8 0-136-15,-4 0 8 16,9 0 104 0,-2 0 296-16,6-3-160 0,-2 0-39 15,9 3-153 1,0 0-32-16,-1 0-72 15,9 0-24-15,-4 0-8 0,4 0 56 16,0 0-136-16,5 3 120 16,2 3-48-16,5 1-80 0,0-1 48 31,7 0-56-31,1 4 16 16,0-7 72-16,4 3-80 0,-1 1-8 15,1-4 0-15,0 3 0 0,0-2 48 16,0-1-48-16,-5-3 8 0,1 2 0 15,-3-2 8 1,-2 4-16-16,1-4 0 16,-1 0 0-16,2 3 0 31,-2-3 48-31,1 3-24 0,3 0 48 16,1 1-64-16,1-1-8 31,-1 0 48-31,3 4-40 0,1-5-16 0,0 2 8 15,3-1 0-15,-3 0 0 16,0 0-40-16,-5-3 40 16,2 3 0-16,-1-3-88 0,-5 4 88 0,-3-1-8 31,0 0 8-31,-5-3 0 0,2 6-32 16,-2-6 32-16,5 3 48 15,0 1-48-15,7-4 0 16,13 3 8-16,1-3-8 0,2 0 0 15,5 0-80 1,-1 0 80-16,-3 0 0 0,-8 0-8 16,-5 0-112-1,-6 0 104-15,-10 0 16 16,-3 0 16-16,0 0-8 16,0 0 32-16,0 0 56 15,7-3-96-15,2 3 0 0,2 0 0 16,1 0 0-16,-1 0 0 0,2 0-80 15,-6 0 72 1,-2 0 8-16,-9 0-16 16,-1 0 8-16,-3 0 0 15,-1 0-136-15,1 0 144 0,0 0-88 16,4 0 88-16,5 0 48 16,6 0-48-16,1 0 8 15,4 0-8-15,-5 0-8 16,6 0 8-16,-6 0-152 15,1 0 136-15,4 0 8 0,-4 0-64 16,3-4 72-16,2 1 16 16,-2 0 40-16,1 0 48 31,8-3-88-31,0 2-16 16,3 1 64-16,1 3-64 0,-1-3-8 15,-3 3 8-15,0 0 8 16,-3-3 48-16,-6 3-40 0,-3 0 40 15,3 0 168-15,-2 0-144 32,2 0-8-32,1 0 8 0,3 0-32 0,5 0 0 15,4 0 16-15,0-3-48 16,-4 3 24-16,0 0-40 0,-9-4 0 16,2 4 0-16,-10 0 0 15,1-2 16 1,0 2 40-1,0-4-40-15,-1 4 88 16,6 0-48-16,-2 0 16 16,2 0-64-16,2 0 0 0,-3 0 64 15,-4 0-64-15,-5-3-8 16,-3 0 0-16,-8 3 8 31,-4-3-8-31,-8 3 16 0,0-4-16 16,-3 4 0-16,-6 0-200 0,1-3-248 0,-4 0-1216 15,0 0-1449-15,0 3-4825 0</inkml:trace>
  <inkml:trace contextRef="#ctx0" brushRef="#br0" timeOffset="-182723.69">22913 11217 9778 0,'0'0'2000'0,"0"0"-224"0,0 0-175 15,0 0-425-15,0 0-616 32,0 0-464-32,0-6 56 0,-7 6 48 15,-10 6-64-15,-2 10 248 16,-13 6 56-16,0 10-40 0,-1 9-7 15,2 7-225-15,-1 6 128 0,5 9-8 0,10 4-192 32,1-1-8-32,8 1-24 15,8 0-56-15,0-4 48 0,17-6-8 16,11 0-40-16,3-9-8 31,9-3-248-31,3-7-264 0,17 0-649 16,-8-12-1167-16,-12-14-4185 0</inkml:trace>
  <inkml:trace contextRef="#ctx0" brushRef="#br0" timeOffset="-182137.86">23153 11547 5945 0,'0'0'5073'15,"0"0"-3657"-15,0 0 985 16,0 0-617-16,0 0-656 0,0 0-544 16,0 0-408-16,0 0-176 15,19-12 0-15,-10 34 0 16,2 13 40-16,1 9 64 0,-4 4-56 47,-4 0 9-47,0-1-41 0,0-6-8 15,-4-3 32-15,4-9 8 0,-4-7-48 16,0-6 8-16,0-9-8 16,0-2 0-16,0-5 24 0,0 0 72 15,4-2 104 1,1-14-200-16,2-7-96 0,5-5-136 15,8-7-1-15,-1-3 25 16,9-3 8-16,4-1 128 16,-4 4 24-16,0 10 96 0,-4 5 8 15,-8 11 136-15,0 9 32 32,-12 3-71-32,0 0-153 15,0 0-24-15,1 18 24 0,2 5 168 16,-3 6 96-16,-4 5-16 15,4-2-32-15,-4 3-64 16,0-3-56-16,0 0-24 0,0-4 32 31,4 1-88-31,-4-4-32 0,0-6-240 16,0 3-424-16,0-6-409 16,4-3-1255-16,4-4-2201 0,0-5-3321 15</inkml:trace>
  <inkml:trace contextRef="#ctx0" brushRef="#br0" timeOffset="-181868.6">23794 11814 3144 0,'0'0'9098'0,"0"0"-6521"16,0 0-169-16,0 0-1000 0,0 0-503 0,0 0-505 16,100-38-104-16,-65 35-160 0,5 3-80 31,4 0 24-31,-4 0-16 16,-1 0-64-16,-7 0-592 0,-8 0-681 15,-7 0-1719-15,-10 0-3201 0</inkml:trace>
  <inkml:trace contextRef="#ctx0" brushRef="#br0" timeOffset="-181374.51">24375 11544 5921 0,'0'0'5425'16,"0"0"-4449"-16,0 0 320 16,0 0-151-16,100-57-545 15,-68 54-416-15,0 3-88 0,0 0-88 16,4 0-8-16,-8 6 48 16,-8 4-40-16,-9-1 0 15,-3 4 64-15,-8 0-64 0,0-1 80 16,-8 4 264-16,-3 0 32 15,-2-3-72-15,2-4-208 16,7 4 0-16,4-4-56 0,0 7-48 31,0 0 8-15,0 3 40-16,15 7 8 16,2-4 8-16,2-3-56 0,1 3-8 15,1-3 40-15,-2 0-40 16,-3-6 0-16,-8 3 0 15,0-3-8 1,-8-4 8-16,0 0 0 0,0 1 0 16,-8-1 176-16,-16 4 32 0,0-3-40 15,-8-1-48-15,-4-2-120 16,0-1-120-16,1 1-896 0,-1-7-1512 16,8 0-1777-16,8 0-3921 0</inkml:trace>
  <inkml:trace contextRef="#ctx0" brushRef="#br0" timeOffset="-180989.89">24754 11246 7273 0,'0'0'4409'0,"0"0"-2241"16,0 0-367 0,0 0-361-1,0 0-408-15,0 0-167 0,0 0-129 16,0 0-320-16,48-29-240 0,-21 35-48 16,9 10-128-16,5 10 8 0,6 2 0 15,-3 7 0-15,0 3 24 31,-5 7 40-31,-11 2-72 16,-4-2 8-16,-12 2-8 0,-7 4 8 16,-5 0-8-16,-5-3 8 31,-10-4-8-31,-6-3 0 16,-7-3 0-16,5 0-184 0,-5-3-328 15,4-6-368-15,0 3-841 16,9-7-1287-16,2-6-969 0,9-6-3137 15</inkml:trace>
  <inkml:trace contextRef="#ctx0" brushRef="#br0" timeOffset="-180620.55">25535 11278 5641 0,'0'0'5521'0,"0"0"-3593"31,0 0 577-31,0 0-705 15,0 0-832-15,0 0-543 0,0 0-385 16,0 0 8-16,16 25-48 16,-12 3 320-16,8 7-48 0,0 6 128 31,-4 7-152-31,7 3-184 0,-6 3-8 16,-1-3-56-16,-4 3 0 15,-4-7-568-15,-8 8-881 0,-9-14-3120 16,2-13-5745-16</inkml:trace>
  <inkml:trace contextRef="#ctx0" brushRef="#br0" timeOffset="-180088.35">25623 12135 6673 0,'0'0'3089'0,"0"0"-1233"16,0 0-304-16,0 0-455 31,0 0-353-31,0 0-48 16,3-3-32-16,-3 3-264 0,0 0-152 0,-7 0-120 15,-1 6-64-15,-1 3-56 16,2 4 8-16,3 0-16 0,4-1 40 16,0-2-40-1,4-1 0-15,12-5 0 16,3-1 0-16,2-3 0 16,-1 0-224-1,-1-3 80-15,-6-14-128 16,-9-5 16-16,-1 0 256 0,-3 3 152 15,-3 0-40-15,-10 7 88 32,1 5-88-32,-4 7-56 15,4 0-56-15,5 3-104 0,-2 10 56 0,9 3-32 16,0 0-16-16,0 0 8 0,0-7-248 16,9-3 16-16,-2-6 104 0,-3 0 32 31,-4 0-16-31,0-19-1513 15,0 1-527-15,-7-5-3825 0</inkml:trace>
  <inkml:trace contextRef="#ctx0" brushRef="#br0" timeOffset="-178084.04">22140 12430 3144 0,'0'0'3225'0,"0"0"56"16,0 0-1481-16,0 0-600 15,0 0-304 1,0 0-279-16,0 0 63 0,0 0-96 16,0 0-176-16,4 0 24 0,0 0 56 15,9 0-32-15,-2 0-104 16,10 0-264-16,7 0-80 0,-5 3 64 31,5 0-16-31,3-3-40 16,1 7 16-16,4-4-32 15,5 0 0-15,2 0 0 16,1 3 8-16,4-2-8 0,4-1 0 16,4 3 0-16,-1-3-64 15,1 1-96 1,0-2 32-16,0 2 56 15,0-1-104-15,-1-3 168 16,-7 3-112-16,4-3 120 0,-5 0 0 0,-2 0 8 16,2 0-8-16,1 0 0 15,3 0 0-15,1 0 0 16,4 0 0 0,0 0 0-16,-5 0 48 15,1 0-48-15,-3 0 0 16,-2 0-8-16,-3 0 16 15,-8 0-16-15,4 0-24 16,-1 0 32-16,2 0 40 0,6 0-40 31,-3 0 0-31,8-3-8 16,0 0-32-16,4 3 32 16,-4-4-24-16,-1 2 32 0,1 2 88 15,-5 0-88-15,-2 0 0 16,-2 0 8-16,-2 0 0 15,-2 0 40-15,-3 0-48 0,3 0 0 16,2 0-8-16,-2 0 8 16,-3 0 0-16,-4 0 0 0,-4-4 8 15,-4 4 56-15,0-3-56 16,-5 3-8 0,-6 0 64-16,2 0-64 15,2 0 0 1,-2 0 0-16,2 0-64 15,-2 0-48-15,2 0-504 16,-10 0-552-16,-7 0-1001 0,0 0-2000 0,-4-6-1344 16</inkml:trace>
  <inkml:trace contextRef="#ctx0" brushRef="#br0" timeOffset="-174738.3">18563 13341 5393 0,'0'0'5113'15,"0"0"-4225"-15,0 0-160 16,0 0 136-16,0 0-24 0,0 0 137 16,0 0 223-16,0 0-168 15,0 0-232-15,0 0-16 16,0 0-239 0,0-7-201-16,0-5-176 31,0-4-120-31,4-6-40 0,7-7 8 15,2-3-16-15,6-2-8 16,1-1-88-16,4 3 96 0,-1 7-16 16,5 6 16-16,-3 6 0 0,3 6-72 15,0 1 64 1,-4 6 0 0,0 0-128-16,-9 6 88 0,2 7-24 0,-6 13-16 15,-3 5 72-15,0 4 16 16,-8 10 0-16,0-1 0 0,0 4 56 15,-8-4-56-15,0 1 16 32,-3-7 32-32,2-7-48 15,1-5 0-15,1-7 0 0,3-10-16 0,4-2-32 16,0-7 48-16,0 0 112 0,0 0-56 16,0-10 112-16,7-9-88 0,9-16-80 31,8-6-80-31,0-13-24 15,8-6-112-15,0 0-160 0,3 2 7 32,-3 8 249-32,-4 11 120 15,0 11 0-15,-4 6 40 0,4 9-32 0,-4 6-8 16,-4-2 40 0,4 6-32-1,0 3 112-15,-5 0-8 0,-2 0-103 16,-2 16-9-16,2 6 0 15,-6 7 88-15,-2 5 112 0,-5 1-128 0,0 7 48 32,-4-8-56-32,0 5-16 15,0-4 72-15,-8-4-112 16,-1 1 112-16,-2-3-56 0,3-1-64 16,-5-2 0-16,2-4-216 15,3-3-360-15,3-3-753 16,5-7-2664-16,0-6-2592 0</inkml:trace>
  <inkml:trace contextRef="#ctx0" brushRef="#br0" timeOffset="-174337.31">19547 13449 2664 0,'0'0'11939'0,"0"0"-9403"0,0 0-1096 16,0 0-607-16,4 0-321 15,11 0-112-15,9-3-224 0,16-3 16 16,4-1 80 0,12 1 40-16,-1 0 32 0,1 2-256 15,-4 1-80-15,-8 3 112 16,-13 0-104-16,-3 0-8 0,-11 0-8 16,-6 0 0-16,-7 0-128 0,0 0-168 15,1 0-40-15,-5 0-192 31,4 0-488-31,0 0-649 0,0-6-3096 16,-1-1-4601-16</inkml:trace>
  <inkml:trace contextRef="#ctx0" brushRef="#br0" timeOffset="-173573.09">20327 13198 8937 0,'0'0'2625'15,"0"0"-417"1,0 0-423-16,0 0-713 0,0 0-400 15,0 0-56-15,0 0 16 16,0 0 41-16,0 0-273 0,112-66-112 16,-68 62-72-16,0 1-136 0,3 3 8 15,2 0-16-15,-14 0-72 32,-7 9-48-32,-12 4-112 15,-12 0-96-15,-4 3 72 0,0 3 184 16,-12 0 16-16,-12 3 56 0,-4-3 0 15,-4 1 0-15,4-8-64 0,5 1-8 0,-1-4 56 32,11-2-56-32,6-4-16 15,7-3-48-15,0 0-8 0,0 3-8 16,0-3-136-16,12 3 120 16,7-3 96-16,6 3 8 0,3 3 0 31,0 1 0-16,0-1-8-15,-5 1 0 16,-3 3-64-16,-9-1 56 0,2 0 0 16,-5 1-152-16,-8 3 160 0,0-1 48 15,0 4 24-15,-4 3 72 16,-13-3-40-16,2 3 112 0,-13-3 8 31,0 0-104-31,-11-6 8 16,-1 2-16-16,-4-6-112 0,0 1-200 15,-12-7-656-15,12-3-1097 16,12-10-3296-16</inkml:trace>
  <inkml:trace contextRef="#ctx0" brushRef="#br0" timeOffset="-173218.98">20838 12989 11058 0,'0'0'3873'0,"0"0"-2049"16,0 0-864-16,0 0-288 15,87-7-183 1,-59 20-9-16,8 6-64 15,0 3 16-15,0 10-88 0,-1 0-152 16,1 2 40-16,-8 5-96 16,-4-1-80-16,-8 0-8 0,-8 3-40 15,-8-3 40-15,0 3 16 16,-16 1-64 0,-16-1-216-16,-7 4-152 31,-14-4-352-31,-22 3-536 0,-33 1-1161 0,16-17-1848 15,5-6-1912-15</inkml:trace>
  <inkml:trace contextRef="#ctx0" brushRef="#br0" timeOffset="-172448.27">18574 12919 8857 0,'0'0'2113'16,"0"0"-537"-16,0 0-240 15,0 0-335-15,0 0-553 0,0 0-216 16,0 0 288-16,-79-26 240 15,55 33 80-15,-8 9-96 16,0 9-119-16,0 3-257 0,1 14-72 31,-1 5-112-31,8 11 48 16,0-1 0-16,8 6-104 16,7-2-48-16,6-4-72 0,3 0 0 15,12-3-8-15,15 0 0 16,18-7-96-16,10 4-424 15,37 3-432 1,-9-13-977-16,-7-9-4232 0</inkml:trace>
  <inkml:trace contextRef="#ctx0" brushRef="#br0" timeOffset="-171699.7">21483 13040 1536 0,'0'0'8322'16,"0"0"-5914"-16,0 0 193 0,0 0-585 31,0 0-456-15,0 0-639-16,23-39-345 15,-23 39-152-15,4 0-112 16,-4 0-240-16,5 13-64 0,-1 6 160 0,-4 6-40 16,0 7-8-1,0 6-64-15,0 7 40 16,0-4-96-16,0 3 0 15,0 1-248-15,-4-4-40 16,-1-3-544-16,1 7-937 0,-3-14-3368 16,7-8-3313-16</inkml:trace>
  <inkml:trace contextRef="#ctx0" brushRef="#br0" timeOffset="-171345.6">21542 13621 56 0,'0'0'7529'0,"0"0"-5448"0,0 0-1185 16,0 0-320-16,0 0-344 0,-32 60-224 16,32-54 88-16,0 1-8 0,0-7 416 15,9 0 472-15,3 0-232 0,-1 0-295 16,2-7-217-1,-2-3-32-15,-2-5 552 16,-9 2 168-16,4 0 128 16,-4 7-40-16,0-1-367 0,0 5-249 15,0 2-144-15,0 0-248 32,0 0-120-32,0 0 16 0,0 0-56 0,0 0-112 15,0 2-417-15,-17-2-559 16,-3 0-1520-16,1 0-5618 15</inkml:trace>
  <inkml:trace contextRef="#ctx0" brushRef="#br1" timeOffset="-166268.17">17506 13932 6201 0,'0'0'1840'15,"0"0"-375"1,0 0-121-16,0 0-392 15,0 0-248-15,0 0 24 0,0 0-96 16,-4 0 81-16,4-3-393 16,4-1-88-16,1 1 48 0,-1-3-80 15,4 2 72-15,-1 1-192 32,6-3-72-32,-2 0-8 15,6 3 16-15,-2-4-16 0,9 4 0 16,0 0 0-16,0-1 0 15,4-2 0-15,0 6 0 16,-4-3-8-16,4 0 16 0,-4 0-8 31,-1-1 8-31,1 1-8 0,0 0 0 16,-4 0 8-16,7 0-8 0,1-3 0 0,0 2 0 16,8-2 0-16,-3-1 0 31,3 5 0-31,-5-5 0 15,1 4-8-15,-4 0 0 0,0 3 0 32,-5-7-48-32,2 4 56 0,-1 0-280 31,8 0-952-31,-1-3-497 16,21-1-591-16,-8-2-929 0,-5 3 1585 15</inkml:trace>
  <inkml:trace contextRef="#ctx0" brushRef="#br1" timeOffset="-165951.83">18969 13687 7065 0,'0'0'1768'0,"0"0"-631"0,0 0-1 15,0 0-608-15,0 0-368 16,0 0 40 0,84-35 112-16,-65 29 16 15,1 3-64-15,1-4-56 16,2 1 168-16,1 3-192 0,0-3-176 16,4-1 48-16,0 4-56 15,0-3 8-15,4-1-16 0,-4 4-232 16,4-3-96-1,-4-1-296-15,-1 4-136 16,-3-3-520-16,8-1-81 0,-8-2-663 16,0 3-2377-16</inkml:trace>
  <inkml:trace contextRef="#ctx0" brushRef="#br1" timeOffset="-165682.34">19777 13490 968 0,'0'0'2632'0,"0"0"-335"16,0 0-425-1,0 0-119-15,84-25-769 16,-59 18-240-16,-6 1-24 16,1 0-224-16,4 3-360 0,0-4-136 15,3 1-48-15,1 3-96 16,0-1-384-16,4 2-312 0,-8-2 368 15,4 1-1041 1,8 0 761 0,-8-3-1352-1,0 2-3681-15</inkml:trace>
  <inkml:trace contextRef="#ctx0" brushRef="#br1" timeOffset="-165481.85">20427 13373 264 0,'0'0'520'0,"0"0"928"0,0 0-608 16,80-9-336-16,-52 9-192 16,-4-4 304-16,-1-2 281 15,1 6 7-15,0-7 56 0,-3 4-416 32,6 0 208-32,-3 0-520 0,8-1-152 0,-4-2-80 15,11 3-512-15,9-6-680 0,-8 2-1361 16,-8-2-1367-16</inkml:trace>
  <inkml:trace contextRef="#ctx0" brushRef="#br1" timeOffset="-165281.37">21085 13275 576 0,'0'0'4313'0,"0"0"-3497"0,0 0 112 16,95-20 8-16,-63 17-128 16,4 0-208-1,-4-3-215 1,-4 3-201-16,-4-1-24 0,-9 1-112 15,-2 3-48-15,-2-3-104 0,1 0-233 32,1 3-255-32,6-4-168 0,5 4-408 15,20-9-888-15,0 3 55 16,-1-4-591-16</inkml:trace>
  <inkml:trace contextRef="#ctx0" brushRef="#br1" timeOffset="-165080.89">21650 13186 280 0,'0'0'944'0,"0"0"3369"15,0 0-2689-15,0 0 168 0,0 0-735 0,0 0-129 0,92-35-8 16,-77 28-48-16,6 1 24 16,-5 2 145-1,3-2-137-15,-2 0-240 16,-2 3-192-16,-2 0-312 16,-6-1-72-16,1 1-88 0,1 0-320 15,-1 0-344 1,-1 0-616-16,5 0-193 15,4-10-119-15,-4 7-729 16,-3-4-5184 0</inkml:trace>
  <inkml:trace contextRef="#ctx0" brushRef="#br1" timeOffset="-164078.47">22311 12185 4416 0,'0'0'4761'0,"0"0"-3288"16,0 0 655-16,0 0 25 15,0 0-681-15,0 0-496 0,0 0-304 16,-4 0-160-1,4 0 1-15,0 0-281 16,4-3-40-16,13 0-192 16,3 0-72-16,8-4-104 0,8 4-320 0,7 0-65 31,5 0-303-31,3-3-616 0,-10-1-825 16,-2-2 41-16,-3-4-809 15,-12 3 297-15,-8 1 1135 16,0 0 1297-16,-4 2 240 0,0 4 104 15,0 0 16-15,4-1 32 0,0 2 8 16,4-2 432-16,-1 1 353 16,1-3-9-16,-3 2-24 15,-2 1-176-15,-3 0 536 16,0 0-7-16,0 0-81 16,1 0-296-16,2 0-400 0,5-4-272 31,0 4-112-31,4 0-184 0,16-1-952 31,-4-2-1473-31,-4 3-2656 0</inkml:trace>
  <inkml:trace contextRef="#ctx0" brushRef="#br1" timeOffset="-163909.21">23332 11941 600 0,'0'0'3232'0,"0"0"-1591"0,0 0-337 16,0 0-192-16,99-41-384 15,-71 34-32-15,4 4-463 0,0 0 55 16,0 0-288-16,-8-1-16 16,12 2-713-16,-8 2-1327 31,-9 0-1129-31</inkml:trace>
  <inkml:trace contextRef="#ctx0" brushRef="#br1" timeOffset="-163762.11">23854 11843 392 0,'0'0'5281'0,"0"0"-4057"0,0 0-16 15,0 0-392-15,83-20-215 0,-63 17-185 16,1 0-104-16,-2 0-240 0,9 0-72 16,-4-4-1009-16,-4 4-2231 15</inkml:trace>
  <inkml:trace contextRef="#ctx0" brushRef="#br1" timeOffset="-163561.61">24268 11757 1400 0,'0'0'4529'0,"0"0"-3617"31,0 0 64-31,84-3-160 0,-52-4-47 16,-4 4-225-16,4-4-80 0,-1 2-48 0,1-2-112 15,-8 1-152-15,3-1-152 0,10-2-560 16,-9 2-1105-16,-1 1-2391 16</inkml:trace>
  <inkml:trace contextRef="#ctx0" brushRef="#br1" timeOffset="-162906.77">24857 11665 232 0,'0'0'6969'0,"0"0"-5041"0,0 0-463 16,0 0-433-1,0 0-584 1,96-51 104-16,-72 41-64 0,-4 1-312 16,8 6 40-16,-4-7-216 15,0 7-176-15,0-4-400 16,0 4-160-16,-9-3 152 16,6 3 296-16,-6-3 112 31,5-1 176-31,-3 1 0 0,2 0 8 15,1-4 40-15,0 4 64 16,0-4 176-16,0 4 248 0,-1-1-72 16,5 1 8-16,-3 0 192 0,3-4 49 0,-1 4 79 31,1-4-240-31,0 4-24 16,0-3-120-16,-4 5-256 0,0-5-24 15,4 5-128-15,-5 1-424 16,5 0-704-16,-3 3-737 0,-2-3 257 15,1 3 312 1,-3 0 504 0,-6-3 792-1,1 3 232-15,0-3 80 0,-4-1 152 16,4 4-144-16,0-3-128 16,0 3-24-16,4-3-168 0,4 3 64 15,0-3-56-15,0 3-8 0,3 0-8 31,1 0-272-31,-3-3 24 0,3 3 176 16,-1 0-48-16,1-3 32 16,0 0-576-16,0 3-705 0,0-4 745 15,-4 1-1048-15,0 3 1184 16,-5 0-24-16,2 0 448 16,3 0 72-16,-5-3 672 15,2 0 592-15,-6-1 488 0,-3 1-79 16,0 0-121-16,-3 3 128 0,-5-3-279 15,0 3-529-15,0 0-416 32,0 0-408-32,0 0-48 15,0 0-928 1,-5-3-1321-16,-7 0-2464 0</inkml:trace>
  <inkml:trace contextRef="#ctx0" brushRef="#br1" timeOffset="-157346.68">15024 15567 6329 0,'0'0'7697'0,"0"0"-5168"16,0 0-889 0,-16 0-895-16,16 0-289 15,0 0-224-15,0 0-96 0,0 0 144 16,0 0 48-16,0 0-56 0,4 0 24 15,5 0-56-15,6 0 56 16,5 0 40-16,12 0-184 16,4-4-8-1,12-2-128-15,12 0 32 16,4-4-48 0,3 4-208-16,-3 0-336 0,-4 3-224 15,-8 3-480-15,-13 0-529 16,-19 0-1375-16,-12 0-2026 0,-8 0-3231 15</inkml:trace>
  <inkml:trace contextRef="#ctx0" brushRef="#br1" timeOffset="-157077.18">15049 15767 1856 0,'0'0'7281'16,"0"0"-4984"0,0 0-449-16,0 0-471 15,0 0-673 1,3 3-32 0,22 0 592-16,14-3 96 0,21 0-287 15,8-3-361-15,3-6-232 16,9 2-232-16,-16 1-248 0,-5 2-432 0,1 1-920 15,-16 0-1265-15,-16 3-3736 0</inkml:trace>
  <inkml:trace contextRef="#ctx0" brushRef="#br1" timeOffset="-156159.37">16757 15370 7817 0,'0'0'3241'0,"0"0"-985"15,0 0-135 1,0 0-761 0,0 0-576-16,0 0-376 0,0 0-96 15,13-73 8-15,6 51 17 16,5-1 39-16,0 1-104 0,4-3-40 16,4 3 48-16,0 5-48 31,4 2-72-31,-4 2-144 0,3 7 80 15,-3 3-16-15,-4 3-72 0,0 0-8 16,-4 3-120-16,-4 16-24 0,-4 9 128 16,-4 7 32-16,-5 6 24 15,-2 7 64 1,-5 0-104-16,0-1 0 16,-9-5 48-16,-2-4-48 0,-1-9 0 15,0-4-128-15,4-9 120 0,0-7 0 16,0-3-120-16,8-6 120 15,-4 0 8-15,4 0 56 32,0-19-56-32,0-9-168 0,8-7 96 15,12-13-8-15,4-2-136 0,8-7 40 16,0-1 8 0,3 8 48-16,1 2 112 0,-4 10 8 15,-8 13 24-15,0 8 192 31,-4 8-40-31,-4 3-64 0,4 3 24 16,-5 3-120-16,6 0-16 16,-6 0 56-16,5 0-56 0,1 6 16 15,-6 3 24-15,5 4-40 0,-4 6 0 16,-4 3 8 0,-4 3 160-1,0 7-120-15,-4 3 64 0,-4 4 120 0,0-2-112 16,0 2 16-16,0 2-72 15,-4-6-16-15,0 0-48 0,-4-3-16 47,8-4-128-47,-4-3-424 16,4-6-464-16,-7 1-817 0,2-11-2384 16,5-6-3408-16</inkml:trace>
  <inkml:trace contextRef="#ctx0" brushRef="#br1" timeOffset="-155805.25">18200 14872 4424 0,'0'0'6778'16,"0"0"-4098"-16,0 0 65 16,0 0-817-16,0 0-863 15,0-10-553-15,4 10-296 0,-4 3-112 32,4 16-104-32,-4 10 0 0,3 9 256 15,-3 6-88-15,0 4-120 16,4-1 64-16,-4-2-104 0,0-1-8 15,0-3 0-15,0-2-32 0,0-4-312 16,5 9-720 0,-5-9-1433-1,0-3-3248-15</inkml:trace>
  <inkml:trace contextRef="#ctx0" brushRef="#br1" timeOffset="-155388.65">18211 15589 8849 0,'0'0'2433'0,"0"0"-545"0,0 0-127 15,0 0-673-15,0 0-320 16,0 0-136-16,0 0-240 0,41-6 72 0,-41 6-80 16,0 0 25-1,0 0-41 1,0 0-368-16,-4 0 8 0,-1 9-16 16,-2 1-32-16,3-1 32 15,4 0-40 1,0-2-72-16,0-4 48 0,0-3-152 15,0 0 144-15,7 0 80 32,2 0 56-32,3-12 24 0,-5-4-64 15,-3 0 80-15,0 0-96 16,-4 0-16-16,0 3 8 16,-8 7-80-16,-11 6-921 0,-1 0-3096 0,0 0-3432 0</inkml:trace>
  <inkml:trace contextRef="#ctx0" brushRef="#br1" timeOffset="-148055.15">16630 16240 8225 0,'0'0'2793'0,"-4"0"-737"0,4 0-551 16,0 0-441-16,0 0-368 15,12 0-208-15,8 0-48 16,16-7 104 0,3-2 0-16,13 6 57 31,8-3-97-31,0-1-8 0,19 1-56 15,21-1-240-15,20 1-8 16,19 0-48-16,5-4-64 16,7 4 32-16,5 2-16 0,3 2 168 15,-4 2-40-15,1 0-216 16,-13 0 72-16,0 0-16 0,-7 0-56 16,-12 0-8-16,-13 0 0 15,-24 0 0-15,-23 0-88 16,-19 0-184-16,-18 0 104 0,1 0-24 31,-12 0-56-31,-5 0 128 0,-11 0-144 16,-39 0-496-16,-4 0-1569 0,-10 0-3936 15</inkml:trace>
  <inkml:trace contextRef="#ctx0" brushRef="#br1" timeOffset="-147152.9">16746 16729 8553 0,'0'0'4129'0,"0"0"-1984"0,0 0-481 16,11-77-640-16,10 49-360 0,3 2-328 0,3 1-87 16,1 3-89-16,-4 3 48 31,4 3-56-31,-8 6 40 16,-4 4-16-16,0 3-176 0,-4 3-8 15,-1 3-144-15,-2 16-32 16,-1 7 184-16,-5 9 168 15,1 9-16 1,-4 4 8-16,0-1-152 16,-4-3-16-16,-3-2-184 15,-6-7 72-15,5-10 120 16,1-6-8-16,3-6-32 0,0-6 32 16,0-5 16-16,4-2 8 0,0 0-16 15,0-6-72-15,0-13 64 16,0-13-352-1,12-9 176-15,8-9 168 16,3-4-137-16,9-1 153 0,0 11 105 16,-4 6 15-16,-4 12 80 15,0 11-80-15,-4 5 144 0,-8 4 16 16,-1 6-184 15,-2 0-96-31,-1 6 72 16,0 13-8-16,-1 9 144 0,-2 4-24 15,-5 7 0-15,0 2-8 16,0 0-168-16,-5 1 104 0,-6-1-56 16,-1-3-56-16,0-6-112 15,0-4-224-15,4-2-432 16,3-8-513-16,5-5-2551 16,0-6-1706-16</inkml:trace>
  <inkml:trace contextRef="#ctx0" brushRef="#br1" timeOffset="-146905.53">17419 16837 2592 0,'0'0'9802'16,"0"0"-5225"-16,0 0-2376 15,0 0-617-15,0 0-744 0,0 0-248 16,0 0-200-16,0 0-272 16,55-19-120-16,-18 9-112 0,-1 1-520 15,27-4-360-15,-7 0-1289 32,-1 1-3616-32</inkml:trace>
  <inkml:trace contextRef="#ctx0" brushRef="#br1" timeOffset="-146350.91">18112 16535 8553 0,'0'0'4441'0,"0"0"-1848"0,0 0-433 15,0 0-1272-15,0 0-311 0,24-57-449 16,8 51-128-16,4-1 0 31,-1 4-8-31,1 3 8 16,-8 0-48-16,-4 0-32 0,-7 0 80 15,-10 7-96-15,-7 5-104 16,0 1 200-16,0 3 56 16,-16 3 240-16,-3-3 40 15,-2 0-328 1,1-1 160-16,9-2-80 16,3 0-88-16,4-4-8 0,4 1-64 15,0-1 8-15,0 4 56 16,15 3-80-16,6-3 72 15,-6-1-112 1,5 1-48-16,-4-4 8 0,-7 1 72 16,-6 0 16-16,-3 2 72 15,0 4 8-15,-3 3 160 0,-18 1-56 0,-7 2 88 16,-4 0 16-16,-3-3-40 16,-9-3-72-16,4 3-96 15,4-4-24 1,12-2-368-16,12-6-769 15,9-4-1711-15,3-3-2953 0</inkml:trace>
  <inkml:trace contextRef="#ctx0" brushRef="#br1" timeOffset="-146103.55">18654 16389 3696 0,'0'0'6522'16,"0"0"-2633"-16,0 0-1217 16,0 0-639-16,0 0-921 0,20-19-632 15,-20 19-200-15,0 10-208 0,0 8-72 16,-4 11 112-16,0 6 0 0,-8 3-24 16,4 3 48-16,0 1-136 0,-4 2-336 15,0 10-696-15,0-9-2081 16,8-8-4104-16</inkml:trace>
  <inkml:trace contextRef="#ctx0" brushRef="#br1" timeOffset="-145232.58">18455 16329 8105 0,'0'0'3857'0,"0"0"-1528"15,0 0-561-15,0 0-960 16,0 0-344 0,0 0-208-1,0 0-112-15,0 0 56 16,31-3-32-16,-22 12 80 15,-1 1 169-15,-4 2-113 0,3 4 56 16,-7 6-80-16,4 1-16 16,0 5 56-16,-4 4-120 15,0 6-56-15,0 0 8 0,0 1-144 32,0 2 80-32,0 6 8 0,0-2-96 0,-15 2-16 15,-6 1-408-15,-14 0-208 0,-37 12-985 16,5-13-3432-16,-2-8-5025 15</inkml:trace>
  <inkml:trace contextRef="#ctx0" brushRef="#br1" timeOffset="-144546.49">16853 16367 280 0,'0'0'6825'0,"0"0"-4745"0,0 0-391 16,0 0-609-16,-79 28-16 15,55-8 121-15,0 2-153 16,-1 6-16 0,-3 4-320-16,5 0-56 15,-5 2 8-15,4 1-135 16,0 4-17-16,5 5-184 0,2-3-184 15,10 4-24-15,7-1-104 16,0 1 16-16,4-1-16 0,16 1-344 16,23 12-641-1,-3-12-1383-15,-8-8-3673 16</inkml:trace>
  <inkml:trace contextRef="#ctx0" brushRef="#br1" timeOffset="-143628.67">18626 17015 3184 0,'0'0'2945'0,"0"0"-505"16,0 0-1367-16,0 0-529 0,0 0-168 46,0 0-168-46,0 0-48 16,16 25-64-16,-12-25 240 0,0 0 384 16,4 0 0-16,0 0-88 0,0-10-136 15,-5-2-199-15,2-1-41 16,-1 3-128 0,-4 4 328-16,0 0 344 0,0 3-32 15,0 3-368-15,0 0-280 0,-4 9-72 16,-1 4-48-16,2 3 0 15,3 0 0-15,0-1 56 0,0-2-56 16,0-10 0-16,8 1 8 16,4-4 112-16,-4 0 176 31,0-10-120-31,0-6 40 16,-4 0-88-16,0-3-128 0,-4 6-288 15,0 7-728-15,-8 6-1352 16,4 0-3730-16</inkml:trace>
  <inkml:trace contextRef="#ctx0" brushRef="#br1" timeOffset="-139618.83">25894 7359 5873 0,'0'0'4041'15,"0"0"-2441"-15,0 0-648 31,0 0 240-31,0-6-199 16,0 6-545-16,0 0-232 0,0 0 8 16,0 0-152-16,0 0 56 15,0 0-8-15,0 0-120 16,0 10-8-16,-4 9 8 0,-5 3 0 31,1 0 72-31,1 6-64 16,-1 4 0-16,3 3 112 0,-2 4-120 15,3-2 8-15,0 5-8 16,4 2 16-16,0 1 40 0,0 2-56 16,4 1 0-1,3 6 48-15,2 0-48 16,-1 3 0-16,-4 4-8 0,-1-2 8 16,5 5 8-16,-3 0 8 0,3 2 64 15,3 1 16-15,2-4-96 16,2 1 16-16,6-4-8 0,-2 4 8 31,-3-1 72-31,0 1-80 16,-4-1-8-16,-4 1 48 0,-4 2-48 31,4 8 0-31,0-8-8 0,-4 4-40 16,0 0 40-1,0 3-24-15,4 0 32 0,0-3 48 16,4 0-48-16,-1-13 0 15,6 9 16-15,-6-2-16 0,6 0 0 16,-6 2 16-16,6-2-16 16,-6-1 40-16,-3 1-40 0,5-4 0 31,-2 1 0-31,-3-2 0 0,4 18-8 16,4 9 8-16,0 15-8 15,0-9 0-15,-8-18 0 0,-4-2 0 0,0-18 8 16,-4 3 0-16,0 7-8 15,0 0 16 1,-4 21-8-16,0 1 48 31,-8-10-48-31,8 0-8 16,0 1 8-16,0 18 0 0,4 19-8 16,0-9-48-16,0-13 56 15,8-7 0-15,0 1 8 0,-4 0 32 16,0 0-32-16,-4 3 0 15,0 0-8 1,0-1 0-16,-12 5 0 0,4-1 8 16,-3 6-8-16,-6 1-16 0,9-1 8 15,-4-3 8-15,4-6 0 0,0-3 8 32,1 6-8-32,2 0 8 15,-3 3-8-15,4 7 8 16,0 6-8-16,-3 9 80 0,-2 0-32 0,5 1-40 15,0 0 64-15,4-4-16 0,0 0-48 16,0-3 40-16,0 0 0 16,8-2-48-1,1-8 120-15,-2 4-112 16,-3-4 144-16,0-6 16 16,-4 1-88-1,0-4 0-15,0 3-64 16,-8 4 56-16,1-1 80 15,3 4-96-15,4-7 168 0,0 3-8 16,0-2-120 0,11-4 24-1,-3-16-64 1,-4-19-56-16,5-16 0 0,-5-9-80 0,-1 3-112 16,1 0-400-16,-4-10-984 15,-4-9-3585-15,-8-16-1945 0</inkml:trace>
  <inkml:trace contextRef="#ctx0" brushRef="#br1" timeOffset="-137761.06">27241 8071 6329 0,'0'0'6801'16,"0"0"-5496"-16,0 0 127 16,0 0-104-16,0 0-656 0,0 0-192 15,0 0 105 1,0-4-1-1,0 1-216-15,0-7-40 16,0-2-88-16,4-1-88 0,3-3-32 16,5-6-48-16,4 0-8 15,0-4-64-15,4 1 8 0,4 0-8 16,-8 6 16-16,4 3-8 31,-5 7 0-31,-2 2 88 0,-2 4-96 16,6 3 0-16,-2 0-88 0,2 0-104 15,-2 13 104-15,1 9 80 16,0 6-32-16,-4 4 24 0,0 6-40 16,-4 0-64-1,-4 6 64 1,-4-5 8 0,0 2-48-16,0-6 32 0,0 0-64 15,-12-3 32-15,8-7-24 16,-4-6-616-16,5-6 528 31,-2-4-153-31,1-5 9 0,4-4 80 0,-4 0 112 16,4-4 160-16,0-15 128 15,0-9-128-15,0-10-8 0,8-10 0 0,8-9 8 16,12-13-48-16,16-19 48 16,-4 7 48-16,-4 6 112 0,-4 15-48 31,-8 23-96-31,-5 3 384 15,1 0-208-15,-4 13 1 0,-4 6 111 16,-4 10 16-16,0 2-128 0,-4 1-40 16,0 0-56-16,0 3-96 15,0 0-56-15,0 6-80 16,4 11-136-16,4 8 272 16,4 7 72-16,0 5-16 15,0 5 32-15,-5-1-40 0,2 4-40 31,-2 2 136-31,6-3-64 16,-6 8-8-16,2-8-72 0,-2-3 0 31,1-6 8-31,0-3-8 0,-4-10 0 16,-4-3-72-16,-4-3-296 0,0-3-448 16,0-7-809-16,0-3-2704 15,0-3-6257-15</inkml:trace>
  <inkml:trace contextRef="#ctx0" brushRef="#br1" timeOffset="-137012.5">28686 8420 11978 0,'0'0'2649'16,"0"0"-1385"-16,0 0 88 15,0 0-768-15,0 0-456 16,0 0-120-16,41 0 104 0,-38 12 192 31,9 1 57-31,-3 6-153 16,-2 3-72-16,-3 0-32 0,-4 4-104 15,0-4 0-15,-11 1-192 0,-10-1-89 0,-7 0-231 16,-15 0-872-16,3-9-2545 16,8-4-4681-16</inkml:trace>
  <inkml:trace contextRef="#ctx0" brushRef="#br1" timeOffset="-135292.74">29882 7702 6145 0,'0'0'3873'0,"0"0"-2449"16,0 0 280-16,0 0-295 0,0 0-249 16,0 0-376-16,0-16-296 15,0 16-176-15,0 0-16 31,0 0-120-31,0 3-160 0,0 16 32 16,0 10 56 0,0 9 320-16,0 7-136 0,0 6-63 15,0 3-33-15,0 3-120 0,0 0 8 16,3 0-80-16,2-3 0 31,3 0 56-31,0-7-56 16,-4-2 0-16,3-10 16 0,2-3-8 15,-1-10-8-15,-4-6-40 0,-1 0-160 16,1-7-353-16,-4-3-231 0,4-2-408 16,-4-4-1369-1,5 0-447 1,-5-10-2057-16</inkml:trace>
  <inkml:trace contextRef="#ctx0" brushRef="#br1" timeOffset="-134637.87">30467 7823 6145 0,'0'0'3160'31,"0"0"-1679"-31,0 0-865 15,0 0-312-15,0 0-248 0,0 0 48 16,0 0 152-16,0 0 256 16,-91 76-24-16,59-57 112 0,-4-3 41 15,-4 6-137-15,-4-3-240 16,1 1-120 0,-9-5-72-16,8 4-64 0,8-3 80 15,5-3-88-15,10-4 8 16,14-5-8-16,3-1 0 15,4-3 0 1,0 0 8 0,0 0 112-16,0 0 16 15,4 0-40-15,3 0 0 0,-3-3-88 16,0-4 48-16,0 7 8 16,-4-3-64-16,0 0-8 0,0 3 8 15,5 0 8-15,-5 0 64 31,0 0-16-31,7 0 232 0,1 0-48 0,9 0-168 16,2 6-16-16,9 7-56 0,0 6-16 16,8 3 16-16,-1 10 0 15,6 6 112-15,-6 0 64 0,1 10-168 16,-4-4 112-16,0 1-64 31,-4-7 144-15,0 0-32-16,0-6-56 0,-4-10 24 15,-5-3 112-15,-2-6 72 16,-2-4 9-16,1-5-89 0,-4-2-96 16,1-2 16-16,-2 0-72 15,1-6-88 1,0-10 0-16,4-9-592 16,0-26-857-16,-4 4-2864 0,-1-1-7009 0</inkml:trace>
  <inkml:trace contextRef="#ctx0" brushRef="#br1" timeOffset="-131915.66">27535 10725 5065 0,'0'0'4088'0,"0"0"-2839"31,0 0 167-31,0 0-248 16,0 0-352-16,0 0-95 16,-4 0-193-16,4 0 128 0,0-7-216 15,0-2 56 1,0-4-104-16,0 0 104 0,0 1-144 16,4-10-152-1,8-1 16 1,0-2-96-16,0 0 24 15,4-4-8-15,0 0 65 0,0 7 15 16,-1 3-128-16,2 7 40 0,-2 2-56 16,2 4-64-1,-6-1 64-15,6 7-72 16,-2 0 24-16,5 0-72 16,1 7-80-16,-2 5 128 0,1 7-128 15,-4 7 72-15,-4 3 56 16,0 2 16-16,-8 4-16 0,-1-3 0 15,-3 0-144-15,0-1-120 32,0-5 191-32,0 2-127 15,-3-2 120-15,-9-4-16 0,4 0-24 16,-4-3-48-16,4 0-168 16,-4-9 176-16,9-1-120 15,-6-3 128-15,5-6 32 0,4 0 24 16,0 0 96-1,-4 0 112-15,4-12-112 16,0-7 72-16,0-7-64 0,12-6-8 16,0-2 0-16,12-8 8 15,0-2-8-15,4-6 64 0,3-8-64 16,5 1 192 0,1 6-8-16,-5 10-40 15,-4 9 200-15,-5 7-16 0,-7 12-16 16,0 3 105-16,0 4-233 15,-1 0-88-15,2 3 64 0,-6 3-160 16,6-4 8-16,-6 4 56 16,6 0-64-1,-6 7-40 1,1 9-192-16,0 9 144 0,-4 10 88 16,5 0 160-16,-9 9 0 15,-1 1-48-15,-3-4-96 0,0 0 64 16,0 1-72-16,0-8-8 31,0 1-16-31,0-3 16 16,0 0-136-16,-3-7-64 0,3 1-392 0,0-7-193 15,0 0-639-15,0-3-2521 16,3-3-2936-16</inkml:trace>
  <inkml:trace contextRef="#ctx0" brushRef="#br1" timeOffset="-131182.74">28790 10261 5937 0,'0'0'2840'16,"0"0"-831"-16,0 0-257 0,0 0-119 31,0 0-601-31,0 0-192 16,0 0-296-16,0 0-208 15,0 0-112-15,0 13-104 0,0 6 296 16,0 6 256-16,4 7-183 16,0 6-113-16,0 0-296 15,0 4 40 1,-4-4-24-16,0 0-96 15,4 0 0-15,-4-3 0 0,4 0 40 0,-4-7-40 16,0-2-472-16,0-4-409 16,0 3-863-16,0-6-2697 15,0-6-4721-15</inkml:trace>
  <inkml:trace contextRef="#ctx0" brushRef="#br1" timeOffset="-130126.95">28869 10950 256 0,'0'0'1064'16,"0"0"1624"0,0 0-487-16,0 0-649 15,0 0-280-15,0 0-391 0,0 0-281 16,0 0 16-16,-11-3-152 15,3 6-112-15,0 7 120 32,0-1-168-32,-4 1 120 15,4 3-64-15,0-1-104 0,4 1-120 16,0-4-128-16,4 1 72 16,0 0-80-16,0-7-152 0,8 3-128 15,4-3 144-15,0 0-168 16,4-3-104-16,0 0 280 0,0 0 56 31,-4-6-40-31,-5-3 112 0,2-4 160 16,-9 4 256-16,0-4 184 0,0 3-127 15,0 7-185-15,-12-3-136 16,0 3-16-16,-1 3-32 16,2 0-56-16,-1 0-48 15,0 6-8-15,8 0 8 16,0 0-144-16,4 1-32 0,0-1-112 15,0-2-313-15,4-2 441 16,8-2 160-16,0 0 232 31,0 0-80-31,-4 0 72 0,0-2 145 16,-4-11-41-16,-4 3-128 0,0 1-64 16,0-4-136-1,-20 6-376-15,4 1-1017 16,-4 3-3320-16</inkml:trace>
  <inkml:trace contextRef="#ctx0" brushRef="#br1" timeOffset="-129362.73">27340 11357 8345 0,'0'0'3129'0,"0"0"-1121"0,0 0-343 16,0 0-633-16,0 0-344 15,96 0-16-15,-57 3 8 16,9-3-79-16,12 3-57 0,0 0-200 0,8-3-112 16,19 3 88-16,17 0-16 15,23 1-64-15,17-4-48 16,-5 3-64-16,-7-3 32 16,-13 0-104-16,-4 0 32 15,1 0-40-15,-9 0-48 0,-10-3 80 16,-6-4-72-16,-15 4 64 31,-17 3-8-31,-15-3-64 0,-4 0 0 16,4-3 0-1,4 2 0-15,-1 1-8 0,-7-3 0 16,-12 6 0-16,-8-4-64 16,-12 4-176-16,-8-2-64 0,0 2-616 15,-23-4-1089-15,-5 4-2824 16,-4-3-5041-16</inkml:trace>
  <inkml:trace contextRef="#ctx0" brushRef="#br1" timeOffset="-128422.77">27726 11957 5025 0,'0'0'6073'16,"0"0"-4481"-16,0 0 265 0,0 0-521 16,0 0-632 15,0 0-144-31,-12-79-64 0,12 56 72 16,12 4 49-16,4 0-257 15,4 3-64-15,0 0-112 16,0 7 24-16,0 0 40 0,0 5-120 15,0 1 8-15,-1 3-80 16,2 0-48-16,-6 3 8 16,1 10-16-16,-4 3-8 15,-3 3-56-15,-2 6-24 0,-7 4 88 16,0-1 0-16,0 4 0 16,-3 3 0-16,-5-4-176 0,-5 1 168 15,6-3-72-15,-6-3-48 31,5-11 128-15,5 1-8-16,-1-6-56 0,4-7 56 16,0-3-96-16,0 0 56 15,0 0 0-15,0-3 24 0,4-13-48 16,12-9 16 0,3-4-40-16,5-6 80 15,4-3 24-15,4-3-8 0,-4 6 120 16,0 6-8-16,4 7 72 15,-8 6 16-15,-5 6 16 0,5 4-24 16,-3 3-32-16,-2 3 8 16,1 0 16-16,1 0-24 31,-10 3 24-31,6 6-112 0,-10 8-72 0,1 5 48 0,-4 0 0 16,-4 3 48-16,0 4 120 15,0 3-160-15,0-1 56 0,-4 1-40 16,4-3-72-16,0-4-320 31,0-3-120-31,0-2-296 0,0-5-592 31,4-2-1249-15,4-7-2752-16</inkml:trace>
  <inkml:trace contextRef="#ctx0" brushRef="#br1" timeOffset="-128206.65">28599 12052 10562 0,'0'0'5441'32,"0"0"-4025"-32,0 0-584 0,115-3-400 15,-55 0-215-15,0 3-65 0,0-3-40 16,-4 3-112-1,-8-7-360-15,-1 1-825 0,-7 2-1671 16,-16-5-4538-16</inkml:trace>
  <inkml:trace contextRef="#ctx0" brushRef="#br1" timeOffset="-127636.45">29499 11776 6225 0,'0'0'5273'0,"0"0"-3177"16,0 0-167-16,0 0-545 16,0 0-832-16,0 0-256 0,0 9-128 15,0 7 112-15,0 6 457 31,0 7-49-31,0 3-296 0,0-1-248 16,0 8-64-16,0-4-16 16,0 6-56-16,0-6-8 0,0 0-8 15,0-3-360-15,0-10-184 0,0-3-457 16,0-10-663 0,0 0-2161-1,0-9-1736-15</inkml:trace>
  <inkml:trace contextRef="#ctx0" brushRef="#br1" timeOffset="-127241.97">29826 11937 4096 0,'0'0'6962'0,"0"0"-5794"0,0 0-656 0,0 0-344 31,0 0-32-31,0 0 48 16,-100 42-16-16,61-30-32 16,-5-2 56-16,8 0 193 0,4-4-57 15,9-3-112-15,6 0-80 16,13-3-136-16,4 0 80 0,0 3 0 16,4-3 72-16,13 4-80 15,-2-1-72 1,5 3 8-16,0 1 0 0,-4 2 192 15,-1 1 216-15,6 3-40 16,-5-1 320-16,3 1-176 0,6-1-48 0,-5 5-200 16,-5-5-136-16,5 1-136 31,-4-1 0-31,-4 1-88 0,4 0-296 16,0 0-312-16,12-4-616 15,-8-3-1089-15,0-3-3088 0</inkml:trace>
  <inkml:trace contextRef="#ctx0" brushRef="#br1" timeOffset="-126919.08">30029 11769 8553 0,'0'0'5698'16,"0"0"-3698"-16,0 0-184 15,0 0-687-15,96-9-369 32,-64 12-248-32,-1 16-216 15,1 3-80-15,0 10 0 0,-8 6-40 16,0 7-64-16,-12 5 0 15,-8 7-104-15,-4 1-8 16,-16-1-168-16,-16-3-32 0,-12 3-144 16,-23-3-456-16,-49 3-1233 15,16-12-2944-15,1-14-7305 16</inkml:trace>
  <inkml:trace contextRef="#ctx0" brushRef="#br1" timeOffset="-126239.52">27675 11712 1328 0,'0'0'6921'15,"0"0"-4296"-15,0 0-841 0,0 0-47 16,0 0-721-16,0 0-344 31,-5-9-160-31,-3 9-112 0,-3 6-24 16,-13 10 312-16,-8 3-144 15,-8 10 17-15,0 2-137 16,-4 4-160-16,1 10-8 16,2-1 8-16,6 4-96 0,7 2-64 31,8-2-32-31,16 3-24 16,4-3 8-16,20 0-56 0,32 5 0 15,31 1-192-15,21-6-344 16,-16-13-536-16,-13-19-2833 0</inkml:trace>
  <inkml:trace contextRef="#ctx0" brushRef="#br1" timeOffset="-125437.59">30815 11852 2664 0,'0'0'7642'0,"0"0"-5186"0,0 0 57 31,0 0-625-31,0 0-600 31,0 0-543-31,0 0-377 16,0 0-144 0,0 13-152-16,0 9 104 15,0 6 184-15,-5 7-112 0,5 4-64 16,-4 2-48-16,4 0-120 15,-4 3 40-15,4-2-56 0,0-1-72 16,0-6-352-16,0 0-632 0,0-3-737 16,0-7-2584-16,0-3-2968 15</inkml:trace>
  <inkml:trace contextRef="#ctx0" brushRef="#br1" timeOffset="-124898.6">30798 12528 1144 0,'0'0'6409'15,"0"0"-4625"-15,0 0-383 16,0 0-361-16,0 0-312 0,0 0-240 16,0 0-288 15,-52 22-200-31,48-9-32 15,0-3-552-15,4-1-368 0,0-2 720 16,4 2 232-16,9-6 216 16,-2-3 56-16,1 0-104 0,-3 0 128 15,-2-3 176-15,-3-6-280 32,0-4 240-32,-4 6 369 0,0 1 183 0,0 3-408 15,0 3-256-15,0 0-208 0,-4 0-112 16,0 0-56-16,4 6-408 15,0 1-344-15,0 2 280 0,0-2-193 32,0-5 569-32,12-2 152 15,-3 0 0-15,2 0-88 0,-3-2-576 0,-4-11-480 16,-4-9-328-16,0 3-1217 16,-16-1-3800-16</inkml:trace>
  <inkml:trace contextRef="#ctx0" brushRef="#br1" timeOffset="-119569.93">26874 13789 928 0,'0'0'7441'0,"0"0"-5224"0,0 0-209 16,0 0-279-16,0 0-633 0,0 0-424 15,0 0-80-15,0 0-48 16,0 0-176-1,0 0-24-15,0 0-16 16,0 0-40-16,0 0 89 0,0-7 47 16,0-5-112-16,0-11-168 15,8-2-144-15,-1-10-40 16,6 0-80-16,2 0 120 0,-3 4 64 0,4 5 56 16,0 7-24 15,-4 7-96-31,0 2-16 0,1 3-32 15,-6 4 48-15,1 3-128 16,-4 0-64-16,5 20-56 16,-2 8 24-16,1 13 224 0,0 7-128 15,-4 9 32-15,-4 4-8 16,0-2-113 0,0-1-55-16,0-4-32 0,0-7-64 15,-8-11 56-15,0-8-136 16,4-9-56-16,0-7 136 0,4-5 80 15,0-7 136 1,0 0 152-16,0 0 24 31,0-19 24-31,12-6-48 0,4-14-152 16,4-5-24-16,4-7 176 16,4-9 152-16,4-4 104 15,3-2-208-15,1-1 144 0,5 10 80 16,-6 6-24-16,1 16 96 15,-8 10-16 1,-4 9-152-16,-5 6 112 0,2 7-80 0,-6 3 8 16,1 0-120-16,-4 3-40 15,-3 13-56-15,-2 6-64 0,1 14 64 16,-4 5 48-16,-4 6 32 31,0 11 48-31,0-1-112 0,0 6-24 16,0-6 8-1,0-3-496-15,8 13-472 0,-3-13-1480 16,-2-10-1673-16</inkml:trace>
  <inkml:trace contextRef="#ctx0" brushRef="#br1" timeOffset="-119122.1">27830 14195 3368 0,'0'0'8010'16,"0"0"-5009"-1,0 0-857-15,0 0-736 0,0 0-888 0,0 0-320 32,0 0 73-32,-8 57-57 15,-4-19 40-15,4 23-168 16,4 24-8-16,4 17 304 0,0 9 32 15,4-22-240-15,4-22-32 16,-4-26-144-16,0-6 48 0,4 3-40 31,-4 4 40-31,4-8 24 0,-4-5-72 16,4-13 0-16,-8-7-264 0,3-3-448 16,-3-6-577-16,0 0-775 15,-3-25-280-15,-9-3-1745 0,4-4-3537 16</inkml:trace>
  <inkml:trace contextRef="#ctx0" brushRef="#br1" timeOffset="-118783.62">27997 14176 2512 0,'0'0'5737'15,"0"0"-4624"-15,40-92 455 16,-20 57-120-16,0 7 32 0,-4 5-119 16,4 4-217-16,4 4-424 15,4 5-72-15,4 3-128 0,4 7-152 16,3 0-87-16,1 10-169 0,-5 9-56 16,-3 13-48-16,-11 3-8 0,-9 3 0 15,-12 3 8-15,0 1 40 16,-16-1 24-16,-16 3-72 0,-28-3 8 15,-28 4 40 1,-35-7-48 0,-16-3-8-1,11-13-336-15,28-3-745 0,33 0-1495 16,27-6-1977-16,16-7-5633 0</inkml:trace>
  <inkml:trace contextRef="#ctx0" brushRef="#br1" timeOffset="-118266.79">28347 14672 10042 0,'0'0'2960'16,"0"0"-119"-16,0 0-673 0,0 0-1055 16,0 0-473-16,0 0-320 15,0 0-128-15,0 0-184 16,0 0 256-16,0 72-96 0,-3-33-120 15,-1-2-40-15,0 8 0 16,0-1-8-16,0-2 0 0,0-4-8 16,4-9-184-1,0-4-344 1,0-9-296 0,0-7-529-16,0-5-911 15,4-1-1841-15,0-3-2713 0</inkml:trace>
  <inkml:trace contextRef="#ctx0" brushRef="#br1" timeOffset="-117865.81">28603 14707 4672 0,'0'0'3945'0,"0"0"-2664"0,0 0-273 31,0 0 48-31,0 0-128 15,0 0 32-15,-28 82-223 16,4-60-329-16,-8-3-96 16,0 0 40-16,-3-3-136 0,-5-6 64 15,3-7-40-15,9 0-120 16,9-3 24-16,7 0-48 16,4 0 104-1,4 0 56-15,4 0-112 0,0 0 304 16,0 0-48-16,0 3-400 0,12 3-88 15,0 11-8-15,4-2 96 16,8 4-8-16,0 6 16 16,0-2-8-16,8-1 8 15,-4-3 48-15,0-6 192 16,4-1-40-16,-13 1-80 0,1-6-39 16,-8-4-81-16,-5-3-8 15,-2 3 0-15,-5-3-497 16,0 0-1327-16,-8 0-3385 0</inkml:trace>
  <inkml:trace contextRef="#ctx0" brushRef="#br1" timeOffset="-107355.65">27937 13338 80 0,'4'0'6193'15,"-4"0"-3689"-15,4 0-823 0,1 0 343 16,-1-6-279-1,-4 6-409 1,0-4-272-16,0 4-392 0,0 0-224 0,0 0-112 16,0 0-144-16,0 0-40 15,0 0-152-15,0 0 0 0,4 0-72 16,3 10-80-16,1-1 152 47,8 8 0-47,9-5 0 0,-2 4 88 15,5-3-80-15,4-1 40 16,3 1 40-16,-2-7-80 0,-1-2 64 0,0-1-64 16,-4-3 72-1,-9 0 57-15,5 0-41 16,-4-7 128-16,4-6-24 16,-4-5-144-16,0 2 112 0,-1-9 8 15,2-1-128-15,-1-3 24 0,-5 1-72 16,6 2 8-16,-10-2 0 31,2 2-8-31,-6 4 48 0,1-3-32 16,0 3 56-16,1-4 16 0,-6 1-88 15,5-1 64-15,-4-2-8 0,8-4-56 16,-4 3 0-16,4-3 0 0,-4 4 8 16,0 0 32-16,0-1-32 46,0 1 0-46,-4 5 40 0,-1 1-40 16,-3 9 48-16,0 1 24 16,0 5-72-16,0 4-16 0,0-4 16 15,0 5-8-15,0 2 0 16,0-4-80 0,0 4-88-16,0 0-152 15,0 0-296-15,0 0-329 0,-7 6-1919 0,-17 20 319 16,4 0 153-16,-4-4-2993 0</inkml:trace>
  <inkml:trace contextRef="#ctx0" brushRef="#br1" timeOffset="-106707.28">28320 12909 1008 0,'0'0'4289'16,"0"0"-2137"-16,0 0-440 0,0 0-415 15,0 0-377-15,0 0-112 16,0 3 312-16,0-3 193 0,0 0-65 31,0 0-192-15,0 0-168-16,0 0-120 15,8 0-151-15,8-6-281 0,4-3-208 16,12-8-128-16,0-1 8 0,3-5 0 16,10-8 0-16,-6-4-8 0,5-4 72 15,-8 2-72-15,-4 2 8 16,-9 9 40-16,-6 7 40 0,-10 13 352 16,-3-1-192-16,-4 7-96 15,0 0-88-15,0 0-64 16,0 0-16-1,0 0-40-15,0 0-16 0,0 0 64 0,0 0-120 32,0 4 120-32,0 5-8 15,4 7 8-15,9 3 0 0,-10 7 8 16,9 8 0-16,4 1-8 16,-4 7 8-16,8-1 0 15,0 0 16-15,0 0-16 0,0-2 8 16,-1-4 48-1,2-4-48-15,-5-8-8 0,-4-5 0 16,-5-8 48-16,-3-7 0 16,-4 1-48-16,4-4 120 15,-4 0 48-15,0 0 32 0,0 0-32 16,0 0-48 15,0 0 48-31,0 0-64 0,5-4-104 16,-5 4 0-16,0 0-72 15,0 0-312-15,0 0-272 16,0 4-1457-16,0 8-3936 0,0 1-1528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30T10:56:52.36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5613 16 0,'0'0'8529'0,"0"0"-6656"31,0 0-617-31,0 0 336 0,0 0 201 16,0-35-417-16,0 35-480 15,0 0-312-15,0 0-136 16,0 0-47-16,-4 0-89 16,4 0-232-16,-7 7-32 0,-1 6-40 15,-5 9 48-15,-2 6 40 16,-2 10-80 0,-2 0 56-16,3 6-64 15,-5 4 0-15,2 3 0 0,3 0 0 16,-4-3 0-16,8-4 0 0,0-6 0 15,5-6-16-15,-6-10 8 16,9-9-184-16,4-7-120 16,-4-3 16-1,4-3 183-15,0-3 105 16,0-16 0 0,4-16-120-16,13-22-112 0,6-26 48 15,9-24 80-15,3-8-24 31,-2 20 64-31,-14 22 64 0,-6 35 0 16,-1 13 0-16,-1 2 144 16,-2 4 104-16,2 3-40 15,-3 3 56-15,0 10-87 0,0 0-9 0,4 3-160 0,8 0 48 16,-4 0 40-16,8 6-88 16,0 14 64-1,0 5 24-15,-5 6 56 16,6 11 24-16,-9-1-56 15,-1 7 0-15,-3-1 48 16,-3 5-112-16,-2-5-8 0,-3 1-48 0,4-1 0 16,-8 1 0-16,5-4-8 15,-1-2 0 1,-4-11-240-16,3-2-360 16,1-10-521-16,0-3-463 15,-4-16-1441-15,4 0-1328 0,-4-13-576 16</inkml:trace>
  <inkml:trace contextRef="#ctx0" brushRef="#br0" timeOffset="269.48">2661 5889 1272 0,'0'0'9122'0,"0"0"-7426"16,0 0-496-16,0 0 785 0,0 0-521 16,0 0-672-16,36 0-168 15,-4-6 193-15,15-3-161 32,6-4-264-17,-1 3-216-15,-1-2-88 0,-7 2-88 16,-8 3-144-16,-4 5-536 15,-13 2-905-15,-3 0-1551 0,-12 0-2386 16</inkml:trace>
  <inkml:trace contextRef="#ctx0" brushRef="#br0" timeOffset="623.58">3291 6029 1432 0,'0'0'10370'0,"0"0"-8714"15,0 0-519-15,0 0 447 0,0 0-416 16,0 0-360-16,0 22-135 0,0-6-33 16,0 3-112-1,0 6-176-15,0 4-136 16,0 0-40-16,0-4-32 16,0 1-80-16,0-1 0 0,0-6-64 15,0 0-200-15,-4 3-552 0,0-3-1561 16,4-6-4112-16</inkml:trace>
  <inkml:trace contextRef="#ctx0" brushRef="#br0" timeOffset="1055.82">3912 6089 9914 0,'0'0'5177'0,"0"0"-4521"31,0 0 528-31,0 0 344 0,0 0-583 16,0 0-361-16,0 0-216 0,0 0-96 15,0 0-160-15,4 13-112 0,-4 3 8 16,-4 9 112-16,-4 7-72 15,-8 3-48 1,-3 0-40-16,-9 0-152 0,-4 6-664 16,4-12-1545-16,11-10-3512 0</inkml:trace>
  <inkml:trace contextRef="#ctx0" brushRef="#br0" timeOffset="1672.93">4502 5483 9794 0,'0'0'6577'0,"0"0"-5849"16,0 0-440-16,0 0 440 0,0 0-256 0,0 0-191 15,3 32 335-15,-3-4 48 16,0 14-272 0,0 2-72-1,-3 13-120-15,-5 0-112 0,0 7-32 0,-1-4-56 16,-2 4 0-16,-6-7 8 0,2-3-8 16,-1-10-8-16,0-6-104 31,5-9-40-31,-2-13-16 15,5-4 0-15,5-12-16 0,-1 0 48 16,4-12 64 0,0-17-120-16,0-9-40 0,7-22 136 15,18-26 80-15,6-22-32 16,13-9 48 0,-9-1 16-16,1 29-16 15,-16 29 0-15,1 16 168 16,-10 15 128-16,6 6 8 0,-2 1 24 15,-2 7 128-15,-6 11-120 16,1 4-248-16,0 10-88 0,8 21 64 0,0 11 232 16,4 12 0-1,-4 13-80 1,0 0-24-16,-5 2 0 0,2 1-144 16,-2-3 0-16,2-7-40 15,-1-6-8 1,-1-9-56-16,2-8-320 0,-2-8-256 31,2-7-312-31,-5-6-720 16,-5-6-2961-16,1-7-2385 0</inkml:trace>
  <inkml:trace contextRef="#ctx0" brushRef="#br0" timeOffset="1857.81">4339 5950 1824 0,'0'0'13027'16,"0"0"-11587"-16,0 0-880 0,0 0 160 15,0 0-248-15,127-51-208 16,-63 29 16 0,7 2-280-16,17-2-184 0,-21 3-3792 15,-7 7-4994-15</inkml:trace>
  <inkml:trace contextRef="#ctx0" brushRef="#br0" timeOffset="2189.79">5111 5902 5753 0,'0'0'7833'0,"0"0"-6488"31,0 0-449-31,0 0 624 0,0 0-376 0,0 0-455 16,0 0-297-16,0 0-96 0,0 51 16 16,0-29-72-16,-3 7-40 15,-5 2-48-15,-9-2 48 0,10-4-40 16,-6-3-104-16,9-5-48 31,4-2 0-15,0-5-8-16,4-7 0 0,16-3-152 15,8 0 0 1,8-10-280 0,32-34-760-16,-9-1-1521 15,-3-2-5513-15</inkml:trace>
  <inkml:trace contextRef="#ctx0" brushRef="#br0" timeOffset="2891.49">6207 5629 8121 0,'0'0'6858'16,"0"0"-5930"-1,0 0-48-15,0 0 480 0,0 0-519 0,0 0-369 32,0 0-88-32,0 16-232 15,-4 9-72-15,-8 14 176 0,1 15-32 16,-6 5-120-16,-3 5-88 16,1 3 32-16,-2-4-40 0,2-12-8 15,6-9-56 1,6-11-48-16,3-12-120 0,0-9 8 31,4-10-144-31,0 0 272 0,0-16 80 16,8-16-64-16,7-22 64 15,9-25 8-15,16-29-24 16,4-9 24-16,0 2 0 0,-9 26 16 16,-11 32 56-1,-11 22 416-15,-5 19-112 16,-1 3-48-1,-3 4 112-15,0 6-64 16,1 3-328-16,-1 3-48 0,7 22 0 16,1 7 56-16,1 13 160 15,2 5-48 1,-2 8-40-16,-2 5 32 16,2 1-104-16,-2 2-40 15,5-2 16-15,-4-4-24 0,4-6-16 16,-4-7-32-16,4-5-376 15,-4-10-352-15,-8-4-456 0,-4-9-1777 0,0-6-4368 16</inkml:trace>
  <inkml:trace contextRef="#ctx0" brushRef="#br0" timeOffset="3114.11">6079 6045 8065 0,'0'0'7970'16,"0"0"-6738"-16,0 0-96 0,0 0-295 16,0 0-353-16,88-73-128 0,-36 54-96 15,8 0-176-15,7 6-88 0,25-3-1032 32,-17 7-3049-32,-10-1-6113 15</inkml:trace>
  <inkml:trace contextRef="#ctx0" brushRef="#br0" timeOffset="3515.1">6761 5940 10986 0,'0'0'1384'15,"0"0"112"-15,0 0 385 0,0 0-657 31,0 0-376-31,0 0-224 16,0 0-335-16,0-6-225 16,20 6-64-16,4 0 0 0,0 3-89 15,0 6-7 1,-12 4 88-16,-1-4-96 0,-11 8 104 16,0-2 0-1,-8 1 48-15,-3-3 64 31,-6 3 73-31,6-4-1 16,2 1 8-16,5 0-120 16,4-4-16-16,0 4 56 0,9 3-112 15,3 0 0-15,4 0 0 0,-4 3-48 16,-1 0 48-16,-7 0-72 0,-4 0 72 16,0-3-64-16,-15 0 56 15,-17 3 0-15,-4-3 8 0,-12-1-120 16,-24-2-969-16,13-3-3432 15,3-10-8065-15</inkml:trace>
  <inkml:trace contextRef="#ctx0" brushRef="#br0" timeOffset="6121.61">5048 5946 464 0,'0'0'1664'0,"0"0"824"16,0 0-1247-16,0 0-249 15,0 0 288-15,7 0-72 16,-7 0-199-16,0 0-145 0,0 0-128 16,0 0 64-16,0 0 160 15,0 0-247 1,0 0-249-16,0 0-192 15,0 0-200-15,0 0-16 0,-3 0-32 16,-1 0-16-16,0 0 48 0,0 0-56 16,0 0 0-16,4 0 64 15,0 0-64-15,0 0 152 16,0 0 224 0,0 0 160-1,0 0 16-15,0 0-264 16,0-3-56-16,0 0-40 0,0 3-112 15,0 0 8-15,-5 0-32 32,5 0-32-32,0 0 64 0,0 0-80 15,0 0-8-15,-4 0 56 16,4 0-56-16,-3 0-8 0,3 0 0 0,-4 0-64 16,0 0 64-16,0 0-48 0,0 3 56 31,-5 0 8-31,6 1-8 15,-1-1 0-15,0-3 0 0,0 0 0 16,4 0 0-16,0 0 8 16,0 0-8-16,0 0 56 0,0 0-48 0,0 0 80 15,4 0-8 1,0 0 48 0,3-7-32-16,2 1-96 0,3-3 0 15,-1-1 48-15,2 0-40 16,-2 4-8-16,-3 0 16 15,5-4 64-15,-6 7 17 16,1-3-89-16,-4 3 40 31,1 0 0-31,-1 3-48 0,-4 0 0 16,0 0 0-16,0 0-8 16,4 0 0-16,-1 0-153 15,1 0-367-15,17 6-360 0,-10 3-1608 16,2 1-2481-16</inkml:trace>
  <inkml:trace contextRef="#ctx0" brushRef="#br1" timeOffset="24596.89">2956 7874 9025 0,'0'0'2873'0,"0"0"-1857"0,0 0 169 15,0 0 79-15,0 0-376 32,0 0-248-32,0 0-168 0,0 22 8 0,-8 0 184 15,-4 13-55-15,0 9-337 0,-8 13-72 16,0 17-56-16,0-7-48 16,-4 2-24-16,5-2 8 0,2-13-72 31,-3-3 72-31,9-7-64 15,-1-18-16-15,3-7 8 0,5-10 0 16,4-5 0-16,0-4 64 0,0-4-64 16,0-22 160-1,0-21-112 1,17-35-56-16,2-36-16 0,9-9 8 16,-4 3-80-16,-4 32 80 15,-8 35 8-15,-4 22 0 16,0 10 16-16,-4 6-16 15,4 3 104-15,-4 3 16 16,0 10-48-16,-4 0 24 0,4 3-96 31,0 0 16-31,4 3-8 16,8 10 40-16,0 9 48 0,3 6 144 16,5 8-40-16,-3 4 96 0,-6 5-152 0,5 3-48 15,-8-1 0-15,1 4-80 16,-6 0-8-1,6-4 0-15,-6 1-8 16,-3-7-128-16,4 0-360 16,-4-9-48-16,-4-3-368 0,0-7-937 31,-4-12-2312-31,-8-1-488 16,-8-5-3552-1</inkml:trace>
  <inkml:trace contextRef="#ctx0" brushRef="#br1" timeOffset="24813.03">2665 8369 3608 0,'0'0'7314'0,"0"0"-4314"16,0 0-1191-16,0 0-17 0,0 0-407 15,16-13-505-15,8 4-448 16,16-7 56-16,12 0-72 15,7-3-152-15,5 0-96 16,-4 0-168 0,-4 6-672-16,8-3-1224 15,-21 7-3506-15,-7 6-5312 16</inkml:trace>
  <inkml:trace contextRef="#ctx0" brushRef="#br1" timeOffset="25082.16">3338 8299 8833 0,'0'0'2921'16,"0"0"-1721"-16,0 0 681 0,0 0-105 0,0 0-416 15,0 0-367-15,0 76-209 0,0-47-128 16,-4 3-200-16,4-1-200 15,-4 1-144-15,-3 3-32 16,3-6-80-16,-5-1-96 0,5-2-632 31,4-11-1385-31,0-5-3408 16,0-7-5705-16</inkml:trace>
  <inkml:trace contextRef="#ctx0" brushRef="#br1" timeOffset="25329.29">3573 8451 9938 0,'0'0'7049'16,"0"0"-6153"0,0 0-360-1,0 0 105-15,0 0-49 0,0 0-120 16,0 0-184-16,0 0-120 0,36 77-160 15,-36-58 0 17,0 6-8-32,0 0-280 15,-19 1-600-15,-9-4-1257 16,0-3-3144-16,8-9-4329 0</inkml:trace>
  <inkml:trace contextRef="#ctx0" brushRef="#br1" timeOffset="25961.22">4199 7978 12978 0,'0'0'2497'0,"0"0"-1649"16,0 0 728-16,0 0-319 0,0 0-497 0,0 0-328 16,12 4-160-16,-12 18 176 31,0 10 40-31,0 6-200 0,0 13-96 31,0-1-48-31,0 4-96 16,-4 0-32-16,-4 1-16 15,-4-8 8-15,4-3-8 0,-4-9 0 16,0-9-152-16,4-10-104 16,0-4-40-16,0-9 0 15,4-3 8-15,0-3 88 0,1-12-56 16,-1-17-72-16,4-16 16 16,0-32 144-16,15-21 32 0,5-10 0 15,0 12 32-15,-4 30 104 31,-4 24 0-15,0 13 8-16,0 0 152 0,-1 4 232 16,6 6-112-16,-10 9 64 15,2 10-128-15,-5 3 0 16,4 7-120-16,3 15 128 0,-2 10 96 0,3 12 80 16,-1 3-104-16,-2 8-72 15,-1-1-104 1,-1 3-56-16,-3-3 8 15,0-4-72-15,1 1 16 16,-1-4-8-16,-4-5-8 0,0-4-96 16,0-9-304-16,0-4-280 31,0-9-256-31,-4-3-1489 0,-9-7-4272 0</inkml:trace>
  <inkml:trace contextRef="#ctx0" brushRef="#br1" timeOffset="26183.25">3968 8385 3184 0,'0'0'11395'0,"0"0"-9595"0,0 0-904 15,0 0 192-15,0 0-415 16,103-22-41-16,-51 2-96 15,8 2-312-15,0-1-224 16,-9-4-512-16,5 1-1505 16,-11 0-3080-16,-18 9-5801 0</inkml:trace>
  <inkml:trace contextRef="#ctx0" brushRef="#br1" timeOffset="26584.22">4550 8283 12522 0,'0'0'3961'0,"0"0"-3161"15,0 0 288-15,0 0-23 16,0 0-361 0,0 0-264-16,83 7-152 15,-59-1-88-15,-8 6-120 0,-4 5-32 16,-8 8-40-16,-4 4-8 0,-8-1 48 31,-12 4 24-31,-3-4-24 0,-1-2 48 16,3-11 32-16,10-2-48 15,3-6 8-15,8-7-80 16,4 0 0-16,15 0 0 0,17-10-8 0,8-9-232 16,35-19-408 15,-6 0-600-31,-13 0-3025 0</inkml:trace>
  <inkml:trace contextRef="#ctx0" brushRef="#br1" timeOffset="29075.64">2649 9560 4064 0,'0'0'5594'15,"0"0"-4050"-15,0 0 72 16,0 0 249-1,0 0-153-15,-12-38-288 16,12 34-271-16,0 4-345 16,0 0-264-1,0 0-208-15,-3 0-120 16,3 10-88-16,-5 9-56 0,1 9-72 16,-4 11 80-16,0 11 8 15,-4 1-80 1,0 3 40-16,-4-3 0 15,1 0-40-15,-2-7 56 16,6-6-64-16,3-9 0 16,-1-10 0-16,5-9 0 15,0-4-16-15,4-3-32 0,0-3 40 16,0-6 8-16,0-14 0 16,0-14-16-16,8-27-152 0,12-24 72 15,1-17 0-15,-2 4 32 16,-3 22 24-16,-4 28 32 0,-3 16 16 0,-2 7-8 15,1 2 72 1,-4 7-16-16,5 4 48 16,-2 9-16-16,1 3-80 15,0 0 72-15,4 0-72 0,0 15-8 16,4 8 48-16,4 11 0 31,-4 11 96-31,-1 3 72 0,-2 6-16 0,-5-1-32 16,-1-1-160-1,1-2 64 1,5-2-64-16,-6-7-8 0,5-2-104 16,1-8-392-16,-2-3-312 15,2-5-656-15,-6-7-1641 16,-3-13-3368-16</inkml:trace>
  <inkml:trace contextRef="#ctx0" brushRef="#br1" timeOffset="29291.75">2557 9855 1296 0,'0'0'8682'0,"0"0"-6618"16,0 0 9-16,0 0 15 0,0 0-432 15,0 0-551-15,0 0-537 16,21-48-424-16,18 33-144 0,9 2-8 31,20-3-520-31,-12 3-1921 0,-9 3-5833 16</inkml:trace>
  <inkml:trace contextRef="#ctx0" brushRef="#br1" timeOffset="29608.1">3087 9782 3000 0,'0'0'10834'0,"0"0"-9009"16,0 0-905-16,0 0 136 15,0 0-360-15,0 0-183 0,0 0-169 32,13 25-56-32,-2-15 32 15,9 6-144-15,0 0-80 0,0 3-72 0,0 0 24 0,-8 3-48 16,-12 3 8-16,0-2 0 15,-4 5 136-15,-16 1 128 16,-4-1 64 0,4-6 48-16,0-5-168 15,8-5-112-15,12-9-104 0,0-3-208 16,16 0-232-16,20-13 72 0,36-24-992 16,-4 2-3601-16,-9-4-5490 15</inkml:trace>
  <inkml:trace contextRef="#ctx0" brushRef="#br1" timeOffset="30109.33">3841 9912 13258 0,'0'0'4505'15,"0"0"-3953"-15,0 0-232 16,0 0 25-16,0 0-201 0,35 25 8 16,-31-9 40-16,-4 10-24 0,-4 2-88 15,-12 1-80-15,-7 3 0 0,-5-1-440 16,-13-2-985 0,13-10-2888-16,5-6-4328 0</inkml:trace>
  <inkml:trace contextRef="#ctx0" brushRef="#br1" timeOffset="30657.45">4275 9569 7433 0,'0'0'9386'15,"0"0"-7706"-15,0 0-1199 16,0 0-137-16,0 0-72 16,0 0 168-16,0 0 112 0,32 77 40 15,-32-40-184-15,0 8-88 16,0 6-208-16,-8 3-40 0,-5-4-64 0,2 1 0 16,-6-3-8-1,-2-10-720 1,3-9 568-1,4-10-80-15,0-13-96 0,4-6 64 16,4 0-56-16,4-25-160 16,0-13 72-16,4-23 240 0,20-25 160 15,12-21 0-15,3-4 8 32,-3 18 0-32,-12 33 8 15,-4 25 200-15,-4 13 160 0,4 3 160 0,0 0-160 16,-4 3-120-16,4 13 24 0,-8 3-32 15,0 0-80 1,0 22-104-16,-1 6 120 16,-2 14 88-16,-1 5 0 15,-4 1-48-15,-1 3-96 16,-3 0-40 0,4-7-64-16,-4 4-16 31,0-7-160-31,0-3-256 0,4-9-312 0,-4-4-368 15,0-3-921-15,0-9-2095 16,0-7-2058-16,0-6-1279 16</inkml:trace>
  <inkml:trace contextRef="#ctx0" brushRef="#br1" timeOffset="30826.69">4120 9947 5601 0,'0'0'7953'0,"0"0"-6592"0,0 0-481 15,0 0 232-15,0 0-416 16,0 0-48-16,114-7-39 0,-54-5-409 16,32-17-200-16,-20 7-561 15,-12 0-4832-15</inkml:trace>
  <inkml:trace contextRef="#ctx0" brushRef="#br1" timeOffset="31027.18">4829 9734 15459 0,'0'0'3048'0,"0"0"-2111"0,0 0-401 16,0 0 160-16,0 0 80 16,0 89-152-16,-4-54-128 0,-5 3-208 15,1 6-288 1,-7 1-176-16,-1-1-88 15,-16 8-1072-15,4-15-2465 0,0-8-7737 16</inkml:trace>
  <inkml:trace contextRef="#ctx0" brushRef="#br1" timeOffset="33448.68">5263 9217 9353 0,'0'0'1337'0,"0"0"-977"0,0 0 192 0,0 0 88 16,0 0 184 0,0 0 313-16,-108-7-169 15,68 7-168-15,1 4-296 0,-10 2-48 16,-2-3-80-16,-1 3-112 15,0-2-112-15,-4-1-8 32,1 0-48-17,-1 0 40-15,0-3-72 0,-4 0-8 16,8 0-40-16,-3 0 48 16,3 0-64-16,0 0 8 0,0 0 40 15,5-3-48-15,-2-7 8 0,-2 4-8 16,3 0 8-16,1 3 0 15,-1-1-8 1,-1 1 56-16,6 3 16 16,-1 0-72-16,0 0 0 0,1 0 16 15,-2 0-16-15,6 0 8 16,-9 0 0-16,4 0 0 16,1 0 0-16,-2 3 0 0,-2 4-8 15,3-1 0-15,0 0 0 16,-4 1 0-16,5-1-8 15,-2 1 8-15,-2-1-72 0,-1-3-64 16,0-3-16-16,0 0 72 31,-3 0 80-31,3 0-8 0,-4 0 8 16,4 0 0 0,0 0 0-16,5-3 0 15,-6 3 0-15,6 0 8 0,3 0-8 16,-4 0 0-16,1 0-16 0,-2 3 8 31,-2 0-64-31,6 4-112 16,-2-4 64-16,3 3 48 0,5-3-56 15,-2 0 32-15,5-3-24 0,4 3-80 16,1-3 144-16,-1 0-24 16,4 0 80-16,4 0 8 15,4 0-8-15,0 0 0 0,8 0 0 16,-3 0 0-1,6-3 8-15,1 3-8 16,4 0 56 0,0 0 120-16,0 0 64 0,0 0-56 15,0 0-56-15,0 0-32 32,0 10-24-32,0 12-56 0,0 10 168 15,0 6-40-15,4 10 0 16,5 2-24-16,-6 11 8 15,5-1-55-15,-4 4 87 0,-4-1-152 0,4 7 64 16,-4-3 8 0,0-1-64-16,0-2 32 15,0-4-40-15,0-9 0 0,0 0 40 16,0-4-48-16,0-5 0 16,0-4 0-16,0-3 0 15,0-4-8-15,-4 1 8 0,4-3-8 16,-4-10-40-16,4 0-32 0,0-10 8 31,0-2 24-31,0-1-144 0,4-3 87 16,4 0 41-16,4 0 64 15,4 1 16-15,4-4-16 0,4 0 8 16,0 3 0 0,8-3 0-16,0 0-8 0,4 3 8 31,3-3 0-31,9 0 0 15,4 0-8-15,4 0 64 16,3 0 57-16,-3 0 31 0,8 0-96 16,-4 0-8-16,0 0-40 15,-1 0 0-15,5 0 40 0,-4 0-32 16,8 0-8-16,-1 0 8 16,4 0-8-16,2 0 104 15,-2-3 168-15,5 0-32 16,-4-1 24-16,-1 1-8 0,-7 3-88 47,4-3-96-47,-4 3-8 0,-4 0-72 15,-5 0 16-15,1 0 16 0,-8 0-24 16,-1 0-8-16,-6 6 8 16,-5-2 0-16,-1-1-8 0,-3 0 56 15,-4 0-48 1,0 1-8-1,0-1 0-15,4 0 0 0,4-3 16 0,3 0-8 16,1 0 0-16,-4 0-8 16,4 0 0-16,-8 0 0 0,0 0-56 15,-4 0 48-15,0 0-8 32,-4-3 8-32,-1 0 0 0,1-1 0 15,4 1-48-15,8-3-64 16,-8 2-56-16,4-2 56 15,-4 3 72-15,-4-3-144 16,-5 6 24-16,-3 0 96 0,-8 0 72 31,5 0 0-31,-6 0-8 16,-3 0 8-16,4 0 8 0,1 0-8 16,-6 0-8-16,1 0-64 15,0 0 64-15,-4 0-56 0,4 0-112 0,-4 0 128 16,4 0 48-16,-4 0 0 15,4 0 0-15,-4 0 72 16,8-10 56 0,-4-2 0-16,4-8-64 15,4-2 88-15,-4-6-24 0,4-4-16 16,-1-3 32-16,2-3-32 0,-1-4-16 31,0 1 72-31,0 3-32 0,-5-3-8 16,6 3 64-16,-1-7-72 15,-1-2-72-15,2-4-40 16,-6-3 48-16,5-3-48 16,-3-7 0-16,2 1-8 0,-3-4 0 15,5 1 0-15,-2-5-8 16,-3 11-40 0,0 6 48-16,-4 7-8 15,0 12 16-15,-4 9-8 16,0 7 48-16,0 7 24 0,0 5 48 15,0 4-112-15,0 3 56 0,0 0-64 16,0 0-152-16,-4 6-304 16,-12 20-696-1,1-4-1441-15,2-3-4280 16</inkml:trace>
  <inkml:trace contextRef="#ctx0" brushRef="#br1" timeOffset="33903.05">5772 9493 3424 0,'0'0'10370'15,"0"0"-8473"-15,0 0-1217 0,0 0 96 16,0 0-32-1,0 0-8-15,-35 67 97 32,10-20-185-32,2 7-112 0,-5 3-192 15,0 7-128-15,0 0-128 16,-3-4-16-16,3 0-24 0,3-6-48 16,-3-3 0-16,9-10-48 31,-1-9-176-31,4-7-168 0,4-9-264 15,-3-7-688-15,-2-9-1409 0,9 0-3816 0</inkml:trace>
  <inkml:trace contextRef="#ctx0" brushRef="#br1" timeOffset="34188.16">5434 9664 10058 0,'0'0'4537'16,"0"0"-3553"-16,0 0 80 15,0 0 280-15,0 0-159 16,100 73-257-16,-68-31-360 0,0 2-40 31,3 1-256-31,-3-1-72 0,0 1-80 16,4-4-104-16,-8-3-8 15,0 0 16-15,0-6-24 16,-8-3-472-16,-5-7 288 0,-7-7-544 0,5-5-920 16,-9-7-2593-16,-1-3-3545 15</inkml:trace>
  <inkml:trace contextRef="#ctx0" brushRef="#br1" timeOffset="34366.51">6418 9903 1640 0,'0'0'11514'0,"0"0"-10625"16,0 0-889-16,0 0-897 0,0 0-863 15,0 0-8426-15</inkml:trace>
  <inkml:trace contextRef="#ctx0" brushRef="#br1" timeOffset="41483.98">2797 11128 10082 0,'0'0'3080'16,"0"0"-1767"-16,0 0-73 15,0 0-456 1,0 0-336 0,0 9-88-16,-8 8 32 0,-8 8 256 15,0 10-263-15,-4 6-105 0,0 7 8 0,0 3-216 16,0 2 0-16,0 5-16 31,0-4-56-31,0-6 8 16,4-11-8-16,4-5 0 0,5-10-48 15,-1-9-128-15,8-10 72 16,0-3-32-16,0 0 56 16,0-19 72-16,11-13 8 0,10-22 8 15,10-25 48-15,5-26-56 31,8-6 0-31,-4 6 8 16,-8 23 40-16,-9 28-40 0,-10 16 0 16,-2 12-8-16,1 1 248 0,-4 6-80 15,0 3 64-15,-4 7 64 0,0 5-64 16,-4 4-104 0,9 4-128-1,-6 18 8-15,9 10 8 0,4 15 40 16,-4 10 88-16,3 7 32 15,2 3-112-15,-2-4 8 0,-2 0-72 16,2-9 0 0,-2 0 0-16,2-6-48 15,-2-4-72-15,2-5-440 0,2-8 176 16,-6-5-721-16,-7-1-879 16,0-9-2177-16,-4-3-2104 0</inkml:trace>
  <inkml:trace contextRef="#ctx0" brushRef="#br1" timeOffset="41668.83">2613 11531 280 0,'0'0'11098'0,"0"0"-8642"15,0 0-1671 1,0 0-217-16,116-47 264 0,-56 34-88 15,7 0-288-15,1 3-184 16,12 5-272-16,-21 5-1784 0,-11 0-5970 16</inkml:trace>
  <inkml:trace contextRef="#ctx0" brushRef="#br1" timeOffset="41884.94">3306 11506 256 0,'0'0'12058'32,"0"0"-10121"-32,0 0-537 15,0 0 0-15,0 0-112 0,0 0-407 0,9 76-313 0,-9-47-128 16,0 9-168-16,0-3-144 16,-5 6-128-16,1 1 0 0,4 8-672 15,0-9-1641-15,0-6-3808 16</inkml:trace>
  <inkml:trace contextRef="#ctx0" brushRef="#br1" timeOffset="42123.22">3817 11639 13314 0,'0'0'2809'0,"0"0"-1577"0,0 0-328 16,0 0-504-16,0 0-247 31,0 0-33-31,0 0-48 0,31 98-24 16,-55-53-48-16,-8-4-224 0,-11 14-985 15,7-11-1879-15,4-12-2826 0</inkml:trace>
  <inkml:trace contextRef="#ctx0" brushRef="#br1" timeOffset="42655.69">4462 11261 11322 0,'0'0'4953'0,"0"0"-3441"0,0 0-207 16,0 0-465-16,0 0-496 16,8-3-104-16,-8 23-88 15,4 8 256-15,-4 10 32 0,0 13-224 32,0 19-64-32,0-4-80 0,-4 1-72 15,-4 0 0-15,0-17-120 16,-4 2-136-16,-4-8-136 0,8-16-72 15,0-9 144-15,0-9-176 0,8-10-16 16,0-3 264 15,0-26 56-31,0-18-249 16,8-30 385-16,8-37 8 0,7-10 48 16,5 0 96-16,-3 13 88 15,-9 32 89-15,-1 19 87 0,-2 21 56 31,-5 14 296-31,3 3-248 0,2 6 16 16,-2 7-88-16,6 9-192 0,2 0-64 0,5 18-8 16,0 17 16-16,-1 23 48 15,5 18-112-15,-3 19 64 16,-9 10-64-16,-4-7-80 0,-9-18 0 31,-3-23-96-31,0-13-408 0,0-9 280 16,0 0-536-16,0 0-256 15,-3 6-1009-15,-9-19-2680 0,3-9-4201 16</inkml:trace>
  <inkml:trace contextRef="#ctx0" brushRef="#br1" timeOffset="42840.57">4311 11576 80 0,'0'0'11058'0,"0"0"-8890"0,0 0-1544 15,0 0 361-15,131-32 71 0,-59 16-400 0,3 3-408 16,32-9-192-16,-19 3-56 16,-24 6-2832-16</inkml:trace>
  <inkml:trace contextRef="#ctx0" brushRef="#br1" timeOffset="43288.42">5108 11458 5433 0,'0'0'6769'16,"0"0"-5009"-1,0 0-207-15,0 0-521 0,0 0-464 16,0 0-248-16,0 0-88 15,0 0-104-15,15 13-16 0,-6-6-104 0,-2 2 0 32,1 4 40-32,-8 6-48 15,0-1 16-15,0 5 88 0,0-4-32 16,-8 3 128-16,1-3-56 16,2-3-40-16,5 0 0 15,0-7-95 1,0 1 47-16,0-1 64 15,5-2-24-15,6-1 8 16,1 1-40-16,4-4-56 16,-4 3 64-16,0-3-72 15,0 4 0-15,-4-1 8 0,4 1-8 16,-8 2 0-16,0 4 0 0,-4 0 152 16,0 2 112-16,0 1 0 15,-12 3 104 1,-8 0-16-16,0 0-168 15,-12 4-80-15,-4-8-104 0,-20 1-8 16,5-3-736-16,-1-10-3593 16</inkml:trace>
  <inkml:trace contextRef="#ctx0" brushRef="#br1" timeOffset="44591.59">2737 12782 11266 0,'0'0'2833'0,"0"0"-1065"0,0 0-144 15,0 0-728-15,0 0-519 16,0 0-137-16,-28 54 136 0,8-12 80 16,0 12-8-1,0 6-232-15,5 0-96 0,-2-3-40 16,9-9-80-16,-4-7-8 0,4-12-48 16,4-10-112-16,1-7-24 15,3-8-56-15,0-4 128 0,0-13 0 31,3-13 0-31,9-11-104 16,12-27 128 0,8-15 32-16,4-20 56 15,-1-6 0-15,-7 20 8 0,-4 24 64 16,-11 23 56-16,-5 16 176 0,-1 6 96 16,1 3-120-16,-4 10 40 15,5 3-304 1,-5 20 40-16,7 24-40 15,5 32 232-15,4 16-40 0,-4-3 16 16,0-13-72-16,-4-25-64 16,-4-13-80-16,3 7-200 15,2-1-320 1,6 10-640-16,-6-16-1409 0,-5-16-3432 16</inkml:trace>
  <inkml:trace contextRef="#ctx0" brushRef="#br1" timeOffset="44776.46">2585 13087 10970 0,'0'0'3921'16,"0"0"-2665"-16,0 0-288 0,0 0-448 0,0 0-272 31,128-54 120-31,-65 35-128 15,33-3-240-15,-12-1-216 0,-24 11-4433 16</inkml:trace>
  <inkml:trace contextRef="#ctx0" brushRef="#br1" timeOffset="45177.47">3239 13001 11082 0,'0'0'3129'16,"0"0"-1777"-16,0 0-440 16,0 0-488-1,0 0-200-15,0 0-168 0,0 0-56 16,0 0 8-16,31 13 40 16,-6-6-48-16,-5-1-64 0,-5 3-112 15,-7 1-96-15,-3 2-48 16,-5-2 120-16,0 3 200 15,-9-1 352-15,-2-2 168 16,-2-1-72-16,5 1-24 0,4-4-8 16,4 0-216-16,0 4-120 15,0-3-64-15,12 2-16 0,4 4 0 16,1-4-64-16,-6 4-32 47,-3 0-8-47,-8 2-88 0,0 2 136 0,-8 5 56 15,-16-3 72-15,-8 0-24 16,1 3-48-16,-1-6-168 0,4-7-976 16,12-9-2985-16,4 0-3984 15</inkml:trace>
  <inkml:trace contextRef="#ctx0" brushRef="#br1" timeOffset="45393.57">3837 13071 11242 0,'0'0'3193'0,"0"0"-1681"31,0 0-704-31,0 0-528 16,0 0 216-16,0 0-224 16,-20 73-128-16,-1-41-144 0,2 0-72 15,-5 3-712-15,0-3-1456 31,0-7-2433-31,12-13-4297 0</inkml:trace>
  <inkml:trace contextRef="#ctx0" brushRef="#br1" timeOffset="45863.53">4322 12782 312 0,'0'0'12154'15,"0"0"-8321"-15,0 0-2513 0,0 0-256 0,0 0-623 16,0 0-153-16,0 0 176 16,28 83 104-16,-24-39-224 0,-4 7-168 31,0 3-32-31,0 3-72 16,-12 0-56-16,-4-3-16 0,1-9-80 15,-6-7-432-15,2-16 392 16,6-9 0-16,-2-13 72 31,6-7-32-31,2-21-128 16,7-14 56-16,0-21 104 0,20-22 48 15,19-30 8-15,14-2 0 0,-10 15-8 16,-7 35 8-16,-12 29 232 16,0 16 152-16,0 3 16 15,-5 6 80 1,5 7 8-16,-7 6-304 0,-2 19-56 15,-2 13-48-15,-2 15 80 16,1 4 48-16,-3 10-96 16,2-1-104-16,1 0-8 0,-3 0-8 0,2-5-176 31,1-8-304-31,0-3-280 0,-8-12-408 31,0-10-1161-31,-4-6-2504 16,0-9-3625-16</inkml:trace>
  <inkml:trace contextRef="#ctx0" brushRef="#br1" timeOffset="46017.14">4262 13125 6001 0,'0'0'9562'0,"0"0"-7930"15,0 0-616-15,0 0-776 0,101-25-144 16,-42 15-96-16,9-5-64 15,24-2-728 1,-17 2-1208-16,-15-1-5050 0</inkml:trace>
  <inkml:trace contextRef="#ctx0" brushRef="#br1" timeOffset="46211.12">4944 12986 6513 0,'0'0'9282'15,"0"0"-7026"1,0 0-591-16,0 0-833 15,0 0-288-15,0 0-112 16,24 76-48-16,-24-32-208 0,-4 1-80 16,-8 2-96-16,-4 4-432 31,-4 3-1088-31,0-13-1289 0,9-12-5833 0</inkml:trace>
  <inkml:trace contextRef="#ctx0" brushRef="#br1" timeOffset="48516.74">5338 12452 104 0,'0'0'8329'0,"0"0"-5280"16,0 0-1337-16,0 0-79 16,0 0-729-16,0 0-328 15,-4 0 32-15,-3-3 88 0,-1 3-136 16,-1-3-32-16,-6 3-215 0,-6-3-193 15,2-1-72-15,-9 4-48 16,-8 0 16-16,0-3-8 16,-4 3 8-16,-3 0 0 15,-2 0 0-15,2 0-8 16,-1-3 72-16,4 0-72 0,1 0 56 31,3-3 32-31,-5-1-88 0,9 1-8 16,-3-1 56-16,-5 1-56 0,5 2-8 15,-1 2-8-15,-9 2 16 16,6 0 8-16,-6 0-8 0,6 0 8 16,-1 0 0 15,-4 0 16-31,4-3-16 0,5-1 0 16,-1-2 0-16,4 3 64 15,-4-7-72-15,0 7 0 16,0-3 8-16,0-1 0 0,-3 4-8 15,-6 3 0-15,6 0 0 16,-8 0 8-16,2 0-8 0,-2 0 0 16,3 0 8-16,0 3-8 15,4 0 0-15,0 1-8 16,1-4 8-16,-1 0 40 16,3 0-40-16,-2 0-8 0,3 0 8 31,0 0 8-31,1 0-8 15,-2-4 0 1,1 4 0-16,1-3 0 16,-1 3 0-16,-4 0-16 0,4 0 8 15,-4 0-8-15,4 0 8 0,1 0-32 16,3 0 40-16,-4 0 0 16,4 0-40-16,-4 0-24 15,0 0 64 1,-7-3-8-16,3 3 0 0,-4 0-40 15,0 0 48-15,4 6 0 0,4 4-8 16,4-4 0-16,0 4 8 31,8 0-16-31,5-7 8 16,6 3-40-16,6-3 40 0,3 0 8 16,4-3-8-16,0 3 8 15,0-3 0-15,0 4 0 16,0-1 8-16,0 3 8 0,0 4 64 31,0 2-16-31,0 4-64 16,0 3 64-16,-4 4-56 15,0 2 0-15,0 3 40 0,-1 4-40 16,-2 7 88-16,3 5-24 0,-8 3-72 0,3 4 56 16,-2 3-40-16,-1 4-8 15,-4-1 0 1,0-3 0-1,-4 3 0-15,9-3 48 0,-6 0-48 16,6-4-8-16,-2-2 16 16,9 0-8-16,-3-4 0 0,3-3-8 0,0 0 0 31,0-2 0-31,4-4 8 16,0-3-16-16,0-7 8 0,0 0-16 15,0-6 8-15,0-3 0 16,-5 0 8-16,5-3 8 0,-4-1-8 15,-3 1 8-15,3-4 0 32,-4 1 0-32,3 0-8 15,-3-1 0-15,1 1 8 16,3-1 0-16,0-2-8 0,0-1 0 16,4 0 0-16,0-3-8 0,0 1 8 15,0-4-48-15,0 3 48 16,4 0 8-16,8 0-8 15,4 1 0 1,7-2 56-16,5 2-56 0,4 2 0 16,12-6-8-16,4 3 8 15,8-3 0-15,3 0 0 0,5 0 0 16,4 0-8-16,-9 0-96 0,1 0 56 47,-4 0-24-47,-4 0 64 0,-1 0 8 15,-2 0 0-15,-2 0 0 16,5 0 8-16,0-3 0 0,4-3-8 16,4-4 16-16,8 4 168 31,-1 3 104-31,1-1-120 0,4 4-96 0,-8 0-64 16,-1 0 0-16,-3 0 0 0,0 0-8 15,-9 7 8-15,5-1-16 0,-4-2 16 16,-5 2-16-16,2-3 8 31,-10 3-8-31,1-3 8 16,0 1-16-16,0-4 16 0,-1 0 0 0,2 0 8 15,-1 0-8-15,7 0 8 16,-7 0-8-16,8-4 8 0,-8 1-8 16,4 0 8-16,-9-3 0 15,-3 6-8 1,-4-6 8-16,-4 2 40 15,0-2 16 1,-1-1 16-16,2 4-64 16,-1-6 32-16,4 3-48 0,0-1 0 15,0 1 0-15,0-1 0 32,-5 4-8-32,-7 0 8 15,0 3 0-15,-4-3 0 0,0 3 0 0,-5-3 8 16,2 0-8-16,3 3 8 0,-1-7 0 15,6 4-8-15,-1 0 0 0,0-1 0 16,-5 2 0-16,-2-2 0 31,-1 1 0-31,-5 3 8 0,1-3-8 16,-4 0 72-16,4-4-16 31,-4 1 64-15,4-7 24-16,1-2-56 0,-5-1 16 15,4-10 48-15,3 1 16 0,-3-7 0 16,8 0-56-16,-3-3-56 16,2 1 72-16,2-1-80 0,-2-4 48 15,-3-2-40-15,4-3-56 16,-4-1-8-16,0-3 8 0,0 1 0 31,0-4-8-31,-4-3 16 16,4 3-8-16,-4 4 0 0,0 3 8 15,-4-1-8-15,0 7 0 0,0 0 16 16,0-1 56-16,0 4-64 0,0 4 0 16,3-1 0-1,-3 1-8-15,0 2 0 32,0 4-16-32,4 5 16 0,-4 5-8 15,0 5-256-15,0 3-40 16,0 7-280-16,0 0-880 15,-15 4-4105-15,-2 5-5194 0</inkml:trace>
  <inkml:trace contextRef="#ctx0" brushRef="#br1" timeOffset="49086.95">5828 12843 6465 0,'0'0'6257'16,"0"0"-3968"-1,0 0-537-15,0 0-288 16,0 0-743-16,0 0-377 16,-4 19-144-16,-7 9 480 0,-6 7-216 0,2 13-24 15,-5 6-80 1,-1 3-128-1,-2 0-112-15,3 0-40 0,-4-3-72 16,9-6-16-16,-2-10-160 0,6-12-40 16,3-8-416-16,3-5-496 0,1-13-1273 31,4 0-2744-31,-4-9-1736 0</inkml:trace>
  <inkml:trace contextRef="#ctx0" brushRef="#br1" timeOffset="49318.68">5570 12932 6081 0,'0'0'6873'0,"0"0"-4664"15,0 0-817-15,0 0-400 0,0 0-8 16,0 0-15-16,0 0-9 31,99 54-136-31,-63-23-296 0,-1 7-168 16,6 7-136-16,-5 2-224 15,-1 1 48 1,-3 0-48-16,0-4-48 0,-8-6-376 16,-8-3-472-16,-12-9-616 15,-4-11-2745-15,0-8-1833 16</inkml:trace>
  <inkml:trace contextRef="#ctx0" brushRef="#br1" timeOffset="66713.55">2724 14475 888 0,'0'0'9746'16,"0"0"-8090"-16,0 2-904 16,0 5 16-16,0 6-231 15,0 6 223-15,-7 9 376 0,-1 11-264 16,-4 5-176 0,-4 4-152-16,4 9-240 15,-8 12-135 1,5-5-65-16,-6 3-32 15,5-7 0-15,1-15-8 16,-6-4-56-16,10-6 0 0,3-13-8 16,-1-9 8-16,5-4 40 31,4-9-48-31,0 0 8 0,0 0 96 16,0-16 72-16,0-12 144 0,13-30-312 0,6-27 40 15,13-23 24-15,0-10-72 16,-4 23 0-16,-4 25 0 0,-9 29-8 31,-2 10 8-31,2 5-56 0,-2 4 56 16,-1 3 80-16,-9 9 16 15,-3 10 56 1,4 0-104-16,-4 6-48 16,5 17 0-16,3 15 8 0,0 9 240 15,-5 7-88 1,5 10-80-1,-3 3 16-15,-1-1-80 16,0-2 32-16,0-7 8 16,-1 0-56-16,1-10 0 15,0-2 0-15,-4-7-528 0,4-6 160 16,-4 3-848-16,0-10-1177 16,0-9-3032-16</inkml:trace>
  <inkml:trace contextRef="#ctx0" brushRef="#br1" timeOffset="66945.27">2462 14995 7513 0,'0'0'7594'16,"0"0"-5834"-16,0 0-568 15,0 0-455 1,0 0-369-16,80-32 200 0,-29 17-48 16,5-1-256-16,-4 6-264 0,12 1-464 15,-13 9-1497-15,-14-4-3328 16</inkml:trace>
  <inkml:trace contextRef="#ctx0" brushRef="#br1" timeOffset="67468.62">3091 15046 11202 0,'0'0'4473'16,"0"0"-2921"-16,0 0-384 16,0 0-375-16,0 0-305 15,0 0-216-15,64 0-120 0,-60 9-152 16,-4 11 96-16,-4 2-24 0,-20 6 40 16,-4 8-48-1,-3-2 8 1,-1-5-72-16,4-1 96 0,8-8-32 0,4-5 112 15,7-8-24-15,9-4-8 0,0-3 112 16,21 0-160-16,11 0 112 31,3-13-56-31,10-3-152 16,2-3-240-16,9-6-528 0,-13-1-1857 16,-2 7-4776-16</inkml:trace>
  <inkml:trace contextRef="#ctx0" brushRef="#br1" timeOffset="67715.97">3721 15049 10002 0,'0'0'7569'0,"0"0"-5904"15,0 0-505-15,0 0-744 16,0 0-216-1,0 0-152-15,0 0 0 0,0 0 56 16,0 0-32-16,-28 95-72 16,0-60-144-16,-4 4-544 0,-7 2-1145 0,7-6-3488 31,4-13-6201-31</inkml:trace>
  <inkml:trace contextRef="#ctx0" brushRef="#br1" timeOffset="68370.84">4374 14608 10298 0,'0'0'2272'31,"0"0"9"-31,0 0-513 16,0 0-320-16,0 0-439 0,0 0-345 15,0 0-248-15,32-29-184 16,-28 51-80-16,-4 26 144 0,0 28-128 16,-8 26 0-16,-8-7-72 31,4-15-88-31,1-27 0 0,-2-18-8 0,2 4-16 16,-6-2 8-16,6 2-160 0,-1-14 64 15,3-12-24-15,5-7 16 16,4-6 32-16,0-3 32 0,0-23 0 15,0-28-144-15,21-25 72 32,7-38 112-32,4-10 0 0,7 0-64 0,-7 31 72 15,-8 36-8-15,-4 19 8 16,0 16 48-16,-4-1 40 0,7 4 96 16,5 3 24-1,-4 6 8 1,-3 13-8-16,3 0-96 15,-9 13-40-15,5 15-24 16,-8 14 72-16,-1 9 56 16,-2 15-168-16,-5 1 88 0,-4 0-32 15,0-1-64-15,0-5 8 32,0-1-8-32,0-6-256 15,0-6-136-15,-8-7-336 0,0 0-752 16,-4-12-2457-16,4-11-1985 0</inkml:trace>
  <inkml:trace contextRef="#ctx0" brushRef="#br1" timeOffset="68618.2">4175 15030 6249 0,'0'0'8138'16,"0"0"-6554"-16,0 0-672 0,0 0-120 0,111-3-24 15,-34-10-255-15,-6-3-41 16,9-3 16-16,-5 1-80 0,-15 1-408 31,8-5-992-31,-16 3-4338 16,-20 6-4704-16</inkml:trace>
  <inkml:trace contextRef="#ctx0" brushRef="#br1" timeOffset="70275.57">4904 15059 2760 0,'0'0'11291'0,"0"0"-8643"31,0 0-1176-31,0 0-559 16,108-73-457-16,-72 53-200 15,3 8-88-15,-7 2 32 16,-4 4-88-16,-11 6-56 0,-6 0-56 15,-7 0 0-15,-4 16-104 16,0 6 8 0,-24 4 96-16,-4 5 8 15,-12-2 0-15,5-4 0 16,-1-3 64-16,8-6-56 0,11-6 56 0,10-1-64 16,7-5 0-16,0-1-8 15,4 0 16-15,12 4-16 0,8-2 56 16,-1 8-48-1,5-3 0 1,-7-1-8-16,-1 1 0 16,-9 2-8-16,-7 1-40 15,0 0 48-15,-4 3 0 16,0 0-8-16,-8 0 8 0,-16 3 8 31,-8-6 72-31,-11-4-80 16,-1 0-392-16,-28-9-816 15,12-12-2929-15,8-4-6546 0</inkml:trace>
  <inkml:trace contextRef="#ctx0" brushRef="#br1" timeOffset="72126.72">2470 16072 8433 0,'0'0'2705'0,"0"0"-1729"15,0 0-408 1,0 0-56-1,0 0-112-15,-28 85 193 0,20-50-33 16,0 6 176-16,-1 4-40 0,-6 6-208 0,3 0-168 16,-4 2-48-16,1-2-48 15,-6-3-72-15,5-7-56 32,4-6-72-32,-3-13 56 0,10-3 56 15,-3-12-128-15,8-1-8 16,0-6 0-16,0 0 0 15,0-16 0-15,8-9 24 0,5-13 32 16,-2-23-56-16,9-18-32 31,0-23-136-31,0 11 32 16,-4 14 64-16,-4 26 24 0,0 16 48 31,0 0 8-31,0 4 0 0,4 5 56 16,-12 11 16-16,4 8-72 0,-4 7 0 15,-1 10-8-15,1 18 96 16,5 13 464-16,-1 11-167 0,3 5-161 16,-2 6 32-16,-1 4-168 15,3-7-40-15,-2 0-40 0,3-6-16 16,-5-3 0 0,6-10-224-16,-2-3-665 31,1-9-423-31,4-7-1456 0,-8-9-2137 15,-4-7-3033-15</inkml:trace>
  <inkml:trace contextRef="#ctx0" brushRef="#br1" timeOffset="72326.87">2235 16532 4520 0,'0'0'7146'15,"0"0"-5042"-15,0 0-911 16,131-73-225 0,-67 47-160-16,11 4-408 0,17 0-400 15,-28 9-2920-15,-1 0-6290 16</inkml:trace>
  <inkml:trace contextRef="#ctx0" brushRef="#br1" timeOffset="72943">2876 16411 4560 0,'0'0'8754'15,"0"0"-6681"-15,0 0-937 16,0 0-1088-16,0 0-48 16,0 0-216-1,0 0 48-15,104-57 160 0,-72 54-112 16,-4 0 24-16,-9 3-160 0,-6 0-16 16,-6 3 112-16,-7 7 160 31,0 2 8-31,-7 4 512 0,-6 0 104 15,2-3-128-15,-6-1 48 16,13-5-32-16,-3-1-280 0,7-3-80 0,0 0-144 16,0 0 0-16,3 4 40 0,10 3-48 31,-1-1 40-31,-1 4-40 16,2 0 0-16,-6-1 0 0,1 4-80 15,-8 0 80-15,0 3 0 16,0 7 8-1,-15-4 112-15,-9 3-72 0,-4 4 8 16,-12-7-32 0,4 0-24-1,4-9-96-15,-8-13-664 0,16 0-1696 16,8-13-4754-16</inkml:trace>
  <inkml:trace contextRef="#ctx0" brushRef="#br1" timeOffset="74045.87">3617 16326 12370 0,'0'0'3041'15,"0"0"-1457"-15,0 0-888 0,0 0-440 16,-4 9-136-16,0 1-112 16,-4 6 184-16,-3-1 128 0,2 4 1 15,1 1-121-15,1 2-192 0,-6 0-8 31,2-3-296-31,-1 3-865 0,-1-3-943 16,-6-6-2097-16,7-4-2032 16,0-5 1592-16</inkml:trace>
  <inkml:trace contextRef="#ctx0" brushRef="#br1" timeOffset="75001.73">4202 16145 6369 0,'0'0'8962'15,"0"0"-6818"-15,0 0-1072 31,0 0-407-31,0 0-241 16,0 0-72-16,0 0-96 0,0 0-72 16,9 63 192-16,-9-21-56 15,-9 12-184-15,-2 3-64 0,-5 0-72 0,0-1-536 0,-4-4 440 32,4-11 40-32,-4-6-8 15,9-16-40-15,-2-6 96 16,9-13 8-16,0 0-16 0,4-19 8 15,0-29-192-15,17-28 56 0,2-26 136 16,13-12-40 0,0-4 40-16,-4 26 8 15,-8 29-64 1,-9 22 64 0,2 15 8-16,-5 10 160 15,3 0 96 1,-2 7 64-16,-5 9-64 0,7 3-96 15,2 19-48-15,2 13 152 0,10 6 16 16,-1 10-96-16,-1 3-24 16,-7 0-32-16,4-3-16 0,-4 0-8 15,-5-1-112-15,-2-2-48 16,-5 0-168-16,-4-4-392 0,0-3-232 16,0 4-1104-16,0-14-3522 31,0-8-4456-31</inkml:trace>
  <inkml:trace contextRef="#ctx0" brushRef="#br1" timeOffset="75180.08">4223 16516 9177 0,'0'0'2465'0,"0"0"-2465"0,0 0-256 16,71-95-1825 0,-34 69-2552-16</inkml:trace>
  <inkml:trace contextRef="#ctx0" brushRef="#br1" timeOffset="75919.57">4187 16443 11674 0,'0'0'4345'31,"0"0"-2385"-31,0 0-543 0,0 0-537 16,0 0-416-16,0 0-48 0,0 0-64 15,40-13-24-15,-16 7 80 16,8-3-160-16,3 5-248 15,6-2 0-15,-9 3-832 16,-1 3-584-16,-7-4-3601 0,-16 1-7938 16</inkml:trace>
  <inkml:trace contextRef="#ctx0" brushRef="#br1" timeOffset="76267.28">4780 16329 5249 0,'0'0'10706'0,"0"0"-8714"0,0 0-1167 15,0 0-561-15,0 0-184 16,112 0-16-16,-84 0-56 0,-4 12 0 15,-12 4-16-15,-4 7 0 16,-8 5-88 0,-8 4 56-16,-12 0 40 15,-8 0 8-15,5-7 80 16,-1-6 88-16,7-4 128 16,9-8 8-16,8-4-112 15,0-3-8-15,17 0-192 0,10-6 0 31,13-10-64-31,11-13-584 16,-2 4-1033-16,-14 2-3536 0</inkml:trace>
  <inkml:trace contextRef="#ctx0" brushRef="#br1" timeOffset="78408.42">5139 15852 2680 0,'0'0'8402'16,"0"0"-5746"-16,0 0-1551 0,0 0-585 15,0 0-312-15,-67-19-64 16,43 19 160-16,-12 0 432 16,4 0 104-16,-4 0-176 0,-4 0-135 15,-3 0-145-15,3 0-224 16,-8 0-24-16,-1 4 0 15,2-4 32-15,-5 0 0 0,1 0-64 16,3 0-40-16,-1 0 32 47,6-7-40-47,0 1 16 0,-2 2-24 0,2 2-40 16,2-1 0-16,-2 3-8 15,3 0 8-15,0 0 0 16,4 0-8-16,4 0 8 0,-3 0 0 15,3 0-8-15,-4 0 0 16,8-4 0-16,-8 4 0 16,5-3 64-16,-1 0-64 15,-4 0-16-15,3-1 8 16,1 1 0-16,-3 3 0 0,-1 0-56 16,0 0 56-16,4 0 8 15,-3 0-8-15,-6 0 8 0,5 0 0 31,-7 0 0-31,3-3-8 0,-4 0-32 0,5 3-24 16,-6 0 56-16,6-3-64 16,-5 3 8-16,8 0-72 0,-8 0 88 31,8 0-24-31,-3 0-160 0,-2 0 96 16,6 0 24-16,-1 3-8 15,4 0 32 1,0 3-80-16,0 1-153 15,1-4 73-15,3 4 56 0,0-4 40 16,3-1-24-16,2-2 40 16,3 0 128-16,-4 0-104 15,5 0-8 1,-9 0 0-16,0 0 40 16,-4 0 80-16,-5-2 0 0,1-1 0 0,5 3 0 15,-5-4 8-15,8 4 0 16,4 0 64-16,1 0-72 0,2 0 8 31,1 0 0-31,1 0-8 16,-1 0 8-16,-1 0-8 15,-2 0 0-15,-1 0-8 16,0 0-32-16,4 0 40 0,0 4 0 16,4 1 0-16,4-1 0 15,5-1 48-15,-2 3 120 0,1 1 16 31,4 3-184-31,-3 2 88 16,-2 4-32-16,1 6-40 0,-3 0 64 16,-2 7-80-1,5 0 8-15,-3 2 64 16,3 4-72-16,-1 0 80 0,6 3 48 16,-5 4-40-16,4 2 56 15,4 3-40-15,0 5-56 16,0 1 33-16,0 5-73 0,8-1-8 0,-1-3 56 15,-3 0-48-15,5-4-8 0,-1 1 0 32,-4-3 8-32,-1-4-16 15,1 1-48-15,-4-4 48 16,0-3-56-16,-4 0-33 0,-3-3-7 16,-5-3 0-16,3-7 8 15,2-3 88-15,-1-6-80 16,4-6 40-16,4-4 0 0,0 0-16 31,0-2 64-31,0-4-112 16,0 6-80-16,0-3 120 0,8 1 8 15,7 2 64-15,9 0 8 16,4 1 0-16,12-1 0 0,4 0-8 16,24-3 0-1,24 4 24-15,23-1-16 16,5-3-8-16,-9 1 0 15,-19-4-176-15,-29 0-120 0,-14 0 120 0,-10 0 8 16,5 0 160-16,4 0-48 16,4 0 56 15,-5 0 8-31,1 0-8 16,0 0 0-16,0-4 0 15,8-2 8-15,4 3 160 0,3-4-32 16,1 7 112-16,4-3-56 15,-1 3-144-15,2 0-48 0,-6 0-64 16,1 0-120 0,0 3 112-16,-8 0-32 0,-1 1 104 15,-3-1-8-15,-4 0 8 0,-5-3 0 16,-3 0 0-16,-4 0 0 16,0 0-8-16,0 0 16 0,4 0 64 31,-1 0 16-31,6 0 40 15,6 0 0 1,1 0-112-16,4 0 120 16,0 0-40-16,0-3-96 0,-1 0 56 15,-3-1-40-15,-4-2-16 0,-5 3 0 16,1-3 0 0,-11 3 0-16,-6-4 128 15,-7 4-112-15,-9 0 128 16,-2-1-56-16,-5 4 96 0,0-2 169 15,-4 2 15-15,4-4-72 16,-4 1-104-16,4 0-184 0,-1 0 32 31,1-4-40-31,5 1 0 0,3 0-8 16,0-4 0-16,4 4 8 16,-5-3 0-16,9-1-56 0,-3 0 56 0,-6-2 8 15,5-1 48-15,-4 0-48 31,0-9 0-31,4 0 0 0,-4-7 32 16,4-3-32-16,-4-3-8 16,-1-3 216-16,-2 7-72 0,-5 5 96 15,0 1 80 1,-4 2 8-16,0 4 24 16,-4-3-104-1,-4-3-32-15,0-4-72 16,0-2-72-16,0-4-64 0,8-6 0 15,-4-4-8-15,4-9 0 16,0-3-8-16,0 0 0 0,0-1-40 16,0 8-8-16,0 2 48 31,0 10-8-31,0 9 16 0,0 4 8 16,0 6-8-16,0 6 8 15,-4 4-8-15,4 2-192 0,-4 7-168 0,0 0-160 16,0 0-480-16,-11 7-1433 15,2 6-4400 17,1-1-2593-32</inkml:trace>
  <inkml:trace contextRef="#ctx0" brushRef="#br1" timeOffset="78839.92">5740 16167 10778 0,'0'0'5249'15,"0"0"-4161"-15,0 0 16 16,0 0-463-16,0 0-217 31,-39 89-48-31,24-48-160 0,2 3-96 16,-2 1-40-16,2-1-80 0,-2 0-48 15,-2-5-568-15,2-7-753 0,-13-4-719 16,4-12-1929-16,3-10-3569 0</inkml:trace>
  <inkml:trace contextRef="#ctx0" brushRef="#br1" timeOffset="79071.44">5442 16183 8617 0,'0'0'4481'0,"0"0"-2352"0,0 0-865 15,0 0-656-15,0 0 360 16,0 0 129-16,115 50-89 0,-59-21-128 0,4 6-200 15,4 3-288-15,-12 3-296 32,-4 1-96-32,-12-1-608 0,-25 4-480 15,-3-8-1577-15,-8-11-4704 0</inkml:trace>
  <inkml:trace contextRef="#ctx0" brushRef="#br1" timeOffset="89381.08">8028 7200 832 0,'0'-15'8041'0,"0"2"-5624"15,0-6-897-15,0 0-39 0,0-3-353 16,0 3-16-16,-4 0-192 16,4 3-200-16,-5 3-31 15,2-3 7-15,3 10-224 0,-4 0-208 32,0 6-96-32,-8 0-120 0,-8 6-48 0,-16 16 0 15,-12 16 0-15,-12 10-8 0,0 6 8 16,-3 9 0-16,3-3 8 15,13-3 32-15,2-5-32 16,17-5-8 0,13-9 0-16,11 0-8 31,4-6 0-31,24-3-144 0,12-1-312 16,15-5-96-16,9-8-473 15,0-2-391-15,24-13-1376 0,-17 0-233 16,-15-3-2080-16</inkml:trace>
  <inkml:trace contextRef="#ctx0" brushRef="#br1" timeOffset="89681.83">8124 7464 4624 0,'0'0'2425'0,"0"0"-88"15,0 0-409-15,0 0 552 16,0 0-687-16,0 0-769 0,0 0-664 16,0 0-224-16,-24 0 40 31,3 35 32-31,6 6-72 0,7 4-120 15,3-4 32-15,5-6-40 16,9-3-8-16,10-10-224 16,9-9-72-16,13-7 184 15,-2-6 112 1,9-13-56-16,-8-12 56 16,-4-7 64-16,-12-9 8 15,-16 0 72-15,-8-1 136 0,-13 1 104 16,-19 9-8-16,-7 10-296 15,-8 9 32-15,-6 13-104 0,5 0-8 16,9 20-64 0,3 8-704-16,12 20-672 15,16-4-1385-15,4-6-2240 0</inkml:trace>
  <inkml:trace contextRef="#ctx0" brushRef="#br1" timeOffset="90336.67">8498 7442 9097 0,'0'0'2377'0,"0"0"-417"16,0 0-111-16,0 0-385 15,0 0-616-15,0 0-504 16,0 0-336-16,0 0-8 0,92-6-8 15,-77 44 0-15,-2 3 8 16,-9 7 8-16,-1-4 40 0,-3-3-48 16,0-6-56-16,-7-10 48 15,-6-5 0 1,2-8 0-16,-1-9 8 0,-1-3 8 16,10-9 120-16,-1-17-32 15,4-5-96-15,4-14 0 16,12-2-8-16,7-4-56 31,1 3 64-31,0 7 8 16,1 9 136-16,-6 14 24 0,1 11-96 15,-3 7-64-15,-2 0 0 16,1 25-8-16,-4 4 0 16,-4 9 0-16,-4 0 8 0,-1 4 0 31,-3-7 0-31,0-4-8 0,0-5-72 0,0-7-112 15,-7-10-88-15,3-6 8 0,0-3 144 16,0-6 112-16,4-17-312 16,0-11-120-16,12-11 232 0,4-6 88 15,8 1 72-15,-1 2 48 32,-2 13 152-17,-1 9 256-15,3 14-16 16,-7 9-160-16,5 3-104 0,-2 6-64 15,-3 10-56-15,0 9 8 16,-4 4 128-16,0 6 80 16,-8 3-64-16,0 0-64 15,-4 0-96-15,0 0-48 16,0 1-608-16,0-2-1048 0,-8-8-2465 16,4-10-2808-16</inkml:trace>
  <inkml:trace contextRef="#ctx0" brushRef="#br1" timeOffset="90815.74">9151 7004 9353 0,'0'0'2113'0,"0"0"175"0,0 0-319 31,0 0-657-31,0 0-632 16,0 0-368-16,8 6-312 0,-3 29 0 15,3 26 296 1,-1 5-104-16,1 10-88 16,-8 0-32-16,0-12-72 15,0 0 0 1,0-8-176-16,0-14-440 0,-4-14 112 16,0-9 184-16,0-12-32 15,4-7 352-15,0-7-64 0,0-18 64 16,8-13-472-16,9-7 160 0,6-8-16 31,5 2 168-31,0 0 152 16,0 6 8-16,3 14 96 15,1 15 128-15,-4 16-96 0,0 6 88 16,-4 23-56-16,-3 9 88 0,-14 10 48 16,-3-1 8-1,-4 1 0-15,-11-4-40 0,-13-3-104 31,-12-2-24-31,-1-8-96 16,-2-8-40-16,-1-7-72 0,4-7-376 16,12-9-520-16,12-13-912 15,8-12-737-15,4-3-2880 0</inkml:trace>
  <inkml:trace contextRef="#ctx0" brushRef="#br1" timeOffset="90984.98">9662 7337 4400 0,'0'0'5578'15,"0"0"-4074"-15,0 0-576 16,0 0 536 15,32 73 193-31,-32-35-649 16,-9 7-416-16,-7 2-288 16,-4 1-304-16,1 3-48 0,-5-1-1864 15,7-8-2977-15,6-20-4025 0</inkml:trace>
  <inkml:trace contextRef="#ctx0" brushRef="#br1" timeOffset="91138.6">9817 7058 11266 0,'0'0'1784'31,"0"0"-1288"-31,0 0-352 16,-12 79-144-16,-4 7-48 0,0-10-1248 15,0-6-2945-15</inkml:trace>
  <inkml:trace contextRef="#ctx0" brushRef="#br1" timeOffset="91956.17">9841 7613 9073 0,'0'0'1561'15,"0"0"-185"-15,0-82-136 0,0 40 33 16,0-2-321 0,16-4-224-16,4 1-272 15,3 9-24-15,1 12-16 16,4 14-144-16,-8 12-168 0,5 15-104 0,-10 24 8 16,-2 5-8-16,-10 7 48 0,-3 3 24 31,0-7-16-31,-12-2 16 15,0-7-64-15,0-9 0 16,0-11 0-16,8-5-8 0,0-9 0 16,4-4 8-1,0-10 144 1,0-19-152-16,8-8-224 16,9-8 40-16,2-9-160 0,5 3 32 15,0 3 128-15,0 7 64 16,-5 16 120-16,-2 15 160 15,-2 10-88-15,2 7-72 0,-2 15 104 16,5 10-88-16,5 9 56 16,3 0-16-1,3-3-48-15,9 0-8 0,3-6-328 16,9-9-552-16,1-11-536 16,3-9-161-16,-5-3-55 0,-3-9 136 15,-5-14 647-15,-15-8 601 16,-7-8 176-1,-10-2 72-15,-11 0 0 0,0 12 449 16,-24 7 1351-16,-4 12-240 16,-8 10 225-16,-3 10-345 0,3 15-360 15,8 4-624-15,4 3-96 16,12 0-176-16,9-1-24 16,3-8-80-16,3-1-80 15,13-13 96 1,8-5-40-16,4-4 112 15,4-7-39-15,0-15-65 16,3-7-16-16,-7-9-40 0,-4 0 0 16,-3-3 72-16,-2 9-72 31,-6 7 264-31,-6 9 408 0,-3 10-136 0,0 6-296 16,4 6-248-16,0 16 8 15,4 10 48-15,8 6-48 0,3 7 0 16,5-1 0-16,8 1-8 15,1-8-128 1,-5-2-584 0,-1-13-312-16,-7-5-809 15,-8-14 545-15,-8-16-625 16,-4-12-679-16,-4-10-3153 0</inkml:trace>
  <inkml:trace contextRef="#ctx0" brushRef="#br1" timeOffset="92141.04">11108 6943 8129 0,'0'0'2089'16,"4"-76"1992"-16,-4 51-1729 16,0 3-312-16,0 15-767 15,0 7-753-15,4 13-384 0,-4 19-32 16,7 28 168-16,1 29-16 16,5 32-56-16,2 5-96 15,-6-8-64-15,-1-29-40 0,-5-29-352 16,1-18-480-16,-4-8-848 0,8 5-337 0,1-8-1056 15,-5-5-1167-15</inkml:trace>
  <inkml:trace contextRef="#ctx0" brushRef="#br1" timeOffset="92457.4">10929 7223 10442 0,'0'0'2360'0,"0"0"-535"31,0 0-1057-31,0 0-472 0,111-35-176 16,-55 35-16-16,7 0 32 15,6 9-72-15,-2 4-8 0,1 3 24 16,-8-3-72-16,-13 2 0 0,-10-2-8 0,-18 3 0 31,-3 0-8-31,-12 6 8 0,0 4 200 16,-4 2 704-16,0 7-312 15,0 3-200-15,0 0-264 0,0 0-64 16,0-6-64-16,0-3-160 16,0-7-832-1,0-9 56 1,0-13-1617 0,0-3-351-16,-4-17-3882 0</inkml:trace>
  <inkml:trace contextRef="#ctx0" brushRef="#br1" timeOffset="92642.27">11554 7032 12162 0,'0'0'2657'0,"0"0"-1505"16,0 0-696-16,0 0-400 0,0 0-56 16,0 0-344-16,4 80-600 15,-4-49-1113-15,4 8-383 31,8-8-465-31,4-5-1096 16</inkml:trace>
  <inkml:trace contextRef="#ctx0" brushRef="#br1" timeOffset="93528.84">11670 7328 2816 0,'0'0'2113'0,"0"0"127"16,0 0 257-16,0 72 23 16,-4-46 49-16,-4 2-977 15,-5 4-680-15,6-3-544 0,7-4-152 0,0 0-88 16,4-2 16-16,20-7 104 15,4-3-72-15,7-10 113 0,5-3-65 16,0 0-128-16,-4-16-24 0,-4-10 56 31,-9-2-80-31,-14-10 32 16,-5-3 72-16,-4-7-88 0,-8 0-8 16,-8 4-8-16,0 6-32 15,4 3 80-15,4 16 16 0,4 9-24 16,4 7-88-16,0 3-120 15,4 0-88-15,11 9 112 0,9 8 96 16,4 2 0 0,4 3 0-1,4 3 8-15,-4 4-8 16,-4 6 0-16,-8 6 0 0,-12 0-8 16,-4 3 8-16,-4 1 0 31,-4-3-88-31,-8-11 80 0,0-9 8 15,4-6-16-15,0-13 16 16,8-3 0-16,0-9 344 0,0-17-192 16,4-9-32-16,12-9 8 0,4-3-112 0,4-7-16 31,4 2 8-31,4 2-8 16,-8 12 8-16,-1 12 0 0,-3 14 8 15,1 12-16-15,-2 12 0 31,1 23-8-31,-3 7 8 0,-6 2 0 16,1 3 8-16,-4 1 0 16,-4-7 8-16,0-6-16 0,0-9 0 15,-4-7-64 1,4-13-104-16,-4-6 88 16,4 0 72-16,3-19 8 15,6-9-280-15,2-11-8 0,13-8-56 0,4-4-401 31,9-6-39-31,2-3 16 0,1 6 392 16,-4 9 376-16,-12 11 408 16,-12 17 680-16,-9 11-271 15,-7 6-433-15,0 10-224 0,-15 15 344 16,-9 3 40-16,0 8-128 16,-4-1-240-16,8-4-16 15,4 1-112-15,12-6-40 0,4 2 0 16,8 1 0-16,16 2 0 15,8-2-8-15,7 2-192 16,-2 1 32-16,-5-3 96 0,-4-4 56 47,-13 0 0-47,-11-5-40 0,-4-1 48 16,-24-4 96-16,-12-2-24 0,-7 0 72 15,-2-7-88-15,6-6-48 16,7 0-8-16,8-3-368 0,24-32-1144 15,0 0-3417 1,24-3-4321-16</inkml:trace>
  <inkml:trace contextRef="#ctx0" brushRef="#br1" timeOffset="93660.32">13168 7235 15419 0,'0'0'2184'0,"0"0"-2184"15,0 0 0-15,0 0-1112 0,-80 48-1617 16,37-32-4272-16</inkml:trace>
  <inkml:trace contextRef="#ctx0" brushRef="#br1" timeOffset="94847.6">7769 8153 4841 0,'0'0'2456'0,"0"0"-1320"0,0 0 161 15,0 0 103-15,0 0-120 16,0 0-8-16,0 0 105 16,-8-10-305-16,16 10-408 0,0 0-248 15,8 0-88-15,8 0 16 16,4 0 48-16,8 0-136 15,7 4-80-15,9 2-55 16,19 1-1-16,21 2-64 0,24 7 16 16,0 0-24-16,-5 3-40 0,-11-7-8 15,-12-5 0-15,-9 3 0 32,5-8 0-17,0 5 0-15,-1-4 0 16,-3 0 0-16,4-3 40 0,3 0-40 15,0 0 0-15,9 3 48 16,-4 1-24-16,3 2-24 0,-7-3 0 0,0 0 8 31,-17 4-8-31,-11-7 0 16,-8 3-8-16,-4-3 8 0,12 0 0 16,8 0 0-16,11 0 8 15,-3 0-8-15,-5 0 8 0,1 0 0 31,-4 0-8-31,-4 0 8 16,0 3 40-16,-1 0-48 0,1-3 0 0,0 3 8 16,3-3 0-16,1 0 88 0,4 0 0 15,0 0 8-15,-1 0-96 0,1 0-8 16,0 0 8-16,-5 0 0 31,6 0 40-31,-6 0-40 16,1 0-8-1,-1 0 16-15,-3 0 40 0,0 0-56 16,-4 0 0-16,-5 4 0 16,-2-2 0-16,-2 2 0 0,-3-1 0 15,-5 3 0 1,-2 1 0-16,-5-4-56 16,-1 0 56-16,5 1 0 15,0-2 8-15,4 1-8 0,-1-3 0 16,9 4 0-16,0-4 0 0,1 0 8 15,-2 0-16-15,-3 0 16 32,-1 0-8-32,-2 0 0 15,-10 0 0-15,-3-4-128 0,-4 1-256 0,-4 1-489 16,-12-5-919 0,-1 1-2721-16</inkml:trace>
  <inkml:trace contextRef="#ctx0" brushRef="#br1" timeOffset="95126.19">12957 8553 6553 0,'0'0'1952'0,"0"0"-671"16,0 0-113-16,0 0-344 0,0 0-136 0,0 0 408 15,-9 7-303-15,9-4-793 16,-8 0-561-16,4 0-2711 0</inkml:trace>
  <inkml:trace contextRef="#ctx0" brushRef="#br1" timeOffset="95264.2">12957 8553 10546 0,'-56'22'2304'15,"60"-18"-1656"1,-4-1-648-16,-4 0-2088 0,-9 0-5698 15</inkml:trace>
  <inkml:trace contextRef="#ctx0" brushRef="#br1" timeOffset="95865.66">13076 8178 13690 0,'0'0'3761'0,"0"0"-2785"16,0 0 129-16,0 0-369 0,0 0-352 15,4 0-232-15,-4 0-144 16,0 0-8-16,0 0-536 16,-12 0-1105-16,-4 0-2783 15,0 0-8811-15</inkml:trace>
  <inkml:trace contextRef="#ctx0" brushRef="#br1" timeOffset="104871.79">5626 6064 1696 0,'0'0'1736'0,"0"-3"-512"16,0 3-23-16,0 0-265 0,0 0-304 16,0-4-136-16,0 4-232 31,0 0-120-31,0 0 16 15,0 0-56-15,0 0 136 0,0 0 16 16,0 0 137-16,0 0 63 0,0 0-144 0,0-3-72 16,0 3 144-1,0-3-88-15,0 3 48 16,0-3-120-16,0 0-32 16,0 0 24-16,0 0 120 0,0 3 0 15,0-4-184-15,4 4-16 16,-4 0 56-1,3 0-40-15,-3 0-72 16,4 0-80 0,0 0 0-16,0 10 0 15,0-1 0-15,1 4-40 0,-5 3 40 16,0 3 8-16,0 0-8 0,-9 10 0 16,-31 15-296-16,5-3-312 15,-1-6-2016-15</inkml:trace>
  <inkml:trace contextRef="#ctx0" brushRef="#br1" timeOffset="106221.77">4885 7708 10058 0,'0'0'1344'31,"0"0"-632"-31,0 0 264 16,0 0 433-16,0 0-233 0,0 0-144 15,19-63-408-15,-19 63-376 16,0 0-168-16,0 3-80 0,0 10-32 15,4 9-32-15,-4 7 72 32,5 2-8-32,-5 8 48 0,0-4-40 15,0-3-8-15,0-7 0 0,3 0 0 16,1-12 0-16,0-4 0 0,12-5 0 16,8-4 128-16,20-4 16 15,24-24 48 1,27-20-64-1,29-22-8-15,11-6-40 0,-23 9-32 16,-28 17-48 0,-41 24 0-16,-15 10 0 0,-4 7-240 31,-5 2-376-31,-2 4-704 16,-17 13-1545-16,0 12 1129 15,0 7-4313-15</inkml:trace>
  <inkml:trace contextRef="#ctx0" brushRef="#br1" timeOffset="106939.09">5525 11017 14075 0,'0'0'1816'0,"0"0"-840"31,0 0-704-31,0 0-272 0,0 0 0 16,-7 70 48-16,-1-22 8 31,-4-1 48-31,4-3-40 16,4-9-56-16,4-9 168 0,7-10 96 16,21-10 240-16,25-6 113 15,31-22-265-15,35-26-88 16,24-15-48-16,1-13-152 0,-13 6-64 15,-43 19-8-15,-28 19-96 16,-29 20-736-16,-23 12-561 0,-8 22-831 16,-4 10-89-16,-11-1-671 0</inkml:trace>
  <inkml:trace contextRef="#ctx0" brushRef="#br1" timeOffset="107709.82">5323 14608 10522 0,'0'0'4217'0,"0"0"-2473"0,0 0-184 16,0 0-479-16,0 0-465 15,0 0-320 1,0 0-24-16,4 12-128 0,-4 14-64 0,0 9 184 16,-8 0-128-16,8 3-32 15,0-6-24-15,0-4-80 16,4-5 8-16,15-11 40 0,29-6 16 47,40-12 56-47,51-35-56 15,16-16-64-15,2-19-240 0,-30-7-376 16,-52 23-1273-16,-19 12-7649 0</inkml:trace>
  <inkml:trace contextRef="#ctx0" brushRef="#br1" timeOffset="113608.92">9546 9864 1280 0,'0'0'2728'0,"-4"4"161"16,4-4-1241-16,-4 3-279 15,4-3 71-15,0 0-72 16,0 0 209-16,0 0-137 0,0 3-312 0,0-3-80 31,-4 0-207-31,4 0-209 16,0 0-136-16,0 0-136 0,0 0 32 16,0-3 8-16,0-13-144 15,0-3-160-15,0-6-48 0,4-7 24 16,12-3-8-16,4-3-64 15,4-4 8 1,-1 4-8-16,-3 6 0 0,5 4 0 16,-6 9 0-1,5 3 8-15,-4 7 48 16,4 5-56-16,0 4-8 0,0 4-8 16,4 14-56-16,-4 14 56 31,0 10 0-31,-5 8 16 0,-2 8 0 15,-10 5 0-15,-3 1 0 16,-4 2 0-16,0-2-128 0,0-10 8 16,-8-6-56-16,1-17-96 0,3-6 176 15,-1-12-72 17,5-6 16-32,0-7 104 15,0 0 48-15,0-20 72 0,5-8-56 31,6-17-16-31,6-18 8 16,10-23-8-16,5-22-8 0,8 0-8 16,-4 16 16-16,-12 29 0 15,-5 25 0-15,-2 9 16 0,-2 3 88 0,5 4-32 16,5 3 112-16,-1 13-40 16,-1 6-64-16,1 0-24 15,4 13-8-15,-4 9 16 0,4 10 8 0,-5 0-16 31,-3 5 56-31,5 8 16 0,-10-1-80 16,1 4 8-16,-4 3-56 16,-3 0 16-16,-5-1 40 15,-1-2-48-15,-3 3 0 0,0-10-8 16,0 1-264-16,0-4-368 0,0 6-800 16,-3-15-3145-16,3-4-4705 0</inkml:trace>
  <inkml:trace contextRef="#ctx0" brushRef="#br1" timeOffset="114210.37">10845 10090 5233 0,'0'0'6353'0,"0"0"-3880"16,0 0-625 0,0 0-272-16,0 0-480 15,0 0-391-15,7 0-257 0,-7 0-104 16,5 3-128-16,-1 0-96 31,0 7-104-31,0-1 48 0,0 7 0 16,-4 3-56-16,0 3 48 15,-4 0-8-15,-13 4-32 0,-11-4-16 0,-15 10-264 16,0-6-1561-16,6-11-4648 0</inkml:trace>
  <inkml:trace contextRef="#ctx0" brushRef="#br1" timeOffset="115783.14">11896 9598 1256 0,'0'0'560'0,"0"0"1144"16,0 0-383-16,0 0 143 15,4-86-136 1,-4 64-192-16,5 0-39 0,-5 3 135 15,0 6-232-15,0 0 72 0,0 7 329 16,0-1-345-16,4 4-232 16,-4 0-56-16,0 3-32 0,0 0-208 47,0 0-79-47,0 0-193 31,0 0-176-31,0 0-40 0,0 13-40 0,0 6 0 15,8 9 88-15,-1 14 48 16,1 2 16-16,1 10 40 0,-2 6-120 16,1-2 16-16,-4 2-16 15,-4-3 0-15,0-3-56 0,0-3-8 0,0-10-8 16,0-3 64-16,0-3-64 16,0-10 0-16,0-5-8 15,0-8-88-15,0 1-192 0,0-6-328 31,0-2-665-31,0-5-639 16,0 0-993 0,0-9-63-16,0-7-3458 0</inkml:trace>
  <inkml:trace contextRef="#ctx0" brushRef="#br1" timeOffset="116500.48">12390 9601 1272 0,'0'0'6425'0,"0"0"-4801"16,0 0 81-16,0 0-305 0,0 0-152 15,0-13-287-15,0 13-433 0,-7 0-216 16,-5 6-88-16,-8 10 168 0,-4 3 144 31,-4 3-8-31,-4 10-152 16,-4-3-160-16,-3 6-112 0,3-3-88 15,0 0 88-15,0-7-96 16,12-3 16-16,0-6-16 16,8-3 0-16,4-7-8 15,8-3-8 1,-3 0 8-16,7-3-24 15,-5 0-72-15,1 0 48 16,4 0 48-16,-4 0 0 0,0-3 0 16,4 0 0-16,0 3 0 15,0 0 16 1,0 0-16-16,0 0 16 16,4 0-8-1,9-3-8-15,-2 3 0 16,5 0 0-16,0 0 0 0,0 0-8 15,0 0 16-15,4 3-8 16,3 7 56 0,2 2 64-16,2 1 24 0,1 6 8 15,0 0 80-15,0 3-15 16,-8 1-169-16,0 2 32 0,-4-3-72 16,0 1 0-16,-4-5-8 15,-4-2 8-15,4-3 0 16,0-1 0-16,-4-5 8 0,4-1 32 15,0-2 8-15,3-4 88 16,2 0 32-16,2-4-80 16,1-9 48-16,1-5-64 0,-6-5-72 15,5-2-8-15,-4-3-136 16,-4-1-360-16,-4 4-233 0,-8 2-383 31,0 7-1608-31,-4 7-6490 0</inkml:trace>
  <inkml:trace contextRef="#ctx0" brushRef="#br1" timeOffset="133072.85">9900 11880 3576 0,'0'0'5153'16,"0"0"-3312"-16,0 0-153 0,0 0 177 31,0 0-673-31,0 0-280 0,0 0-144 0,0 0-120 16,0 0 48-16,0 0-55 0,0 0-121 15,0 0 0-15,0 0-232 32,-4 0 56-32,4-2-8 15,0-11-208-15,0-9-64 0,0-7-64 16,9-9 0-16,10-10 0 0,-2 0-104 0,11-2 32 15,0 2 8-15,3 13 0 16,1 7 56 0,0 12-56-1,0 6 56-15,-4 7 8 0,0 3-120 16,-5 10 112-16,-3 18-8 0,-4 13-80 16,0 10 96-1,-8 9-8-15,-4 4 8 16,-4 3 0-16,0 0-88 31,-4-4-88-31,-8-3-72 0,-4-9-288 16,4-10 336-16,-4-15-24 31,8-7 8-31,4-13 160 0,0-6 56 0,4 0 0 0,0-25 160 16,0-10-160-16,4-23 0 15,20-24 0-15,12-29-8 0,8-16 8 16,4 6-88-16,0 26 88 15,-21 35 0-15,1 25 56 0,-8 12 128 16,4 5 24-16,4-1 0 16,4 3-96-1,-4 9-24 1,-5 7 64 0,5 0-64-16,-7 16-88 0,3 10 8 15,-1 9 48-15,-7 9 0 16,5 13 32-16,-6 3-80 0,-2 4 40 0,-2 2-40 15,-3-2-8-15,-4-4 8 32,0-3-8-32,-4-3-56 0,0 4-456 15,0 8-1137-15,0-12-2904 16,0-12-5481-16</inkml:trace>
  <inkml:trace contextRef="#ctx0" brushRef="#br1" timeOffset="133727.66">11024 12173 10098 0,'0'0'2856'0,"0"0"-271"16,0 0-601-16,0 0-743 0,0 0-633 16,0 0-336-16,8-7-176 0,-8 26-16 0,4 13 240 15,0 9 0-15,0 16-8 16,-4 26-48 0,0 19-72-16,0 9-72 15,-12-7-112-15,0-21 88 31,0-29-32-31,8-16-56 0,-4 0-8 16,-3 0 8-16,-2 4-8 31,1 2-64-31,1-6-232 0,2-9-144 0,-2-7-296 16,3-6-528-16,-1-7-905 16,1-9-960-16,1-9 505 15,3-14-3650-15</inkml:trace>
  <inkml:trace contextRef="#ctx0" brushRef="#br1" timeOffset="134044.04">10953 12195 7825 0,'0'0'1841'0,"0"0"-601"15,15-83 240-15,-7 51 361 0,8 7-401 16,8 0-48-16,8-1-584 15,12 4-256-15,4 3 89 16,8 10-209-16,-1 2-152 0,1 7-136 47,-4 16-136-47,-9 12 0 0,-7 14 0 0,-12 5 0 16,-16 11 40-16,-8-1-32 15,-4 0-16-15,-24 0 80 16,-19 0-80-16,-9-2-8 0,-8-5 0 15,-7 1-72 1,2-7-296-16,-18 11-833 0,19-18-1719 16,17-8-3306-16</inkml:trace>
  <inkml:trace contextRef="#ctx0" brushRef="#br1" timeOffset="134491.85">11554 12690 4336 0,'0'0'9314'16,"0"0"-6705"0,0 0-473-16,0 0-663 15,0 0-665-15,0 0-488 0,0 0-224 16,32-32-96-16,-32 54 96 31,0 13 224-31,0 4-152 0,0 8-72 16,-8 4-88-16,-4-6-8 15,0 2-8-15,0-9-280 0,0-6-192 0,0-6-336 16,4-8-560-16,5-11-1257 0,-2-7-2432 31,5 0-1649-31</inkml:trace>
  <inkml:trace contextRef="#ctx0" brushRef="#br1" timeOffset="134845.97">11877 12627 10922 0,'0'0'4513'16,"0"0"-3065"0,0 0-904-16,0 0-424 0,0 0 304 15,-32 85 88-15,0-46 65 16,-8-1-185-16,-4-4-72 15,-4-2-72-15,5-9-80 32,7-8-120-32,8-2 48 15,12-10-88-15,8 0 64 0,8-3 8 16,0 0 0-16,0 0 176 16,16-3-160-16,0-3-40 0,4 0-56 15,-1 2 16-15,5 1 32 0,1 3 56 0,-1 0-40 31,8 10 32-31,-4 2 8 0,7 4-56 16,-3 0 56-16,0 0-96 16,-4 3 40-16,0-3-48 0,-9 0-40 15,1 0-352-15,5-3-272 32,-1-1-984-17,-9-9-3554-15</inkml:trace>
  <inkml:trace contextRef="#ctx0" brushRef="#br1" timeOffset="135509.92">12538 12309 13098 0,'0'0'2585'0,"0"0"-729"16,0 0-415-16,0 0-689 0,0 0-504 16,13 3-120-16,2-3 88 15,9 0 56-15,8 0 32 0,8-3-96 0,8 0-96 16,3-3-104 0,1 3-8-16,-4-1-216 15,-8 1-640-15,-5 3-985 16,-7 0-2071-16,-16 0-2370 0</inkml:trace>
  <inkml:trace contextRef="#ctx0" brushRef="#br1" timeOffset="135694.79">12562 12541 6249 0,'0'0'5617'16,"0"0"-4489"-16,0 0 729 0,0 0-169 15,0 0-176 1,92 16-175-16,-13-23-417 16,5-2-448-16,-4-7-352 0,-13 3-120 15,9-9-568-15,-4 6-2249 16,-8-6-5096-16</inkml:trace>
  <inkml:trace contextRef="#ctx0" brushRef="#br1" timeOffset="136728.45">14422 11433 10322 0,'0'0'1856'0,"0"0"9"16,0 0-377-16,0 0-536 0,0 0-472 31,25-89-240-31,-9 64 32 16,7-4 112-16,5-6-160 0,4 3 120 15,5-2 337-15,-2 5-473 16,5 6-136-16,-1 11 48 31,2 12-24-31,-5 0-16 16,-5 16 64-16,-3 15-136 0,-4 11 0 15,-12 9 8-15,-4 15-16 16,-8 17 0-16,0-4-8 0,-12-12 0 16,-4-7 8-16,4-22-176 15,-4 4 48-15,4-5-136 0,0-14 88 16,4-7 32 0,4-16 0-16,0 0 144 15,4-9 248-15,0-17-184 0,4-25-64 16,16-19 0-16,8-25 0 15,8 0 8-15,4 0-8 16,-1 21 0-16,-15 24 8 31,0 15 168-31,-3 13 32 16,-2 3 112-16,5 6-40 0,0 3 88 16,0 10-184-16,-4 0-8 15,4 16-56-15,0 10-40 16,-5 5 88-16,5 7-56 0,-7 7-104 15,-2 6 88-15,-2 2-80 16,-6 5 32-16,-3 2-48 16,4 4 0-16,-8-7 0 0,4 0-48 15,1-6-312-15,-1-10-304 16,3 0-832-16,1-9-1521 0,5-16-2608 16</inkml:trace>
  <inkml:trace contextRef="#ctx0" brushRef="#br1" timeOffset="137051.29">15885 10836 1768 0,'0'0'8274'32,"0"0"-6090"-32,0 0 145 15,0 0-337-15,0 0-336 0,0 0-591 0,0 0-617 0,24-54-192 16,-24 73-168-16,4 10 192 16,-4 9 48-16,4 9 32 15,4 10-120 1,-8 7-72-16,4 0-120 15,-1 2-40-15,1 1-8 0,1-4-408 16,-1 17-504 0,-4-13-1105-16,0-17-3488 15</inkml:trace>
  <inkml:trace contextRef="#ctx0" brushRef="#br1" timeOffset="137499.13">16112 11817 4304 0,'0'0'7882'0,"0"0"-6050"15,0 0-335 1,0 0-497-16,0 0-648 0,0 0-264 31,0 0-88-31,0 3 0 16,0 0 0-16,0 0 96 15,0 4 48-15,8-4-48 0,0 4 8 16,8-4 16-16,4-3-48 16,-1 0-72-16,2 0-32 0,-1 0 32 15,-5-10 56 1,-6-3-56-16,-5-2 248 0,-4-1 200 15,0 3 33 1,-20 1 87-16,-5 5-400 0,-3 1-40 0,0 6 0 16,5 0-32-16,7 0-32 15,8 9-64 1,4 4-48-16,4 0-72 16,0-1-176-16,8 1-80 15,8-4-673-15,-4-2-1087 0,-4-4-2737 0</inkml:trace>
  <inkml:trace contextRef="#ctx0" brushRef="#br1" timeOffset="138216.46">13881 12332 6489 0,'0'0'2648'0,"0"0"-1127"0,0 0 7 0,0 0 425 16,0 0-633-16,0 0-256 16,0 0-216-1,0 3-8-15,8 0-119 16,16 0-41-16,12 3 56 15,27-3-152-15,44 4-240 16,57-4-56 0,31-3-208-16,28 0 104 15,13 0-56-15,3 0-120 0,16 0 0 16,3-3 0 0,2 0-8-16,-9-1 0 15,-16-2-24-15,-8 0 24 16,-24 0 0-16,-24-1 0 15,-35 1 16-15,-49 2-16 16,-31 1 0-16,-32 3 0 0,-16 0-8 16,-4 0 8-16,-8 0-128 15,4 0-264-15,-8 0-160 16,0 0-528-16,-24 3-665 0,0 7-1255 16,0-3-3786-16</inkml:trace>
  <inkml:trace contextRef="#ctx0" brushRef="#br1" timeOffset="139519.6">14271 13278 9842 0,'0'0'2104'15,"0"0"-288"-15,0 0 113 0,0 0-729 16,0 0-344-16,0 0-24 0,-8-7-167 16,8-6-33-16,0-5-120 31,0-8-168-31,0-2-88 0,17-7-120 16,2 0-64-16,5-3-16 15,4 0-56-15,0 6 8 0,0 6 0 16,0 4 8-16,0 9 40 0,4 10-56 15,-9 3 16 1,5 0-16-16,-8 7-40 0,0 15 40 16,-4 6-16-16,-8 11-24 15,-4 5 32-15,-4 4 16 16,0-1-8-16,-16 4 0 0,1-3-104 16,-2-7-24-16,1-6 112 31,4-16-144-16,4-3 64-15,5-10-48 0,3-3-24 16,0-3 168-16,0-6 0 16,0-17 40-16,3-8-40 0,13-10-120 0,4-7 40 15,12-9-152-15,0-1 152 47,7 5 80-47,6 5-96 0,-6 7 96 16,-7 12 96-16,-4 13 104 15,-4 7 48-15,-4 9-80 0,-8 0-40 16,4 9-32-16,-4 13-96 0,-4 10 72 16,-4 7-24-16,-4 2 112 15,0 0 24 1,0 6-176-16,0-2 40 0,-4-4-24 16,0 1-24-16,0-7-120 0,0-3-296 15,4-10-528-15,4-7-761 16,12-5-3104-16,0-10-5393 0</inkml:trace>
  <inkml:trace contextRef="#ctx0" brushRef="#br1" timeOffset="139757.84">15319 13179 13138 0,'0'0'3849'0,"0"0"-2185"0,0 0-607 16,0 0-409-16,91-22-296 15,-54 19-232-15,-1 3 24 16,3 0 24 0,5 0-64-16,-4 0-104 0,0 0 0 15,-4 0-320-15,-1 0-360 16,-7 0-704-16,-4 0-1145 0,-7 0-2808 0</inkml:trace>
  <inkml:trace contextRef="#ctx0" brushRef="#br1" timeOffset="140058.56">15985 12865 10842 0,'0'0'2776'0,"0"0"97"16,0 0-841-16,0 0-1071 16,0 0-561-16,0 0-248 15,3 22 64 1,-3 7 192-16,4 6-8 31,-4 6-120-31,0 3-104 0,0 7-96 0,0 3-8 16,0-3-72-16,0-3-136 15,-4-4-280-15,-3-9-120 16,-1-7-432-16,4-9-609 0,4-12-783 16,0-4-2257-1,0-3-2593-15</inkml:trace>
  <inkml:trace contextRef="#ctx0" brushRef="#br1" timeOffset="140443.9">16319 12957 8705 0,'0'0'5073'0,"0"0"-3888"0,0 0-649 15,0 0-384-15,0 0 88 16,0 0 248-16,-84 70-64 16,49-42-96-16,-9 1-88 0,0-4-40 31,4-2-120-31,1-1-16 0,7-10-56 0,16-2-8 15,4-7 0-15,8 0 0 16,4-3 104-16,0 0 192 16,12 0-176-16,3-3 24 0,9 0 0 15,-4 3-56 1,5 0 153 0,-2 0-73-16,1 10 80 0,0 2 0 0,4 4-96 15,-4 6 104-15,4-3 24 16,-5 4-232-16,1-1 24 0,-3-3-72 15,-6 0 0-15,1-3-48 32,-4-4-360-32,1-2-224 0,-2-4-809 15,-3-6-1671-15,0 0-2338 16</inkml:trace>
  <inkml:trace contextRef="#ctx0" brushRef="#br1" timeOffset="140775.88">16463 12776 10282 0,'0'0'2552'0,"0"0"201"0,0 0-817 16,0 0-824-16,0 0-463 0,0 0-121 31,92-22 136-31,-49 41-120 0,4 6 16 16,6 7-80-16,-5 6-136 31,-5 6-64-31,-11 4-176 0,-8 3-96 16,-12 0 16-16,-12 3-24 15,-4-4-112-15,-20 1-64 16,-12 0-304-16,-24 9-376 0,-35 7-928 0,3-13-2769 0,9-13-5289 15</inkml:trace>
  <inkml:trace contextRef="#ctx0" brushRef="#br1" timeOffset="141461.96">14188 12871 8001 0,'0'0'2825'16,"0"0"-337"-16,0 0-511 0,0 0-609 16,0 0-600-16,0 0-296 31,0 0-24-31,-16-9 57 0,-9 18-185 16,-10 10 176-1,-5 13 48-15,-8 6-176 0,1 13 144 16,-2 6-152-16,6 7-120 0,7 2 0 15,12 1-120-15,13 0-48 32,11-1-24-32,15-2-40 15,41 3-16-15,36 9-152 0,27-6-224 16,12-10-784-16,-35-22-2665 0,-25-19-8618 16</inkml:trace>
  <inkml:trace contextRef="#ctx0" brushRef="#br1" timeOffset="142194.89">17255 12814 10058 0,'0'0'2424'0,"0"0"753"0,0 0-961 16,0 0-759-16,0 0-641 0,0 0-432 16,9-25-216-16,-9 28-96 15,0 13-24-15,0 9 56 0,0 10 432 31,0 3-120-31,0 3-152 16,0 7-120-16,0 3-72 0,4 3-24 16,4-3-48-16,-1-1-120 0,1-2-336 15,1 15-520-15,-5-15-616 0,-1-13-4394 16</inkml:trace>
  <inkml:trace contextRef="#ctx0" brushRef="#br1" timeOffset="142611.48">17279 13544 8833 0,'0'0'2873'0,"0"0"-1857"15,0 0 168-15,0 0-359 16,0 0-537-16,0 0-120 0,0 0-64 31,0 0 128-31,0 0-8 16,88 64-144-16,-68-64-64 15,0-10 80-15,-4-2-88 0,-8-8 88 16,-4 5 296-16,-4-2 152 0,-8 5 168 0,-8 9-40 16,-4 3-416-1,0 0-111 1,5 13-49-16,-2 9 56 15,9-3-152-15,5 3 0 0,3-3-8 16,0-3-80-16,7-6-24 16,9-7-49-16,0-3 105 15,-4 0-16-15,0-13-248 32,0-9-128-32,-12-16 48 15,0 6-616-15,-4 0-2049 0</inkml:trace>
  <inkml:trace contextRef="#ctx0" brushRef="#br0" timeOffset="164480.35">19323 7763 6489 0,'0'0'6473'0,"0"0"-5208"0,0 0-681 16,0 0 280-16,0 0-208 15,0 0-336-15,0 6-200 16,0 10-112 0,-8 12 432-16,1 13-80 0,-5 11 152 15,-8 14 8-15,-8 16-327 0,0-2-121 16,0-10 64-16,-4-10-72 0,8-12-56 15,-8 0 72-15,0-4-80 16,4-9-80-16,9-13 64 0,2-9-32 31,10-7-56-31,7-3 8 16,0-3 96-16,0-9 0 0,4-20-8 16,16-25-225-16,16-29 161 0,11-24 72 0,5-14 80 15,0 7-8-15,-5 6 1 16,-2 10 47-1,2-1 104-15,-3 3-176 16,-4 20 32-16,-8 19-72 31,-4 25 96-31,-8 10 192 0,-5 9 144 16,2 1-96-16,-6 9-80 16,1 3-264-16,4 13-16 0,5 19 16 15,2 21 8 1,1 30 160-16,-4 28 48 15,-1 3 8-15,-14-3-112 16,3-28-64-16,-8-26-48 0,0-13-72 0,0-9-120 16,0 10-80-16,0 2-32 0,0 1-88 31,4-3-328-31,4-8-585 16,4-5-1287-16,-4-12-2313 15,0-11-4353-15</inkml:trace>
  <inkml:trace contextRef="#ctx0" brushRef="#br0" timeOffset="164718.59">19064 8077 3872 0,'0'0'10763'0,"0"0"-8843"16,0 0-1152-16,0 0-344 16,104-13 224-16,-36 3-151 0,0 1-193 15,7-4-56-15,-3 4-248 16,4 3-761-16,-17-1-2183 16,-15 4-5674-16</inkml:trace>
  <inkml:trace contextRef="#ctx0" brushRef="#br0" timeOffset="164981.57">19937 8137 13826 0,'0'0'3209'0,"0"0"-2297"15,0 0-296 1,0 0-191-16,0 0-129 0,0 0-56 16,28 95-16-16,-25-56-48 15,-3 5-48-15,0 1-128 0,0 2-144 16,-3 10-712-16,-5-13-2025 16,0-12-5361-16</inkml:trace>
  <inkml:trace contextRef="#ctx0" brushRef="#br0" timeOffset="165783.51">20977 7588 9634 0,'0'0'5569'0,"0"0"-4105"16,0 0-344-16,0 0-272 0,0 0-848 0,4 22 137 16,-4 13-137-1,-12 26 304-15,-8 21-80 16,-8 19-64-16,0 7-64 16,1-19-32-16,10-25-64 0,6-23-296 15,-2-6 120-15,2 3-160 16,3 0 111-1,-5-6-143 1,10-10-200 0,-1-12 112-16,4-10 168 0,0-6 288 15,0-23 48-15,4-25-40 16,16-28-8-16,16-30 0 0,7-18 0 0,5 0 0 16,-4 9 208-16,-4 20 344 31,-4 21-184-31,-13 26 128 0,-7 23-23 15,-4 15 39-15,-3 6-24 16,2 7 176-16,6 3-304 0,-2 3-360 16,9 23-16-16,4 15 16 15,-4 10 0-15,3 18 192 32,1 27-72-32,-11 18 0 15,-2 0-112-15,-10-9 8 0,-1-16-16 16,0-26-280-16,0-9-144 0,-1-12-296 15,14 5-1009-15,-6-5-3216 16,1-10-1680-16</inkml:trace>
  <inkml:trace contextRef="#ctx0" brushRef="#br0" timeOffset="165968.39">20849 8064 14187 0,'0'0'2424'0,"0"0"-1696"15,100-25-528-15,-5 9-104 16,33-3-96-16,8 0-56 16,-37 3-968-16,-31 3-3153 0</inkml:trace>
  <inkml:trace contextRef="#ctx0" brushRef="#br0" timeOffset="166306.87">21662 8143 13810 0,'0'0'3873'0,"0"0"-3153"15,0 0 337 1,0 0-409-16,0 0-456 16,0 0-184-16,0 0 0 0,9 39-8 15,-9-17 0-15,0 3-8 16,0 7 8 0,-9 0 8-16,-3 0 0 15,1-4 0-15,-2-6 64 31,2-2-56-31,7-5 48 0,4-5-64 0,0-1 0 16,19-2 56-16,13-7 112 16,8 0-168-16,8 0-176 0,28-22-488 15,-12-4-1129-15,-8-2-3384 0</inkml:trace>
  <inkml:trace contextRef="#ctx0" brushRef="#br0" timeOffset="167186.94">22734 7565 14835 0,'0'0'2816'0,"0"0"-1247"0,0 0-625 16,0 0-800-16,0 0-144 16,0 0 0-16,-8 137 56 0,-16-38 96 15,-4 12-56 1,-4-3-88-1,8-26 0-15,9-21-8 0,-2-17-104 16,6-6-48 0,3 0 8-16,-5 0-224 15,2-6 24-15,7-10-208 0,0-12-97 16,4-10 153-16,0-6 376 31,0-23-128-31,8-25-72 0,7-25 184 16,18-30 136-16,3-14 128 15,7-4-32-15,2 12 160 0,-2 14 480 0,-7 19-232 16,-8 24 33-16,-8 23 95 0,-9 20-88 31,-3 5 40-31,-4 4 24 16,5 6-248-16,-5 3-360 0,7 22-136 16,2 26 136-16,6 31 0 15,1 27 16-15,-4 8 32 0,4-3 8 16,0-15-56-1,-4-33 0-15,4-12-80 16,-9-19-288-16,6-6-104 0,-2-4-144 16,9 7-240-16,-3-7-873 15,-6-12-3808-15</inkml:trace>
  <inkml:trace contextRef="#ctx0" brushRef="#br0" timeOffset="167387.42">22451 8036 11162 0,'0'0'5569'16,"0"0"-4737"-16,92-4-584 16,-1-5-24-16,29 3-64 0,4-4-104 15,-17 0-56-15,-16 4-296 16,-42 3-1864-16,-21 3-6570 0</inkml:trace>
  <inkml:trace contextRef="#ctx0" brushRef="#br0" timeOffset="167788.4">23268 8096 12226 0,'0'0'3849'16,"0"0"-2481"-16,0 0-328 16,0 0-695-16,0 0-345 15,0 0 0-15,87 16-8 0,-63-3-8 16,0 2-56-16,-8 1 64 31,-4 3-169-31,-8 1-63 16,-4 2 8-1,0-3-136-15,0 0 312 16,-7-3 56-16,-6 3 8 16,1-3 56-16,5-1-64 0,-2 4 64 15,1 1 0-15,4 2-64 16,4-3 8-16,-3 3 64 16,3-3-24-16,-4 0-48 0,-5-3 24 0,-6 0 80 15,-2-3 64-15,-10-4 8 16,-1-3-176-16,0-2-200 0,-4-4-960 15,8-4-3153 1,13-9-3929-16</inkml:trace>
  <inkml:trace contextRef="#ctx0" brushRef="#br0" timeOffset="167973.26">23925 8201 14419 0,'0'0'2272'0,"0"0"-1376"0,0 0-400 15,0 0-496-15,0 0-464 32,0 0-1248-32,0 0-2153 0,88-4-2744 15</inkml:trace>
  <inkml:trace contextRef="#ctx0" brushRef="#br0" timeOffset="168111.25">24419 8172 9057 0,'0'0'1937'0,"0"0"-1937"16,0 0-888-16,92-12-7602 15</inkml:trace>
  <inkml:trace contextRef="#ctx0" brushRef="#br0" timeOffset="168242.74">24906 8150 9073 0,'0'0'4265'16,"0"0"-3368"-1,0 0-897-15,0 0-609 16,0 0-6848-16</inkml:trace>
  <inkml:trace contextRef="#ctx0" brushRef="#br0" timeOffset="169191.82">25567 7528 6489 0,'0'0'6753'15,"0"0"-6129"-15,0 0 449 0,0 0-89 0,0 0-336 16,7 89-88-1,-7-54-216 1,0 2-24-16,0 8-152 16,-11 3-64-16,3 6-8 0,-4 3-40 15,0 0 48-15,-3 0 32 0,-2 0-56 0,6-9-72 16,-2-7 72-16,5-6-80 31,4-9 0-31,-3-11-448 16,7-5 0-16,0-4 48 0,0-6 400 15,0-6 176-15,0-13 80 16,4-13-184-16,7-13-24 16,6-18 0-1,11-22-40-15,7-24 0 16,12-8 48-16,2 6 64 16,-6 9 72-16,-7 26-192 15,-8 22 208-15,-8 16 273 0,-4 13 31 16,-4-1-32-16,4 4 112 15,-8 6-56-15,0 6 8 0,-4 7-160 16,0 3-120 0,0 0-112-16,-1 3-152 15,6 14-8-15,6 11-40 0,10 13 48 16,3 20 64-16,7 24-16 16,1 20-40-16,-4-10 88 0,-4-15-96 15,-12-27 0 16,-4-18 56-31,-1 4-56 16,-2 2-72-16,3 0-192 0,-5-9-56 16,-3-3-264-16,1-10-144 15,-5 3-728-15,-5-6-1297 0,-10-7-2192 16,-5-6-1712-16</inkml:trace>
  <inkml:trace contextRef="#ctx0" brushRef="#br0" timeOffset="169430.04">25396 7893 10018 0,'0'0'4417'0,"0"0"-2929"15,0 0-296-15,79 0-704 16,-15 0 104-16,27 3-39 0,21 3-41 15,-8 0-88 1,-21 4-264 0,-27-7-160-16,-16 4-312 0,-8-1-1809 0,-8-6-4048 15</inkml:trace>
  <inkml:trace contextRef="#ctx0" brushRef="#br0" timeOffset="169746.39">26375 7849 4945 0,'0'0'9250'16,"0"0"-6882"-16,0 0-183 0,0 0-841 15,0 0-728 1,0 0-408-16,0 0-208 15,24 18 0-15,-20 14 168 16,0 6 0-16,1 7-72 16,3 2-96-1,-1 1 0-15,-3 3-16 0,5-10-328 16,-5-6-136-16,3-3-360 0,-7-10-337 16,4-13-791-16,0-5-1169 31,-4-4-2064-31</inkml:trace>
  <inkml:trace contextRef="#ctx0" brushRef="#br0" timeOffset="170093.99">26618 7915 10506 0,'0'0'3881'16,"0"0"-3001"-1,0 0-432-15,0 0 368 16,0 0-368-16,0 73-152 0,-15-51-168 15,-5-6 0-15,-4 0 112 16,4-4 16-16,0-2-72 16,8-7-80-16,9 1-32 0,-2-4-16 15,5 0-8 1,0 3-48-16,0 0-32 0,8 6 32 16,4 1 273-16,4 2-89 0,4 5-96 15,4-2-80-15,4 5 88 31,0 2-88-31,7 0 8 0,5 3 96 16,4 1-24-16,0-4-88 16,-5 3 0-16,-7-9-641 0,-12-3-903 31,-12-6-2913-31,-8-7-4369 0</inkml:trace>
  <inkml:trace contextRef="#ctx0" brushRef="#br0" timeOffset="175807.75">19487 9049 3624 0,'0'0'480'16,"0"0"8"-16,0 0 1961 16,0 0-529-16,0 0-263 15,0 0-169-15,0 0 224 0,-13 2-207 32,13-4-505-32,0-11-592 15,0 0 144-15,0-3-288 0,0-3-8 16,9 0-16-16,3-3-232 15,4 0-8-15,3-7 0 0,9 4-96 0,12 3-96 16,4 2-136 0,4 8 120-1,8 5 112-15,3 4-104 0,1 3 192 16,4 0 0-16,-4 13 8 0,3 9 0 16,-3 10 8-16,4 3-16 0,-4 3 8 15,0 3-8-15,-1 7 8 31,5-4-16-31,0 1 16 16,3-1 0-16,13 4 0 0,20 3 0 16,12-4-8-16,7-9 8 15,-4-12-80-15,-11-13 80 16,-16-11-8-16,-5-2-168 0,1 0 176 31,-13 0-56-31,-11-6 112 16,-11-10 0-16,-6-3 24 15,5-9-72-15,8-7 0 0,-1-6-8 16,-10-4-96-16,-10-2 96 0,-7 5 128 16,-12 1-8-16,-4 9 160 15,-8 4 136 1,0 8-112-16,-4 5-112 16,0 8-144-16,0 1-40 0,0 3 0 15,0 3 40-15,0 0 0 16,0 0-48-16,0 0-96 15,0 0-176-15,0 6-32 32,4 10 208-32,0 3 80 15,-4 10 16-15,8-1 0 0,-4 4-80 16,4 0-48-16,0 3-192 16,4-3-136-16,-4-1-256 0,3 1-112 15,6-4-32-15,-6-5-57 16,2-8 17-16,-1 2 240 15,-5-8-32-15,6-9 120 16,-5 0 568-16,-5-7 72 0,5-15 56 16,1-6 64-16,-1-7-112 15,-1-3 16 1,10-4 56 0,-2 1-48-16,5 3 104 15,5 3 56-15,-2 7-264 16,5 5 32-16,0 7-32 0,0 7-56 15,7 3 56 1,-3 2 80 0,4 1 176-16,1 0 152 0,6 3-176 0,4-3-232 15,-2 0 280-15,7 3-280 16,3-7-64-16,1 4-240 0,0-3-192 16,7-1-72-16,5-2 424 15,-1-1 88-15,2 1 32 0,-2 0 24 16,1-1 208-16,3 3-200 31,-2 4 160-31,2 3-80 0,13 0 32 0,12 20-40 16,23 11-80-16,1 4-144 0,-5 0-88 15,-11 3-192-15,-16-9-120 16,-5-4 8-16,1-3 360 0,-4-9 176 31,3-4 72-31,1-5 40 16,0-4 144-1,-1 0 104-15,4-16 48 0,1-6-296 16,-8-7-112-16,-16 1-296 16,-17-1-504-16,-2-3 648 0,2-6 152 15,5-3 96 1,4-4 152 0,-13 4 560-16,-7 6-480 0,-8 10 64 15,-4 6-224-15,-7 6-64 0,-6 3-104 16,-7 4 8-16,0 3-8 0,0 3-88 31,-4 0-240-31,0 0-432 16,4 0-728-16,1 0-1105 15,-2 3-128-15</inkml:trace>
  <inkml:trace contextRef="#ctx0" brushRef="#br0" timeOffset="176910.47">25021 9737 13658 0,'0'0'2673'0,"0"0"-1425"16,0 0-328-16,0 0-351 0,0 0-569 31,0 0-32-31,8 29-160 16,-8 6 192-16,0 28 176 0,4-2 48 15,-4 6-16-15,4-1-136 16,0-12 8-16,0 6-80 16,0-9 16-16,-1-3-16 15,2-7 0 1,-1-3-8-16,0-3-584 15,-4-3-521-15,0-10-479 16,0 0-1041-16,0-9-1311 0,0-10-2082 16</inkml:trace>
  <inkml:trace contextRef="#ctx0" brushRef="#br0" timeOffset="177380.44">25758 9779 11450 0,'0'0'2216'31,"0"0"-335"-31,0 0-801 16,0 0-672-16,0 0-352 0,0 0-48 16,-51 82 72-16,10-37-24 15,-2 6 24-15,-6 3-16 16,-9-1-16-16,-7-5-48 0,1-3 0 15,-3-10-104-15,7-7 96 16,13-9 8-16,15-9-16 16,8-4 16-16,11-6 0 0,13 0 64 15,0 0 136-15,0-6-8 16,13-7-184-16,2 0 184 16,5 1 160-1,1-1-112-15,-2 7 49 0,1 2-41 16,0 4 0-16,0 0-240 0,4 10 72 15,4 9 16-15,0 6-88 16,0 4-8-16,4 3 0 16,3 6 16-16,1 0 64 15,0 0-72 1,-1 0 0 0,-3-6 0-16,-4-4 0 0,-4-6-8 15,-3-6 0-15,-6-3-248 16,-2-3-673-16,-10-4-1031 15,1-6-3385-15</inkml:trace>
  <inkml:trace contextRef="#ctx0" brushRef="#br0" timeOffset="177712.4">26225 9775 11602 0,'0'0'1992'16,"0"0"409"-16,0 0-361 0,0 0-591 15,0 0-665-15,0 0-320 16,23-47-248-16,-23 56-216 0,9 14-128 15,-2 15 128-15,5 13 80 0,8 18 64 32,-4-5-144-32,-4 3 16 0,0 2-16 15,-8-11-120-15,-4 24-888 16,-4-15-1577-16,-12-10-3568 0</inkml:trace>
  <inkml:trace contextRef="#ctx0" brushRef="#br0" timeOffset="178135.51">26395 10646 11330 0,'0'0'2624'16,"0"0"-2063"-16,0 0-353 15,0 0-8-15,0 0-120 16,0 0-16-16,0 0-64 0,-11 63-264 0,22-54 80 16,6-5 184-16,2-1 136 15,1-3 32 1,1 0-56-16,-2-7 80 16,-3-5-88-16,-4-1 432 15,-8 0 520-15,0 7-24 0,-4 3-400 16,0 0-151-16,-12 3-329 15,1 0-136-15,-6 12-16 0,9 4-240 32,1 0-273-32,7 0 113 15,0-7-72-15,0 1 160 16,11-10 312-16,5 0 88 0,-4 0 96 16,0-12-24-16,-4-5 152 15,0-8-128-15,-8-7-184 0,-8-9-360 31,-8 9-3448-31,-8 7-7867 0</inkml:trace>
  <inkml:trace contextRef="#ctx0" brushRef="#br0" timeOffset="190699.93">18694 7195 832 0,'0'-7'7737'0,"0"1"-6392"16,0 2-137-16,4 1-400 0,-4 3-200 16,0-3 56-16,4 3 305 15,-4 0 39-15,0 0-144 0,0 0-280 31,0 0-296-31,3 0-128 0,-3 0-104 16,0 0-56-16,0 0-8 16,0 0-144-16,0 10 64 15,0 8 88-15,0 8 0 0,0 6 8 0,-3 3 0 16,3 3 0 0,-4 3 24-1,0 0-16-15,4 0-16 16,-4 4 0-16,0 9 8 15,0 0-8-15,-1 6 0 16,2 4 8-16,-5 0 24 0,4 2-24 16,-4-2-8-16,4 2 0 31,0-3-8-31,4 4 8 0,-4 0-48 16,4 0 48-16,0-1-8 0,-4-2 56 0,0-7-48 15,-4 0 0-15,4-3 0 16,-4 0-8-16,0 0 8 0,0 0 0 31,1 0-8-31,-2-6 64 16,1-4-56-16,4-6 0 0,1-9 0 15,3-10 0-15,0-3-80 16,0-4 32-16,0-2 48 0,0-3-72 16,0 2 64-16,3-6 0 15,1 7-144 1,0-7 144-16,0 3-136 0,1 0 136 15,-1 1 8-15,3-1-304 16,5-3 304 0,0 3 72-16,8 4-64 0,8-3 168 15,4-1-176-15,12 0 168 32,3-3-160-32,13 4-8 0,4-4 48 15,3 0-120-15,6 0 72 16,14 1-16-16,13 2 16 15,16 0-48-15,2 0 48 0,-6 1-96 0,-9-4-152 0,-15 0 160 32,4 1-8-32,0-4-8 15,3 2-192-15,-3-2 112 0,-4 4 176 16,-12-1-88-16,-16 0-512 16,-13-3 264-16,1 3 104 0,8 1 168 31,12-1-25-31,3 3-183 15,0-3 48 1,-2 0 136-16,2-3 96 16,-3 3 72-16,-4-3-64 0,3 0 136 15,2 0-136-15,-6 0-8 16,5 0 0-16,-1 0-8 0,1-3 8 16,4 0-8-1,-4 3 16-15,-4-3 64 16,3 0-72-16,1 0 48 0,-9 0 32 15,5-1-8-15,-4 1 8 16,4-3-8-16,-1 2 9 0,6-5 31 16,-5 3-104-16,7-1-8 31,0 1 16-31,2 0-8 16,2 6-8-16,0-3 8 15,-6 3 0-15,-2 0 88 0,-7 0-88 16,-4 0 160-16,-1 3 8 15,-3 3 48-15,4-3-16 0,4 3-24 32,0-2-40-32,3-1-16 0,5 0-112 15,3-3 40-15,2 0-48 0,-6 0-8 16,1 0 16-16,-8 0-16 16,-1 0 192-16,1 0 240 0,-4 0-176 15,4 0 16 1,0 0-128-16,4 0-64 15,-1 0-16-15,1-3-64 0,3 0 0 16,-3-1 0-16,-4-2-40 16,0 0-32-16,-4 3 64 0,-4-4 8 15,-5 4 8-15,-2 0 0 32,2-4 72-32,1 4 8 15,3 3-88-15,1 0 8 16,4 0-8-16,4 0 0 0,4 0 0 15,-1 0-80-15,-3 0 80 16,4 0 0 0,0-3 0-16,-5 0 0 15,1 0-8-15,4-3 8 16,-4 2 0-16,0-2 8 0,-4-1-8 16,3 1 0-16,-4 0 0 0,-3 0 0 15,4-1-8-15,-8 1-56 0,0 0 64 16,-1-1-80-1,-2 4 80 1,-2 0 0-16,-2-4 0 0,2 5 8 16,5-2 0-16,3 4 0 0,1 0 40 31,8 0-48-31,0 0 0 0,4 0-16 16,-4 0-40-16,-1 0-64 31,-3 0 16-31,-4 0 104 15,-4 0-8-15,-5 0 16 0,2 0 32 16,-2 0 56-16,1-3 0 0,-4 0-16 16,7 3-80-16,-2-3 8 15,-2-1-8-15,1 1-72 16,0 0 64-16,-5-3-56 16,-2 3 32-16,-1-4 24 0,-4 1 16 15,-8-3 192-15,-5-1 248 16,1 3-56-16,-8-2-104 0,0 3-152 15,0-1-72-15,0 1-32 16,-4-1-24 0,0-2-8-16,4 0 0 0,-9-1 0 15,6-3 0-15,3 0 0 0,-8-5 8 16,-4-2 56-16,0-2-56 16,0-3-8-16,0-4 8 0,0 1-8 46,0-4 0-46,0 0 0 16,3 1 0-16,1-1 0 0,-4 0 8 16,5-6-8-16,-1 3 8 15,0-6 0-15,-4-7 8 0,4 0-16 16,-4-2 0-16,0 2 0 16,3 0 8-16,-3 1-8 15,0 5 16-15,0-2-16 0,0-1-8 16,0 4-40-16,0-3 48 15,0 3 32-15,-3-1-32 0,-5 4 0 32,4 3 8-32,-1 0 0 15,5 3-8 1,-4 4 0-16,1-4 0 16,-1 7 0-16,0-4 0 0,-4 1 0 15,-1 2-8-15,6 1 8 16,-9-4 0-16,8 4-80 0,-5 0 72 0,2 3 0 31,-1-4-80-31,0 4 88 16,0-1 0-16,0 1-48 0,0 0 48 15,0 3-56-15,5-3-40 16,-10 3 88-16,5-4-128 16,-8 1 48-16,0 3 72 0,0 0-40 15,1 3 48 1,-6 4-88-16,2-1 88 15,-5 3-8-15,0 4-64 16,-8 0 80-16,-4-1-8 16,-4 1 8-16,-4-1-8 15,-8-2 8-15,-3-1 0 0,-5-2 0 32,-3-1 0-32,3 3 0 15,0-2-8-15,0 2 0 0,4-3 8 16,-4 1-96-16,1-1 96 0,-5 1 16 15,0-1-16-15,-3-3 0 0,3 0 0 16,0 0 0 0,-4 1 0-16,4-2-24 15,1 2-96-15,-5-1 16 16,-3 3-120-16,-2-3 216 0,2 0-32 16,-4 0 40-16,2 1 16 15,2-2-16-15,-13 2-8 0,-19-4 8 16,-21 0-64-1,-7-4 64-15,7 5-8 16,9 1-160-16,7 5-8 0,0-1-160 16,0 3 24-16,1 1-32 15,8-1 112 1,7 7 80-16,1 3 32 0,7 0-104 31,0 0 216-31,8 0-80 16,17 0 8-16,-18 0 32 0,-9 0 40 15,-19 0 0-15,-14 0 8 16,8 0-8-16,10 0 16 16,-2-3-8-16,4 0 176 0,-1 3-104 15,0 0-64-15,8 0 104 16,1 0-112 0,12 0 0-16,19 0 0 0,11 3-8 0,2 3-160 15,-9-2 168-15,-7 5 24 16,-5-3-16-16,-4 4 48 15,4-4-8 17,-3 4-48-32,-2-1-88 0,2 1 88 15,0-3-72-15,-6 2 72 0,6 0 0 16,0-2-128-16,-2-1 64 16,-2 0 64-16,4 1 88 15,-2-4-32-15,-2-3-56 16,-1 3 8-16,4 0 40 15,-12 1-48-15,-15-1-8 0,-8 0 8 16,6 3-8-16,22-3-64 16,20 1 56-16,14-1 16 15,-15 0 0-15,-7 3-24 0,-8 0 24 32,7 4 64-32,-8-3-64 0,8 2-16 0,1 0-96 15,3-2 56-15,-5-1 56 0,6 0-120 16,-1 4 104-16,-3-3-32 15,-1-1-24-15,1 0 64 16,3 0-64 0,0 1 72-16,0 3 0 31,-4-4 0-31,0 3-8 0,5 1 0 0,-1 0-40 16,4-4 48-16,4 3 0 15,0 1 0-15,9-1 8 16,-1 1 0-16,8 0 0 15,8-1 40 1,4 0-40-16,8-2-8 16,5-1-16-16,3 0 16 0,7 1-48 0,1 2-433 15,1 7-711-15,-1 0-1928 16,0-3-5034-16</inkml:trace>
  <inkml:trace contextRef="#ctx0" brushRef="#br0" timeOffset="204747.96">13809 10611 4905 0,'-8'-10'2896'32,"4"1"-1143"-32,-4 2-633 0,5 4 8 15,3 0-128-15,0 0-176 16,0 3 57-16,0 0 71 0,0 0 64 15,0 0-208-15,0 0-440 16,0 0-168 0,0 0-200-16,0 0-40 0,0 0-96 15,11 0 16-15,6 0 120 0,10 0 152 16,9 3-80-16,4 0-64 16,12 7 64-16,8-4-72 0,3 0 72 15,5 1-64-15,3-1 24 31,6 1-32-15,-10-2 0-16,8-1 48 16,-7 2-48-16,0 1-56 0,0-1 48 0,-4 0-272 15,-1-3 168-15,-3 4-112 16,4-4 112-16,-4 0-112 0,-1 0 216 31,1-3-56-31,4 0-8 16,0 0 72-16,-1 0 48 0,1 0-48 15,0 0-48-15,-4 0 48 16,-5 0 0-16,5 3-8 0,4-3-8 0,0 3-112 16,3 1 128-1,6-1-8 1,-2 0-144-16,0 4 0 16,1-4-160-16,-4 0 112 15,-4 0 128-15,0 0 72 16,-5 0 104-16,5 0-104 0,-4 1-72 15,8 2-8-15,-5 1 80 32,9-1 96-32,0 0-96 15,-1-3 48-15,1 4-96 0,0-4 48 16,0 3-80-16,-9-6 0 0,5 3 80 0,-1 0 16 16,2-3 96-16,-6 4-104 0,-3-4 0 31,0 3 40-31,-5 0-8 15,-7-3-40-15,-4 3 0 16,-4 4 0-16,-8-5 8 0,-4 2-8 31,-5-1 8-31,1 0 0 0,-3 0 8 16,3 1-16-16,-5 2 0 16,5 1 0-1,4-5 64-15,-4 5-56 16,-1-1-8-16,-2 1 16 0,-9-1 32 15,0 0-96-15,-4 7 16 16,-5-1 32-16,1 11 80 0,-4 2-72 0,0 4 0 31,0 9 88-31,0 10-80 16,-4-1 96-16,-3 10-104 0,-5 0 56 16,3 4-64-16,-2-1-16 15,-1 4 8-15,4-8-48 0,0 2 56 16,0-4-8-16,4 3 8 15,0-6 0-15,0 0 0 16,0-1-16-16,0 1 16 16,-4-3-8-16,0 6 8 0,-4-3 56 15,0 6-48-15,1-3 0 0,-2 3 96 16,6 0-8-16,-1 0 48 31,-1-6-136-15,5 3 240-1,4 0 80-15,0-3-160 0,0 3 8 0,0 0-32 16,9 0-64-16,-1 3 32 16,-1 0-112-16,1-3 56 0,1 3 16 15,2-3-24 1,-3-3 128-16,0 0-24 16,0-1-24-16,4-2 41 0,0-3-49 15,-4-1 48-15,4-3 16 16,-8 1-96-16,3-1 8 0,-2-3-16 15,-5-3-8-15,0 3-40 32,0-3 16-32,0 0-48 15,0-3 0-15,0 2-8 16,0-2 8-16,0 0 0 0,-5 0 0 16,2 0 0-16,3-1-8 15,0 4 8-15,0 0 32 0,0-3-24 31,0-1-16-31,0 1 8 16,0 0 0-16,0-7 56 0,0 1-48 0,0-4-8 16,0-3 0-16,0 3 0 15,0 1 8-15,0-5-8 0,0 5 8 16,3-7 64 0,2 0-64-1,-5-1-8-15,4-2 8 0,-4-3-8 16,0-1 0-16,0-2-8 0,0-1 8 15,-9 3 120-15,-6-5-112 0,-5 2 80 16,-8-3 8-16,-12 1-80 31,1-2 32-31,-13-2-48 16,-8 0 48-16,-4 0-40 0,-3 4 0 16,-10-4 0-16,6 0-8 15,0 0 0-15,3 0 0 16,-1 0-8-16,11 0 8 0,-7 0 8 31,5 3 0-31,1 0-8 16,-4 0 0-16,-6 4 0 0,2-1-8 15,3 0-32-15,0 4 40 16,1-4 0-16,-1 3 0 16,0 1 0-1,4-3 0-15,0 2 0 0,1-5-8 16,-5 1-8-16,0-1 16 15,1-1 48-15,-1 0-48 0,4-3 0 0,4 3 0 16,4-3 0-16,1 4-8 31,-1-1 56-31,4 0-48 0,-8 3 0 32,4-3 0-32,-3 7 0 15,-1-4-24-15,0 0 24 0,1 1 0 16,-10-1 24-16,6-2-24 15,3-1 0-15,0 0-40 16,0-3-56-16,4 3 16 0,-8-3 64 16,9 3-40-16,-9-3 88 15,4 3-32-15,-3 0 0 0,3 1 0 16,-8-1 0-16,4-3-56 16,0 3 56-16,0-3 0 31,-3 0-80-31,3 0 64 0,-4 0-40 0,4 0 40 15,9-3 8-15,-5 0 8 16,8-4 24-16,5 1-24 0,-2 0-48 16,6 3-32-16,3-4 32 0,0 1 48 15,1 2 8-15,3-2 0 16,0 3 0 15,4 0 0-31,0-3-8 16,0 2 0-16,4 1 0 0,5-3 80 15,-2 3 48-15,1-7-120 16,1 0 56-16,2 5 40 31,6-8-40-31,-2 3-8 0,2-3-48 0,3 4 0 16,-5-4 168-16,10-3-168 0,-9 1 64 16,3-2-64-16,2-5 0 0,-5 0 64 15,4 0-16-15,0-7-40 31,0 4 136-31,8-7-144 0,-4 1 96 16,4-5-32-16,0-2-64 16,0-3 40-1,4 0-48-15,0 2 64 0,0 5-64 16,-1 2 8-16,-3 0 80 16,5 1-80-16,-5-1 0 15,8 0-8-15,-4 3 0 16,0-6 16-16,3 3 48 15,6 1-64-15,-5-1 0 16,-1 1 0-16,1-4 0 0,1 3 0 16,-2 0-8-16,-3 0 0 15,0 1 0-15,0-1 0 0,-4 3 8 32,5 1 8-32,3 2-8 0,-5 1 0 15,5-1-56-15,0 1 56 0,-3 0-8 16,2-1-48-1,1-2 8-15,0 2 48 32,-4-2 0-32,4 2-8 0,0 1-64 15,0 0 72-15,-4 5 16 16,4-2-16-16,0 3-8 0,-4-3 8 16,4-4 0-16,0-2 0 15,-4-1-56-15,4-5 56 0,-4-1 16 16,4 0-16-16,-5-4 0 15,2 5-8 1,-1 2 8-16,0 0 0 0,0 4-24 16,0 2 24-16,0 0 0 0,-4 4 0 15,0-3-24-15,0 0 16 16,0-4 0-16,0 1-64 0,0-4-112 31,0 3 176-31,0-3 0 16,0 1-72-16,0-1 72 0,0-3-56 15,0 3 64-15,-4 1-16 16,4-1-16 0,-4 3 32-1,4 1 0-15,-4-1-64 0,0-3 16 16,0 0-72-16,-4 4 112 16,-4-7-64-16,0 0-72 0,-4 0 88 15,4-3 48-15,-4 0 8 16,8 3-8-16,-4 0-16 15,4 3 24-15,4 1 0 0,-4 2 0 16,8 4 0 0,-3-1 0-16,-1 4 0 15,4 0 0-15,0-1 0 0,0 1 0 0,0 0 0 16,0 0-16-16,0 3 8 16,0 0 0-16,0 3 8 15,0-3-8 1,-5 3-8-16,5-3 16 15,-4 3 8-15,4-3-8 16,0 3-8-16,0-3-40 0,0 4 48 31,0-8 0-31,0 4-16 0,0-3 16 16,0 3 0-16,4 0-16 0,1-3 16 16,2 3 0-1,1-4 0-15,4 4 0 16,0 0-56-16,4 3 56 0,-4-3 0 15,8 4-8-15,-4-2-40 16,8-1 48-16,-5 1 8 0,6 2-8 31,-1-5 56-31,-4 5-56 16,3-1 0-16,-3 0 0 0,4-3-48 16,1 6-176-16,2-6-513 0,1 4-151 0,24-8-872 15,-4 7-2049-15,-5-3-944 16</inkml:trace>
  <inkml:trace contextRef="#ctx0" brushRef="#br0" timeOffset="208288.12">24427 9887 7905 0,'0'0'1216'15,"0"0"-423"-15,0 0 407 16,-4-32-512-16,4 29-152 16,0 0 136-1,0 0-96-15,0-1-144 0,0 4 9 16,0-3-33-1,0 0-168-15,0-4-56 0,8 1-56 16,1-3-56-16,-2-1 32 16,5-2-104-16,8-1 96 31,-4-3 56-31,8-7-48 0,4 5 64 16,0-5-80-16,0-2-32 15,7-3 80-15,-7 2-128 0,8-2 56 0,-8-1-16 16,0 4-40-16,0 2 80 15,-9 4-88 1,2 4 192-16,-5-2-192 16,3 8 0-16,5-4 0 0,-3 4 56 15,11-4-8-15,-1 3-48 16,1-2-16 0,4 2 16-16,3 1 64 15,-3-4-56-15,1 4 80 31,-5-1-16-31,3-3 8 0,-7 7-8 0,0-4-64 16,-4 1 80-16,0 3 56 16,0-4-136-16,4 3-16 0,0 1 16 15,0 0 8-15,4 3 32 0,-1-4 24 32,1 4-72-32,-4 0 8 0,0 3-16 15,-5 0 8-15,5 0-8 16,-4 0-48-16,4 0 48 0,0 0 8 15,0 0 40-15,8 0 40 16,0 6-72-16,7-2 40 16,-2 2-48-16,2 0-56 15,2 0-48-15,-6 1 104 0,5-4 0 16,-9 4 0-16,6-4-64 16,-9 0-8-16,-1 3 72 0,1-3 56 15,4 7-16-15,-4-4 16 47,4 4-56-47,-1-1 0 0,2 4 0 0,-5-4-8 16,3 4 8-16,1 0 0 15,4 0 0-15,-5 2 0 0,6 1 0 16,-2 0 40-16,1 4-40 16,1-2 0-1,-2-2-48-15,5 3 48 0,-4 0 0 16,3-3 0-16,1 3 0 15,0-3 0-15,-4 0 48 16,-4 0-48-16,-1-3-48 0,2 2 48 31,-5-2 88-31,3 3-88 16,-3 3 8-16,0 3-8 16,-4-3 0-16,0 7 0 0,0-4 48 15,0 3-48-15,-1 1 0 16,-3-1 0-16,0 4-16 15,0-1 16-15,-4 4 0 0,-4-4-8 32,0 1-32-32,0 6 40 15,-4-3 16-15,-4 3-16 0,0 3 0 0,0 6-8 16,-4 1 8 0,-4 6-8-16,0 6-88 0,0 0-40 0,-4 0 128 15,-8-3 8 1,3 0-8-1,-2-10 0-15,-1-2 8 0,-4-4-8 16,0-3-56 0,-4 0 64-16,-4 0 0 15,0 0 0-15,-3 2-8 0,-5 2 0 32,0-1 8-32,-4 0 8 15,4 3-8-15,-8-2 0 0,4-2 48 16,5-2-48-16,-5-3-8 15,-1 0 0-15,2-7 8 0,3 1-8 0,-4-1 8 16,4-3 0-16,0-3-8 0,-3 0 8 31,-5-3 0-31,0 0 0 16,-4 0 8-16,-4-3 40 0,1-4-48 16,-6 1 0-16,1-4 0 15,-7 1 0-15,4-2 16 0,-1-1-16 0,0 2 0 16,4-6 0-1,0 7-8 1,-4-7 0-16,8 3 8 0,-3-3-16 16,-1 0 8-16,-4 0-56 15,0 0 64-15,1 0 0 16,-1-7-40-16,0 1 32 31,4-3 8-31,-4 2-80 16,5-6 32-16,-5 4-200 0,4-7 120 15,-4 0 40-15,1 0-48 16,-5-3 16-16,0 0-32 16,4-3 152-16,4 3 280 0,5-3-280 15,6 2 128-15,-2 2-112 16,7 2-8-16,1-3 128 16,3 3 32-16,4 0-112 0,0-3 40 15,7 0-32-15,-3-3 160 16,5-1-216-16,-1 1 72 0,0-3-32 15,0-1-32-15,-4 1 48 32,4 0-56-17,-3-1 128-15,2 4-128 0,1-4 40 16,5 4-40-16,-2 3 8 16,6 1 32-16,3-5 104 15,-1 4-48-15,5-3-40 16,1-1-56-16,-1-2 8 15,4 0 48-15,-4-1 56 0,4 1-120 16,-4-4 72-16,0 4-16 16,-1 0-56-16,2 3 0 15,-1-4 0-15,4 0 0 0,-4 1 16 16,4 0-16-16,0-4 0 16,0 4 56-1,0-1-56-15,0 4 0 0,0-3-8 0,0 2 8 16,0 1 8-16,0-3 65 15,0 6-73-15,0-4 16 0,4 5-16 16,3 2 8-16,2-7 0 31,3 1 0-31,4 0-8 0,-1-7 16 16,2 1-16 0,2-7 48-16,-2 0-48 15,-2-3 0-15,-2 0-72 16,2-3 56-16,-2 6-41 0,2 0-311 15,17 6-256 1,-4 7-1000-16,0 6-3353 16</inkml:trace>
  <inkml:trace contextRef="#ctx0" brushRef="#br0" timeOffset="-210364.76">10223 15363 12274 0,'0'0'2729'16,"0"0"-993"-16,0 0-216 0,-4-6-567 16,4 6-385-16,0 0-168 15,0 0-56-15,0 0 40 0,0 0-24 31,0 0 88-31,0-3 32 0,0 0-72 0,0-4-64 16,0-8-96-16,0-7-176 16,8-13 8-16,4-4-72 0,4 1-8 15,4-6 8-15,4 6-8 16,0 3-8 0,4 12-48-16,-4 5 48 31,-4 8-88-31,-1 7-80 0,2 3 56 15,-2 6-48-15,-3 19 56 0,1 10 8 16,-2 10-16-16,-7 9 32 16,1 6 0-16,-9 0-48 15,0 1 8 1,0-4-8-16,-5-6-80 16,-7-7 40-16,-3-9-16 0,6-9 120 0,1-11-24 15,4-8-56-15,1-7 96 16,3 0 56-16,0-19 136 0,0-29-136 31,19-28-80-31,9-35 80 16,8-7 0-16,4 1 0 15,-8 28 0-15,-8 35-8 16,-5 19 8-16,2 10 8 0,3 2-8 31,4 1 104-31,4 3-56 16,3 10-32-16,-7 6 64 0,4 3-32 15,-4 6 0-15,4 16 48 32,-4 10-80-32,-5 9 104 0,1 13 16 0,-7 0 8 15,-2 7-32-15,-7-2-64 16,-4 2 80-16,0-4-16 0,-4-3-112 16,0 0 8-16,-4-6 56 15,-4-4-64-15,0-2-248 16,-3-1-512-16,2-6-1192 0,1-13-5602 15</inkml:trace>
  <inkml:trace contextRef="#ctx0" brushRef="#br0" timeOffset="-209390.56">11853 15487 6849 0,'0'0'5049'32,"0"0"-3305"-32,0 0-423 15,0 0-321-15,0 0-368 0,0 0-56 16,0 0-256-16,-32-50 272 0,16 37 121 16,-4 3-217-16,-4 1-104 0,-4 2-80 0,-7 1-40 15,-1 6 32-15,-5 0-184 31,-2 6 0-31,0 16 48 0,-6 4 8 16,1 6 40-16,1 9 8 16,-1 3 8-16,12 4-8 0,0 6-136 15,8 7 16 1,13-1-8-16,6 0-40 16,9 0 32-1,0-3-88 1,20-2 48-16,12-11 0 0,4-6-48 0,16-6 8 15,4-13 40-15,4-7-48 16,7-12 72-16,-3 0-72 0,-8-2 0 16,-5-14-8-1,-10 0-136-15,-6 0-56 16,-11 0-112-16,-8 0-80 0,-5 7-168 16,-2-4-408-16,-9 4-809 15,0-4-2904-15,-4 3-4697 0</inkml:trace>
  <inkml:trace contextRef="#ctx0" brushRef="#br0" timeOffset="-208851.49">12064 16367 10234 0,'0'0'6585'15,"0"0"-4737"-15,0 0-439 16,0 0-737-16,0 0-448 31,0 0-216-31,0 35 0 0,0-4 80 0,-4 10 88 16,0 7-40-16,-4 0 40 0,0 3-72 0,4 0 16 15,-8-4-112-15,4-3 0 32,0-5-8-32,4-7-88 15,-3-10-328-15,7-6-312 0,-5-10-656 16,5-12-1161-16,0-14-1528 15,9-5-3376 1</inkml:trace>
  <inkml:trace contextRef="#ctx0" brushRef="#br0" timeOffset="-208472.62">12414 16433 4929 0,'0'0'7249'0,"0"0"-5072"0,0 0-617 15,0 0-736-15,0 0-448 32,0 0-152-32,-115 99-152 0,71-70 64 0,-8 3 88 15,9-4 72-15,-2-6 96 16,6-3-264-16,15-9 9 16,8-4-81-1,9-3 8-15,7-3 24 0,0 0 24 31,7 0-32-31,5 0-8 0,12 0-56 16,0 0 40-16,0 0 144 16,-1 3-48-16,-2 10-136 15,3 3 32-15,0 3 152 0,-1 3 24 16,5 0-80-16,0 7-8 16,4-4-48-16,-4 4 96 15,4-4-80-15,-1 1-88 0,-6-7-16 16,-1-3-88-16,-5-10-576 15,-3-6-809-15,-4 0-3144 16,-8-13-6009-16</inkml:trace>
  <inkml:trace contextRef="#ctx0" brushRef="#br0" timeOffset="-206028.81">12893 16065 6585 0,'0'0'8234'0,"0"0"-6338"15,0 0-280 1,0 0-487-16,0 0-593 16,0 0-288-16,16 0-136 0,-9 0 64 15,10 3 136-15,-6 1 16 0,9-4 32 31,5 0-136-31,6 3-16 0,5-3-112 16,11 0-88-16,9 0 48 16,0 0-56-16,0-3-232 0,4-1-240 15,-8-2-416-15,-8 3-448 16,-13-4-953-16,-10 5-1920 0,-17 2-880 0,-4 0-1432 16</inkml:trace>
  <inkml:trace contextRef="#ctx0" brushRef="#br0" timeOffset="-205797.09">12961 16306 1256 0,'0'0'5825'15,"0"0"-4025"-15,0 0-167 0,0 0 167 16,0 0 265-16,99 10-513 15,-51-10-384-15,7-3-8 16,1-6-295-16,8-4-209 16,-4 0-440-16,0 4-216 15,-1 2-1289-15,-14 1-1559 0,-13 2-3345 0</inkml:trace>
  <inkml:trace contextRef="#ctx0" brushRef="#br0" timeOffset="-203776.61">15730 15202 4336 0,'0'0'5322'16,"0"0"-3434"-16,0 0-480 15,0 0 321-15,0 0-577 16,-9 0-536-16,9 0-176 0,0 0 56 16,0 0 136-16,0 0 24 0,0 0 33 15,0-7-41 1,0-5-344-16,0-5-200 16,0-1-96-16,9-11 48 15,2 0-16-15,10-6-40 0,-2 0-8 16,5-2-64 15,0 2 8-31,0 3 56 0,4 10 8 16,-5 6 0-16,5 6-8 15,-3 7-32-15,3 0 40 16,-8 3-16-16,-1 0-24 0,-3 10 32 16,-4 5-80-16,1 7 72 15,-10 7 16-15,1 3-8 0,-4 6 8 16,0 6-8-16,0-2 8 15,-12 2 0-15,0 1 48 16,-3-4-48-16,-2 0 0 16,2-9-8-16,2-7-40 0,2-6 0 15,3-6-64-15,3-6 16 0,5-7-64 32,0 0 160-17,0-10 80-15,0-12-80 16,13-13-184-16,6-19 72 15,13-23 48-15,8-21 56 0,4-6-96 16,-8 15 104 0,-8 25 0-1,-12 32 0-15,-1 13 152 0,-2 6 96 0,2 4 8 32,2 3-32-32,-6 6-152 15,6 0-64-15,-6 9 40 0,6 7-40 16,-6 6 56-16,1 10 0 15,0 6 56-15,-4 6 0 0,-4 1-56 16,-4 6 56-16,0-7-112 16,0 4 40-16,0-7 16 15,0-3-64-15,-8 0-48 16,1-6-224-16,-2-4-360 0,-3 1-648 16,5-4-1169-16,-2-12-3256 15</inkml:trace>
  <inkml:trace contextRef="#ctx0" brushRef="#br0" timeOffset="-203406.86">16941 14649 9009 0,'0'0'4209'0,"0"0"-2296"15,0 0-257-15,0 0-520 16,0 0-592-16,0 0-344 16,0 0 33-16,7 51 295 0,-3-16-40 15,-4 3-144-15,0 0-112 31,0 0-40-31,0 3-56 0,-4-2-128 16,4-5 32-16,-7-2-40 16,3 0-176-16,-4-4-360 0,-8 4-1105 15,0-3-3240-15,4-7-4801 0</inkml:trace>
  <inkml:trace contextRef="#ctx0" brushRef="#br0" timeOffset="-203005.86">16881 15405 656 0,'0'0'8641'15,"0"0"-6528"-15,0 0-649 0,0 0-247 16,0 0-601-16,0 0-248 15,0 0-160-15,4 3 24 16,8-3-80-16,4-6-32 16,-4-4-16-16,4 1-96 0,-9-4 120 15,2 0 152-15,-1 7 136 0,-8 3 312 16,0-1-192-16,0 4-224 16,0 0-144-16,0 10-160 15,-4 6 64 1,4-3 8-16,0-1-72 0,0-2 40 15,0-4-32-15,8-6 33 16,-1 0 199-16,1 0 56 0,1-13-8 0,-1-9-136 16,-1 0-160-16,-3-3 0 47,-4 3-80-47,0-1-240 0,-4 11-449 15,-11 5-1583-15,-5 7-5322 0</inkml:trace>
  <inkml:trace contextRef="#ctx0" brushRef="#br0" timeOffset="-202373.18">14849 15820 10130 0,'0'0'2856'0,"0"0"-847"0,0 0-369 16,0 0-488-16,0 0-400 15,0 0 41-15,0 0-25 16,92 0-264-16,-44 0-40 31,19 0-144-31,29-2-120 16,35-1-112-16,24-7-40 0,9 3-40 15,3 4 80-15,5-3-80 16,11 3 32-16,5-4-40 0,7 1-8 16,-4 0 8-16,0-4-64 0,-12 1 64 15,-3-1-8 1,-13 1 8-1,-16-4 0-15,-15 3 112 0,-28 4 72 0,-33 0-24 16,-19 3-88-16,-20-4 16 16,4 4-48-16,-8 0-40 0,-4 3 0 31,-12-3-16-31,-5 3-112 16,-7 0-72-16,0 0-256 0,0 0-224 15,-24 0-544-15,5 3-961 0,-9 0-2856 16</inkml:trace>
  <inkml:trace contextRef="#ctx0" brushRef="#br0" timeOffset="-201239.24">15092 16700 7537 0,'0'0'2769'15,"0"0"-401"-15,0 0-199 0,0 0-129 0,0 0-600 32,0 0-415-32,0 0-193 15,0-70-320-15,0 58-136 0,0-4-136 16,0-3-56-16,4-3-32 16,8-1-72-16,4-2-72 15,4-1 0-15,3 4-8 16,1 0-48-16,4 3 0 0,-3 10-72 31,-5-1 112-31,-1 10-40 16,1 0-48-16,-8 10-16 0,0 15 56 15,-4 7 56-15,-4 6-8 16,-4 6 8-16,0 4-8 0,-8-1-80 16,-8 1-160-16,4-10 176 15,-4-3-24 1,4-10 96-16,5-12-8 0,-2-3 8 15,9-7 0-15,0-3 48 16,0-13 48-16,12-12-48 16,4-13-48-16,12-10-48 0,4-9 0 0,3-3-32 47,2 9 72-47,-5 3-40 0,-4 16 48 15,-5 13 8-15,1 13-8 16,-4 6 56-16,0 0-48 15,0 6 0-15,-4 10-8 0,0 3 0 16,-5 3 0-16,-6 1 56 16,3 5 8-16,-8 4 88 15,0 3-8-15,-4 3-64 0,-12 3 8 16,0 4-88-16,-4-1 0 16,0 1-48-16,4-11-536 0,5-2-320 15,2-16-1961-15,5-6-3608 0</inkml:trace>
  <inkml:trace contextRef="#ctx0" brushRef="#br0" timeOffset="-200985.38">15805 16678 10338 0,'0'0'4553'0,"0"0"-2537"16,0 0-256-16,0 0-623 0,0 0-497 16,0 0-192-16,108-6-72 31,-57-1-16-31,9-2-280 0,0-1-24 0,0 4-56 16,0 3-288-16,-8 0-424 0,-9 3-528 15,-15 0-729-15,-12 0-2312 0,-8-4-3112 16</inkml:trace>
  <inkml:trace contextRef="#ctx0" brushRef="#br0" timeOffset="-200653.41">16411 16275 4825 0,'0'0'7761'0,"0"0"-4752"31,0 0-473-31,0 0-967 16,0 0-889-16,0 0-424 15,0 0-184-15,0 0 88 0,36 82 0 0,-29-41-96 16,-7 4-56-16,0-1 48 15,0 1-48-15,0-10-16 16,-7-7-104-16,3-5-168 16,0-11-128-16,0 1-400 15,4-13-505-15,0 0-855 0,0-9-761 16,8-14-2696-16,3 1-808 0</inkml:trace>
  <inkml:trace contextRef="#ctx0" brushRef="#br0" timeOffset="-200314.93">16701 16389 8129 0,'0'0'4265'0,"0"0"-3137"15,0 0 137-15,0 0 55 16,0 0-224 0,0 0-392-16,-99 67-184 15,67-49-183-15,-3-1-161 16,3-2-72-16,4-5-56 0,7-4 24 15,10 1 0-15,3-7-72 0,8 0 88 16,0 0-8-16,4 0 56 16,8 0-24-1,4 0-96 1,3 0 64-16,2 3-8 16,3 3-56-16,-9 1 80 0,1 2 16 15,0 4 8-15,-4 0 16 16,0 2-128-16,-4-2 64 0,4 3-64 15,-8 0-8-15,4 0-72 32,-4-7-256-32,3 1-352 0,-2-7-721 0,-5 0-1407 15,0-3-3346-15</inkml:trace>
  <inkml:trace contextRef="#ctx0" brushRef="#br0" timeOffset="-199929.6">16825 16151 5921 0,'0'0'8818'16,"0"0"-6162"-16,0 0-647 31,0 0-889-31,0 0-504 16,0 0-280-16,0 0 8 0,92 38-80 16,-64-9 8-16,-4 3-40 0,0 2-56 0,-9 8-64 15,-2-1-32 1,-5 0-72-16,-8 3 0 15,0 1 0-15,-25-1-8 16,-3 1-104-16,-19 3-256 16,-5 2-232-16,-47 14-520 0,7-10-1521 31,8-10-4632-31</inkml:trace>
  <inkml:trace contextRef="#ctx0" brushRef="#br0" timeOffset="-199312.52">14969 16351 6545 0,'0'0'4257'0,"0"0"-2281"15,0 0 185-15,0 0-913 16,0 0-688-16,0 0-88 0,0 0 336 31,-96 67 129-31,64-26-105 16,4 6-328-16,-4 8-40 16,8 2-88-16,9 3 0 0,2 3-80 15,9-2-152-15,4-1-136 16,8-3 64-16,16-3-72 0,8-3-72 31,9-10-552-31,6-9-16 16,29-13-856-16,-12-12-2769 0,-4-7-6226 0</inkml:trace>
  <inkml:trace contextRef="#ctx0" brushRef="#br0" timeOffset="-198548.3">17343 16138 1736 0,'0'0'8106'15,"0"0"-5178"-15,0 0-391 0,0 0-577 0,0 0-840 16,0 0-631-16,0 0-273 16,0 51 328-16,0-19-72 15,0 9-112 1,0 7-168-16,0-4 8 15,-4 4-80-15,0-4-112 0,4-3-8 32,-4 1-72-32,1-10-424 0,-6 2-768 15,5-8-2833-15,-4-7-4809 16</inkml:trace>
  <inkml:trace contextRef="#ctx0" brushRef="#br0" timeOffset="-198231.93">17291 16741 9554 0,'0'0'2640'0,"0"0"-992"16,0 0-575-16,0 0-641 0,0 0-416 0,0 0-16 16,13 22-104-16,-2-22 104 0,2 0 8 15,2-5 48-15,-2-8-48 16,2-6-8-1,-3-1 48-15,-4 5-48 16,-4 2 176-16,-4 7 488 16,0 3 200-16,-4 3-240 0,-4 0-160 15,4 0-8-15,-4 6-71 16,8 0-217-16,0-3-32 0,0 0-72 16,0 1-64-1,0-4-16-15,0 0-304 16,0-7-593-16,0-5-1015 0,0-4-7866 15</inkml:trace>
  <inkml:trace contextRef="#ctx0" brushRef="#br0" timeOffset="-196859.72">17881 15757 496 0,'0'0'4537'0,"0"0"-3561"31,0 0 24-31,0 0 200 0,0-16-88 16,0 13 57-16,0 3 191 16,0-3 32-16,0 3-23 0,0 0-265 15,0 0-408-15,0 0-48 16,0 0-88-16,0 0-128 15,0 0-24-15,0 0-200 0,8-3 1 16,4 3-57-16,4-3-152 0,8 3 64 0,8-3-56 16,4-1-8-1,7 4 8-15,5-3 40 16,4 3 32-16,7 0 56 16,1-3-88-16,8 0 80 0,-4-1 88 15,8-2-48-15,-5 0 16 16,5 0-96-1,0-4 16-15,3 1 16 0,-2-1-96 16,2-2 32-16,-4 2-40 16,-2 3 32-16,-1-2 24 15,-1 3-24-15,-3 3 48 0,-4-4 48 0,-1 7-56 16,1-3 80-16,-4 0-104 16,4 3-56 15,-5 0 72-31,1 0-72 15,0-4-8-15,-4 1 0 16,-5 0 0-16,2 0 8 0,-10 0 0 16,-7-4-8-16,4 1 40 15,-8-4-32 1,0 4 0-16,0 0-8 0,0-4-48 0,-8 7-48 16,-1-3-144-16,-2 3-32 15,-6 0-88-15,-7 3-368 0,-4-4-561 16,-4 4-1751-16,-16-3-4202 0</inkml:trace>
  <inkml:trace contextRef="#ctx0" brushRef="#br0" timeOffset="-190528.51">18208 16176 9738 0,'0'0'2960'15,"0"0"-263"-15,0 0-889 16,0 0-528-16,-4-19-455 0,4 19-385 0,0 0-200 15,0 0 0-15,0 0-120 16,0 0 8 0,0 0-48-16,0 6-80 15,0 7 48-15,0 9 96 16,0 4 48-16,0 9 8 0,0 0-88 16,0 3 40-16,0 3-96 15,0-3-48-15,-4 0-8 0,4 0 8 16,-4-3 0-1,0-3 40-15,-5-3-48 0,6-4-128 16,-1-3 32-16,0-6-184 0,4-3-240 16,0-3-504-16,0-7-761 15,0-3-1143-15,0-3-1369 0,8-14-480 16</inkml:trace>
  <inkml:trace contextRef="#ctx0" brushRef="#br0" timeOffset="-190074.15">18677 16215 7945 0,'0'0'1817'0,"0"0"-113"15,0 0-136-15,-82 60-343 16,41-35-377-16,-2 7-312 0,-6 3-32 15,-2-4-144 1,3-2-40-16,-3-4-128 16,3-3-56-16,16-5 80 15,4-8-112-15,7-5-48 16,14-2-8-16,7-2 0 31,0 0 40-31,0 0 136 0,4 0 32 16,8 0-64-16,4 0-136 15,4 0 88-15,0 0-16 16,-1 0-7-16,2 10 23 0,-6 0-24 16,2 2-120-16,-2 4 120 0,1 3 112 15,0 1-136-15,0-2 312 16,0 1-136-16,0 3-144 16,-1 1 64-16,-2-4-184 15,-5-3 64-15,-1-4-72 16,2-2 8-16,-5-1-16 0,0-5-128 31,-4 2-408-31,4-6-592 0,-4 0-1697 16,0 0-3881-1</inkml:trace>
  <inkml:trace contextRef="#ctx0" brushRef="#br0" timeOffset="-189726.54">19001 16262 9177 0,'0'0'2561'16,"0"0"16"-16,0 0-281 15,0 0-728-15,0 0-407 0,0 0-289 16,0 0-352-16,35-47-112 15,-35 56-240-15,0 13-64 0,0 7 328 16,-3 6-48-16,-5 6 8 47,4-3-72-47,-1 3-200 0,1 1-24 16,-3-8-88-1,3-2-8-15,0-3-184 16,-4-1-344-16,3-5-328 0,1-4-576 15,4-7-3169-15,0-2-6290 16</inkml:trace>
  <inkml:trace contextRef="#ctx0" brushRef="#br0" timeOffset="-189225.31">18870 16821 3504 0,'0'0'4297'31,"0"0"-2144"-31,0 0 79 16,0 0-335-16,0 0-609 0,0 0-512 15,0 0-264-15,23 63-72 16,-19-60-96-16,4-3 176 0,0 0 8 0,0 0-31 15,4-6-177-15,4-10-208 16,4-3-32 0,-9-3-32-1,2 0-32-15,-5 6 88 0,-4 6 160 16,-4 7 56-16,0 3-48 16,0 0-264-16,-12 7 8 0,-1 8-16 0,2 5 0 15,-1-1 0-15,4-4-72 31,8-2-56-31,0 0-8 0,0-7-40 16,0-6 32-16,3 0 144 16,10 0 0-16,-1-9 144 0,0-7-136 15,0-3 104-15,-5-3 8 32,-3 2-16-32,-4 1 48 15,0 6-88-15,0 8-64 16,0 1-80-16,-15 4-696 0,2 4-1689 15,-2 5-4496-15</inkml:trace>
  <inkml:trace contextRef="#ctx0" brushRef="#br0" timeOffset="-184291.12">9638 14725 7153 0,'0'0'1720'16,"0"0"-191"-16,0 0-425 0,0 0-416 16,0 0-128-16,24-48-88 31,-24 46 369-31,4-1 15 0,-4 3-208 0,0 0-224 0,0 0-200 15,0 0-88-15,3 0-96 16,1 0-32-16,8 9-8 16,12 0 64-1,0 4-16-15,12 3 32 16,8-3-56-16,7-1 48 16,9-2-16-1,20-4-48-15,-8 0 56 16,8-2-16-16,-5-1-48 0,-7-3 0 15,4 0 0-15,3 0 0 0,-11 0 0 16,3 0-40 0,-2 0 40-1,-6 0 0-15,-3 0 8 0,0 0-8 16,4 0-8-16,-1 0 8 0,5 0 16 16,4 0-16-16,12 0-56 0,19-3-32 15,13-3 88-15,3-1 0 31,-7 4-40-31,-9 0 40 0,-11 3 0 16,0 0 8-16,4 0-8 16,-1 0 0-16,5 0 8 0,-5 0 0 0,5-3-8 15,-4-1 8-15,3-2 0 0,-19 3-8 32,-12-3 96-32,-13 2-24 15,1 4-24-15,4-3 80 0,8 3-128 16,11-3 48-16,13 0 0 31,8 0-40-31,15 3-8 0,5-4 8 0,-5 4 0 16,-10-2 0-1,-15 2-8 1,2 0 0-16,-15 0 8 0,-18 0 0 16,-11 0 40-16,-1 0-40 15,9 0 128-15,8 0 80 16,24 0-88-16,16 0-24 15,11 0-8-15,1 0-80 16,-4 0 48-16,-13 0-64 0,-24 0 0 16,-11 0 8-16,-8 0-8 15,-4 0 0-15,8 0 0 16,7 0 0-16,13 0 0 0,-4 0 8 31,-1 0-8-31,17 0 8 16,8 0 0-16,19 0-8 15,-11 0 0-15,-20 0-8 16,-25 0-48 0,-15 0-104-16,12 0 104 15,4 0 32-15,7 0 16 0,1-4 0 16,-8 1 0-16,3 0 8 0,-7 0 8 16,8-4-8-16,-4 1 0 15,-4-3 0-15,4-1 0 0,-8 3 0 16,-1-2 0-16,-3-1 8 15,-5-2 40-15,-7 6-48 0,5-4 0 16,-10 0 0 15,-3 4 8-31,4-3 0 16,0-1 0-16,4 3-8 0,3-2 40 16,2 0-40-16,2 2-8 15,1 1 0-15,0 0 8 0,-4-1-8 31,-8 4-32-31,-1 0 40 16,-3-1 8-16,0 1-8 0,0 1 8 0,4 2-8 16,4 0 0-16,0 0-8 0,8 0 8 15,-1 0 0-15,10 0 0 0,-6 0 0 16,1 0 0-16,-1 0-8 31,2 0 8-31,-6 0 0 16,5 0-40-16,8 0 40 0,4 0 24 0,4 2-24 15,3 1-8-15,1 1-160 16,4-1-32-16,-4 0 96 16,-1 0-40-16,-3 4 144 15,-4-7 0-15,0 3-40 16,-1-3 32-16,1 3 16 16,12 0-8-1,19 4 0-15,21-4 0 16,3 3 40-16,-7-3-40 0,-24 1-8 15,-24-2-96-15,-13 2-40 32,-7-1 144-32,12-3-8 15,4 3-32-15,4 4 40 0,7-4 8 0,-3 0-8 16,3 3 0-16,2-3-48 0,2 4 40 16,-3-1-32-1,-8-3-232-15,-12 3 144 16,-9-2 64-16,-11-1 64 31,-12 0 8-31,-4-3-8 0,-8 3 56 16,4-3 24-1,0 3-72-15,0-3 0 16,4 4-8-16,-4-1 8 0,8 0-8 16,-4 0 8-16,4 3-8 0,3 1 0 15,2 3 0-15,-1-1 0 16,3 0-8-16,-3 4 8 0,4 0 0 15,-4 0 0-15,4 6 8 16,-4-3 88-16,-5 3 80 0,6 3-16 31,3 3-48-31,-5 7 40 16,5 3 24-16,0 3-80 0,-3 6 16 16,-6-3-24-16,-2 7-32 0,-6-3 168 15,-3-1-216-15,-4 4 160 0,0-4-88 16,-4 7-64-1,-3-3 32-15,2-4-40 16,-3 4 0-16,4-1 48 0,0 4-48 16,-3 0-8-16,-2 0 0 15,1 0 0-15,-3 2 16 0,-2-2-8 16,2 4 40-16,3-5 24 31,-5 7-72-15,6-3 96-16,3 3 56 0,-4 1-31 15,4-8-17-15,-5 4-48 0,6-3 8 16,-5 3 0-16,0 0-56 16,-1 0 32-1,-2 3-32-15,-1-3 8 16,4 7-8-16,-4-4 0 16,0-3 48-16,4 0 40 0,4-4-24 15,4 1-64-15,0-3 8 16,0-4 40-16,0 1-40 0,0-4-8 0,0-3 64 15,0-3-64 1,0 0 0 0,-4-9 0-1,-4 2 40-15,1-6-40 16,-6-6 56-16,2 0-56 0,-2 0-8 16,1-7 0-16,1 4 0 0,-9-7 8 15,-1 7-8-15,-3-7 8 31,-8 4 0-31,-3-4-8 16,-9 1 8-16,0-1-8 0,-11-3 8 0,-1 3 8 16,-8-6-16-16,1 4 8 0,-18-4 32 15,-14 0-40 1,-21 0 0-16,-4 0 8 16,10 0 40-16,1 0-48 15,14 3-48-15,-4-3-8 16,-1 3 56-1,0-3-8-15,0 0 8 16,5 0 0-16,-4 0 0 16,7-3 8-16,4 0-8 0,0-1 8 15,0 4 0 1,2-3-8-16,-2 3 48 16,-4 0-48-16,0 0-40 0,1 0 32 15,-1 0-32-15,4 0 40 0,1-3 8 16,15 3-8-16,12 0 0 0,-7 0 0 31,-13 0 8-31,-16 0 0 16,-7 6-8-16,6-2 8 0,26-1 40 15,7-3-48-15,16 0 0 16,1 0-48-16,-5 0 48 16,-12 0 0-16,-11 0 0 15,2 0 0-15,-2 0-8 0,-1 0 8 16,1 0 0-16,-1 3 8 15,-4-3-8-15,5 0 64 0,-1 0-64 16,-12 0-8-16,9 0 8 31,3 0 0-31,-3 0 0 0,10 0-56 16,-10 0 56 0,-1 0 0-16,1 0 0 15,-9 0 0-15,-11 0 8 0,-13 0-8 16,0 0 0-16,20 3 8 15,25 0-8-15,19-3 48 16,0 3-48-16,-12-3 0 16,-7 7 0-16,-10-4 0 15,2 0-8-15,-5-3 8 0,5 0 0 16,-1 0 0-16,0 0-8 16,1 0 0-16,7 0 0 31,-4 0 8-16,5 0 0-15,-1 0 8 0,4 0 32 0,-4 0-32 16,0 0-8-16,1 0 0 16,-1 0 0-16,5 0 0 0,-6 0 0 15,2 0 0-15,3 0 0 16,0 0-8-16,4-3 8 0,1 0-8 31,-1 0-32-31,-4-1 40 0,4 4 0 16,-7-3-8-16,-1 0 8 0,-3 3-8 15,-13-3 0-15,4 3 0 16,4-3-128-16,0 0 128 16,9 3-8-16,-12-7-96 15,2 1 104-15,-2 3-8 16,3-3-40-16,1 2 56 0,-5-2-56 16,4 3 56-16,0 3 0 15,1-4-8-15,-1 1 8 16,4 3-8-16,5-3 8 0,-2 3 48 31,6 0-40-31,3 0-8 16,5-3 0-16,3 3 0 15,-4 0 0-15,0 0-8 0,5 0 8 16,-5 0 0-16,0 0-64 16,4 0 64-16,0 0 8 15,4 0 48 1,5 0 16-16,-2 3-72 15,6 0 0-15,3 4 0 0,-3-4-40 16,2 3-16-16,-3-2 48 0,5-1 8 16,-5 0 0-1,3 0 0 1,6-3 8-16,4 0 104 0,6 0-112 16,5 0 48-16,4 0 144 0,8-3-88 15,-3-3 88-15,2-4-96 0,-3-3 8 31,0-3 8-31,-3-3-32 32,-2-3 0-32,-2 0 80 0,-2-4-56 15,2-5-32-15,-5-1-56 16,3 0 96-16,-2-6-24 0,3-3-32 16,0-4 8-16,-4-5-56 15,5-1 48-15,-2-7 32 0,-3 1-80 0,4 3-8 16,4 4 48-1,-4-1 24-15,5 0-24 16,-6 3 24-16,10 4 8 0,-6 3 16 16,2 0-96-16,3-1 48 15,0 1-40-15,-1 0 104 16,2-4-32 0,3 1-72-16,-4-4 0 15,3-2 8 1,2-4-8-16,-1 2 40 15,0 2-40-15,0 2-8 0,0 4 0 0,0 6 8 16,0-1-8-16,0 4 8 31,4 4-8-31,-4-4 0 0,0 3 0 16,4 1 0-16,-4-5 0 16,4 8-32-16,-4-7 24 15,4 3 8-15,0-2-120 0,0-2 32 16,0 1 16-16,4 4 64 0,0 5 8 15,0 1-48-15,-4 0 48 16,4 5 8-16,-4 1 0 16,0-3-8-16,0 0-8 15,0-4 8-15,0 1 0 0,0-4-72 16,0-2 16-16,4 2-112 16,0-6 64-16,0 4 40 0,0 2 16 31,-4 0 48-16,0 11 0-15,0 1 16 16,4 2-16 0,-4 5 8-16,0-3-8 15,0 1 8-15,4-1-8 0,0-6 0 16,-1-6 8-16,6-1-8 16,-5-2-48-16,4-1 40 0,-5 1 0 15,1 5 0-15,1 1-56 16,-1 3 64-16,-4 6 8 0,0 4-8 15,0 6 0-15,4 3-8 16,-4 0-40 0,0 0-56-16,4 0-432 0,7 0-344 15,21 12-497-15,-4 1-671 16,4-3-3113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30T11:01:08.77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4741 5877 5393 0,'0'0'1688'0,"0"0"-256"0,0 0 457 16,0 0 271-16,0 0-191 15,0 0-481 1,32-73-408-16,-32 73-112 0,-12 0-207 16,-8 0-377-16,-8 0-224 15,-4 12 8-15,0 7-40 16,0 7 8-16,4 2-80 0,4 10-8 16,13-2 104-1,7-2-112-15,4 1-40 0,8-3-8 16,20 0 8-16,11 0 48 15,9-7 48-15,8 3-24 16,-1-2-8-16,5-4-56 0,-12 1 64 31,-4-1-40-31,-9-3-32 16,-14 6-8-16,-14 3 0 16,-7 4-56-16,-7 3 64 0,-25 6 56 15,-8-2 16-15,-4-1-72 16,-3-6-8-16,-5-10-120 15,4-10-552-15,-4-18-817 0,8-16-807 32,12-13-3705-32</inkml:trace>
  <inkml:trace contextRef="#ctx0" brushRef="#br0" timeOffset="216.1">4546 5820 12202 0,'0'0'1961'15,"0"0"-921"-15,0 0 672 16,83-39-240 0,-35 24-495-16,20-1-265 15,3 3-168-15,2 0-128 0,2 4-232 16,-19 5-184-16,-4 4-232 16,-16 0-656-16,-12 16-256 31,-17 25-801-31,-3-5-1840 0,-4-1-3776 0</inkml:trace>
  <inkml:trace contextRef="#ctx0" brushRef="#br0" timeOffset="654.83">5581 6064 9089 0,'0'0'4561'0,"0"0"-3560"16,0 0-105-16,0 0-128 0,-83-16 0 15,50 22-176-15,-2 20 8 16,-1 5-103 0,4 11-137-16,8 2-88 31,13 4 0-31,3 3-200 15,8-4 8-15,8 1-80 0,20-4 0 16,11-9-136-16,13-6-40 16,20-13 72-1,-1-16 96-15,1-4 8 0,4-24 240 0,-24-13 72 16,-4-10-24-16,-12-16-32 16,-25 4 168-16,-11-4 40 0,-15 4-24 15,-22 15-152-15,-14 4 32 16,-9 15-168-16,-3 19-152 0,-1 10-40 15,-5 10-424-15,9 19-504 16,6 28-496 0,13-7-2561-1,13-5-5745 1</inkml:trace>
  <inkml:trace contextRef="#ctx0" brushRef="#br0" timeOffset="3445.96">6537 6229 11162 0,'0'0'2640'31,"0"0"-1807"-31,0 0-425 16,0 0 520-16,0 0-400 0,0 0-456 16,32 0-72-16,-32 19 80 15,-11 3 72-15,-13 7-152 0,-4 3-56 32,-23 12-648-32,6-6-1441 0,9-9-2023 0</inkml:trace>
  <inkml:trace contextRef="#ctx0" brushRef="#br0" timeOffset="3809.17">7741 5731 7481 0,'0'0'6401'15,"0"0"-5008"-15,0 0-505 16,0 0 224-16,0 0-448 0,0 0-352 31,-8 37 161-31,4 5 319 16,-4 9-248-16,5 19-328 15,-6 21-96-15,5-8-64 16,-4-7-48-16,4-9-8 0,1-22-112 16,-6 5-152-16,5-5-256 15,0-11-248 1,-4-14-561-16,-8-17-1415 16,4-3-1513-16,-4-10-1328 0</inkml:trace>
  <inkml:trace contextRef="#ctx0" brushRef="#br0" timeOffset="4078.67">7570 5578 5009 0,'0'0'6657'0,"15"-114"-4200"15,2 85-1049-15,-2 1 328 16,9 2-664-16,16 4-247 0,8 9-153 0,12 10-264 16,7 3-8-16,5 16-80 0,-7 13-152 31,-11 12-168-31,-13 9 8 31,-29 17-8-31,-12 0 0 16,-12 3 48-16,-44 10 24 0,-32-4-64 15,0 0-8-15,13-13-16 16,7-12-448-16,24-13-368 16,9 10-761-16,3-10-1535 15,24-13-3234-15</inkml:trace>
  <inkml:trace contextRef="#ctx0" brushRef="#br0" timeOffset="4279.14">8208 6163 13002 0,'0'0'2513'16,"0"0"-1785"-16,0 0 72 0,0 0-160 15,0 0 328-15,0 0-183 0,-21 98-321 47,18-63-208-47,-6 6-136 0,5-3-120 16,0 0-32-16,0 7-1016 15,0-10-1777-15,4-13-3720 0</inkml:trace>
  <inkml:trace contextRef="#ctx0" brushRef="#br0" timeOffset="4495.26">8578 6286 8889 0,'0'0'5514'0,"0"0"-4674"0,0 0 176 16,0 0-176-16,0 0-496 0,0 0-136 15,64 51 208-15,-84-19-16 0,-8 9-272 16,-4-6-128-16,-12 16-696 15,13-16-1512-15,6-7-3049 0</inkml:trace>
  <inkml:trace contextRef="#ctx0" brushRef="#br0" timeOffset="4780.35">9175 5575 14619 0,'0'0'2096'0,"0"0"-1128"15,0 0 0-15,0 0-407 16,0 0-393-16,0 0 272 0,36 114 72 31,-28-28-16-31,1 25-304 16,-9 10-88-16,0-7-48 0,0-25-56 15,-5-29-320 1,-7-19-720-16,-12 7-1033 16,5-10-2672-1,-2-6-2176-15</inkml:trace>
  <inkml:trace contextRef="#ctx0" brushRef="#br0" timeOffset="5112.32">9191 5594 10474 0,'0'0'2136'15,"0"0"-1368"-15,0 0 177 0,0 0 247 0,0 0-8 16,-44-83-16-16,44 68-63 16,0 2-433 15,8 0-336-31,9-3-64 0,2 4-224 15,9-1 152-15,4 0-32 16,8 0-56-16,4 4 72 0,4 3-48 16,3 6-40-16,-7 0-40 15,0 15-56-15,-12 8-8 16,-8 12-8-16,-17 9-104 16,-10 19 112-16,-41 20 8 0,-32 12 96 15,-16 7-96-15,5-19-304 16,19-23-400-16,0-6-1089 0,20-16-2648 15,9-10-4680-15</inkml:trace>
  <inkml:trace contextRef="#ctx0" brushRef="#br0" timeOffset="5450.8">9621 6000 13098 0,'0'0'3889'0,"0"0"-3505"15,0 0 304-15,0 0 121 16,0 0-385-16,84-12-176 31,-64 18 40-31,-4 13-136 0,-7 3-152 16,-9 10 0-16,-13 10 64 0,-15 2 144 0,-12-3 96 15,-3 0-184-15,-1-6 88 16,16-9-96-16,4-7-104 0,16-6-8 16,8-7-112-16,12 0 8 15,20-6-64 1,12 0-152-16,36-12-352 31,-9-7-1057-31,-7-7-2896 0</inkml:trace>
  <inkml:trace contextRef="#ctx0" brushRef="#br0" timeOffset="5635.66">10311 6166 11946 0,'0'0'3049'31,"0"0"-2345"-31,0 0-112 0,0 0 0 15,0 0-416-15,0 0-176 16,0 0-568-16,43-13-2241 16,-22 6-1263-16,3 1-3354 0</inkml:trace>
  <inkml:trace contextRef="#ctx0" brushRef="#br0" timeOffset="5782.78">10598 6143 11042 0,'0'0'3217'0,"0"0"-2505"0,0 0 0 31,0 0-544-31,0 0-168 16,0 0-1456-1,0 0-1537-15,87-6-4881 0</inkml:trace>
  <inkml:trace contextRef="#ctx0" brushRef="#br0" timeOffset="5929.89">11036 6146 7257 0,'0'0'5601'0,"0"0"-4857"16,0 0 369-16,84-3-449 16,-60 0-368-16,0 3-296 15,-9 0-504-15,2 0-1249 0,-2-3 49 16,-7 0-721-16,1-3-5488 0</inkml:trace>
  <inkml:trace contextRef="#ctx0" brushRef="#br0" timeOffset="6600.34">11909 5709 10522 0,'0'0'4233'0,"0"0"-3041"0,0 0 312 15,0 0-223-15,0 0-705 16,0 0-336-16,8 28 0 0,-8 10 472 16,3 19-200-16,1 26-128 15,4 22-184-15,-8-10-64 0,5-19-128 16,-5-22-16-16,0-19 8 0,0 0-304 0,0 0-376 31,0 3-432-31,0-9-1185 0,-9-14-2568 16,5-8-2784-16</inkml:trace>
  <inkml:trace contextRef="#ctx0" brushRef="#br0" timeOffset="6838.56">11868 5727 10082 0,'13'-92'2392'0,"6"7"-631"15,-2 31-105-15,3 19-96 0,-1 9-528 16,13 1-463-16,12 3-1 15,11 2-120-15,10 8-184 0,-5 12 168 32,-5 6-232-32,-11 20-32 15,-12 12-144-15,-16 6-24 0,-16 13 0 16,-4 4 8-16,-36 5 72 16,-24 11-80-16,-3-11-224 0,-9-2-208 0,-24 15-288 15,33-25-1201 1,7-3-3488-16</inkml:trace>
  <inkml:trace contextRef="#ctx0" brushRef="#br0" timeOffset="7186.15">12578 6134 10626 0,'0'0'2808'16,"0"0"-1175"-16,0 0-89 0,0 0-328 31,0 0-255-31,-96-23-297 32,81 27-104-32,2 9-176 0,5 9-256 15,4 6-56-15,4 4-16 16,12 3-8-16,12 3 48 0,4 0-96 0,8-6-144 15,-4-4 56-15,-4 1-8 16,-8-10 40-16,-5-3-120 16,-15 0-16-16,0-7-48 15,-19 4-32-15,-17-7-192 16,-12-2-569-16,-23-8-1055 0,7-11-2481 16,8-5-3401-16</inkml:trace>
  <inkml:trace contextRef="#ctx0" brushRef="#br0" timeOffset="7317.63">12478 6105 7481 0,'0'0'5001'0,"0"0"-4209"0,112-16 265 0,-61 13-257 31,1 0-328-31,4 3-472 16,-12 0-2841-16,-12 3-9145 15</inkml:trace>
  <inkml:trace contextRef="#ctx0" brushRef="#br0" timeOffset="7587.12">13064 6242 14147 0,'0'0'1992'0,"0"0"-1488"16,0 0 64-16,0 0-32 15,0 0-72-15,32 82-128 0,-16-63-111 0,0-6-121 16,4 0-8-16,4-10 48 31,-1-3 56-31,1 0 104 0,-4-3-96 16,-8-13 112-16,-8-6 224 15,-4-4-16-15,-4-2-200 0,-15 3-184 16,-9-1-144-16,-8 10-240 16,-29 10-568-16,14 6-1401 15,-5 0-9145-15</inkml:trace>
  <inkml:trace contextRef="#ctx0" brushRef="#br0" timeOffset="11812.88">3246 8214 4640 0,'0'0'4209'15,"0"0"-2960"-15,0 0-729 16,0 0 552-16,0 0 616 16,0 0-159-16,0 0-281 15,0-4-208-15,0-5-216 0,0 3-136 32,9-4-183-32,3-3-249 15,8-3-40 1,3 0-120-16,14 1-88 15,10 2 40-15,9 0-48 0,8 7 48 16,-1 3-48-16,-7 3-88 0,-8 9 40 16,-16 13-112-16,-12 7-16 15,-13 3 120-15,-7 3-8 16,-11 3 64 0,-21 3 48-16,-8-3-48 0,0-6 8 0,0-7-8 15,8-2 8-15,8-11 72 16,5-6-80-16,15-2 0 15,4-4 0-15,0 0-8 0,23 0-648 32,9 0 383-32,9 0 273 15,6 0 152-15,1 0-152 0,-1 0 0 0,-11 9 0 0,-3 4-48 16,-18 6-88-16,-3 3 136 31,-12 0 40-31,0 4 32 16,-19-4-64-16,-17 6 129 0,-5-2-81 15,-14 2 136-15,-4-5-24 0,-5-1-88 32,-5-6 0-17,2-3 8-15,11-10-80 16,9-3-8-16,6-29-96 16,18-3-1249-16,7-9-4088 0</inkml:trace>
  <inkml:trace contextRef="#ctx0" brushRef="#br0" timeOffset="13000.13">1135 8543 11666 0,'0'0'2649'0,"0"0"-1433"0,0 0 176 15,0 0-232-15,0 0-768 0,0 7-304 16,0 38-72-16,8 27 32 15,12 24 193 1,-4-1-65-16,0-15-88 16,-1-30 24-16,-11-9-112 15,5-2 0 1,-5-1 0-16,-4 0-376 0,4-13-305 16,-4-9-431-1,0-13-552 1,0-3-217-16,4-19 329 0,3-22-2809 0,17-45 1489 15,4-16 999-15,4-2-79 16,-4 12 1672-16,-11 47 280 16,-2 13 3264-16,-3 10-1103 0,0 3-105 15,-4 7-207-15,-4 12-969 0,-4 0-712 32,0 18 200-32,0 8 944 15,0 9 153-15,-16 6-289 0,-8 0-200 16,-4 1-368-16,-8-4-160 0,5-7 72 15,3-5-120 1,4-7 81-16,12-10-201 0,3-2-160 16,9-4-24-16,0 0-96 15,5 0-48-15,14 7 48 16,6 6 280-16,10 3 80 0,5 3-88 16,4 4-200-16,-8-1-72 31,3 0-8-16,-3 1 0-15,-3-1-160 0,-1 0-896 16,15-3-593-16,-11-5-2528 0,-4-11-1064 16</inkml:trace>
  <inkml:trace contextRef="#ctx0" brushRef="#br0" timeOffset="13231.85">2020 8791 9618 0,'0'0'6241'0,"0"0"-5281"16,0 0-144-16,0 0 16 16,0 0-207-16,0 0-473 31,0 0-56-31,83-31 192 16,-35 18-208-16,12 0-80 15,4 4-320-15,-5 2-1241 0,5 4-1551 16,-17 3-2001-16,-19 0-3497 0</inkml:trace>
  <inkml:trace contextRef="#ctx0" brushRef="#br0" timeOffset="13401.1">2075 8934 10474 0,'0'0'1728'0,"0"0"-1184"16,0 0-112-16,0 0 80 0,0 0 241 15,0 0 31-15,0 0 32 16,84 58-240-16,-36-58-184 0,7-13-232 16,33-13-160-16,-16 1-880 0,-8-4-4105 15</inkml:trace>
  <inkml:trace contextRef="#ctx0" brushRef="#br0" timeOffset="14673.01">2020 6667 4705 0,'0'0'7617'16,"0"0"-6593"0,0 0-175-1,0 0 407-15,0 0-240 16,4-89-344-16,11 61-152 0,2-1 152 0,2 1-143 31,5 5-57-31,-4 5-304 0,8 8-8 16,0 10-160-16,-5 0-64 31,5 28-72-31,-7 13 112 16,-1 11 24-16,-5 5 80 0,-7 0-72 15,-3-3-8-15,-5-10-8 16,0-6-192-16,0-16 72 0,-5-5-16 0,5-15 88 0,-4-2 56 15,4-15 120-15,0-30-24 32,21-28-88-32,10-26 48 0,1 8 96 15,0 18-136-15,-12 25 184 16,0 26 24-16,0 3 96 0,4 6-104 16,4 7-136-16,0 6-80 15,4 28 0 1,0 11 0-16,-4 11 0 15,-5 7 72-15,1 4-24 0,-8-1-40 16,-4-3-8 0,3-3-160-16,2 3-824 15,-1-16-1505 1,0-9-3480-16</inkml:trace>
  <inkml:trace contextRef="#ctx0" brushRef="#br0" timeOffset="14873.5">3267 6550 3896 0,'0'0'11131'0,"0"0"-9659"15,0 0-376-15,0 0 89 0,0 0-505 16,31-29-328-16,1 17-112 16,4-11-120-16,12 4 88 15,4 0-208-15,-1 6-248 0,-2 4-976 31,-17 9-1209-15,-21 0-784-16,-11 13-2168 16,-4 0-1288-16</inkml:trace>
  <inkml:trace contextRef="#ctx0" brushRef="#br0" timeOffset="15004.98">3298 6610 7345 0,'0'0'3049'0,"0"0"-1753"0,0 0-144 31,0 0 569-31,0 0 207 0,0 0-408 15,108 12-695-15,-48-12-393 16,8-9-216-16,27-13-216 16,-19 3-945-16,-4-3-4376 0</inkml:trace>
  <inkml:trace contextRef="#ctx0" brushRef="#br0" timeOffset="22608.02">7159 8277 1016 0,'9'-13'6969'15,"2"0"-4816"-15,2-2-689 16,-2-4 536-16,5 3-199 15,-8 0-441-15,0 3-392 0,-4 1-136 16,-4 2-191-16,0 3-257 16,0 1-96-16,0-3-144 0,0-1-136 31,-15 0-8-31,-10 1-96 0,-10 3 24 16,-14 6 72-16,-10 0-16 0,-9 15 8 15,-3 8 0-15,-6 6 8 16,14 2 0-16,7 1-8 0,16-4 8 15,16-2 0 1,20-1-88 0,12 1-88-16,44-1 40 0,40 1 136 15,27-8 112-15,-3-1-112 0,-29-14-48 16,-35-3-144-16,-32 3 64 0,-8 0 128 31,-12 6-56-31,0 4-8 16,-28 6 64-16,-19 7 200 0,-9 2 40 15,-4-3-16-15,0 1 56 16,12-4 48-16,12-6-112 16,17-3-136-1,6-4-80-15,13-2-152 16,4-1-96-16,20 1 192 16,12-1 56-16,0-3 0 0,0 3-24 15,-4-3-24-15,-13 1 0 16,-10 5-24-16,-9 1-96 15,-12 8 168-15,-20 8 88 0,0 9 72 0,-8 3-72 16,1 0 176 0,2 3 32-1,9-2-104-15,9-4 104 0,15-1-216 16,4 1-72-16,15-3 0 16,21 0-8-16,12-4 8 0,12-5-8 15,8-7-72 16,-1-13-120-31,21-13-472 16,-20-9-832-16,-16-12-3602 0</inkml:trace>
  <inkml:trace contextRef="#ctx0" brushRef="#br0" timeOffset="22908.76">7641 8486 8601 0,'0'0'6218'0,"0"0"-4442"16,0 0-48-16,0 0-383 31,0 0-321-15,0 0-368-16,0 0-312 0,0 0-240 15,0 0-8-15,8 54 312 16,1-3-88-16,-2 7-176 0,1 5-80 15,0-3-64 1,-3-3-24-16,-1-3-696 16,-4-9 56-16,0-7-576 15,0-12-721-15,0-21-2336 0,0-5-792 16,0 0-2768-16</inkml:trace>
  <inkml:trace contextRef="#ctx0" brushRef="#br0" timeOffset="23178.22">7617 8401 9994 0,'0'0'2864'0,"0"-83"-679"0,9 36-969 0,6-1-280 16,9 7-184-16,12 9-240 15,4 10-15-15,4 2-73 0,-1 11-136 32,-3 9-96-32,-7 3-168 15,-14 26-24 1,-11 9 0-16,-8 22 24 0,-23 4 112 15,-22-4 24-15,-11 4-32 16,-2-10-56-16,-15 0-56 16,6-7-16-16,3-2-224 15,16-13-488-15,20-1-841 16,12-8-1455-16,16-11-3538 16</inkml:trace>
  <inkml:trace contextRef="#ctx0" brushRef="#br0" timeOffset="23356.58">8012 8664 3992 0,'0'0'10267'0,"0"0"-8195"0,0 0-952 15,0 0-240 1,0 0-343-16,0 0 23 16,0 0-24-16,0 92-256 0,0-51-112 31,-8 7-168-31,-3 0-32 15,-10 9-552-15,9-10-1985 0,0-15-4280 16</inkml:trace>
  <inkml:trace contextRef="#ctx0" brushRef="#br0" timeOffset="23572.68">8335 8747 13970 0,'0'0'2505'0,"0"0"-1585"32,0 0-128-32,0 0-432 0,0 0-296 15,87 50-16-15,-87-15-40 0,0 7-8 16,-19 2-80-16,-21 17-784 16,-1-11-1592-16,6-15-3073 0</inkml:trace>
  <inkml:trace contextRef="#ctx0" brushRef="#br0" timeOffset="23895.55">9048 8299 15307 0,'0'0'2736'0,"0"0"-1271"0,0 0-577 47,0 0-360-47,0 0-328 16,0 0 144-16,4 83 264 0,-4-33-56 0,4 21-304 15,0 17-128-15,-4-5-120 16,0-10 0-16,0-13-448 0,0-18-424 15,0-5-104 1,-8 5-624 0,4-17-1097-16,0-9-2352 0,4-13-2537 0</inkml:trace>
  <inkml:trace contextRef="#ctx0" brushRef="#br0" timeOffset="24158.53">9048 8214 11946 0,'0'0'2553'16,"0"0"-1129"-16,-52-93 56 0,44 65-47 16,8 2-569-16,4 8-320 15,20 1-448-15,20 5 48 0,4 5-16 32,8 4-120-32,-1 3-8 15,-7 10 0-15,-12 9-144 0,-16 6-120 16,-16 7 32-16,-4 6 224 0,-24 3 8 15,-20 7 0-15,-12 0 8 0,0-1 0 16,-7 1 0 0,-1-7-8-1,4 1-56-15,-3 2-848 16,10-12-1569-16,18-10-4352 0</inkml:trace>
  <inkml:trace contextRef="#ctx0" brushRef="#br0" timeOffset="24659.75">9430 8595 12706 0,'0'0'3833'16,"0"0"-2537"-16,0 0 89 16,0 0-425-16,0 0-520 0,0 0-320 15,0-10-120-15,-4 32 64 16,0 7-8 15,4-1 80-31,0 4-136 0,4-7 0 16,13-6-16-16,6-6-40 15,5-6 32-15,4-7 24 0,8-13 48 16,0-13-24-16,-8-2-24 16,-1-4 80-16,-15 7 64 31,-4 9 216-31,-8 6 264 0,-4 10 8 0,0 0-384 0,-7 22-240 15,-6 10-8-15,-2 12 32 16,2 4-32-16,5 6-800 0,1 0 192 16,7 0-1216-16,0-9-3329 15,0-20-3585-15</inkml:trace>
  <inkml:trace contextRef="#ctx0" brushRef="#br0" timeOffset="24844.62">10000 8817 15931 0,'0'0'2480'16,"0"0"-1695"-16,0 0-177 0,0 0-312 31,0 0-224-31,0 0 8 0,44 104 16 16,-72-62 72-16,-8-1-168 15,-28 19-192-15,8-15-1080 31,4-7-5074-31</inkml:trace>
  <inkml:trace contextRef="#ctx0" brushRef="#br0" timeOffset="25261.23">10626 8312 8585 0,'0'0'7810'15,"0"0"-6306"-15,0 0-535 0,0 0-153 16,0 0-288-16,0 0-328 15,0 0 184-15,-64 89 152 0,48-35-192 32,4-1-120-32,12 8-104 15,0 6-32-15,16-4-16 0,16 1-64 0,4-7-8 16,0-6 0-16,3-10 0 16,-11-3 0 15,-11-9 0-31,-10-4-96 0,-7-3-48 15,-28 1-72-15,-28-4-392 16,-28-7-656-16,-19-12-1025 0,11 0-775 16,25-16-1649-16</inkml:trace>
  <inkml:trace contextRef="#ctx0" brushRef="#br0" timeOffset="25414.86">10414 8401 7697 0,'0'0'6129'16,"100"-41"-4248"-16,-9 19 71 0,25 2-431 15,-8 10-457-15,-25 8-328 16,-27 2-288-16,-28 0-128 16,-4 0-320-1,-8 25-944-15,-8 4-1633 16,-8-4-4104-16</inkml:trace>
  <inkml:trace contextRef="#ctx0" brushRef="#br0" timeOffset="26201.19">10522 8417 9313 0,'0'0'4954'15,"0"0"-3346"1,0 0 296-16,0 0-519 16,0 0-777-16,0 0-360 15,0 0 312-15,55 95 448 0,-27-6-416 16,0 25-240-1,-11 13-168-15,-6-13-40 0,-11-25-136 16,0-31 80-16,0-17-80 16,0-6-8-16,-7 0 0 15,3 0-104-15,-4-1-144 0,3-8-456 16,1-14-432-16,-3-12-872 31,-1-9-1825-31,4-17-1761 16</inkml:trace>
  <inkml:trace contextRef="#ctx0" brushRef="#br0" timeOffset="26485.87">10678 8315 12682 0,'0'0'2841'0,"0"0"-641"16,0 0-607 0,47-83-841-16,-23 71-256 15,4 2-64-15,4 7-48 16,8 3-8-16,8 0 24 0,4 13-80 15,7 12-96 1,-7 7-216-16,0 12 32 16,-13 4-40-16,-14 6-8 0,-18 0 0 15,-7 0-8-15,-43 6 8 16,-41 0-64-16,-32 1 64 0,-15-7-152 16,7-13-304-16,29-16-240 31,24-12-640-31,26-9-1745 0,17-4-4232 0</inkml:trace>
  <inkml:trace contextRef="#ctx0" brushRef="#br0" timeOffset="27287.86">11374 8823 4456 0,'0'0'9338'15,"0"0"-7201"-15,0 0-273 0,0 0-535 32,0 0-553-32,0 0-448 15,56-63-136-15,-20 56-48 0,5 1-88 16,-2 6-40-16,-3 0 40 16,-4 9-56-16,-16 10-48 0,-8 0-16 15,-8 7 64-15,-17-1 0 0,-11 1 32 16,-7-1 40-1,3-6 16-15,4 0-32 0,5-3-48 16,10-3 8-16,9 3-16 16,4-1-48-16,4 8 40 0,13-1-88 15,6 3-24-15,1 4 32 32,-8-4-528-17,-8 1 488-15,-8-1 32 16,0 0 96-16,-15 1 336 0,-13-1-56 15,-4 1-160-15,-9-4 144 0,2-6-184 16,3-4-16-16,12-5-64 0,12-7-440 16,16-25-704-16,24-7-3353 31,8-10-3721-31</inkml:trace>
  <inkml:trace contextRef="#ctx0" brushRef="#br0" timeOffset="27503.98">11801 8763 15155 0,'0'0'4473'0,"0"0"-3705"16,0 0-192 0,0 0-320-1,0 0 64-15,99 51 192 0,-43-14-56 16,0 5-240-16,-4 5-120 0,-8 1-96 16,-12 0-152-16,-20-4-112 31,-12 1-56-31,-32-4-376 15,-40-6 208-15,-3-7-632 0,-2-15-1081 16,-14-13-1872-16,36-16 1129 0,-1-9-4162 16</inkml:trace>
  <inkml:trace contextRef="#ctx0" brushRef="#br0" timeOffset="27651.09">11873 8671 9193 0,'0'0'3129'0,"0"0"-536"16,96-26-385-16,-45 20-736 0,1 3-447 15,4-4-409-15,-5 7-304 16,-7 0-312-16,-4 0-528 16,-12 0-2209-1,-12 7-6217-15</inkml:trace>
  <inkml:trace contextRef="#ctx0" brushRef="#br0" timeOffset="28691.26">12551 8036 9706 0,'0'0'2216'0,"0"0"-55"0,0 0-241 16,0 0-360-16,0 0-175 15,0 0-385-15,23-80-488 16,17 71-248-16,20 9-144 16,8 0-64-1,3 0-56-15,0 9 0 16,-15 10-8-16,0 3-208 0,-16 7 104 0,-12-1-8 16,-20 4-104-16,-8-3 104 15,-12 6 56-15,-20-3 64 0,-7 0 56 16,-14-1 32-16,5-2 16 31,1 3-40-31,7-7-64 0,12 4 0 16,8-4 0-16,16 0 0 15,4 4-64-15,4 3 56 16,16-4 0-16,0 7 8 16,0-9-8-1,-8-1 8-15,-8-3 0 16,-4-3 0-16,0 0 48 0,-20-3 48 15,0 3 40-15,-3 0 56 16,2 3-80-16,9-3-56 0,4 1-56 16,8 2 0-16,0 3 48 15,4 0 104 1,16 4 16-16,-3-4 176 16,2 7-176-16,5-3 96 0,-4-1-112 15,4 4-32-15,4-3 48 16,0 3-96-1,3-4 32-15,1 4-104 0,-4-3 88 32,0 2-40-32,-11-2 0 15,-6-1-40-15,-11 1 0 0,-11 0 8 16,-26-1-16-16,-31 1 0 16,-55 3-360-16,7-7-1016 15,5-13-4313-15</inkml:trace>
  <inkml:trace contextRef="#ctx0" brushRef="#br0" timeOffset="51640.43">7338 10861 256 0,'0'7'448'31,"0"-4"104"-31,0 0-96 16,0 0 1320-16,0-3-399 16,0 3-329-16,0-3 40 15,0 0-24-15,0 0-48 0,0 3-135 16,0-3 111-16,0 0-208 0,0 0-144 31,0 0 56-31,0 0 128 0,0 0-71 16,0 0-1-16,0 0 8 15,0 0 152-15,0 0-24 0,0-3-119 16,0-6-209-16,0-7-256 16,0-6-88-16,4-4-120 0,5-5-48 15,2-1 48 17,1-6-88-32,4 3-8 15,5-3 112-15,-6 6-112 0,5 7 112 16,5-1-8-16,1 7-88 15,11 0 72-15,-1 7-16 32,0 2-24-32,3 7-8 0,-3 3-40 15,1 0 0-15,-9 16 0 0,-5 9-16 0,1 7 8 16,-8 9 0-16,0 0 8 0,-9 7 8 16,2 3-8-16,-5 2 8 15,-4 5 0-15,0 2 8 16,-13-6-16-1,-2-3-8-15,-2-7 0 16,2-5-64 0,7-14 8-16,-4-3-40 0,8-9 8 15,0-10-48-15,4 0 96 16,0-3 48 0,0-6 40-1,0-19 0-15,0-10-40 0,0-16-48 0,12-6-8 16,8-10-48-16,-5 0 104 15,9-2-96-15,1 2 88 0,3 3 8 16,-4 0 0-16,4 14 48 31,-1 6-48-31,1 5 48 0,0 11 48 16,0 6-88-16,0 5 72 16,0 5 16-16,0 2-8 0,-4 1-8 15,-5 6-64-15,-3 3 40 0,0 0 16 0,0 3-72 31,-4 19 8-31,4 7 8 16,-4 9 104-16,4 6 24 0,0 10-32 16,-4 0 152-16,0 0-80 0,-5 0-88 15,1-3 32-15,1 0-120 16,-5-7 72 0,0 4-8-16,-4-7-72 15,3 1 0-15,-3-7-8 16,0-4 0-1,0 1-104-15,0-7-288 16,0 0-160-16,0-2-464 0,-7-4-1409 0,-1-6-3352 16,3-10-4769-16</inkml:trace>
  <inkml:trace contextRef="#ctx0" brushRef="#br0" timeOffset="51978.91">8876 10315 8705 0,'0'0'1377'15,"0"0"583"-15,0 0-64 31,0 0-55-31,24-73-409 0,-24 73-464 0,0 0-423 16,0 10-353-16,0 19 0 16,0 21 640-16,4 30-240 0,0-1-152 15,-4-6-144 1,4-7-104-16,-4-15-96 16,0 6-88-16,-4 4 32 15,-7-1-40-15,-2 0-416 0,-2 11-704 16,-6-21-2633-16,14-9-4473 0</inkml:trace>
  <inkml:trace contextRef="#ctx0" brushRef="#br0" timeOffset="52442.36">8968 11258 7329 0,'0'0'5129'0,"0"0"-4465"15,0 0 409-15,0 0 119 0,0 0-424 0,0 0-200 16,0 0-240-16,-15 79-80 0,15-69-64 31,3-3 176-31,13-4-144 16,0-3-136-16,5 0 96 0,2 0 112 15,1-16-159-15,-4 0-17 16,-1-3-32 0,-10 0-80-16,-5 0 352 15,-4 6 152-15,0 6-152 16,-9 5-40-16,-10 2-240 0,-1 0 0 16,0 9-32-1,4 7-40-15,1 0 0 16,6 0 0-16,9-7-8 0,0 1-72 15,0-4-16-15,0-6 96 0,9 0 56 32,2 0 56-32,-3-13 32 0,0-6-40 15,-8 1-96-15,0-8 8 16,0 4 16-16,-4 6-32 16,-28 9-392-16,4 7-1152 0,-4 0-4362 0</inkml:trace>
  <inkml:trace contextRef="#ctx0" brushRef="#br0" timeOffset="53028.19">5856 11652 7705 0,'0'0'4537'0,"0"0"-3473"16,0 0-39-16,0 0-185 0,0 0-72 15,0 0-32-15,0 0 112 16,60 13-24-16,-12-4-47 16,24 7-177-16,27 0-336 0,49-3-64 31,27 0-80-31,41-4-72 0,31-3 56 15,28 1 8-15,43 6 136 16,32 2-24-16,13 4-128 0,4-3 88 16,-1 3-64-16,-16-3-112 0,-11-3 72 15,-23 0 16 1,-37-7 0 0,-49 0-24-16,-50-3-64 0,-57 0 56 15,-48-3-16 1,-38 0 0-16,-22 0 8 15,-3 0 8-15,-12 0 56 0,0 0-48 16,-8 0-72-16,-20 0-296 16,-15 4-584-16,-49 2-728 0,12 0-1465 31,-3-3-7233-31</inkml:trace>
  <inkml:trace contextRef="#ctx0" brushRef="#br0" timeOffset="54268.85">6509 12712 10082 0,'0'0'2312'16,"0"0"-631"-16,0 0-313 15,0 0-584-15,0 0-152 0,0 0 112 16,-19 3 120-16,15-3-55 31,4 0-129-31,0 4-184 16,0-4-184-16,0 0-56 0,0 0 0 0,0 0-8 15,0-10 120-15,4-9-8 16,8-6-304-16,8-10-8 0,4-4-48 16,3-2 0-1,10 3 0-15,-5 4 8 16,3 8-8-16,-3 7-104 15,-4 9 96-15,-9 8 0 0,2 2-88 16,-5 2 40-16,0 24-8 0,-5 5 64 16,-2 11 0-16,-5 9 0 31,-4 6 8-31,0 3 80 0,-8 4-80 16,-12-7-8-16,3 0 8 0,-2-6-8 15,3-10 8 1,0-6-8-16,4-13 8 15,8-6-8-15,0-9-64 0,4-4 56 32,0-3 8-32,0-10 40 15,0-12-40-15,16-13-216 0,7-22 168 16,18-32-24-16,6-16-128 16,2 3 32-16,-10 20-80 0,-11 28 136 0,-4 25 112 15,0-2-80 1,3 2 72-16,1 7 0 15,-7 6 8-15,-1 10 8 16,-9 6-8-16,6 0 0 0,-6 15 112 16,5 11 32-16,-4 2 80 15,0 14 0 1,-3 5-16-16,-5 4-32 31,-4 3-88-31,0 3 24 16,-4-3-64-16,-5 4-48 0,-3-8 56 0,-4 1-56 15,4-6 0-15,1-8-40 16,2-2-448-16,5-6-376 0,4-4-1024 16,0-12-3746-16</inkml:trace>
  <inkml:trace contextRef="#ctx0" brushRef="#br0" timeOffset="54600.82">7514 12922 7481 0,'0'0'6249'0,"0"0"-4656"47,0 0 63-47,0 0-536 15,0 0 145-15,0 0-249 0,92 3-184 16,-53-3-128-16,9 0-216 0,5 0-80 16,1-6-184-16,2 3-128 0,0-4-48 15,-8 4-48 1,-8 0 0 0,-8 0 0-16,-4 0-168 0,-13-1-24 0,-2 4-224 15,-5-3-264-15,-4 3-272 16,-4-6-664-16,0 0-2609 0,-4-4-9410 15</inkml:trace>
  <inkml:trace contextRef="#ctx0" brushRef="#br0" timeOffset="55418.37">8283 12538 9658 0,'0'0'2392'0,"0"0"65"0,0 0-545 16,0 0-520-16,0 0-624 15,0 0-479 1,64-83-33-16,-25 74 136 15,13-1-24-15,0 7-144 0,-1 3-80 16,-2 3-144-16,-10 13-8 16,-15 3 8-16,-7 10-112 15,-13-4 112-15,-4 0 88 32,-9 4-80-32,-14 0 96 15,-5-4 48-15,-4 0 16 0,4-5-48 16,0-5-120-16,8-2 72 15,4-4-72-15,8-5 0 16,8-1-8-16,0 0-144 0,12 0-8 16,12 3 152-16,3 1 0 15,1-1 0-15,4 1 0 16,-8 2-80-16,0 1 80 0,-7 3-64 16,-9-1 64-16,-5 7-40 15,-3-3 48-15,0 6 8 0,-20 1 128 31,-4 2 16-15,-12 0 16-16,-3-2-160 16,-5-1 104-16,4-3-72 0,0-3-40 15,5-7-248-15,10-9-800 16,14 0-1345-16,7-6-3192 16</inkml:trace>
  <inkml:trace contextRef="#ctx0" brushRef="#br0" timeOffset="55734.73">8721 12395 11378 0,'0'0'2817'0,"0"0"-217"0,0 0-984 0,0 0-519 15,0 0-457-15,88-70-8 16,-60 67-24-16,-4 3-120 0,-1 6-168 31,5 16-128-31,0 14 0 16,0 8 32-16,-4 10-136 0,0 22 88 15,-4 13-104 1,-4-6-72-16,-5-7 8 16,-11-16-8-16,0-19-64 15,-3 7-128-15,-21 3-104 16,-12-4-456-16,-28 1-192 15,-47 0-544-15,11-10-2777 16,0-10-4857-16</inkml:trace>
  <inkml:trace contextRef="#ctx0" brushRef="#br0" timeOffset="56358.32">6287 12312 7801 0,'0'0'2513'0,"0"0"-817"0,0 0 280 15,0 0-535-15,0 0-313 16,0 0-96-16,0 0-216 15,31-19-223-15,-46 29-345 0,-9 12 184 32,-16 13-80-32,-8 22-16 0,-16 26 48 15,5 31 32-15,3 4-48 0,16-4 40 0,24-13-232 16,16-15-48-16,16-7-128 16,24 1-16-16,19-1 8 15,18-9-112-15,14-10-240 0,13-12-544 47,-20-16-536-47,-17-13-4034 0</inkml:trace>
  <inkml:trace contextRef="#ctx0" brushRef="#br0" timeOffset="57075.64">9355 12439 6433 0,'0'0'2688'16,"0"0"-127"-16,0 0 88 16,0 0-513-16,75-73-592 0,-67 67-215 15,-3 6-401-15,-5-3-96 0,0 3-272 16,0 0-256-1,0 9-208-15,4 14-96 16,3 11 376-16,1 8 96 16,1 8-304-16,-2 4-56 0,1 4-16 15,-8 2-96-15,0 0-8 16,0-3-664-16,0 14-576 31,-8-14-1160-31,-4-16-4970 0</inkml:trace>
  <inkml:trace contextRef="#ctx0" brushRef="#br0" timeOffset="57523.47">9482 13179 3744 0,'0'0'5810'0,"0"0"-3858"16,0 0 480-16,0 0-783 15,0 0-665 1,0 0-512-16,24 73-296 16,-16-67-80-16,4 1-40 0,0-7-16 15,0 0-40-15,-1 0-8 0,2-10-8 16,-5-5 16-16,-5-4 40 16,-3-4 112-16,0 4 64 15,0 6 232 1,-3 4 201-16,-5 6-121 0,4 3-280 31,0 0-192-31,-1 12 8 0,5 4 40 16,0 3-104-16,0 1 0 15,5-5-40-15,3 1-152 0,3-3-8 32,2-10 40-32,-1 0 32 15,-5-3 128-15,-3-6 80 16,1-7 80-16,-5-6-32 0,0-3 0 0,0 0-16 0,-5-1-64 15,-10 8-48 1,-17 2-632-16,8 9-1897 16,-4 2-8473-16</inkml:trace>
  <inkml:trace contextRef="#ctx0" brushRef="#br0" timeOffset="59096.14">10805 11919 6129 0,'0'0'2200'0,"0"0"-519"16,0 0-209-16,0 0-240 0,0 0-184 15,8-4-111-15,-8 1 231 16,0 3-216-16,0 0-288 16,0 0-312-16,0 0-56 15,0 0-96 1,0 0-152-16,0 0 48 16,0 0-48-16,0 0-48 15,0 0 72-15,11 0 48 0,6 0 81 16,7 0 151-16,8 0-216 31,11 0 16-31,5 0-32 0,8-3-40 16,4 0-32-16,8-3 0 0,11-1-40 15,21-2 80-15,15-1-80 0,5-3 0 16,-16 4 104-16,-21 3 80 16,-27 3 80-1,-8-4-40 1,-5 7-24-16,6-3 24 15,11 0-64-15,7-1-16 16,-11 1-56-16,-5 3-88 16,-3 0 48-16,-8-3-56 0,-4 0 0 15,-4 3-8-15,-1 0 8 32,-7-3 0-32,-3 3-72 0,-10 0-128 15,-3 0-160-15,-3 0-128 0,-5 0-504 0,-9 0-1065 16,-10 0-2520-16,-1 3-200 0</inkml:trace>
  <inkml:trace contextRef="#ctx0" brushRef="#br0" timeOffset="64910.48">10311 12608 10906 0,'0'0'2536'0,"0"0"-1311"0,-4-13 151 0,4 7-416 16,0-1-320-16,-4-2-144 16,4-4 217-16,0 3-1 0,0-2-232 15,0-4-128-15,4 0-32 0,4 0-64 16,7 0-48-16,2 4-200 0,11-4 72 31,4 3-24-31,7 1-48 16,2 2-8-16,10 3 0 15,1 1 0-15,0 3-8 0,-5 3 8 0,-7 0-8 16,-12 6 0-16,-8 7-112 0,-12 6 72 31,-8 6-16-31,0 1 64 16,-19 5 8-16,-18 8 56 0,-3-4-56 16,-12 3-16-16,1-3 8 15,-5-7 0 1,8-3 8-16,1-6-8 15,19-6 0-15,3-6-8 16,14-4 8-16,11-3 40 0,0 0-40 16,8-3-80-1,16-7-88-15,4-2 88 16,7 2 80-16,9 0-72 0,4 4 72 16,-1 6 80-16,2 0-72 0,-6 0-8 31,-2 3-8-31,-6 13 0 0,-11 6 8 15,-4 4-96-15,-13 2 96 16,-2 1-8-16,-5-1 16 0,0 1-8 16,-8 0 0-16,-8-4 96 15,-8 0-16-15,0-5 40 32,-4-2 48-32,-12-5 8 15,1 0-80-15,-6-7 8 0,2-2-56 16,-5-4 16-16,8 0 56 15,1-4-64-15,3-9 40 0,12 1-96 16,0 2-32-16,12 1-368 16,8-1-488-16,4 7-1809 0,0-3-6441 0</inkml:trace>
  <inkml:trace contextRef="#ctx0" brushRef="#br0" timeOffset="65427.32">11267 12398 464 0,'0'0'10298'0,"0"0"-7426"0,0 0-479 15,0 0-513 1,0 0-743-16,0 0-457 0,4-3-352 16,-4 16-192-16,0 12 312 15,0 7 160-15,4 6-48 31,-4 6-120-31,4 0-128 0,0 4-32 16,1 0-136-16,-2-1-88 16,-3-2 48-16,0-3-104 0,0-5-88 0,0 2-560 0,0 2-680 15,-8-10-2713-15,4-5-7449 16</inkml:trace>
  <inkml:trace contextRef="#ctx0" brushRef="#br0" timeOffset="66028.78">11279 13227 1736 0,'0'0'11162'15,"0"0"-8345"-15,0 0-673 0,0 0-727 16,0 0-537-16,0 0-512 16,0 0-160-16,0 0-40 0,0 9 40 0,-4 4-88 15,4 0-16 1,0 0-104-16,0-4 0 15,13 0-8-15,-2-2-128 0,5-4 88 16,0-3-160-16,4 0 16 16,-8 0 32-16,3-10 64 31,-2-2 40-15,-9-4 56-16,-4-3 80 0,0 3 112 15,-4 7-72-15,-9-1 32 16,-2 10-64-16,-2 0 16 0,6 0-8 15,-1 3-48 1,4 10-48-16,4 3 8 16,4-1-8-16,0 2-8 0,0-5-136 15,16-2-48-15,0-7 16 16,4-3 40-16,4 0 56 16,0 0 32-16,-5-13-64 0,-2-3 112 15,-10-3 56-15,-3 0 72 16,-4 3 112-1,0 0 48 1,-11 7-40-16,-6 6-224 0,-2 3-24 16,-9 3-384-16,0 9-968 15,8 5-4714-15</inkml:trace>
  <inkml:trace contextRef="#ctx0" brushRef="#br0" timeOffset="74997.33">7937 14341 9706 0,'0'0'2896'0,"-4"0"-647"0,4 0-513 15,0 0-560 1,0 0-488 0,0 0-199-16,0 7-145 0,0 9 360 0,0 3-40 15,0-1-120-15,15 11 32 16,5 0-160-16,5 6 88 0,1 3-232 15,15 0-176-15,-1 0-48 32,-1 3 56-32,6 0-32 15,-10-2-72 1,-3-4 8-16,-12-1-8 0,-8-2 0 0,-8 0 8 16,-4 0-8-16,-24-1 0 15,-12-2-88-15,-11 0-288 0,-13-7-544 31,-36-13-416-31,20-9-1265 16,9 0-3752-16</inkml:trace>
  <inkml:trace contextRef="#ctx0" brushRef="#br0" timeOffset="75166.57">7817 14354 9129 0,'0'0'6242'16,"0"0"-4354"-16,92-47-488 0,-21 27-247 15,-4 4-433-15,10 10-336 0,-2 6-288 0,-19 0-96 16,11 6-384-16,-7 10-544 31,24 16-977-31,-16-10-2624 16,-5 1-232-16</inkml:trace>
  <inkml:trace contextRef="#ctx0" brushRef="#br0" timeOffset="75451.67">8857 14427 5281 0,'0'0'3272'0,"0"0"-951"0,0 0-289 31,0 0-431-31,0 0 375 16,-32 92-408-16,12-51-679 15,0 10-225-15,8 3-408 0,8-3 0 16,4-7-176-16,20-3-80 16,16-9-8-16,11-10-152 0,9-15 160 15,8-7 96 1,0-13-88-16,-1-22 120 15,-14-6 112-15,-14-13 32 0,-19-3 160 16,-16-4 8-16,-8 1 0 16,-28 6-120-16,-12 13-152 15,-3 13-96-15,-13 11-72 16,-4 14-488-16,-28 16-536 31,21 12-1072-31,8 4-3938 0</inkml:trace>
  <inkml:trace contextRef="#ctx0" brushRef="#br0" timeOffset="75899.52">7192 15373 10114 0,'0'0'6049'0,"0"0"-4425"0,0 0-567 15,83 0-409-15,16 0-16 16,49 0 32-16,39 0 8 16,28 6 16-16,20 1-8 0,12-4-168 31,28 0-127-31,25-3 23 16,2 0-200-16,-11 0-120 0,-29 0-40 0,-34 0 48 0,-53 0-96 15,-56 0 8-15,-42 0-16 16,-38 0 8-16,-19 0-272 15,-12 0-272 1,-8 0-425-16,-32 3-327 16,-59 7-328-16,3-1-3649 0,0-3-8378 15</inkml:trace>
  <inkml:trace contextRef="#ctx0" brushRef="#br0" timeOffset="77525.5">8032 15757 7889 0,'0'0'5905'0,"0"0"-3632"15,0 0-353-15,0 0-655 0,0 0-593 16,12-28-328-16,-12 28-168 15,0 0-168-15,-8 15 136 16,-9 11 136 0,-6 9 96-16,-5 6-160 15,0 7 24-15,-3-1-48 16,-1 4-16-16,4-6 40 16,4-4-72-16,12-6 80 0,3-3-56 15,9-10-152-15,9 0 80 0,19-3 32 16,8-3 24-1,15-3 8-15,14-4-111 16,2-9-49-16,1 0-305 16,-9 0-463-16,-3-13-8 0,-12 1 16 15,-9-7-104-15,-10 0-256 16,-9-3-569-16,-12-4-135 31,-4 0-105-31,0 4 1009 16,0 7 920-16,-4 2 608 15,-1 6 873-15,1 5 159 0,4 2-176 16,0 0-271-16,0 0-289 16,0 0-296-16,0 0-216 0,0 9-112 31,-4 7 320-31,-3 9 80 0,-1 7-96 0,-5 3-23 16,-2 6-105-16,-5 3 56 15,4 8 104-15,-4-2-392 0,4 1 16 16,0 0-80-16,5-7-160 15,2-6-96 1,1-6-400-16,1-4-624 16,7-8-617-16,0-17-647 0,0-3-4090 15,3-3-4376-15</inkml:trace>
  <inkml:trace contextRef="#ctx0" brushRef="#br0" timeOffset="78111.33">8569 15881 9538 0,'0'0'5617'16,"0"0"-3841"-16,0 0-56 15,0 0-799 1,0 0-425-16,0 0-304 16,0 0-40-16,0 0 144 0,0 0-56 15,120 0 56-15,-64 0-160 0,0 0-136 32,-5 0 0-32,-3-6-48 0,-8 3 48 15,-12-1-8-15,-8 4 16 16,-8 0-8-16,-8 0 0 15,-4 4-8-15,0 11 8 0,-4 17 384 16,-8 10 152-16,-8 5-32 16,-8 4-152-16,5 3-7 31,-5-4-105-31,4 2-72 16,0-2-64-16,3-5-104 0,10-1 16 0,-1-5-16 0,7-5-368 0,2-5-457 31,3-11-383-31,8-8-680 0,8-10-3425 0,4 0-3193 0</inkml:trace>
  <inkml:trace contextRef="#ctx0" brushRef="#br0" timeOffset="78389.92">9443 15913 8913 0,'0'0'4385'0,"0"0"-2264"0,0 0-33 16,0 0-695-16,0 0-265 15,0 0-360-15,23-48-208 16,-23 48-40 0,0 16-264-1,0 9 64-15,0 13 264 0,-4 7-191 16,-4 6-153-16,1 0-160 0,-2-1-80 15,1 1-136-15,-7-3-545 16,2-1-463-16,-2 4 0 16,2-9-1785-16,5-14-3992 0</inkml:trace>
  <inkml:trace contextRef="#ctx0" brushRef="#br0" timeOffset="78675.06">9359 16474 4993 0,'0'0'7209'16,"0"0"-5224"-16,0 0-297 0,0 0-880 31,0 0-328-31,-21 87-264 0,29-75-176 16,9-5-32-16,3-1 160 16,-1-6 376-16,5 0-320 31,-7-6-208-31,-2-7 152 0,-2-6-8 0,-13 0 153 15,0-4 223-15,0 8-96 16,-17-2-48-16,-3 12-248 0,-3 1-144 0,3 4-320 16,-8 0-904-16,11 0-2841 31,2 0-7290-31</inkml:trace>
  <inkml:trace contextRef="#ctx0" brushRef="#br0" timeOffset="79646.31">9769 14322 5369 0,'0'0'4457'16,"0"0"-2601"-1,0 0 480-15,0 0-327 0,0 0-561 16,0 0-384-16,36-76-183 16,-28 70-217-1,-8 2 64-15,0 1 16 0,0 3-192 16,0 0-112-16,0 0-224 31,0 0-200-31,0 13-16 0,-5 6 0 16,-2 13 256-16,3 6-24 15,-4 6-184-15,4-3 41 16,-4 7-89-16,4-4-73 0,-4 4-487 0,-7 0-712 0,-2 16-672 16,-3-11-2921-16,8-12-5578 15</inkml:trace>
  <inkml:trace contextRef="#ctx0" brushRef="#br0" timeOffset="80094.13">9761 14966 7497 0,'0'0'1792'0,"0"0"-127"0,0 0 351 0,0 0-135 31,0 0-793-31,0 0-464 0,0 77-192 15,0-65-160-15,4-2-72 16,8-3 0-16,0-7-72 16,0 0-32-16,4 0 0 0,-1-4-72 15,-6-9 120-15,-1-2-144 16,-4-1 88-16,-4 3 72 16,0 0 32-16,0 7 233 0,-4 6-81 15,0 0-208-15,0 3-104 16,-1 10-24-16,1 3-8 0,4 0 0 15,0-1 0-15,0-5-8 32,0-7-112-17,0 1-40-15,4-4 160 0,-4 0 48 16,5-7 200-16,-5-6-128 16,0-6-64-16,0 0 16 15,0 0-72-15,0 10-72 0,-9 9-680 16,2 0-1977-16,7 9-5665 0</inkml:trace>
  <inkml:trace contextRef="#ctx0" brushRef="#br0" timeOffset="80864.89">10323 15326 4905 0,'0'0'1896'0,"0"0"-480"0,0 0-23 0,0 0 215 16,0 0-408-16,0 0-184 16,0 0 369-16,12 0-65 15,0 0 64-15,12 0-127 0,15 0-497 47,25 3-136-47,36-3-96 16,43 0-256-16,13 0 64 0,11-10-136 15,-7 4-48-15,-9 0 32 0,-12 2-8 16,-8 4 112-16,-30 0-168 0,-30 0-112 16,-27 0 16-16,-13 0-16 15,-10 0-8 1,-5 0 0-16,-8 4-320 0,-8 2-456 15,-45 7-464-15,-6 2-1337 16,-1-5-5320-16</inkml:trace>
  <inkml:trace contextRef="#ctx0" brushRef="#br0" timeOffset="81751.45">10259 15941 8313 0,'0'0'4705'0,"0"0"-2152"15,0 0-153-15,0 0-815 0,0 0-561 16,0 0-384-16,0 0-208 16,0 0-160-1,-15 13-264-15,-13 19 384 0,-4 6 32 16,0 10-280-16,-5-1-72 16,-2-3-72-16,3 1 0 0,0-7-8 15,8-6-296 16,4-6-408-31,9-4-208 16,6-10-440-16,9-12-1521 0,0 0-3104 16,0-9-1193-16</inkml:trace>
  <inkml:trace contextRef="#ctx0" brushRef="#br0" timeOffset="81983.17">9956 15922 9418 0,'0'0'4272'0,"0"0"-1471"0,0 0-641 15,0 0-775-15,0 0-801 16,9 7-240-16,6 21 408 0,13 10 112 31,0 10-64-31,0 3-343 16,0 0-281 0,-5-1-112-16,-3 1-64 0,1-6-256 15,-2-1 160-15,-3-9-785 16,0-3-279-16,0-13-784 0,0-3-3313 15,-4-13-5490-15</inkml:trace>
  <inkml:trace contextRef="#ctx0" brushRef="#br0" timeOffset="82522.12">10633 15887 9129 0,'0'0'4025'16,"0"0"-1792"0,0 0-513-16,0 0-608 15,28-89-471-15,-7 70-153 0,7 3-184 16,7 4-96-16,5-1-24 15,4 7-64-15,3 3-104 0,-2 3 16 16,-9 0-32-16,-12 6 0 16,-9 7-72-1,-7 6-16-15,-8 3 88 0,-12 4 64 16,-20-1 280-16,-7 3 40 0,-2 1-104 16,-2-4-16-16,-1 1-88 15,17-7-160-15,6-6-8 0,10 2-8 31,11-2-152-31,0 0 16 16,19 6-32-16,9 0 168 0,8 3-104 16,-4 1-16-16,-1-1-24 15,-7-3 24-15,-7 3 120 0,-9-3 0 16,-8 3 0 0,-8 0 72-16,-16 4 128 0,-12-4 376 31,-12 0-136-31,1 0-72 0,-6-6-80 15,5 0-120-15,5-3-168 16,11-7-8-16,12-3-616 16,20-9-472-16,0-13-1305 0,12-6-6112 15</inkml:trace>
  <inkml:trace contextRef="#ctx0" brushRef="#br0" timeOffset="82738.23">11426 15856 14267 0,'0'0'4497'15,"0"0"-2689"-15,0 0-616 0,0 0-576 16,0 0-472-16,0 16-136 16,0 9 144-16,-7 10 80 0,-6 6 16 15,2 7-144-15,-6 3-104 16,-2 3 0-1,-1 0-544-15,-12 18-736 0,8-8-768 0,8-13-4626 16</inkml:trace>
  <inkml:trace contextRef="#ctx0" brushRef="#br0" timeOffset="83070.2">11255 16535 9778 0,'0'0'3840'16,"0"0"-1967"-16,0 0-393 0,0 0-816 15,0 0-288-15,0 0-128 16,-48 73-120 0,48-63-64-16,12-7-64 15,1-3 64-15,-2 0-64 16,6 0 0 0,-2-10-96-16,1-6-56 15,0-3 128-15,-12-3 24 16,0 0 0-16,-4 9 264 0,0 4 561 15,-8 5-313 1,-8 4-296-16,0 4-120 16,8 5-40-16,1 4-56 0,7 0-72 15,0-4 0-15,0 0-248 0,0-5-192 16,11-4-577-16,-3 0-3032 0,-4-13-3696 16</inkml:trace>
  <inkml:trace contextRef="#ctx0" brushRef="#br0" timeOffset="86732.34">14583 5083 5369 0,'0'0'5753'0,"0"0"-4801"15,0 0-520 1,0 0-296-16,0 0-8 0,-5 0-120 16,-3 9 0-16,-4 8 128 15,0-2 112-15,0 1 8 31,5 6-40-31,-6-3-168 0,5 3 24 16,1 1 24-16,-1 5-96 16,-1 4 96-16,2 3-88 0,-5 10 32 0,3 2 57 0,-6 10-9 15,-9 13-40-15,-8 16 16 32,-8 15 16-32,0 1-56 15,0-4 24-15,4-5-40 0,5-11 96 16,3-12 72-16,7-13 24 0,-2 10-56 15,-5 15 32 1,-4 17 40-16,1 12 160 16,3-3-112-1,7-10-128 1,6 7-64-16,6 3-64 0,2 6 40 16,-1 0-32-16,4-6 40 15,-5 1-56-15,5-8 0 0,-3 4 8 0,-1 6 0 16,4 0 8-16,-1 4-16 31,-2 2 8-31,-1 10 64 0,0 3-72 16,4 0 0-16,4 0 0 15,0 1 0-15,0-5 0 0,8 5 8 16,7-1 40-16,2 3-48 16,-2 1-8-16,6-4-8 0,-1-3 32 0,-1-6-16 15,5 2 56 1,-4-2-48-16,0 3-8 15,0-1 48-15,-4 5-48 16,-4-4-8-16,3-1 0 0,-2-5 8 16,-5-4 32-16,-1-3-32 31,-7 3 0-15,0 1 0-16,0-4 16 0,0 6 184 15,0-3-24-15,-7 4 104 16,-1-7-88-16,4-3-8 15,0 0 8-15,-1-3-72 0,-6-1-48 16,3 2-16 0,-8 1-40-16,0 4-16 0,-8 4 56 15,4-4-56-15,-3-9 8 16,6-4 8-16,-3-3 40 16,5-6 8-16,-2 6-64 0,2-6 88 15,2 0-32-15,-2 0-56 31,-2-3 0-31,-2 3 0 16,-1 3 0-16,1-4 0 0,-6-5 8 16,5-3-8-16,0-4 0 15,1 0 8-15,2 0-8 16,6 0 0-16,-1 0 16 0,3 1-8 31,6-1-8-31,-1 6 64 0,4 1-64 16,0 6 0-16,-4 0-8 0,4-3-40 15,0-7 48-15,-4 1 8 16,4-4-8-16,-4 0 0 0,4 0 8 16,0 0 0-1,0-3-8-15,0 4 8 16,0 2 32-16,0 0-40 0,8 4-8 16,0-1 8-16,4 1 8 15,-4 0 41-15,3-7 23 0,-3 0-72 16,-3 0 0-16,-5 0 48 15,0 0-48-15,0-12 0 0,0-10 0 32,-5-10 0-32,1-6 16 0,-4 10-16 15,1 6 0 1,3 6 8-16,0-2-8 16,4-1 0-16,-5 6 8 0,5-3 40 31,-4 4 0-31,1-4 40 15,3 1-8-15,-8-7 24 0,4-1-96 16,0-5 56-16,-5 0-64 16,6-7 8-16,-5-3 40 0,4-3-32 0,0 0-16 15,4-7 0 1,-4 4 0-16,-1-7 0 16,2-2 0-16,-1-1 0 15,-12-9-592-15,4-4-1217 0,-4-9-3784 16</inkml:trace>
  <inkml:trace contextRef="#ctx0" brushRef="#br0" timeOffset="93526.7">17459 7032 432 0,'0'3'680'0,"-8"-3"-200"16,-1 0-112-16,2 0 800 0,-1 0-512 16,0 0-168-1,0 0 17-15,0 0 55 0,-4-3 168 16,4 0 272-16,0 0-176 16,0 3-352-16,4-3-32 15,0 0 48-15,1 3-151 0,-2 0-17 16,5 0 192-16,-4 0 176 31,4 0-16-15,0 0 152-16,0 0 264 0,0 0-87 0,0 0-89 31,0 0-184-31,0 0-152 16,0 0-8-16,0 0-104 15,9 0-8-15,2 0-15 0,9 0 47 16,16 9-40-16,24-3-88 15,36 4-136-15,35-3-32 0,12 2-96 16,-7-3-16-16,-33-2 16 16,-39 2-88-16,-24-3 48 0,-16 0-40 0,-8-3-8 15,0 3 8 1,-8-3-16 0,-4 3 0-16,-4-3 8 0,0 0-8 15,0 0 88 1,0 0-88-16,0 0 8 15,0 0-8-15,0 0-32 0,0 0-16 0,0 0-320 0,0 4-712 32,0 9-345-32,-4-4-615 0,-8-3-3081 0</inkml:trace>
  <inkml:trace contextRef="#ctx0" brushRef="#br0" timeOffset="94814.22">18750 7083 4336 0,'0'0'2033'16,"0"0"-577"-16,0 0 105 16,0 0-33-16,0 0-216 0,0 0 120 0,-8-3-23 15,8 3-241 1,0 0-360-1,0 0-64-15,0 0-104 0,0 0-95 16,8 0-113-16,16 0-152 0,12 0 152 16,27 0-80-16,33 0-184 15,24 0-72-15,7 0-80 0,-20 0 40 32,-27 0 8-32,-37-3-56 15,-15 3-8-15,0 0 104 0,-7 0-8 16,-6-3 104-16,-10 3 8 0,-5 0-80 15,0 0-120-15,0 0-8 0,0 0 0 16,0 0-8 15,0 0-184-31,4 0-176 16,-4 0-208-16,8 3-280 0,3 13-281 16,-2-3-1735-16,-1-4-2953 0</inkml:trace>
  <inkml:trace contextRef="#ctx0" brushRef="#br0" timeOffset="95531.55">20208 7118 8729 0,'0'0'2129'15,"0"0"-1489"-15,0 0 536 16,0 0 361-16,0 0-361 0,88 3-32 15,-45-3-80-15,9 0-344 0,19 0-223 0,26 0-25 16,18 0-64-16,-7 0-184 31,-20 0-24-31,-28 0 8 16,-17 0-8-16,0 0-48 0,-2 0 40 16,2 0-16-16,-19 0-32 15,-8 0 40-15,-7 0-184 16,-9 0 80-16,3 0-80 15,-3 0-72-15,0 0-72 0,0 3-328 32,0 4-56-32,0-1-136 15,4 7-841-15,0 0-863 0,4-4-2129 16</inkml:trace>
  <inkml:trace contextRef="#ctx0" brushRef="#br0" timeOffset="96101.76">21714 7147 8089 0,'0'0'2961'0,"0"0"-1113"31,0 0 465-31,0 0-665 0,0 0-520 16,0 0-311-16,0 0-129 0,0 0-112 16,8-7-248-16,12 7-120 15,12-3-48-15,11 3-160 16,9 0 72-16,12 0-64 16,3 0 56-1,6 0 0 1,2 6-64-16,-2-2 80 0,-2-1 32 15,-11 0-8-15,0 0 40 16,-17 0 24-16,-4-3 0 16,-11 4 24-16,-3-4-184 0,-9 0 72 31,-8 0-80-31,-1 2-48 16,-7-2 40-16,4 0-152 0,-4 4-232 0,0-1-104 0,0 3-200 15,0 4-456-15,0 2-961 16,0-2-2784-16</inkml:trace>
  <inkml:trace contextRef="#ctx0" brushRef="#br0" timeOffset="97057.31">23085 7232 6793 0,'0'0'2753'0,"0"0"-1097"0,0 0 336 16,0 0-359-16,0 0-401 16,0 0-304-16,0-15-40 0,0 15-96 15,4 0-47 1,7-4-81-16,10 4-448 31,7 0-24-31,11 0-72 16,13 0-64-16,20 0 32 0,23 4-80 15,17 5 48-15,-12 0 16 16,-20-2-64-16,-29-4 88 0,-19 0 96 16,-4-3 96-1,-4 0 40-15,-4 0-88 16,-12 0 152-16,-4 0-80 0,-4 0-240 0,0 0 40 15,0 0-112-15,0 0-56 16,0 0-112-16,0 0-392 0,0 4-192 31,0-2-248-31,0 8-1025 16,0 3-183-16,0-4-2585 16,0 1-6233-16</inkml:trace>
  <inkml:trace contextRef="#ctx0" brushRef="#br0" timeOffset="97906.11">24384 7289 6249 0,'0'0'3209'15,"0"0"-1569"-15,0 0 424 0,0 0-327 16,0 0-705-16,0 0-272 16,4 0 64-16,-4 0-96 0,0 0-135 31,0 0-65-31,0 0-88 0,3 0-24 0,1 0-96 16,9 0-104-1,2 0-104-15,13 0-112 0,12 0 64 0,27 0 16 16,21 7-80-16,28 3 0 15,7-4 56 1,-11 0-40-16,-24-3-16 16,-33-3 8-16,-10 0 96 15,-14 0 136-15,1 0-40 0,-8 0 88 0,0 0-32 16,-12 0-80-16,-8 0-32 16,-4 0-136-16,0 0 56 15,0 0-64 1,0 0-144-16,0 0-64 15,0 0-168 1,4 0-192-16,-4 0-128 0,4 3-528 16,0 4-57-16,-4-1-631 15,3-3-2161-15,2-3-3977 0</inkml:trace>
  <inkml:trace contextRef="#ctx0" brushRef="#br0" timeOffset="98661.17">25790 7369 7361 0,'0'0'4241'0,"0"0"-3265"15,0 0 857-15,0 0-449 16,0 0-768-16,0 0-168 0,4 0 200 16,0 0 40-16,4 0 57 0,4 0-281 31,8 0-352-31,8 0 16 0,11 0-128 15,6 0 64-15,26 0 16 16,21 3 8-16,20 7 88 0,6 5-32 16,-10-2 8-16,-24-3 40 15,-24-7-120-15,-20 3 24 32,-8-3 56-32,-4 1-88 15,0-4 96-15,-9 0 32 0,-10 0-32 16,-6 0 24-16,1 0-112 15,-4 0 0 1,0 0-72-16,0 0-72 16,0 0-136-16,0 0-32 15,0 0-192-15,0 0-504 0,0 3-1345 16,0 0-4152-16</inkml:trace>
  <inkml:trace contextRef="#ctx0" brushRef="#br0" timeOffset="99309.51">27149 7458 6529 0,'0'0'3113'15,"0"0"-1657"-15,0 0 392 16,0 0-511-16,0 0-465 0,0 0-80 31,0 0 64-31,0 0 16 31,-5-6 16-31,18 6-295 0,6 0-409 16,9 0-136-16,13 0 96 0,2 0 8 16,13 0-136-16,23 0 160 0,21 2 16 15,-8 5-88-15,-9-4 8 16,-14 0-112 0,-26-3 112-16,5 0 48 15,-4 0 56-15,-13-3 152 0,-10-3-32 16,-10 0 96-16,-3-1-120 0,-8 4-152 15,0 0-40-15,0 0-120 16,0 3-96-16,0 0-216 31,0 0-320-15,0 0-224-16,0 0-584 0,0 9-745 0,0-2-2304 16,0 2-2088-16</inkml:trace>
  <inkml:trace contextRef="#ctx0" brushRef="#br0" timeOffset="99910.99">28508 7454 8369 0,'0'0'1865'0,"0"0"-505"15,0 0 72-15,0 0-175 0,0 0 31 16,0 0-136-16,0 0-152 16,0 0-232-16,0 0-159 0,7 0 7 0,9 0-320 15,4 0-152 1,12 0-96-1,12 0-48-15,4 0 8 0,11 4-8 16,5-1 64-16,0 0-56 16,-4-3 0-1,-1 0 64-15,-3 0 16 0,-8 0-80 16,-8-3 48-16,-4-4 40 47,-8 1 0-47,-13 0 48 0,2 0-136 15,-14 2 56-15,1 1-56 16,0 0 8-16,-4 3-16 0,0 0 0 0,0 0-120 16,0 0-96-16,4 0-368 0,12 0-656 15,-4 0-2785-15,4 0-1585 16</inkml:trace>
  <inkml:trace contextRef="#ctx0" brushRef="#br0" timeOffset="100396.61">29746 7407 7641 0,'0'0'1921'15,"0"0"-377"-15,0 0-568 16,0 0-352-16,0 0 624 0,80 0-239 15,-44 0-401-15,4 0-80 32,7 0-144-17,9 0 8-15,4 3-88 0,0 0-104 16,3 1 24-16,5-4-72 16,0 0-88-16,0 0 40 15,-4 0-104-15,-1-4 64 0,-7-2 0 16,-8-4 56-1,-4 1 72-15,-8 3-112 16,-8-1-8-16,-9 4 0 0,-3 0-72 16,-8 3-176-16,-8 0-1264 15,0 0-3185-15,-11 3-232 0</inkml:trace>
  <inkml:trace contextRef="#ctx0" brushRef="#br0" timeOffset="115618.17">15463 8328 1584 0,'0'0'2696'0,"0"0"-1247"0,0 0-329 16,0 0 80-16,0 0-16 15,0 0 33 1,-12 0 23-16,8 0 88 16,4 0-23-16,-5 0-289 0,5 0-392 15,-4 0-64-15,4 0-16 0,0 0 32 16,0 0 8 0,0-3-112-16,0-4-23 31,0-3-57-31,0-2-216 15,4-4-80-15,17 0 24 0,3-3-72 16,7 3-32-16,9 4 0 16,8-1-16-16,3 6 48 0,2 5-48 15,-5 2-48-15,-13 0 32 16,-7 9-40 0,-12 10-8-16,-16 7 16 0,0 2 48 0,-16 10 56 15,-24 0-48-15,-7-3 32 16,-5 0-32-16,-8-7 0 0,9-5-8 15,10-7-48-15,5-3 40 32,16-8 8-32,9 2-136 15,7-4 88 1,4-3 0-16,4 0-8 0,24 0-512 16,7-3 456-16,10-4 112 0,6 5 48 15,-3-1-40-15,-1 3 88 0,-2 0 64 31,-14 3-40-31,-3 9 72 16,-3 8-120-16,-18-2-64 16,-3 8-16-16,-4 2 16 0,-11-2 48 15,-14-1-48-15,-15 0-8 0,-7-3 112 16,-9-5-104-16,-8-2 64 16,0-2-64-1,1-6-8-15,3-4 16 16,8-3-16-16,4-3 0 0,20-10-8 15,4-6-280-15,24-16-825 0,0 6-2935 16,21 4-3338-16</inkml:trace>
  <inkml:trace contextRef="#ctx0" brushRef="#br0" timeOffset="117121.78">16690 8347 5217 0,'0'0'6025'0,"0"0"-4745"16,0 0-424-16,0 0 97 16,0 0-257-16,-64 13 72 0,32 12-152 31,4 10-40-31,0 3-184 16,4-3-96-16,13 3-216 15,7-3 0-15,4-6 16 0,8-4-16 16,16-6-80-16,4-7 16 15,11-5 16-15,5-7 112 0,0-3-24 32,3-16 48-32,-10-7-80 0,-5-2 401 15,-17-7 31-15,-7-4-112 16,-8 5 152-16,-12-1-136 0,-19 6-280 16,-14 10-96-16,-6 10-48 0,3 9-8 15,-3 6-40 1,10 20-808-16,9 21-1185 31,13-5-2928-31,10-7-2480 0</inkml:trace>
  <inkml:trace contextRef="#ctx0" brushRef="#br0" timeOffset="117553.98">16945 8449 10418 0,'0'0'3184'15,"0"0"-839"-15,0 0-753 0,0 0-407 16,0 0-497-16,0 0-280 0,0 0-216 31,72-39-192-31,-57 61 0 16,-7 7 0-16,1 9-16 16,-5 3 16-16,-4 1 0 0,0-1 0 0,-9-6-8 15,-3-7-104-15,1-6 56 16,2-9 40-16,5-6-32 15,4-7 40-15,0-3 8 16,4-16 48-16,16-16-48 16,5-7 0-16,6-5-8 15,9-4 8 1,-1 0 8-16,-2 7 64 16,3 9 0-16,-8 13 152 0,-8 12 40 31,-5 10-88-31,-3 13-104 15,-8 15 0-15,0 11-16 0,-3 5 88 16,-5 1-120-16,0 2 80 0,0-3-96 16,0-2 32-16,3-5-40 0,1-5-360 0,4-9-664 31,8-11-1281-31,4-8-3008 16,-8-4-2120-16</inkml:trace>
  <inkml:trace contextRef="#ctx0" brushRef="#br0" timeOffset="118108.56">17523 8556 5169 0,'0'0'8449'0,"0"0"-6992"15,0 0-1073-15,0 0-136 16,0 0 320-16,0 0-280 16,0 0-8-16,31 41-24 0,-14-37 80 15,-2-4-80-15,5 0-160 16,4 0-96-1,0-13-224-15,-4-6-160 16,-5-3 192-16,-2-7 40 0,-9 1 152 16,-4 5 0-16,0 7 376 0,-8 10 272 15,-12 6-384-15,-4 10-16 16,-4 15 145-16,5 10-65 16,2 6-136-16,10 0-88 15,6 4-104-15,5-7 8 16,5-3-8-16,14-6-288 0,9-10-313 15,12-10 217-15,12-9 280 16,4-3-88-16,7-19-144 0,5-13-184 31,-1-10 48-15,-7-8 40-16,-4-5 80 0,-4-2 48 16,-20 13 304-16,-8 8 960 15,-12 17 368-15,-12 13 105 0,0 9-777 16,-17 6-456-16,-2 19-104 15,-1 7-96 1,1 3 0-16,2 3 40 16,17 3-40-16,0-2 0 15,0 2 0-15,12-6 0 0,-4 2 0 0,0-5 72 16,-8 0-72 0,0-3 8-1,-28-1-8-15,-7-2 16 0,-18-4-16 16,-3-3-168-16,-19-3-720 15,15-3-1857 1,12-10-5305-16</inkml:trace>
  <inkml:trace contextRef="#ctx0" brushRef="#br0" timeOffset="118424.91">18531 8417 11722 0,'0'0'4001'0,"0"0"-2249"16,0 0-568 0,0-77-495-16,0 62-201 15,0-2-168-15,0 8-96 16,0 0 48-16,11 2-80 0,10 4-192 31,3 3 64-31,8 0-64 0,7 19 0 16,1 0 16-1,-1 10-16 1,-2 6 40-16,-5-3-40 0,-13 3 0 16,-10 2-16-16,-9-2 8 15,-5 7 8-15,-27-1 72 0,-7 4-72 16,-14 5-96-16,-33 23-1008 0,9-16-2009 16,14-6-5865-16</inkml:trace>
  <inkml:trace contextRef="#ctx0" brushRef="#br0" timeOffset="118710.02">18614 9029 11362 0,'0'0'4705'0,"0"0"-4025"16,0 0-320-16,0 0-144 0,0 0-72 16,0 54-136-16,0-38 48 15,0 0-56-15,0-3-312 0,5-1 48 16,-2-5-160-16,5-7 96 31,4 0-208-15,-4 0 216-16,4-19 184 0,-4-3 136 15,4-7 8-15,-8 3 296 16,0 1 240-16,-4 9 296 16,0 7-472-1,-13 9-368-15,-6 3-1552 0,-5 7-3785 16</inkml:trace>
  <inkml:trace contextRef="#ctx0" brushRef="#br0" timeOffset="120461.05">16837 10118 9842 0,'0'0'2080'16,"0"0"-1136"-16,0 0-104 15,0 0 201 1,0 0-225-16,0 0-152 0,-95 80-304 16,75-45-8-16,3 3-80 15,6 3-96-15,11-3-104 16,0-6 16-16,20-3-72 0,16-7-16 16,7-9-208 15,13-10-48-31,4-3 256 0,4-10 48 15,-8-12-40-15,-9-10 64 16,-14-3 320-16,-18-3 104 16,-15-3 193-16,0 3-121 0,-32 3-96 15,-11 13-184-15,-13 6-144 16,-8 13 64-16,0 3-168 16,8 19-40-16,8 12-152 0,16 30-824 15,13-7-1129-15,19-4-3456 16</inkml:trace>
  <inkml:trace contextRef="#ctx0" brushRef="#br0" timeOffset="120877.64">17794 10226 11898 0,'0'0'2273'0,"0"0"-673"0,0 0-64 0,0 0-552 16,0 0-632-16,0 0-263 15,0 0-81-15,-112 38 168 0,76-2 32 16,4 1-56-16,8 2 16 31,9-1-168-31,15-3 0 0,0-4-8 16,7-5-40-16,21-10-208 15,8-3 64-15,7-13 176 16,10 0-88-16,-1-10-25 16,-5-12 129-16,-7-13 65 0,-8 0 39 31,-16-6 144-31,-16-1 64 0,0 7 104 16,-24 3 0-16,-16 10-272 15,-12 13-56-15,-3 6-40 0,-1 3-48 16,4 22-8-16,8 10-288 0,13 28-808 15,7-9-1521 1,20-7-3256 0</inkml:trace>
  <inkml:trace contextRef="#ctx0" brushRef="#br0" timeOffset="121278.61">18507 10229 8889 0,'0'0'2329'0,"0"0"311"0,0 0-503 32,0 0-1017-32,0 0-824 15,0 0-56-15,0 0 440 0,-96 71-215 16,68-34-273-16,4 2-72 15,9-1-64-15,2 0-56 0,13-7 0 16,0-5-80-16,8-7-409 16,16-6 57-1,12-7 112-15,8-6 224 16,3-3-224-16,5-19 112 0,1-7 208 0,-14-12 224 16,-3 3 376-1,-12-7-8-15,-13 7-127 0,-11 7 159 0,0 2-88 47,-23 13-32-47,-9 10-296 16,-12 6-160-16,-8 3 0 0,1 19-48 15,-17 26-232-15,8-4-976 16,20-3-3705-16</inkml:trace>
  <inkml:trace contextRef="#ctx0" brushRef="#br0" timeOffset="121764.21">19315 10179 12082 0,'0'0'2601'0,"0"0"-337"0,0 0-431 16,0 0-721-16,0 0-384 0,0 0-416 15,8-35-312-15,-8 54 8 16,0 12 136-16,0 17 328 31,0 16-72-31,0 18-104 0,9-2 40 16,6-7-240-1,2-13 8-15,2-15-104 16,-3 2-360-16,4 7-736 0,0-9-680 0,-13-20-5386 16</inkml:trace>
  <inkml:trace contextRef="#ctx0" brushRef="#br0" timeOffset="122396.93">20196 10135 11586 0,'0'0'3081'15,"0"0"-545"-15,0 0-1024 0,0 0-751 16,0 0-625-16,0 0 120 31,0 79 336-31,4-22-272 0,8 25 160 0,8 14-40 16,4-8-288-16,-9-18-56 0,2-22-32 15,-6-20-64-15,2 7-264 16,2 10-776-16,2-4-993 16,-9-9-4000-16</inkml:trace>
  <inkml:trace contextRef="#ctx0" brushRef="#br0" timeOffset="122920.31">21300 10496 11898 0,'0'0'2609'16,"0"0"-681"-16,0 0-464 15,0 0-696-15,0 0-407 0,-97 39-233 16,71-5 0-1,5 8-80-15,5-1-32 16,8-3-16-16,8 0 0 16,4-6-8-1,16 0-280-15,12-13 32 16,8-6 15-16,8-7 241 0,4-6 8 16,-9-10 120-16,-3-16-120 0,-12-8 161 15,-15-8 183-15,-13-5 192 0,0-7-184 31,-25 3-192-31,-6 3-40 16,-10 10 32-16,-2 16-152 0,7 16-16 16,-4 6-128-16,12 16-752 15,12 34-905-15,12-2-2736 16,4-7-2488-16</inkml:trace>
  <inkml:trace contextRef="#ctx0" brushRef="#br0" timeOffset="123299.14">22221 10509 13570 0,'0'0'2289'16,"0"0"-321"-16,0 0-783 0,0 0-625 15,0 0-400-15,0 0-96 16,-105 13-64-16,73 22 0 0,4 9 48 15,13 4-48 17,2-1-16-32,13-2-200 15,0-4-432-15,21-9-185 0,7-4-143 16,11-12 600-16,6-9-8 16,2-7 304-16,-3-7 80 15,0-18 152-15,-12-14 424 0,-8-2 112 16,-9-12-152-1,-15-5 65-15,0-5 31 0,-15-1-376 16,-13 7 136-16,-8 16-136 0,-8 12-56 16,0 20-192-16,0 9-8 31,8 25-520-31,12 39-969 16,9-4-2647-16,15-6-4242 0</inkml:trace>
  <inkml:trace contextRef="#ctx0" brushRef="#br0" timeOffset="123668.88">22945 10566 12978 0,'0'0'2593'16,"0"0"-865"-16,0 0-616 15,0 0-735-15,0 0-305 16,-112 38-72-16,76-3 8 0,5 0-8 31,15 3 0-31,4-3-64 0,12-3-33 16,0 0-175-16,24-7-368 0,8-6 88 15,7-6 184-15,13-13 264 0,0 0 64 16,4-13 40-16,-1-16 224 0,-10-8 592 31,-13-11-104-31,-17-6-111 16,-10-4-65-16,-10 1-40 0,-23 7-112 15,-12 11-168-15,-3 14-40 16,-9 16-176 0,9 9-48-16,2 16-608 15,13 31-1161-15,13-6-2976 16,11-6-5217-16</inkml:trace>
  <inkml:trace contextRef="#ctx0" brushRef="#br0" timeOffset="123900.6">23742 10211 15643 0,'0'0'2152'0,"0"0"-431"0,0 0-657 16,0 0-600-16,0 0-304 15,36 95-64-15,-36-3 160 16,0 19-88-16,0 6-152 15,0-12 56-15,0-29-72 16,0-22-48-16,0-12-304 0,0 15-672 16,4-10-1233-16,3-5-4400 0</inkml:trace>
  <inkml:trace contextRef="#ctx0" brushRef="#br0" timeOffset="128611.94">24878 10306 11330 0,'0'0'2520'0,"0"-6"-367"15,0 2-673-15,0 4-720 16,-13 0-480-16,-6 13-272 0,-9 13 96 16,-4 5 1-16,0 10-105 15,0 7 0-15,8 3 48 0,4 0-32 47,8-1-16-47,9-2-48 0,3-10-417 16,11-6-447-16,21-4 312 0,9-12 320 15,2-3-200-15,9-10 480 16,3-3 104-16,-7-13 200 0,-4-9 736 16,-8-13-184-1,-9-6-7 1,-10-9-321-16,-13-8-168 0,-4 1 104 0,-4 3-224 16,-13 6-8-16,-6 17-16 15,-12 15-216-15,-6 16-48 0,-34 22-544 16,2 13-1737-16,6 3-4704 0</inkml:trace>
  <inkml:trace contextRef="#ctx0" brushRef="#br0" timeOffset="139453.91">17666 6467 8193 0,'0'0'2689'0,"0"0"-417"16,0 0-591-16,0 0-265 16,0 0-384-16,8-6-392 0,-8 6-72 15,0 0-183-15,0 0-81 16,4 0-104-16,-4 13 16 0,8 2 120 31,-5 11-88-31,2 2-24 16,-1 7 0-16,-4 0-128 31,0 6-32-31,0 1 8 16,0-4-64-16,0 0 8 0,0-3-16 15,0-3 0-15,-4-4 0 0,-1-2-80 16,5-8-312-16,-3-1-432 16,3-5-681-16,-8-9-839 15,4-3-1593-15,-4 0-536 0</inkml:trace>
  <inkml:trace contextRef="#ctx0" brushRef="#br0" timeOffset="139776.79">17654 6305 9281 0,'0'0'1385'0,"0"0"39"0,0 0-384 31,0 0-15-31,0 0 319 16,0 0-168-16,16-73-80 16,-4 67-568-16,4 2-288 0,7 2 25 15,1 2-153-15,8 0 8 16,-4 2-32-16,8 18-16 16,-12-1-72-16,0 6-8 0,-8 4 8 15,-13-1 0-15,-3-2 8 16,0-1-8-16,-11 1 16 0,-17-4 88 15,-4-3-56-15,-7 0-40 16,-6-6-8-16,6-1-176 0,-9 1-921 31,8-3-2992-15,17-4-5833-16</inkml:trace>
  <inkml:trace contextRef="#ctx0" brushRef="#br0" timeOffset="140193.42">18033 6622 10562 0,'0'0'3128'16,"0"0"-751"-16,0 0-505 0,0 0-639 0,0 0-449 15,0 0-328-15,0-2-304 32,0 8-24-32,0 7 32 15,0 9 120-15,0 3 0 0,0 7-144 16,0 3-72-16,0-3-64 0,0 3-176 16,0 6-712-16,0-6-1625 15,0-10-4632-15</inkml:trace>
  <inkml:trace contextRef="#ctx0" brushRef="#br0" timeOffset="140826.15">19231 6480 9722 0,'0'0'2488'16,"0"0"-111"-16,0 0-385 16,0 0-456-16,0 0-567 0,0 0-633 15,9-13-256-15,-9 32-80 16,0 6 296-16,-9 10 112 0,5 7-232 31,-3 5 0-31,3 1-88 31,0 3-80-31,4-3 40 0,0-4-40 0,0-6-8 16,0-6 0-16,0-7-96 16,0-3-224-16,0-2-632 0,0-11-993 15,-4 1-3152-15,-8-10-2785 16</inkml:trace>
  <inkml:trace contextRef="#ctx0" brushRef="#br0" timeOffset="141126.88">19180 6321 2800 0,'0'0'8042'0,"0"0"-5474"16,0 0-311-16,0 0-625 0,0 0-568 0,0 0-431 15,103-67-513-15,-63 77 64 0,4 12 8 16,4 10-176-16,-12 3-8 31,-4 6 32-31,-13 4-40 0,-15-4-16 16,-4 0 8-16,-28-6 8 16,-11-6 152-1,-12-4-152-15,-5-6 96 0,0-6-96 16,7-1-120-16,-6 4-616 15,19-6-1449 1,8-4-3784 0</inkml:trace>
  <inkml:trace contextRef="#ctx0" brushRef="#br0" timeOffset="141781.74">19431 6769 9450 0,'0'0'2376'0,"0"0"-127"16,0 0-537-16,0 0-464 0,0 0-344 15,0 0-384-15,0 0-175 16,64-6-89-16,-44 18-64 0,-5 1-40 16,-2 6-152-16,-13 3 40 31,0-3-40-31,-20 0 56 0,-8 0 64 0,0-3 80 16,0-3-40-16,4-7 16 15,12 1-88-15,8-4-80 0,4 0-16 16,4 0 8-16,24-3 0 0,8 0-136 31,12 0 56-31,7 0-680 16,25-13-745-1,-12-5-2840-15,-12-5-6049 0</inkml:trace>
  <inkml:trace contextRef="#ctx0" brushRef="#br0" timeOffset="142414.45">20443 6534 5945 0,'0'0'5081'0,"0"0"-3105"0,0 0 257 16,0 0-425-1,0 0-672 1,0 0-543-16,0 0-249 16,0 0-248-16,24 0 8 0,-24 19 248 15,4 9-144-15,0 11 88 16,0 5-80-16,-4 3-128 15,4 1-8-15,-4 0-72 0,7-3-16 32,-3-4 8-32,1-6-344 0,-1-7-336 0,0 1-705 15,-4-7-1215 1,0-12-3217-16</inkml:trace>
  <inkml:trace contextRef="#ctx0" brushRef="#br0" timeOffset="142699.56">20419 6378 10002 0,'0'0'1728'0,"0"0"408"16,0 0-503-16,56-76-409 31,-32 67-368-31,12 9-360 0,0 0-56 0,7 3-79 0,1 16-81 16,-4 6-56-16,-12 4-216 15,-8 6 72-15,-16 0-80 16,-4 3 0 0,-20-4 160-16,-12 1-160 15,-8-6 96-15,-4-4-8 0,1-5-88 32,3-5-48-32,-4 2-552 15,16-2-1225-15,8-8-3152 0</inkml:trace>
  <inkml:trace contextRef="#ctx0" brushRef="#br0" timeOffset="143586.15">20762 6728 9690 0,'0'0'2272'0,"0"0"153"16,0 0-705-16,0 0-568 0,0 0-360 15,31-29-400-15,-6 26-136 16,3 3-135-16,0 0-49 15,0 0-72-15,-5 3-16 16,-7 9-32-16,-8 1-113 16,-8 0 153-16,0 3-112 0,-4 0 88 15,-16-3 32-15,0 2 48 16,4-5-40-16,4 0 56 0,5-1-64 16,3-3 0-16,4 4-8 15,0 0-72 1,8 5 24-1,7 1 8-15,1 0-16 16,0 3 16-16,-4-6-200 0,-4-4 240 16,-4 1-56-16,-4-4-272 0,-4 1 336 15,-16-5 0-15,-8-2 280 32,-4 0-8-32,-4 0-128 15,1 0-64-15,3 0-80 0,0 0-32 0,4-6-1632 16,12 0-4705-16</inkml:trace>
  <inkml:trace contextRef="#ctx0" brushRef="#br0" timeOffset="144920.57">30025 6664 8849 0,'0'0'1537'15,"0"0"-841"-15,0 0 216 16,0 0-344-16,-4 6-536 0,4 7-16 16,-7 3 160-16,2 6 472 15,1 3 265-15,0 1 199 0,0-1-552 0,0 4-112 16,1-1 0 0,-5 4-144-16,-1 3-88 15,2 3-112-15,3 0-8 16,-4-3-40-16,3 4-56 0,5-4 8 15,0-7 64-15,0 1-72 32,0-7-16-32,5-3-440 0,-1-3-544 15,-4-10-992 1,0-3-1001-16,0-3-3520 16</inkml:trace>
  <inkml:trace contextRef="#ctx0" brushRef="#br0" timeOffset="145274.69">29997 6658 7193 0,'0'0'1512'16,"0"0"249"-16,0 0-729 0,0 0-64 31,0 0-16-31,0 0 9 15,49-73-297-15,-38 69-392 16,6 1-216-16,-2 3 96 0,5 0-24 16,0 7-56-16,8 5 72 15,0 8-48-15,0 2 80 0,0 0-8 32,-4 0 8-32,-13-6 24 0,-3 0-200 15,-8-3-112-15,0-1 112 0,-19-2 56 16,-13 3 40-16,-9-7 24 15,-2 3-16-15,-5-2-40 16,4-1-64-16,5 10-608 16,11 0-1937-16,7 0-3392 15</inkml:trace>
  <inkml:trace contextRef="#ctx0" brushRef="#br0" timeOffset="146107.89">30268 6994 1768 0,'0'0'5409'0,"0"0"-3401"15,0 0-351-15,0 0-433 0,0 0 216 16,0 0-223 0,0 0-313-16,8-3-384 0,-8 3-248 15,0 0 0-15,0 0-176 16,0 0-96-16,-8 3 80 0,-4 10-72 15,4 0 40-15,-3 2 40 16,3 4-32 31,-1-2-48-47,2 1 0 16,7-1 64-16,0-2 0 15,0 1-72-15,0-3 56 0,0 0 8 0,0-4 8 16,7 1 0-16,2-7-72 15,-1 3 192-15,7-2 16 0,1-2-112 0,4 1 0 16,0-3-88-16,0 0 64 16,-4 0-72-16,0 0-152 0,-4 0 40 15,-8 0-8-15,-1 0-32 16,-3 0-264-16,0 0-280 0,0 0-392 31,0 4-761-15,0-1 497-16,0 0-264 15,-3 0-745-15,3-3-2328 0</inkml:trace>
  <inkml:trace contextRef="#ctx0" brushRef="#br0" timeOffset="146793.98">30284 6956 6769 0,'0'0'2232'0,"0"0"-319"16,0 0-185-16,0 0-319 0,0 0-385 15,4-3-312 1,-4 3-176-16,0 0-320 0,0 0-80 31,0 0-136-31,0 10 0 16,0 5 176-16,0 4 104 15,-4 7-40-15,4 5 40 0,-4 1-56 16,4 3 88-16,0 3-176 16,0-2-16-16,0 1-24 15,0-8-96-15,0-1 56 0,0-5 24 16,0-4-80-16,0-7 0 15,4-2 0-15,-4 0-8 16,0-8-368-16,0 2-856 0,4-4-1312 47,1 0-1521-47,2 0-792 0</inkml:trace>
  <inkml:trace contextRef="#ctx0" brushRef="#br0" timeOffset="147210.57">30571 7067 7057 0,'0'0'2385'15,"0"0"-401"-15,0 0-472 31,0 0-448-31,0 0-495 0,0 0-217 0,0 0-160 0,0 0-176 16,-20-9 144-16,9 25 128 16,-2 3-64-16,5 3-32 0,1 0-192 15,3 4 128-15,-1-7-48 32,5-1-80-32,0-1 0 0,12-5 0 15,4-2 88 1,4-1 456-16,4-5-312 15,0-2 56-15,-4-2-112 0,-4 0 144 16,-4-12 8-16,-1-7 72 16,-6-4-143-1,-1 1-33 1,-4-3-152-16,0 3 0 0,0 0-8 0,-13 6-64 16,6 6 0-16,-9 4-112 0,-4 6-72 15,-16 9-753-15,1 11-1391 16,7-5-3753-16</inkml:trace>
  <inkml:trace contextRef="#ctx0" brushRef="#br0" timeOffset="156649.18">18260 12369 9378 0,'0'0'1632'0,"0"0"448"15,0 0-391-15,0 0-145 0,52-72-224 16,-48 62-376-16,0 7-127 15,-4 3-161-15,0 0-208 0,0 0-88 32,0 0-112-32,0 0-136 0,0 0-112 0,0 16 48 15,0 16-24-15,0 5 400 16,0 15-232 0,0 7 24-16,0 15-16 15,0 15-136-15,0-10 40 16,0-9-88-16,0-16 16 0,0-20-32 15,0 5-104-15,0-1-264 16,0-6-400-16,0-10-160 0,0-3-648 16,3-9-1113-16,18-10-1896 0,-2-17 264 15,1-8-1152-15</inkml:trace>
  <inkml:trace contextRef="#ctx0" brushRef="#br0" timeOffset="157081.4">18742 12509 6545 0,'0'0'2080'0,"0"0"-367"16,0 0-305-16,0 0-48 31,0 0 113-31,0 0-25 16,0 0-504-16,0 0-512 0,47-38-328 0,-58 67-40 0,-2 9 456 15,2 10-120-15,-6 9-159 16,10 3-17-16,3-3-224 0,4-3 48 31,0-6-48-31,20-10-16 16,8-10 16-16,8-9 80 15,11-9 16 1,5-7 8-16,8-3-88 0,-8-16 112 16,-9-12-8-16,-7-10-24 0,-12-19 80 15,-12-20 72 1,-12 4-32-1,0 3 96-15,-16 13 0 16,-12 13-56-16,-3 6 8 0,-14-3-40 16,2 11-8-16,-1 15-168 0,4 5-40 0,0 10-8 15,1 10-224-15,7 18-400 32,4 14-536-32,11 34-553 15,6-9-2528-15,11-7-2920 0</inkml:trace>
  <inkml:trace contextRef="#ctx0" brushRef="#br0" timeOffset="157999.18">19455 13246 8785 0,'0'0'2313'0,"0"0"-761"15,0 0-119-15,0 0-273 0,0 0-472 32,0 0-256-32,-40-51-160 15,20 45 80-15,-4-1 296 16,-8 1-128-16,-7 3 65 0,-2 3-169 15,-6 0-40-15,-5 0-16 16,0 6-32-16,1 10 8 0,2 6-48 31,6 7-184-31,7 6-8 16,4 3-24-16,8 7-64 0,12 2 48 16,8 7-48-16,4 0-8 0,13 6 64 15,10-3-56-15,13-3-8 16,12-9 0-16,8-10 0 15,7-19 96-15,9-7 128 16,4-9 32-16,-5-6-80 16,-7-13-56-16,-4-4-32 0,-21 1 16 31,-2 3-56-31,-18 3 96 16,-10 7-136-16,-5 3 224 0,-4 2-64 31,0 4-168-31,0 0-48 15,0 0-384-15,0 0-456 0,-20 13-168 16,-1-3-1233-16,6 2-3624 0</inkml:trace>
  <inkml:trace contextRef="#ctx0" brushRef="#br0" timeOffset="160073.26">19527 14081 5937 0,'0'0'4865'16,"0"0"-3273"-16,0 0 16 0,0 0 129 16,0 0-577-16,-21-16-504 0,21 10-160 15,0-4-288-15,9 1 16 32,6-1-16-32,2 1 41 0,6-1-81 15,5 0-16-15,9 7-136 16,6 0-16-16,0 3 0 15,6 0-16-15,-10 0 16 16,-7 6-104-16,-8 4 56 0,-12 2-72 16,-3-2-144-16,-9 6 159 15,0 0 105 1,0-4 0-16,-17 5 0 16,-2-2 8-16,-5-2-8 15,0-3 40-15,-4-1-32 0,7 1-8 16,6-7 16-16,-2 0-8 0,10-3 0 15,3 3-8-15,4-3 17 16,0 0 55 0,0 0-72-16,11 0-209 0,10 0 209 15,7 4 48-15,0 2-8 16,4 3-40-16,-4 1 0 0,0 2 8 31,-9 5-8-31,-3 1-128 0,-8-2 128 31,-4 0 0-31,-4-3 0 16,0 3 8-16,-4-1-8 16,-8 2 64-16,-4-2-64 0,-8 1 0 15,1-3 8-15,-9 0 40 0,-9-7 41 16,2-3-89-16,-10 0 144 16,6-3 0-16,0 0 64 15,-2-3 8-15,13-6 8 16,8 2 56-16,13 1 72 0,3-1-232 15,8 5 8-15,0 2-40 16,0 0-40-16,0 0-48 0,0 0-48 16,0 0-48-1,0 0-152 1,-9 0-968-16,2 6-1169 16,-5 0-3752-16</inkml:trace>
  <inkml:trace contextRef="#ctx0" brushRef="#br0" timeOffset="179250.55">17523 12020 4176 0,'-4'-3'1689'0,"4"3"-281"0,-4-3-312 31,4 3-7-31,0 0-233 0,0 0-80 16,0 0-136-16,0 0 0 15,0 0-56-15,0 0-128 16,0 0-152-16,0 0-176 0,0 0-48 16,0 3 16-16,8 6-88 15,3 1 289-15,13 0 271 0,16-1-16 16,20 1-56-16,31-4-208 15,41-3-88-15,7 1-56 16,5-2-88-16,-20-2 16 0,-17 0-64 31,-12 0-8-15,-3 0 0-16,-16 4 8 16,-16-4 32-16,11 0-24 0,13 0-16 15,12 0 72-15,11 0-64 16,-11 0 64-16,-5 0 8 0,-3 0-80 15,0 0 0 1,0 3 56-16,-8 0-56 16,-5 0 0-16,-19 1 0 0,-9-1 0 15,-6 0-8-15,6 3 0 16,5 0 8-16,4 1 8 16,-13-1-8-16,2 1 0 0,-9-1 0 15,-8-3 0 1,-5 0 0-16,1 0 8 15,-8-3-8-15,-4 4 8 16,0-4 0-16,-4 0-8 16,-8 0-8-16,4 0 0 15,-4 3 0-15,0 0-144 16,4 0 152 0,3 7-8-16,2 6-48 15,3 3 56-15,-1 3 0 0,2 6 0 16,-5 4 40-16,3 6-32 0,-2 3 96 15,-5 7 72-15,3 15 0 0,1 20 176 16,1 19-176 0,-1 2 40-16,-5-2-64 15,9-4-48-15,-8-9 144 16,8 0-31-16,-4 4-65 0,0-5 80 16,1-2-8-16,-6-7-40 15,1-12-24-15,0-13-64 0,0-13 128 31,0 1 16-31,0 8-16 0,0 8-8 16,4 2-88-16,-4 0 96 16,0-6-64-16,-4 3-104 0,0-3 8 15,0-3-56 1,-12 3 0-16,-4 0 104 0,1-3-112 31,-6-3 0-31,-3-1 0 16,0-9-192-16,1-3-184 15,-5-6-152-15,0-7-424 0,-17-9-705 16,10-4-2744-16,-1-6-3704 0</inkml:trace>
  <inkml:trace contextRef="#ctx0" brushRef="#br0" timeOffset="180021.26">17296 12249 5937 0,'0'0'1352'0,"0"0"360"15,0 0-103 1,0 0-217-16,0 0-376 16,0 0 161-16,0 0-145 0,28-64-104 0,-28 64-184 15,0 0-432-15,4 13-312 32,-1 15 8-32,1 30 560 0,0 31-8 15,8 47-216-15,-4 20 73 16,0 6-209-16,4-7-88 15,0-15 48-15,4 3-96 16,4 3 24-16,-1 9 96 0,-2 1-104 31,-6-7-40-31,2-6 16 16,-5-19-56-16,-1-10 48 0,-3-9-48 16,5-7 80-16,-1-5 16 15,-5-21-88-15,5-15-8 0,-8-9 0 16,4-13 0-16,1 10-16 0,-1-1-40 15,0 1 40-15,3-10-112 16,-3-7-472 0,-4-6-729-16,0-6-1431 15,0-9-3754-15</inkml:trace>
  <inkml:trace contextRef="#ctx0" brushRef="#br0" timeOffset="180738.65">17610 14849 9153 0,'0'0'3177'16,"0"0"-1633"-16,0 0-527 0,0 0-249 15,0 0-192-15,100 16 32 16,-33-6 152-16,33-4-216 0,23 0 8 15,13 1-111-15,-1 6-193 16,-7 2-64-16,-16 1-184 0,-1 7 96 16,-3-5 16-1,0 1-104-15,-1-3 40 16,1-3-40-16,-1 0 8 16,1-4 40-16,-1-3-40 0,-8 4 40 15,-3-3-32-15,-20-1-16 0,-16 0-8 16,-17-3 0 15,-2 0 0-31,2 1 8 16,6-1 0-16,2 0 0 15,-7 0 72-15,-4-3-72 0,-8 0 0 16,-1 0 40-16,-6 0-40 16,-1-3 80-16,-9-3-80 15,-3 2 72 1,-4 4-8-16,-4-3-72 0,-4 0 120 0,0 3-32 15,0 0-40-15,0 0-48 0,0 0 8 16,0 0-8-16,0 0 0 16,4 0-16-16,0 0 8 31,-4 0-64-31,4 0 72 0,0-3-8 16,4 0 8-1,4-3 0-15,-4-1 16 16,4-6-16-16,4-2 0 0,-4-4 0 15,4-10 0 1,4-6 8-16,4-6 40 16,3-10-16-16,14-16 32 15,10-15-64-15,1 2 48 0,-8 7-40 16,-4 10 40-16,-16 9 48 0,3-3-48 16,-7-4 8-16,-3 7-16 15,-14 13-40-15,-3 12-48 31,-3 14-464-31,-14 15-920 0,2 0-3425 0,6 3-5202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30T11:25:25.4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1960 5461 2656 0,'0'0'5185'0,"0"0"-4361"32,0 0-616-32,0 0 577 15,0 0 559-15,0 0-424 0,0 0-104 0,0 0 184 16,0 0 9-16,0 0-297 15,0 0-168-15,0 0-72 16,0 0-224-16,0 0-56 31,0 0-16-31,0 0-72 16,0 0 24-16,0 0 32 0,0 0 48 16,0 0 120-16,0-10-208 15,0-3-104-15,0 1 32 16,4-1 8-16,0 0-56 0,4 1 72 15,-1 2-72-15,6 0 0 16,-2-5 0-16,6 5 0 16,-6 1 0-16,6 2-40 0,-6 1 40 15,1 3-16-15,0 3-144 16,0 0 64-16,-4 9-40 16,4 10 136-1,4 3 8-15,-8 10-8 16,4 3 8-16,-4 4 8 0,-4 2-16 15,-4 0 88-15,0 1-88 0,0-5-16 16,0-5 16 0,0-7-184-1,0-6 96-15,0-9 40 0,0-4-96 16,0-2 24 0,0-4 24-16,0 0 96 0,0-16-8 15,0-13-48-15,0-9-16 16,8-10 56-16,-4-9-184 15,8 0-32-15,0 0 40 0,0-4 184 32,3 7 0-32,-2 10 0 15,2 6 8-15,2 9 0 0,-6 4 104 0,2 9-32 0,2 0-24 16,-2 7 56-16,-6 3-96 16,1 2 0-16,4 1-8 15,0 3 16 1,-4 0-16-16,4 0 56 15,4 10 40-15,-1 6-16 16,2 2 32 0,-1 8-104-16,0 3 48 15,-5-1 16-15,6 7 72 16,-6-3-48 0,-2 3-24-16,3 3 64 0,-5 0-64 15,-3-3-24-15,1 0 0 16,-1-3 8-16,0-7-48 0,3-3 8 15,-7-2-16-15,4-8-8 0,0-2-168 16,0-4-128-16,-4-3-208 0,0-3-504 31,0 0-1257-31,0-3-2047 0</inkml:trace>
  <inkml:trace contextRef="#ctx0" brushRef="#br0" timeOffset="5782.89">2825 6674 472 0,'0'0'4961'0,"0"0"-2977"15,0 0-864-15,0 0 425 0,0 0 55 31,0 0-272-31,0 0-23 16,0 0-201-16,0 0-184 0,0 0-224 16,0 0-216-16,0 0-144 0,0 9-208 15,0 10 120-15,0 7 168 0,0 9-191 16,4 6 47 15,-4 7-48-31,7 2 0 16,-3 1-16-16,0 3-56 0,0-3-48 15,1-3-16-15,-5-4-32 16,0-6-40-16,3-3-8 0,-3-10 40 31,0-2-48-31,0-5-208 16,0-8-384-16,0-1-561 0,0-5-1023 0,0-10-689 16,0-11 337-16,0-1-1513 0</inkml:trace>
  <inkml:trace contextRef="#ctx0" brushRef="#br0" timeOffset="6284.11">3008 6763 2560 0,'0'0'3937'15,"0"0"-2161"1,0 0-1048-16,0 0 329 15,0 0 207-15,0 0-600 16,0 0-384-16,0 6-48 0,0 10 216 0,-13 6 256 16,-2 6-167-16,2 4-105 31,-6 3-104-31,-1 0-104 0,0-3-144 16,0-7-8-16,4-2-24 15,8-8-40-15,0-2 0 0,8-13 88 16,0 3-96-16,0-3-56 0,4 0 56 0,8 0 80 31,4-3 40-31,0 0-104 16,0 3-8-16,-4 0-8 0,4 0 0 15,0 3 128-15,0 10 144 16,-1 0-80-16,6 5-40 0,-6-1-64 31,9 5 48-31,-7-3-40 0,2 3-88 16,-3-3 0-16,0 0 56 15,-4-3-64 1,0-4 0-16,-4 1 8 16,-4-7-8-16,-4-2 56 0,0-4-56 15,0 0-184-15,0 0-208 16,0 0-296 0,-12-6-1009-16,-4-7-5824 0</inkml:trace>
  <inkml:trace contextRef="#ctx0" brushRef="#br0" timeOffset="7687.53">2904 5810 120 0,'0'0'5441'16,"0"0"-3641"-16,0 0-792 0,0 0 465 15,0 0-97-15,0 0-432 16,0 0-256-16,0 0 0 0,0 0 185 16,0 0-169-16,0 0-224 0,0 0-24 15,0 0-56 1,-4 3-120-16,-8 0-104 0,0 1-88 16,-4-2-32-16,0 8-56 15,1-3-8-15,-2 2 8 16,6 0 0-16,-10 1 8 0,6 3 56 15,2-4-64-15,-2 4 56 32,2 3-8-17,-2-3 8-15,7-1 8 0,-4 4-16 16,4-3 8-16,4-4 40 16,0 7-88-16,-4-3 40 0,4 3 0 15,4 3 24-15,-4 0 32 0,0 0 24 16,4 3 16-16,0 1 8 15,0-1-136 1,0-3 72-16,0 3 24 16,4-3-56-16,4-3 48 15,0 0-96-15,4-4-8 0,4 4 48 16,0-6-48-16,4 3 65 16,4-4-9-1,-1 0-8-15,5-2 8 0,-4-4-40 16,0 0-16-1,0 1 104-15,0-4-96 16,0 0 112-16,-4 0 8 0,4-7-32 16,-8 4-48-16,0-6 16 15,-4 2 8-15,-1-2-8 0,-2 2-64 32,-1 1 0-32,-5 3-8 15,1-4-48-15,0 4-32 0,-4 0-88 0,4 0-272 16,-4-6-649-16,0-1-1295 0,0 0-3273 15</inkml:trace>
  <inkml:trace contextRef="#ctx0" brushRef="#br0" timeOffset="10124.66">3653 6289 8737 0,'0'0'5650'47,"0"0"-4970"-47,0 0-272 15,0 0 1176-15,0 0-248 0,0 0-511 0,0 0-329 16,0 0-152-16,0 0-80 16,0 0-168-16,0 0-32 15,0 4-64-15,0 2-56 16,0 6 56-1,4 8 0-15,-4 5 152 0,0 4-56 0,0 6-96 16,-7-1-8-16,-14 1-328 16,5-3-280-16,-7-7-905 15,6-6-2656-15,2-15-2992 0</inkml:trace>
  <inkml:trace contextRef="#ctx0" brushRef="#br0" timeOffset="11196.18">4625 5454 6673 0,'0'0'2769'0,"0"0"-1833"0,0 0 432 16,0 0 376-16,0 0-399 16,0 0-345-16,0 3-144 0,0-3-160 15,0 0-48 1,0 0-128-16,0 0-95 31,0 0-81-31,0-3-24 0,0-6-200 31,4-4-72-31,0-3 0 16,5 0 16-16,-6-3-56 16,9 6-8-16,0-2-32 0,0 2 24 0,3 4 8 0,6 2-8 15,-9 1-48-15,4 2 8 16,-5 4-88-16,6 0-72 0,-2 0-80 15,2 13 240-15,-6 6 48 16,6 7 0-16,-6 2 56 0,-2 4 40 16,-1 3-48-16,-5 0 24 15,1-3-24 1,-4-7-40-16,0-3-8 0,0-9 0 16,0-4-48-16,0-2-144 15,0-7 24-15,0 0 120 16,0 0-64-16,0-12 104 0,0-14-497 0,0-3 121 47,0-12 88-47,4-7 104 0,4-3 64 15,8 1 56-15,-4-1 0 16,4 6 72-16,4 4 488 16,-4 10-424-16,4 5 0 0,-4 7-56 31,0 6 88-31,-4 4 64 0,0 2 8 15,0 7 32-15,-8 0-64 0,7 0-136 0,-2 0 0 16,2 10 217-16,6 6 55 16,-6 6-40-16,5 7 8 0,0 3 72 31,-4 2-112-31,4 4 0 16,-4 4-8-16,-4 2-48 0,4-2-48 15,0-5-24 1,0 5 0-16,0-7-72 15,-5-3-312-15,2 5-792 16,-1-11-1201-16,-4-7-3968 0</inkml:trace>
  <inkml:trace contextRef="#ctx0" brushRef="#br0" timeOffset="11897.9">5160 6175 11530 0,'0'0'1536'16,"0"0"-335"-16,0 0 895 15,0 0-528-15,0 0-575 0,0 0-417 16,4-6-200-16,-4 6-112 16,3 6-136-16,5 10-64 15,0 9 8-15,4 4 104 16,0 9-32-16,-1 3-48 0,-2 4-16 15,3-4-64-15,-5 3-16 16,-3-9-64 0,5-3-392-16,-5-7-160 31,0-8-336-31,-4-5-753 16,4-12-991-16,-1 0-1185 0,-3 0-1472 0</inkml:trace>
  <inkml:trace contextRef="#ctx0" brushRef="#br0" timeOffset="12267.64">5490 6111 4048 0,'0'0'6970'16,"0"0"-5578"-16,0 0-784 0,0 0 905 16,0 0-281-16,0 0-624 31,0 0-240-31,0 0-88 15,-64 83 64-15,45-61-64 0,-5 1-40 0,3-8-64 0,6 1-128 16,6-6 16-16,1 3-64 16,5-7 0-1,3 0-72-15,0 0-88 16,0 4 104-16,11 0 56 16,9-4 128-16,5 3 120 0,-1 1-56 31,3 0-32-31,4-4-15 0,2 0-73 15,-1 1 8-15,-5 2-8 0,-3-6-64 16,-3 7-8 0,-1-7-152-1,-9 4-297-15,1-2-271 16,-3 5-872-16,-2-7-1097 0,-7 4-2392 16</inkml:trace>
  <inkml:trace contextRef="#ctx0" brushRef="#br0" timeOffset="13063.1">4299 5381 7073 0,'0'0'2104'15,"0"0"-1399"-15,0 0 719 0,0 0 24 16,0 0-424-16,0 0-415 15,0 0-257 1,0 0 8-16,0 7-112 16,0 8-72-16,-5 11 384 0,1 6 16 31,-3 9-128-31,-1 7 104 0,0 5-208 16,-1 8 32-16,2 9-64 15,3 18-103-15,4 14-25 16,0 6-64-16,8-6-8 0,8-23-24 31,-1-22 16-31,2-12 24 16,2-7-40-16,9 9-40 0,8 5 24 0,4 5 0 0,4-3-16 15,8-10-40-15,0-3-16 16,7-12-400-16,-3-4-320 0,16-16-593 31,-17-5-1647-31,-3-4-3450 0</inkml:trace>
  <inkml:trace contextRef="#ctx0" brushRef="#br0" timeOffset="13764.82">5330 5010 9209 0,'0'0'1681'0,"0"0"-553"16,0 0 696-16,0 0-207 0,0 0-529 16,0 0-320-16,0 0-72 0,0 0-32 15,0 0-151-15,8 0-105 16,9 0-192-16,7 10 152 31,11 8-80-31,1 5-176 16,12 8-104-16,0 8 120 0,4 5-24 15,4 7 16-15,-1 9-24 16,8 10 0-16,6 19 24 31,2 12-48-31,-7 7 104 0,-16-6-80 16,-21-23-24-1,-10-18 0-15,-6 6-64 0,-6 9 0 16,-1 0-8-16,-4-3 0 0,0-26-88 16,-9-12-232-16,-2 0-232 15,-29 6-408-15,4-6-1177 16,0-9-4448-16</inkml:trace>
  <inkml:trace contextRef="#ctx0" brushRef="#br0" timeOffset="16725.43">6674 5889 10546 0,'0'0'3128'16,"0"0"-2319"-16,0 0-385 0,0 0 952 0,0 0-384 16,0 3-464-1,0-3-88 1,3 0 24-16,5 0 65 16,9 0 23-16,2 0-104 0,5 0-88 15,8 0-192-15,3-6-40 0,6-3-32 16,2 2-96-1,5-2-224-15,-4-1-504 32,-4 1-753-32,8-4-871 15,-12 6-873-15,-12-2-2456 0</inkml:trace>
  <inkml:trace contextRef="#ctx0" brushRef="#br0" timeOffset="16957.16">6741 6102 3576 0,'0'0'5858'0,"0"0"-4554"16,0 0-128 0,0 0 977-16,0 0 15 15,112 13-704-15,-61-23-520 0,1-3-231 16,8-5-129-16,-4 1-192 15,-5-1-392-15,9-1-944 0,-12 3-1513 16,-8 0-3384-16</inkml:trace>
  <inkml:trace contextRef="#ctx0" brushRef="#br0" timeOffset="17859.34">7905 5181 5089 0,'0'0'5873'15,"0"0"-4657"-15,0 0-456 0,0 0 1073 16,0 0 159-16,0 0-800 16,-4-28-423-1,8 15-153-15,0 0-184 0,7-3-184 16,2 1-128-16,-2-2 48 0,5 5-96 16,4-1-72-16,-4 7 8 0,0 3-8 31,4 3-40-31,-5 6-104 15,6 13-144-15,-6 10 288 0,2 3 56 16,-6 9-48-16,2 0 96 16,-6 3-96-1,-3 1 40-15,0-7-48 16,-4-3-144-16,0-10-32 0,0-5 16 0,0-8 0 31,0-2-32-31,0-7 72 16,0-3 72-16,-4 0 48 0,4-3 176 15,0-13-168-15,-4-10-8 16,4-6-40-16,0-9 24 0,4-3-40 16,9-4 8-16,-2 1 48 31,1 2 0-31,1 7 80 0,-2 6 64 0,-3 10 40 16,-3 9 136-16,-1 7-16 15,-1 0-96-15,1 3 24 16,-4 3-136-16,4 0-56 31,-4 0-40-31,4 0-160 16,0 0-136-16,8 12-48 0,4 4 272 15,4 6 72-15,-5 7 152 16,6 3 88-16,3 2-48 16,-9 1-112-16,2 0 8 0,-6 6-80 15,2-6 40-15,-5 4-48 16,3-4-160-16,-7-3-184 15,0-1-272-15,1-3-321 0,-5-5-439 16,0-4-1192-16,0-9-1249 16,4-7-3577-16</inkml:trace>
  <inkml:trace contextRef="#ctx0" brushRef="#br0" timeOffset="18128.84">8642 4772 7945 0,'0'0'4465'0,"0"0"-3017"16,0 0 577-16,0 0-153 16,0 0-815-16,0 0-441 15,0 0-176-15,4-13-184 0,-4 20-240 31,7 8-16-31,1 17 0 16,9 12 48-16,2 10 32 0,5 7-8 0,-4 2-72 16,0-2-32-16,0-11-448 0,-9-2-584 15,6-4-569-15,-6-5-2272 16,-2-14-1592-16</inkml:trace>
  <inkml:trace contextRef="#ctx0" brushRef="#br0" timeOffset="18545.43">8861 5479 2816 0,'0'0'2689'0,"0"0"-1873"0,0 0-456 0,0 0 104 16,0 0-200-16,0 0 120 0,0 0 328 31,11 45 88-31,-3-45-215 16,1-6-265-16,2-7-8 15,-3-3 384-15,-4 4 64 0,-4-4-64 32,0 6 400-32,0 4 377 15,0 3-289-15,0 3-680 16,0 0-312-16,0 0-192 0,0 0-72 15,0 3 16-15,0 3-184 16,0-3-64-16,0 0-24 0,0-3-200 16,13 0 528-16,-6 0 16 15,-3-3 120-15,0-6 32 0,-4-4-32 16,0 1 72 0,0-1-208-16,-19 0-184 15,-2 7-2993-15,1 3-7521 16</inkml:trace>
  <inkml:trace contextRef="#ctx0" brushRef="#br0" timeOffset="19100.05">7892 6064 5945 0,'0'0'6417'0,"0"0"-5809"32,0 0 8-32,0 0 1201 15,0 0-393-15,96-13-504 0,-52-3-32 16,3 1-223-16,9-1-81 15,21-10-16-15,26-6-40 0,28-5-192 16,13-8-88-16,3 3-80 31,-8 5 80-31,-15 5-88 0,-5 3 24 0,-3 4-88 16,-5 3-8-16,-3 2-8 0,-8 2-16 16,-5 5-16-16,-19 0-40 0,-16 7-8 31,-20-1 0-31,-5 5 0 15,-3 2-272-15,0-4 160 16,-12 1-136-16,-8 3-216 0,-12 0-320 0,-15 0-1136 16,-10 0-4210-16</inkml:trace>
  <inkml:trace contextRef="#ctx0" brushRef="#br0" timeOffset="20218.33">8159 6661 2696 0,'0'0'6273'15,"0"0"-5312"-15,0 0-729 16,0 0 288-16,0 0 480 0,49-86-384 15,-38 74-104-15,1 2-72 0,0 3 88 16,0 1-151 0,0 6-73-1,0 0 80-15,0 0-112 0,4 13-96 16,-4 9-48 0,-1 3-40-16,-2 10 8 0,-1 0 8 15,-5 4-96-15,-3-5 56 16,0-2-56-16,0-7-8 15,0-5-8-15,0-11 8 0,0 1-72 32,0-7 72-32,0-3 0 15,0 0 128-15,0-7 120 0,0-11-192 0,0-5 24 0,0-8 96 16,8-8-168-16,5-2 48 16,6 0-56-16,1 3-8 15,1 3 8 1,-2 12 112-16,-3 8 48 15,0 5 168-15,-8 10-40 16,4 0-192 0,-4 10 240-16,4 12 0 15,0 6-8-15,-5 4-80 16,6 7-31 0,-9-2-89-16,4 2-40 0,-8-8 40 15,3-2-120-15,-3-4 64 16,0-6-72-16,0 1-400 0,0-11-561 15,9-9-703-15,-5 0-2585 0,4 0-4017 0</inkml:trace>
  <inkml:trace contextRef="#ctx0" brushRef="#br0" timeOffset="20434.43">8829 6642 6689 0,'0'0'6361'16,"0"0"-5312"-16,0 0 839 16,99-51-232-16,-63 35-688 0,0 0-591 15,0 3-241-15,-9 1-136 32,-2 6-24-17,-5-1-537-15,-9 4-655 0,-3 0-1120 16,-8 3-2401-16,0 0-4441 15</inkml:trace>
  <inkml:trace contextRef="#ctx0" brushRef="#br0" timeOffset="20719.55">9088 6222 9025 0,'0'0'2617'15,"0"0"-1489"-15,0 0 849 0,0 0-641 32,0 0-832-32,0 0-192 15,0 0 272-15,0 0-224 16,56 96-64-16,-41-58-104 0,1-3-64 16,-4 0-8-16,1 0-120 31,-6-7-144-31,1-6-576 0,-8-2-456 15,4-5-1064-15,-4-8 247 0,0-7-143 16,0 0 119-16,0-16-1031 16,4-6 151-16,1-4 1513 0</inkml:trace>
  <inkml:trace contextRef="#ctx0" brushRef="#br0" timeOffset="21067.15">9283 6315 992 0,'0'0'640'0,"0"0"4193"31,0 0-2921-31,0 0-351 15,0 0 111-15,0 0-736 0,0 0 208 16,36-4 89-16,-36 21-489 16,0 1-320-16,0 5 136 0,-16 2-224 31,-4-2-48-31,-4-1-72 16,4-3-64-16,0-3-64 0,4-7 24 0,9-6 24 15,2 0 0-15,5-3 0 0,0 0 88 31,0 0 489-31,12-3-281 0,4-3-272 16,4 0-88-16,-3 2-72 16,2 1 0-16,-3 3 0 15,0 0-8-15,4 0 0 0,-1 7 0 0,-2 2-56 16,3 4-64 0,3 0-120-1,-3-1-272-15,1-2-57 0,-2-4-343 16,1-3-1472-16,-3 0-457 0,-6-3-2840 15</inkml:trace>
  <inkml:trace contextRef="#ctx0" brushRef="#br0" timeOffset="21390.01">9351 6083 5129 0,'0'0'6337'15,"0"0"-5065"-15,0 0 769 32,0 0-257-32,0 0-912 0,0 0-496 15,23 0-32 1,1 13 80-16,8 6 65 15,4 6-169-15,4 4 80 0,-4 2-64 16,0 4-120-16,-8 4-88 16,-4-2-48-16,-9 5-72 0,-2-1-8 15,-13 7-248-15,0 3-344 0,-37 21-617 16,1-11-3640-16,-3-10 2097 16</inkml:trace>
  <inkml:trace contextRef="#ctx0" brushRef="#br0" timeOffset="22022.71">8152 6422 5601 0,'0'0'3120'0,"0"0"-1519"15,0 0 71-15,0 0 272 32,0 0-159-32,0 0-505 0,0 0-528 15,0 0-136-15,0-12-127 32,-4 15-137-32,-9 16-160 0,6 7 176 0,-10 12 72 15,6 6-112-15,-1 4-96 0,-1 6 24 16,10 0-144-16,3 0 16 15,0 0-8-15,3-6-104 0,18 2-8 16,11-5-8-16,7-4-48 16,9-3-104-16,8-6-696 15,23-16-1409 1,-15-7-1551-16,-16-9-4570 0</inkml:trace>
  <inkml:trace contextRef="#ctx0" brushRef="#br0" timeOffset="22708.78">9805 6004 8361 0,'0'0'1617'16,"0"0"55"-16,0 0 192 0,0 0-119 15,0 0-73-15,-4-13-392 16,4 13-295 0,0 0-161-16,0 0-200 0,0 0-208 0,0 0-216 0,0 0-56 15,0 0-80-15,0 13-56 0,0 3 32 16,4 6 104 0,4 6-88-1,-4 4-40-15,4 3-8 16,-1 0 40-16,6 3-8 0,-5-3-40 15,-1 0-200-15,-3-4-552 0,0 8-1136 0,-4-11-3330 16,0-6-3527-16</inkml:trace>
  <inkml:trace contextRef="#ctx0" brushRef="#br0" timeOffset="23141">9992 6505 4064 0,'0'0'3897'15,"0"0"-2761"-15,0 0-151 16,0 0-313-16,0 0-416 16,0 0-128-16,0 0-72 0,28 64-48 15,-23-64 0 1,2 0 88-16,1 0-24 15,-4-10 56-15,-4-3 256 0,0 1 88 16,0-1 464-16,-4 3 745 0,-4 4-409 16,-4 0-408-16,4 6-248 0,0 0-240 31,-4 0-224-31,8 3-104 31,0 10-48-31,0 0-16 0,4-1-240 16,0 1-192-16,0-3-64 15,0-4-136-15,4-3-64 0,0-3-256 16,0 0 824-16,4 0 144 16,-8-9 168-16,0-1 24 15,0-3-104-15,-3-3-88 0,-22 1-400 16,1 2-1489-16,0 0-7241 0</inkml:trace>
  <inkml:trace contextRef="#ctx0" brushRef="#br0" timeOffset="24096.57">9832 5651 1800 0,'0'0'16'0,"0"0"4953"15,0 0-3457 17,0 0-39-32,0 0 303 0,0 0-464 15,0 0-87-15,0 0-121 16,0 0-168-16,0 0-280 0,0 0-304 16,0 0-160-16,0 0-112 15,0 0-64-15,0 0-16 16,0 0 0-16,0 0-88 0,0 3 80 15,4-3-8-15,13 0 16 16,3 0 136-16,7 0 16 16,10 0-80-16,2 0 16 0,5-9 24 15,12-4 168-15,0-3-128 16,11-2 160-16,6-5-15 16,-2 1-169-16,17-7 56 0,-9 1 160 31,1 6 8-31,-5-4-40 0,-11 10-40 0,8-3-120 15,-12 3-16-15,-5 7-56 16,-11-1-72-16,-4 0 40 16,-8 8-48-16,-12 2 24 0,-8-4 32 15,-5 4-56 17,-2 0 0-32,-5 0 0 0,0 0-56 15,0 0-64-15,0 0-96 16,0 0-296-16,0 0-512 15,0 0-729-15,-8 4-951 0,-4-2-273 32,4 2-4977-32</inkml:trace>
  <inkml:trace contextRef="#ctx0" brushRef="#br0" timeOffset="26919">10427 5911 1736 0,'0'0'7818'16,"0"0"-6346"0,0 0-376-16,0 0 800 15,0 0-351-15,0 0-633 0,0 0-216 16,0 0-56-16,0 0-248 16,0 0-160-1,4 4-160-15,0 12-64 16,7 6 273-16,2 10 7 0,-2 3 56 15,1 2-144-15,0 5-120 0,0-4-64 16,1-3 40-16,2-3 16 16,-7-4-56-16,0-3-16 31,-4-5-192-31,0-8-120 0,0-2-280 16,-4 0-457-16,0-4-1127 15,0-6-433-15,0 0-607 16,-4 0 47-16</inkml:trace>
  <inkml:trace contextRef="#ctx0" brushRef="#br0" timeOffset="27404.59">10706 5883 1688 0,'0'0'5673'0,"0"0"-3849"15,0 0-271 1,0 0-41-1,0 0 88-15,0 0-431 0,0 0-713 16,4-9-328-16,-4 15-32 0,-13 6 128 16,1 11 184-1,-8 2-104-15,-3 7-72 16,3 0-56-16,-4-4-56 31,8-6-72-31,0 1 8 0,8-14-48 16,0-3 0-16,8-2 0 15,0-1 0-15,0-3 40 0,0 0-48 16,0 0 16-16,0 0 192 16,4 0-72-16,4 0-80 15,4 0 0-15,4 0-56 0,-1 3 8 16,9 6 64-16,1 1 16 16,3 6 24-16,3 0-40 15,5 0-56-15,-4 3-8 0,0-3 0 16,-4 0-8-1,-4-1-40 1,-9-2-48 0,-2-4 80-16,-5-2-96 0,-8-4 40 15,3 0 56-15,-3-3 8 0,0 0-8 16,0 0-8-16,0 0-232 16,0 0-376-16,-7-9-1496 0,-6 0-1745 15,9-4-2585-15</inkml:trace>
  <inkml:trace contextRef="#ctx0" brushRef="#br0" timeOffset="27767.81">10944 5734 7177 0,'0'0'4041'16,"0"0"-3425"-16,0 0 488 16,0 0 833-16,0 0-985 0,0 0-600 15,9 9-200-15,-2 4 248 0,5 6 504 31,1 6-360-31,2 1-80 16,1 2-87-16,0 4-81 0,0-3-128 16,0 2-168-16,0-2 64 15,0 0-64-15,-4-1-40 0,0-6-648 16,-1 7-777-16,-6-10-2456 16,3-3-2664-16</inkml:trace>
  <inkml:trace contextRef="#ctx0" brushRef="#br0" timeOffset="28269.02">11346 6229 2800 0,'0'0'6121'15,"0"0"-4816"-15,0 0 271 16,0 0 352-16,0 0-407 0,0 0-841 16,-15 0-360-16,3 6 24 15,0 1-40-15,-4 3-112 0,8 2-136 16,0-2-48-1,0 2-8-15,8 1-8 16,0-3-64-16,0-1-368 16,4-3 176-16,8-2-232 15,4-4 160-15,0 0 232 32,0 0 16-32,-4-7 80 0,0-5 8 15,-8-1 136-15,0 3 416 16,-4 1 152-16,0-1-64 15,-8 4-96-15,-1 2-272 0,2 4-160 16,-5 0-112-16,8 0 0 0,-4 0-72 0,4 0-152 16,4 4-472-1,0-1-528-15,0-3-776 16,8 0-3010-16</inkml:trace>
  <inkml:trace contextRef="#ctx0" brushRef="#br0" timeOffset="44276.64">2314 9036 6809 0,'0'0'2977'0,"0"0"-2073"0,0 0 288 15,0 0 488-15,0 0-199 16,0 0-377-16,0 0-96 0,0 0-264 31,0 0-136-31,0 0-111 16,0 0-57-16,0 0 32 0,0 0-88 15,0 0-64 1,0 0-80-16,0 0-64 16,0 0-8-16,0 0-16 0,0 0 48 15,0-10 16-15,0-6-216 16,8-6-8-1,1 3-56-15,6 0 8 16,5 0-96-16,0 3 16 0,4 0 136 16,0 3-120-16,0 4 48 0,-5 6 24 15,2 3-72-15,-1 0-240 32,-5 9 136-32,2 11 120 15,-2 8 104-15,-2 10 56 0,-2 7-48 0,-7 2 112 16,-4 7-72-16,0 0 24 15,0-6-24 1,0-1 48-16,-8-5-40 0,1-14 16 16,-2-9-72-16,5-6 0 31,4-10 48-31,-4-3 16 0,4 0 48 16,0-9-16-16,-4-17-96 15,4-12-144-15,0-19-40 0,0-19 40 16,0-1-136-16,4 8 48 15,9 12 96 1,2 15 24-16,5 1 40 16,0 0 64-16,0 6-32 0,4 9 40 0,0 11 8 15,-1 2 8-15,-2 4-16 16,3 5-16-16,-5 4-56 16,1 0-48-1,1 16 120-15,-2 9 248 16,1 10 24-16,0 6-128 0,-4 4-32 15,-4 9 56-15,-4 0-8 16,-4 3-16-16,0 0-56 0,-4-6 0 16,4 0-80-16,-4-7 8 0,0-2-16 15,4-14-560 17,-1-9-584-32,-3-6-1585 0,5-13-5257 15</inkml:trace>
  <inkml:trace contextRef="#ctx0" brushRef="#br0" timeOffset="48571.54">2359 9658 8601 0,'0'0'2329'0,"0"0"-1633"16,0 0 152-16,0 0 640 16,0 0-431-16,0 0-241 15,0 0-96-15,0 0-272 16,0 0-96-16,0 0 24 0,7 0 0 31,9 0-32-31,4 0 65 16,12 0 119-16,7-7-208 15,10 2-128-15,3-5 24 0,8 3-64 16,-2-2-136-16,-2 3 40 16,0 2-56-1,-7-2-8-15,-10 3-160 16,-3 3-160-16,-12 0-208 16,0 0-209-16,-12 0-343 15,-5 0-664-15,-3 0-625 16,-8 0 169-1,-15 6-193-15,-1-3-4768 0</inkml:trace>
  <inkml:trace contextRef="#ctx0" brushRef="#br0" timeOffset="48988.13">2494 9820 2632 0,'0'0'4305'16,"0"0"-2449"-16,0 0-1015 15,0 0 295-15,0 0 152 0,0 0-40 32,0 0 225-32,4 3-489 15,7-3-184 1,6-6 24-16,3 3-200 0,8-4-24 15,-1 1-135-15,9-1-121 0,0 1-104 32,4 0-120-32,4-1 0 0,0 1-24 15,-1 0-16-15,-6 0-72 16,-2 2 56-16,-12 1-56 0,2 0 32 16,-9 0-40-16,-4 3 0 0,-5 0 8 15,2 0-8 1,-5 0 0-1,-4 0-80-15,0 0-192 0,0 0-176 16,0 0-433-16,0 0-207 0,0 0-688 16,-8 0-1193-16,-1 0-4320 0</inkml:trace>
  <inkml:trace contextRef="#ctx0" brushRef="#br0" timeOffset="50090.79">3955 9394 6849 0,'0'0'6353'31,"0"0"-5312"-31,0 0-33 15,0 0 376-15,0 0-656 0,0 0-328 0,0 0-280 16,9 0-120-16,-1 4 0 0,0 2 0 16,4 0 88-16,-4 4 24 0,3 6 128 31,-7 6-64-31,1 3 65 16,-5 4 63-16,0 3 112 0,-16 3-144 15,-8-4-32-15,-1 1-136 16,-2-6-104-1,-1-7-472-15,4-7-1321 16,8-12-3392 0</inkml:trace>
  <inkml:trace contextRef="#ctx0" brushRef="#br0" timeOffset="57077.18">5370 8801 7481 0,'0'0'3921'0,"0"0"-3385"0,0 0 176 16,0 0 793 0,0 0-465-1,0 0-360-15,0 0-312 16,0 16-72-16,0 6 208 0,0 7-88 0,0 9 128 16,0 3-56-16,-4 9-63 0,4 4-9 15,-4 4-48-15,-3 18-80 31,-6 16-112-31,1 13 0 16,5-13 48-16,-6-19-112 0,5-22-56 16,5-13 56-16,-5 0-112 15,0 6 56-15,-1 1-48 16,-2-10-8-16,3-7-120 0,-1-8-216 31,6-5-328-31,-1-8-328 16,0-1-929-16,-4-6-960 0,4-16 321 15,-4-9-4746-15,4-7 3179 0</inkml:trace>
  <inkml:trace contextRef="#ctx0" brushRef="#br0" timeOffset="57678.65">5295 9188 1616 0,'0'0'4737'0,"0"0"-3329"0,0 0-632 15,0 0 449-15,0 0-449 16,0 0-232 0,0 0-216-16,24-70 88 15,-9 55 168-15,9-5-168 0,4 5 296 16,4-4 449-16,4-1-217 15,3 8-224-15,-2 2-264 0,-1 4-152 16,-4 6 8 15,-4 0-112-31,-5 3-48 16,-3 10-72-16,-3 3-80 0,-6 2 16 16,-3 5-8-16,-4-1-8 15,-1 7 0-15,-3-1 0 16,0 4 0-16,-7 0 8 0,-9 2 56 31,-4-2-64-31,-8 0 96 0,-4 0 24 0,-3-7-72 16,-1-5 32-16,-4-5-72 0,4-8 136 15,4-7-72-15,-4 0-8 32,12-16-48-32,5-3-16 0,6-10-296 15,13-12-1000-15,0 3-1729 16,17 9-5152-1</inkml:trace>
  <inkml:trace contextRef="#ctx0" brushRef="#br0" timeOffset="63740.14">6378 9321 1272 0,'0'-3'192'0,"0"0"2128"15,0-3-967-15,0 0-385 0,0-1-200 16,0 1 144-16,0-1-176 15,0 4-120-15,0 0 217 0,4 0-121 16,0 3-64-16,5-3 48 16,-5 3-112-16,3-3 80 15,-3 3 56-15,0-4 89 16,0 4-281-16,1 0-176 0,2 0 96 16,1 0 272-16,4 4-248 0,0 2-176 15,-4 3-8-15,3 1 64 16,-6 6-152-16,3 3-8 15,-8 0-23 1,0 9-65-16,-13 1-32 0,-18 3-72 16,-1 3-385-16,-28 6-831 15,13-13-1800-15,2-8-6931 0</inkml:trace>
  <inkml:trace contextRef="#ctx0" brushRef="#br0" timeOffset="65027.72">7390 8810 6889 0,'0'0'3953'16,"0"0"-3177"-16,0 0 656 0,0 0 441 0,0 0-497 15,0 0-432-15,0 0-352 16,0-9-152-16,0 9-136 0,0 0-176 16,4 3-128-16,-4 13 8 31,0 6 353-31,4 10 175 0,-4 6-296 16,0 3 40-16,0 3 8 0,0 4-96 0,0 0-48 15,0 3-64-15,0-3 8 16,-4-4-32-1,-3 0-56-15,3-6 8 16,-5-6 0-16,5-3-8 16,-4-4-112-16,5-6-448 0,-1-3-368 31,0-6-625-31,0-8-1007 16,4-4-657-16,0-14 88 0,0-7-4688 0</inkml:trace>
  <inkml:trace contextRef="#ctx0" brushRef="#br0" timeOffset="65613.59">7721 8883 7497 0,'0'0'1736'0,"0"0"-751"16,0 0 103 0,0 0-160-16,0 0-312 15,0 0-40-15,0 0 49 16,0 0 71-16,-48 92-56 0,29-66-24 16,-5 6 80-16,0-1-320 15,-4 1-88-15,0-3-104 0,3-4-40 16,2-6 0-1,3 0-88-15,4-10 8 16,0 1 40-16,12-7-104 0,1 1-8 16,-1-4-120-16,4 0 24 15,0 0-48-15,0 0 136 16,0 0-64-16,0 0 40 0,0 0 40 0,0 0 0 47,0 0 8-47,7 0-8 0,5 0-72 15,8 0 72-15,4 0 88 16,3 0 40-16,6 0 168 16,-1 3 80-16,4 0-56 0,-4 6-7 31,-4-2-113-31,-5 6 96 0,-3 2-72 0,-4 1-8 16,-4 0-24-16,-1 0-40 0,-2 3-56 15,-5-3-88-15,4 0 48 16,-4-4-40-16,-1-2-16 0,1-1-184 31,1-5-152-31,-1-4-408 16,0 0-729-16,0-4-2480 0,3-11-3816 0</inkml:trace>
  <inkml:trace contextRef="#ctx0" brushRef="#br0" timeOffset="73795.63">4872 8690 2512 0,'0'0'2072'16,"-4"0"25"-16,4 0-1281 0,0 0 8 15,0 0 505-15,0 0-225 16,0 0-168-16,0 0-128 16,0 0 48-16,0 0 137 0,0 0-265 31,0 0-152-31,0 0-120 15,0 0-168-15,0 0-128 0,0 0 0 0,0 0 32 0,4 0-40 16,9 0-72-16,2 0-16 16,9-4 64-16,8-5-48 0,4 3 16 31,3-4-88-31,2 4-8 16,-2 0 0-16,1 2 8 0,0-2 0 15,-4 3 0 1,-4 3-8-16,0-4 0 15,0 1 0-15,0 3 8 16,-1-6-8-16,1 3-32 16,0 0 32-1,0-4 0-15,-4 4-72 0,0 0-24 16,-9 0-128-16,5 3 48 0,-7-4 56 16,-2 2-32-16,-2 2 152 15,2 0-8-15,2-4 8 0,-2 1-8 31,5 0 0-31,-1 0 8 16,6 0 8-16,-1-4-8 0,0 4 0 16,-5-3-8-16,1 3 8 0,-3-1 0 15,-6 1-56-15,-3 3 56 0,-4 0 0 16,1 0-8 0,-1 0 0-16,-4 0-80 15,0 0 80-15,0 0 8 0,0 0 0 16,0 0 0-16,0 0 72 15,0 0-64-15,0 0 0 16,0 0-8 0,0 0 0-16,0 0-8 15,0 7 8 1,4 2 8-16,-4 4 0 16,3 0 8-16,1 2 0 0,-4 1-8 0,4 3 0 15,4 0 8-15,-3 3-16 16,-5 4 64-16,4-4-56 15,-4 7 0 1,0 2 40-16,0-2-32 16,0-1 48-16,0 4 8 15,0-3-56-15,0-1 32 0,0-2-40 16,0 2 0-16,0-2 0 16,0 3 0-16,0-4 8 0,0 4-16 31,0-4 0-31,0 4 0 15,0-1-16-15,0 1 16 16,0-4-8-16,0 4-64 0,0-7 72 16,0 3 0-16,0 0-8 15,0 1 8-15,0 0 0 0,-4-1 0 32,4 3 0-32,-5-2 0 0,-3 2 0 15,4 1 0-15,0 3 0 16,1-7-8-16,3 4 8 0,-4-7 0 0,4 6-8 15,0-2 16-15,-4-4-8 16,-1 3 0 0,1-2-8-16,4 2 8 15,-4 1 8-15,0-1-8 16,4-3 8-16,0 1 0 0,0-1-16 16,-3-7 16-16,3 1-8 15,0 0 0 1,-4 0 0-16,0 0 0 0,4 3 8 15,-4-3-8-15,-1-4 0 16,1 5 0 0,0-5 0-16,4-2 0 0,-3-4 0 15,3 1 8-15,0-5-8 16,0 5 0-16,0-4 8 0,0 0-8 31,0 0-8-31,0 1 8 16,0-4-48-16,0 3 0 15,-4-3-104-15,0 0 104 0,0 3 0 0,-5-3 32 0,2 0 8 16,-5 0 8-16,-4 0-88 16,0 0 80-1,-4 0 0 1,0 0 0-16,-3 0-40 0,-2 0-8 16,-3 0-80-16,4 0 64 15,-4 0 0 1,4 0 72-16,-3 0 0 15,3 0 0-15,0 0-8 0,0 0-40 16,0 0 40 0,1 0 8-16,-2 6-48 15,1-3 48-15,0 1 0 16,1-1-8-16,-1 0 8 0,-4 0 0 16,0 1 8-16,0-2-8 0,4 5 0 0,-4-4 0 31,5 3 8-31,2 1 0 15,-3-4 0-15,5 0 8 16,-1-3 40-16,3 0-48 0,-2 3-8 16,6-3 0-16,-2 0 48 15,7 0-40-15,0 0 104 16,0 0-40 0,4 0 48-16,4 0 160 15,-4 0-56-15,0 0-24 16,4 0-32-16,-4 0-40 15,0 0 72-15,0-3-112 0,0-3 112 16,0-7-48-16,0 1-72 0,0-5 16 31,4-2 192-31,-4-3-208 0,1 0-80 16,-2-4-96-16,5 8 96 16,-8-5 24-16,4 4 0 15,0-3-24 1,-3 0 8-16,2 0-8 15,-3-4 0-15,0 4-104 0,1-4 104 0,-2 1 0 16,5 0-8-16,-4-1 8 16,1-2-8-16,-1 6 0 0,-1-4-88 15,5 4 40-15,-3 0 56 16,-1 3-8-16,-1-7-104 0,5 4 48 31,-3-4-8-31,-1 1 72 16,-1 0-8-16,2-4 16 15,3 4 96-15,-4 3-96 16,4-4 88-16,0 4-96 0,-1-4 8 16,2 1 64-16,-1 0-72 15,0-1-24 1,0 1 24-16,0 3 8 16,4-3 32-16,-4 2-40 0,-1-6-48 15,5 4 48-15,-3-4 0 0,3 4-16 16,-4 0 16-16,4 6 0 15,-4 3 0-15,4 3 96 16,0 0-48 0,0 4-48-16,0-1 56 15,0 1-48 1,0 0 104-16,0-1-112 0,0-3 8 16,4 7-8-16,0-4 0 15,-4 1 0-15,0-1 113 31,0-2-113-31,0 2-8 0,0 3 8 16,0 1 8-16,0 0 64 16,0 3-24-16,0 3-40 0,0-4 56 0,0 1-64 0,3 0 0 15,-3-3-120-15,5-4-425 16,-1-6-247-16,0-3-1016 16,4-12-217-1,-4 5-1031-15,-1 7-5122 0</inkml:trace>
  <inkml:trace contextRef="#ctx0" brushRef="#br0" timeOffset="92578.83">5498 11395 6665 0,'0'0'1800'0,"0"0"-1232"32,0 0 281-32,0 0 311 15,0 0-432-15,0 0-192 0,0 0-96 31,0 3-64-31,0 6 144 16,0 1 361-16,0 9-273 0,0 3-80 16,0 4-152-16,-5 5 264 15,2 4-216-15,-1 7 0 0,0-1-80 0,0 4-32 16,0-1 88 0,0 1-79-16,-1 2-73 15,5 0 24-15,-3 1-152 0,-1 3 8 16,4-3-40-16,-4-1-80 15,0 1 64-15,0-4-24 16,0 4-48 0,-4-4 48-16,0 1-40 15,0-1 40 1,1-6-48-16,-2 0-88 16,1-6-40-16,0-3-208 0,1-7-112 15,3 0-233-15,-5-6-439 0,9-3-360 16,-4-7-697-16,4-6-527 15,0 0-2049 1,-4-3-96-16</inkml:trace>
  <inkml:trace contextRef="#ctx0" brushRef="#br0" timeOffset="93142.56">5398 11852 6257 0,'0'0'1624'0,"0"0"-856"15,0 0 137-15,0 0 215 16,0 0-40 0,84-76-24-16,-56 57 369 15,4-1-273-15,-4 5-64 16,4 2-368-16,-8 4-344 0,-1 9-248 16,-3 0-120-16,-3 0 96 15,-2 12 112-15,1 4-96 0,0 6 32 16,0 1-72-1,-4 2-32-15,-1 0 40 16,2 1-8 0,-9 3-24-16,3-1 41 0,-7 1-89 15,0-1 64-15,0 0 56 16,0 4 8-16,-11 0 16 0,-9 0-56 31,0 0-16-31,-8-4 40 16,-3 1-48-16,-6-4 8 15,-3-5-8-15,1-2-24 0,3-5 16 0,4-10-56 16,4-3 64-16,8 0-72 0,4-16-72 16,8-2-456-1,8-21-737-15,4 11-1767 16,4-1-5242-16</inkml:trace>
  <inkml:trace contextRef="#ctx0" brushRef="#br0" timeOffset="94029.14">5709 10937 2680 0,'0'0'4913'0,"0"0"-3785"15,0 0 217-15,0 0 119 0,0 0-304 16,0-2-88-16,0 2 41 15,0 0-241-15,0 0-312 16,0 0-408 0,0 6-56-16,0 7-16 15,0 9 200 1,0 3 112-16,3 7 0 0,-3 6-8 16,0 3-96-16,0 1 16 15,0-1-79-15,0 0-41 0,0-6-136 31,0 0-48-31,0-6 8 16,0-4 8-16,0-3-16 16,0-6-48-16,-3-3-288 15,-1-4-337-15,0-3-239 0,0-2-656 16,4-4-521-16,0-13 337 16,0-9-3169-16,0-4-776 0</inkml:trace>
  <inkml:trace contextRef="#ctx0" brushRef="#br0" timeOffset="94599.36">5884 11046 960 0,'0'0'216'0,"0"0"2960"31,0 0-1223-31,0 0-657 31,0 0 40-31,0 0-263 0,0 0-425 16,0 0-280-16,-7 12 72 15,-1-2 40-15,-1 2-192 0,-2 8 48 16,-1-5 88-16,-1 7-56 16,-2-2-16-16,2-1-80 0,-2-3-39 0,2-4-57 15,6 1-64 1,-1-7-24-16,4-3-32 15,4 1-56-15,0-4 48 0,0 0 16 16,0 0 0-16,0 0 8 16,0 0 32-16,0 0 40 31,0-4-16-15,8 1-56-16,0-3-64 0,4 6-8 15,0 0 8-15,3 0 72 16,5 0 144-16,-3 0 104 0,2 13-16 15,5-1-8-15,-7 4 64 0,2 4 72 32,-3-2-168-32,0 1 0 0,-4 1-72 15,0-1 96-15,-1-4-40 16,-2-2-55-16,-1 0-65 0,-4-4-88 16,0-2 0-16,-1-4-8 15,-3 0-40-15,4-3-72 16,1 0-625-1,-5-6-711-15,4-7-1512 16,-4-6-3538-16</inkml:trace>
  <inkml:trace contextRef="#ctx0" brushRef="#br0" timeOffset="96388.12">5394 12382 744 0,'0'0'1776'0,"0"0"-824"0,0 0-384 15,0 0 233 17,0 0 295-32,0 0-104 0,0 4-56 15,0-4-152-15,0 0-7 16,0 3-81-16,0-1-200 16,0 5 8-16,-4 3 72 0,0 3-88 15,1-1 0-15,-1 4-32 16,-5 3-104-16,5 0 64 15,0 3-47-15,4 1-129 0,-4 2 32 16,1 0 128-16,3 1-120 16,-4 2 16-16,0 1-48 0,-1-1 0 15,1 1 0-15,4-4-32 32,-4 1-8-17,0-7-192-15,4-3 112 0,0-3-80 16,0-4-40-16,0 0 0 15,0-2 0-15,0-1-8 16,0 0-72-16,0 4-200 0,0 0-120 16,0-4-344-1,0 0-688-15,-3 1-81 16,3-7-847-16,0 0-3474 0,0 0 1546 0</inkml:trace>
  <inkml:trace contextRef="#ctx0" brushRef="#br0" timeOffset="105156.31">6155 12138 904 0,'0'9'0'0,"0"-2"80"0,4-4 856 15,8-3-352-15,-3 0 120 16,6 0 120-16,-7-10-119 0,4-2 319 31,-4-1-608-31,-4-3 24 16,0 0 136-16,-4 4 64 0,0 2-64 15,-4 3 200-15,-4 7-47 16,-4 0-129-16,4 0-352 16,0 10 16-16,0 3 40 0,5 3-72 31,3-4-120-31,0 1 32 16,0-3-64-16,0-1-24 0,3-6-56 15,5 0 64-15,0-3 120 16,-4 0 104-16,4-6 144 15,-4-6-128-15,-4-1 0 0,0 0-144 32,0 4 441-32,-4-1 207 0,-4 7-248 15,0-1-312-15,-4 4-152 0,5 0-96 16,-2 13-232-16,9 13-616 0,0-10-913 16,0-1-2416-16</inkml:trace>
  <inkml:trace contextRef="#ctx0" brushRef="#br0" timeOffset="106027.27">7084 11452 8513 0,'0'0'1681'0,"0"0"-1065"0,0 0 304 16,0 0-88-16,0 0 104 15,0 0 177-15,0 0-193 16,-100 44-96-16,72-5-64 16,-4 5 8-16,4 23-232 15,0 15 9-15,4 16-49 0,13 13-88 16,11-9-160-16,0-9-80 15,11-14 32-15,6-12-192 16,2-13 64-16,1-13 8 0,4-6-80 31,1 6-104-15,3-6-64-16,3 0-344 0,-4-13-424 16,1-13-1049-16,-4-9-2280 0,-7 0-2288 15</inkml:trace>
  <inkml:trace contextRef="#ctx0" brushRef="#br0" timeOffset="106374.87">7183 11947 360 0,'0'0'10234'16,"0"0"-8050"-16,0 0-551 15,0 0-177-15,0 0-648 0,0 0-184 32,0 0 488-32,9 111-303 15,-5-63-257-15,-4 3-168 0,0-4 56 16,0-5-192-16,3-4-96 0,-3-10-48 0,4-2-104 15,-4-7 0-15,4-3 0 16,0-3-440 0,0-10-768-16,0-1-1233 15,1-2-3984-15</inkml:trace>
  <inkml:trace contextRef="#ctx0" brushRef="#br0" timeOffset="107245.81">7478 12195 4945 0,'0'0'6881'0,"0"0"-4737"0,0 0-1007 15,0 0 159-15,0 0-136 16,0 0-216-16,0 0-239 15,0 0-201-15,12 0-96 16,12 0-40-16,12-10 0 16,8 1-80-16,3-4-72 0,9-3-96 15,0 4-8-15,-9-1-24 32,-6 3-88-32,-9 4 0 0,-9 0 8 15,-7 3-8-15,-4-1 0 0,-12 4-96 16,4 0-32-16,-4 0-152 15,0 0-160 1,0 0-80-16,0 0-280 0,0 0-689 16,0 0-23-16,0 0-2745 0,5 0-960 31,-1 0-1192-31</inkml:trace>
  <inkml:trace contextRef="#ctx0" brushRef="#br0" timeOffset="107631.18">8291 11735 968 0,'0'0'11642'0,"0"0"-9465"31,0 0-809-31,0 0-296 0,0 0-600 16,0 0-216-16,0 0 384 0,24 91-55 15,-20-39-81-15,-4 14 104 16,3 16-80-16,-3-2 32 16,0-10-136-16,0-10-240 15,0-12-8-15,0 0-72 16,4-1-96-16,-4-5-8 0,0-8 0 15,0-9-56-15,0-5-192 16,0-8-280-16,0-2-256 0,0-10-808 16,0 0-1049-16,-7-22-2688 15,-5-7-3337-15,-1-3 6235 16</inkml:trace>
  <inkml:trace contextRef="#ctx0" brushRef="#br0" timeOffset="107931.92">8271 11884 4689 0,'0'0'5225'0,"0"0"-3577"16,0 0-240-16,0 0 121 16,0 0-241-1,48-45-624 1,-17 36-240-16,9 5 24 0,8 1 40 0,-4 3-120 15,0 0-208-15,-4 10-72 0,-12 6-88 16,-8 0 8-16,-12 9 40 16,-8 0 96-16,0 7 161 31,-21 0 135-31,-11 0 16 0,-7 0-152 16,-4-4-120-16,-2-2-112 15,-2-8-72-15,-1-11-840 16,8-7-1841-16,12 0-6361 0</inkml:trace>
  <inkml:trace contextRef="#ctx0" brushRef="#br0" timeOffset="108649.25">8646 11484 7561 0,'0'0'5993'16,"0"0"-4880"-16,0 0-257 15,0 0 424-15,0 0-176 16,111 28-320-16,-67-9-295 16,-1 7 79-16,10 2-176 0,-6 13 0 15,1 4-120-15,-4 6 24 16,-8 3-16-16,-9 0-48 0,-7 6-72 15,-7 4 16-15,-13 12-56 32,0-9-48-17,-9 2-72-15,-15-2-128 0,-12-7-128 16,-7 4-576-16,-37 9-1152 16,9-16-3570-16,3-12-6752 0</inkml:trace>
  <inkml:trace contextRef="#ctx0" brushRef="#br0" timeOffset="110184.1">8358 11789 7369 0,'0'0'1792'16,"0"0"-759"-16,0 0 31 0,0 0-248 16,0 0-232-16,0 0-96 15,0 0-56-15,0 0 153 0,0 0-217 16,0 0-152-16,0 0-104 15,0 0-112 1,0-7 16-16,-4 1-16 0,0-3 0 16,1-1-104-16,-1-6-208 15,0 0-80-15,-5-9 55 16,5-4 185-16,-3 4 80 0,3-4 72 0,0 4 0 31,4 5 88-31,-4 8 272 0,0 6 41 16,-1 2 127-16,5 4-296 15,0 0-112-15,0 0-40 16,0 0-80-16,-4 7 0 0,1 5 8 16,3 8 112-16,0 5-32 31,0 4-40-31,0 2 24 16,0 4-64-16,0-3-8 0,0 0-128 15,0 9-1168-15,0-6-745 16,0-6-2480-16</inkml:trace>
  <inkml:trace contextRef="#ctx0" brushRef="#br0" timeOffset="114548.09">8725 11100 992 0,'0'0'7289'0,"0"0"-5400"16,0 0-825-16,0 0-280 0,0 0 760 16,0-17-335-16,0 14-641 15,-4 1 128 1,4-2-8-16,0-2-136 16,0 3-80-16,0-7-360 15,0 4 160 1,0-7-64-16,0 3-88 0,4-2-112 15,0 2 40-15,4 1 0 16,0 3-32-16,4-4 56 0,-4 3 33 16,0 1-33-16,4 0 16 15,0 3-88 1,-4 0 0-16,3 3 0 0,-2 0-48 16,3 0-48-16,-5 0 31 15,6 9 17-15,-1 4 0 0,-5 6 48 31,1 3 8-31,-3 3 40 16,-5 7-40-16,0 0 57 16,0 3-65-16,0-4 8 0,-9-2 16 0,-2-4-24 0,3-5-16 15,-1-8-65-15,1-2 17 16,5-4 8 0,3-6 0-16,0 0 56 15,0 0 96-15,0-3-96 16,0-13-112-16,0-9-120 0,7-4 144 15,6-12 32-15,-2 0-72 0,10-4-104 16,-2 1 8 0,-3 6-56-1,5 9 232-15,-6 10 48 0,-3 3 0 16,0 10 0-16,0-1 8 16,-3 7 0-16,2 0-8 0,-3 0-48 15,4 0 48 1,0 10 0-16,-4 0 104 31,4 5 40-31,-4 7 128 0,0 1-152 16,-5 6-24-16,-3-1 16 15,0 3 56-15,0 1-80 0,0 3 24 16,-3-6-48-16,-5-1-64 16,4-5-392-16,-5-1-432 15,5-6-904-15,4-6-1313 16,0-8-4696-16</inkml:trace>
  <inkml:trace contextRef="#ctx0" brushRef="#br0" timeOffset="114895.68">9327 11106 11178 0,'0'0'2056'15,"0"0"-711"-15,0 0 255 16,0 0-464-16,0 0-392 0,11-6-280 16,2 2-111-16,2-5-33 15,6 2-120-15,3-2-64 16,8-1-24-16,-4 1-104 0,-1-1 64 15,-3 1-72-15,0 2 0 16,-9 5-112-16,2-2-296 16,-10 1-425-16,2 3-823 0,-5 0-1233 15,0 0-2552-15,-4-3-1864 16</inkml:trace>
  <inkml:trace contextRef="#ctx0" brushRef="#br0" timeOffset="115218.53">9769 10750 7809 0,'0'0'2953'0,"0"0"-1305"16,0 0 233-16,0 0-369 31,0 0-672-31,0 0-528 0,0 0-80 16,0 0 96-16,0 0-32 0,20 86 136 15,-20-57-80 1,0 2-47-16,0 4-65 0,0-3-96 16,0 3-144-16,0 0 72 31,0-3-72-31,-12-1 0 0,8-2-232 15,-8-4-353-15,1-3-423 16,2-5-912-16,-3-8-1113 0,5-3-2640 16,-2-6-1231-16</inkml:trace>
  <inkml:trace contextRef="#ctx0" brushRef="#br0" timeOffset="115719.73">10044 10769 3208 0,'0'0'6666'0,"0"0"-4914"0,0 0-984 16,0 0 168-16,0 0-151 0,0 0-113 16,-8 25 144-16,-3-5-200 15,-6 2-56 16,-3 3-176-31,-3 4-8 0,-5-4-152 16,0 4-128-16,-4-7 16 16,4 1-56-16,4-11-56 0,4 1-72 15,12-7-48-15,0-2-64 16,8-4-56-16,0 0 32 16,4 0 136-1,11-10 72-15,2 3-8 0,-1 1 0 0,3 3 8 16,2-3 0-16,-2 6 0 15,-3-3 0-15,1 3 72 0,-2 0 48 16,2 0 56-16,-6 9 16 47,5 4 16-47,0 0 80 0,1 5-152 16,-6-2 0-16,1 4-56 15,4-5-24-15,-8 1-40 0,0-3-16 0,-5-4-64 16,2-3-224-16,-5-2-584 15,0-4-2192 1,0 0-5442 0</inkml:trace>
  <inkml:trace contextRef="#ctx0" brushRef="#br0" timeOffset="140125.93">14231 7436 10458 0,'0'0'2504'0,"0"0"-1592"16,0 0 657-16,0-7 71 0,-4 1-648 15,4-4-303-15,-3-3 39 16,-1 1-360-16,4-1 96 0,-4-3-280 15,-1-3-48-15,5 0-16 16,0-3 8-16,0 0-8 0,0 3-72 31,0 0 72-31,9 6-80 0,-2 7-40 16,5-1-8-16,1 7-80 0,6 4-56 16,5 14-32-1,0 11-24-15,0 6 88 16,4 6 32-16,-8 4-24 15,-4-1 96 1,-8 4-80-16,-1-4-16 16,-7-2-144-16,0-8 88 0,0-8 152 15,0-10-8-15,0-7 8 16,0-5-96-16,0-4 104 0,0-4 88 16,0-15 48-16,0-19-136 15,13-6-48-15,2-17-40 16,13-15 32-16,-4 6-112 15,4 1 120-15,0 2 48 16,-3 22 0-16,2 4 152 0,-3 12-8 31,-4 14-72-31,4 12-72 0,-5 3-240 32,2 6-160-32,-1 13 304 15,-1 6 96-15,1 10 80 16,-4 4 32-1,0 5 64-15,-8 0-72 0,5 1 64 16,-10-8-96-16,-3 2-48 0,0-4-24 0,0-3-432 16,0-4-513-16,0-3-1015 15,-3-6-2897-15,-6-9-3409 0</inkml:trace>
  <inkml:trace contextRef="#ctx0" brushRef="#br0" timeOffset="140457.92">15223 7188 984 0,'0'0'10370'0,"0"0"-8370"16,0 0-271-16,0 0-65 15,0 0-568-15,0 0-456 0,0 0-175 0,17-3-89 16,-6 3 104 0,13-3-16-1,0-4-88-15,8 1-96 0,12-4-48 16,0-6-24-16,11-3 0 0,-3 1-96 16,0 1-112-16,-4 2 0 0,-12 5-248 15,-13 4-384-15,-6 6-824 31,-17 0-1177-31,0 13-3784 0,-20-1 319 0</inkml:trace>
  <inkml:trace contextRef="#ctx0" brushRef="#br0" timeOffset="140711.79">15327 7458 6177 0,'0'0'5721'16,"0"0"-4897"-16,0 0 657 0,0 0 839 16,0 0-704-16,0 0-543 0,83-10-209 15,-34-2-272-15,7-4-200 16,3-4-128 0,1-2-96-1,0 7-72 1,-9-5-96-1,1 5-120-15,-12 2-496 0,0-3-648 16,-13 6-1753-16,-10-2-4777 0</inkml:trace>
  <inkml:trace contextRef="#ctx0" brushRef="#br0" timeOffset="142030.62">16527 6804 128 0,'0'0'10338'16,"0"0"-8714"-16,0 0-256 16,0 0 385-1,0 0-337-15,0 0-512 16,0 0-408-16,0 0-40 0,23-86 65 15,-3 70-249-15,12 0-80 16,4 4-56-16,4-1-24 0,0 0 8 16,3 7-120-16,-2 3 72 31,-6 3-72-31,-3 0 0 0,-4 9-56 16,-8 10 8-16,-8 3 48 15,-4 4 56-15,-8 5-48 0,0-2 0 0,-12 0 40 16,-8-1 16-1,-4-2-8-15,5-7-48 32,-6-3 0-32,9-7 56 0,8-2-64 15,4-5-16-15,4-2-40 16,0 0 0-16,0 0 8 0,16 0-16 16,12-5-16-16,8-2 32 15,4 4-16-15,0 3 16 16,-5 0 0-1,1 6-8-15,-8 7 0 0,-4 6 56 0,0 3 40 16,-8 4-32-16,-8 2 0 16,-8 4 48-16,0 0-8 0,-8 0 24 47,-15-4 24-47,-10 1-40 15,-11-4 32-15,-4-3 16 0,1-6-56 16,-5-7 8-16,8-2 136 15,9-4 152-15,7-3-136 0,7 0-96 16,6-6 32-16,6 2 40 0,5-2-80 16,4 3 0-1,0 3-104-15,0 0-8 16,0 0-272-16,0 0-496 0,-3 0-1193 16,-5 6-3160-16,0 1-4457 0</inkml:trace>
  <inkml:trace contextRef="#ctx0" brushRef="#br0" timeOffset="143302.51">14638 8134 8889 0,'0'0'6730'16,"0"0"-5642"-16,0 0-744 0,0 0 136 15,0 0 136-15,0-9-344 0,0 31-256 16,3 9 385-16,2 14 15 0,3 3-176 16,4 6-16-16,0 0-80 31,4-4-48-31,-5-2-32 0,2-4-56 16,-2 1-8-16,-2-7-440 15,-1-6-545-15,-5-1-1159 0,-3-12-1825 0,0-9-1456 16</inkml:trace>
  <inkml:trace contextRef="#ctx0" brushRef="#br0" timeOffset="143687.85">15004 8197 9874 0,'0'0'2392'15,"0"0"-2104"-15,0 0 360 0,0 0 0 16,4 77 417-16,-4-43-377 0,-12 1-168 16,-8 1-200-16,-3-11-72 15,-5 0-24-15,0-5-48 0,4-8-64 32,4-6 48-32,8-2-144 0,4-4 144 15,5 0-64-15,3 0 72 16,0 0 152-16,0 0 0 15,0 0 73-15,3 0-233 0,13 0-144 0,4 6-16 16,4-3-48 15,3 10 48-31,6-3 32 0,3 5 88 16,-4 1 96-16,3-3-120 16,-3 0-96-16,-4 2 64 15,0-5-64-15,0 2-752 0,8-8-937 16,-8-4-3032-16,-5 0-7065 0</inkml:trace>
  <inkml:trace contextRef="#ctx0" brushRef="#br0" timeOffset="143935.2">15578 8331 6993 0,'0'0'9058'0,"0"0"-7418"16,0 0-640-16,0 0 97 0,0 0-401 15,0 0-360 1,96-64-184-16,-60 48-56 16,3 4-96-16,2-1 0 0,-2 4-544 0,-3 2-728 15,-4 1-961-15,-16 6-2192 16,-8 0-944-16,-8 0-1472 0</inkml:trace>
  <inkml:trace contextRef="#ctx0" brushRef="#br0" timeOffset="144135.7">15646 8407 3168 0,'0'0'5017'0,"0"0"-2936"0,0 0-601 16,0 0 272-16,0 0-567 0,0 0-625 31,0 0-80-31,-24 51 144 15,56-51 80-15,8 0-112 16,32-16-264 0,23-16-328-16,29-12-528 15,-5-7-368-15,-31 10-1657 0,-24 12-4168 0</inkml:trace>
  <inkml:trace contextRef="#ctx0" brushRef="#br0" timeOffset="144567.91">16570 7820 13474 0,'0'0'2577'0,"0"0"-1449"0,0 0-88 0,92-38-143 31,-49 28-145-31,9 7-256 16,-3 3-296-16,-2 0 16 15,-3 9-216-15,-16 14-64 0,-12 5 64 16,-12 10 0-16,-4 7 72 16,-20 3 0-16,-16 2-72 0,-8-2 64 31,1-7-56-31,6-6 72 0,9-9-16 15,9-8-64-15,6-8 0 0,13-3-80 16,0-7-80-16,21 0 160 16,10 0 72-16,18-13 128 0,10-3-80 15,5-3-112 1,8 0 88-16,-5-3-80 16,-3 6-16-16,-12 3 0 0,-16 7-48 15,-8 2-240-15,-17 1-256 16,-2 3-760-16,-9 0-1369 0,-9 0-2104 15,-2 0-4569-15</inkml:trace>
  <inkml:trace contextRef="#ctx0" brushRef="#br0" timeOffset="163398.29">15008 9775 5913 0,'0'-3'2008'0,"0"0"-1104"0,0 0-23 15,0 0 383-15,4-3-152 16,1 2 104-16,-5-2 105 16,4 3-33-16,-4-1-344 0,0-2-104 15,0 6-152 17,3-3-167-32,-3 3-153 0,0 0-40 15,0 0-72-15,0 0-128 31,0 0-32-31,0 0-96 16,0 0 0-16,0 9-96 0,4 11 96 16,0 8 48-16,0 4 96 15,0 6-48-15,5 3-48 0,-2 0 88 0,5 4 32 0,0-1-96 16,4 4 0-16,0 0 96 16,-4 3-48-16,4-4-48 15,-4-6-64-15,-1 1 72 0,2-4 32 31,-5-6-32-31,-1-7-72 0,-3-6 0 16,1-3 56 0,-1-3-64-16,-4-7 0 15,0 0-48-15,0-2-320 16,0-4-464-16,0-7-616 0,-9-5-1073 16,-2-10-5505-16</inkml:trace>
  <inkml:trace contextRef="#ctx0" brushRef="#br0" timeOffset="163899.48">15534 9725 8977 0,'0'0'2761'0,"0"0"-1257"0,0 0 329 16,0 0-201-16,0 0-560 0,0 0-400 16,0 0-79-16,12-13-89 15,-12 13-184-15,0 3-200 0,4 13-120 32,8 10 112-32,0 11 248 0,0 11-96 15,8 6-8-15,-4 3 96 16,0 4-96-16,3-4 0 15,-2-3-80-15,-2-7-56 0,2-2-72 16,-6-4-48-16,2-3 8 31,-2-9 72-31,-7-1-72 16,5-5-8-16,-1-7-240 0,-4-1-552 16,3-15-872-16,-3 0-3713 15,5-9-4105-15</inkml:trace>
  <inkml:trace contextRef="#ctx0" brushRef="#br0" timeOffset="164701.42">16682 9740 3744 0,'0'0'6810'16,"0"0"-5162"-16,0 0 505 16,0 0-449-16,0 0-304 0,0 0-400 15,0 0-295 1,0-12-225-16,0 12-112 15,0 0-184-15,-9 12-136 16,6 5-40 0,-5 8 264-16,0 10-80 15,-1 3-48-15,2 0 72 0,3 3-40 16,0 0-112-16,4-2 8 31,0-4-64-31,4-1 96 0,7-8-96 16,6 0-8-16,-1-8 8 0,7-2 8 15,2-6-16-15,6-4 0 0,1-6-80 0,8 0-56 32,4 0 80-32,3-13 40 15,-2-2 16-15,-6-7 0 16,-3-1-16-16,-8-2-56 0,-4-4 72 16,-4-3 8-16,-8 0 8 15,0-2 32 1,-8-4 72-16,0 3-112 0,-4-3 112 15,0 0-40 1,-4 6 8 0,-8-3-32-16,0 6 64 0,-8 4-56 15,0 3-8-15,1 5 40 0,-9 2 16 16,0 2-104-16,-8 7 0 16,0 3-8-16,-4 3 0 0,0 0-8 31,0 0-40-31,5 6-216 0,-6 10-280 15,6 3-456-15,-13 16-929 0,16-7-3216 16,1 1-4577-16</inkml:trace>
  <inkml:trace contextRef="#ctx0" brushRef="#br0" timeOffset="171201.7">15324 11214 12186 0,'0'0'4321'0,"0"0"-3209"0,0 0-408 15,0 0 73 16,0 0-449-31,0 0-240 16,0 12-88-16,0 8 128 0,7 12 240 16,5 5 8-16,0 5-80 15,8 5-80-15,-4 4-40 0,3 0 40 16,2 6-24-16,3 3-32 31,-5-5-88-31,1-8 0 0,-7 1-64 0,-2-13-8 16,-3-4-168-16,-4-5-296 0,0 5-440 15,-4-12-1281-15,0-2-3872 16</inkml:trace>
  <inkml:trace contextRef="#ctx0" brushRef="#br0" timeOffset="171656.07">16016 11357 12170 0,'0'0'2825'0,"0"0"-1585"0,0 0-216 15,0 0-488-15,0 0-432 16,-7 9-104-16,-6 14 0 15,2 5 120-15,-1 7 8 0,8 0 208 16,-1 3-128-16,5 0-135 0,0-6 55 0,9-4-120 16,6-2 104-16,10-10-40 0,-1-7-64 31,7-5 0-31,1-4 0 16,0-4 0-16,-4-12 0 0,-5 1 40 15,-6-8 0-15,-13-2 56 16,-4-1 232-1,0-6 136-15,-28 4-112 0,-4-1-168 16,-12 1-40 0,-4 9 120-1,1 3 8-15,2 6-72 16,10 7-168-16,11 3-40 0,12 0-568 16,12 10-976-16,20 6-2241 0,3-3-1936 15</inkml:trace>
  <inkml:trace contextRef="#ctx0" brushRef="#br0" timeOffset="172157.35">17220 10814 3528 0,'0'0'9554'16,"0"0"-7033"-16,0 0-937 0,0 0-296 0,0 0-423 31,0 0-417-31,0 0-256 16,0 0-192-16,0 0 80 0,20 60 200 31,-12-16-120-31,-1 10 96 16,6 4-48-16,-5 5-48 0,3-2 16 15,2 2 16-15,-2-6-24 0,2-3-88 16,-2-10-64-1,-3 1 32-15,5-10-40 16,-6-3 0-16,-3-10 8 0,0-6-8 16,0-3 0-16,0-4 32 0,-4-6-32 31,0-3-16-31,0 0-200 16,0 0-416-16,0 0-488 15,-8 0-1377-15,-4-3-5032 0</inkml:trace>
  <inkml:trace contextRef="#ctx0" brushRef="#br0" timeOffset="174124.67">15654 12773 5673 0,'0'0'8121'16,"0"0"-6600"-16,0 0-409 16,0 0 168-16,0-4-680 0,-4 11-408 15,-4 9-80-15,-5 9 25 16,2 4 159-16,3 3 32 0,0-1-56 16,4 7-88-16,4-3-88 15,0 0-48-15,12-3 8 0,7-6-48 31,6-8 8-31,3-5-16 0,0-7 8 16,3-6 24 0,1 0-32-16,-8 0 0 15,0-12 0-15,-12-4 16 0,1 0 200 16,-13-9 224-16,0-4 24 0,-9-3 0 31,-15 1-104-31,-8-1-80 16,-4 3 8-16,-3 7-96 15,-1 0-80-15,3 9-104 0,6 3 32 0,11 4-40 16,8 6-472-16,8 0-536 16,8 26-440-16,16-4-801 15,0 0-3432-15</inkml:trace>
  <inkml:trace contextRef="#ctx0" brushRef="#br0" timeOffset="174594.65">16256 12493 1880 0,'0'0'9530'16,"0"0"-6545"-16,0 0-937 0,0 0-256 15,0 0-487-15,0 0-393 16,0-44-288-16,0 44-128 0,0 0-168 15,0 0-56-15,4 0-120 16,-1 3-152 15,5 19 48-31,5 10 24 16,2 12 192-16,5 10-48 16,1 4-104-16,-6-1 0 0,5-3-64 0,0-6-32 15,-4-7 40-15,-1-6-56 16,2-4 0-16,-6-8-272 15,2-1-352-15,-5-6-352 16,3-7-728-16,-2 1-3713 16,-1-10-5866-16</inkml:trace>
  <inkml:trace contextRef="#ctx0" brushRef="#br0" timeOffset="175227.35">17498 12144 7785 0,'0'0'6129'0,"0"0"-4968"0,0 0 31 16,0 0-96-16,0 0-448 15,0 0-184-15,56 0 73 0,-48 16 87 16,5 9-264-16,-2 11-24 16,1 1-40-1,-4 11-96-15,4 3 0 0,0 0-104 16,0 3-32-16,0-1-56 16,0-2 8-16,0-3-8 0,-4-7 0 15,4-3 0 1,-4-3 64-16,0-6-64 31,-1-4-8-31,-2-6-136 0,-5-3-472 16,0-3-1064-16,0-7-4482 0</inkml:trace>
  <inkml:trace contextRef="#ctx0" brushRef="#br0" timeOffset="183701.31">17626 9744 1192 0,'0'0'6585'16,"0"0"-5033"-16,0 0-199 15,0-4 7 1,0 4 48 0,0 0-223-16,0 0-241 0,0 0-128 15,0 0-144-15,0 0-104 16,0 0-96-16,0 0-16 15,0 0-119-15,0 0-57 0,0 0-48 16,0 0-16-16,4-3-24 31,8 0 32-31,12-3-80 0,12-4-88 0,11 1-48 0,30-4 40 16,18-6-40-16,32 0 0 16,8-3 0-16,2 3 56 15,-18 0 0-15,-19 3 0 0,-9 0 40 31,-11 3 40-31,-21 0 16 16,-14 7-48-16,-6 0 0 16,1-4-32-16,-4 4-64 15,4-3 40-15,-16 5-56 16,-9-2 8-16,-7 6 8 0,-3-3-16 16,-5 3-192-1,0 0-448 1,0 0-480-16,-5 3-681 0,-6 7-63 15,-14-1-1097-15,2-6-1944 0,7 0-2935 0</inkml:trace>
  <inkml:trace contextRef="#ctx0" brushRef="#br0" timeOffset="184064.53">18670 9340 8001 0,'0'0'2433'0,"0"0"-1377"31,0 0-176-31,0 0 648 0,0 0-335 31,0 0-513-31,0 0-120 16,20 0 8 0,4 7-16-16,8 3-208 15,8 2-152-15,3 4-32 0,-2 3 8 16,-6 0-64-16,1 3 64 15,-4-3-40-15,-12 3 73 0,-5-2-33 16,-2 2-72-16,-9-6 128 16,-4 3 192-16,0 6-96 0,-4-3 40 15,-16 4-64-15,-1 2-80 0,-10 1-64 32,-5 3-88-32,4-4-8 0,-4-2-56 15,5 2-176-15,-14 14-776 16,13-14-1401-16,0 1-3336 0</inkml:trace>
  <inkml:trace contextRef="#ctx0" brushRef="#br0" timeOffset="185637.16">20215 9010 7137 0,'0'0'6033'0,"0"0"-4168"0,0 0-921 15,0 0-136-15,5-3-248 16,-5 3-368-16,8 10-144 0,0 12 344 31,-1 7 304-31,10 6-271 16,-6 6-177-16,10 3 24 0,-6 1 64 15,5 5-72-15,5 5-72 0,-6 1-8 16,1 1 8-16,-3 1-96 16,2-7-32-1,-7-1-48-15,4-5 0 16,-4-1 32-16,0 1-8 15,-1-1-32-15,-2-6-16 0,3-3-40 16,-8-3-224 0,3-7-320-16,-2 1-384 0,-5-10-553 15,0-4-1079-15,0-5-537 32,-5-7-1288-32</inkml:trace>
  <inkml:trace contextRef="#ctx0" brushRef="#br0" timeOffset="186022.53">20284 9125 5945 0,'0'0'3937'0,"0"0"-2513"15,0 0 128 1,0 0 209-16,0 0-329 16,0 0-224-16,0 0-384 0,99-64-264 15,-71 64-183-15,8 0-185 16,4 13-112-16,0 6 8 0,-4 6-40 16,0 10 48-1,-5 0-88-15,-10 3 0 16,-6 0 64-16,-11 4-64 0,-4-1 88 15,0 4 40-15,-15-4 88 16,-13 0 24-16,-8-3-80 16,-9-3-16-16,6-7-8 0,-9-5-144 31,12-7-96-31,-4-7-736 16,9-9-1537-16,14 0-4200 15</inkml:trace>
  <inkml:trace contextRef="#ctx0" brushRef="#br0" timeOffset="187087.46">20459 8597 7449 0,'0'0'2321'31,"0"0"-641"-31,0 0 504 16,0 0-167-16,0 0-489 0,0 0-432 15,0-31-215-15,3 25-217 16,2-1 0-16,3 1-392 15,4-1-128-15,-5 1 24 0,6 0-96 16,-2 3-72-16,2-1 0 31,2 4 0-31,2 0-8 16,6 0-64-16,-7 13 8 0,5 0 56 16,-6 9-48-16,-7 0 56 31,-3 7 0-31,-5 2-8 0,0 4 8 15,-5-3 0-15,-18 0 8 16,2-7 64-16,-3-3-24 0,5-2-40 16,6-11 0-16,6-3 0 0,3-2 0 15,4-4 0-15,0 0 0 16,0 0 0-16,8 0 48 16,16 0 40-16,11-10-80 15,9 1-8-15,8-4 0 0,4 3 0 16,-9 4-8-16,1-3 0 15,-12 5 0-15,-12-2 56 32,-8 6-48-32,-11 0 0 0,-5 0 72 15,0 0 40 1,0 0-64-16,0 0-56 0,0 0 8 16,0-3-8-16,0 3-8 15,0 0-88-15,0 0 0 0,0 0-128 16,0 0-384-16,0 0-1176 15,-9-3-3674 1,1 0-4984-16</inkml:trace>
  <inkml:trace contextRef="#ctx0" brushRef="#br0" timeOffset="187911.55">21491 8785 10842 0,'0'0'1856'15,"0"0"-335"-15,0 0-225 16,0 0-384-16,0 0-512 0,0 0-288 16,-24 19 88-16,0 13 552 15,1 6 56-15,-5 6-287 16,4 7-129-16,7 3-176 15,6 0 32-15,3 3-56 16,8-3-96-16,0 0-16 0,11 0-72 16,17 0 40-16,0-10 0 15,8 1-48-15,4-7-216 0,0-9-568 32,0-10 224-32,3-13-953 0,-11-6-1247 0,-4 0-2297 15</inkml:trace>
  <inkml:trace contextRef="#ctx0" brushRef="#br0" timeOffset="188259.15">21730 9004 10322 0,'0'0'2928'0,"0"0"-1303"15,0 0-449-15,0 0-168 16,0 0-360 0,0 0-152-16,0 0-136 0,0 0 409 0,0 0-177 15,32 60-224-15,-20-34-8 16,-1 2-144-16,2 7-40 0,-2-3-24 31,2 3-40-31,2 3-8 16,-7-6 8-16,5-1-104 15,-6-2 80-15,1-7-72 16,1-2 24-16,-5-5-40 0,0-2-416 16,-1-7-480-16,1-6-777 0,-4 0-2207 31,4-9-1914-31</inkml:trace>
  <inkml:trace contextRef="#ctx0" brushRef="#br0" timeOffset="188459.66">22069 9197 5641 0,'0'0'7137'16,"0"0"-5304"-16,0 0-241 0,103-34-304 31,-54 24-456-31,-2-3-295 31,5 4-345-31,-5-1-192 0,-2 1-441 16,-6 3-1119-16,1-1-1056 16,-16 1-113-16,0-1-3456 0</inkml:trace>
  <inkml:trace contextRef="#ctx0" brushRef="#br0" timeOffset="188776.04">22715 8810 7617 0,'0'0'6369'0,"0"0"-3736"16,0 0-641-1,0 0-647-15,0 0-705 0,0 0-408 16,0 0-56-16,0 0 16 0,75 39 80 16,-55-11-72-16,3 7-32 0,-3 6-96 15,1 0-24-15,-2 4-32 47,-3-4-16-47,0 7-24 0,-4-7-192 16,0 0-192-16,-8-6-200 15,0 0-760-15,1-9-441 0,-5-4-2168 16,0-10-608-16,0-5-3856 0</inkml:trace>
  <inkml:trace contextRef="#ctx0" brushRef="#br0" timeOffset="189076.77">22683 8708 6305 0,'0'0'3032'0,"0"0"-551"16,0 0-441-1,43-79-311-15,-23 64-305 16,0 2-400-16,0 3-311 0,8 4-1 0,-4 0-272 15,3 6-136-15,1 0-96 32,-4 0-80-32,0 3-120 15,-3 10 80-15,-6 2-32 16,-3 4 16-16,-4 7-64 0,-4-1 0 0,-4 7-8 16,0 0-72-16,-4-1-16 15,-16 1-8 1,-4-3-208-16,-4-4-448 15,-12-3-657-15,8-6-1343 0,1-6-2849 16</inkml:trace>
  <inkml:trace contextRef="#ctx0" brushRef="#br0" timeOffset="189430.87">23136 8347 12202 0,'0'0'2721'16,"0"0"-1073"-16,0 0-160 15,0 0-495-15,0 0-449 16,112 9-56-1,-69 14 40-15,10 2-160 0,6 7-48 16,1 3-136-16,0 0-24 0,-4 6-48 16,-5 7-40-16,-10-1 32 15,-9 4-96-15,-13 3-8 0,-7 6-152 16,-12 10-32-16,-24 16-288 16,-39 9-304 15,-1-13-1441-31,0-15-4376 0</inkml:trace>
  <inkml:trace contextRef="#ctx0" brushRef="#br0" timeOffset="190364.28">18013 11268 7817 0,'0'0'3985'0,"0"0"-3057"0,0 0 208 16,0 0 217 0,0 0-609-16,0 0-424 15,143-13 80-15,-47 0 320 0,35-9-72 16,13 0 89-16,-1-4-249 0,-7 8-64 16,-29-1-240-16,-15 3-56 15,-25 6-120-15,-19 1 96 0,-8 2-48 31,-1 1-56-31,2-3-128 0,-9 5-136 16,-8-2-256-16,-12 6-193 16,-12-3-383-16,-4 3-1176 15,-13 0-145-15,-2-4-2776 0</inkml:trace>
  <inkml:trace contextRef="#ctx0" brushRef="#br0" timeOffset="190633.77">19040 10846 3120 0,'0'0'8162'16,"0"0"-5129"-16,0 0-705 31,0 0-632-31,0 0-495 0,0 0-497 0,13-10-304 16,2 10-120-16,13 0-56 15,12 10-24-15,8 5-88 0,-1 7-104 16,2 1 48-16,-10 2-56 0,-3 4-56 31,-12 0 48-31,-12-1-48 16,-4 4-88-1,-8 2 56-15,-8 5-184 16,-28 15-320-16,0-7-1537 16,4-5-5280-16</inkml:trace>
  <inkml:trace contextRef="#ctx0" brushRef="#br0" timeOffset="191235.24">20380 10772 11202 0,'0'0'4353'0,"0"0"-3233"0,0 0 456 15,0 0-191-15,0 0-801 16,0 0-584-16,0 0 8 0,59 26 248 16,-39 9-88-1,0 3-40 1,4 13-8-16,0-1-40 16,-5 4-72-16,9-2 56 15,-3-2-16-15,-1-2-48 0,-1-7-40 16,-7-3-56-16,0 0-448 15,-4-9 184-15,-4-1-64 0,-4-6-665 32,-4 1-671-32,0-7-1265 0,-4-4-2440 15</inkml:trace>
  <inkml:trace contextRef="#ctx0" brushRef="#br0" timeOffset="191582.85">20395 10782 984 0,'0'0'7489'0,"0"0"-5696"16,0 0-345-16,0 0 192 31,4-79 153-31,5 69-657 0,2-3-288 0,-3 7-56 16,4 0-120-16,4-1-55 0,4 4-329 31,8 3-104-31,4 0-40 16,0 7-32-16,0 15-112 0,-1 6 88 15,-6 7-16-15,-10 4-64 16,-3 2 56-16,-12-3-64 0,0 3 0 0,-8-3 8 16,-15-3-8-16,-10 0 0 15,-3-3-280-15,-7-3-376 0,-13-4-777 16,8-6-2608-1,12-13-2056 1</inkml:trace>
  <inkml:trace contextRef="#ctx0" brushRef="#br0" timeOffset="192021.6">20762 10372 10786 0,'0'0'2968'16,"0"0"-1063"-1,0 0-721-15,0 0-152 0,108-37-280 16,-76 37-143 0,-1 0-217-1,-3 6-216-15,-8 13-176 16,-4 9 0-16,-12 8 0 0,-4 1 0 16,0 5 8-16,-12-4 56 0,-8 3-16 15,0-12 64-15,4-7-16 0,4-6-32 31,4-7-56-31,4-2 40 16,4-7-48-16,0 0 0 0,21 0-8 16,10-10 8-16,13-3-112 15,12-5-424-15,0-2-280 0,19 1-673 16,-15 0-311-16,-12 6-2801 16</inkml:trace>
  <inkml:trace contextRef="#ctx0" brushRef="#br0" timeOffset="192738.92">21671 10281 11330 0,'0'0'2809'0,"0"0"-1529"31,0 0 480-31,0 0-592 0,0 0-743 16,0 0-353-16,0 0-72 0,-17 25 0 16,2 6 152-16,-6 8 64 0,1 5 56 15,5 7 0-15,2-4-32 0,5 4 48 16,5-3-192-16,3-4 16 0,3 1 32 31,14-1-56-31,15-2-80 31,7-1 64-31,13-3-32 0,3 0-40 16,10-10-216-16,-1-5-96 0,-4-7-208 16,-13-3-737-16,1-13-1679 15,-16 0-1385-15,-13 0-4281 0</inkml:trace>
  <inkml:trace contextRef="#ctx0" brushRef="#br0" timeOffset="193055.26">22148 10411 10066 0,'0'0'3224'15,"0"0"-655"-15,0 0-417 16,0 0-919-16,0 0-657 15,0 0-408-15,0 0-160 0,0 0 344 16,28 98-32-16,-16-54-128 16,4 4 24-16,-4 0-112 15,4-7-8-15,-1-3-88 0,2-3 72 32,-2-6-80-17,2-4-384-15,-2-6-440 0,5-6-745 16,1-4-2479-16,-6-9-2394 0</inkml:trace>
  <inkml:trace contextRef="#ctx0" brushRef="#br0" timeOffset="193240.13">22642 10649 1040 0,'0'0'8682'16,"0"0"-6394"-16,92-25-55 15,-40 12-577 1,0-4-872-16,7 5-432 0,-3-4-352 0,16-3-1288 16,-17 3-2561-16,-10 0-736 0</inkml:trace>
  <inkml:trace contextRef="#ctx0" brushRef="#br0" timeOffset="193540.85">23351 10268 1096 0,'0'0'10306'0,"0"0"-7041"16,0 0-841-16,0 0-800 0,0 0-927 15,8 3-481-15,1 16 48 16,2 6 208-16,2 7-88 0,2 3-160 15,2 7-8-15,-2-1-96 16,5 6-40 0,-4-6-64-16,0 4-16 15,-4-10 0-15,0 0-256 0,-4-10-288 16,0-6-408 0,-4-3-673-16,-4-9-1335 15,0-1-1649-15,0-6-1745 0</inkml:trace>
  <inkml:trace contextRef="#ctx0" brushRef="#br0" timeOffset="193841.61">23268 10176 5857 0,'0'0'3304'0,"0"0"-1063"16,0 0 367-16,0 0-1063 0,0 0-561 15,0 0-448-15,0 0-24 16,87-58-64 0,-59 58 24-16,0 0-175 15,-4 0-113 1,-3 10-184-16,-6 9-152 16,-7 3-57-16,-8 3 161 15,0 10 32-15,-4 0 16 0,-15 1 0 16,-9-1 0-16,0-4 0 15,-4 1-480-15,0-4-1024 16,8-8-1353-16,7-11-2728 0</inkml:trace>
  <inkml:trace contextRef="#ctx0" brushRef="#br0" timeOffset="194142.34">23703 9918 10610 0,'0'0'3224'16,"0"0"-999"-16,0 0-473 0,0 0-623 31,95-9-361-15,-59 15-208-16,7 13-96 15,2 4-72-15,6 5-64 16,-3 7-72-16,0 3 8 0,-1 3-80 15,-7 7-56-15,-8 3-56 16,-12 6-72-16,-8 16-64 16,-12 16-120-16,-12-10-464 15,-16-3 208-15,-43 7-928 16,11-29-2729-16,-8-3-6217 0</inkml:trace>
  <inkml:trace contextRef="#ctx0" brushRef="#br0" timeOffset="195091.4">18984 12700 9706 0,'0'0'6193'0,"0"0"-5097"0,0 0 0 31,0 0-127-15,0 0-553-16,0 0-216 15,0 0-128-15,0 0 40 0,88 0-32 16,-40-3 136-16,20-4-64 0,31-5-88 16,33-1-8-16,7-9 0 15,-11 6-8 1,-24 0-48-16,-40 6 0 16,-17 0-256-16,-15 8-464 15,3-5 8-15,-3 1 183 0,-4-1 81 16,-11 1-272-16,-17 0-560 15,0-1-1337 1,-4-2-3240-16</inkml:trace>
  <inkml:trace contextRef="#ctx0" brushRef="#br0" timeOffset="195360.89">19766 12319 10282 0,'0'0'4241'15,"0"0"-2425"-15,0 0-192 16,0 0-519 0,24-7-641-16,-1 7-264 0,14 0 16 0,10 0 8 15,1 0-96-15,3 13-32 32,2 3-96-32,-14 3 0 15,-7 0-192-15,-8 6-32 0,-16 1 56 16,-8 6 168-16,0-4 8 15,-12 7 96-15,-8 0-8 0,-3 0-96 16,-1 0-216-16,0 6-760 16,7-6-1433-1,6-13-2808-15</inkml:trace>
  <inkml:trace contextRef="#ctx0" brushRef="#br0" timeOffset="195777.47">21001 12163 12338 0,'0'0'4241'0,"0"0"-3497"16,0 0 352-16,0 0-551 15,0 0-113 1,0 0-8-16,52 86-104 0,-37-45-8 16,10 1-64-16,-10 5-40 15,5 1-32-15,1 5 24 0,-6-1-104 16,1 2-8-16,0-7-32 15,-4-2 0 17,0-8-56-32,-4-1 8 0,-5-8-8 15,2-6-168-15,-5-6-144 16,0-6-376-16,0-4-632 0,-12-6-1289 16,-9 0-2304-16,-2 0-3145 0</inkml:trace>
  <inkml:trace contextRef="#ctx0" brushRef="#br0" timeOffset="196093.81">20941 12078 10474 0,'0'0'2472'0,"0"0"-511"15,0 0-105 1,92-52-432-16,-57 46-263 15,5 3-377-15,-3 3-392 0,-2 0-256 16,1 9-56-16,-4 8-64 16,0 1-8-1,-12 1-8 1,-5 7-48-16,-2 0 48 0,-13 2 0 0,0 3 0 16,-13 1 0-16,-7 0 8 0,-16-3 56 15,1-4-64-15,-5 1-328 31,-4-4-536-31,-7-6-785 16,10-7-2360-16,9-9-1152 0</inkml:trace>
  <inkml:trace contextRef="#ctx0" brushRef="#br0" timeOffset="196394.53">21336 11826 8433 0,'0'0'3129'0,"0"0"-681"0,0 0-599 16,0 0-721-16,0 0-392 0,84-18-152 15,-65 18-151 1,5 3-185 0,-9 9-168-16,-6 4-64 0,-5 6-8 15,-4 7 88-15,-13-4 8 0,-6 4 128 16,-5-7 160-16,4-3 24 0,4-6-160 15,9-3-168-15,2-7-88 32,5-3-104-32,12 0-512 0,24 0 392 15,4-7-208-15,36-12-1305 16,-9 3-3128-16,-3 1-2824 0</inkml:trace>
  <inkml:trace contextRef="#ctx0" brushRef="#br0" timeOffset="196748.64">22288 11665 13410 0,'0'0'2401'0,"0"0"-457"0,0 0-567 16,0 0-649-16,0 0-408 0,0 0-176 47,-32 9 8-47,8 17 240 0,0 6 0 16,-8 9 0-16,4 6 8 15,9 11-72-15,2-1-48 16,10 3-200-16,7 3-16 0,0-2 8 15,15-7-64-15,9-6-8 16,12-4-168 0,5-9-248-16,10-10-312 0,5-9 16 0,28-16-552 15,-13 0-1721-15,-11-6-6617 0</inkml:trace>
  <inkml:trace contextRef="#ctx0" brushRef="#br0" timeOffset="197033.76">22674 11684 9994 0,'0'0'4089'0,"0"0"-2905"0,0 0 136 31,0 0-472-31,0 0-472 15,0 0 376-15,24 79-175 0,-4-34 87 16,0 5-104-16,0 1-264 16,4 3-136-1,-5-3-80-15,2-7-80 0,-1-2 0 16,-5-7-488-16,2-10-656 16,6-9-1073-16,-7-10-2672 0,1-6-4737 0</inkml:trace>
  <inkml:trace contextRef="#ctx0" brushRef="#br0" timeOffset="197212.11">23076 11932 3224 0,'0'0'11515'16,"0"0"-9355"-16,0 0-944 15,0 0-792-15,108-29-296 16,-52 22-112-16,8-2-16 0,0 0-120 15,19-4-1064-15,-11 0-3617 16,-16 0-7105-16</inkml:trace>
  <inkml:trace contextRef="#ctx0" brushRef="#br0" timeOffset="197497.22">23834 11608 7153 0,'0'0'6849'0,"0"0"-4752"0,0 0-537 0,0 0-792 15,0 0-592-15,0 0-7 32,0 0 167-32,52 104 88 0,-37-62-40 15,-3-4-40-15,4 0-144 16,-4-3-144-16,0 0-40 15,0-3-16-15,-8-4-256 0,0-6-368 16,1-3-176-16,-2-3-505 16,-3-10-527-16,0-6-673 15,-8 0-1552-15,0 0-4720 0</inkml:trace>
  <inkml:trace contextRef="#ctx0" brushRef="#br0" timeOffset="197766.72">23802 11439 4256 0,'0'0'6762'15,"0"0"-4418"-15,0 0 161 16,0 0-1033-16,0 0-680 16,0 0-464-16,0 0-200 15,107-16-32-15,-79 39-23 0,0 2-1 16,-4-3 0-16,-12 4-64 31,-4-1 0-31,-8 0-8 0,0 1 8 16,-20-1 8-16,-12 1 32 0,-12-1 32 0,-3 0-80 15,-21 4-441-15,12-10-1767 16,13-3-3865-16</inkml:trace>
  <inkml:trace contextRef="#ctx0" brushRef="#br0" timeOffset="198067.45">24184 11306 11930 0,'0'0'3865'0,"0"0"-2281"0,0 0 209 16,0 0-729-16,99-19-584 0,-58 22-264 15,2 16-32-15,2 7 128 32,2 5-16-32,1 14-8 15,-8 2 32-15,-1 7-80 0,-7 3-72 32,-12 4-32-32,-12-4-88 0,-8 6-48 0,-11 7-64 15,-21-3-448-15,-13 0-408 0,-41 9-968 16,13-22-3858-16,6-6-6888 15</inkml:trace>
  <inkml:trace contextRef="#ctx0" brushRef="#br0" timeOffset="199101.12">24332 9420 3816 0,'0'0'7154'16,"0"0"-6106"-16,0 0-336 0,0 0 520 0,0 0-143 31,0 0-209-31,0 0 80 16,0 0 120-16,0 0-55 0,11 0-313 15,6-6-128-15,11-1-296 16,7-6-112-16,9 1-176 0,8-4 104 16,0 3-104-1,4 0 0 1,-9 1-104-16,-7 2-200 15,-7 4-392-15,-14 0-240 16,-11 6-249-16,-8-3-1375 0,-8-1-2105 16,-8 4-944-16</inkml:trace>
  <inkml:trace contextRef="#ctx0" brushRef="#br0" timeOffset="199339.36">24455 9197 7801 0,'0'0'2153'0,"0"0"-249"32,0 0 353-32,0 0-537 0,0 0-344 15,0 0-192-15,0-5-271 16,0 5-281-16,0 0-312 0,4 12-320 16,9 13 48-16,6 14 184 15,9 18-72-15,11 25-64 16,13 17-32-16,-3 5-56 0,-2-8-16 15,-6-8-88 1,-22-18-912-16,1-6-497 0,-8-20-3184 16,-8-15-3768-16</inkml:trace>
  <inkml:trace contextRef="#ctx0" brushRef="#br0" timeOffset="199987.68">24623 10941 11258 0,'0'0'2768'15,"0"0"-1447"-15,0 0-161 16,0 0-360-16,0 0-288 0,103 0-208 16,-59 0-64-16,4-4-88 15,-1-2-8-15,9 0-15 16,-4-4-113-16,-4 1-16 0,-4-1-329 15,-12 1-311-15,-8-1-160 16,-9 1-464-16,-15-7-905 16,-7 3-2160-16,-14 0-4376 15</inkml:trace>
  <inkml:trace contextRef="#ctx0" brushRef="#br0" timeOffset="200225.93">24857 10696 9522 0,'0'0'2856'16,"0"0"-359"-16,0 0-457 16,0 0-752-16,0 0-671 15,0 0-417-15,0 0 232 16,0 0 360-16,0 111-360 16,0-63-128-16,8 6-88 0,1 0-120 15,-5 3 0-15,7 1-96 16,-3-5-144-16,5 1-128 15,-6-9-1336-15,1-4 191 0,-8-12-3952 32,0-17-3937-32</inkml:trace>
  <inkml:trace contextRef="#ctx0" brushRef="#br0" timeOffset="201043.48">23946 8128 9522 0,'0'0'2544'0,"0"0"-327"16,0 0-825-16,0 0-632 0,0 0-464 0,0 0-296 15,35 15-40-15,-27 8 32 16,0 6 8-16,-4 5 0 16,4 1 8-16,0 0 0 15,0-6 0-15,-4-4 0 16,3-6 8-16,6-6 32 16,-2-7 64-16,2-2 184 0,6-4 272 31,9-7-24-31,0-12-248 0,8-10 121 0,8-12 71 15,-4-7-264-15,12-2-144 0,-5-8-16 16,5 8-56 0,-12 2 0-16,-4 13 40 0,-12 10-48 0,-4 9 0 15,-12 10-224-15,3 6-953 16,-2 32-1439 15,-5 5-553-31,-4 2-3120 0</inkml:trace>
  <inkml:trace contextRef="#ctx0" brushRef="#br0" timeOffset="201961.27">25316 9858 912 0,'0'0'7977'0,"0"0"-5656"15,0 0-185-15,0 0-375 0,0 0-825 16,0 0-600-16,8-9-232 16,-8 12-104-16,0 9-88 31,0 11 88-31,3 5 144 16,-3 4 56-16,0 3-144 15,0 3 0-15,0-6-40 0,0-3-8 16,5-7 40-16,-5-7-48 15,4-5 0-15,0-3 8 16,4-7 64-16,3 0 280 16,9-4 160-16,8-12-208 0,8-6 32 15,12-10-128-15,0-6-47 16,8-6-97-16,0-7-56 0,-4 0-8 16,-13 10 0-16,-11 6 8 31,-12 16 64-16,-8 9-72-15,-8 10-200 0,-16 10-1385 16,-8 9-1311-16,0 0-273 16</inkml:trace>
  <inkml:trace contextRef="#ctx0" brushRef="#br0" timeOffset="203233.18">25456 11719 6025 0,'0'0'880'16,"0"0"-16"0,0 0 192-16,-17 76-568 0,6-48-223 15,-2 4-137-15,9-7-80 0,-3 1-48 0,7-7 8 16,0-3 72-16,0-7 88 31,0-2 504-31,7-7 0 16,6 0 136-16,2 0 264 0,9 0-87 15,4-10-17-15,8-2 64 16,-4-4-136 0,4-3-80-16,3-1-136 15,6-5-71-15,2-4-121 0,5-2-144 0,4-4-200 31,4-3-136-31,-4 3-8 16,-9 6-72-16,-7 7-400 0,-24 12-489 16,-4 7-647-16,-12 3-2825 15</inkml:trace>
  <inkml:trace contextRef="#ctx0" brushRef="#br0" timeOffset="211932.06">14132 10074 5025 0,'0'0'5657'16,"0"0"-4169"-16,0 0 401 0,0 0-393 15,0 0-520-15,0 0-280 16,0 0-288 0,0-32-144-16,0 32-256 15,0 0-8-15,0 16-224 16,4 13 176-16,4 6 48 0,-5 6 8 16,6 7-8-16,3-7 8 0,-1 0 0 15,-2-9-8-15,3-7 8 0,-5-15-8 16,10-7 8-1,2-3 232 1,9-16 88-16,16-19 24 16,12-22-159-16,12-19-89 15,-5 0-88-15,-15 9 40 16,-12 13-48-16,-20 19-8 0,0 6-184 31,-4 4-41-31,-8 15-63 16,-4 20-1432-16,0 12-3561 15,0 3 2928-15</inkml:trace>
  <inkml:trace contextRef="#ctx0" brushRef="#br0" timeOffset="212671.54">14486 11458 10698 0,'0'0'3825'0,"0"0"-1577"15,0 0-768 1,0 0-511-16,0 0-353 16,0 0-424-16,0 0-184 0,-4-28-8 15,4 37-224-15,0 13 112 16,4 10 112-16,9 10 16 31,-6 5 24-31,1-6-32 0,5-3-8 16,-2-9 0-16,1-7 0 15,0-9 0-15,0-13 8 16,8 0 48-16,8-13 168 0,4-19-80 16,11-9-24-16,9-22-72 15,-4-1-40-15,-4 0 0 0,-12 8 56 32,-17 18-64-32,2 9-80 15,-17 13-32-15,0 16-600 0,-17 22-889 0,-6 13-2440 16,-1-3-1448-16</inkml:trace>
  <inkml:trace contextRef="#ctx0" brushRef="#br0" timeOffset="213219.62">14435 12627 12946 0,'0'0'2985'0,"0"0"-1601"15,0 0-544-15,0 0-496 31,0 0-264-31,0 0-72 0,-4 85 209 32,-1-37 55-32,5 0-88 15,0-4 80-15,13-6-96 0,6-6 8 16,9-7 96-16,13-9 8 0,6-10-8 16,29-6 0-16,23-31-144 15,21-29 80-15,-9-4-88 16,-23 4-24-16,-40 12-96 15,-24 20-736-15,-8-1-760 0,-20 10-33 16,-13 10-1575-16,-22 9-6650 0</inkml:trace>
  <inkml:trace contextRef="#ctx0" brushRef="#br0" timeOffset="-195272.49">15534 15020 4672 0,'-4'0'5690'0,"0"0"-4498"0,4 0 616 16,-4 0-7-16,4 0-713 15,0 0-408-15,0 0-8 16,0 0-32-1,-4 0 9-15,4-2-265 0,-3-2-40 16,3 1 168-16,0-3-192 0,0-1-128 0,0 1-120 16,0-7-64-16,0-5 80 15,3-5-88-15,18 1 0 16,2-4 8-16,9 1 0 0,12 0-8 31,3 3-8-31,9 9 0 16,4 3 0-1,-4 10-184-15,-4 0-72 0,-8 16-112 16,-5 6-88-16,-7 4 56 0,-16 9-57 16,-4 0 81-16,-12 6 336 15,-8 3 48 1,-20-3 64-16,-15 1 64 16,-5-4-24-16,-4-3 64 15,-3-3 9-15,3-10-49 0,7-3 8 16,13-7-136-16,13-5-8 31,6-4-96-31,13-3 88 0,0 0-96 0,9 0-177 16,10-10 41-16,9 1 104 15,13 0 64-15,2 2 64 0,6 1 16 16,2 6-8 0,-3 0-8-16,-5 6 8 31,-3 7 0-31,-3 3 8 0,-9 6-120 15,-13 0-160-15,-7 7-8 16,-8 0 208-16,0 2-320 16,-12 1 400-16,-12-1 152 0,-8-2 184 15,-15 0-80-15,-1-4 88 16,-12 0 48-16,-4-9-23 16,4 0-17-16,1-3 8 0,6-6-128 15,6-7-144-15,15 0-40 16,4 0-40-16,17 0-8 15,2 0-304-15,9 0-376 0,0 0-809 32,0 0-2888-32,4 0-3064 0</inkml:trace>
  <inkml:trace contextRef="#ctx0" brushRef="#br0" timeOffset="-194191.97">16733 14868 496 0,'0'0'12450'16,"0"0"-9313"-16,0 0-913 0,0 0-727 16,0 0-825-16,0-6-432 15,0 6-144-15,0 13-88 0,4 12 40 16,9 10 352 0,-6 6-80-16,14 3-32 15,-6 4 40-15,9-3-24 16,4-1-48-16,-4 1-152 0,0-1-16 0,0-3 8 15,-4 1-88-15,-5-1 40 16,2-6-48 15,-2-3-48-31,-6-7-152 16,-1-3-320-16,-5-6-288 16,-3 0-144-16,0-6-904 0,-24-10-1193 15,-4 0-2432-15,1 0-3097 0</inkml:trace>
  <inkml:trace contextRef="#ctx0" brushRef="#br0" timeOffset="-193906.87">16606 14757 8849 0,'0'0'4065'0,"0"0"-1832"0,0 0-913 16,0 0-600-16,0 0-272 15,0 0-184-15,123-60-112 0,-67 60 48 0,4 0-24 32,0 3-48-32,-4 19-120 15,-13 7-16-15,-11 9 8 16,-15 10 0 0,-17 2-8-16,-4 1 8 15,-28 3 16-15,-9-9 72 0,-2-4-88 16,-5-10-96-16,4-5-496 31,-4-13-1032-31,16-13-2201 0,8 0-2232 16</inkml:trace>
  <inkml:trace contextRef="#ctx0" brushRef="#br0" timeOffset="-193537.15">16984 14411 10210 0,'0'0'3056'0,"0"0"-751"15,0 0-777 1,0 0-760-16,0 0-192 16,116-3-183-16,-76 13-193 15,-8 5-112-15,-9 7-88 0,-10 10-8 16,-13 0 8-16,0 0 0 15,-24 0 8-15,0-7 168 0,-4 0 96 32,5-9 168-32,2-3-168 15,17-10-104-15,4-3-168 0,4 0 0 16,20 0 0 0,16-10 56-16,12-5-48 15,12-1-8-15,-1-3-160 16,1 0-200-16,-4 6-200 15,8-6-817-15,-16 6-1791 16,-17 4-2850-16</inkml:trace>
  <inkml:trace contextRef="#ctx0" brushRef="#br0" timeOffset="-192966.94">18288 14405 7601 0,'0'0'6241'0,"0"0"-4568"16,0 0-41-16,0 0-592 0,0 0-191 15,0 0-457-15,0 0-280 32,-100 15-8-32,60 24 48 15,-4 5 240 1,5 10-8-16,2 16-96 0,18 16-104 15,15 15-64-15,4-8-32 0,15-21-32 16,17-21 8-16,0-19 16 16,16 6-16-1,3 3-64 1,14-3-8-16,-1-6-176 0,-4-10-64 16,-9-6-376-16,5-16-560 0,-13 0-1121 0,-11-12-3136 15</inkml:trace>
  <inkml:trace contextRef="#ctx0" brushRef="#br0" timeOffset="-192719.59">18507 14675 7921 0,'0'0'6898'31,"0"0"-4730"-31,0 0-776 16,0 0-559-16,0 0-513 0,0 0-128 15,0 0 248-15,43 111-136 16,-19-67-88-16,-3 4-128 16,3-7-8-16,3 3-64 15,-3-5-16 1,4-8-272 0,11-5-792-16,-11-7-1145 0,-4-10-3376 15</inkml:trace>
  <inkml:trace contextRef="#ctx0" brushRef="#br0" timeOffset="-192519.11">18993 14852 440 0,'0'0'13522'16,"0"0"-11145"-16,0 0-1329 0,0 0-24 15,120-38-383-15,-69 22-257 31,9 4-184-31,-4-4-200 16,3 0-128-16,-3 3-673 0,16-9-935 16,-12 3-2393-16,-12 3-3192 0</inkml:trace>
  <inkml:trace contextRef="#ctx0" brushRef="#br0" timeOffset="-192249.61">19850 14424 4544 0,'0'0'9466'15,"0"0"-6945"-15,0 0-993 0,0 0-591 0,0 0-481 16,0 0-200-16,23 35 320 16,-7-7-256-16,0 4-168 15,4 6-32-15,0 3-56 0,-4 7-56 16,0 0-8-16,0-1-576 31,-9 1 408-31,6-7-856 16,-9-3-553-16,0 1-1335 0,-1-11-153 15,-3-9-3192-15</inkml:trace>
  <inkml:trace contextRef="#ctx0" brushRef="#br0" timeOffset="-191964.51">19841 14389 6313 0,'0'0'4825'0,"0"0"-3249"0,-51-70 209 15,35 51-249 1,8 6-344-16,8 10-488 16,0 0-360-16,4 3-128 0,16 0-216 31,12 0 0-31,7 9-8 15,1 8 0-15,4 5 8 0,-8 3 8 16,-8 4 0-16,-13 6 0 31,-7-4 40-31,-8 1-48 0,-4-1 16 16,-15 1-16-16,-13-3-72 0,-16 3-336 16,5-10-1368-16,2-3-2985 0</inkml:trace>
  <inkml:trace contextRef="#ctx0" brushRef="#br0" timeOffset="-191701.51">20215 14129 13242 0,'0'0'4193'0,"0"0"-2808"16,0 0-265-16,88-17-384 0,-28 17-360 15,4 7 8-15,3 12-48 16,6 7 56-16,-13 2-120 16,-5 10-136-16,-11 7-88 0,-16 5-48 31,-17 8 16-31,-11 5-16 0,-15 16-240 16,-37 10-80-16,-28 13-464 0,5-17-920 15,7-24-4154-15</inkml:trace>
  <inkml:trace contextRef="#ctx0" brushRef="#br0" timeOffset="-190529.87">15244 10801 7241 0,'0'0'7786'15,"0"0"-6410"-15,0 0-344 16,0 0 232-16,0 0-327 0,11 0-377 15,9-3-256-15,16-6-64 16,20-8 104-16,40-5-80 16,43-6 24-16,36-4-64 15,21-6-56-15,7-3-32 0,-4 2-80 16,8-2 0-16,-15 10-48 16,-21 5 0-16,-44 10 0 0,-39 7-8 31,-36 9-16-31,-16 0-216 0,-5 0-48 15,-3 0-144-15,-7 12-392 0,-21 20-800 16,-4 0-801-16,-16-4-3560 16</inkml:trace>
  <inkml:trace contextRef="#ctx0" brushRef="#br0" timeOffset="-189944.05">15857 12157 832 0,'0'0'10290'32,"0"0"-7682"-32,0 0-447 15,0 0-289-15,0 0-607 0,0 0-433 0,0 0-144 16,0 0-408-16,88-64-184 0,7 32 152 15,41-3-80-15,19-2 80 0,9 8-56 16,-9 10-96-16,-16 3 0 16,-3 3-48-16,-21 7-48 0,-23 0 0 15,-29 6-136-15,-26 0-200 16,-10 0-112-16,-3 0-184 16,0 3-344-16,-20 19-729 0,-4-6-2528 15,-4 3-464 1</inkml:trace>
  <inkml:trace contextRef="#ctx0" brushRef="#br0" timeOffset="-189574.33">15932 13366 7137 0,'0'0'8642'16,"0"0"-6818"-16,0 0 401 31,0 0-1249-31,120-50-224 0,-28 15-176 15,35-10-16 1,17-2-272-16,3 2-128 16,-4 10-64-16,-19 4-48 0,-12 8-40 0,-24 1-8 15,-29 12 0-15,-15 1-328 32,-9 3-80-32,-3-4-120 15,1 4-136-15,-10-7-704 0,-6 0-2889 16,-17 1-7418-16</inkml:trace>
  <inkml:trace contextRef="#ctx0" brushRef="#br0" timeOffset="-188672.13">19734 8940 9994 0,'0'0'2192'16,"0"0"-143"-1,0 0-865-15,0 0-280 16,0 0-576-16,0 0-296 0,0 0-32 0,0 13-208 16,4 13 208-16,0 15 176 0,3 22 304 15,6 20-32-15,6 22-128 16,5 9-8-16,8-3 32 31,0-6-47-31,4-13-73 0,-1 3 0 16,6-2-56-16,-5 1-8 0,-1-5-96 0,-3-6-16 15,-8-13-40-15,-3-16 0 0,-10-16 48 16,1-6-48-16,0 3 0 31,4-4 24-31,0-2-32 0,-4-4-224 16,8-6-536-16,-5-6-577 15,-2-3-2696 1,-1-7-1600-16</inkml:trace>
  <inkml:trace contextRef="#ctx0" brushRef="#br0" timeOffset="-186936.74">20204 10493 8905 0,'0'0'2569'15,"0"0"-1489"-15,0 0-392 32,0 0 16-32,88-38-247 15,-49 25-97-15,6-3 16 0,2 4-56 16,5-4-104-16,8 0-128 16,0 0 16-16,3 0-24 15,5 3 48-15,3-2 104 0,2-1-8 16,10-3 16-16,17-7-16 15,-8 4 136 1,-9 0-88-16,-11 3 16 16,-12 3-128-16,7-6-72 15,12 2-80-15,-6 2 0 0,2 5 40 16,-4-3-40-16,-2 4 0 0,2-1-8 16,-3 0-40-16,-4 0-128 15,-5-3-8 1,5 4 40-16,-8-1 16 15,4-3 32 1,-8 0 88-16,-1 0 0 16,1 0-56-1,-3 4 56-15,-2-4 16 16,1 0 160-16,-1 4-16 0,2-5-48 16,3 5-8-16,3-4-96 15,1 0-8-15,-4 0-8 16,8 0 8-16,-4 0 0 0,-5 4 0 15,1-4 0-15,0 3 64 16,-5 0 168-16,-2-2 104 0,2 2-15 16,-3 0-121-16,3-3-32 15,-2 1-64-15,-2-2-40 16,1 5-56-16,0-4 0 0,-4 3 0 16,4-3 48-16,-4 1-56 31,7 2 0-31,-3-3 0 0,0-3 8 0,-5 3-8 15,2-3 0-15,-2 3 8 16,-3-3 0-16,0 3-8 16,-4-3 0-16,4 3 0 0,-8 0-120 0,-1 4 64 31,-3-4 48-31,4 0 8 16,-4 0 0-1,4 0 0-15,4 0-104 16,-4 0-72-16,8 1 16 15,-4-1-48-15,3 3-65 0,-7 0-47 16,0 0 224-16,-12 4 96 16,0 3 40-1,-4-4 128-15,-3 1 104 0,-2-4-95 16,-3 0-57-16,4-3-24 0,1-3-88 16,-2-3-8-16,1 0 8 0,-4-4 0 15,-4-2 64-15,0-4-8 31,-4 3-64-31,-11-8 48 0,-10 2 56 16,-3-4-96-16,-7-2 64 16,-6 3-56-1,2-4-16-15,3 5 0 16,4-5-56-16,4 1 48 0,4 6-232 16,5 3 120-16,-2 4 112 0,5-1 8 15,-3 1 96 1,2-1-16-16,-2-3-16 15,-1-3 88-15,3 1-8 16,-6-1-144-16,3 0-8 0,0 0 8 16,0 0-72-16,0 3-16 15,0-3-96-15,4 0 64 0,0 3 120 16,-3-3-8 0,2 7-56-16,2-4 56 15,-2 3 0-15,10 1-64 16,-1 2 24-16,3 1 48 0,1 3 0 0,4 3 0 15,0 6 0-15,-4 7 72 0,4 0 48 32,0 6-40-32,0 0-80 15,-3 0-48-15,3 0 0 16,-8 0-96-16,-5 0-81 0,-6 6 153 16,-5 3 16-1,-12 1-88 1,-3 3-120-16,-6-1 8 15,-7-2-40-15,1-1 120 0,-5 4 112 16,-4 0 8-16,-3-4-16 16,-5 4 64-16,-16 0 16 15,-15 2-16-15,-13 8 8 0,-4-4-16 32,9 3 8-32,15-6-144 15,4 0-112-15,1-3 64 0,-1-1 40 0,1-2 72 16,3-4-56-16,0 0 104 15,-4 1 32-15,9-4 16 0,-5 0-8 16,13-3 8 15,11 3 40-31,12 1 8 16,4-1 32-16,-4 6-88 0,-12-2 8 16,0 5 0-16,6 1-8 15,1 3 0-15,5 0-56 0,5 0-32 16,-2-1-128-16,2 2-96 15,0-5 136-15,-2-2 128 16,-2-1-16-16,-5 1 64 16,3 3 0-16,-2-7 0 0,-5 3 8 15,0 4 8-15,0 0-8 16,-3-4 0-16,-1 4 40 0,0-4-48 31,1 4 8-31,-1-4-8 31,4 4 80-31,0 0-32 0,8 0 24 16,5-4 16-16,7 1 0 0,-4 3-8 16,8-1-32-16,-4 1-40 0,0 3 80 15,-3 3-16 1,-6 0 32 0,6 3 16-16,-1 3-72 15,5-2 32-15,-1-1-72 0,3-3 0 0,6 0-8 16,3 0-72-16,4-6-1296 0,4-7-3809 15</inkml:trace>
  <inkml:trace contextRef="#ctx0" brushRef="#br0" timeOffset="-184214.54">15502 10833 1144 0,'0'0'3032'15,"0"0"-831"-15,0 0-1161 0,0 0 168 32,0 0-335-32,-19-9-465 15,10 5 144-15,1 4-264 0,-3-3 72 16,-2 3-128-16,-2 0-88 0,-5 0 64 15,4 0 24-15,-8 0-32 16,4 0 16-16,-3 0 120 16,-5 3-16-16,0 1-104 15,4-4 0-15,-4 2 88 0,0 5 81 16,0-4 79-16,0 3-112 16,0-2-152-16,-4 5 24 15,0-3-16-15,4 1 40 0,5-4 160 16,3-3-88-1,-1 0-88 1,6 0 344-16,2 0 8 16,-2-6-184-16,3-7-56 0,-4-3-167 15,4 0-57-15,-8-6-72 16,5-4 0-16,-6 1-40 16,-3-4-8-1,0-2 48-15,1-7-32 16,-1-4-8-16,0-5 40 0,0-4-40 15,-1-3 0-15,6 0 48 16,3 0-56 0,0 3 8-16,0 7 0 15,4 3 0-15,0 2 40 0,4 2-32 16,-4 1-8 0,5-2 32-16,-6 3-40 0,5 1 0 15,-3-1 0-15,2 0 0 16,5 3-8-16,-3-3-80 15,3-3 88-15,0 0-56 0,-1-1-64 32,-3 2 48-32,5 2 72 15,-9 3-8-15,3 6 8 0,2 4 0 0,-1 3 0 0,0 3 8 16,4 7 0-16,4-1 40 16,-5 4-40-16,5 3 40 15,0 0-40 1,0-1 0-16,0 1 0 15,0 3 64-15,0 0-72 16,0 0 8-16,0 0-8 0,0 0-8 16,0 0-48-16,0-3-24 15,0 3-32-15,13 0-193 0,6-3 305 0,13-3 89 16,9 2-89 0,6-5 8-1,1 0-8-15,8-1 0 0,-5-3-145 16,5-3-31-1,0 3 64-15,0-2 104 16,-5 2-48-16,5 0-24 0,0 0 72 16,0 1 0-16,-4 2 8 31,3-3-8-31,-3 1 0 0,0-4 8 16,0 3 0-16,0 0 0 15,-4-2 0-15,8-1 8 0,-1 0-8 0,-3-3 8 16,8 0-8-1,-4 0 0-15,0 0-112 16,-1 0-24-16,-7 6 72 16,-1 0 56-16,-2 4-40 0,-2-1 40 15,1 4-40-15,0-1 48 32,4 1-8-32,3 0-48 0,5-4 56 15,4 1-56 1,4-1 48-16,-4-2-64 15,-1-1-32-15,1 0 16 16,-8 3-8 0,-4 1 48-16,-8 0 48 15,0 2-16-15,-8 1 16 0,-1 0 0 0,1-1 0 16,-4 4 0-16,0-3 0 16,0 2 0-16,-5-2 0 0,1 3 0 15,1 0 0-15,-5 3-8 16,-5-3 8-16,-2-1-48 15,-2 4 48-15,-7 0 0 0,0 0 0 16,4 0 8-16,-8 0 0 16,0 0 0-16,0 0-8 15,0 0 8-15,0 0-8 16,0 0-8-16,0 0-40 0,0 0-96 16,5 4 88-16,-5 9 56 0,7-1 8 31,-3 4-8-16,4 3 8-15,1-3 0 16,2 3-8-16,1 3 0 16,0-3 0-16,4 3-8 0,-4 1 8 15,0 5 8-15,-4 4-8 16,-1-1 0-16,2 8 8 0,-5 2 0 16,0 3 48-1,-4 4-8-15,4 0-32 16,-4 3-8-16,7-4 40 0,-2 1 0 15,3-1-32-15,0-6-16 16,-1 4 0-16,6-4 0 0,-9 1 16 31,7-1-16-31,-3 0 0 16,-3-3 0-16,3 3 8 16,-1 1 40-16,-3-1-40 15,5 0 64-15,-2 1-24 0,-3-1-40 16,4-3-8-16,0 0 0 15,0-6 8-15,0 0 0 0,0-4-8 32,0-2 8-32,-4-4-8 15,4-3 16-15,-4-7-16 0,0 1 16 0,0-6-16 16,0-4-208-16,-4 0-424 16,0-3-1480-16,0 0-257 0,0-6-1568 15</inkml:trace>
  <inkml:trace contextRef="#ctx0" brushRef="#br1" timeOffset="-174992.04">2402 11112 1768 0,'0'0'944'0,"0"0"256"15,0 0-287-15,0 0-49 0,-36-51-192 16,32 45 208-16,1 0-24 0,-2-1-160 0,1 4 9 31,0 0 39-31,4 3-64 16,0 0-200-16,0 0-112 0,0 0-80 15,0 0-112-15,0 0-32 16,0 0-136-16,0 0 112 0,0-3-120 31,13 3 0-15,2-3 0-16,13-3 56 16,0 2-40-16,12-2-8 15,4-1-8-15,3-2 48 0,13 3 32 0,4-1 48 16,-1-2-24-16,1 5-8 15,-8 1 64 1,0 3-104-16,-13 0-48 16,2 0 56-16,-6 0 24 15,1 7 24-15,0-4 272 0,0 0 217 16,3-3-273-16,2 0-168 16,-2 0-96-16,6 0 88 0,-6-3 56 0,1-7-104 15,0 4 40 1,-9 3-40-16,-3 0-104 15,-4 3 8-15,0 0 0 0,0 0 64 16,4 0-16-16,0 0-48 16,7 0 0-16,2 0 48 0,6 0 0 31,5 0 56-31,4-3-24 16,-1-4 32-1,-6 4 16-15,-6 0-48 16,-6-1 0-16,-9 4-88 0,-13 0 8 15,1 0-16-15,-4 0 16 0,0 0-8 16,8 0 8-16,4 0 0 0,4 0 0 31,12 0 56-31,8 0-56 16,-1-2 96-16,5-5-104 0,-5 4 16 16,-6 0 32-16,-9-1-48 15,-9 4 8-15,-7 0-8 0,-8 0 0 16,5 0 0-16,-2 0 0 15,5 0 0 1,0 0 8-16,4 0 32 16,0 4-40-16,4-4 0 15,0 0 0-15,-5 3 64 16,1-3-56-16,-3 3 40 0,-6 0-48 31,-7 1 0-31,0-4 0 16,0 2 0-16,-4 5 8 15,0-4 40-15,0 7-48 0,0-7 8 16,0 6 0-16,0-2-8 0,5 2 8 16,-1 1-8-16,-4 2 0 15,7 5 16-15,-3 5-16 16,4 3 0-16,1 4 8 16,-5 6-8-16,3-1 24 15,-3 4-24-15,0 3 8 0,0-2 80 16,-4 2-88-16,5 0 48 0,-5 4-48 15,7-1 48-15,-3 4-48 16,0-4 8 0,4 4-8-16,0 3 72 15,-4-4-64-15,4-2-8 0,0-1 8 16,-4-3 0-16,-1 1 8 16,2-1-16-16,3 4 8 31,-4-8 48-31,4 5-56 15,-5-1 0-15,6 0-8 16,3-2 16-16,-5 2 24 0,6-3-32 16,-5 0 0-16,3 0 0 15,-2 0-8-15,-1 1 8 0,-4-2 0 16,-1 2 0-16,1 2 0 16,-4 0-8-16,4 1 0 15,0-1 8-15,1 3 0 16,-1 0 0-16,-4 1 0 0,4-4 0 15,-1 1 0-15,1-1 8 16,-4-3 32-16,8 3 40 0,-4-3-72 31,5 1 40-15,-6-1 0-16,1-4-40 16,0 1-8-16,0 4 0 0,0-2 40 15,-4 5-40-15,5 2 0 16,-5 1 8-1,0 2 40 1,0-2-40-16,0-1-8 0,0-2 0 0,0-1-8 16,0-6 8-16,0-3 0 0,0-7 0 15,0-6-8-15,0-3 8 16,0-7 0-16,4 1 8 16,-4-7-8-16,0 4 0 0,0-1 0 31,0 3 0-31,0 4 0 15,0 0 8-15,0 3-8 16,0-4 16-16,0 4-16 0,0-7 0 16,0-2 16-16,0-1-16 31,0-6 0-31,0 0 48 0,0 0 0 16,-9 0 176-16,-7 0-48 15,0 0-104-15,-7 0-64 0,-5 0 0 0,0 0 0 16,-8 0-8-16,4 0 8 15,0 10-8-15,-4-4 8 16,4 0 40-16,0 4-40 16,0-7-8-1,0 3 8-15,-3 1 8 0,-1-4-8 16,-4 7 65-16,-4-7-65 0,1 6 96 16,-2 1 16-16,-2-4 24 15,-1 4-72-15,1-1 24 0,-2-2-40 31,2-1-48-31,3 1 0 16,-4-1 64-16,4 0-56 0,1-3 40 16,-2-3-48-16,2 3 0 15,-2-3 96-15,2 0-104 32,-4 0 48-32,2 4-48 0,-2-1 0 15,-5 0 16-15,-4 3-16 16,-4 1 8-16,4 6-8 0,-4-1 8 15,0 1-8-15,5-1-32 16,0 4 32-16,2-6 0 16,1 3-8-1,5-7 8-15,3 0 0 16,0-3 0 0,1-3 0-16,-2 0 40 0,2 0-40 15,-9 3 0-15,0-3-8 0,-8 7 8 31,-4-1 48-31,1-2-40 16,-1-1-8-16,0 0 8 0,8 0-8 16,1-3 16-16,7 0-16 15,12 0 64-15,4 0-56 0,12 0 0 16,1-3-8-16,3 0 8 16,-1-4 8-16,6 7 16 15,-1-6-16-15,-1-1 40 16,2 4 168-16,3-6-8 0,-4-1-48 15,0-3-48-15,4 4 56 0,-4-4-8 16,0-2-96-16,0-2-16 16,0 2-56-16,0-7 16 31,-4-7-8-31,8-3 40 0,-8-9-48 0,4-3 0 16,-4-7 0-16,1-6 0 15,-6-4-48-15,2-2 48 0,-5 2 0 0,4 4 0 16,0 3 0-16,4 7-8 15,0 2 0-15,4 1 0 16,0 6 0 15,0-7-40-31,4 1 32 16,0 3-88-16,1-7 40 0,-2 4 64 16,5-1-8-16,-4-6 0 15,-3 0-72-15,2-3 72 16,-2 1 8-1,-1-5-96-15,-1 8 96 0,6-1-8 16,-1 6 0-16,-1 1-56 0,2-1 56 16,-1 1 0-16,8-1 8 0,-4-2-56 15,4-4-8-15,-4 3 8 16,-1-2-40-16,-2-1 16 0,-1 6 64 31,0 1-88-31,4 6 56 16,-1-1-16-1,5 8 64-15,0-4-16 0,0 3-56 16,0-3 16-16,0 0-16 0,9 1 64 16,-1-8 8-16,0 4-16 15,-1-3 16 1,2 3 48-16,-1 0-40 16,-1 3-8-16,-3 0 0 15,5 3 8-15,-5 0 0 0,-4-6 0 16,8 3 0-16,-8-3 48 31,0 0-56-31,0 3 0 0,0 3 0 0,0 7 8 16,0 3 32-16,0 6-40 15,0 3 0-15,0 7 0 16,0-4 16-16,0 4 24 16,0-1-40-16,0 1 0 31,0-3 0-31,3-1 0 0,1-2-8 15,5-5 0-15,-1 2-48 16,-1 2 48-16,5-3 8 16,0 3-8-16,-4 4 8 0,0-1-8 15,4 1-16-15,-4 6-24 0,4-3-8 0,4 6 48 16,4-7-80 0,7 1 88-16,10-1 0 15,10-8 8-15,21-14-8 16,32-9 0-16,-4-3 8 15,-8 6 80-15,-17 6-88 0,-19 13-624 32,-1 10-817-32,-2 3-615 0,-6 12-697 15,-7 10-1192-15,-16 7-399 0</inkml:trace>
  <inkml:trace contextRef="#ctx0" brushRef="#br1" timeOffset="-158420.34">21925 4825 3104 0,'0'0'7234'0,"0"0"-5594"15,4 0-808-15,-4 0 713 0,0 0-705 16,0-2 416-16,0-5-256 15,0 4-304-15,0-3-224 16,0-4-351-16,0-3 47 0,0 1-16 31,0-1 8-15,4-6 0-16,4 0-88 0,8-3-64 16,0-4 0-16,4 1 0 0,0 2 0 15,4 1-8-15,-5 3 8 16,2 7-8-16,-2 2-40 15,-3 7-72-15,1 3 104 0,-2 0-168 32,-3 9 80-32,4 14 0 0,0 5-24 15,0 8 120-15,1 8-16 16,-6 3 8-16,-3 1-40 0,-1 0 40 16,-2-4 8-16,-1-3-129 0,-4-9-63 15,0-10 72 1,0-6-8-1,0-3-96-15,0-13-120 32,0 0 344-32,0-3 16 15,0-23 328-15,4-12-344 16,8-22-24-16,-5-3-72 0,10-4 48 16,-2-3 0-16,-2 12 48 15,7-5 0-15,-1 3 0 0,2 3 96 16,3 9 0-16,3 10 24 0,-7 10 24 0,8 8-56 15,-4 8-24-15,0 5 16 16,-1 4 8-16,1 3-80 0,1 0-16 31,-5 6-8-31,-1 10-32 16,5 4 48-16,-3 5 0 0,-2 7 72 31,-3 3-64-31,4 6 8 16,-4 0 129-16,-1 3-137 0,-2 1 40 0,-2-1-40 15,2 1 0 1,-1 3 0 0,-5-4-8-16,2-3 0 0,-1-2 8 15,-4-11-8-15,3-3 0 16,-7-6 8-16,4-6-8 0,0-4 8 0,-4-5-8 31,0-4 16-31,0 0 96 16,5 0-16-16,-5 0 48 0,0-4-64 15,0-24-80-15,0-1-2129 16,0-2-5224-16</inkml:trace>
  <inkml:trace contextRef="#ctx0" brushRef="#br1" timeOffset="-152151.7">23125 6156 640 0,'0'0'784'0,"0"0"1520"15,0 0-1207 1,0-16 23-16,0 10-272 15,0 0-8-15,0-4-40 0,0 1 56 0,0 2 9 16,0-3 55 0,0 4-128-1,0 0-24-15,0 3-120 16,0-4 233-16,0 4-361 0,0 0 160 16,0-4-184-16,0 4-136 0,0 0 208 0,-4 0-88 15,4 0-160-15,0 0 8 16,0 0 96-16,0 3 57 31,0 0-25-31,0 0-136 0,0 0-8 16,0 0-24-16,0 0-96 15,0 0-64-15,0 0-104 0,0 0-24 0,0 0-8 16,0 9-144 0,0 13 16-16,11 10 136 15,2 6 0-15,6 7 48 16,1-1-40-16,0-3 0 0,4-2 88 15,-4-2-96-15,0 2 0 32,0-7 8-32,-4-1 8 0,-4-5 0 31,-1-1 0-15,2-6-16-16,-2-3 48 15,-7-4-48-15,5-2 0 0,-5-3 0 16,0-1-8-16,-1-3-200 15,1 0-448-15,-4-3-425 0,0 0-63 0,0 0-304 16,0 0-192-16,0-3-145 16,0-6-2952-16</inkml:trace>
  <inkml:trace contextRef="#ctx0" brushRef="#br1" timeOffset="-151418.75">23559 6016 7281 0,'0'0'2209'0,"0"0"-1241"32,0 0 528-32,0 0-8 0,0 0 153 15,0 0-417-15,0 0-480 0,20-35-472 16,-20 35-200-16,0 4-72 15,-9 8-72-15,-6 7 64 16,-9 4 8-16,0 8 56 0,-4 4-40 16,0 0 80-1,1 0-8-15,3-3-24 0,-1-4-56 16,5-2 8-16,1-7-16 16,6-3 48-16,2-3-48 15,3-4 0-15,4-6 8 0,-1 0-8 31,5-3 8-31,0 4 16 16,0-4 24-16,0 0 56 16,0 0-96-16,0 0 88 0,0 0-48 15,0 0 8-15,0 0 16 16,0 0 0-16,0 0 8 0,0 0 80 31,0 0-56-31,0 0 25 16,0 0 71-16,0 0 16 0,0 0 96 15,9-7-232-15,3 1-72 0,8-4 88 16,3 4-96-16,1 0 8 16,8 2 8-16,-4 1 40 0,0 3 40 15,4 0-32 1,-8 0-16-16,-4 0 64 16,3 7-104-16,-6 2 64 0,3 7 8 31,-5 3 8-31,6 3-32 15,-2 0-56-15,1 4 0 0,-3-1 40 32,2-5-40-32,1-2 0 15,0-2 8-15,-4-6 8 0,8-4 64 16,-5-3-8-16,2-3 24 0,7 0 80 16,-4-9-80-16,-5-10 0 0,1-4-16 15,-8-5-72-15,0-10-8 0,-8-4-344 31,-4 1-512-31,-7-12-761 0,-14 8-2247 16,1 13-2338-16</inkml:trace>
  <inkml:trace contextRef="#ctx0" brushRef="#br1" timeOffset="-149298.05">23340 5159 6977 0,'0'0'2000'0,"0"0"-1407"0,0 0-305 31,0 0 352-31,0 0-168 16,0 0 16-16,0 0-64 15,-8-38 384-15,3 31 152 0,-6 4-23 16,7 3-193-16,-4-2-168 16,-5-2-144-16,2 4-184 0,-9 0-224 0,0 0 24 0,-4 4 56 31,-4 1 16-31,4 2 0 15,-4 3-40-15,0 2-8 16,5 1-72-16,-5 6 8 0,4-3 0 16,0 6 40-16,4 0-48 0,8 0 8 47,-3 4 0-47,10 0-8 0,-3-1 0 15,8 0 0-15,0 1 0 16,0-1 8-16,0 0-8 0,13-3 104 15,2 0-32-15,1-5 32 16,4-2 40-16,4-2 0 16,0-3 128-16,4-4 56 15,4-3 9-15,0 0-17 16,3-3-96-16,-3 0-80 0,0 0 80 16,0-3-144-16,-4-3-16 15,0 0-56-15,-4-4 56 0,-1 4 0 31,-3-4-56-31,1 1-8 0,2 2 16 0,-3-3-16 16,0-2 56-16,0 2-56 16,4-2 0-16,-4 2-8 0,-5 1-16 15,2-1 16-15,-6 4-40 16,-2-1 56 0,-5 4-8-16,-4 0 0 15,0 3 8 1,0 0 64-16,0 0-16 15,0 0-48-15,0 0-16 0,0 0 8 16,0 0-64-16,0 0 8 16,0 0-40-16,0 0-120 15,0 0-160 1,0 0 40 0,-4 3 224-16,-5 4 96 15,-6 2 8-15,-2 4 8 0,-2 3 0 16,-5-4 8-16,0 1-8 15,-4 3 0-15,4-3 8 0,5-1 0 16,-6-2-8-16,5 0 0 16,5-4 0-16,-2 0-8 15,6 1 8-15,-6-4-64 16,2 0 15-16,-5 0 1 0,0 0 40 16,0 1 0-16,-4-4 8 15,4 0 40-15,4 0-40 0,0 0 0 31,-3 0-8-31,6-4 16 16,-2-2-8-16,2 0 0 0,-2-1 0 16,-2-2 0-16,2 2 0 0,-2 1 0 15,2 3 0-15,-2-4 0 16,6 5-8 0,-1-2 8-16,4 4 0 15,8-3 8-15,-4 0 0 16,0-4 57-16,0 1-65 0,0-3 0 0,-3-1 0 31,2-3 16-31,1 1-16 31,0-1 56-31,0 0-56 0,-4 0-8 16,5 4 8-16,-1-4 8 16,-1 4-8-16,5-4 0 0,0 0 0 15,0-2-8-15,0-2-97 16,5-1 105-16,2 1 8 0,1-1 41 0,0 2-1 15,1 0-48 1,-2 3 0-16,1 4 16 16,0-4-16-16,0 7 0 15,0-7 0-15,4 6-8 0,0-2 8 16,4 0-72-16,4 2-25 16,-1 1 89-1,5-4-88-15,4 4 48 0,0-1 40 16,-4 4 8-16,-4 1-8 15,0-2 8-15,-4 1-8 0,-4 0 8 16,0 3 0-16,-4 0-8 0,0-3 8 47,0 3 0-47,-1-4 0 0,2 1 8 16,-1 0-8-16,-4 3-8 15,3-3 8-15,-3-1 0 0,1 4-328 16,-5 0-944-16,0 0-1448 15,0 10-2274-15,-5-3-167 0</inkml:trace>
  <inkml:trace contextRef="#ctx0" brushRef="#br1" timeOffset="-144116.58">23140 3937 3104 0,'0'0'2633'15,"0"0"-1105"-15,0 0-1160 16,0 0-272-16,0 0 152 0,-4 3 192 16,0-3 152-16,-7 0 105 15,2 0 135-15,-6 0-8 0,-6 0-168 16,-2 0-184-16,-5 0-160 31,-12 0-112-31,-4 0-96 0,-8 9 0 0,-8 1-40 16,-7 2 16-16,-1 1-80 15,-8 3 104-15,1-3-104 16,0-1 64-16,-2 5-56 16,2-2 64-16,3 5-72 15,0-2 0-15,5 1 24 16,3 1 72-1,0-5-88-15,5 4 128 16,3-6-40-16,0 3 17 16,3-3 15-16,6 0-32 0,3-7 24 15,8 3-32-15,8-2-80 32,5-1 32-32,7 0-40 0,4 1-48 15,3-4-32-15,5 0-24 0,4 0 0 0,0 4 0 16,0-1 7-16,0 3 1 15,0 7 96-15,0 4 64 0,0 2-7 32,8 6 279-32,1 4 96 0,-1 6-64 15,3-3-136-15,2 10 48 16,2-1 8-16,-2 4-24 0,6 6-144 16,1 15-24-16,8 23-88 15,0 16 72 1,-9-6-72-16,6-23 8 0,-13-25-8 15,4-12 0-15,4 12 64 0,4 3-72 16,8 12 0-16,-4-2 8 31,-1 0-8-31,5-1 0 0,-8-5 0 16,4-1 8-16,-8 1-8 31,-1-7 0-31,2-1 0 0,-1 1 8 16,-1-3 0-16,-2 0 0 15,3-3 0-15,-1-4-8 0,-2-3 8 16,2-6-8-16,-3-3 0 16,0-3 0-16,0-1 8 15,-1-5-16-15,2 2 8 0,-2-3 0 16,6 3-8-16,3 4 8 16,0 0 0-16,-1-4 0 15,-3 3 0-15,4 1 0 0,-4 0 8 31,0-1-8-15,0-3 8-16,-1 5-8 16,-2-5 0-16,3-3-64 0,3 0-8 0,1-3 72 15,1 0 0-15,3 0 24 16,3-3-24-16,-6 0-72 16,3 0-112-1,-5-3 0-15,-3 0 96 16,0-1 0-16,-4-2 72 0,0-1-40 15,3-3 8-15,2 1 32 16,3-1 16-16,4-6 208 0,0 4-96 16,4-4 48-16,3 0-80 15,5 0-72 1,-1 0 104 0,-3-7-104-16,5 1 152 0,-2-1 32 15,6 1-72-15,-2 0 32 16,4-4-64-16,1 0 24 15,5 4-40-15,3-3 8 0,2-4-80 16,19 0 64-16,-2 0-40 31,5 1-24-31,-5 2-264 0,-15 1 200 0,4-1 64 16,-8 1 112-16,-4-1 72 0,-5 1 32 16,-3-1 32-16,-8 4 48 15,0-4-96 1,-8 4-7-16,0-7-33 15,-4 4-40-15,0-1-24 16,-5-3-88 0,-2 4 0-16,-2-1 88 15,-6-3-80-15,-1 8 40 0,-5-5 80 16,-3 3 24-16,0-2-16 0,0 3 16 16,0-4-112-16,0-2 64 15,-7-5-96-15,-2 2 56 0,1-5 0 16,-3-8-72-1,-2-7 0-15,2-6 0 16,-6-7 0-16,6-18-8 0,-1-20-48 16,-4-19-96-16,8-3 144 31,-5 10 8-31,2 24 80 0,-1 24 104 16,8 9-128-16,-8 2 32 15,4-8 0-15,0-4-80 0,-4-9-8 0,0-4 8 16,5 7 0-1,-2-3-8-15,1 3-56 16,0-1 32-16,-3-2-24 16,-2 0-24-16,-2-4-88 0,-2 4 152 15,-7 3-80-15,9 3-16 32,-9 9 104-32,4 4 16 0,4 10-8 15,0 2 160 1,4 3-104-16,1 1 40 15,-2 3-32-15,5 0 24 16,1-4-96-16,-6-2 56 0,-6-1-56 16,-2-6 0-16,-7-3-104 15,-3 3-64-15,-1-3 48 0,-4 0 16 0,4 6 104 32,4 0 120-32,0 1-72 15,4-1 0-15,5 0 16 0,-5 0-64 16,3 4 48-16,-3 2-48 15,1 1 0-15,-1 0 0 0,0 5 8 16,-4 5-8-16,-4 2 0 16,-7 6-192-16,-10 7-680 15,-38 4-841-15,7 15-2360 16,0-3-2624-16</inkml:trace>
  <inkml:trace contextRef="#ctx0" brushRef="#br1" timeOffset="-142829.05">10295 10639 10306 0,'0'0'2232'15,"0"0"-1000"1,0 0-423-16,0 0-257 15,0 0-352-15,0 0-96 16,8-3-48-16,0 3 8 0,0 10-64 16,8 5 72-16,-4 1-48 15,3 3-16-15,-6 3 0 0,2-5 8 16,2 1-8-16,-5-5 48 16,-4 3-48-1,3-9 0-15,1-2 0 0,1-5 0 0,6 0 288 16,2 0 144-16,14-12-48 15,13-13-88-15,19-17-32 32,25-27-72-32,24-20-72 0,3-3-64 15,-18 15 40-15,-30 26-96 16,-27 32-8 0,-12 10-240-16,3 0-1248 0,5 2-1001 15,-4 1-279-15,-8 2-3898 16</inkml:trace>
  <inkml:trace contextRef="#ctx0" brushRef="#br1" timeOffset="-140075.66">3119 11839 8489 0,'0'0'1273'0,"0"0"-353"15,0 0 136-15,0 0-312 16,0 0 232-16,0 0 33 16,-12-3-249-16,8-3-32 15,1-4-208-15,-1-2 72 0,-1-7-120 31,5-3-192-31,0-4-120 0,0-3-72 16,0-5 24-16,12-1 48 16,4 3-24-16,4 3-64 0,-4 4 185 15,4 5-129-15,-4 8-112 0,-4 12-16 16,4 0-8 0,0 10-96-1,8 18 104-15,0 13 0 16,3 13 72-16,-3 3-72 15,0 7 64-15,-7-4-16 16,-6-3-40-16,-3-6 0 0,-8-7 0 16,0-9 0-16,0-9 40 31,0-10-48-31,0-6 0 0,0-8-40 16,0-2 40-16,0-2 104 0,0-21 16 0,0-15-120 15,-8-22-160-15,0-23 48 16,-4-18-40-16,8 6 7 0,4 18 137 31,0 30 0-31,0 18 8 16,4 0 8-16,12 1 97 15,-4 3-1 1,4 8-8-16,4 5-24 16,0 5-64-16,4 7 40 0,0 0-48 0,3 0 0 15,1 10 0 1,4 9 0-1,-4 10 8-15,4 2 8 16,-4 8 112-16,-4 5 64 0,0 0-88 16,-5 1-48-16,-2-1 40 0,-6-9-80 0,-2 3-8 15,-5-9 8-15,0 0-16 32,0-4-72-32,-4-3-448 15,0 0-705-15,0-2-1303 0,0-11-2953 0</inkml:trace>
  <inkml:trace contextRef="#ctx0" brushRef="#br1" timeOffset="-139220.33">3677 12684 12226 0,'0'0'2425'0,"0"0"-617"16,0 0-456-16,0 0-536 0,0 0-263 31,0 0-225-31,-4-6-184 16,4 18-136-16,0 7-8 0,12 13 0 16,4 6 96-16,0 6-24 15,3 4 24 1,-6 3 8-16,-1 0-40 0,-5-1 16 15,-3-2-8-15,-4 0-72 16,0-7 0-16,0-3-64 0,-4-6-392 16,-3-7-392-16,3-12-673 0,4-6-1127 31,0-17-81-31,0-15 48 0,0-7-5280 0</inkml:trace>
  <inkml:trace contextRef="#ctx0" brushRef="#br1" timeOffset="-138819.34">3928 12769 5817 0,'0'0'1616'0,"0"0"-600"16,0 0 897-16,0 0-545 0,-24 80-176 15,8-49 57-15,-8 1-209 16,1 3-312-16,-1-6-120 0,-1-4-120 15,10-3-104 1,2-9-80 0,10-6-64-1,3-1-128-15,0-6 32 0,0 3 32 16,11 0-64-16,9 0 185 0,5 4 71 16,3-1-160-16,3 1-64 31,1-1-40-31,0 3-8 0,4 1-88 15,-4-1 56-15,-1 1-16 16,1 0-40-16,4-1 0 0,-8-3-8 16,4 1 8-16,-4-4 0 15,-4-3-8-15,-4 0-144 0,-4 0-176 16,-9 0-248-16,2 0-393 16,-9-13-591-16,-4 1-1585 15,-12-1-7201-15</inkml:trace>
  <inkml:trace contextRef="#ctx0" brushRef="#br1" timeOffset="-138171.02">3661 11278 5329 0,'0'0'2288'0,"0"0"-199"15,0 0-57-15,0 0 104 0,0 0-215 16,0 0-553-16,0 0-376 0,-4-36-287 0,4 36-249 31,0 0-168-15,0 0-144-16,0 0-88 0,12 0-40 0,8 0-8 15,12 0-8-15,4 6 0 16,7 7 8-16,9 6-8 0,4 7 8 31,0 5 56-31,0 4-64 16,3 4 8-16,-7 2 40 0,0 7 48 15,4 9-88 1,-5 3-8-16,1 7 16 16,4 12 88-16,0 16-16 0,-5 13-88 15,2 4 0-15,-18-5 136 16,-3-5-136-16,-12-7 104 0,0-3-96 0,-8 3 0 31,4 4 0-31,-13-4-8 16,-3-9-152-16,0-3-304 0,-15-4-520 15,-17-3-713-15,4-22-1431 16,-4-9-4290-16</inkml:trace>
  <inkml:trace contextRef="#ctx0" brushRef="#br1" timeOffset="-137384.7">2856 11547 6281 0,'0'0'1432'0,"0"0"-128"16,0 0 249-16,0 0-345 0,0 0-216 15,0 0 337-15,0 0-233 16,0 0-304-16,-16-51-280 0,16 51-136 31,-4 4-256-31,-3 8-56 16,-6 17-64-16,1 9 48 15,-8 22 16-15,-3 23-8 16,7 18 296-16,4 13 112 0,8-5-208 16,4-1 88-16,16-13-127 15,15 6-65 1,5 11-64-16,12 2 8 16,4 10-88-16,3-13 72 15,5-6-72-15,4-17 96 0,-12-21-96 16,0-13 8-16,-8-13-8 0,-5-9-8 15,13 6 0-15,8 1-328 0,24-2-753 16,-20-8-1575 0,-8-16-3410-1</inkml:trace>
  <inkml:trace contextRef="#ctx0" brushRef="#br1" timeOffset="-134963.23">2881 5292 1192 0,'0'0'6425'0,"0"0"-5313"31,0 0-359-31,0 0 487 0,0 0-256 0,0 0-264 16,0-6 88-16,0 6 65 15,0 0-161-15,0 0-416 0,0 0-296 16,0 0-24-16,0 6-256 0,0 13 56 31,0 10 184-31,0 6 40 16,0 3 72-1,3-6-72-15,1 0 8 16,0-13 0-16,4-6-8 0,0-4 0 16,0-9-208-16,8 0 208 15,8-9 40-15,8-17 1080 16,11-12-240-16,5-10-432 0,4-9-96 15,3-4-200 1,1-5-144-16,0-4 0 0,-3 6 40 16,-14 8-48-16,-7 8-16 0,-4 16-152 15,-12 13-480-15,-8 13-1120 32,4 19-2553-32,-9 12 1712 0,-3 7-2672 15</inkml:trace>
  <inkml:trace contextRef="#ctx0" brushRef="#br1" timeOffset="-132071.73">3076 15237 7193 0,'0'0'4409'16,"0"0"-3401"-16,0 0 104 15,-8 0-263-15,8 0-497 0,0 0-248 16,0 18-40 0,0 11 24-16,0 13 136 15,8 21-32-15,7 16 112 16,5 23-48-1,4 0 104-15,0-1-144 16,-4-9-152-16,-4-22-56 0,-4-10 88 16,0-15-88-16,-8-7 0 15,4 3-8-15,-4 3-80 0,0 1-344 0,-4-7-128 16,0-9 48-16,0-10-768 16,-16-13-441-1,4-6-1376-15,-4 0-4928 16</inkml:trace>
  <inkml:trace contextRef="#ctx0" brushRef="#br1" timeOffset="-131786.61">3012 15132 7961 0,'0'0'2065'0,"0"0"-721"15,0 0-360-15,107-80-192 16,-67 68-456-16,0 9-184 16,0 3-88-16,-9 12-56 0,1 17 0 15,-8 6 216-15,-7 13-23 16,-13 15 159-16,-8 22 48 16,-37 14-40-16,-6-7-64 0,-5-16-80 15,8-25-64-15,4-16 8 31,0 0-112-31,1-3-56 16,-2-13-456-16,13-10-1657 0,17-9-1983 16</inkml:trace>
  <inkml:trace contextRef="#ctx0" brushRef="#br1" timeOffset="-131354.4">4000 14868 8313 0,'0'0'1961'0,"0"0"-89"15,0 0 105-15,0-79-433 0,0 69-296 16,0 10-352-16,-8 0-200 16,-4 13-271-16,-16 25-257 0,-16 35-160 15,-4 32 80-15,-3 19 96 16,14 6 88-16,14-6 56 0,23-13-144 15,0-6-40-15,32-16 48 0,7-17-144 16,33-5-48-16,12-6 0 16,11-20 0-16,9 0-176 15,-24-19-32 1,-17-12-824-16,-3-7-449 16,-16-3-2672-16,-17 0-6881 0</inkml:trace>
  <inkml:trace contextRef="#ctx0" brushRef="#br1" timeOffset="-127892.42">4502 15097 7401 0,'0'0'2841'15,"0"0"-577"-15,0 0-215 0,0 0-817 31,0 0-448-31,0-10-208 16,0 10-112-16,0 0-136 0,0 13-152 16,-8 12-168-16,0 13 8 0,-1 19 40 0,-6 23-56 15,-1 18 120-15,0-5 8 16,0-21-112-16,8-20 80 0,0-15-96 31,1 5-8-31,-6 2 0 16,5 1-56-16,1-8-208 0,3-11-416 31,-1-4-536-31,5-12-904 0,0-10-425 16,0 0-2040-16,0-3-816 0</inkml:trace>
  <inkml:trace contextRef="#ctx0" brushRef="#br1" timeOffset="-127576.05">4191 15309 7209 0,'0'0'2633'0,"0"0"-449"16,0 0-400-16,0 0-279 16,0 0-449-16,0 0-480 15,0 0-336 1,0 0 112-16,52 42 240 15,-20-10-24-15,4 5-223 16,-1 2-73-16,5 2-120 0,0 3 144 16,4 1-128-16,-5-4-152 15,2 1 96-15,-9-5-112 0,3-5 0 16,-7-3-112-16,0-4-424 16,-5-5-497-1,10-5-759-15,-10-8-2457 0,-6-7-2904 16</inkml:trace>
  <inkml:trace contextRef="#ctx0" brushRef="#br1" timeOffset="-127275.29">4896 15430 1168 0,'0'0'10626'0,"0"0"-8153"15,0 0-801-15,0 0-472 16,0 0-776-16,0 0-168 0,0 0-136 16,72-28 168-16,-32 9 40 31,7-3-184-31,-2-1-87 0,-2 7-49 0,-3-3 0 15,-5 10-8-15,-7-1-521 16,-3 7-639-16,-18 3-968 16,2 0-1033-16,-9 6-1736 0</inkml:trace>
  <inkml:trace contextRef="#ctx0" brushRef="#br1" timeOffset="-127043.55">4840 15691 6849 0,'0'0'2985'0,"0"0"-1273"0,0 0-160 0,0 0 529 16,96-10-697-16,-48-6-488 0,8-9-24 16,4 0-79-16,-5-1-401 0,1 4-392 15,0 3-472-15,7-3-777 31,-14 5-1095-31,-10 5-2753 0</inkml:trace>
  <inkml:trace contextRef="#ctx0" brushRef="#br1" timeOffset="-126673.81">5581 14846 10362 0,'0'0'3921'0,"0"0"-1721"0,0 0-488 16,0 0-727-16,0-3-297 0,0 3-200 15,0 0-240-15,0 0-96 0,0 6-136 16,8 13-16-16,8 13 88 16,5 12-8-16,2 10 40 0,-3 3-64 15,4 1 8-15,-5-1-56 16,2 0 0-16,-9-6-8 0,0 0-48 16,-4-7-568-1,-1-9-1016 1,-2-10-89-16,-1-8-2160 15,0-17 1105-15,0-17-1209 16,-4-8-1688-16</inkml:trace>
  <inkml:trace contextRef="#ctx0" brushRef="#br1" timeOffset="-126288.46">5964 14890 6665 0,'0'0'2729'16,"0"0"-1225"-16,0 0-432 0,0 0-504 15,0 0-112-15,0 0 488 0,0 0 281 16,-28 99-297 15,0-58-296-31,0-3-240 16,-7 1 40-16,-1-2-144 0,-1-8-64 16,5-4 96-16,9-5-152 15,7-8-16-15,8-9-71 0,8-3-9 16,0 0 96-16,0 0 112 31,8 0-136-31,12-3-80 0,4-3-64 16,8 2 96-16,0-2-24 0,-4 3-72 0,4 3 88 15,-5 0-88-15,1 7-8 16,-4 5 8-16,4 1 0 0,-4 3-8 31,4 0 8-31,0 3 0 16,-5-4-136-16,1-2 16 0,0-3-472 15,-3-7-345-15,2-3-687 16,-7 0-1537-16,0 0-3568 0</inkml:trace>
  <inkml:trace contextRef="#ctx0" brushRef="#br1" timeOffset="-125987.73">5901 14484 7937 0,'0'0'6033'0,"0"0"-3584"16,0 0-617-16,0 0-791 0,0 0-433 0,0 0-240 16,0 0-88-16,114-19 48 0,-50 25-144 15,9 10-64-15,-2 16-56 31,-11 6-64-31,11 19 0 16,-11 26 0-16,-16 21-80 0,-28 8 8 31,-16-1-192-31,-32-3-496 0,-11-16-512 16,-2-22-2673-16,9-16-4153 0</inkml:trace>
  <inkml:trace contextRef="#ctx0" brushRef="#br1" timeOffset="-125317.27">3792 16415 10186 0,'0'0'2176'32,"0"0"-688"-32,0 0 105 15,0 0-937-15,0 0-376 16,84 0 312-16,0 0 232 0,51-7-136 16,21-12-183-16,19-13-161 15,9-6-184-15,-1-6-88 0,8-10 40 31,0-4-72-31,-8-5-40 16,-16 0-8-16,-23-1 8 0,-17 10 8 0,-39 13 0 16,-28 13 0-16,-20 11-8 15,-16 4-208-15,-4 4-280 16,-1 3 71-16,-10-1 97 16,-9 7-80-1,0 0-680-15,-44 29-1320 0,4-4-1681 16,-8 4-3849-1</inkml:trace>
  <inkml:trace contextRef="#ctx0" brushRef="#br1" timeOffset="-124954.04">4223 16726 10442 0,'0'0'2712'0,"0"0"-1079"16,0 0-593-16,0 0-664 0,91-10 16 16,5-9 288-16,40-16-136 15,23-6-240 1,8-7 32-16,-3-3-176 0,-25 3-152 15,-12 4 89-15,-15 7-97 0,-28 7 8 16,-25 8-8-16,-14 7 8 31,-17 2 0-31,0 4 0 0,-5 2-8 16,-3 1 8-16,-9 2-8 31,-11 1-217-31,5 3-743 0,-5 0-1520 16,0 0-3458-16</inkml:trace>
  <inkml:trace contextRef="#ctx0" brushRef="#br1" timeOffset="-119709.53">2537 14611 7329 0,'0'0'1936'0,"0"0"-647"0,0 0-233 16,0 0-288-16,0 0 256 15,-4 0-159 16,4 0-329-31,0 0-264 0,4 0-176 16,5 0 80-16,6-3-176 16,2-4 128-16,11 4-112 0,0 0 80 15,7-3-88-15,9 3 0 16,8 0 88-16,8-1 32 0,-1-2-48 16,21-7 96-1,19-3 200-15,21-6 48 16,3-3-128-16,-11-1-120 0,-24 4-120 15,-28 6 72-15,-13 7-88 16,1-1-32-16,8-3-8 0,16 4 48 31,-1-7 40-31,9 6-24 16,-5-5-56-16,2 2 88 16,10-6-48-16,13-3-32 15,16-7 48-15,3 1-48 0,-8-1 56 16,-15 4-16-16,-20 5 56 15,-16 8 16 1,-13 2-120-16,-3 1 8 16,11-1 64-16,5-3 24 15,13 1 33-15,-2-4-65 0,0 0 8 0,6-3 0 16,-6 3-32-16,5-3 0 16,-1 3-48-16,-3-3 48 15,0 0-48 1,-4 3 8-16,-5-3 32 15,-7 3-24-15,-4 1 88 0,0-4 112 16,0-1-80-16,0 1-64 0,8 4 24 16,3-8-88-16,1 4-8 0,4 0 0 31,-1-3 8-31,4 3 0 16,2-3 0-16,-6 2 0 15,1 1 64-15,-1 1 0 0,-3-1-72 16,-4-1 56-16,0 1-8 15,0 3 32-15,-1-3 32 16,5 1-64 0,0-5 56-16,-1 1-104 15,6 3-16-15,-1-3 8 16,-5 2 8-16,1 2 0 0,0 2 0 16,-5-7 0-16,1 8 40 15,0-4-40-15,-9-1-16 0,5 5 16 0,0-4 0 16,0 6 8-1,4-3-8 1,0 3 0-16,3 0-24 16,1 4 24-16,0-1 0 0,-4 4-8 0,-1-3 8 15,-3 6 0-15,-5-4-8 16,2 4 8 15,-10-4 0-31,1 1 8 16,-4 3 48-16,-4-6 16 15,4 2-24-15,-4-3 0 0,0 4 24 16,-1-3-64-16,1 2 64 16,0-2-16-16,-3 6-40 0,-2-7-8 0,5 4 40 15,0 0-32 1,-4-4-8-16,-1 0 8 16,9 4-8-16,-8-3 0 0,8-1 48 15,-4 0-56-15,0-2 0 16,-1-1 96-16,1 4-32 0,-8-1-8 31,0-3 56-15,4 4-16-16,-4-4 8 15,4 1-96-15,3-1 0 16,1-3 8-16,5 0-8 0,-6 0-8 0,9 3 8 16,-5-2-8-16,-2 2 8 31,-5-3-8-31,-4 3 8 15,-5 4 24-15,-7-1-24 0,5 1 48 16,-6-4 48-16,2 0-32 0,2-2-8 16,1-2-64-16,0-5 8 15,0 3 0-15,0-6-8 16,-5 6 8 0,-2 0-8-16,-5-3 0 0,-5-1-8 15,1 1-64-15,-4-3 64 0,0-1 8 0,0-5 0 16,0-1 8-16,-7-7-8 15,7-2 0-15,-4-3 0 16,4-4-136-16,-4 1 32 0,0 2 104 31,4 11 0-31,0-1 0 16,-5 6 0 0,5 7 0-16,0-4 8 0,-4 4 0 15,4-3-8-15,0-1 8 0,0 1-8 31,0-7 0-31,0 3 0 16,0-6 0-16,0 1 0 0,0-1 0 16,0-10 0-16,0 1 0 15,0-4-8-15,0-3 8 0,0 1-8 16,0 2-64-16,0-3 72 16,0 0-48-1,9 1 40-15,-1-4-216 0,3 0 144 16,-7 3 80-16,0 3-8 15,1 1 0-15,-5 2 0 0,0 4 8 16,0-1-64 0,0 5 64-16,0-5-8 31,0-2-64-31,0 2-56 0,0 1 24 16,0 0 56-16,0 0 0 15,0-7-24-15,0 0 72 0,4 1 0 16,0-1 0-16,-1 1-40 15,1 5-16-15,0 8 48 16,0 2-48-16,1 3 0 16,-5 7 40-16,4-1 0 0,-4 5 16 15,0 1 0-15,4 5 0 16,-4-1-8-16,0 4 8 0,0-4-48 16,0 3-168-16,0-2-8 31,0-1 40-31,-4-3 88 0,0 1-8 0,-5 2 104 15,1-3-120-15,1 6 120 16,-6-3-48-16,5 4 40 0,-3 0 8 16,-2 2 0-1,-2-3-8 1,-1 1 8 0,-4-1 0-16,0 4-8 0,-4 0 0 15,-4 0-40-15,-4-1 48 16,4 4-8-16,-4 0 0 0,0-1-8 15,-3 1 16-15,3 0-8 16,-4 3 0-16,-3 0 8 31,2 0 32-31,-7 0-32 0,1 0-8 0,-1 0 0 0,-4 3-48 16,-4 4 56-16,0 2 0 16,1 1-8-16,-9-1 8 0,-3-2 0 15,-6 2 0-15,-6-3 0 31,3 1 0-31,-4 3 0 0,5-7 0 32,-2 3 0-32,10 3 0 0,4-2 8 15,-1-1-8-15,8 4 0 0,-4-4 8 16,4 4 48-16,-3-1-56 16,3-3-8-16,-4 4 8 15,4-4-56-15,1 4 56 16,2-4-8-1,2 1 16-15,3-1-8 0,-4 1 0 0,0 2 0 16,1-3-8-16,-1 1 16 16,-5-1-16-16,2 0 8 31,-1 1 0-31,-4-4 8 0,0 3-8 16,-4 3-8-16,1-2 8 15,4-1-56-15,-1 1-128 16,7-1-73-16,2 0-31 0,7 1 112 15,-8-4-24-15,9 0 32 32,-13 0 160-32,3 1 0 0,-5 2-8 15,-2-3 16-15,0 3-8 16,3-3 8-16,-3 1-8 0,2-1 8 16,1 0 0-16,1 4 0 0,1-5-8 15,-1-2 8-15,4 4 0 16,-3-4 8-16,2 0-8 15,2 0 0 1,-5 0 0 0,-4 0 0-1,-8 0 8-15,1 0 0 0,-9-4 0 0,0 4 0 16,1 0-8-16,-6 0 0 16,10 0 0-16,3 0 0 0,12 0 0 15,5 0 0-15,7 0 0 16,0 0-8-16,8 0 8 15,-4 0 0-15,8 0 0 0,-8 0 0 16,1 0 8-16,-5 0-8 31,-4 0-8-31,-3 7 8 16,-6 3 0-16,-6-1 0 0,-1 4-8 16,-4 2 8-16,0-2 8 15,-3 3-8-15,3-3 0 0,0-4-8 16,1 1 8-16,7-4 0 15,0 1 0 1,4-4 0-16,8 0-8 0,0 0 8 16,8 1 0-16,1-2 0 15,-1 1 0-15,0 1 0 16,-4 2 0-16,-4 4-8 0,-4 2 8 0,1 1-8 47,-5 0 0-47,4 3 8 0,0-4 0 15,1 4 8-15,-1 3-8 16,-1-3 0-16,2 0 0 16,4 0-8-16,-6-7 0 0,-3 1 8 15,1-1-104-15,-1 1-104 16,4 0 88 0,4-4 64-16,5 0 56 0,2 1 0 0,1-1 0 15,5-3 0-15,-5 0 0 16,4 0 0-16,-4 0 0 0,5 4 0 15,-5-4 0-15,0 4 0 32,-4-1-16-32,-8 6-48 0,0-2 16 15,-4 3 48-15,1-4-8 0,3 4 8 16,-4 0 0-16,8 0 0 16,1-4-8-16,7-3 8 0,3-3 8 15,6 1 0 1,3-1 0-16,4-3-8 15,-1 0 72-15,-2 0-72 0,3 0-8 32,0 0 8-32,0 0 0 15,0 0 0-15,1 0 0 0,3 3-16 16,-9 0 8-16,1 1 8 31,-8-2 0-31,1 5-8 0,-5-1 8 0,4 1 0 16,0-1 0-16,0 0 0 15,1 1-8-15,-1 2 8 0,0 0-8 0,4-2 8 16,0 3 0-16,4-1 0 31,1 0 0-31,-2 1 0 0,-2-1-8 16,-1 1 0-16,0 3 0 16,0-4 0-16,3 4 8 15,2-3-8 1,-1 2 8-16,4-2-72 0,1 0 24 15,-2 2-8 1,1-2 48-16,5-1-40 16,-2 1 48-16,6-4 0 0,-2 1 0 15,5-2-64-15,1 2 16 16,-1 3-8-16,4-1 48 16,-5 4-80-16,-2 2 64 0,3 2 16 31,-8 5 8-31,4 3 0 0,0 0-8 15,0 4 8-15,0 3 0 0,0 6 0 16,4 0-8-16,-3 0 8 16,2 4-56-16,5-1 56 0,-4 0 0 15,4 1 0 17,4-1 8-32,-3 3-8 0,3 0 0 15,0-3 0-15,0 4 0 16,3-4 0-16,5 1 0 15,0-4 8-15,4 3-8 0,-4 4 0 16,4-4 0-16,0 7 40 16,-4-1-40-16,4 4 0 15,0-4 16-15,4 4-16 0,0 3 72 16,3 0-72-16,5 0 0 16,-3 7 48-16,3-1-48 15,-1 6 0 1,1-2 8-16,-4 3 0 15,1-7 72-15,-6-3-80 0,1-3 0 16,4-3 88-16,-4 3-80 0,0 0 0 16,4 0 40-16,4 3 8 15,-5 0 40-15,5 3-96 0,0-3 0 16,1 4 8 0,-2 2-8-1,1-2 0-15,0 2 0 16,-4-3 0-16,0 1 56 15,-4-4-56-15,-1-3 0 16,6-3 40-16,-6 0-32 0,5-1 32 16,-3-2-40-16,-2 3 8 31,5 0 8-31,-4-1-8 16,0 8-8-16,0-1 0 0,0 0 16 0,0-3-8 0,0-4-8 15,-1-5 0-15,-2-1 40 16,2-5-40-16,2-1-8 0,-2-4 0 31,2-2 8-31,-6 0-8 16,2 0 8-16,-2 3-8 15,-3 0 8 1,5 0 0-16,-2 3 0 0,1-3 0 16,0-7 0-16,-4-2 0 0,0-4 0 15,4-6 0 1,-8 0 8-1,4-7-8-15,-4 4 0 16,0-4 0-16,-1 1 0 0,2-1 8 16,-1 1-8-16,0-4 8 0,-4 1 24 0,4-4-32 15,0 3 0-15,-4-3-8 32,4 1-32-32,-1-4 32 15,2 3-48-15,-1 0-32 0,0 0 40 16,0-3-72-16,4 0 64 15,8 0 48-15,3 0 8 0,9-9 88 0,13-7-32 0,6-3-8 32,9-10-40-32,4 0-8 15,7-6 0-15,-3 1 0 16,0 2-264-16,-1 0-184 0,14-3-1352 16,-18 7-1049-16,-7-1-3848 0</inkml:trace>
  <inkml:trace contextRef="#ctx0" brushRef="#br1" timeOffset="-98504.43">5199 12408 1872 0,'-67'-89'88'0,"11"13"-88"16,28 15-1048-16</inkml:trace>
  <inkml:trace contextRef="#ctx0" brushRef="#br1" timeOffset="-68677.06">9976 9579 6177 0,'0'0'4985'16,"0"0"-3961"-16,0 0-656 0,0 0 344 16,0 0 649-1,0 0-145-15,0 0-408 16,0-7-240-16,0 7-136 16,0 0-8-16,0 0-16 0,0 0-135 15,0 0-137-15,0 0-64 0,0 0 16 16,0 0-88-16,4 0 8 31,0 3 0-31,0 10 40 16,5 3 144-16,2 6-112 0,-3 3-32 0,1 1-32 15,-2 0-8 1,1-4 0-16,0 0 40 16,0-3-48-16,0-6 8 0,0-7-8 31,0-3 0-31,0-3-16 15,8 0 16-15,8-3 40 0,11-19 96 16,5-10 0-16,12-12-56 16,20-23-16-16,-4 4-56 0,0-8 80 0,3 5-80 15,-19 18 64 1,-5 4-8 0,-11 12 8-16,-16 16-64 0,-8 7-8 15,-3 6-96-15,-9 3-176 0,0 0-464 16,0 0-641-16,0 6-1183 15,-13 6-105 1,1 5-319-16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30T11:48:03.7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3330 7997 904 0,'0'0'6465'15,"0"0"-5297"-15,0 0-239 16,-24-15 375-16,16 8-272 0,5-2-200 0,-1 3-192 16,0-4 177-16,0 3-305 0,-1 1-32 31,-3 3-104-31,5-3 56 15,-5 3-104-15,-5 3-144 16,-2 0-96-16,-9 0-40 0,0 6-48 16,-12 6 8-16,0 8 72 0,1 5-16 0,-1 4 8 15,0 3 16 1,8-1 24-16,4 1-16 16,8-4-88-16,4-2-8 15,12 3 8-15,0-4 0 0,8 0 64 16,16-3-24-16,4 1-32 15,8-5 72 1,-1-1 8-16,6-8-80 16,-2 0 32-1,-7 1-48-15,-8-3 48 16,-4 2-48-16,-12 1-8 16,-8 2-64-16,0 7 72 0,-5 7 80 15,-18-1 48-15,-1 7 48 0,-8-4-16 16,-3 4-32-1,3-6 0-15,0-4-8 16,8 0-48-16,4-9-16 16,8-4-48-16,8-5 0 0,4-2-8 15,0-2-96-15,8 0-56 16,12 0 112-16,3 0 40 0,5-2 56 31,-4 2-32-31,-7 0-40 31,-6 0 16-31,-3 0-16 16,-8 9 16-16,0 10 88 16,0 3 80-16,-12 4 24 0,-4 5-143 15,-3 1 87-15,-5 6-48 0,0 7-32 16,-1 5 16-16,-3 4 264 0,5 4 232 16,3-1-200-16,8-7-80 15,0 2-24-15,12-8-104 0,0-6-72 16,20-3-16-16,12-6-72 15,8-7 0 1,12-13-112-16,32-12-544 16,-17-16-1489-16,-3-10-5528 0</inkml:trace>
  <inkml:trace contextRef="#ctx0" brushRef="#br0" timeOffset="481.5">3837 8083 6161 0,'0'0'5001'16,"0"0"-3545"-16,0 0 1009 15,0 0-369-15,0 0-584 31,0 0-655-31,0 0-337 0,-32-6-192 16,8 25-152-16,-12 16 48 16,-12 25 96-1,-12 29 16-15,-4 22-16 0,8 6-8 16,17-21 24-16,22-26-120 16,14-29-160-1,3 0-40 1,12 0 40-16,16 7-56 0,23 6-80 0,9-15-312 15,8-14-96-15,32-19-752 16,-29-6-2825-16,-3-16-6809 0</inkml:trace>
  <inkml:trace contextRef="#ctx0" brushRef="#br0" timeOffset="1283.45">4047 8467 9025 0,'0'0'2353'0,"0"0"-681"0,0 0 809 16,0 0-897-16,0 0-816 0,0 0-296 15,0 0-144-15,48-70 17 16,-23 58-97 15,-1 2-8-31,3 4-88 0,-3 6-104 16,4 0-40-16,-12 6 0 16,3 10-8-16,-6 10-8 0,-5 2-40 15,-8 4 48-15,0 3 8 16,-21 3-8-16,-7-3 8 31,-3 3 40-31,-1-6-40 0,0-7 0 0,4-2-8 0,9-8 0 16,2-8-48-16,13-7-160 15,4 0 72-15,4-17-48 0,24-14-369 16,4-14 153-16,12-12-400 16,8-3-392-16,0-6-120 15,0 5 343 16,-9 11 617-31,-11 11 352 16,-8 14 104-16,-12 12 609 0,-12 7 615 0,0 6 64 16,-8 0-480-16,-12 16-544 15,-8 9 49 1,-8 10 127 0,0 3-24-16,8 7-40 0,0-4-160 15,9-3-48-15,7 0-72 0,12-6-104 0,0-4 0 16,7 1-32-16,17-7-16 15,4-3-48-15,4-3-96 32,0-7-128-32,0-9-352 0,0 0-744 15,0-15-1233-15,-4-11-3352 16,-12 1-4689-16</inkml:trace>
  <inkml:trace contextRef="#ctx0" brushRef="#br0" timeOffset="1515.18">4617 8547 1120 0,'0'0'9306'16,"0"0"-7658"0,0 0 593-1,0 0-297-15,0 0-824 0,-35 76-248 16,27-54-335-16,3 4-257 15,1-4-112-15,0 3-112 16,1-5-56-16,3 2-593 0,0-7-1439 0,-4 1-2817 31,4-10-5785-31</inkml:trace>
  <inkml:trace contextRef="#ctx0" brushRef="#br0" timeOffset="1884.91">4876 8582 2512 0,'0'0'8426'0,"0"0"-6282"15,0 0-127-15,0 0-225 32,0 0-728-32,0 0-512 0,48 0-103 15,-36 13-185-15,0 6-48 16,-8 3-96-16,-4 0 16 15,0 6-120-15,-4 1-16 0,-12 0-432 16,-3-7-609-16,-5-3-1511 31,7-7-3641-31,6-8-2465 0</inkml:trace>
  <inkml:trace contextRef="#ctx0" brushRef="#br0" timeOffset="2386.14">5330 8328 1328 0,'0'0'12634'0,"0"0"-10793"15,0 0-633-15,0 0 152 0,0 0-663 16,-35 89-449 0,31-61-136-16,4-2-112 15,0-4-80-15,0-7-344 0,4-2-121 47,11-9 81-47,5-4 336 16,5 0 48-16,3-10 72 0,-4-9-232 15,-1-3 8-15,-11-1 232 16,0 1 120-16,-8 10 520 0,-4 2 377 0,0 4-1 16,0 6-312-16,0 0-408 15,0 9-248-15,0 10-48 0,0 10 0 0,0 3 0 16,0 21 0-16,0 18-8 31,0 18 8-31,-8 9-96 0,-12-6 80 16,-3-19 16-16,-5-22 0 15,4-13 16-15,-4-3-16 16,-12-4 0 0,-4 1 0-16,-8 0 0 0,4-13 96 15,9-13 72 1,-2-6 120-16,18-16-8 15,10-18 72-15,13-30-144 0,28-28-208 16,17 0-440-16,2 6-168 16,5 20-384-16,20 5-1249 15,-9 11-3208-15,-3 2-4257 0</inkml:trace>
  <inkml:trace contextRef="#ctx0" brushRef="#br0" timeOffset="2649.11">5689 8655 4544 0,'0'0'7642'0,"0"0"-6034"15,0 0 289-15,0 0 223 16,0 0-735-16,-48 79-585 0,40-53-384 15,8 2-184-15,0 4-120 0,0-1-32 16,0-2-80-16,0 0-128 16,4-7-696-16,0-3-1225 15,4-13-4064-15</inkml:trace>
  <inkml:trace contextRef="#ctx0" brushRef="#br0" timeOffset="3165.94">6012 8125 4993 0,'0'0'8281'0,"0"0"-7160"16,0 0 167 0,0 0-64-1,99 92-248-15,-62-58-344 16,2 5-327-16,-7 5-113 0,-4 4-96 15,-9 6 80-15,-14 3-56 0,-5 6 8 0,-16 1-16 16,-16-4-112-16,-8 0-624 16,-12 7-1425-16,13-16-3496 31,3-13-5137-31</inkml:trace>
  <inkml:trace contextRef="#ctx0" brushRef="#br0" timeOffset="3350.81">6605 8639 5657 0,'0'0'5121'0,"0"0"-4505"0,0 0 104 32,0 0 920-32,0 0-63 15,-40 95-689 1,9-63-240-16,-9-1-280 15,1 4-368-15,-10 4-104 0,14-11-2664 16,3-6-7051-16</inkml:trace>
  <inkml:trace contextRef="#ctx0" brushRef="#br0" timeOffset="4005.65">7080 8175 9754 0,'0'0'2632'31,"0"0"-1032"-31,0 0 457 16,0 0-433-16,0 0-608 0,0 0-399 15,-24-9-185-15,3 15 64 0,-2 10-80 16,-1 13-24-16,0 9-16 0,-4 13-120 16,9 6 0-16,2 3-112 15,6 3-64 1,11-2-32-16,0-7-48 15,23-4-296-15,14-5-168 0,10-7-288 32,5-12-808-32,19-17-1289 15,-11-9-3120-15,-8 0-3945 0</inkml:trace>
  <inkml:trace contextRef="#ctx0" brushRef="#br0" timeOffset="4569.35">7295 8372 9634 0,'0'0'3200'0,"0"0"-1735"15,0 0 511 1,0 0-656-16,0 0-456 16,0 0-239-16,79-32-145 0,-63 32-184 15,0 0-200-15,-4 13-96 16,0 9 40-16,-12 7-24 16,0 9-16-1,-8 0 16-15,-12 3-8 16,-3-2 0-16,-5-2-8 0,0-8-224 15,8-6-112-15,4-8-32 16,11-8-153-16,5-7-319 0,0 0 128 16,21-20 288-16,3-8-120 15,11-10 96-15,5-7-160 16,-3-2 264-16,-2-4 240 0,-3 4 104 16,-4 8 560-16,-12 11 528 15,-13 15 32-15,1 6 24 16,-4 7-191-16,0 0-241 0,0 4-312 31,-7 15-232-15,-5 10-96-16,-1 6 200 15,2 2-16-15,7 2 40 0,0-2-216 0,4-2-80 32,0-6-48-32,12 0-368 15,20-7-592-15,-4-6-1601 16,-4-10-4352-16</inkml:trace>
  <inkml:trace contextRef="#ctx0" brushRef="#br0" timeOffset="4870.09">7772 8503 7329 0,'0'0'4337'16,"0"0"-3569"-16,0 0 576 15,0 0-351-15,0 0-257 16,0 0-320-16,56 15-216 0,-52 1 120 31,-4 0 216-31,0 6 136 16,-7 3 24-16,-9 1-207 0,0-4-137 16,0-6-56-16,8 0-192 0,4-3-56 0,4-7-48 15,7-3-120-15,14-3-48 16,7 0-497-1,28-16-1111-15,-13 0-2641 16,2-2-3192-16</inkml:trace>
  <inkml:trace contextRef="#ctx0" brushRef="#br0" timeOffset="5055.04">8180 8553 10938 0,'0'0'2264'0,"0"0"-583"16,0 0-121-16,0 0-320 16,0 0-584-16,0 0-296 0,4 92-87 0,-17-63-177 31,-6 3-96-31,-2-4-280 16,-3-2-681-16,9-11-1623 0,2-2-3209 15,13-13-2673-15</inkml:trace>
  <inkml:trace contextRef="#ctx0" brushRef="#br0" timeOffset="5543.59">8526 8308 13018 0,'0'0'3201'16,"0"0"-2137"-16,0 0 144 0,0 0-655 31,0 0-281-16,0 0-64-15,0 93-128 0,0-62-8 16,0 1-72-16,0-10 0 0,8-2-80 16,3-8-112-1,6-2-136-15,-1-10 104 0,3 0 208 16,2-20 8 0,3-5-24-16,-9 0 32 15,2-4 128-15,-10 1 160 16,1 9 328-16,-4 6 8 0,-4 7-16 15,0 6-232-15,0 0-376 0,0 12 0 16,0 14-48-16,4 15 48 16,1 10 8-1,-1 12-8 1,-4 4-8-16,0 3-352 16,-13 0 224-16,-6-7 72 0,-5-6 64 15,-4-9 8-15,0-10 120 16,-8-10-8-16,0-8 112 15,1-11 16 1,-2-9 120-16,5-3 168 16,0-26-224-16,13-9-312 0,6-25-8 15,13-1-272-15,9-2-520 0,18-1-592 0,25 3-1225 16,-7 14-3000-16,-2 11-3889 16</inkml:trace>
  <inkml:trace contextRef="#ctx0" brushRef="#br0" timeOffset="5796.87">8841 8518 8305 0,'0'0'3049'16,"0"0"-1889"0,0 0 753-16,0 0-561 15,0 0-792-15,0 0-384 16,0 0-120-16,59 64-40 0,-70-36 264 0,-13 1 336 15,-8 3 240-15,4 0 169 0,8-7-417 32,8-3-256-32,8-3-208 15,4-6-144-15,16-7-144 16,19-6-208-16,14 0-520 0,18-28-1137 16,-11 2-2832-16,0-5-4049 0</inkml:trace>
  <inkml:trace contextRef="#ctx0" brushRef="#br0" timeOffset="6091.14">9060 8236 12186 0,'0'0'4105'0,"0"0"-2721"0,0 0 233 16,0 0-577-16,0 0-400 16,80 6-104-16,-41 10-168 15,1 9-56-15,-3 7-40 16,-10 9-112-16,-7 7-88 16,-9 3-72-16,-11 0 0 0,-7 3-48 15,-25 0-280-15,-32 12-360 16,4-15-952-16,8-7-4922 0</inkml:trace>
  <inkml:trace contextRef="#ctx0" brushRef="#br0" timeOffset="6799.32">9750 8693 7497 0,'0'0'9690'15,"0"0"-8378"-15,0 0-551 0,0 0 447 16,0 0-608-16,0 0-232 0,15-7-216 0,-15 14-144 31,0 8 64-31,-4 8-8 16,-7 2-64-16,-14 7 0 0,1-3-104 15,-4 3-304-15,0-7-400 0,-7-3-1225 16,10-6-3096-16,10-7-4041 0</inkml:trace>
  <inkml:trace contextRef="#ctx0" brushRef="#br0" timeOffset="7046.83">10163 8556 12738 0,'0'0'3977'15,"0"0"-3297"-15,0 0 280 16,0 0-223-16,0 0-497 16,0 0-240-16,0 0-617 15,12-3-991-15,1 3-2633 0,-6-3-3592 16</inkml:trace>
  <inkml:trace contextRef="#ctx0" brushRef="#br0" timeOffset="7178.14">10510 8550 11018 0,'0'0'3073'0,"0"0"-2329"16,0 0-744-16,0 0-1793 0,0 0-5456 16</inkml:trace>
  <inkml:trace contextRef="#ctx0" brushRef="#br0" timeOffset="7378.61">10845 8534 8329 0,'0'0'4681'0,"0"0"-4121"16,0 0-216-1,0 0-71-15,0 0-273 16,0 0-465-16,4 0 89 0,-4 0 224 15,0 0 152-15,3 0 160 32,6 0 32-32,-1 0-192 0,3-3-1792 15,-2-7-9602-15</inkml:trace>
  <inkml:trace contextRef="#ctx0" brushRef="#br0" timeOffset="7995.46">11578 8112 5153 0,'0'0'7865'0,"0"0"-6368"0,0 0 87 15,0 0 496-15,0 0-735 16,0 0-825-16,0 0-96 0,0 0 8 0,-80 38 80 16,44 0-32-16,-7 19-112 15,2 0-96 1,9 10 16-16,9 3-152 0,11-10-40 16,8 10-88-16,4-3-8 15,28-4-56-15,11-12-72 0,13-7-272 16,8-15-456-16,28-16-432 15,-17-10-2593-15,-7-3-5553 0</inkml:trace>
  <inkml:trace contextRef="#ctx0" brushRef="#br0" timeOffset="8581.36">11917 8388 1880 0,'0'0'9594'16,"0"0"-7578"-16,0 0-87 0,0 0 175 15,0 0-767-15,103-48-313 0,-71 46-408 16,0 2-272-16,-4 0-168 31,-4 2-88-31,-8 18-88 0,-4 5 8 16,-12 7 0-16,0 6-8 16,-24 0 8-16,-12 0 0 15,-4 0 0-15,-4-6 0 16,4-4-8-16,8-8-96 0,8-8-200 31,17-2-192-31,7-10-64 16,0-4 8-16,20-14-49 0,12-8 33 15,7-12 184-15,9-4-32 16,4-5 24-16,-4-4 152 0,-5 3 232 16,-7 7 96-16,-8 10 624 15,-12 12 304 1,-12 9 105-16,-4 7-297 0,0 3-224 15,-4 3-312-15,-12 13-184 16,1 6-40-16,-6 10 232 16,6 3 0-16,-2 6-48 15,6-3-24-15,11 0-224 32,0-3 64-32,0-3-64 0,19-3-8 15,5-7-288-15,8-3-368 16,13-13-512-16,-10-6-1889 15,-3 0-5281-15</inkml:trace>
  <inkml:trace contextRef="#ctx0" brushRef="#br0" timeOffset="9003.32">12463 8518 3272 0,'0'0'8586'0,"0"0"-5833"0,0 0-833 15,0 0-352-15,0 0-703 0,0 0-489 16,4 0-288-16,-1 0-40 16,5 13 0-16,-4 3 40 15,-4 6 56-15,0 4-80 0,0 2 16 16,0-2-32 15,-4-4-48-31,0-10-136 0,0-2-88 16,4-7 0-16,0-3 56 15,8-6 160-15,9-13 8 16,2-7 8-16,5 1 104 0,0-4 80 16,-4 1 152-16,-4 8 144 31,-5 5-24-31,-6 5-128 0,-1 10 0 0,-4 0-224 0,0 7-112 16,0 11 0-16,0 8 8 15,0 6-8-15,4 3-88 16,-4 0-408-16,8-7-480 0,3 1-1217 31,2-7-2600-31,-2-9-4633 0</inkml:trace>
  <inkml:trace contextRef="#ctx0" brushRef="#br0" timeOffset="9197.45">12901 8566 8737 0,'0'0'6490'0,"0"0"-5426"0,0 0 584 16,0 0-311-16,0 0-409 0,0 0-512 15,75 92-256-15,-75-67-112 32,0 0-48-32,-12 1-88 0,-31 9-568 15,6-7-969-15,-2-8-3912 0</inkml:trace>
  <inkml:trace contextRef="#ctx0" brushRef="#br0" timeOffset="9882.45">13319 8290 8145 0,'0'0'7058'0,"0"0"-5818"16,0 0 88-16,0 0-416 0,0 0-479 15,0 0 71-15,0 0-248 16,0 98-120-16,0-69-136 0,4-1 56 16,4-6-56-16,4-6-72 31,4-6 0-31,0-7-24 16,0-3 96-16,3-3 48 15,5-13-40-15,-3-6 48 0,-6-7 16 16,1 0 0-16,-4 1 144 0,-3 6 80 15,-9 6 296-15,0 6 56 16,0 7-160 0,0 3-248-16,0 0-240 15,-5 16-112-15,-3 10 96 0,-3 11 8 16,3 8 8-16,-1 3 8 16,5 9 0-16,4 0 0 0,0 3-8 15,0 1-312 1,0-4 208-16,0-3 96 15,0-4 0-15,0-8-144 0,-15-4-32 16,-9-10 56-16,-8-5 0 16,-12-11 120-16,0-5 8 0,-4-7 0 15,1-10 144-15,2-12 48 32,10-10 32-32,10-9 8 15,18-4 88-15,7-5-168 16,28-4-152-16,11 0-336 0,13 3-232 15,8 10-56-15,0 9-728 16,11 10-1353 0,-15 6-3656-16,-11 6-3865 0</inkml:trace>
  <inkml:trace contextRef="#ctx0" brushRef="#br0" timeOffset="10298.68">13690 8563 9209 0,'0'0'6018'0,"0"0"-4938"16,0 0 320-16,0 0-167 31,0 0-489-31,0 0-208 15,23 79-240-15,-23-47-184 0,0 2-64 16,0-2-48-16,-8-6-136 0,1-4-168 0,-1-6-40 16,8-10-112-16,0-6-56 0,0 0 287 31,0-19 121-31,8-6-192 16,11-10 192-16,5-3 104 0,-4 0 0 15,5 3 80-15,-10 6 369 16,-2 10 191-1,-10 13 40-15,1 3-160 0,-4 3-360 16,0 6-160 0,4 16 0-1,-4 7 40-15,0 2-32 0,4 4-8 16,0 0-304-16,8 4-816 0,-8-14-1385 16,4-6-5233-16</inkml:trace>
  <inkml:trace contextRef="#ctx0" brushRef="#br0" timeOffset="10884.41">13913 8125 8809 0,'0'0'7194'16,"0"0"-6122"-16,0 0 304 15,0 0-87-15,111 38-529 0,-74-13-152 32,6 13-200-32,0 7-120 15,2 9-48-15,-6 6 8 0,-7 4-144 0,-4 2-88 16,-11 1-16-16,-14-4-64 0,-3 4-376 15,-3-7-224-15,-18-6-568 16,-14 0-1385 0,3-16-3456-16,4-12-4257 15</inkml:trace>
  <inkml:trace contextRef="#ctx0" brushRef="#br0" timeOffset="11701.97">14542 7854 9177 0,'0'0'2529'0,"0"0"-665"16,0 0 265-16,0 0-273 16,0 0-559-16,0 0-433 0,88-53-208 15,-68 49-288-15,8 4-112 31,-1 0-144-31,1 13-104 0,4 6 64 32,-8 6-72-32,0 4 8 0,-4 3-8 15,-8 0 0-15,-12 6-8 0,0-3-56 16,0-4-40-16,-12 4 56 16,-12-3-96-16,-4 0 136 15,-7-7-56-15,-6 1 8 16,-2-7 8-16,-5 0 0 15,8-3 48-15,4-4 0 0,8-2 0 16,17-1-8-16,3-2-64 16,8-1-56-16,8 3-352 15,20 4 424-15,11 4-136 0,9 1-328 32,4 1-329-32,-13-3 521 15,-2 0 264-15,-14-6 64 16,-11-1 264-16,-12-6 184 0,0 4 265 15,-20-1-73-15,-8 1-304 16,-7-1-176-16,7 3-48 16,0 1-104-1,8-1-8-15,8 1-32 0,8 3-120 16,4 2-104-16,4 4 208 0,16 7 48 16,4 3 88-16,4-1-80 15,-1 4 64-15,-3-4-24 16,-4 1 184-16,-8-3 72 15,-3-1-32 1,-5 0-8-16,-4 4-104 0,0 3 0 0,0-4-40 16,-9 4-64-16,-3-1-8 15,-3-5 16-15,-13 0-16 16,-9-4-48-16,-10-10-160 0,-49-12-512 31,9 0-2153-31,3-9-11778 0</inkml:trace>
  <inkml:trace contextRef="#ctx0" brushRef="#br0" timeOffset="13428.24">3295 10271 4905 0,'0'0'6313'16,"0"0"-4897"-16,0 0 81 15,0 0 519-15,0 0-704 16,-4-3-472-16,8-4-375 0,7 1-193 16,6-3-96-16,7-1 24 15,-1 3-88-15,5 7 64 0,0 0-64 16,-4 0-104-16,0 13 32 16,-9 9-40-16,2 7 0 15,-9 3 0-15,-8 6 8 16,-4 3 0-16,-17 7-16 0,-10-4-72 15,-9 1 72-15,0-4 8 16,0-9-8 15,4-7-64-31,12-6-24 16,9-12-120-16,7-4-40 0,8-3-56 16,4-13 39-16,20-16-399 0,8-12 400 15,7-9-72-15,9-11-80 16,4-2-96-16,0-1 112 15,-5 7 152-15,-2 9 200 16,-14 17 56-16,-7 5 112 16,-12 17 472-16,-4-1 88 0,-4 7 240 15,-4 3-72-15,0 0-295 16,-12 9-233-16,-3 11-200 0,-10 8 96 31,1 7 256-31,-4 6-48 0,0 0-72 0,4 1-48 16,5-1-8-16,6-3-144 15,6-3 24 1,7-3-160-16,0-4 88 16,16-5-96-16,7-5 0 15,9-1-88-15,0-8-272 0,8-3-272 32,16-6-784-32,-8 0-1241 15,-5-9-3648-15</inkml:trace>
  <inkml:trace contextRef="#ctx0" brushRef="#br0" timeOffset="13706.83">4052 10417 4400 0,'0'0'6506'0,"0"0"-4970"31,0 0 537-31,0 0-129 0,0 0-832 15,0 0-440-15,0 0-224 16,0 0-31-16,0 0-57 16,-69 89-56-16,62-54-64 0,3 0-112 31,0-4-32-31,4 1-96 16,0-6 0-16,0-8-352 15,15-5-360-15,6-9-593 0,7-4-1199 16,0-13-2521-16,0-3-3793 0</inkml:trace>
  <inkml:trace contextRef="#ctx0" brushRef="#br0" timeOffset="14145.54">4135 10140 6785 0,'0'0'3153'16,"0"0"-1609"-16,0 0-40 0,0 0-279 15,0 0-441-15,0 0-336 16,-19 52-184-16,19-43-240 31,0 1-24-31,7-4-8 16,5-3-88-16,0-3 40 0,-4 0-8 31,4-3-176-31,-4-3-24 0,-4-4 64 16,-4 1 72-16,0 2 128 15,-4 4 48-15,-8 3 304 0,0 0-136 16,0 0 272-16,4 3 176 0,4 0-200 16,4-3-184-16,0 4-80 15,0-4-48-15,0 0-80 0,0 0 16 16,0 0 40-16,0 0 120 15,0 0-56 17,0 0-192-32,-4 0-512 0,-7 0-1272 15,-2 6-4121-15,6 0-4105 0</inkml:trace>
  <inkml:trace contextRef="#ctx0" brushRef="#br0" timeOffset="15210.5">5059 10207 5857 0,'0'0'2816'0,"0"0"-1575"0,0 0 407 0,0 0 240 16,0 0-327-16,0 0-321 15,0 0-192-15,0-6-40 16,-4 6-199-16,1 0-233 0,-9 0-296 31,-4 0-168-31,-5 6-64 0,-6 7 0 16,-1 3 16-16,-7 0 16 16,-6 6 72-16,5 4 8 0,1-1 8 15,7 0 8-15,0 1-8 0,12-1-48 16,0 0-48-1,8 1 32 1,8 5 40-16,0 1-64 16,0-3-8-16,19 3-24 15,2-7-48-15,7 0-8 16,7-9 8-16,1 0-120 0,5-9-96 16,-2-1-200-16,5-6-440 31,8-3-272-31,-13-7-3217 0,-7-6-2993 0</inkml:trace>
  <inkml:trace contextRef="#ctx0" brushRef="#br0" timeOffset="16335.3">4724 10490 3576 0,'0'0'6642'0,"0"0"-4810"16,0 0 80-16,0 0 425 0,0 0-657 16,0 0-607-1,41 3-65 1,-5-3-168-16,3 0-176 0,10 0-320 16,6-6-224-16,-3-1-120 0,0 1-328 31,0 0-680-31,3-4-1393 0,-7 4-3000 15,-12-4-4225-15</inkml:trace>
  <inkml:trace contextRef="#ctx0" brushRef="#br0" timeOffset="16751.9">5785 10106 9938 0,'0'0'6545'0,"0"0"-5129"16,0 0 113-16,0 0-473 0,0 0-672 31,0 0-184-31,0 0 232 16,0 111-112-16,-8-64-144 0,-1 4-88 16,2 3-40-16,-1 3-40 15,0 0 0-15,3-3-8 0,2-3 0 0,-5-10-336 16,4-9-280 15,-4-10-552-31,3-5-1089 16,-2-11-2352-16,3-6-2368 0,0 0 816 15</inkml:trace>
  <inkml:trace contextRef="#ctx0" brushRef="#br0" timeOffset="17199.74">5709 10131 6121 0,'0'0'4857'0,"0"0"-2897"16,28-98 113-16,-12 63-401 0,3 9-440 16,9 4-528-16,4 3-359 0,13 6-177 31,-2 4-96-31,-3 9-72 16,0 0-8-16,-8 9 0 0,-13 17-216 15,-2 2-65-15,-14 7 41 16,-3 0 24-16,-3 6 120 0,-22-2 88 15,-6-1-64-15,-5 0 80 16,-11 0 0 0,-2-6 0-16,1-4-16 15,5-6-80-15,7-3 24 16,16-9-16-16,4-4 8 16,11-6 72-16,5 4-32 0,13-4-144 15,11 3 136-15,12 3 32 31,-4 7 16-31,3 0 0 16,5 6 8-16,-3 3-8 0,-6 3 64 16,-4 7 144-16,1 0 464 0,-7-1-384 15,-6 1-208-15,2-3 17 16,-10-4-89-16,2-6-8 16,-1-6-193-16,-4-4-639 15,-4-9-1752-15,0 0-3073 16,0 0-2785-16</inkml:trace>
  <inkml:trace contextRef="#ctx0" brushRef="#br0" timeOffset="18017.33">6410 9740 5257 0,'0'0'4088'15,"0"0"-2567"-15,0 0 567 16,0 0-95-16,0 0-577 16,0 0-456-16,0 0-328 15,0 0 16-15,-15-31-87 0,2 21-65 16,-6 1-200-16,-1 2-56 16,-5 1-112-16,-3 6-56 15,-3 0-72-15,-5 13-8 0,8 6 8 31,0 6 0-31,4 7 0 16,12 0 0-16,5-1 0 16,7 1-88-16,0-3-136 0,15-7 56 15,5-6 64-15,8-7-32 16,0-9 56-16,4 0 56 16,0-15 24-1,-4-11-8-15,0-6 16 16,-13-3 48-16,2-9 88 0,-6-7-32 0,-3-2 8 15,1-5-120-15,-9 1 72 16,0 0-24-16,0-1 512 16,0 17-360-16,0 13 264 15,0 15 64 1,0 13-288-16,0 0-192 16,0 25-48-16,0 14 48 15,-4 11 128-15,4 14-48 16,0-1-40-16,0-2-32 15,0-1-48-15,0-6 0 0,0-3-8 32,4-4-352-32,0-5-280 15,-4 2-368-15,3-9-1329 0,-3-13-4632 0</inkml:trace>
  <inkml:trace contextRef="#ctx0" brushRef="#br0" timeOffset="25936.99">3283 11230 4112 0,'0'0'7234'0,"0"3"-5626"16,0-3-159-16,0 6 167 16,0 1-704-16,-5 8-144 15,5 4 88 16,-4 10-327-31,0 3-97 0,4 6-152 16,0 0-64-16,0-3-136 0,0-3-32 16,0-4-32-16,8-5-16 15,9-4-144-15,-6-10-200 16,6-5-16-16,7-4 160 16,-5-4 8-16,9-12-65 15,0-12-191-15,-4-4 136 16,-4-3 144-16,-4 3 168 0,-9 4 0 15,2 8 216-15,-9 11 400 16,0 3 225-16,0 6-193 0,0 0-256 31,0 12-344-31,0 11-48 16,0 11 0-16,0 11-48 16,0 3 48-16,0 22-16 15,0 19 8-15,12 15 0 0,-1 10-88 16,-7-12 88-16,1-22-264 15,-5-20-440 1,-5-19 536-16,-3-3 104 16,-7 3 72-16,-5 4 0 0,-8-4-8 15,0-9 8-15,-4-13 16 0,4-6 112 16,0-10 72-16,0-3 48 16,9-16 168-16,-5-16 136 15,3-25-184 1,10-28-120-1,11-30-32-15,4-12-96 16,16 19-120-16,8 29-80 0,0 31-136 16,8 10-40-16,7 3-40 15,9-3-56-15,4 9-208 0,-9 14-1017 16,-11 11-2455-16,-12 14 863 16,-11 15-2400-16,-10 1 584 0</inkml:trace>
  <inkml:trace contextRef="#ctx0" brushRef="#br0" timeOffset="26206.47">3876 11589 5369 0,'0'0'6729'15,"0"0"-4584"-15,0 0-785 16,0 0-376-16,0 0-272 16,-24 95-32-16,17-44-176 0,-1-1-31 0,-1-2-209 31,9-1-64-31,0-8-104 0,0-4-96 31,13-13-264-31,2-7-553 16,5-8-943-16,8-7-2161 15,0-13-1624-15,-8-6-976 0</inkml:trace>
  <inkml:trace contextRef="#ctx0" brushRef="#br0" timeOffset="26638.68">3916 11261 9634 0,'0'0'1992'0,"0"0"-944"15,0 0-312-15,0 0-15 0,0 0-89 16,0 0-280-16,0 0-232 0,0 67-120 16,4-64 0 15,4 1 0-31,0-4 0 15,0 0 48-15,0-13-48 16,0-3-64-16,-4-7-64 0,0 5 128 16,-4 5 16-16,0 3 368 31,0 10 696-31,-8 0-272 0,0 0-544 0,4 13-152 16,-4 6-24-16,8-3-40 0,0-3-48 15,0-1-8-15,0-5-64 0,0-4-8 16,0-3-48-16,0 0 80 15,0 0-128-15,0 0-144 0,-8-10-1536 32,0 1-2505-32,0-1-4241 0</inkml:trace>
  <inkml:trace contextRef="#ctx0" brushRef="#br0" timeOffset="27293.55">4696 11468 984 0,'0'0'11130'0,"0"0"-9033"16,0 0-697-16,0 0-112 0,0 0-272 16,0 0-143-16,-107 22-185 15,72 7 16 17,-5 2-168-32,0 8-96 0,0 5-72 15,8 3 40-15,4-2-112 16,13-3-80-16,6-1-88 0,5-6-32 15,4-4-88-15,17-5-8 16,6-4-32-16,9-7-32 16,12-8-88-1,3-7-168-15,5 0-208 0,4-12-200 0,8-24-768 16,-12 5-3962-16,-12 2-5128 16</inkml:trace>
  <inkml:trace contextRef="#ctx0" brushRef="#br0" timeOffset="27525.28">4262 11855 1712 0,'0'0'11970'0,"0"0"-9377"0,0 0-1249 0,0 0-183 15,0 0-553-15,0 0-160 0,124-6-88 16,-61-10-208-16,6-3-144 16,19-6-8-16,-17 3-1889 31,-15 2-5680-31</inkml:trace>
  <inkml:trace contextRef="#ctx0" brushRef="#br0" timeOffset="28628">5493 11325 10970 0,'0'0'1944'15,"0"0"-615"-15,0 0 119 16,0 0-440-16,0 0-536 0,-3-79-80 0,-13 69 136 16,-8 4-112-16,-4 6-199 0,-4 0-65 15,-7 3 88-15,-2 16 112 16,-2 0 16-16,-1 10-120 0,4-1-8 15,8 4-72-15,13 0-160 32,6-1 0-32,13 4-8 0,8-3-88 0,16 0 16 15,12 0-88-15,4-7 64 16,7-3-64-16,2-3-280 16,-6-6-40-16,-2-3-217 0,-14-1-47 15,-3-3 144 1,-12 4 328-16,-8 2 208 15,-4 4 64 1,-9 3 568-16,-18 7-56 16,-4 0 32-16,-1-4 73 15,-1 3-185-15,1-6-96 0,13-3-208 16,2-7-120-16,14-2-8 31,3-1-336-31,7-3-609 0,14 1 561 16,7-2 64-16,0 2-104 0,-4 2 120 0,-1-3 208 15,-11 7 96-15,-8 2 0 0,-4 10 304 16,-11 7 624-16,-13 6-7 31,-8 0-9-31,-4 7-168 0,-1-8-136 16,5-2-88-16,9-3-216 16,7-7-240-1,16-3-64-15,0-7 0 16,16 1-128-16,16-6 0 0,8-7-128 15,12 0-112 1,3-7-288-16,25-24-688 16,-16-4-1737-16,-12 3-7385 0</inkml:trace>
  <inkml:trace contextRef="#ctx0" brushRef="#br0" timeOffset="29013.36">5860 11604 1088 0,'0'0'12634'0,"0"0"-10601"16,0 0-185-16,0 0-503 0,0 0-561 16,0 0-344-16,-83 29-232 15,67-7-32-15,0 10-96 16,4 3-32-16,8 0-48 0,4-3-64 15,0-7-152 1,8-3-248 0,12-3 72-16,4-9-72 15,8-10 15-15,0 0 81 0,0-13 128 16,-1-6 80-16,-3-10 104 16,-12-6 56-16,-4-2 544 15,-12-5 289-15,0 1-41 0,-4 3-232 31,-20 6-288-31,0 10-24 0,0 6-248 16,0 10-24-16,9 6-792 16,3 0-1241-16,12 25-3232 0,0-3-2344 15,12 0 2584-15</inkml:trace>
  <inkml:trace contextRef="#ctx0" brushRef="#br0" timeOffset="29229.46">6262 11693 1856 0,'0'0'9450'16,"0"0"-7346"-16,0 0 1 31,0 0-1001-31,0 0-152 0,0 0-72 0,0 76-351 0,-19-44-145 16,-9 3-32-16,-4 0-144 15,-3 0-208-15,3-4-192 16,-5-2-1305-16,18-10-3888 0,6-9-5681 15</inkml:trace>
  <inkml:trace contextRef="#ctx0" brushRef="#br0" timeOffset="29567.95">6702 11319 432 0,'0'0'12122'0,"0"0"-9369"0,0 0-113 15,0 0-839-15,0 0-945 16,0 0-456-16,0 0-288 0,3 35 88 0,-3-7 256 15,0 13-120-15,-3 7-56 0,-10 0-48 32,1 2-88-32,5 4-96 15,-10-6-48-15,6 0-48 0,-2-7-504 16,5-9-424-16,-3-4-704 31,-2-5-2465-31,6-11-3049 0,3-6-607 0</inkml:trace>
  <inkml:trace contextRef="#ctx0" brushRef="#br0" timeOffset="29931.17">6661 11246 5977 0,'0'0'9266'0,"0"0"-7218"15,0 0-575-15,0 0-217 0,0 0-672 16,0 0-288 0,0 0-56-16,0 0-120 15,-88 54-112-15,61-29-8 0,-1 4-272 16,-4 6-512-16,-4 15-1425 16,4-5-4288-16,9-7-3953 0</inkml:trace>
  <inkml:trace contextRef="#ctx0" brushRef="#br0" timeOffset="30231.89">6438 11919 7521 0,'0'0'4105'31,"0"0"-3033"-31,0 0 689 16,103-16-329-16,-58 3-248 0,7-3-64 0,-1 3-287 16,1-2-257-16,-5 5-408 15,-2-3-168-15,-10 7-784 0,-7 0-673 16,-7-1-2808-1,-10 1-4264-15</inkml:trace>
  <inkml:trace contextRef="#ctx0" brushRef="#br0" timeOffset="31256.49">7003 11087 3504 0,'0'0'8738'0,"0"0"-6625"15,0 0-425-15,0 0-128 0,0 0-608 16,5-38-423-16,11 28-169 15,4 1-152-15,3-4 72 0,10 3-24 16,-1 1 16-16,4 6-104 31,3 3-96-15,-3 0-64-16,-1 0 40 16,-3 9-48-16,-8 7-80 0,-3 3-88 0,-10 7-80 15,-7-1 32-15,-4 7 120 16,0 0 88-16,-19 3 8 0,-1-1 8 31,-12 4 136-31,4-3-40 16,-8-3-16-16,4 0 8 0,4-7 8 15,8-3-48-15,8-6-56 16,5-6 0-16,7 0-80 16,4-5-16-16,15 5 40 0,5-7-16 15,0 4-136 1,8-4-208-1,-8 0-384-15,0 1-137 0,-5-2 289 16,-10 2 160-16,-9 5 360 16,0 1 128-16,-5 2 752 15,-10 1 104-15,-5 6-351 0,0-3-137 32,0 0-176-32,4 0-144 15,8 0-48-15,4-4-8 0,4 4-392 0,0-3 111 16,8 0 89-16,4 2 0 0,0-2-24 15,-1 3-40-15,-6 0-88 16,-1 3 120 0,-4 0 136-16,0 7 96 15,0-4 0-15,0 0-200 16,0-3 200-16,0 3 8 0,0-6 40 16,0 0 176-16,12 3-176 15,-8-7-40-15,-1 5 0 0,-3-5 120 16,0 1-8-1,-11-3 224-15,-17 5-64 16,-12 4-280-16,-12 1-456 0,-23 5-2072 16,6-6-4794-1,6-3-263-15</inkml:trace>
  <inkml:trace contextRef="#ctx0" brushRef="#br0" timeOffset="47901.71">3151 13646 1456 0,'-4'-3'7633'15,"4"3"-5880"-15,0 0-497 16,0-3 384-16,0-1-375 0,0 1-305 16,0-3-248-16,4 0-248 15,0-4-208-15,8 4 40 0,-4-4-72 16,8-3 24-16,4 4 40 16,0 2-64-1,0-5 25 1,-1 5-73-16,6 1-32 15,-10 6-96-15,1 0-48 0,1 0 8 16,-2 0 8-16,2 10-16 16,-2 5 0-16,-3 8 8 0,-4 2 40 15,-4 7-48-15,-4 6 0 32,0 3 0-32,-20 4 0 0,-4 2 0 15,-8-2 0-15,0-4-72 16,0-3-64-16,0-9-56 0,9-4-145 0,-1-6-159 15,8-10 16-15,4-2-80 16,12-7-216 0,0 0-384-16,0-9-169 0,16-17-271 15,8-12 304-15,11-19-433 16,6 0-911-16,-1-7-1473 0,3-3 1785 16,-7 13 2201-16,4-3 127 15,-4 10 1055-15,-4 9 3194 31,-8 6-2313-15,-5 10-288-16,-6 3-223 0,-2 6-233 16,-3 6-160-16,-8 5-16 0,0 2-103 15,0 0-33-15,0 0-168 0,0 0-240 16,-8 9-96-16,-3 10-192 31,-10 7-88-31,-3 11 152 16,-8 5 24-16,4 9-8 0,0-1-16 15,1 1 80-15,7 0-15 0,4-7 7 16,4-2-136-16,12-8 8 16,0-2-48-16,0-6-72 15,17-7-64 1,2-3 0-16,9-4 40 0,0-2 24 16,0-7 0-1,0 0 32-15,-4-3-40 0,-5 0-64 16,-6-3 0-16,-2-3-72 15,-7-4 56-15,0 4-48 32,0-7-336-32,-4 7-448 0,0-4-681 15,0-2-1399-15,-8 5-337 16,4-2-5145-16</inkml:trace>
  <inkml:trace contextRef="#ctx0" brushRef="#br0" timeOffset="48533.26">3805 13760 288 0,'0'0'7769'0,"0"0"-4936"0,0 0-601 0,0 0-223 15,0 0-681-15,0 0-400 16,-13 4-312-16,10 8-80 16,-5 7 65-16,-5 3-169 0,6 7-56 15,-5 0 8 1,-4 2-64-16,8-2-48 0,0-4-144 16,-1 1 32-16,6-7-88 15,3-1-64-15,0-5-8 16,0 0 0-16,0-3 0 0,3-4-8 15,6-3-264-15,3 0-120 32,4-3-368-32,0 0-665 15,0-12-967-15,7-14-1937 0,-6 4-944 16,-6 0-728-16</inkml:trace>
  <inkml:trace contextRef="#ctx0" brushRef="#br0" timeOffset="48934">3880 13534 496 0,'0'0'7249'0,"0"0"-5176"0,0 0-297 16,0 0-160-16,0 0-391 0,0 0-721 15,0 0-160-15,-28 39 96 0,24-20-64 16,1-3-96-16,3-1-200 31,0-5-32-31,0-3-48 0,0-4-104 32,0-3-72-32,0 0-104 15,7-3 176-15,1-10 96 16,1-6-88-16,-2 0 96 15,-3 0 48-15,-4 3 48 0,0 9 344 16,0 4 280-16,0 3-48 16,-7 0-256-16,-6 3-320 0,5 4-88 15,1 3-8-15,7-8-48 16,-4 2-392-16,4-1-472 0,-4-3-840 0,-5 0-1329 16,1-7-5257-16</inkml:trace>
  <inkml:trace contextRef="#ctx0" brushRef="#br0" timeOffset="49607.62">3310 13192 3576 0,'0'0'4857'0,"0"0"-2992"0,0 0-513 31,0 0-136-31,0 0-296 0,0 0-55 16,0 0-225-16,0 6-96 0,5-6-48 15,-5 3-96-15,4-3 32 16,0 3 32-16,-4-3-120 16,7 0-40-1,-3 0-16 1,5 0-103-16,2-6 55 0,5-6-72 16,0-11 16-16,4-6-64 15,-4 1-72-15,4-7-32 16,-4 7-8-16,-4 2 64 0,-8 10 80 15,4 7 80-15,-8 3 48 16,0 6-56-16,4 0-88 0,-4 0-64 16,0 0-72-16,0 0 8 15,0 3-8-15,3 9-48 16,6 14 48-16,3 5 120 16,-5 11 0-16,6 5-48 0,-1 1-24 31,4-3-48-31,-1 2-88 15,13 0-928-15,-4-8-1945 0,1-11-7041 0</inkml:trace>
  <inkml:trace contextRef="#ctx0" brushRef="#br0" timeOffset="50140.36">4167 13655 10186 0,'0'0'2928'0,"0"0"-1255"16,0 0-129-16,0 0-496 0,0 0-112 31,0 0-287-31,0 0 7 16,0 0-16-16,56 26-176 0,-32-26-128 15,8 0-112-15,0 0-88 16,-4-10-48-16,7 4-88 0,-3-4-80 15,0 4-320-15,0 0-360 16,-4-1-416-16,-4 1-857 16,-5 3-1856-16,-2-3-1096 15,-10 6-1672-15</inkml:trace>
  <inkml:trace contextRef="#ctx0" brushRef="#br0" timeOffset="50356.46">4187 13906 472 0,'0'0'10330'15,"0"0"-7890"-15,0 0-319 0,0 0-553 0,0 0-472 32,0 0-271-32,0 0-137 15,80 19 56-15,-36-32-232 0,-1-9-176 16,5 3-208-16,4-3-128 15,8-10-1200-15,-16 7-2737 0,-5 3-4145 16</inkml:trace>
  <inkml:trace contextRef="#ctx0" brushRef="#br0" timeOffset="51390.11">5342 13208 9610 0,'0'0'1704'16,"0"0"384"-16,0 0-63 15,0 0-761-15,0 0-160 0,9-26-119 47,-9 23-233-47,0 3-136 16,-4 0-176-16,-5 0-248 0,-10 0-184 0,-5 0 8 15,-4 0-16-15,-8 10 8 16,0 2-16-16,-4 1-48 0,0 3-40 16,5-3-24-1,3-1 8-15,4-2 56 16,7 0 48-16,6-4-24 0,7-3 32 16,8 0 0-16,-5 0-56 15,5 0 40-15,0 4 8 16,0-1 8-16,0 4 80 0,0 6 72 31,0-1-16-15,0 4 88-16,0 4-24 0,0 2-40 15,0 1 8-15,5-1 0 0,-5 3-16 16,0 1-96-16,0 6 40 16,0 3 40-16,0 3 64 15,0 4-32 1,0 3-112-16,-8-1 112 15,-4 7 16-15,4 0 40 0,-4 0-112 16,0 0 24 0,1-3 8-16,2 0 17 15,1-4-105-15,-3 4 40 16,2 0-24-16,5-4-8 0,0-5 40 16,0 2-104-16,4-9 16 15,0-3 32-15,4-4-48 0,13-9 0 0,6-2-144 16,9-8-112-16,8-6-129 15,28-3-111-15,-5-16-232 0,37-28-296 32,-16 3-1913-32,-21-1-9353 0</inkml:trace>
  <inkml:trace contextRef="#ctx0" brushRef="#br0" timeOffset="52314.41">5765 13109 7057 0,'0'0'2777'0,"0"0"-561"16,0 0 153 0,0 0-833-16,0 0-528 0,0 0-336 15,0 3-224-15,0 7-176 16,0 9 289-16,0 6-89 16,-4 4 16-16,0 6-192 15,0 3-24-15,-4 3-8 16,0 4-80-16,4-7-128 15,-8 0 24-15,8-3-80 0,-4 0 0 16,4-10 40-16,0-3-40 16,0-3 0-16,4-3 0 0,0-6-88 31,0-4-224-31,0 1-256 16,-4-4-528-16,0-3-745 0,-8 0-1312 0,0-3-1279 15,1-4-4226 1</inkml:trace>
  <inkml:trace contextRef="#ctx0" brushRef="#br0" timeOffset="52693.24">5745 13109 2736 0,'0'0'4577'32,"0"0"-2008"-32,0 0-713 15,0 0-112-15,0 0-335 16,0 0-473-16,0 0-248 0,0 0 0 0,0-3-56 15,0 3-160-15,-5 6 41 16,-10 7-65 0,-1 3-16-1,-7 3-16-15,-5 3-200 16,3-3-56-16,1 1-96 16,4-1-64-16,5-1 0 0,-2-1-264 15,9-2-752-15,5 1-1489 16,-1-6-3728-16</inkml:trace>
  <inkml:trace contextRef="#ctx0" brushRef="#br0" timeOffset="53247.83">5506 13630 3696 0,'0'0'6706'15,"0"0"-4794"1,0 0 377-16,0 0-849 15,0 0-288-15,0 0 184 32,0 0-255-32,43 6-369 0,-22-6-272 15,-2 0-120-15,1 0-56 16,8 0-16-16,4 0-80 0,4-3-72 16,4-7-88-1,0 1 0-15,-4 0-8 16,-1-1-248-16,-3 1-72 15,-4 2-104-15,-4-2-248 0,-4 5-304 0,-8-5-833 16,-8 3-2624-16,-4 2-4289 0</inkml:trace>
  <inkml:trace contextRef="#ctx0" brushRef="#br0" timeOffset="56524.62">5486 14224 808 0,'0'0'7753'0,"0"0"-5392"0,0 0-337 16,0 0 169-1,0-16-785 1,7 13-248-16,-2-1-208 0,3-2-215 16,0 0-121-16,-1-4-184 15,10 1-144-15,-2 3-56 0,2-4-40 16,7-3-8-16,-1 4-112 0,1 2 0 31,4 7-24-31,-4 0-48 0,-5 0 16 16,2 10-16-16,-5 6 0 15,-4 3-16-15,-8 6 32 16,-4 7 0-16,0 0-16 0,-8 3 0 16,-16 3 0-16,-12 0-8 15,0 0 0-15,-3 0-104 16,-6-7-104-16,10-5 32 0,3-7-40 16,12-6-24-16,8-7-40 15,8-6-40-15,4 0-160 0,4-6 176 16,11-10-16-16,13-9 207 31,4-10-151-15,13-4-48-16,-2-8-40 0,5-1-16 15,0 0-24-15,-4 1 0 16,-8 3 96-16,-4 9 296 16,-8 6 8-16,-9 7 136 0,-2 9 184 0,-6 3 320 31,-7 4 112-31,4 6 1 0,-4 0-177 15,0 0-160-15,0 0-200 16,0 4-136-16,-4 5-24 16,-8 10-48-16,-4 3 0 0,0 10 72 15,-3 3 40-15,-2 0 96 16,1 0-16 0,5 0-48-1,3 0 8-15,0-3-88 16,8-4 24-16,4-6-96 0,0 0 88 15,0-6-32-15,4-3-48 0,8-3-8 16,7-4 0-16,6-3-128 31,-1-3-328-31,8-9-784 16,-1-7-1481-16,-10 0-4496 0</inkml:trace>
  <inkml:trace contextRef="#ctx0" brushRef="#br0" timeOffset="56903.46">6148 14138 1176 0,'0'0'9074'0,"0"0"-6570"0,0 0-71 16,0 0-1049-16,0 0-648 31,0 0-40-31,0 0 113 16,-41 57-57-16,30-34-112 0,-1 2-240 15,3 0-160-15,2 1-112 16,3-4 8-16,4 0-136 0,0-6 8 0,0 0-8 15,0-3-128 1,4-4-240-16,3-6-392 16,6 0-513-16,-2-3-791 15,-3 0-2169-15,1-6-3128 0</inkml:trace>
  <inkml:trace contextRef="#ctx0" brushRef="#br0" timeOffset="57373.44">6234 13929 2512 0,'0'0'2825'0,"0"0"-49"16,0 0-719-16,0 0 15 15,0 0 57-15,0 0-721 0,5-17-632 16,-5 17-48-16,0 0-128 16,-5 4-176-16,2 5-264 15,-5 1-48-15,4 6-96 16,0-1 129-16,4 1-137 16,0 0-8-16,0 0-153 0,0-7-343 15,4-2-216 1,8-4-88-16,0-3-184 31,4 0 0-31,-4-6 239 16,0-7 321-16,-8 0 320 0,-1-6 104 15,-3 1 168-15,0-2 176 0,0 5 457 16,-11 2 95-16,-2 9-176 0,2 4 72 16,3 0-368-1,0 4-184 1,0 9-88-16,4 2-152 0,0 1 8 0,0-3-8 15,4 0-304-15,-4-4-208 16,4-3-264-16,0-6-752 0,-4 0-481 16,4-9-2656-16</inkml:trace>
  <inkml:trace contextRef="#ctx0" brushRef="#br0" timeOffset="58329.03">6283 13186 8065 0,'0'0'2465'16,"0"0"-561"-16,0 0 177 16,0 0-489-16,0 0-632 0,0 0-320 15,11-13-272-15,2 0-264 16,6 0-8-16,5-2 32 16,4 2-112-16,0 3 48 31,4 1-56-31,0 6 0 15,-4-4 40-15,-4 7 56 0,0 0 25 16,-5 0-41-16,-2 13-80 16,-2 9 96-16,-2 7 8 15,-2 3-8-15,-3 5 40 0,1 5-64 16,-5-1 16-16,0 0-88 16,-4 4 112-16,0 3 16 15,0-4-128-15,0 1 48 0,-4-4-48 16,-5 0 40-16,1 0 24 15,1 1 24-15,3-4 104 0,0 3-8 32,-5-3-120-17,5 3 8-15,0-6-16 16,1 3-8-16,3-6 32 0,0 0-8 16,0 0 0-16,0-4-16 15,0 4-64-15,0-4 16 16,0 1-8-16,0-1 8 15,-4-5 40-15,4 2-48 16,-4-3 56-16,0-3-56 0,-1 3-8 16,1-2 8-16,-3 2-8 15,-1-3 64-15,-5 3 24 16,2 1-80-16,-10-5-8 0,6 5 0 31,-9-4 0-31,0 3-200 16,-16 0-448-16,5-2-1168 0,3-8-4050 0</inkml:trace>
  <inkml:trace contextRef="#ctx0" brushRef="#br0" timeOffset="60496.68">3267 14690 144 0,'0'0'4344'16,"0"0"-2407"-1,0 0-697 1,0 0-200-16,0 0-335 0,-84 4-457 15,64 9 176-15,0 2 224 16,0 4-200-16,4 4-8 0,0-1 56 16,4 3-16-16,9 1 32 0,-1 2-32 15,4-3-48-15,0-2-223 0,4-4-73 16,7 0-16-16,5-7-16 16,-4-2 40-16,4-7 16 0,4-3 40 31,0-3 280-31,0-9 72 15,0-11-16-15,0-6-16 16,-5-5-80-16,2-11-136 0,-6-2-64 0,-2-7-8 0,-1-3-144 16,-4-1-8-16,-1 1-24 15,-3 3-40 1,0 6 32-16,0 7 297 16,0 10-25-16,0 12 96 15,0 9-112-15,0 7-96 0,0 0-104 16,0 3 24-1,0 0-128-15,0 3 0 16,0 10-8-16,0 6 0 16,0 3 8-1,0 6 0-15,0 10 8 16,0 0 48-16,0 7-48 0,0 2 8 16,0 1 40-16,0 0-48 0,4-4-8 15,4 1 16-15,8-7-16 31,1 0-72-31,2-6-584 0,5 3-769 16,0-10-1543-16,-8-6-3666 0</inkml:trace>
  <inkml:trace contextRef="#ctx0" brushRef="#br0" timeOffset="60982.29">3514 14840 6513 0,'0'0'7177'15,"0"0"-5200"1,0 0-281-1,0 0-784-15,0 0-415 0,0 0-265 16,0 0-16-16,24 3-40 0,-4-3 456 16,7 0-160-16,1-3-168 15,9 0-160-15,-10-4-128 32,1 4-8-32,-4-4-8 0,-4 1-208 15,-5 3-136-15,-2 0-304 0,-9 0-192 16,4-1-345-16,-8 1-623 0,0-6-673 15,-17 3-2672-15,2-1-1064 0</inkml:trace>
  <inkml:trace contextRef="#ctx0" brushRef="#br0" timeOffset="61283.04">3641 14681 2984 0,'0'0'6345'0,"0"0"-4248"0,0 0 231 16,0 0-399-16,0 0-385 15,0 0-248-15,9-9-407 0,-9 9-225 0,0 0-232 16,3 9-232-16,1 7-104 31,0 6 40-31,8 10-8 0,-4 3-80 16,-4-1-48-16,4 1 8 15,-4 4-8-15,0-8-96 0,0 1-168 16,-4-3-464 0,3-7-705-16,-3-3-655 15,5-9-2369 1,-5-4-2512-16</inkml:trace>
  <inkml:trace contextRef="#ctx0" brushRef="#br0" timeOffset="61599.43">3960 14576 4440 0,'0'0'4978'0,"0"0"-3202"15,0 0-88-15,0 0-375 16,0 0-185-16,0 0-208 0,0 0-24 16,12 29-8-16,-4-7-224 15,-8 6-143-15,3 4-9 32,-3 6-248-32,4-3-136 15,-4 3-128-15,0 1 72 0,0-4-72 16,0-4-280-16,0-2-704 15,0-4-945-15,0-3-2840 0,-4-9-3569 16</inkml:trace>
  <inkml:trace contextRef="#ctx0" brushRef="#br0" timeOffset="85969.89">10403 10214 4096 0,'0'-7'2265'0,"4"-2"-697"0,-4 3-15 16,3-4-9 0,-3 0-272-16,4 1 152 15,-4-1-31-15,4 4-321 0,-4-4-312 16,0 8-232-16,0-2-40 16,0 1-40-16,0 3-144 15,-4 0-183 1,-7 0-121-16,-13 0 0 15,-8 12-8 1,-4 5-64-16,-12 5 72 0,1 3 8 16,-6 7 0-16,1 3-8 0,1 6 0 15,3 7 48-15,5 3 32 16,2 3 16-16,5 6-24 16,8 3 0-1,5 1 56-15,7-4-24 16,4-3-8-16,12 0 24 0,0-3 8 15,0 1-8-15,8-5-48 0,12 1 48 16,-1 0-112-16,6-3 48 16,3-4-48-16,3 0 0 15,5-2 56-15,9-4-64 16,6-6 8-16,5-4-8 0,11-6 0 16,13 0 48-16,16 1-40 31,20-10 56-31,-17-1-64 15,-15-6 16-15,-24-2 32 0,-13-4-8 16,5 0-32 0,8 0-8-16,7 0 8 0,-3 0-8 15,-8-10 8-15,0-2 48 0,-5-8-48 16,1 1 40-16,-12-3-48 16,0-3 48-16,-4-4-32 15,-4-3-8 1,-4-3 40-16,0 0-40 15,-5-2 0-15,1-5-8 0,4 7-48 16,-4-3 48-16,-4 3 0 16,0 0 0-16,-4 3-40 0,0 1 40 15,-5-1 8-15,2-3 0 16,-9 3 0 0,-1-3 0-16,-3 0-8 15,0 0 0-15,0 4 0 16,-7-1-8-16,-10 0 8 15,2 1 0-15,-9-1 8 32,4 0 0-32,-4 3 0 0,0 4 0 15,0-3 56-15,0-1-56 16,-4 4-8-16,1-7 8 0,-1 3 0 16,-4 1 0-16,4-4 0 0,-4 6 0 0,1 1 80 15,3 0-88-15,-4 3 56 16,4-1-40-1,0 1-8-15,-4 0 0 16,4 3 48-16,-4 3-48 16,0 0-8-16,0 6 8 0,-3 1-8 31,-2 0 0-31,-3 5 0 16,-3 1-8-16,-9 3 0 0,-8 0 8 15,0 0-16 1,-7 0-72-16,3 10-48 15,-3-1-432-15,-17 7-632 0,16-3-1297 16,12-7-2888-16</inkml:trace>
  <inkml:trace contextRef="#ctx0" brushRef="#br0" timeOffset="86956.7">8734 9874 8409 0,'0'0'2433'0,"0"0"-25"31,0 0-519-31,0 0-657 16,0 0-416-16,0 0-272 15,0 0-48-15,63-73-144 16,-44 70-183-16,-2 3-49 0,11 0-56 31,0 3 48-31,8 10-64 0,7 9-48 16,9 3 0-16,0 7 16 15,8 6-8-15,-1 0 0 16,6 4 8-16,-2-1 32 0,-3-3 16 16,-5-3-64-16,-7 0 0 0,-8-3 0 15,-4-4 0-15,-9-2 0 16,-2-1 0-1,3-3 0-15,-4 0 0 16,4 0 0-16,-5-6 0 0,1 0 0 16,0-3 0-16,-12-3 0 0,0-4 0 47,-8-3-56-47,-4-3 48 0,0 0-505 15,0 0-791-15,-8 0-176 16,-20-3-248-16,4-7-2337 15,0-9-3313-15</inkml:trace>
  <inkml:trace contextRef="#ctx0" brushRef="#br0" timeOffset="87326.42">9530 10118 6009 0,'0'0'4737'0,"0"0"-2745"16,0 0 633-16,0 0-577 0,0 0-679 15,0 0-609 1,0 0-328-16,0-9-200 16,0 9-144-16,4 0-88 0,8 6-48 15,12 7 48-15,4 6 0 0,8 0 48 32,-4 7-48-32,3-4-16 15,-3 3 16 1,-4-3 0-16,-4 0 0 15,-4-2-8-15,-8 2 16 16,-8-3-8-16,-4 3 0 0,-8 0 0 16,-20 7 8-16,-12 0 48 0,-11 2-48 15,-13 1-16-15,-5 0-168 16,2 3-544 0,7-10-585-16,-4 3-983 0,21-11-2809 15,11-11-4769-15</inkml:trace>
  <inkml:trace contextRef="#ctx0" brushRef="#br0" timeOffset="88097.11">9621 9753 960 0,'0'0'9090'16,"0"0"-6802"-16,0 0 129 16,0 0-585-16,0 0-512 31,0 0-552-31,0-70-351 0,13 58-233 16,2 2 24-16,5 0 0 15,5 8-88-15,-6 2 0 0,9 0-120 16,-4 6 0-16,4 16-8 15,-8 4 8-15,-4 8-8 16,-9 1 0-16,-7 7 8 16,0-1 80-16,-15 3-72 0,-9 1 72 15,-4-7-32-15,0-6-40 16,0-7-8-16,9-6 16 0,2-6-8 16,9-10-8-16,8-3-56 15,0 0 48 1,8-19-96-16,16-13-144 0,8-9-136 15,8-13 56-15,0-3-105 16,4-3 9-16,-9 2 200 0,-3 11 144 16,-8 9 80-16,-12 12 8 15,-3 10 160 17,-6 10 232-32,-3 3 33 0,0 3-9 15,0 0-200-15,0 0-96 16,-3 6-64-16,-10 7-64 0,-2 9 8 15,2 3 40-15,-2 7 96 32,2 3 8-32,1 0-32 0,5 0 24 0,7 0-48 15,0 0-32-15,0-7-16 0,11-2-48 16,10-1 8-16,7-9-8 16,0 0-40-16,0-6-168 0,3-7-224 15,1-3-624-15,4-3-1025 47,-4-14-1920-47,-13 2-1296 0</inkml:trace>
  <inkml:trace contextRef="#ctx0" brushRef="#br0" timeOffset="88676.43">10311 9677 2664 0,'0'0'5161'15,"0"0"-2912"-15,0 0-833 0,0 0-440 31,0 0-392-31,0 0 208 16,0 0-23-16,-20 73-145 16,12-48-192-16,4-2-128 0,0-1-128 15,4-3-64 1,0-3-64-16,0-7-40 0,0-2 0 16,8-4-8-16,-4-3-72 15,8 0-16 1,0-10-72-1,-4-12-528-15,3-6-633 0,-6-7 225 16,-5 0-312-16,0 3 200 0,0 7 712 16,-5 6 472-16,-2 6 24 0,3 9 144 31,-4 2-64-31,4-1-16 16,0 3-56-16,4 0-8 0,-4 0 48 15,0 0 80-15,4 0 96 16,-4 5 144-16,4-1 96 0,0 2 24 15,0-3 0-15,0 1-72 16,0-1-120-16,0 0-160 31,0-3-96-31,0 0-40 0,0 0-272 16,0 0-112-16,-4 0-240 16,-8 0-1024-16,0-3-8018 0</inkml:trace>
  <inkml:trace contextRef="#ctx0" brushRef="#br0" timeOffset="89632.01">10339 9515 3424 0,'0'0'4785'16,"0"0"-3424"-16,0 0 175 0,0 0-80 15,0 0-136-15,0 0-327 16,28-47-225-16,-24 43 16 0,-4 1-64 16,0 3-176-16,0 0-224 31,0 0-144-31,0 0-48 0,-9 7-112 0,1 6-16 15,-3-1 0-15,3 1 0 16,3-1 0-16,2-2-56 16,3-7-16-16,0 0 64 15,0 1 8-15,0-4 0 16,3 0 72-16,2 0 80 0,3-4-56 16,-4-5 48-16,0-4-88 15,-4-3-7-15,0 3-49 16,0 1 0-16,0 2-289 0,-4 10-487 15,-4 0-952 1,-4 13-3353 0,4-1-2681-16</inkml:trace>
  <inkml:trace contextRef="#ctx0" brushRef="#br0" timeOffset="90148.94">9685 9429 6529 0,'0'0'4553'16,"0"0"-2673"-16,0 0-87 31,0 0-313-31,0 0-584 0,0 0-232 0,0 0-192 0,0 4-176 16,0-4-103-16,0 0-41 15,0 0 88-15,0 0-8 16,0 0-72-16,0 0-8 0,0-10 48 31,9-6-8-31,2-12-144 0,6-7-48 31,2-10 0-31,1-3-72 0,0-6-104 16,-4 4 64-16,-5 6 112 16,-2 9 8-16,-1 16 0 15,-8 9 160 1,0 10-16-16,0 0-152 15,7 12-184-15,2 17 176 16,3 6 8-16,12 3-56 0,-1 3 56 0,10 4 0 16,6-1-536-16,14 17-1185 0,-6-17-2736 15,-12-9-4985-15</inkml:trace>
  <inkml:trace contextRef="#ctx0" brushRef="#br0" timeOffset="92084.84">11666 10766 3424 0,'0'0'4785'16,"0"0"-2904"-16,0 0-481 15,0 0 416-15,0 0-239 16,0 0-377 0,0 0-336-16,0 0-64 15,0 0-136-15,11-6-271 16,2-1-169-16,6-2-64 0,5 0-48 16,12-8-16-16,12 2 24 15,20-8 8 1,27-8-16-16,21-7-32 0,4-4 16 15,-9 1-16-15,-20 16 64 16,-31 5-56-16,-15 8-16 0,-10 2 0 16,1 1-72-1,-4-4 56-15,0 3-48 16,-8 5 0-16,-9-2-8 0,-6 4-160 31,-5 3-464-31,-4 0-913 16,0 0-2319-16,0 0-689 0,-13 0 1504 0</inkml:trace>
  <inkml:trace contextRef="#ctx0" brushRef="#br0" timeOffset="92385.57">12478 10271 3088 0,'0'0'4801'0,"0"0"-3144"15,0 0 479-15,0 0 265 16,0 0-505-1,0 0-648-15,0 0-544 16,0 0-328 0,-64-19-104-16,76 19-103 15,16 9-25-15,9 7 56 0,14 3 40 16,9 3-112-16,0 1-80 16,-1-1-32-16,-10 3 32 15,-10 1-48-15,-15-4-8 16,-12 7 8-16,-12-1 0 15,0 4 120-15,-24 3 0 0,-4 3-48 16,-4-3-72-16,-4 0-192 16,4-7-680-16,-3 1-1321 15,7-7-2232-15,7-12-4289 0</inkml:trace>
  <inkml:trace contextRef="#ctx0" brushRef="#br0" timeOffset="92908.92">13275 10118 72 0,'0'0'10282'0,"0"0"-7274"0,0 0-583 15,0 0-625-15,0 0-960 16,0 0-367-16,-4-3-249 15,-7 16-208-15,-6 9-8 0,-3 7 40 16,1 6 64-16,6 6 0 16,6-3-56-16,7 4-56 15,0-5 48 1,20-5-32-16,8-3-16 16,7-10 0-16,5-13 8 15,3-6 48-15,2-6 8 0,-2-17-16 0,-6-5 0 16,-14-10 96-1,-7-7 104 1,-12-2-56-16,-4-1 88 0,-20 4-144 0,-8 5-136 16,-11 8 56-16,-9 12-56 15,-8 10-360-15,-35 11-1272 16,11 21-2977 0,8-1-3505-16</inkml:trace>
  <inkml:trace contextRef="#ctx0" brushRef="#br0" timeOffset="93610.6">11662 10893 4656 0,'0'0'5242'0,"0"0"-3098"0,0 0 529 16,0 0-665-16,0 0-568 31,0 0-471-31,0 0-329 0,0 0-344 16,36-3-112 0,-8 16-8-16,3 6-24 15,1 6-56-15,4 4-24 0,0 2-24 16,-1 11 24-16,6-4-24 0,2 10 8 15,-3-1-8-15,8 10-40 16,-1 0-8 0,2 7 152-16,3-1-80 15,-9 1-72-15,-3-7 0 16,-4-6 0-16,-12-10 8 0,-4-6-8 16,-9-6 0-16,-2-14 0 15,-5-5 0-15,0-3-8 0,3-7-216 16,-3 0-280-1,9-4-808-15,-2-12-1769 16,1 0-8033-16</inkml:trace>
  <inkml:trace contextRef="#ctx0" brushRef="#br0" timeOffset="94158.67">13020 11547 11082 0,'0'0'4185'16,"0"0"-2417"-16,0 0-408 15,0 0-623-15,0 0-473 0,0 0-136 16,0 45 232-16,0-14 184 16,0 7-208-16,0 4-40 15,0-1-120-15,0-3-56 16,0-3-56-16,0 0-16 0,0-3-40 47,0-4 0-47,0-5-8 0,4-4-80 15,-4-4-424-15,0-5-280 0,0-4-1001 16,0-6-2455-16,0 0-1762 16</inkml:trace>
  <inkml:trace contextRef="#ctx0" brushRef="#br0" timeOffset="94390.39">12996 11519 4929 0,'0'0'8617'16,"0"0"-5872"-16,0 0-497 31,0 0-791-31,0 0-753 0,0 0-464 0,0 0-88 0,0 0-80 16,-56 41-32-16,21-6-40 15,-5 6-336-15,-24 19-832 0,8-9-1785 32,8-9-5537-32</inkml:trace>
  <inkml:trace contextRef="#ctx0" brushRef="#br0" timeOffset="94544">12809 12087 5089 0,'0'0'7625'16,"0"0"-4712"-16,127-7-449 0,-59 1-1111 0,0-3-737 15,0 2-448-15,-13 4-168 0,5 0-1328 16,-16 0-1105-16,-12 3-2392 0</inkml:trace>
  <inkml:trace contextRef="#ctx0" brushRef="#br0" timeOffset="95677.86">9997 12068 9706 0,'0'0'4072'15,"0"0"-2655"-15,0 0-65 16,0 0-448-16,0 0-432 0,28-83-104 16,-13 52-40-16,9-1 57 15,-5 3-57 1,5 4-96-16,1 6-24 15,3 9-96-15,0 4-104 0,0 6 16 0,3 0-24 16,5 10-8-16,-8 12 0 0,4 3 0 16,-4 7-8-16,0-4-32 15,-5 1 40-15,-3-4-56 32,-3-3-88-32,-6-5 56 0,1-8 40 15,-3-6 40 1,-2-3 16-16,-3 0 0 15,4-12 128-15,-4-8-72 0,8-5-56 16,-4-7-64-16,0 1 56 0,0 5 8 31,0 7 0-31,-4 7 64 16,4 12 72-16,4 0-136 0,4 12-80 16,8 10 64-16,-4 3 8 15,3 7-80-15,1 0-72 0,-3-3-144 31,-6-7-201-31,1-6-95 16,-4-4 56-16,-8-5 48 0,0-7 120 16,1 0 376-16,-5-7 16 15,0-12-16-15,0-6 0 16,0-3 0-16,0 2 0 0,0 10 128 16,0 4 448-16,0 12-160 15,11 0-408-15,1 0-8 0,12 9-8 16,4 4 8-16,4-4-16 15,7 1-136-15,2-4 8 16,2-6-64 0,1 0 96-16,0-3-64 0,-5-10-104 15,-3-3-280 1,-8 1-88-16,0 2-56 16,-4-3-265-16,-3 6-47 0,-6 4-3321 15</inkml:trace>
  <inkml:trace contextRef="#ctx0" brushRef="#br0" timeOffset="97682.78">13777 10096 5777 0,'0'0'2552'0,"0"0"-535"0,0 0-521 31,0 0-8-31,0 0 33 15,0 0-193-15,0 0-304 0,40-57-152 16,-36 54-127-16,0 0-209 16,-4 3-120-16,0 0-344 0,0 6-72 15,0 13-120 1,0 13 112 0,0 9 0-1,0 4 0-15,-4-4-40 0,4 0 40 16,0-12 8-16,0-7 0 0,0-9 0 15,16-10 0-15,8-3 64 16,8-16 112 0,12-16-48-16,7-9-40 15,5-7-88-15,-4-5-8 16,-4-1-112-16,-13 6 16 0,-11 13-112 16,-11 16-168-16,-13 19-193 0,-16 3-2007 15,-5 16-2657-15</inkml:trace>
  <inkml:trace contextRef="#ctx0" brushRef="#br0" timeOffset="98268.62">13550 11480 1192 0,'0'0'10786'31,"0"0"-7857"-31,0 0-1153 15,0 0-584-15,0 0-408 16,0 0-391-16,0 0-313 0,36-12 8 16,-36 37 168-16,0 4-8 0,0 6-136 0,0-3-64 31,0-4 0-31,4-2-40 16,0-11 64-16,4 1-72 0,8-10 8 15,8-6 80-15,12 0 16 16,8-9-8-16,11-16-48 0,9-13-40 31,-1-10-8-31,-3-3-96 0,-8 0-784 16,-24 7-1193-16,-16 15-1079 15,-12 10-1393 1</inkml:trace>
  <inkml:trace contextRef="#ctx0" brushRef="#br0" timeOffset="123213.8">9542 13652 8065 0,'0'0'4761'15,"0"0"-3384"-15,0 0 47 16,0 0-40-16,4 0-488 0,-4 0-296 16,0 0 41-16,0 0-145 15,0 0-168-15,0 10-72 31,0 9-72-31,0 12 72 16,0 27 256-16,0 2-80 0,-8 7-40 16,4 6-72-16,-4-13-152 15,0 10-56-15,0 0-32 0,1 0 8 16,2-3-88-16,-3-8 0 31,0-5 0-31,4-3-552 0,-3-13-272 0,-6 1-392 16,2-11-1481-16,2-12-3560 15</inkml:trace>
  <inkml:trace contextRef="#ctx0" brushRef="#br0" timeOffset="123514.52">9621 13509 12410 0,'0'0'2225'0,"0"0"-961"0,0 0-360 15,104-57-224-15,-68 57-336 0,0 0-144 0,-1 13-80 16,-7 12 8-16,0 17-24 0,-11 21 16 16,-13 17 105-16,-4-4-25 15,-13-6-32-15,-19-10 8 0,-7-9-80 31,-9-1-8-31,-11 4-8 16,-6-3-80-16,-3-9-424 0,13-7-753 0,3-13-1247 16,17-7-2561-16,11-15-4337 15</inkml:trace>
  <inkml:trace contextRef="#ctx0" brushRef="#br0" timeOffset="123830.87">10431 13487 11986 0,'0'0'3201'0,"0"0"-1369"0,0 0-552 15,0 0-519-15,-108 25-177 0,68 14-40 16,-8 21-40-16,-3 23-8 0,10 15-64 31,13-9-72-31,17-16-120 16,11-26-88-16,7-8-72 0,14 5-32 15,14 1 16-15,10 5-64 16,2-2-80 0,5-10-264-16,-1-9-216 15,14-11-976-15,-18-11-1577 16,-7-7-5201-1</inkml:trace>
  <inkml:trace contextRef="#ctx0" brushRef="#br0" timeOffset="124833.35">10904 13576 7497 0,'0'0'6209'16,"0"0"-3616"-16,0 0-441 15,0 0-679-15,0 0-665 0,0 0-440 16,0-25-120-16,0 28-104 15,-3 19-136-15,-1 3-8 0,-4 10 8 32,3 4 48-32,1 2-56 15,4-6 0-15,0-4-8 0,13-2 8 0,2-10 0 16,6-6-248-16,3-7 128 0,4-6 112 31,-5-3-80-31,5-16 32 16,-8-7-72-16,-4-9 128 0,0-2 40 15,-12-2-24-15,0-2-16 32,-4 6 8-32,0 10 80 0,0 6 152 15,0 9 104-15,-4 7 0 0,4 0-104 16,0 3-240-16,0 0-48 16,0 16-112-1,0 12 64-15,0 10 56 16,0 10 40-16,0 6 0 15,0 3 8-15,0 6-8 0,0-2 0 0,0-4 0 16,0 3 0-16,0 1 0 0,0-4-224 31,-8 3-40-31,-4-6-152 16,-4-3 272-16,0-10 96 16,0-6 48-16,-4-6 96 0,1-7 24 15,-5-9 72-15,3-4 272 16,-3-6-72-16,5-3 24 15,-5-6 64-15,4-13 1 0,0-9-137 16,4-11-8-16,4-21-104 16,12-16-152-16,4-1-80 15,20 11-104-15,4 15-136 0,8 16-168 32,11-3-169-17,5 6-79-15,4 7-360 0,8 18-720 16,-17 4-4650-16,-19 3-6080 15</inkml:trace>
  <inkml:trace contextRef="#ctx0" brushRef="#br0" timeOffset="125265.55">11470 13770 9378 0,'0'0'5985'0,"0"0"-4345"16,0 0-424-16,0 0-607 0,0 0-337 15,0 0 120-15,-27 92 224 16,18-54-128-16,1 0-200 16,8-3-104-16,0 0-72 15,0-7-104-15,0-2 64 16,4-4-72-16,9-6-8 0,-5 0-312 15,7-7-384-15,1-5-1065 32,4-4-2824-32,-8 0-1992 0</inkml:trace>
  <inkml:trace contextRef="#ctx0" brushRef="#br0" timeOffset="125735.52">11658 13471 4977 0,'0'0'6041'16,"0"0"-4465"-16,0 0-408 16,0 0-399-1,0 0-217 1,0 0-96-16,0 0-128 0,0 0-80 0,0 0-40 15,-40 51-40-15,40-48-160 16,0 1 64 0,7-4-56-16,2 0-8 31,-1 0 56-31,3-4-64 16,-2-5-104-16,-5-4 96 0,0 3 8 15,-4 7 232-15,0 3 384 16,-4 0-160-16,-9 10-304 0,2 9-88 0,-1 3-56 15,3 3 16 1,6 1-24-16,3-7-320 16,0-3 8-16,0-10 64 0,3-3 248 15,6-3 40-15,-5-3 424 16,4-16 8-16,-8 0-72 0,3-3 41 16,-3-4-73-16,0 8-152 15,-3 1-96 1,-5 11-120-1,-5 6-368 1,2 0-1361-16,3 0-4224 0</inkml:trace>
  <inkml:trace contextRef="#ctx0" brushRef="#br0" timeOffset="130832.27">12004 13157 4384 0,'0'0'4665'0,"0"0"-3064"16,0-3-105-16,0 3 360 16,0 0-727-16,0 0-481 15,0 0-120 1,0 0-192-16,0 0-88 15,0 3-176-15,0 6 48 16,0 14 248-16,4 2 240 16,-4 10-144-16,0 9-63 31,4 4 87-31,-4 6 40 0,0 3-224 16,4 0-160-16,0 7 96 15,0 12-16-15,-4 22-24 16,0 13 56-16,0 4-104 0,0-11 88 0,-4-27-96 0,-4-20-64 31,4-9 64-31,-3-7-56 16,-2 7-16-16,1 5 8 0,-3 1-72 15,2-2 48-15,1-11-56 16,0-3 0-16,1-13-48 0,3 0-288 31,-1-12-184-31,5 0-296 16,0-13-784-1,0 0-2569-15,0 0-2921 0</inkml:trace>
  <inkml:trace contextRef="#ctx0" brushRef="#br0" timeOffset="131665.43">12407 13766 9898 0,'0'0'2496'0,"0"0"297"16,0 0-561-16,0 0-719 0,0 0-377 16,11-72-384-16,-3 65-248 15,1 1-152-15,10 0-120 16,1 2-32-16,12 4-152 15,0 0 0-15,8 4-40 16,0 15-8-16,-4 6 0 0,-8 7 0 16,-9 6-8-16,-3 3 8 31,-12 4-16-31,-4-1 16 0,-11-3 0 16,-17-3 8-16,-8 0 48 15,-4-6-48-15,-4 0-8 16,0-7 0-16,4-3-80 15,8-5-48-15,8-8-224 0,13-6-96 32,7-3 16-32,4-10 8 0,15-15-1208 15,17-13-297-15,9-6-647 16,10-14-417-16,5-2-2328 0,4 3 2008 16,-5 0 3313-16,-6 6 776 0,-6 10 1129 15,-3 9-241-15,-12 4-456 16,-8 8-200-16,-5 1 257 15,-2 6 551-15,-9 4 689 16,-4 6-513-16,0 3-360 31,0 0-447-31,0 0-457 0,-4 3-424 32,-12 10-216-32,-5 12 32 15,-2 10 128-15,-5 10 64 0,4 5 112 16,0 4-24-16,8 4-128 15,0-11-48-15,12-2-80 16,4-8-56-16,0-5 32 0,8-3-112 0,8-7 0 0,8-6-8 31,0-3-224-31,0-7-232 16,11-6-240-16,6-3-256 0,-2-16-1265 16,-7 0-4088-16</inkml:trace>
  <inkml:trace contextRef="#ctx0" brushRef="#br0" timeOffset="132035.17">13255 13881 11306 0,'0'0'4761'0,"0"0"-2953"0,0 0-399 16,0 0-873-16,0 0-200 16,0 0 296-16,-27 83-112 15,14-55 56-15,6 3-360 16,3-5-8-16,4 2-96 0,0-5-56 15,0-7-56-15,7 0-184 32,5-4-288-17,8-5-280-15,1-7-568 16,7-7-897-16,-5-12-3024 0,-3-3-3537 16</inkml:trace>
  <inkml:trace contextRef="#ctx0" brushRef="#br0" timeOffset="132367.13">13423 13649 7449 0,'0'0'2385'0,"0"0"-1089"16,0 0-352-1,0 0-120-15,0 0-184 0,-28 41-336 16,28-28-200-16,0-4-40 0,0-2-56 16,0-1 0-16,4-2 9 15,7-4 95-15,6 0-24 32,-6-7-88-32,2-6-112 0,-6-2 104 15,-7-2 8-15,0-5 200 0,-3 10 448 16,-14-1 344-16,-6 6-448 0,-1 7-480 0,-8 4-64 31,8 12-2272-31,4-4-4746 16</inkml:trace>
  <inkml:trace contextRef="#ctx0" brushRef="#br0" timeOffset="132999.84">12518 13354 6929 0,'0'0'2072'31,"0"0"-103"-31,0 0-305 32,0 0-95-32,0 0-289 0,0 0-368 15,0 0-208 1,0 0 32-16,0 0-216 16,-27 3-143-16,27 0-41 0,0-3-88 15,4 0-48-15,-1 0-32 0,5 0 120 16,0 0 8-16,8-6-112 0,5-7 0 15,-2-3-128-15,9-9 32 16,-4-4-48-16,4 1-32 0,-9-1 0 16,-2 4 40-16,-6 9-40 31,-2 3 184-31,-5 10 24 0,-4 3 0 0,0 0-152 16,0 0-64-16,7 6-64 0,-3 13 16 15,8 3 48-15,8 7 0 16,4 3-56-16,20 12-336 0,-9-6-856 31,2-9-3841-31</inkml:trace>
  <inkml:trace contextRef="#ctx0" brushRef="#br0" timeOffset="133723.69">13602 13262 10298 0,'0'0'4553'0,"0"0"-2553"16,0 0-272-16,0 0-599 15,0 0-497-15,0 0-328 0,36 3-24 16,-4 13 264 0,7 12-224-16,6 7-32 15,6 10-72-15,-3 9-88 0,-1 15-56 16,-6 17-64-16,-13 19-8 16,-17 6 0-16,-11-6 0 15,-24-10 0-15,-19-15-168 0,-13-4-448 0,-15-3-88 47,7-16-1320-47,8-16-3874 0</inkml:trace>
  <inkml:trace contextRef="#ctx0" brushRef="#br0" timeOffset="142222.37">14403 13725 6481 0,'0'0'8322'0,"0"-3"-6266"16,0 3-288-16,0 0-455 0,0 0-697 0,0 0-280 16,0 0-64-16,0-3-8 0,0 3-16 15,0 0-72-15,0 0 40 31,4 0 24-31,0 0-88 16,11 0-8-16,9 0-56 0,1 0-32 16,6 0 8-1,1 0-64-15,8 0 0 16,4 0 0-16,0 0 0 16,-5 0-72-16,2 0-288 15,-10 0-168-15,1 0-272 16,-8 0-280-16,-8 10-673 15,-8-4-2391-15,-8 3-1906 0</inkml:trace>
  <inkml:trace contextRef="#ctx0" brushRef="#br0" timeOffset="142491.85">14255 13992 4384 0,'0'0'6242'0,"0"0"-4418"15,0 0-47-15,0 0-89 16,0 0-56-16,84 9-223 0,-36-9-401 31,4 0-392-15,11 0-224-16,-3 0-232 15,-4 0-112-15,4 0-48 0,-9-3-216 16,17 0-784-16,-16 0-1969 0,-8-3-6993 16</inkml:trace>
  <inkml:trace contextRef="#ctx0" brushRef="#br0" timeOffset="145298.67">15901 13255 3288 0,'0'0'6626'0,"0"0"-4130"15,0 0-255-15,0 0-593 16,8-25-176-16,-8 25-487 0,0 0-297 16,0 0-104-16,0 0-160 15,0 0-232-15,0 10-80 16,0 25-104-16,-5 28 0 16,-10 32 224-16,-1 16-48 15,-4 7-56-15,-4 2 112 0,0-18-144 16,0 0-24-16,-3-11 8 31,-1-21-32-15,8-12-40-16,-1-17 80 0,6-3-88 0,-1 3-48 15,-4 0-192-15,0 4-200 16,0-10-400-16,4-6-1073 16,0-10-2287-16,8-13-1762 0</inkml:trace>
  <inkml:trace contextRef="#ctx0" brushRef="#br0" timeOffset="145684.01">15833 13658 384 0,'0'0'8945'0,"0"0"-6720"15,52-76-177-15,-28 51-447 16,3 6-449-16,1 3-248 31,0 6-192-31,4 7-144 0,-4 3-119 16,8 0-129-16,-8 10-216 16,0 12 16-16,-4 7-40 15,-4 6-72-15,-4 6 48 0,-13 3 40 16,-3 1-8-16,0 2 112 31,-7 1-56-31,-17-3 80 0,-12-4 0 16,-11-6-80-16,-9 0 24 15,-12-10-40-15,0-3-40 0,-4-6-88 0,12-6-112 16,1-10-400 0,15-10-1056-1,20-6-3914-15</inkml:trace>
  <inkml:trace contextRef="#ctx0" brushRef="#br0" timeOffset="146586.29">16419 14033 4352 0,'0'0'5178'0,"0"0"-2810"0,0 0 65 16,0 0-409-16,0 0-600 15,0 0-439-15,0 0-129 16,7-19-168 0,-7 19-176-16,0 0-80 0,-7 9-232 15,-9 4-80 1,-8 13 192-16,0-1 24 0,0 7-8 15,1 3 24-15,-1-3-72 16,7 2-120-16,6-2-104 31,3 0-39-31,8-4 55 0,0-5-64 16,4-1-16-16,11-3-273 16,2-3-247-16,7-7-272 0,3-5-280 0,5-4-1065 15,-8-10-3688 1,-4-6-6345-16</inkml:trace>
  <inkml:trace contextRef="#ctx0" brushRef="#br0" timeOffset="147140.54">16574 13706 1672 0,'0'0'6353'31,"0"0"-3840"-31,0 0-369 0,0 0 41 16,0 0-641-16,0 0-432 15,0-12-344-15,0 12-279 16,0 0-217-16,0 0-176 0,0 0-88 15,0 6 56-15,0 0-48 16,0 4-16-16,0-4 0 16,0 1 0-1,0-4-80-15,0-3-40 16,0 0 0-16,4 0 112 16,0 0-96-16,1 0 40 15,-5 0 56 1,0 0 0-16,0 0 8 15,0 0 0-15,0 6 16 0,-9 3 24 16,1 1-40-16,0 3 0 0,5-1 0 16,-1 1-8-16,4-7-113 15,0 1-87-15,4-4 64 0,3-3 88 16,1 0 40 0,5-3 16-16,-2-10-16 0,1-3 8 15,-8-3 8-15,0 3 56 16,-4 4 160-16,0-1 177 15,-4 6 7-15,-8 7-296 0,0 0-104 32,0 7-216-32,0 6-1393 15,5 2-3752-15</inkml:trace>
  <inkml:trace contextRef="#ctx0" brushRef="#br0" timeOffset="147987.93">17300 13843 7033 0,'0'0'7946'15,"0"0"-6338"-15,0 0-640 16,0 0-280-16,0 0-496 16,0 0-184-1,0 51 48 1,-13-29-8-16,-2 3 16 0,-13 0 24 15,-4 1-88-15,-16 0-608 16,8-8-3136-16,8-5-5514 0</inkml:trace>
  <inkml:trace contextRef="#ctx0" brushRef="#br0" timeOffset="149805.51">18000 13516 7905 0,'0'0'7498'0,"0"0"-5490"0,0 0-159 16,0 0-449-16,0 0-720 15,0-23-464-15,0 23-216 16,0 16-72-16,-8 13 64 0,1 3-24 0,-1 9 32 16,4 0 8-16,4-3-8 15,0-3 0 16,16-9-240-31,4-4-64 16,8-13 112-16,4-2 32 16,3-7 160-16,-3-10-8 0,0-12 0 15,-4-10 0-15,-13 1 8 16,2-5 8-16,-9 5 80 16,-8 2 16-16,0 10 216 0,0 6 184 15,0 7-112-15,0 6-208 16,0 0-184-16,0 0-48 0,0 19-88 15,0 7 80-15,7 9 56 16,2 6 0-16,6 10 0 16,2 3 0-16,-6 3-120 0,6 0-56 31,-13-3 8-15,-4 0 64-16,0-3 96 15,-13-4-64-15,-10-2 72 0,-18-7-8 16,-2 0 24-16,-9-13 56 0,-4-2 152 31,1-11 192-31,3-9 40 16,4-3 96-16,12 0-15 0,8-19-153 15,12-9-304-15,13-7-64 0,3-13-16 16,27-6-472-16,17-3-385 16,48-22-455-16,-13 15-1473 15,-3 13-5448-15</inkml:trace>
  <inkml:trace contextRef="#ctx0" brushRef="#br0" timeOffset="150037.28">18591 13747 7361 0,'0'0'9018'15,"0"0"-6657"1,0 0-761-16,0 0-872 0,0 0-432 15,91-53-128-15,-55 43-96 16,4 1-24 0,3 5-48-16,-2 1-328 15,-6 3-616-15,-7 3-1097 0,-9 10-3008 16,-10-3-2784-16</inkml:trace>
  <inkml:trace contextRef="#ctx0" brushRef="#br0" timeOffset="150206.72">18563 13925 5033 0,'0'0'7193'0,"0"0"-5160"0,0 0-393 15,0 0-680 1,0 0-184-16,103 0-312 16,-51-3-256-16,4-7-96 0,12 1-112 31,-17 0-1984-31,-11-1-4969 0</inkml:trace>
  <inkml:trace contextRef="#ctx0" brushRef="#br0" timeOffset="150476.14">19411 13477 5737 0,'0'0'10410'16,"0"0"-8090"-16,0 0-535 15,0 0-585-15,0 0-720 0,0 0-312 32,0 0-88-32,60 42 72 0,-53-10 64 15,6 9-24-15,-5 3-32 0,-5 7-56 16,1 3-40-16,-4 0-64 16,0 0-8-16,0-3-336 15,0 9-688-15,-4-12-624 31,-7-16-4546-31</inkml:trace>
  <inkml:trace contextRef="#ctx0" brushRef="#br0" timeOffset="151679.47">9510 15284 5577 0,'0'0'8554'0,"0"0"-6362"0,0 0-392 16,0 0-295-16,0 0-873 15,0 0-344-15,0 0-216 0,0 13-24 32,0 12 144-32,-4 10 80 0,-4 10-48 15,0 12 16-15,-4 3 8 16,5 7-40-16,-10 12-208 0,6-9 0 15,-2 3 0 1,-2-3 16-16,2-13-32 16,2 3-56-16,-6-5-264 0,9-11-104 31,-3-9-312-31,7-10-680 16,-5-9-1217-16,5-10-2376 0,1-6-2201 0</inkml:trace>
  <inkml:trace contextRef="#ctx0" brushRef="#br0" timeOffset="151980.37">9550 15119 1720 0,'0'0'11434'31,"0"0"-8553"-31,0 0-1321 16,95-70-672-16,-43 51-423 15,16 7-161 1,-1 8-144-16,1 4-128 0,-12 16-32 16,-8 13-8-1,-16 9-160-15,-24 9-16 16,-8 4 88-16,-19 6 80 0,-41 13 16 16,-24 6 16-16,0-9-16 15,9-6 64-15,6-20-64 16,26-13 0-16,-9 7-953 0,12-6-1983 31,12-13-2833-31</inkml:trace>
  <inkml:trace contextRef="#ctx0" brushRef="#br0" timeOffset="152249.79">10466 14992 3952 0,'0'0'9754'0,"0"0"-7673"15,-108 38-377-15,61-3-463 16,3 9-601 0,4 13-128-16,4 7-80 0,12 0-184 0,13 3-152 15,11-4-16-15,7 0-80 31,25-2-312-31,12-11-384 16,36 2-937-16,-13-18-2920 0,6-9-2672 16</inkml:trace>
  <inkml:trace contextRef="#ctx0" brushRef="#br0" timeOffset="153029.82">10944 15113 12946 0,'0'0'4025'0,"0"0"-1968"0,0 0-513 15,0 0-912-15,0 0-448 16,0 0-184 0,0 0-96-1,0 50 40-15,0-11 56 0,0 2 40 16,9 0-40-16,2-3-8 0,10-6-264 0,2-7-88 16,5-9-80-16,4-9-32 31,-1-7 8-31,6 0-105 15,-10-16-23-15,-3-9 216 0,-11-4 232 16,-2-3 144-16,-11 0 272 16,0 4 96-16,0 6 321 0,-7 6 103 0,-1 6-72 0,-1 7-328 31,5 3-368-31,4 6-24 31,0 23-8-31,0 12 0 0,0 20 8 16,0 21 0-16,0 19 0 31,0 10 8-31,0-2-8 0,-7-18 0 0,-10-8-8 16,-6-16 8-16,-1-10 0 15,4-16-8-15,-8-9 8 16,-4 3 48-16,-8-3-48 0,-3-1 296 16,-2-14 200-16,6-11 256 15,3-6-8-15,0-6-255 0,16-23-113 16,13-28-176-1,7-35-200-15,31-29-72 16,21-6-184-16,11 22-224 0,-7 36-225 16,-11 37-95-16,2 6 160 15,37 1-80-15,-13 2-984 0,-3 5-5042 0</inkml:trace>
  <inkml:trace contextRef="#ctx0" brushRef="#br0" timeOffset="153283.85">11662 15313 4913 0,'0'0'9057'16,"0"0"-6664"-16,0 0-345 0,0 0-1167 15,0 0-641-15,0 0 64 16,-72 92 136-16,48-47-32 0,0 5-160 15,4 4-120 1,8-6-64-16,4-4-64 31,8-3-136-31,0-9-280 0,16-13-440 16,16-13-281-16,-4-6-1279 16,0-3-3169-16</inkml:trace>
  <inkml:trace contextRef="#ctx0" brushRef="#br0" timeOffset="153716.03">11741 15065 256 0,'0'0'11218'31,"0"0"-8449"-31,0 0-673 16,0 0-928-16,0 0-816 0,0 0-272 0,0 0-80 15,0 0-120-15,-36-3-80 0,36 6 32 16,0-3 24 0,12 0 144-1,0 0-8-15,4-3 0 0,-4-4 8 16,0-2-56-16,-4 0 56 0,-8 5 72 31,0 1 448-31,0 3 216 16,-4 0-271-16,-8 13-337 0,1 3-24 15,2 3-32-15,5 0-72 32,4 0 0-32,0-3-112 0,0-7-48 15,8-2 88-15,-3-4 16 0,2-3 56 16,-3 0 152-16,0-7 88 0,-4-5-24 16,0-1 160-16,0-3-160 0,0 3-216 31,0 4-16-31,0 9-600 0,0 0-1337 15,0 3-4672-15</inkml:trace>
  <inkml:trace contextRef="#ctx0" brushRef="#br0" timeOffset="154054.51">12251 14837 7617 0,'0'0'8066'0,"0"0"-5850"0,0 0-391 16,0 0-849-16,0 0-672 0,0 0-304 16,8 57 184-16,-19 19 160 15,-14 26-8-15,1 12 0 0,-11-3-64 16,3-3-80 15,-4-13-64-31,0-3-120 0,-4-6 104 16,12-16-80-16,5-16-32 15,10-13-120-15,2-3-192 16,-2 0-208-16,1-3-304 0,5-3-1128 31,-1-13-3634-31,8-16-7376 0</inkml:trace>
  <inkml:trace contextRef="#ctx0" brushRef="#br0" timeOffset="154988.03">12630 15383 4889 0,'0'0'2768'16,"0"0"-695"-16,0 0 111 15,0 0 161-15,0 0-721 0,0 0-600 0,0-74-256 31,20 59 104-31,-1-1-159 16,9 3-121-16,4-3-88 0,0 7-224 16,8 6-96-16,-8 3-104 15,4 3-72-15,-4 16 0 16,-8 12 0-16,-5 8-8 16,-10 5 48-16,-9 7-48 0,-9 0 0 15,-19-4-8-15,-4-6 8 16,-11-2 0-16,3-4 0 0,0-13 0 15,12-3 0-15,5-10 0 16,14-9-80-16,9 0-72 0,0-12-112 31,20-17-448-31,12-15-48 16,20-20 215 0,-1 4-135-16,5-7 72 0,4 4 296 15,-19 18 312-15,-2 4 112 16,-15 16 272-16,-8 8 336 15,-12 11 209-15,-4 6 7 16,0 0-272-16,-12 6-376 16,-8 14-208-16,-8 12-16 15,-4 5 160-15,4 8-8 0,0 6 216 16,9-1-168-16,6 4-128 16,9-2-40-16,4-5-80 0,4-3-16 15,16-2 0-15,8-4-488 31,16-3-304-31,-4-13-1152 16,-4-6-3842-16</inkml:trace>
  <inkml:trace contextRef="#ctx0" brushRef="#br0" timeOffset="155273.19">13395 15497 9297 0,'0'0'4513'0,"0"0"-2528"0,0 0-497 16,0 0-896-16,0 0-344 31,0 0 120-31,0 0-95 0,-28 92-17 15,28-63-144-15,0-1-112 16,0-6-184-16,8-3-281 16,4-6-287-1,7-7-632-15,9-6-1233 0,-4-6-1808 0,-3-10-3256 16</inkml:trace>
  <inkml:trace contextRef="#ctx0" brushRef="#br0" timeOffset="155573.9">13550 15307 360 0,'0'0'7921'15,"0"0"-6296"1,0 0-577-16,0 0-128 16,0 0-248-16,0 0-368 0,0 0-200 15,0 41-104-15,0-35 0 0,0-6-144 31,4 0 136-31,4 0-8 0,4 0 16 16,-4-6 16-16,0-4 56 31,-4 1 0-31,-4-1 280 16,0 4 577-16,-20 0 407 0,-4 6-968 16,-4 0-112-16,-4 0 0 0,0 2-256 15,8 8-1520-15,5-3-4554 0</inkml:trace>
  <inkml:trace contextRef="#ctx0" brushRef="#br0" timeOffset="156106.32">12909 14935 4729 0,'0'0'7217'0,"0"0"-4624"0,0 0-73 16,0 0-1056-16,0 0-823 15,-16-6-273-15,16 6 24 0,0-4 64 16,0 4-128-16,0 0-96 0,4-3-72 16,8-3 80-16,4-3-80 31,7-4-80-16,5-3-24-15,-4-10-40 16,4 1 40-16,-4-4-40 0,-4 1-8 0,-4 2 64 16,-4 4-16-16,-4 9 88 15,-4 4 128-15,-4 6-112 0,4 3-80 32,-4 0-80-32,0 12-152 15,4 17 56-15,4 6 88 0,0 10-192 16,8 5-280-16,16 20-448 15,-5-10-1217-15,-2-12-4440 0</inkml:trace>
  <inkml:trace contextRef="#ctx0" brushRef="#br0" timeOffset="156676.69">13685 14935 8745 0,'0'0'3225'32,"0"0"904"-32,0 0-1993 15,0 0-847-15,0 0-457 0,0 0-272 16,0 0-56-16,0 0 184 16,92 38-88-16,-48-9-184 15,0 2-176-15,-5 11-143 0,-2 5-41 16,-5 10-48-16,-13 4 40 15,-6 6 8-15,-10 2-56 16,-3 1 0-16,0 0-72 0,-20 0-241 16,-8-6-479-16,-23 24-376 47,3-21-1240-47,4-13-5722 0</inkml:trace>
  <inkml:trace contextRef="#ctx0" brushRef="#br0" timeOffset="157309.53">14422 15376 12602 0,'0'0'5041'0,"0"0"-3256"15,0 0-57-15,0 0-784 0,0 0-576 16,0 0-72-16,36 0 16 0,-8 0-184 16,16 0 16-16,4 0-104 15,12 0-40-15,-1-3-792 0,-3 3-544 16,0 0-840-16,-16 0-3122 16,-16 0-1927-1</inkml:trace>
  <inkml:trace contextRef="#ctx0" brushRef="#br0" timeOffset="157494.5">14407 15579 4240 0,'0'0'6306'0,"0"0"-4658"0,0 0-832 15,0 0 857-15,0 0-257 16,92 23-312-16,-36-23-368 15,7 0-312-15,9 0-104 16,23-13-320-16,-19 0-1712 0,-8 4-5681 0</inkml:trace>
  <inkml:trace contextRef="#ctx0" brushRef="#br0" timeOffset="157795.35">15543 15065 13514 0,'0'0'4369'16,"0"0"-2640"-16,0 0-489 15,0 0-688-15,0 0-392 16,0 38-16-16,-4-6 256 0,-5 12-56 15,1 7-8-15,1 3-48 0,3 0-104 16,-5 0-112-16,9 0-24 16,0-6-48-1,0-4-632-15,0-6-320 0,9-3-328 16,6-6-857-16,2-7-2688 0,-2-9-3704 16</inkml:trace>
  <inkml:trace contextRef="#ctx0" brushRef="#br0" timeOffset="158080.56">15885 15491 9297 0,'0'0'7322'16,"0"0"-5554"-16,0 0-255 15,0 0-777-15,0 0-248 0,0 0-128 16,0 0 88-16,0 0-128 16,24 0-152-1,8 0-56-15,12-4-56 0,19 1-40 16,5-3 32-16,4 6-48 16,7-3 0-16,-11 3-512 15,16 0-936-15,-21 3-1361 16,-14 0-3424-16</inkml:trace>
  <inkml:trace contextRef="#ctx0" brushRef="#br0" timeOffset="158744.46">16881 15170 10338 0,'0'0'4185'0,"0"0"-1609"31,0 0-215-31,0 0-1105 0,0 0-632 15,0 0-256-15,0 0-264 16,0 13-104-16,0 15 72 0,-4 13 120 16,-4 7 144-16,1 9-64 15,-2-3-64-15,1 7-104 16,0-4-96 0,-4 0 0-16,4-3 32 0,0 3-40 15,1-3 0-15,-2-7-8 0,1 1-168 16,5-7-152-16,-1-2-480 15,0-4-560-15,-5-13-1729 0,5-7-4728 16</inkml:trace>
  <inkml:trace contextRef="#ctx0" brushRef="#br0" timeOffset="159113.96">16957 15322 256 0,'0'0'8545'0,"0"0"-6096"16,0 0-289-16,0 0-591 0,107-63-433 15,-71 56-136-15,4 7-48 0,-4 0-95 16,-4 0-273-16,-4 20-208 31,-5 2-88-31,-10 10-160 0,-9 3 24 16,-4 6-32-16,-12 0 16 16,-16 0-32-16,-13 1-56 0,-2-5-32 15,-9-5-8-15,-8-3-8 31,4-3-80-31,-3-8-520 16,-4-5-1105-16,10-3-2936 16,18-10-4296-16</inkml:trace>
  <inkml:trace contextRef="#ctx0" brushRef="#br0" timeOffset="159430.4">17451 15408 120 0,'0'0'11362'0,"0"0"-8850"16,0 0-791-16,0 0 231 0,-44 86-815 15,16-42-297-15,0-3-304 16,1 0-304 0,7-2-120-16,3-4-64 0,9-7-48 15,8-6 0-15,0-3-168 0,12-6-192 16,8-3 16-16,16-10-440 0,0 0-1089 16,-8-3-3456-16</inkml:trace>
  <inkml:trace contextRef="#ctx0" brushRef="#br0" timeOffset="159933.93">17674 15055 7881 0,'0'0'3209'0,"0"0"-521"0,0 0-615 15,0 0-1041-15,0 0-608 16,0 0-224-16,0 0 0 31,0 0 200-31,-64 70-112 0,52-51-120 16,8 0-152-16,4-6 32 15,0-3-48-15,0-4-80 16,0-3-16-16,4-3 88 0,8 0-8 31,-8-12-64-31,4-5-72 16,-4-1 88-16,-4-1 64 15,0 3 8-15,0 3 96 0,-8 7 120 16,0 2-80-16,1 4-144 0,-6 0-48 16,2 13 48-16,-2 0-8 15,5 0 0 1,4-1-64-16,1-2-304 16,-1-4-592-16,0 0-1448 0,-1-3-2681 15</inkml:trace>
  <inkml:trace contextRef="#ctx0" brushRef="#br0" timeOffset="160303.6">17913 15519 10746 0,'0'0'5761'0,"0"0"-3761"15,0 0-527-15,0 0-921 0,0 0-336 16,0 70-80 0,-20-41-48-16,-4-1-88 31,-4 1-8-31,-8-4-256 0,-7 4-912 16,7-7-3041-16,8-6-6978 0</inkml:trace>
  <inkml:trace contextRef="#ctx0" brushRef="#br0" timeOffset="161077.54">18606 15020 9962 0,'0'0'3008'0,"0"0"105"16,0 0-921-16,0 0-1087 16,0 0-497-1,0 0-336-15,0 0-104 0,-8 58 160 31,1-23-160-31,3 0-88 16,4 0-24-16,0-7-56 0,0-6 0 16,11-3-8-16,10-9-80 15,-2-4 16-15,9-6 64 16,4-3 16-16,0-13-16 0,-1-9-152 0,-3-4 104 0,-7 0 48 31,-10-2 16-31,2 3-8 16,-13 5 96-16,4 7 72 0,-4 7 200 15,0 5 0-15,0 4-192 16,0 4-176-16,0 15-128 0,-4 12 120 31,-1 14 8-15,-3 6 0-16,8 3 8 16,-4 3-8-16,1 3 8 0,-1-3 0 15,-9 1 0-15,-2-1-8 16,-6-10 0-16,-3-2 0 15,1-7 8-15,-14-10-8 0,2-5 16 16,-9-8 56 0,5-5 32-16,-6-10 16 0,10 0-56 15,7 0 64-15,7-13 24 16,10-9-80-16,11-6-72 16,0-11-392-16,20-5-328 0,36-20-984 15,-9 11-3433-15,2 8-3209 0</inkml:trace>
  <inkml:trace contextRef="#ctx0" brushRef="#br0" timeOffset="161356.35">19081 15166 12738 0,'0'0'4265'0,"0"0"-2248"16,0 0-545-1,0 0-680-15,0 0-440 0,0 0-144 16,0 0-80-16,0 0-80 0,91 0-32 16,-47 0 56-16,8 0-72 15,-5 0-192-15,5 0-320 0,-4 0-608 31,-12 0-2025-31,-20 0-4008 0</inkml:trace>
  <inkml:trace contextRef="#ctx0" brushRef="#br0" timeOffset="161525.69">19132 15287 3672 0,'0'0'5401'0,"0"0"-3672"0,0 0-433 15,0 0 368-15,0 0-247 16,0 0-473-16,88 26-528 0,-40-23-240 16,-1-3-176-16,33 0-1120 0,-16-7-2753 15,0-2-5081-15</inkml:trace>
  <inkml:trace contextRef="#ctx0" brushRef="#br0" timeOffset="161826.01">19901 15132 4705 0,'0'0'7721'31,"0"0"-3800"-31,0 0-1721 16,0 0-943-16,0 0-809 0,0 0-232 15,0 0 56-15,-47 95-8 0,26-50-160 16,5-4-96-16,1 3 0 16,11-3-8-16,4-6-88 31,4-6-8-31,20-7-176 15,8-9 64-15,11-13 152 16,5 0 56-16,3-10 8 0,1-18 224 16,-7-11 104-16,-9-8 232 15,-8-4-88-15,-13-3-112 0,-11 0-32 16,-4 6-152 0,-16 14-120-16,-19 9-64 0,-42 18-160 15,6 7-928-15,-1 0-2841 16</inkml:trace>
  <inkml:trace contextRef="#ctx0" brushRef="#br0" timeOffset="164631.79">21145 7365 1216 0,'0'0'288'0,"0"0"1600"16,0 0-439-16,0 0 511 16,0 0-848-1,0 32-16 1,0-22 17-16,0 0-313 0,0 2 168 0,0 1-272 16,0 6-176-16,0 0 208 15,0 3-183-15,0 7-169 0,-5 3-208 16,1 6-56-16,0 0-40 15,-4 0-64-15,5 6 8 0,-1-2 0 32,0 2 32-32,-1-2-48 15,5 2 0-15,-4-3 8 0,4 7 40 16,-4-1 16-16,0 4-48 16,1 0-8-16,-1 6 184 31,-5 0-80-31,5 6-64 15,-7 1 24-15,3 0 128 0,4-4-48 16,-5 0 0-16,5 1-16 0,4-1-40 16,0 1-8-16,0-2-88 15,13 5 8-15,-9-7 88 0,4 7-96 16,-5-4 48-16,1 7-48 16,-4-1 80-1,0 14 8-15,0-10-80 0,0-1 80 16,0 1-88-16,0-12 8 0,0 2 56 31,0-3-64-31,0-3 0 16,-4 0 8-16,4-7-8 0,-3 5 8 15,-5-5 0-15,4 4 0 16,-1 3-8-16,-3 0 0 0,1 3 0 16,3 0 16-16,-4 0-16 15,-1 3 0-15,-2 4 0 31,3-4 0-31,4 4 0 16,-1-4 8-16,5 1 24 0,0-4-32 16,0-3 8-16,13-4-8 15,-1 4 0-15,0 0 8 0,0 3 88 16,-5 1-88-16,1 2 88 16,-3-3-40-16,-5 4-48 0,0-4-8 15,0-3 72 1,4 6-72-16,0-3 16 15,0 4-16-15,-1-1 0 0,1 0 0 16,4 0 0-16,-8 1-8 0,0-1 0 16,0-3 8-16,0 3 64 15,0 1-64 17,-4 2 8-32,-4 4 0 15,5 0 112-15,-5 9 24 0,8 13-96 16,-4-7 8-16,4-12 16 15,0-6-72-15,0-14 0 32,4 11 0-32,4 6 8 0,-5-1 104 0,5 1-16 15,1 9 16-15,2 10 8 0,-3-7-16 16,1-6-56-16,-1-9 24 0,-5-13-55 16,5 9 23-16,0 6-32 31,-3-2-8-31,-1-4 8 0,-1-3 0 15,-3 1-8-15,0 2 0 16,0 4-16-16,0-1 16 0,0 0 0 0,-3 4 0 16,3-7 8-16,-4 1 0 15,4-4 0 1,0 3-8-16,-5-2 8 16,5 1 40-16,-8-1-40 0,0 2-8 15,1-3 8-15,-2-2-8 16,5 2 8 15,-4 3 8-31,5-3-16 16,-1 3 0-16,4 4 0 15,0-1 0-15,0 1 8 0,0-4 56 0,0 0-56 16,0-5 40-16,0 1-40 16,0 1 56-16,0-2-64 0,0 2 0 15,0 3 8-15,0-2 0 0,4-1-8 16,3-1 8-16,1 1 48 0,1 1-56 31,-5 2-40-31,-1 7 40 16,1 6 0-16,-4-3 0 0,0-3 0 15,0 2 0-15,0-15 0 16,-4 10 32 0,1-4-32-1,-1-3-8-15,0 0 8 16,4 0 0-16,0 1 80 0,0 2-64 15,0 0 152-15,8 1-88 16,3-4-64-16,-3 3 88 16,1-3 40-16,-2 1-48 0,1-1 32 31,0 0-128-31,-3 0 88 0,-2 0-88 16,9-3 8-16,-4 0 48 0,0-3-56 15,4 3 8-15,-1-4 0 16,-2-2 8-16,-1 6 104 0,-8 0 0 15,0 3-56-15,0-3 32 16,-4 7-48-16,-9-4-32 16,2 0-16-16,3-3 0 15,-4-3 0-15,8-1 0 16,0-8 0-16,4-4 0 0,0-6 0 16,0-4 0-16,0 0 0 31,0-2-56-16,0-4-168-15,-4 4-160 0,-4-11-352 0,-8 2-697 16,-3-8-1671-16,2-9-6602 16</inkml:trace>
  <inkml:trace contextRef="#ctx0" brushRef="#br0" timeOffset="169905.88">21941 8185 536 0,'0'0'80'15,"0"0"-24"-15,0 0 1744 16,0 0-592 0,0 0-592-16,0 0 409 0,-4 3-65 15,4-3 72-15,-4-3-96 16,4-4 104-16,0 4 1 0,0-3-33 16,0-3 112-16,0-1 521 15,0 3-25-15,0-2-120 16,0 3-152-16,0 3-287 31,0-4-177-31,0 7-192 16,0 0-136-16,0 0-208 0,0 0-232 15,0 0-112-15,0 7 0 16,0 15-136-16,-4 13 136 31,-7 22 56-31,7 25-8 0,-5-2-40 0,9-7 0 0,0-7-8 16,0-15 80-16,0 9-80 15,0 4-8-15,0-4-8 16,0-9-384-16,0-3-88 0,0-10-240 31,0-6-912-31,-4-10-2409 0,0-6-1344 16</inkml:trace>
  <inkml:trace contextRef="#ctx0" brushRef="#br0" timeOffset="170206.41">21909 8086 8065 0,'0'0'4553'0,"0"0"-2984"15,0 0-393-15,0 0-576 16,84-76-216-16,-45 63-184 0,10 11 24 15,-1 2 128-15,3 0-128 16,-7 9-48-16,-8 13-128 0,-12 13-48 0,-12 6 0 0,-12 7 0 16,0 3 56-16,-24 3-56 31,-12-1 0-31,-16-1 64 16,-8-11-64-16,0 0 0 0,-7-9-104 15,-12 2-824-15,19-8-1745 0,11-7-3208 16</inkml:trace>
  <inkml:trace contextRef="#ctx0" brushRef="#br0" timeOffset="170554.14">22642 7963 10722 0,'0'0'4065'16,"0"0"-2633"-16,0 0 136 16,0 0-656-16,0 0-623 15,0 0-145-15,0 0 104 0,0 0 176 16,-111 127 16-16,63-39 16 0,0 27-40 15,16-1-56-15,13-3-152 16,19-19-40-16,15-12-48 31,21-1-112-15,8-16-8-16,-1-12-184 0,2-13-216 16,26-3-520-16,-7-9-1041 15,-4-7-3352-15</inkml:trace>
  <inkml:trace contextRef="#ctx0" brushRef="#br0" timeOffset="171402.01">22897 8245 7921 0,'0'0'4665'0,"0"0"-2480"16,0 0 231-16,0 0-807 15,0 0-857-15,0 0-480 0,0 0-272 32,0 16 8-32,0 16 8 15,0 9 120-15,0 4-128 0,5-4-8 0,6-3 40 0,10-10-40 16,2-2-272-16,5-10-48 31,0-10 88-31,0-2-8 0,0-4-33 16,-4-13-15-16,-5-9 56 15,-3-10 96-15,-4-10 56 16,-3-2 80-16,-9-1 112 0,0 1 8 0,0 6 304 16,0 12-15-1,0 11-9 1,0 12-88-16,-4 3-256 0,-1 9-56 16,-3 17-32-16,4 15 32 0,1 7 0 15,3 5 0-15,0 7 0 16,11-3-8-1,2 1 0-15,-2-1-88 16,-3-3-104-16,-4 0-56 0,-4-6 0 31,0-4 56-31,-19-3-153 16,-2-9 289-16,-11-7 64 16,-3-8 280-16,-5-8 249 0,-8-9 135 0,5 0-72 15,-2-3-56 1,9-13-80-16,5-9-64 0,10-4-152 15,14-9-136-15,7-1-104 16,16-8-72-16,12 3-320 16,15 2-112-16,1 14-352 0,32 9-961 15,-16 12-3024-15,-9 7-3456 0</inkml:trace>
  <inkml:trace contextRef="#ctx0" brushRef="#br0" timeOffset="171655.52">23456 8360 10386 0,'0'0'5601'0,"0"0"-3881"16,0 0-287-16,0 0-929 15,0 0-504-15,0 0 0 0,-37 79 120 16,21-35 96-16,5 4-128 15,2 0 0 1,5-4-80-16,4-3-8 0,0-2-232 0,13-11-448 16,6-6-257-16,1-9-207 15,16-13-744-15,-8-3-1321 16,-4-13-3560-16</inkml:trace>
  <inkml:trace contextRef="#ctx0" brushRef="#br0" timeOffset="172025.17">23559 8140 8209 0,'0'0'2169'0,"0"0"-385"0,0 0 64 15,0 0-959-15,0 0-481 16,0 0-104-16,-40 26 24 0,36-10-104 15,-4-1-96-15,8 5-120 16,0-11-8-16,0 4-120 0,8-7-40 16,4-2 48-1,-4-4 40-15,-1 0-8 16,2-13 80 0,-5-3 8-16,-4-7-8 0,0 1 8 15,0 0 56-15,-8 6 32 31,-4 7 72-31,0 9 40 0,-4 0 40 16,8 6-96-16,0 10-152 16,8 6-80-16,0 1-280 15,0-1-72-15,8-3-928 0,8 0-521 0,-4-10-2120 0</inkml:trace>
  <inkml:trace contextRef="#ctx0" brushRef="#br0" timeOffset="172357.1">23810 7985 6161 0,'0'0'7409'16,"0"0"-5496"-16,0 0 463 15,0 0-575-15,0 0-905 0,0 0-384 16,0 0-168 15,0 0-224-31,-8 16-24 0,12 41 192 16,3 25 224-16,6 27-128 15,-1 11-88-15,4-3-80 16,-8-8-95-16,-4-11-25 0,-4-9-96 31,0-16 0-31,0-19-24 0,0-13-417 0,0-9-143 16,0 3-280-16,-4-1-504 0,0-2-2393 15,-5-16-4537-15</inkml:trace>
  <inkml:trace contextRef="#ctx0" brushRef="#br0" timeOffset="173089.27">24128 8429 832 0,'0'0'9610'0,"0"0"-7970"16,0 0 681-16,0 0-417 15,-8-76-584-15,8 63-167 0,0 1-185 47,8-1-312-47,5 6-248 16,2 5-200-16,9 2-88 0,8 0-120 15,0 15 56-15,4 11-40 0,-5 9-16 16,-7 3 0-16,-7 6 0 0,-13-2-64 16,-4-5 56-1,-4-1 0 1,-16-5-48-16,-16-5 56 16,0-4 0-16,-8-6 0 0,4-4 0 15,5-8-272-15,7-4-424 0,11 0-224 0,13-10 71 16,4-12-423-16,9-7-360 15,23-9-289-15,7-6 713 32,17-7 360-32,-1-6 328 0,10 0 520 31,-1 3 760-31,-9 12-432 16,-11 11 1464-16,-16 12-103 15,-9 9-449-15,-14 7 80 0,-5 3-63 16,0 0-425-16,0 0-368 15,-16 16-352-15,-8 9-104 16,-4 13 296-16,-4 7 0 0,4 3 24 16,5-4-96-16,6 0-128 0,6 1-8 15,11-4-88-15,0-3 32 16,7 0-40 0,18-3-112-16,6-3-176 15,5-10-136-15,0-6-464 0,24-13-929 16,-12-3-3800-16,-9 0-6481 15</inkml:trace>
  <inkml:trace contextRef="#ctx0" brushRef="#br0" timeOffset="173358.71">24878 8480 624 0,'0'0'11234'0,"0"0"-9418"0,0 0-1039 15,0 0 263-15,0 0 216 16,-13 83-528-16,5-51-160 0,5 2-96 16,3-2-183-16,0-3-129 15,3-4-152 1,14-6-8-16,-2 0-176 0,9-9-417 15,8-10-823-15,-4 0-1713 16,-4-7-4544-16</inkml:trace>
  <inkml:trace contextRef="#ctx0" brushRef="#br0" timeOffset="173690.33">25041 8251 3624 0,'0'0'5265'0,"0"0"-4136"16,0 0 247-16,0 0-280 0,0 0-432 16,-40 92-408-16,36-69-128 15,1-7-120-15,3-7 8 0,0-3-16 16,3-6 72-16,13 0 112 15,-4-2-8-15,4-11-103 0,-8-9-73 16,0-7 64 0,-8 4 96-16,0-4 392 15,0 10 256-15,-8 6-384 0,-12 10-248 16,0 3-176 0,-16 16-384-1,8 6-1937-15,0-3-3816 0</inkml:trace>
  <inkml:trace contextRef="#ctx0" brushRef="#br0" timeOffset="174160.13">24184 7937 8193 0,'0'0'2737'16,"0"0"-665"0,0 0-15-16,0 0-785 15,0 0-456 1,0 0-184-16,0 0 48 0,0 0-247 15,0 0-225-15,-4 0-112 0,4 0 16 16,0 0 72-16,0 0 136 16,0 0 80-16,0 0-8 15,13-9 24-15,2-4-128 0,5-3-176 32,4-9-64-32,0 0 16 0,-4-1-48 15,0 0-8-15,-8 11 208 16,-1 2 80-16,-7 4 40 0,-4 9-144 15,0 0-192-15,5 6-96 32,-1 16-88-32,4 10 184 15,7 2 0-15,9 8-8 0,8-1-296 16,24 7-448-16,-4-7-1192 16,-9-9-5122-16</inkml:trace>
  <inkml:trace contextRef="#ctx0" brushRef="#br0" timeOffset="174614.16">25241 7921 5905 0,'0'0'7817'16,"0"0"-5368"-16,0 0-177 15,0 0-943 1,0 0-745-16,0 0-288 16,0 0-96-16,0 35 192 0,19-3 280 15,13 12-224-15,0 4-144 0,3 12-128 16,6 14-88-16,-2 18-88 0,-15-10 8 16,-12-6-8-1,-12-9 0 1,-4-19-184-16,-20 9-152 0,-12 6-56 15,-11-2-216-15,-29 5-824 0,8-15-2905 32,5-13-6946-32</inkml:trace>
  <inkml:trace contextRef="#ctx0" brushRef="#br0" timeOffset="175347.19">25965 8426 6969 0,'0'0'6649'16,"0"0"-5864"-16,80-6-225 15,-40 0 240-15,3-1-432 0,-2 1-256 16,-6 2-112 0,-3-2-96-1,-8 6-200 1,-12 0-528-16,-8 0-1449 0,0 0-3200 15</inkml:trace>
  <inkml:trace contextRef="#ctx0" brushRef="#br0" timeOffset="175547.66">25862 8550 5313 0,'0'0'6393'16,"0"0"-5369"-1,0 0 833-15,0 0-353 16,0 0-576-16,107 3-152 16,-47-3-200-16,7 0-143 0,6 0-297 15,15-6-136-15,-25 2-1225 0,-12-1-4408 16</inkml:trace>
  <inkml:trace contextRef="#ctx0" brushRef="#br0" timeOffset="176164.83">26998 7760 8481 0,'0'0'5938'0,"0"0"-4338"0,0 0 224 16,0 0-319-1,0 0-697 1,0 0-376-16,0 0-312 16,0 57 24-16,0 6 304 0,0 32-104 15,-5 38-32-15,-7 20-120 16,-3-4 24-16,-2-6-120 0,2-29-96 31,-2-6 8-31,2-19 40 16,2-13-40-16,10-24 8 0,-5-15-16 15,4-5-240-15,-1 0-128 0,-2 3-328 16,3-6-304-16,-12-14-921 16,4-5-2824-16,0-10-3360 0</inkml:trace>
  <inkml:trace contextRef="#ctx0" brushRef="#br0" timeOffset="176496.82">26949 8249 5089 0,'0'0'7217'16,"0"0"-5977"-16,0 0 385 0,88-64-241 15,-64 48-608-15,4 7-232 0,-1-1 32 16,1 0 137-16,4 7-145 31,-4 3-200-31,4 0-232 16,0 3-40-16,-8 13-32 0,-8 13-64 16,-4 6-8-16,-12 9-8 0,-12 7 16 15,-16 3 72 1,-16-3-56-16,-7-4 32 15,-9-6-48-15,0-2-312 0,-20-1-960 16,20-6-2809-16,17-10-2921 16</inkml:trace>
  <inkml:trace contextRef="#ctx0" brushRef="#br0" timeOffset="176935.63">27451 8572 960 0,'0'0'8866'0,"0"0"-5810"15,0 0-207-15,0 0-929 0,0 0-1056 16,0 0-463-16,0 0-9 47,-36 51 128-47,17-25-112 0,3 2-80 15,-5 7-120-15,6-7-40 0,7 7-104 16,3-6 0-16,5 3-56 0,0-7 0 16,9-3-8-16,7-2-80 15,8-5-144 1,0-5-520 0,11-10-1225-16,-7 0-3408 0,-3-13-6129 0</inkml:trace>
  <inkml:trace contextRef="#ctx0" brushRef="#br0" timeOffset="177369.04">27675 8382 1272 0,'0'0'5289'16,"0"0"-4457"-16,0 0 184 0,0 0-7 16,0 0-257-16,-5 6-136 0,5-6-88 0,0 0-104 15,0 0 64-15,0 0 232 16,0 0-104 0,0 0-15-1,0 0-57-15,0 0-192 0,0 0 120 16,0 3-64-16,0 3-184 0,-8 7-16 15,1 3 120 1,-1 0-136-16,-1 0-120 16,5 0-64-16,4-4 8 31,0-5-16-31,0-4 0 0,0-3 48 16,13 0 200-16,-1-3-96 15,-1-10 48-15,-2-6-32 0,-2-3 176 16,-7 0-16-16,0-4-79 0,-16 7-177 0,-3 7-72 31,-17 12-353-31,4 0-1255 0,8 6-3585 16</inkml:trace>
  <inkml:trace contextRef="#ctx0" brushRef="#br0" timeOffset="178456.44">27304 6934 3088 0,'0'0'5945'16,"0"0"-4080"-16,0 0 535 0,0 0-287 15,0 0-785-15,0 0-448 16,0 0-184-16,0-6-135 0,0 6-225 31,0 0-296-31,0 6-40 16,-4 13-56-16,0 3 56 0,0 10-16 0,0 6 8 16,4 0 0-16,4 0 8 0,8-3-152 31,12-6 80-31,0-7-56 15,4-6 15-15,0-13 105 0,0-3-120 16,0 0 64-16,-9-16-8 16,1-9 72-16,-8-7-48 0,-7-3 40 15,-2-3 0-15,-3 0 0 16,0 3-8 0,0 10 16-16,0 8 64 0,-3 8 88 15,3 6-48-15,0 3-104 16,0 6-64 15,-5 17-24-31,5 5 80 0,0 7 8 16,0 9 80-16,0 1-8 15,0 6 1-15,8-1-65 0,0 1 0 16,-4 3 8-16,0 1-16 16,-4-5 8-16,0-2-8 15,-12-7-73-15,-8-6 25 0,-8-9 40 16,-4-11 8-16,0-8 64 15,1-4 57-15,-1-3 87 16,8-7 56-16,0-11 80 0,12-8 96 16,8-3-120-16,4-5-72 15,16-5-80-15,11 1-160 16,6 4-8-16,7 4-72 0,-1 8-96 47,-3 10-224-47,-8 5-328 0,12 7-905 0,-16 0-2664 15,0 4-1016-15</inkml:trace>
  <inkml:trace contextRef="#ctx0" brushRef="#br0" timeOffset="178741.08">27838 7156 4352 0,'0'0'6386'15,"0"0"-3890"-15,0 0 81 16,0 0-1265-16,0 0-968 0,0 0-344 16,0 0 0-16,-4 54 24 15,-4-19 272-15,0 0-72 16,8-3-48-16,-4-4-56 16,4-3-72-16,0-2 0 0,4-7 24 31,12-7-72-31,0 1-248 15,8-10-120 1,8 0-704-16,-5-10-1745 0,-6-8-2520 16</inkml:trace>
  <inkml:trace contextRef="#ctx0" brushRef="#br0" timeOffset="179172.68">27965 6906 1512 0,'0'0'6905'16,"0"0"-4312"-16,0 0-625 15,0 0-791-15,0 0-745 0,0 0-336 16,0 0-88-16,0 3 72 16,0 3-16-16,-4 3 24 15,4-2-80-15,0-1 72 16,0 0-64-16,4 1-8 0,8-4 112 31,0-3-48-31,0 0-72 16,4 0 0-16,-8 0 0 0,-4-10 16 15,-4-2 64-15,0-1-72 16,0 1 48-16,-12 2-40 0,-4 7 64 0,1 3-80 16,-2 0 16-1,6 0-8 1,3 3-8-16,3 7-72 15,5-7-80-15,0 3-200 0,0-3 320 16,13 0 32-16,2-3 112 16,-2 0-40-16,-2 0 32 15,-3-6-56-15,-4-3-48 16,-4-1-80-16,0 10-128 16,-16 0-1217-16,5 0-3312 0</inkml:trace>
  <inkml:trace contextRef="#ctx0" brushRef="#br0" timeOffset="180273.86">28375 8134 7785 0,'0'0'5265'0,"0"0"-3344"16,0 0 679-16,0 0-767 0,0 0-729 16,0 0-384-16,0 0-424 31,0 0-168-31,17-19-128 16,-17 41-152-16,0 26 152 0,0 18 8 15,0 8 144-15,0-8-32 16,-4-12-64-16,4-9-40 0,0-1-8 15,0 4 8-15,0-10-16 16,0-9-64 0,12-4-424-16,0-9-488 15,15-13-1097-15,-3-3-3264 0,0-3-5977 16</inkml:trace>
  <inkml:trace contextRef="#ctx0" brushRef="#br0" timeOffset="180527.48">28710 8420 4889 0,'0'0'7449'0,"0"0"-4520"15,0 0-441-15,0 0-967 32,0 0-705-32,0 0-432 15,0 0-208-15,112 0-64 16,-65 0-56-16,9-3-40 0,-4 0-8 15,1-1-8-15,-14-2-296 32,1 3-368-32,-12-1-376 0,-8-2-977 15,-8-3-1960-15,-9-1-4176 0</inkml:trace>
  <inkml:trace contextRef="#ctx0" brushRef="#br0" timeOffset="180921.58">29659 7852 1008 0,'0'0'9770'0,"0"0"-6946"0,0 0-159 0,0 0-921 16,0 0-1007-16,0 0-393 15,0 0-232 1,0 44 64-16,0-9 288 16,0 12 24-16,0 24-192 0,-4 23-80 15,-4 24-40-15,4 3-32 16,-1-20-88-16,2-28-56 0,3-28 8 15,-4-10 0-15,4 6-8 16,0 3-64 0,-4 1-112-16,4-10-256 0,-4-7-264 15,4-2-529-15,-4-10-855 0,4-7-1961 16,0-6-2008-16</inkml:trace>
  <inkml:trace contextRef="#ctx0" brushRef="#br0" timeOffset="181228.47">29675 8115 3808 0,'0'0'6202'0,"0"0"-4522"15,0 0-248-15,0 0-183 0,0 0-641 16,99-25-304-16,-67 28 280 15,-4 12 48-15,0 5-184 16,-8-1-48-16,-4 3-232 0,-4 4-168 31,-12 2 8-15,0 4 56-16,-8 6 120 16,-16-6-24-16,-8-1-72 0,-12-5-24 0,-8-4-8 15,0-6-56-15,1-4-216 31,-5 1-872-31,17-3-1921 16,14-4-2632-16</inkml:trace>
  <inkml:trace contextRef="#ctx0" brushRef="#br0" timeOffset="181645.12">30069 8414 1344 0,'0'0'6961'0,"0"0"-4296"16,0 0-337-16,0 0-399 0,0 0-777 31,0 0-576-31,0 0-224 16,0 0-120-16,0 0 240 0,-40 44 112 16,32-19-71-16,-4 4-161 15,4-1-152-15,4 4-56 0,4 0-32 16,0 0-56-1,0-1 0-15,12-2-56 16,0-4-152-16,4-8-152 0,4-5-136 16,4-12-393-1,-4 0-1103-15,0-3-2825 0</inkml:trace>
  <inkml:trace contextRef="#ctx0" brushRef="#br0" timeOffset="182107.6">30201 8099 1408 0,'0'0'5809'32,"0"0"-3520"-32,0 0-89 0,0 0-384 15,0 0-799 1,0 0-689-16,-20-3-200 0,16 15 136 0,-4-2-104 16,3 3-56-16,5-1-56 15,0-5-40-15,0 3-8 0,0-7 16 0,0 0-8 31,13-3 200-31,-2 0 24 16,2 0-48-16,-9-6-168 0,0-11-16 16,-4 2-8-16,0-1 8 15,-8 3 16-15,-8 0-8 0,4 10-8 16,-1 0 0-16,6 3 0 16,-1 0-104-1,4 10 56-15,4 2-184 0,0-2 16 16,0-1-240-16,12-2-72 0,-1-4-521 15,10-3-1119-15,-10 0-4658 16</inkml:trace>
  <inkml:trace contextRef="#ctx0" brushRef="#br0" timeOffset="182461.04">30480 7778 4080 0,'0'0'6242'0,"0"0"-4674"0,0 0 144 16,0 0-791-16,0 0-521 16,32 51 336-16,-17-13-40 0,1 7 152 15,0 6-368 1,0 6-64-16,0 13-288 16,-8 22-56-16,-8 16-16 15,0-10-56-15,-20-19 0 0,-4-25-384 16,-12-12-344-16,-51 18-976 0,7-9-2433 15,-4-7-6825-15</inkml:trace>
  <inkml:trace contextRef="#ctx0" brushRef="#br0" timeOffset="183247.08">28289 7928 1120 0,'0'0'6417'0,"0"0"-5089"0,0 0 121 16,0 0-153 0,0 0-96-16,0 0 121 15,0 0-185-15,0 0 40 0,0-32-304 16,-5 32-384-16,-7 0-184 15,-8 6-80-15,-8 10 169 16,-4 9 71-16,-4 7-80 31,-3 10-40-31,-1 5 8 16,8 10-136-16,4 17-16 0,12-5-64 16,12 5-40-16,4-2-16 15,12-11-72-15,16 6 48 31,12-8-56-31,4-1-200 0,8-7-288 16,19-7-864-16,-3-12-3425 0,-12-17-4850 0</inkml:trace>
  <inkml:trace contextRef="#ctx0" brushRef="#br0" timeOffset="184396.98">30069 6947 2904 0,'0'0'7258'16,"0"0"-5354"-16,0 0 377 0,0 0-521 0,0 0-832 0,0 3-400 16,0 0-192-16,0 9-200 15,0 5 0-15,0 8 184 16,0 7 33 0,-4 6-17-16,0 3-136 15,0 0-72-15,4 0-48 16,-4-2-32-1,4-4-40-15,0-3-8 16,0-7 0-16,4-6-264 16,4-4-497-1,4-5-951-15,0-7-2385 0,0-3-2296 16</inkml:trace>
  <inkml:trace contextRef="#ctx0" brushRef="#br0" timeOffset="184650.89">30293 7204 3896 0,'0'0'6970'0,"0"0"-4946"16,0 0 705-16,0 0-1345 16,0 0-928-16,0 0-160 15,0 0 48 1,95 0 297-16,-63 0-217 15,0 0-200-15,4 0-112 16,-5 0-112-16,5 0-8 16,-8 0-528-16,-8 0-617 0,-4 0-1031 31,-12-4-2705-31</inkml:trace>
  <inkml:trace contextRef="#ctx0" brushRef="#br0" timeOffset="185299.26">31045 6877 9313 0,'0'0'2489'0,"0"0"-553"0,0 0-711 0,0 0-881 16,0 0-336-16,0 0 64 16,-24 66-64-16,20-40 88 15,4-4-48-15,0 0-40 0,17-3 136 32,6 1 56-32,9-8 0 0,4-2-40 15,4-7-96-15,-4-3-64 0,-1 0-160 16,-7-13 0-16,-8-9 144 15,-8-3 16-15,-8 2 152 0,-4-2-16 16,0 6 352 0,0 6 88-1,-4 7-256-15,-4 6-160 0,1 0-144 16,-6 6-16 0,2 10 0-16,-1 13 8 15,3 2 40-15,5 8 16 0,4 2 24 31,0 9 96-31,4 4-48 16,13 3-16-16,-6 1-104 0,2 2-8 16,-6-3 96-16,-3-3-104 15,-4-3 8-15,-7-7-8 0,-17-5 0 0,-1-14 8 16,-6-9 0-16,-9-10 113 0,-4-6 239 31,0 0-16-31,1-16-88 0,2-12-64 16,13-4-40-16,13-3 32 15,11 0-16-15,4 0-80 16,15 0-88 0,17 0-184-16,9 10-168 0,6 0-256 15,5 9-81 1,-5 9-439 0,13 4-576-16,-12 0-1401 0,-12 0-5969 15</inkml:trace>
  <inkml:trace contextRef="#ctx0" brushRef="#br0" timeOffset="185553.13">31535 7096 2984 0,'0'0'5921'0,"0"0"-5112"16,0 0-65-16,0 0 656 15,-3 86-296-15,3-51-7 0,-4 6-297 16,4-6-376-16,0 0-248 16,0-10-40-16,11 0-32 0,6-6-104 15,6-3-40-15,1-9-192 32,4-7-1233-17,-4-10-1039-15,-9-12-4722 0</inkml:trace>
  <inkml:trace contextRef="#ctx0" brushRef="#br0" timeOffset="185938.48">31674 6924 2472 0,'0'0'6537'0,"0"0"-4552"16,0 0-617-16,0 0-688 31,0 0-392-31,0 0-200 16,0 0-88-16,0 0-176 0,0 0 48 15,0 4 64-15,0 5 64 16,0 1 16-16,0-1-8 0,0 4 56 16,5-7-56-16,7 1 136 31,-1-4 72-31,6 0-40 15,-6-3-80-15,2 0-96 0,-9-3 0 0,-4-7-56 16,0-6-16-16,-8-3 72 16,-8 0 0-16,4 4 0 0,-1 5 264 0,6 3 65 15,3 7-329-15,4 0-48 32,0 10-601-32,11 6-623 15,2-3-1977-15</inkml:trace>
  <inkml:trace contextRef="#ctx0" brushRef="#br0" timeOffset="192297.8">16108 12932 9009 0,'0'0'2361'0,"0"0"-1009"16,0-4-15-16,0 4-425 15,0 0-536-15,0 0-264 16,0 0-96-16,0 0 40 15,0 0 40-15,0 0 56 16,4 6 336-16,0 4 48 0,0-3-160 16,0 5 72-16,-4 4 48 31,0 3-56-31,4 6-135 0,-4 1-113 16,0 3-96-16,0-4 88 15,0-3-120-15,0-6-56 16,0-3 0-16,4-7 8 15,8-6 168-15,12 0 152 0,15-3 184 32,25-29-136-32,36-25-96 0,47-38-48 15,21-32-112-15,8-13 88 16,-13 3 0-16,-28 33-24 0,-36 30 8 16,-27 30-72-16,-24 22-56 0,-16 9-56 15,-4 4-16 1,3-1 0-1,-6 1 0-15,-9 9-208 0,-8 0-256 16,-1 0-272-16,-3 0 128 16,0 13-224-16,0-1-169 0,-4 4-543 0,0 3-1168 15,-4-3-1497-15,-4-10-3329 0</inkml:trace>
  <inkml:trace contextRef="#ctx0" brushRef="#br0" timeOffset="196993.7">28428 9239 9273 0,'0'0'1729'0,"0"0"-473"32,0 0 256-32,0 0-527 15,0 0-417-15,-8-42-248 16,8 30-192-16,0 2 240 15,0-5 216-15,0 2 24 0,0-6-320 16,0 3-64-16,11-3-80 16,6 3-40-1,-2-3-32-15,9 3-72 0,4 3-80 16,0 4 72-16,4 3 0 16,4-1-40-16,0 4-8 0,3 3 56 15,2 0-8-15,-2 0 8 16,1 3 0-16,0 7-16 15,-4 6-32 1,-4 2-24 0,0 8 16-16,-4 3 56 15,3 3-8-15,5-1 8 0,-4 7 0 16,4-3-8-16,-1 0 8 16,-3-6-16-16,0-7 16 0,-4-10 16 31,-4-5-16-31,0-7 8 15,0 0 80-15,-4-19 8 0,4-6-88 0,0-7 8 16,-5 0-16-16,-2-6-64 0,-1 0-16 16,0 0-72-16,-9 6 88 15,6 3 64 1,-9 14 88-16,-4 5 88 16,0 10-176-16,0 0-8 15,0 0-240-15,0 12-104 0,-4 11 256 0,-5-1 88 16,5 7 0-16,4 3 0 15,0-1-32 1,0 1-80 0,0-1-224-16,9-5-240 0,-1-4-80 15,-1-6 112-15,1-6-32 16,-4-7 231-16,-4-3 353 16,5-3 793-16,2-16-465 15,-3-7-200-15,13-9-128 31,-6 0-176-31,10-6-200 0,-6 3-233 16,5 6 353-16,-4 7 248 16,0 6 8-16,0 9 441 0,0 10-185 15,-1 0-256-15,13 10 0 0,4 12-72 0,9 4 16 16,6 5 56-16,5 4 8 16,12-3 0-1,-1 0 48-15,5-4-48 16,0-6 40-16,4-12 128 0,-8 0 72 15,-5-10 56-15,-4 0 168 16,-2-10 64 0,3-6-56-1,-1-6-312 1,-7 0-40-16,-4 3 152 0,-12-1-40 16,-13 8 336-16,-6 2 96 0,-9 7 9 15,-4 0-353-15,0 0-328 0,0 0 0 16,0 3-440-1,-12 0-873-15,-16 0-591 0,4 0-1057 0,4 0-2192 0</inkml:trace>
  <inkml:trace contextRef="#ctx0" brushRef="#br0" timeOffset="198660.07">15526 16084 12242 0,'0'0'2793'0,"0"0"-1153"15,0 0-512-15,0 0-736 0,0 0-200 16,-11 0-88-16,11 0-96 16,0 0 112-1,0 0 9-15,0 0 95 16,0 0 64-16,3 0-112 15,9 10 72-15,8-4 192 0,8 7-104 0,12 0-48 16,8 2-40 0,20 5-120-1,23-1-8-15,25 3-120 0,11-3 16 16,1 0-16-16,-9-7 8 16,-19-2-16-16,-16 0 8 0,-21-4 0 15,-15-3 0 1,-16 0-48-16,-4 0 48 31,-4 1 0-31,-8-1-72 0,-4-3 64 16,-12 3-40-16,0 0 48 15,0-3-8-15,-12 6-296 16,-4-6-712-16,0 4-1481 0,4-4-4024 16</inkml:trace>
  <inkml:trace contextRef="#ctx0" brushRef="#br0" timeOffset="211914.37">22311 10506 8913 0,'0'0'3297'0,"0"0"-824"16,0 0-321 0,0 0-728-16,0 0-655 0,88-64-305 0,-75 55-112 15,2 0 8-15,-2 2-144 16,-2-6-8-16,-3 7-72 15,1-4 8-15,-2-2-32 0,-3-1-64 47,0-3-32-31,0-3-8-16,-4 0 0 0,0-7 0 16,-4 1 8-16,-11 0 40 15,-2-4-40-15,-7 1-8 0,-4 5 0 16,-8 5 0-16,-3 1-8 0,-10 11 0 15,2 6-40-15,-1 0 32 16,1 6 8-16,-2 13 0 0,2 4 8 16,7 9 56-16,4-1-16 15,8 10-40-15,9 1 0 0,10 2 8 16,9 4 64-16,0-4-8 31,20 1-24-31,12-4-40 0,8 0 96 0,8-6-40 16,3 0-64-16,5-6 8 15,0-7 0 1,0 0 0-16,-4 1-8 0,-5-5 8 16,-11-2 0-16,-4 4 8 31,-12-2-16-31,-8 5-8 0,-12 2 8 16,-4 7 0-16,-20 3 0 15,-12 3 0-15,-11 6 0 16,-9 1 8-16,-4-7-8 0,0 0 8 0,-4-9 32 15,5-7-40 1,3-3 0-16,5-13 0 16,-2-3 48-16,9-3 48 15,8-3 112-15,13-19 160 0,-1-3-48 16,11-14-136-16,10-2-24 16,3 0-24-1,0 6-64-15,0 6 73 16,0 14 47-16,0 8-48 31,0 7-144-31,0 0 0 0,0 0-96 0,-4 3-80 16,-4 10 16-16,-8 3-33 15,4 3-519-15,1 0-280 0,-2 0-648 16,5-3-3353 0,4-3-5666-16</inkml:trace>
  <inkml:trace contextRef="#ctx0" brushRef="#br0" timeOffset="213201.88">23364 10185 10562 0,'0'0'2488'15,"0"0"-87"-15,0 0-337 16,0 0-847-16,-9-16-609 0,-2 16-328 16,-10 7-24-16,-14 9 144 15,-5 15-8-15,-8 7 16 16,-3 26 160-16,-1 18-160 0,12-6-64 0,12-2-56 31,15-14-104-31,13-6-64 0,0 3-24 16,17 7-32-16,11-4-16 15,4-6-40-15,3-3-8 16,5-13-208-16,1-9-384 0,-6-7-336 31,12-13-368-31,-11-9-1737 16,-4 0-4728-16</inkml:trace>
  <inkml:trace contextRef="#ctx0" brushRef="#br0" timeOffset="213834.61">23570 10572 6969 0,'0'0'6345'16,"0"0"-4224"-16,0 0 63 16,0 0-599-16,41-69-729 0,-13 53-392 31,4 3 48-31,0 4-128 15,-1 2-32-15,5 7-120 0,-8 3-224 16,-5 16 0-16,-3 13 56 0,-12 3-64 16,-8 10 0-1,0-1-48-15,-28 0-16 0,-15 1 64 32,-9-7 0-32,-3-3 0 15,-5-7 0-15,12-5-8 16,12-7-48-16,12-4-280 0,12-9-216 15,12-3-120-15,8 0 168 16,24-22 352-16,11-10-184 0,26-15 32 16,-2-4-257-1,5-6 233-15,0-7-40 0,-13 14 216 16,-3-1 152-16,-12 10 344 0,-16 9 176 16,-9 16-175-16,-10 6 271 15,-9 7 64-15,0 3-288 16,-12 10-200-1,-16 15-184-15,0 10 112 16,-8 6 32-16,0 7 64 0,4 0 64 16,8-1 0-16,5-2-208 0,10-4 16 15,5-6 16-15,4 0-32 16,8-7-72-16,16-2-56 31,0-4-240-31,4-6-336 16,20-7-520-16,-8-6-1281 0,-4-3-3912 15</inkml:trace>
  <inkml:trace contextRef="#ctx0" brushRef="#br0" timeOffset="214197.83">24283 10718 56 0,'0'0'5041'16,"0"0"-2305"-16,0 0 257 0,0 0-33 15,0 0-719-15,0 0-513 16,0 0-623-1,-27 86-361-15,23-66-272 16,0 2-136-16,4 0-120 0,0-3-96 0,0 3-112 16,0-6 8-16,0 0-16 15,4-3 0-15,8-7-208 16,7 0-328 0,2-3-672-16,14-3-1121 15,-7-9-2232-15,-4-7-2176 0</inkml:trace>
  <inkml:trace contextRef="#ctx0" brushRef="#br0" timeOffset="214505.05">24440 10550 4865 0,'0'0'6017'0,"0"0"-4769"15,0 0 192 1,0 0-711-16,0 0-401 16,0 0 8-16,0 0-32 15,0 0 152-15,-5 10 128 0,5-10-96 16,12 0-40-16,4-7-224 0,-4-5-120 0,4-4-32 31,-4 0 8-31,-8 0 320 16,-4 6 192-16,0 4 145 15,0 6-169-15,-20 0-424 0,0 0-128 16,0 13-16-16,-4 3-416 16,-4 6-1265-16,8-3-3312 15,5-6-4737-15</inkml:trace>
  <inkml:trace contextRef="#ctx0" brushRef="#br0" timeOffset="-214443.61">23894 10115 4216 0,'0'0'6514'0,"0"0"-4794"31,0 0 305-31,0 0-601 0,0 0-712 0,0 0-200 16,0 0 80-16,-13-3 16 15,13 3 9-15,0 0-89 0,0 0-80 16,0 3-136-16,0-3-120 0,0 0-16 31,0 0-24-31,0 0-32 16,13 0 104-16,2-9-8 0,9-7-80 16,4-6-56-16,0-4-56 0,0 1 24 15,-4 0 48-15,-8 2 56 16,-4 7 160-16,-4 7 8 15,-8 9-136 1,4 0-184-16,-4 3-96 0,4 16-72 31,3 7 168-31,2 8-192 0,6 4-456 16,13 16-280-16,-3-6-1513 16,-1-13-4600-16</inkml:trace>
  <inkml:trace contextRef="#ctx0" brushRef="#br0" timeOffset="-214073.88">24897 10135 14243 0,'0'0'4096'0,"0"0"-2447"0,0 0-545 15,0 0-744-15,0 0-184 0,52 47-104 31,-32-15 16-31,0 9-8 16,0 7-64-16,0 18-8 16,-8 20 40-16,-8-6-48 0,-4-8-144 15,-8-8-136-15,-24-17-344 0,-52 27-552 16,5-8-1945-16,-5-12-8729 0</inkml:trace>
  <inkml:trace contextRef="#ctx0" brushRef="#br0" timeOffset="-212886.61">22567 11144 8681 0,'0'0'2281'0,"0"0"199"0,0 0-527 15,0 0-705 1,0 0-112-16,0 0-248 16,0 0-119-16,0-3-129 15,0 3-128-15,0 0-208 0,0 0-152 31,0 13-152-31,0 5 48 16,0 8 32 0,0 6-80-16,-9 3 0 0,5 0-8 15,0-4 8-15,4-2-72 16,0-7-120-16,0-3 16 0,8-9-32 16,9-7 80-16,3-3 120 15,8-3-8 1,-1-16 16-16,1-10-96 0,4-6 96 15,0-3 48-15,-5-4-48 16,-2 8 0-16,-9 2 56 0,-4 10 24 16,-5 9 192-16,-3 10-32 15,-4 3-240-15,0 10-96 32,0 12 48-32,0 6 40 15,0 4-8-15,0 3 8 0,0-3 0 16,9-7-64-16,-1 1-144 15,3-11-40-15,6-2 72 0,-2-6 56 16,5-7 120-16,-3 0 8 31,2-17 120-31,1-11 0 0,-4-7 224 0,8-9-48 16,-8-4-120-16,3-6-64 16,-2 6-104-16,-6 7-8 0,-3 9-8 15,1 14 8-15,-5 8-240 16,7 10-936-1,-3 3-4289 1,1 6-5050-16</inkml:trace>
  <inkml:trace contextRef="#ctx0" brushRef="#br0" timeOffset="-212037.8">25587 10753 12522 0,'0'0'3793'0,"0"0"-2601"15,0 0 297-15,0 0-561 16,0 0-520-16,0 0-248 0,0 7-48 16,0-7-40-16,8 3 24 31,12-3 48-15,8 0-16-16,8 0-48 0,7 0-40 15,5 0-40-15,3 0-392 16,-6-6-728-16,-2-1-1529 15,-11 4-2608-15,-12-3-2169 0</inkml:trace>
  <inkml:trace contextRef="#ctx0" brushRef="#br0" timeOffset="-211821.7">25511 10954 5961 0,'0'0'5001'0,"0"0"-2569"0,0 0 441 16,0 0-697 0,91 9-871-16,-27-9-585 15,5-3-416-15,6-7-104 0,1-3-200 16,7-2-336-16,-7-1-3457 31,-21 3-9218-31</inkml:trace>
  <inkml:trace contextRef="#ctx0" brushRef="#br0" timeOffset="-210950.74">27874 9893 96 0,'0'0'10402'16,"0"0"-8490"0,0 0 1001-16,0 0-577 0,0 0-903 0,0 0-585 31,0 0-320-31,-4-35-264 16,4 35-200-16,0 0-64 0,0 19-56 15,0 10 56-15,0 12 56 0,0 16 8 16,0 16 120-16,0 16-40 0,15 16-96 15,2-10-40-15,-2-22 8 16,5-19-8 0,-7-19-8-1,6 3 0-15,1-3-328 0,-4 0-200 0,4-3-576 16,-8-13-1249-16,-7-10-3696 0</inkml:trace>
  <inkml:trace contextRef="#ctx0" brushRef="#br0" timeOffset="-210465.43">26906 11065 6513 0,'0'0'6521'0,"0"0"-5344"0,0 0 327 16,0 0-240-16,0 0-272 15,0 0-223-15,83 25 255 16,5-15-256-16,48-7-168 15,31 0-104-15,28-3-24 32,20 0-72-32,4 3-40 0,29-3-144 15,14 0-48-15,21 0-160 16,0 0 48-16,-16-3-48 0,-28 3 0 16,-24 0 0-16,-31 3-8 15,-21 7 0-15,-23-1 0 16,-41-2 8-1,-28-1 0-15,-26-3 0 16,-10 3-8-16,-3-2-48 16,-4-1-264-16,-8 0-432 15,-17 0-448-15,-10-3-896 0,-17 0-4122 0,-3-6-207 16</inkml:trace>
  <inkml:trace contextRef="#ctx0" brushRef="#br0" timeOffset="-206839.96">26782 11890 4905 0,'0'0'9530'0,"0"0"-7322"16,0 0-496-16,0 0-287 0,0 0-721 16,0 0-432-16,0 0-112 15,0 3-152-15,0 0 8 16,0 4 48-16,0 5-16 0,0 10 120 16,4 7 136-1,0 6-104-15,4 7 216 16,-4 2-72-16,4 4-200 0,0-1-72 15,0 1-56-15,0 0 64 16,4-7-80 0,-4-3-104-16,0-6-592 0,-1-7 32 15,2 0-472-15,-5-9-1233 16,-4-6-3824-16</inkml:trace>
  <inkml:trace contextRef="#ctx0" brushRef="#br0" timeOffset="-206370.8">27164 12271 1512 0,'0'0'13963'15,"0"0"-11787"-15,0 0-615 32,0 0-481-32,0 0-528 0,0 0-200 15,0 0-96-15,77 3-48 16,-26 7-16-16,13-4-8 0,3 4-80 0,2-4-96 0,-2 3 40 16,-7-2-48-16,-9-1 0 31,-10-2-368-31,-13-4-240 0,-9 0 24 15,-10 0-200-15,-6 0-296 16,-3-10-1321-16,-8-3-2416 0,-8-3-2857 16</inkml:trace>
  <inkml:trace contextRef="#ctx0" brushRef="#br0" timeOffset="-206107.75">27443 12052 1720 0,'0'0'10874'0,"0"0"-7849"31,0 0-1073-31,0 0-463 0,0 0-537 16,0 0-480-16,0 0-240 16,0 0-8-16,12 57 392 0,0-19-112 15,0 4-40-15,1 2-56 16,-2 3-136-16,-3-2-200 15,4 3-24-15,-4-7-40 16,0-3-8-16,4-3-128 0,-4 0-392 16,8-7-272-16,8 8-400 0,-4-14-1809 15,4-7-6785-15</inkml:trace>
  <inkml:trace contextRef="#ctx0" brushRef="#br0" timeOffset="-205375.73">28539 12315 11042 0,'0'0'3953'0,"0"0"-3177"0,0 0 760 16,0 0-184-16,0 0-535 15,0 0-225-15,83 86-232 0,-46-70-96 16,6-3-88 0,1-4-48-16,0 1-32 15,4-7-8-15,-4-3-40 0,-1 0-40 16,2 0 72-16,-10-13-80 15,-7-3-16-15,0-9-40 0,-8-4-64 16,-8-5 0-16,-4-1 40 16,-8-3 32-16,0-3-16 0,-4 5 56 31,-8 8 8-31,-12 3 0 0,-4 12 8 16,-7 6-8-1,-10 7 64-15,-2 7-16 16,-9 18 104-16,0 10-48 0,4 7 88 31,5 5-32-31,2 4-96 0,14-1 8 16,3 4 40-16,12-6 8 15,12 3 24-15,4-7 32 16,12 1 144-16,16-7-88 0,8 0-56 0,16-10 40 16,7-5-88-1,5-7-32 1,8-13-7-16,-5-3-89 0,2-3-193 15,-6-17-823-15,16-27-440 0,-15 3-1393 16,-12-4-5552-16</inkml:trace>
  <inkml:trace contextRef="#ctx0" brushRef="#br0" timeOffset="-202245.74">9391 4203 11146 0,'0'0'1712'16,"0"0"-1304"-16,0 0-248 16,0 0 673-16,0 0 135 15,0 0-168-15,0 0-296 32,0 0-120-32,7 0-136 15,6 0-120-15,10-6-48 0,14 3-72 16,2-3-8-16,25-1 56 15,28 4-56-15,35 0-8 16,21-1 8-16,11 4 0 0,0 0 64 31,-8 0-48-31,13 10 56 0,-4 6-24 0,-10-3 24 16,-10 6-8-16,-16-3 32 0,-33-1-32 16,-23-2 24-16,-20-3-72 15,-12-1 64-15,-1-2-32 16,5 5-48-1,8-2 8-15,-8 0-8 16,-1-5 0-16,10 5-360 0,31-10-672 0,-9 0-1416 16,-3 0-2169-16</inkml:trace>
  <inkml:trace contextRef="#ctx0" brushRef="#br0" timeOffset="-201760.16">13215 4400 11762 0,'0'0'1656'0,"0"0"-1160"16,0 0 393-16,0 0 167 0,0 0-256 15,0 0-232-15,13-12-320 16,23 8-168 0,11 1-72-16,25 0 240 15,31 3 160-15,45-3 0 16,19 3 57-1,12 0-201-15,-3-3-96 16,-21 3 16-16,-8-4-16 0,-15-2 72 16,-36 3 48-16,-29 0-112 0,-27 0 0 15,-12-4-40-15,-4 4 16 0,0 0 24 32,0-3-64-32,-12 6-48 15,3-3-64-15,2-1-80 0,-1 1-232 16,7 3-280-16,25-3-728 15,-8 3-1497-15,4-7-4625 0</inkml:trace>
  <inkml:trace contextRef="#ctx0" brushRef="#br0" timeOffset="-195767.47">28292 11693 3024 0,'0'0'5161'0,"0"0"-3608"16,0 0-361-16,-3 0 424 0,3 0-216 0,0 0-527 0,0 0-201 15,0 0-120-15,0 0 0 16,0 0-48-16,0 0 0 0,0 0-80 31,0 0-80-31,0 0-32 16,0 0-31-16,0 0 87 0,0 3 16 16,7 1-208-1,13-4 16-15,8 6-88 16,7-3-56-16,10 0 16 0,-2 4-64 15,1-4 8 1,-4-3 40 0,-8 0-48-16,-12 3 48 0,-8-3 24 15,-8 0 24-15,-1 0 32 0,-3 0-16 16,0 0 8-16,0 0-64 0,0 0-56 16,0 0-128-16,0 0-104 31,-3 0-192-31,-5 0-496 15,-4 0-1137-15,0 0-2496 0,4 0-3745 0</inkml:trace>
  <inkml:trace contextRef="#ctx0" brushRef="#br0" timeOffset="-195012.37">28810 11582 8545 0,'0'0'2081'0,"0"0"-153"16,0 0 337-16,0 0-849 0,0 0-424 16,0 0-320-16,0 0-280 15,0-15-168-15,0 15-104 16,0 0-120-16,0 9 0 0,-4 10 0 31,-4 6 8-31,0 4 81 16,1 6-41-16,7 0 0 0,-5-7-40 15,5 1-8-15,0-7 0 16,5-6-96-16,2-4-9 16,5-2 57-16,4-7 48 0,0-3 64 31,4 0-8-31,0 0-39 0,0-9 55 16,0-10 32-16,-5-3-56 0,6-7-40 15,-10-3 0-15,2 0-8 0,-6 1 16 16,-7 12 80-16,4 3 272 15,-4 9-64 1,0 7-168-16,0 3-136 31,-4 17-248-31,-3 8 200 0,-1 10 48 16,-1 0 0-16,9 1-24 16,0-5-176-16,0-5-72 15,4-7 80-15,9-6 24 0,-2-10 168 16,6-6 128-1,-6 0 216-15,9-12 56 16,-4-14-64-16,0-9 120 0,0-6-32 0,0-6-160 16,-4-8-88-16,-5 5-16 15,2 2-8-15,-1 10-72 0,-8 9-64 32,4 10-8-32,-4 13-8 15,0 3-64-15,0 3-360 0,0 0-448 16,-4 13-384-16,-13 9 295 0,10 16-1479 15,-1-3-1569-15,8-7-336 0</inkml:trace>
  <inkml:trace contextRef="#ctx0" brushRef="#br0" timeOffset="-194696">29384 11414 5329 0,'0'0'3200'0,"0"0"-1055"0,0 0 559 15,0 0-559-15,0 0-801 16,0 0-576-16,0 0-432 0,0-22-200 0,0 37-136 31,-4 11 0-31,-8 9 104 16,4 3 152-16,4 6-8 0,-4 1-111 15,4-1-25-15,4-5-24 16,0-5-80-16,0-9 40 16,0-2-48-1,0-10 0-15,0-4-248 16,0-2-233-16,0-4-591 16,0-3-1392-16,0 0-1825 15,0-3-2521-15</inkml:trace>
  <inkml:trace contextRef="#ctx0" brushRef="#br0" timeOffset="-194310.64">29260 11341 464 0,'0'0'8369'0,"0"0"-6872"0,0 0 47 16,0 0 112-16,0 0-375 15,0 0-177-15,0 0-328 16,0 0-200-16,-28-26 136 0,28 26-8 31,4 0-295-31,12 0-153 0,16 0-112 0,0 0 56 16,12 4 56-16,0-1-24 15,-1 3-64-15,-11-6-120 0,0 3 8 16,-8 1-48-16,-7-2 40 16,-2-2-40-1,-3 0-16-15,0 0 0 16,0 4-288-16,0-4-104 0,-8 3-536 16,-4 3-833-16,0-2-2360 0,0-1-1216 15</inkml:trace>
  <inkml:trace contextRef="#ctx0" brushRef="#br0" timeOffset="-191303.35">29503 11680 9273 0,'0'0'1649'16,"0"0"-825"-16,0 0 584 31,0 0-79-15,0 0-697-16,36-25-96 0,-23 19-248 15,6-4-128-15,-3 4 144 16,4-1-32-16,4 4-144 0,4 0-32 15,4 3 56-15,-4 0-152 16,3 0 72 0,-3 3-64-16,-4 10-8 15,-8 0-8-15,-4 3-120 0,-12 3 56 16,0 3-32-16,-16 4 104 16,-12-4 8-16,-4 3 0 0,-3-3 48 15,-5-3-48-15,4-3 8 31,3-3-16-31,10-1 0 0,7-2 0 16,4-3-168-16,8-7-488 16,4 0 144-16,0 0 320 15,8 0 144-15,16-10-8 16,4-6-200-16,8 0 56 0,7-6-208 31,2-3 112-31,-2-1-41 0,9-2 185 16,-8 5 136-16,-5-5 16 15,-2 5 481-15,-18 5-345 0,-2 5 408 16,-10 3 96-16,-7 7 56 0,0 0-200 16,0 3-360-1,0 0-96-15,-11 0-40 16,-9 0-72-16,-8 12 56 0,-4 8 16 16,-4 5 80-16,0 10 160 15,8 3 24-15,4 0-56 0,9 3-104 16,6 1 16-16,5-4-16 31,4 3-104-31,4-3 48 0,12-3 16 16,4-6-64-16,4-7 0 15,-8-3 0-15,7-3-144 0,2-10-280 16,-1 0-424 0,11-6-584-16,-3-9-1449 0,-4-7-3520 15</inkml:trace>
  <inkml:trace contextRef="#ctx0" brushRef="#br0" timeOffset="-190987">30224 11915 4080 0,'0'0'4913'15,"0"0"-3112"-15,0 0 239 0,0 0 17 47,0 0-1001-47,0 0-624 0,0 0-152 16,-11 4-168-16,-1 9 48 16,-1 9 80-16,2 0-88 0,3 3-104 15,-1 0 0-15,9 1-40 0,0 0 80 16,0-4-88-1,4-3-272-15,9-3 104 0,-2-7-312 16,6-3-560-16,-2-6-1153 16,2-3-999-16,-10-9-4354 0</inkml:trace>
  <inkml:trace contextRef="#ctx0" brushRef="#br0" timeOffset="-190655.01">30384 11776 6993 0,'0'0'2777'0,"0"0"-1489"16,0 0-648 0,0 0-400-16,0 0 16 15,0 0-64-15,0 0 0 16,-68 54-64-16,60-41-120 0,4-1 40 0,4-2-40 15,0-4 0 1,4-3 168 0,12-3 344-16,0 0-48 0,0-6-39 15,0-10-105-15,-9-3 56 0,-2-3 88 16,-5 0-160-16,-5 0-200 0,-14 2-112 16,-5 14 0-16,-4 6-72 31,-12 3-584-31,9 13-1681 0,7 0-4032 15</inkml:trace>
  <inkml:trace contextRef="#ctx0" brushRef="#br0" timeOffset="-189899.93">29778 11398 5777 0,'0'0'2136'0,"0"0"193"15,0 0-321-15,0 0-175 16,0 0-593-16,0 0-384 15,0 0-272-15,0 0-264 0,-7 0-200 16,7 0-80-16,0 0-40 16,0 0 0-16,-4 0-8 0,4 0 8 15,0 6 0 1,-5-3 0-16,1 4 8 16,0-1 8-16,-4 0-8 0,8-2 8 15,-3 2-16-15,-1-3 0 16,-1 1 0-16,5-4 0 0,0 0 0 15,0 0 8 17,0 0 40-32,0 0 56 15,0 0 136-15,9 0 184 0,-2-13-192 16,5-3-216-16,4 0-8 16,0-3 8-16,-4 0 32 0,0 3 0 15,-4 3-48-15,0 7 80 31,-4 0 145-31,0 6 23 0,-4 0-64 0,4 0-56 16,-4 0-56-16,4 0-64 0,0 0-8 16,8 0 16-16,4 0-8 15,4 6 0-15,0 0 32 0,3 4-32 32,1-4-8-32,-3 4 48 15,3-1-48 1,-5 4-8-16,-3 3-40 0,9 6-248 15,2 19-721-15,-3-6-1911 16,0-9-4954-16</inkml:trace>
  <inkml:trace contextRef="#ctx0" brushRef="#br0" timeOffset="-185388.92">21837 13405 7361 0,'0'0'4225'0,"0"0"-2057"0,0 0-47 15,0-13-457-15,0 13-736 16,0 0-559-16,0 0-185 0,0 0-136 16,0 9-40-16,0 7 0 31,-7 10 224-31,3 8 64 0,-5 14 168 15,1 3-72 1,1 19-104-16,-5 22-128 16,-4 13 48-16,-1 3-72 0,6-10-128 15,-1-9 104-15,0-22-112 16,4-10 16 0,4-16 32-16,-4-3-48 15,5 4 48-15,-2-1-48 0,1 0 0 16,-4-9-80-16,8-13-264 0,-4-6-432 15,-3-10-752-15,-2-3-1617 16,5 0-3737-16</inkml:trace>
  <inkml:trace contextRef="#ctx0" brushRef="#br0" timeOffset="-185003.56">21886 13779 4929 0,'0'0'3216'16,"0"0"-1271"-16,0 0-209 0,63-89-184 16,-43 70-199-1,4 6-401-15,4 7-360 16,0 6-104-16,0 0-176 0,0 19-40 15,0 10-104-15,-9 9 24 16,-3 10-32-16,-8 6 32 0,-4 0-16 31,-4-7 48-31,-4-2 49 32,-16-8-25-32,-3-5-16 0,-9-6 16 15,-13-4-64-15,-2-3 0 16,-5-6-32-16,-8-4-136 0,0-6-16 15,8-3-504-15,5 0-1057 0,8-15-3256 16,18-1-4553-16</inkml:trace>
  <inkml:trace contextRef="#ctx0" brushRef="#br0" timeOffset="-184586.95">22479 14100 4785 0,'0'0'7521'16,"0"0"-5432"-16,0 0-105 0,0 0-712 0,-95 25-544 16,67 1-191-16,0 2-145 15,3 7-112-15,6 0 0 0,3 3-56 16,8-6-104-16,4 3-40 31,4-6-72-31,4-1-8 16,8-6-24-16,4-6-80 15,3-6-328-15,13-10-601 0,0 0-1175 16,-4-7-3537-16</inkml:trace>
  <inkml:trace contextRef="#ctx0" brushRef="#br0" timeOffset="-184139.11">22674 13770 1376 0,'0'0'7185'0,"0"0"-5576"0,0 0-425 0,0 0-352 15,0 0 104-15,0 0-7 32,0 0-81-32,-60 101-256 0,49-72-320 15,11-4-152-15,0-3-112 16,0-5-8-16,7-8-48 16,10-3 48-16,2-6 0 15,5 0 64-15,0-6-64 0,-8-10-40 31,-4-6-16-31,-4-4 56 16,-8-2 72-16,0 2 152 0,-12 7 416 16,-4 6-240-16,-8 13-224 15,8 0-32-15,-4 0 8 0,9 13-64 16,3 3-80-16,3-3-8 16,5-3-56-1,0-4 48-15,0-6 0 0,0 0 8 16,9 0 144-16,-5-6-144 15,3-11-104-15,-7-1-840 16,0 1-2113-16,0 2-6753 0</inkml:trace>
  <inkml:trace contextRef="#ctx0" brushRef="#br0" timeOffset="-183769.36">23164 14112 7801 0,'0'0'2321'0,"0"0"-417"16,0 0 585 0,0 0-1137-16,0 0-664 15,0 0-144-15,0 0-216 16,-11-3-160-16,26 3 128 0,9 3 208 16,12 4 161-16,16-1-105 15,4-6-72-15,11 0-248 0,1 0-168 0,3 0-72 16,-15 0-144-16,-7 0-1056 15,-14 0-977-15,-18 0-1816 0,-17 0-1560 0</inkml:trace>
  <inkml:trace contextRef="#ctx0" brushRef="#br0" timeOffset="-183568.88">23136 14341 4913 0,'0'0'6465'0,"0"0"-3552"16,0 0-241-16,0 0-639 0,0 0-729 16,112 29-432-1,-56-29-312-15,12 0-296 16,11 0-240-16,21-6-24 0,3-4-1336 16,-15 4-2649-16,-24-1-5433 15</inkml:trace>
  <inkml:trace contextRef="#ctx0" brushRef="#br0" timeOffset="-182666.69">25516 13547 10098 0,'0'0'1680'16,"0"0"-432"-16,0 0 153 15,0 0-265-15,-120-72-600 0,72 62-160 16,-8 3-120-16,-4 4-40 31,0 3 40-31,5 3 136 0,3 10-40 16,12 3-128-16,12 3-104 0,8 7-48 15,12 6-72-15,8 5 184 0,16 5-7 16,20 9 31-16,12 6 56 0,8 0-112 31,7 6-80-31,1 1-24 31,-8-7 8-31,-13 3-56 0,-15-3-8 16,-24 0 8-16,-4 1 8 16,-28-5 72-16,-28 2-72 0,-27-4 88 15,-25-14 0-15,9-8-16 16,15-16 112 0,29-10-88-16,14-3 64 15,6 0-40-15,3 0-64 0,0-13 56 0,21-6 128 16,6-6-72-16,5-10-32 0,5-3 16 15,6 3 64-15,1 3-56 32,0 7 0-32,-8 12 152 15,-4 7-128-15,0 6-144 0,0 0-48 16,0 0-56 0,0 0-192-16,-8 0-232 15,5 12-496-15,3 11-1353 0,0-5-3112 0,0 2-2913 16</inkml:trace>
  <inkml:trace contextRef="#ctx0" brushRef="#br0" timeOffset="-181880.36">25539 14446 7401 0,'0'0'2465'0,"0"0"-153"0,0 0 585 31,0 0-681-31,0 0-655 0,0 0-353 15,0 0-504-15,0 0-272 0,16-28-264 16,-24 37-168-16,-8 7 0 16,-4 12-8-16,0 1 8 15,4 3-16-15,8 2 8 32,4-2-112-32,4-3-64 15,0-7-48-15,8-6 88 0,9-6 72 16,2-8 64-16,5-2 8 15,4-2 0-15,4-18 0 16,3-2-72-16,-7-10 64 0,-3 1 8 31,-1-4 0-31,-9 7 8 0,-7 5 0 0,1 7 160 16,-9 10 48-16,0 6-136 0,0 0-80 31,0 15-152-31,3 8 144 16,1 6 0-16,4 2 0 0,0-5 0 15,4 2-64-15,4-9 8 16,0-3-32-16,0-6 88 0,0-7 8 0,3-3 48 16,-6-7 96-16,2-12 24 15,2-9 72-15,-6-10 24 16,-2-3-112-16,-1-7-24 16,-8 3-8-1,3 7-104-15,1 6-16 16,-4 10 0-16,4 13-16 15,0 9-448-15,0 0-560 16,8 16-1337-16,-4 3-751 16,0 3-2273-16</inkml:trace>
  <inkml:trace contextRef="#ctx0" brushRef="#br0" timeOffset="-181510.62">26794 13677 6449 0,'0'0'3313'0,"0"0"-137"0,0 0-63 16,0 0-1121-1,0 0-911 1,0 0-713-16,-92-19-192 0,36 67 96 16,-15 28 136-16,-9 26-64 0,5 15 48 15,15 7 16-15,20-9-136 0,24-11-56 32,16-2-120-32,4-10-16 15,16-22-72-15,8-16-8 0,-4-19-200 16,3-7-112-16,6 1-176 15,3-4 80-15,19-9-664 16,-7-10-1273-16,-9-6-3376 16</inkml:trace>
  <inkml:trace contextRef="#ctx0" brushRef="#br0" timeOffset="-180846.66">26858 14087 8833 0,'0'0'1681'0,"0"0"703"16,0 0-15-16,0 0-1161 16,84-54-704-16,-45 54-88 0,9 0-88 15,4 13 40 1,-8 9-144 0,-5 13-96-16,-14 9-112 15,-14 7 56-15,-11 3-16 0,-15 1-48 16,-21-2-8-16,-8-8 48 15,-12-7-32-15,5-6-8 16,-2-10 40-16,14-7-31 0,7-5-17 31,16-3 0-31,8-7-385 0,8 0-335 0,24-10 248 16,12-12-616-16,11-13-72 16,17-7-49-16,4-12 393 0,7 0 360 15,-3-3 456 1,-8 10 16-16,-12 5 1240 15,-20 17 385-15,-12 13-321 16,-16 5 88 0,-4 7-367-16,-24 0-553 15,-8 10-312-15,-12 12 96 16,0 7 88-16,-3 6 32 0,6 6-96 16,9 3-56-1,4 1 0-15,17-1-48 16,3 0-40-16,8-3-64 15,0 1-80-15,12-7-8 0,12-3 0 0,0-4-336 16,8-6-440-16,15-9-720 0,-3-10-1249 31,-4-3-3456-31</inkml:trace>
  <inkml:trace contextRef="#ctx0" brushRef="#br0" timeOffset="-180608.41">27659 14418 9538 0,'0'0'4529'0,"0"0"-2865"16,0 0-504-16,0 0 40 15,0 0-319-15,-84 94-345 0,56-55-208 32,4 2-128-32,8-3-88 0,1 0-56 31,11-3-8-31,4-3-48 0,0-3 8 15,11-7-8-15,10-7-48 16,2-2-312-16,9-13-544 0,12-6-889 16,-8-13-2504-16,-5-6-4121 15</inkml:trace>
  <inkml:trace contextRef="#ctx0" brushRef="#br0" timeOffset="-180260.82">27762 14300 3272 0,'0'0'6266'0,"0"0"-4482"16,0 0-144-16,0 0-752 0,0 0-607 15,0 0-177-15,0 0-104 16,0 0-225-1,-23 19-543-15,23-19 256 16,0 0 488-16,7 0 24 0,9-10 72 16,-4-2 312-16,0-1 176 0,0-3 281 15,-12 3-137-15,0 4 408 16,0 3 144-16,-12 2-616 16,-4 4-464-1,-4 0-104 1,-4 4-72-16,12 8 0 15,-4-2-440-15,16-1-584 0,0 1-1576 16,0-7-2377-16</inkml:trace>
  <inkml:trace contextRef="#ctx0" brushRef="#br0" timeOffset="-179712.72">27153 13662 9097 0,'0'0'2137'32,"0"0"143"-32,0 0-751 15,0 0-921-15,0 0-368 16,0 0 96-16,0 0-64 0,-13 22 0 15,10-12 80-15,3-4-128 0,0-3-16 0,0 0 88 16,0-3-32 0,3 0 136-16,14 0 89 15,7-3-121-15,3-13-96 16,10-3-192-16,-6-9 104 16,-3-1-104-16,-4 0-8 0,-4 4 168 15,-9 9 80 1,-6 4 56-16,-1 8 24 15,-4 4-320 1,4 0-80-16,0 13-152 16,4 9 104-16,4 13-16 15,7 10-40-15,5 5-680 0,16 26-897 16,-4-15-3416-16,-4-11-6233 16</inkml:trace>
  <inkml:trace contextRef="#ctx0" brushRef="#br0" timeOffset="-179227.13">28117 13894 544 0,'0'0'8986'15,"0"0"-6506"-15,0 0 1609 0,0 0-2137 16,0 0-335-16,-4-61-609 0,8 58-256 16,7 3-192-16,6 6-400 15,11 16-56-15,4 10-48 32,-1 13-40-32,9 12 64 0,0 26-72 0,-4 18 0 15,-4 4 8 1,-20 0 56-16,-12-23-24 15,0-28-40-15,-12-10-8 0,-4-9 0 16,-12 10 0-16,-8-1-72 16,-11 4-248-16,-37 6-576 0,8-13-1000 31,8-12-4866-31</inkml:trace>
  <inkml:trace contextRef="#ctx0" brushRef="#br0" timeOffset="-169607.37">3100 7210 6001 0,'0'0'2232'16,"0"0"-1584"-16,0 0-440 0,0 0 209 15,0 0 327-15,0 0-8 0,0 0-72 16,0 0-96 0,0 0 152-1,0 0 144 1,0 0-55-16,0 0-137 15,0 0-256-15,0 0-64 0,0 0-56 16,0 3-72-16,0-3-40 16,0 4 32-16,0-4 8 0,7 3 0 15,14 0-40 1,6 3 56-16,13 0 40 16,11-2-64-16,26 2-16 0,18-3-72 15,29 7-7-15,-1-4-33 16,-3 4-72-16,-21 2-8 0,-28 1 56 15,-15-4-64-15,-7-2 0 32,-10 2 96-32,13-2 48 15,4 2 40-15,4-2-48 16,4 2 72-16,3-2 24 0,-7-1-96 16,4-3-40-16,-4 0 0 0,-4-3-8 15,-13 0 32-15,0 0-112 31,-11 0 0-31,-8 0 72 0,-7 0-16 16,-2 0 40-16,-2 0-8 0,-5 0-24 16,-1 0 56-16,-3 0-120 15,0 0 64-15,-4 0 0 0,0 0-24 16,0 0-32 0,0 0 32-16,0 0-40 15,0 0 32-15,0 0-40 0,0 0-40 16,0 0 32-16,0 0-40 15,0 0-72-15,0-3-152 0,5-6-208 16,6-23-1457-16,-3 3-3480 31,5-2-6561-31</inkml:trace>
  <inkml:trace contextRef="#ctx0" brushRef="#br0" timeOffset="-165913.17">21459 14754 11202 0,'0'0'2865'0,"0"0"-1905"16,0 0-80-16,0 0-120 16,0 0-352-16,0 3-136 47,0 0-96-47,0-3 48 0,0 0 40 0,0 0 16 0,0 4 88 15,0-2-7-15,4 5 135 16,4-4-40-16,-1 4-136 0,10-1-112 15,7-3 24-15,12 3-88 16,7-3-8-16,9-3-72 0,8 0-8 16,0 0 0-16,0 0-56 15,-4 0-96 1,-9 0-192-16,-7 0-200 0,-4 0-200 16,-13 0-497-16,1 0-399 15,-11 0-960 1,-5 0-1425-16,-8 0-3001 15</inkml:trace>
  <inkml:trace contextRef="#ctx0" brushRef="#br0" timeOffset="-165612.43">21452 15037 10242 0,'0'0'2352'31,"0"0"-287"-31,0 0-481 0,0 0-456 16,0 0 32-16,90 0-95 16,-45 0-361-16,7-4-192 0,3 1-128 15,1 0-216-15,0 0-96 16,0-1-64-16,0 2 0 15,-13-2-8 1,5 4 0-16,-12 0-200 0,-8 0-232 0,-5 0-432 16,-3 0-769-16,-3 0-2191 15,-6 0-2714-15</inkml:trace>
  <inkml:trace contextRef="#ctx0" brushRef="#br0" timeOffset="-150660.09">3079 7195 4080 0,'0'0'4081'16,"0"0"-3145"-16,0 0-655 0,0 0 423 15,0 0 408-15,0 0-240 16,0 0-208 0,0 0 120-16,0 0-39 0,0 0-217 15,0 0-208-15,0 2-136 16,0-2-32-16,-3 7 0 0,-5-1-8 15,-5-3 144-15,-6 7-16 16,-5-4 56 15,0 0-8-31,-4 1-120 0,-4-4-48 16,4-3 56-16,0 0-40 16,9 0 96-16,-5-3-40 0,7-7 24 15,2-2 32-15,-2-4-7 16,2-3 311-16,-2-3-224 31,2-4-312-31,-5-2 40 0,4-1-40 0,0-3-40 0,0 1 0 16,0-4 8-16,4-4-8 15,0-2 8-15,4 0-8 0,4-3-16 16,0-8 0-16,1 2-72 31,3-4 80-31,0 0 0 0,0 3 0 16,-5-3 8-1,5 4-8-15,-4-2 0 16,0 5 0-16,4-1 8 0,-4 0 32 16,4 4-32-16,0 0-16 15,0-4 8 1,4 4-200 0,12-4 56-16,-4 4-16 15,4 2 96-15,0 1 48 16,0 3-112-16,4 6 128 0,-4 0 32 15,-1 4-32-15,6-4-72 16,-1 3 72-16,-1 1 0 16,5-4-88-16,8 4-320 0,4 3 191 15,4-5-223-15,4 2 264 16,4 3-48-16,3-1 224 0,1 1 0 0,4 6 0 0,-5-3 8 16,2 2-8-16,-5 5 0 31,-5-1 56-31,1 3-56 0,-4 0 48 15,0 4-40-15,-1-1-8 16,6 1 0-16,-2 2 24 0,5-2-24 16,8-1 0-1,-1 4-72-15,1-1 72 16,0 1 48 0,0 0-48-1,-9 3-56-15,2 0 56 0,-10 3 0 0,-3 0 0 16,-8 0 0-16,0 0 0 15,-4 0 0-15,4 0 0 0,0 0-8 16,4 3 0-16,4 0 8 31,7 3 0-31,5 0 8 0,-1 1-8 16,6-1-64-16,-1-2 64 16,-9 2-48-16,2 1 48 0,-10-2 8 15,-3 2-8-15,-4-1 0 0,-4 1-8 16,-1-1-16 15,5 4 16-31,-4-4-56 0,8 4 64 16,0-4 8-16,4 0-8 15,4 1 0-15,-4-1 8 0,0 0-8 16,-4 4-8-16,-8-1-64 16,-1-2 72-16,-7 2-8 15,5 4-136 1,-6-1 40-16,5 1-64 0,-1 0 48 15,6 3 120-15,-1 0-56 0,0-4 48 16,4-2 8-16,-9 3-8 16,5-7 8-16,-7 4 0 0,-6-4 0 31,1 3 0-31,0-2-64 0,-4 3 64 16,4-1 0-16,0 4-16 15,7-1 16-15,2 4-8 16,-1 0 8-16,4 3-8 0,-1 0-16 0,-2 0 24 15,3-3 0 1,-9 3 0 0,2 0-32-1,-6-3-96-15,-3 3 128 0,1-3 0 16,-6 3 0-16,1 0 0 16,0 3 0-16,-4 1 8 0,8 2-8 15,-4 0 0-15,4 4 0 31,0-1 56-31,4 4-56 0,-9 0 0 16,6-1 0-16,-1-2 0 0,-4 0 0 16,-4-4-8-16,0 3 8 0,0 2 0 15,0-2-16-15,-8-3 8 0,0 7 8 32,0-3 0-32,-4-1 56 15,4 0-56-15,0-2 0 0,-4 3 0 31,1-1 0-31,2 1 0 16,-3 2 8-16,-3-2-8 0,-2-1 72 16,6 2-72-16,-9-2 8 15,-1 1 0 1,6-7 40-16,-2 0-32 0,-2 0-8 16,3-6 0-16,0 3 48 15,-4 0-56-15,4 0 0 0,-4 0 56 0,0 0-56 16,-4 4 8-16,1-4 40 31,3 3-40-31,-5-3 40 0,6 0-40 16,-1 0 32-16,-4-3 32 15,3 0-64-15,2-1 32 16,-1 2-32 0,-4-2-8-16,5 1 8 0,-9 0-8 0,3 0 48 31,-6 0-40-31,3-1 40 15,-4 2 24-15,0-2-24 0,0-2 8 16,0 0 16-16,4-1-48 16,-4 1 104-16,4-3-32 15,4-4-80 1,1 4 64-16,-1-4-72 0,4 0 56 16,-4 1-16-16,0-1-48 0,0 1 0 15,0-1 0-15,0-6-296 16,-8 0-432-16,8 0-2144 15,1-4-7395-15</inkml:trace>
  <inkml:trace contextRef="#ctx0" brushRef="#br0" timeOffset="-141900.7">22275 9182 760 0,'0'0'464'0,"0"0"680"31,0 0-744-31,0 0 64 16,-63-16 8-16,55 13-80 0,4 0 289 16,0 0-217-16,-4-1 128 15,8 4 96-15,-4 0-272 16,0-3 352-16,0 3-120 0,0 0-360 31,-3 0-200-31,3 0-80 0,-1 0 8 0,1 0 40 16,4 0 24-16,-4 0 104 15,4 0 72-15,0 0 73 16,0 0 71-16,0 0-16 0,0 0 24 16,0 0-48-1,0 0 8 1,0 0 40-16,0 0-24 0,0 0 120 0,0 0-64 15,0 0 0-15,0 0 89 16,8 0 47-16,8 0 80 0,0 0-24 16,4 3-168-16,8 1-80 31,4-1-24-31,0 3-40 16,7-3 96-16,2-3-192 15,2 3-80-15,2 4 64 0,2-4-47 16,5 3-49-16,4 0 48 15,-1 4-104-15,1-4 24 0,4 4-72 32,3-4 96-32,-7 4 8 15,4-4-112-15,-4 1 48 0,-5 2-8 16,1-3-32-16,0 1 0 0,4-4 48 16,-1 3 88-16,5-3 56 0,16 4-192 15,16-4 120 1,19 0-80-1,5 4-40-15,-12-4 112 16,-5-3-120-16,-11 3 0 0,-1-3 80 0,1 0-72 31,-16 0-8-31,-12 0 16 0,-13 0-8 16,-2 0-8-16,10 0 0 31,5 3 0-31,8-3 0 16,3 0-40-16,1 0 40 0,-1 0 48 15,-2 0 8-15,-2 0 56 16,-7 0-104-16,0 0 80 0,-9 0-32 0,-3 0-56 0,-12 0 0 31,-4 0 0-31,-8 0 8 16,-4 0-8-16,-8 0 0 0,-4 0-8 16,-5 0-8-16,2 0-400 15,-5 0-592-15,-8 0-1025 0,-17-3-2080 31,2 0-376-15</inkml:trace>
  <inkml:trace contextRef="#ctx0" brushRef="#br0" timeOffset="-141484.09">22949 9379 4424 0,'0'0'1201'15,"0"0"-297"-15,0 0-192 16,0 0 168-16,0 0 24 16,-40 25 113-16,48-25 399 0,20 3 1000 15,24-3-343-15,27 3-441 16,45 1-471-16,20 2-249 0,19 3-248 15,8 1-112-15,0 2-136 32,21 8-144-17,-1-1-72-15,0 3 40 16,-11-3-152-16,-29-6-32 0,-40-4-56 16,-31-2 0-16,-31-7 0 15,-18 3 0-15,-4-3 40 0,-3 0 8 0,-3 0-48 31,-14 0 56-31,-3 0-56 16,-4 0-88-16,0 0-336 0,0 0-504 16,0 3-832-16,0-3-3698 0</inkml:trace>
  <inkml:trace contextRef="#ctx0" brushRef="#br0" timeOffset="-139980.48">21937 15906 9842 0,'0'0'4777'0,"0"0"-3057"16,0 0 112-16,0 0-543 15,0 0-697-15,0 0-288 16,-28 51-56 0,24-19-8-16,4 9-80 15,-4 10-48-15,4 0-32 16,0 3-72-16,-4-3 8 0,4 3-8 15,0-7 0-15,-4 1 0 16,4-7-8-16,-3-3-296 0,-1-9-256 0,0-7-704 16,-1-6-569-16,-3-7-2360 15,4-5-1416-15</inkml:trace>
  <inkml:trace contextRef="#ctx0" brushRef="#br0" timeOffset="-139695.35">22017 15697 10986 0,'0'0'3097'0,"0"0"-1129"16,0 0-600-16,88-32-696 0,-49 32-344 31,10 0-184-31,-2 13 33 0,-8 6-129 0,-2 6-40 16,-14 4-8-16,-14 6 0 0,-9 3 0 15,-20 10 104-15,-16-1 136 16,-16 4 64-16,-12-3-104 0,0-4-40 31,1-6-88-31,7-3-72 16,9-9-144 0,6-4-832-16,9-10-1777 0,17-5-3368 15</inkml:trace>
  <inkml:trace contextRef="#ctx0" brushRef="#br0" timeOffset="-139394.64">22822 15662 11762 0,'0'0'4145'0,"0"0"-2529"0,0 0-71 16,0 0-689 0,-120 6-528-16,73 32 16 0,-5 23 64 15,-8 31-96-15,8 19 56 0,16 6-104 32,21-6-96-32,15-31-72 15,7-20-88-15,5-15 0 16,8-1-8-16,8 3-240 0,4 8 128 15,20 2-352-15,-9-16-976 0,-7-16-4201 16</inkml:trace>
  <inkml:trace contextRef="#ctx0" brushRef="#br0" timeOffset="-138260.29">23053 15776 11386 0,'0'0'3921'32,"0"0"-2041"-32,0 0-199 0,0 0-833 15,0 0-592-15,0 0-216 0,-5 16-40 16,1 10 0-16,1 2 0 15,3 7 0 1,0-7 0-16,12 1 0 16,11-4-176-16,5-8 72 15,8-11-88-15,5-6 64 0,2-3-16 0,1-23 40 16,-4-9 32-16,-4-9 72 0,-8-4 0 31,-8 1 64-31,-9 2 40 16,-7 13 136-16,-4 7 176 15,0 9-64-15,-15 16-16 0,-5 0-240 16,-1 16-96-16,-3 19 0 16,5 6 0-16,6 13 0 15,6 19 0 1,3-6 0-16,4 6 0 16,0 0 0-16,4-13-8 15,-1 7 8-15,-3 0-8 16,0-10-160-16,0-10 40 0,-19-2 88 15,-5-13 40 1,-12-7 16-16,-4-6 160 0,-7-9 96 16,-6-7 72-16,1-3 48 15,1-3-8-15,3-17-96 16,12-8-120-16,8-13-112 0,17-20-56 16,11 1-160-16,19-4-184 15,22 1-192 16,15 22-144-31,30 6-624 0,-9 19-1705 16,-14 13-4169-16</inkml:trace>
  <inkml:trace contextRef="#ctx0" brushRef="#br0" timeOffset="-137874.99">23611 16145 6265 0,'0'0'8154'15,"0"0"-5610"-15,0 0-655 0,0 0-769 16,0 0-640-16,0 0-216 16,-64 82-104-16,59-47-88 31,5-3-8-31,0 0-64 0,5-4 0 15,7-6-176-15,3-5-168 0,5-5-224 0,5-9-448 16,6-3-753-16,1-15-1247 0,-8-5-2162 16</inkml:trace>
  <inkml:trace contextRef="#ctx0" brushRef="#br0" timeOffset="-137458.35">23810 15719 7281 0,'0'0'3033'16,"0"0"-641"-16,0 0-623 15,0 0-1177-15,0 0-376 0,0 0-104 0,0 0-32 16,-36 60-16-16,32-37-56 16,4-7 0-16,0-1 48 0,0-5-56 15,0-3 0-15,0-5-72 31,8-2 8-31,-1 0 64 0,6-12 88 16,-5-8 40-16,-4 5 8 16,-4-1 64-16,0 6 528 0,-8 10-104 0,-12 0-360 15,0 16-88-15,4 7-72 0,4 2 24 32,4 0-56-32,8 1-56 0,0-7-16 15,8-3 0-15,4-10 0 16,4-6 0-16,-4-3 224 0,-4-13 0 15,-1-9 49-15,-7-4-73 16,0-3 240 0,0 7-192-1,-15 6-248 1,3 12-376-16,0 7-1625 0,8 0-4776 0</inkml:trace>
  <inkml:trace contextRef="#ctx0" brushRef="#br0" timeOffset="-136154.85">24228 15478 10402 0,'0'0'2320'16,"0"0"-143"-16,0 0 111 47,0 0-695-47,0 0-881 0,0 0-448 0,0 0-256 0,-31 101 384 15,18 4-32-15,5 19-160 16,4 16-8-16,4-13 0 16,0-10 48-16,0-12-160 0,0-13 8 31,0-16-88-31,0-19 72 0,-3-16-64 16,-1-9 32-16,0 3-40 0,-5 4-288 15,5-8-320-15,0-9-760 16,4-6-2345-16,0-13-4025 0</inkml:trace>
  <inkml:trace contextRef="#ctx0" brushRef="#br0" timeOffset="-135436.89">24495 16050 10642 0,'0'0'4041'0,"0"0"-2033"16,0 0-200-16,0 0-847 15,0 0-497-15,0 0-280 16,0 0-176-16,95-42 0 0,-47 45-8 31,-4 13 0-31,-4 7 0 0,-8-1-8 16,-16 6-216-16,-12 4 168 15,-4 3 48-15,-20 0 8 0,-20 0 96 16,-4-3-88-16,-3-4 80 16,-1-6 32-16,8-3-120 15,12-3-64-15,12-9-320 0,12-7-264 16,4 0-209-16,24-23-95 15,16-9 216-15,12-15 24 16,19-23 88-16,-7 3 136 0,0-5 264 16,-5-2 224-16,-23 27 472 31,-4 5 664-15,-12 17-24-16,-16 15 344 0,-4 10-271 15,-12 4-705-15,-16 24-296 0,-11 14 168 16,-2 8 96-1,-2 7-104-15,7 4-128 0,12-1-24 0,4-3-96 32,16-6-48-32,4 0-48 15,4-3 0-15,20-7-8 0,12-3-112 16,8-6 48-16,3-10-392 0,9-19-704 16,-4-3-3169-16,-16-6-6937 0</inkml:trace>
  <inkml:trace contextRef="#ctx0" brushRef="#br0" timeOffset="-135083.09">25172 16230 6001 0,'0'0'4721'0,"0"0"-2593"0,0 0 257 15,0 0-1217-15,0 0-776 0,0 0 288 16,-23 61 160-16,10-26-223 15,6-4-105 1,-1 1-240-16,8-3-120 16,0-4-88-16,0-3-56 0,8-9-8 15,3-7-464 1,13-6-721-16,-3-12-479 0,3-8-3017 16</inkml:trace>
  <inkml:trace contextRef="#ctx0" brushRef="#br0" timeOffset="-134804.39">25181 16119 7177 0,'0'0'2168'0,"0"0"-423"16,0 0-697-1,0 0-672-15,0 0-296 0,-17 79-80 0,21-72-304 16,9-7-416-16,-2 0 720 15,1-7 8 1,4-8 184-16,-8-7-88 16,0-7 368-1,0-3 672-15,-8 7 401 16,0 2-9-16,0 11-288 0,0 9-680 16,-3 3-360-16,-10 3-208 15,1 19-896-15,0 0-1856 0,4-6-3514 16</inkml:trace>
  <inkml:trace contextRef="#ctx0" brushRef="#br0" timeOffset="-134196.72">24579 15576 8313 0,'0'0'3201'0,"0"0"-1129"0,0 0 57 16,0 0-1097-16,0 0-688 31,0 0-240-31,0 0-56 15,0 0-24-15,0 0-16 16,-60 64 0-16,60-58 56 0,0-2-64 16,0-4 56-16,0 0 168 15,4-4 240-15,12-12 0 0,12-9-215 32,4-7-121-32,7-9-48 15,-3-4-16-15,0-2-8 0,1 5 168 16,-14 11 480-16,-7 8-112 0,-4 11-64 15,-8 9-160-15,-1 3-368 16,2 12-72-16,3 14 72 16,3 5 16-1,10 11-8-15,3-1-8 16,4 0-144-16,4 0-488 0,23 14-624 16,-11-14-1353-1,-1-3-3792-15</inkml:trace>
  <inkml:trace contextRef="#ctx0" brushRef="#br0" timeOffset="-133501.59">25574 15503 11570 0,'0'0'2120'16,"0"0"-831"-16,0 0 1127 0,0 0-743 15,0 0-889-15,0 0-480 0,21 10-96 16,14 15-48-16,6 20 96 16,14 18-136-1,1 26-16-15,-4 32-56 16,-13-1-40-16,-22-5 0 0,-17-26 0 16,0-36-8-16,-17-11 88 15,-7-4-88-15,-7 3-48 16,-9 3-96-16,-12 4-296 0,-20 0-632 31,13-13-1929-31,11-10-5185 0</inkml:trace>
  <inkml:trace contextRef="#ctx0" brushRef="#br0" timeOffset="-128351.59">21893 16834 5009 0,'0'0'1928'0,"0"0"-816"16,0 0-256-16,4 0-351 0,-4 0-273 0,0 0-56 15,0 0 56 17,4 0 360-32,-4 0 112 0,0 0-96 15,0 0-8-15,0 0-48 16,4 0-96-16,-4 0-72 16,9-4-119-16,-2 4 7 0,5-3 64 15,1 3 16-15,6-3 88 31,1 3-56-31,4 0-48 0,4 0-8 0,-1 0-88 16,5-3 136-16,5 3 40 16,2 0-120-16,-3 0-24 15,0-3-48-15,-5 3 25 0,-3 0-65 0,0 0-112 32,0 0 24-32,-3 0-80 15,-1 0 88-15,-1 0-48 0,-3 3-40 16,4 0 64-16,4 3 8 15,-5-2-40-15,5-1 24 0,0 0 8 16,0 0-32 0,0 0 0-16,0 0 0 15,0-3 0-15,0 3-48 0,0 1 0 16,4 2 0 0,-4-3 96-16,4 4 24 15,0 2-64-15,3-3-8 0,1 1-32 16,0-1 88-16,3-2 40 31,6 2 24-31,-2-3-88 0,-2-3 8 16,2 3 8-16,-3-3-24 15,-4 3 32-15,0-3-32 0,-8 0-72 16,4 4 72-16,-9-4-64 0,1 0-8 0,0 3 72 31,4-3 24-31,4 0 16 16,0 0 0-16,7 3-48 15,2-3 8-15,2 3-24 0,1-3-40 32,0 3 0-32,-4-3 40 0,3 0 24 15,-2 0-8-15,-2 0 8 16,-3 0-16 0,5 0 16-1,-6-3-8-15,5 0 16 0,-5 0-80 0,1 3 72 16,5-3-72-16,-9 3 16 15,3-4-8-15,-7 4-8 0,4 0-8 0,-4 0 0 32,-5-3 8-32,1 3 0 15,4 0 48-15,0-3 24 0,4 3 0 16,0-3-8-16,4-1-64 16,-1 2 8-16,2 2 40 0,-1-4-40 15,-4 4 0-15,3 0-8 16,-3-3 8-16,0 3 0 15,4 0 0-15,3-3-8 16,2 3 8-16,-2-3-8 0,6-1 8 16,2 4-8-16,-4-3 8 15,2 3 0-15,-6-3-8 0,-3 3 0 47,-4-3 8-47,-4 3-8 16,-4 0 0-16,0 0 0 0,0 0 0 0,-4 0 0 15,0 0 0-15,4 0 40 16,-1 0-32-16,1 0-8 0,0 0 8 16,-7 0 0-1,-2 0-8-15,2 0 0 16,-6 0 0-16,1 0 0 0,4 0 8 16,0 0-8-16,-4 0 8 15,7 0-8-15,-6 0 0 0,-5 0-8 16,-5-3 0-16,1 3-120 31,-4 0-200-31,0 0-232 16,-4-6-24-16,-15-7-768 15,-1 0-1801-15,0-3-4657 0</inkml:trace>
  <inkml:trace contextRef="#ctx0" brushRef="#br0" timeOffset="-126277.7">5111 8074 10682 0,'0'0'1952'0,"0"0"-1416"0,0 0-328 0,0 0 609 31,0 0 407-31,0 0-304 15,0 0-256-15,0 0-40 16,0 0-192-16,0 0-144 0,0 0-96 16,0 0-32-16,0 0-23 15,0 0-49-15,0 0-24 16,0 0 8-16,0 3 24 0,0 0 32 16,0 0-8-16,0-3 64 31,0 0 104-31,0 0 96 15,4 0-32-15,13-6 112 0,6-13-16 16,13-13-168-16,19-9-72 0,22-23-64 16,22-18 88-16,-7 3 48 15,-12 12-104-15,-20 22-80 0,-28 20-32 16,-6 6-64-16,-1 3 0 16,-9 6-72-1,-4 7-400-15,-5 3-464 16,2 0-520-16,6 0-1081 0,6 10-2528 15,-6-7-6465-15</inkml:trace>
  <inkml:trace contextRef="#ctx0" brushRef="#br0" timeOffset="-125375.45">7613 8140 11282 0,'0'0'2656'0,"0"0"-1935"15,0 0-201-15,0 0 1000 0,0 0-64 16,0 0-439-16,0 0-233 0,0 0-248 31,32-28-264-31,4 2-104 16,29-11-16-16,25-17 200 15,34-13-96 1,8 0-16-16,-21 16-72 0,-27 10-96 16,-36 25 8-16,-20 6-80 15,-5 4-8-15,-6 3-8 16,-2 0-200-16,-15 3-360 15,0 0-368-15,-28 19-728 16,1 0-2249-16,-1-6-3593 16</inkml:trace>
  <inkml:trace contextRef="#ctx0" brushRef="#br0" timeOffset="-123693.43">12276 8077 4096 0,'0'0'10011'0,"0"0"-8595"0,0 0-1064 16,0 0-48-16,0 0 304 0,0 0 144 15,0 0-24-15,0 0-55 0,3 0 23 16,5 0 48-16,9-10-56 16,14-6-256-1,24-15-344-15,29-17 0 16,36-16 32-16,11-5-48 0,-7 2 0 31,-25 13-64-31,-39 22 8 0,-23 13-8 16,-22 16-8-16,-7 0-48 15,-4 3-288-15,-4 0-496 32,-27 22-1136-32,-5 3-2169 0,-1-2-4585 0</inkml:trace>
  <inkml:trace contextRef="#ctx0" brushRef="#br1" timeOffset="-99364.98">3677 16487 824 0,'0'0'4929'0,"0"0"-3433"15,0 0-56-15,0 0-367 0,0 0 263 32,40-72 32-32,-36 65 32 31,-4 4-127-31,4 3-273 15,-4 0-40-15,0 0-96 0,0 0-320 16,0 0-151-16,0 0-217 16,0 0-104-16,-4 10 0 15,-4 5-16-15,0 11-8 0,-8 12 40 16,0 9-80-16,-4 7 112 0,-4 7-112 16,4 2 72-16,-4 1-80 15,1 2 0-15,-5 1 0 0,4 0-8 16,-8-3 16-16,4-1 0 15,0-3 0 1,-4-6 0-16,0-3-8 16,0-10-48-16,4-3-32 0,-3-9 16 15,6-4-64-15,-3-6 40 0,9-3-24 32,-5-6-128-32,8-7 63 0,-4-3 81 31,4 0 80-31,0-13-96 15,0-6-160-15,1-6 56 0,2-4 144 16,5 4 72-16,1-4 8 16,7 4 88-16,0 3 24 15,0 0 0-15,11-1-104 16,10 1 56-16,3 3-24 0,-1 3-40 16,9 0 56-16,-4 3 8 15,8 4 64-15,-4 6 49 0,0 3-121 16,4 0 32-16,-4 15 16 15,-5 5-56-15,-3 5 96 0,-4 4 32 16,0-1-72 0,-4 4 32-16,0-1-96 15,-4 4 88-15,0-6 16 0,0 0-8 16,-1-4 0-16,6-2-8 16,-6-5-40-16,6-2 24 0,2-6-112 15,1-4 136 16,4-6-24-31,0 0-24 16,4 0-88-16,4-13-8 0,0-9-360 16,0-13-616-16,-4 0-897 15,-5 1-3208-15</inkml:trace>
  <inkml:trace contextRef="#ctx0" brushRef="#br1" timeOffset="-98547.45">4299 16675 5657 0,'0'0'4473'0,"0"0"-2913"0,0 0 712 16,0 0-759-16,0 0-425 0,15-54 128 15,-15 51-271 17,0 3-377-32,0 0-224 0,-3 0-32 15,-14 9-112-15,-6 13-152 16,-14 23 88-16,-14 24 88 15,-12 30 160-15,-1 12-56 0,12-3-72 16,16-22 64-16,16-29-72 16,12-12-32-16,8-8 32 0,0 2-136 15,0 2-56 1,15 0-56-16,13-12-8 0,4-4-64 16,9-9-192-16,2-9-544 15,17-14-600-15,-12-12-3153 0,-8-3-6426 16</inkml:trace>
  <inkml:trace contextRef="#ctx0" brushRef="#br1" timeOffset="-97591.89">4505 16904 8601 0,'0'0'2665'0,"0"0"-785"16,0 0 497-16,0 0-745 15,0 0-560-15,0 0-183 0,0 0-249 16,4-4-328-16,-11 30-184 16,-9 9-120-16,-4 12 104 31,0 7 48-31,-4-3-48 16,8 3 8-16,5-13-24 0,2-6-88 15,9-9 0-15,0-7-8 0,0-10 0 16,5-6 0-16,6-3 8 15,5-3 40-15,8-13 56 16,0-9-56 0,4-7-40-16,0-3 0 0,-4 0 56 15,-1 0-16-15,-6 7-48 16,-6 9 64-16,-2 9-56 0,-5 4 40 16,-4 6-48-16,4 0 0 15,-4 16-80 16,3 6 80-31,5 7 0 0,0 2-8 16,4-2 0-16,0-1-64 16,0-9 64-16,0-2 8 0,0-8 0 15,-4-9 0-15,4 0 40 32,-1-4 192-32,2-14 24 0,-1-14-96 0,0-6 32 15,0-10 80-15,-5-3-8 0,-3 1-88 16,0 5-104-16,1 13 0 15,-5 13-64-15,0 10-8 0,0 5-56 16,0 4-368-16,0 0-288 31,0 0-432-31,12 0-1577 0,-9 7-2864 0,5-1-2513 16</inkml:trace>
  <inkml:trace contextRef="#ctx0" brushRef="#br1" timeOffset="-97275.55">4971 16598 776 0,'0'0'3104'0,"0"0"1857"31,0 0-2664-31,0 0-65 0,0 0-695 15,0 0-857-15,0 0 136 0,0 0 480 0,17 58-231 16,-6-30-81-16,2 1-136 0,6 3-240 16,-2 3-192-16,-6 6-152 31,-2 7-136-31,-5 9-16 0,-4 3-104 16,0 3 72-16,-17 1-64 15,-11 3 0 1,-7-4-16-16,-5-6-160 0,-27 1-568 15,15-17-1344-15,-1-13-6522 16</inkml:trace>
  <inkml:trace contextRef="#ctx0" brushRef="#br1" timeOffset="-95239.5">5426 17040 144 0,'0'0'9258'0,"0"0"-7058"0,0 0 409 15,0 0-409-15,0 0-736 16,-12 0-215-16,12 0-217 15,0 0-216-15,0 0-184 0,0 0-112 0,0 0-224 16,0 0-80 0,0 0-48-1,0 0-96-15,8 0-24 0,4 0-40 16,12 0-8-16,4 0 112 0,4 0-104 16,3 0-8-16,6 0-192 15,-5 0-232 16,-1 0-88-31,1 0-176 16,0 0-336-16,-5 0-440 16,1-6-1041-16,-11-1-1848 0,-5 4-2376 0</inkml:trace>
  <inkml:trace contextRef="#ctx0" brushRef="#br1" timeOffset="-95001.27">5446 17272 7401 0,'0'0'4361'16,"0"0"-1912"-16,0 0 199 15,0 0-864-15,0 0-583 0,107-25-465 16,-66 8-336-16,2-2-216 15,1 1-184-15,0-5-160 16,16 4-976-16,-13 3-1753 16,-6 0-4496-16</inkml:trace>
  <inkml:trace contextRef="#ctx0" brushRef="#br1" timeOffset="-91160.82">25292 14271 576 0,'0'0'7169'15,"0"0"-6289"-15,0 0-152 0,0 0 17 16,0 0-305-16,24-41-24 31,-13 31 96-31,2 4-152 0,-2-3-120 16,2 2 88-16,-5 1 232 0,3 0-96 0,2-1-64 15,2 4-111-15,2-3-65 16,2 2-96-16,5-2-48 0,4 0-32 16,0 3 24-16,4-1-72 15,0-2 8 1,-4 3 192-16,4-3 40 31,-4 3 24-31,0-1 32 16,0 1-192-16,3 3 40 0,-3 0-72 15,-1 0-16-15,1 0-48 0,-4 0 56 16,1 0-56-16,-5 0 48 16,-1 0-48-1,-2 3 104-15,-6 4 16 16,6-4-80-16,-2 3 48 0,1 0-16 0,0 1-16 16,4 3-8-16,4-1-48 31,-1 4 56-31,1-1-48 0,1 1-16 15,-1 3 0-15,-9 0 0 16,2-4 0-16,-6 4 8 16,-7-3-8-16,0 3 8 15,5-4-8-15,-9 5 0 0,3-5 0 16,1 4 8-16,0 3-8 16,0-3 8-1,0 0 0-15,0 0-8 16,1-4 0-16,-5 4 0 15,0-3-8-15,-5-1 8 0,-7 1 0 16,4-3 8-16,-4 2-8 0,0 1 0 16,1 0 0-16,-2 3 8 15,2-4-16 1,-2 1 8-16,1 0 0 16,1 0 0-16,-6 0 0 15,6 2 0-15,-5-2 0 0,0 3 8 16,-4-3-16-16,8-1 16 0,-4 4-8 0,0-3 0 31,0 0 0-31,1-1 8 16,2 1-8-16,1-1 0 15,-4 1 0-15,1 0 0 0,2-4 0 16,-2 4 0-16,-2-3 8 16,2-1-8-16,-2-2 0 15,-2 2 0 1,-1-6 8-16,0 4 0 15,0-4-8-15,0 0 16 16,-4 0-8-16,1-3 0 16,-5 0 0-16,0 0 48 0,0 0-48 15,-4 0 0-15,4 0 0 0,4-3 8 16,5-3-8 0,-2 2 48-16,1-2-48 15,8 0 64-15,-4-4 0 16,1 1-24-16,-2-1 0 0,2-3 24 15,-6 4-8-15,1-4-16 16,1 4-40-16,-1-4-8 31,-1 0 56-31,6 1-56 16,3-1 8-16,0 3 136 16,4-2-64-16,4-1 8 0,0 1-32 15,1 2 40-15,-2-3 32 16,5 0-32-16,0 1 120 0,0-1-15 31,0 0-73-31,0 4-56 0,0-4-72 0,0 3 8 16,0-2 40-16,0-1-48 15,5 1 72-15,-5-1-16 0,3-3-40 16,1 0 40-16,0 3-48 0,0-3-8 31,4 4 56-31,4 2-56 16,0-3 0-1,-1 4 8-15,6-4-8 16,3 4-8-16,-5-4 8 0,2 3 0 16,-2-2 0-16,2-1 8 15,7 4 8 1,-1-4-8-16,-3 3-8 16,4 1 0-16,-4 3-16 0,0 2-136 15,-8 1-176-15,0 3-449 0,-12 0-415 16,0 0-1793-16,0 0-3488 0</inkml:trace>
  <inkml:trace contextRef="#ctx0" brushRef="#br1" timeOffset="-86148.66">7562 16532 1040 0,'0'0'9026'0,"0"0"-7922"15,0 0-576-15,0 0-16 16,-9 51 360-16,-2-16-8 0,3 6 41 15,-4 6-25 1,0 8-248-16,-1 2-176 0,-6 16-136 16,3-6 104-16,0 2 24 0,0 1-120 15,1-13-120-15,2 4-128 16,-2-11-24-16,7-2 9 16,-5-10-65 15,6-6-49-31,3-7-591 15,0-3-408-15,4-5-984 0,0-8-1185 16,0-3-3905-16</inkml:trace>
  <inkml:trace contextRef="#ctx0" brushRef="#br1" timeOffset="-85747.69">8064 16643 6449 0,'0'0'2985'16,"0"0"-921"-16,0 0 240 15,0 0-487-15,0 0-577 16,0 0-256-1,0 0-432-15,15-22-232 16,-22 38-231-16,-5 16 143 16,-4 12 328-16,-12 19 96 0,-4 26-136 15,-8 19-40-15,1 6-152 0,2-21 72 16,14-26-200-16,10-30-80 16,2-2-40-1,-1 0-64 1,3-3 32-1,-2 3-48-15,3-13-96 0,4-6-320 0,4-6-480 16,-5-10-512-16,5-10-1097 16,0-9-2936-16</inkml:trace>
  <inkml:trace contextRef="#ctx0" brushRef="#br1" timeOffset="-85277.71">8251 16246 9009 0,'0'0'2713'0,"0"0"-304"0,0 0-497 15,0 0-752 1,0 0-424-16,0 0-288 15,0 0-224-15,0 0-152 16,0 0-72-16,-67 16 73 0,26 9-57 16,-6-2-8 15,-5-1 0-31,-4 0 40 0,-4-9-40 16,-4-4-8-16,0-5 8 15,1-4-8-15,3-10 80 16,0-15-72-16,9-7 40 0,-1-3 120 15,9 0 80-15,2 10 32 32,5 5-96-32,4 11 48 0,-3 9-40 0,7 0-104 0,-4 19 24 15,0 10-24-15,4 3-40 16,4 9 0-16,0 0-48 16,8 1 0-16,0 2-144 0,4-3-632 15,12 3-1169-15,4-12-2920 0,13-10-3873 16</inkml:trace>
  <inkml:trace contextRef="#ctx0" brushRef="#br1" timeOffset="-83658.18">7342 17834 10778 0,'0'0'2800'0,"0"0"-879"15,0 0-353-15,0 0-976 0,-36-7-328 16,29 10-16-16,-1 10 0 31,-1 3 0-31,-2 9 25 16,3 4-33-16,0 3 32 15,0 6-16-15,4 0-112 0,0 3-8 16,4-6-72-16,0 0 8 16,0-7-72-16,8-5-128 0,4-1-488 15,4-6-609-15,8-16-687 31,0 0-1233-31,-5-9-1320 0</inkml:trace>
  <inkml:trace contextRef="#ctx0" brushRef="#br1" timeOffset="-83110.09">7394 17621 6569 0,'0'0'4713'0,"0"0"-2769"16,0 0 65-16,0 0-1089 15,0 0-552-15,0 0-176 0,0 0-120 31,0 0-72-31,-4 0 0 16,1 9 0-16,3-2 16 0,0 3 0 16,0-4-16-16,0-3 16 15,0 0-16 1,0-3-96-16,0 0-136 0,0 0-8 16,3 0 240-16,1 0 8 15,-4-6 280-15,4 0 120 16,-4 2 40-16,0 1 120 0,0 3-48 0,0 0-295 31,0 0-129-31,-8 3-96 0,5 7 0 16,-1-4 0-16,0-3-8 31,4 0-88-31,0-3 31 16,0 0 41-16,0 0 24 0,0-6 385 15,0-4-65-15,0-2 152 16,0-4-112-16,-5 3-88 0,-3 7-72 0,1 3-136 15,3 3-64-15,-4 3-368 0,3 16-808 32,1 3-1305-32,4-3-3096 0</inkml:trace>
  <inkml:trace contextRef="#ctx0" brushRef="#br1" timeOffset="-82755.96">7621 17980 9297 0,'0'0'4553'0,"0"0"-2232"0,0 0-297 16,0 0-887-16,0 0-377 15,0 0-232-15,0 0-152 0,0 0-48 16,52-10 136-16,-12 0-96 16,4-5-144-16,3 2-128 15,-10 0-96-15,-5 4-456 0,-9 3-312 16,-14 3-504-16,-2 3-1249 31,-7 0-3504-15</inkml:trace>
  <inkml:trace contextRef="#ctx0" brushRef="#br1" timeOffset="-82555.46">7613 18094 568 0,'0'0'9674'0,"0"0"-4937"0,0 0-2353 15,0 0-879-15,0 0-593 16,0 0-360-16,0 10-64 16,17-7 48-16,11 0-16 0,0-3-288 31,7 0-232-31,1 0-256 0,0 0-264 16,16-9-568-1,-13-4-1225-15,-3 3-3696 0</inkml:trace>
  <inkml:trace contextRef="#ctx0" brushRef="#br1" timeOffset="-82323.72">8175 17862 3568 0,'0'0'8810'0,"0"0"-4313"16,0 0-2208-16,0 0-905 15,0 0-712-15,0 0-272 16,0 0-216-16,0 0-184 15,-4 16 0-15,4 7-16 16,-8 5 16-16,4 7 8 0,-3 0-8 31,-2 0-224-31,1 0-432 16,1 0-928-16,3-7-2681 0,-4-9-3873 0</inkml:trace>
  <inkml:trace contextRef="#ctx0" brushRef="#br1" timeOffset="-80719.78">7538 15872 3184 0,'0'0'7082'16,"0"0"-4930"-16,0 0 217 15,0 0-545-15,0 0-736 0,0 0-520 16,0-22-192-1,0 9-143-15,8-4-9 16,3 5-48-16,2-4-8 16,-2 0-72-16,6 3 8 0,-2-2 72 15,2 2-80 1,-2 4 8-16,2 2-40 16,-2 1-56-1,1-1 8-15,-4 7 32 16,1 0-48-16,-6 3-48 15,1 14-16-15,0 1 64 0,-3 8 0 16,-2 2 0-16,-3 4 0 16,0-3 0-16,-3-1 0 0,-10 1-8 15,-2-7-96-15,2 1 32 16,1-14-64-16,5 1-16 16,2-10 56-16,5 0 48 15,0-13 48-15,0-13 0 0,12-12 0 16,8-9-8-16,4-1 8 0,0-3 0 31,0 10 0-31,0 3 8 16,-5 10 208-1,-2 11-88-15,-6 8 80 16,1 5-48-16,1 4-112 0,-2 0-48 16,2 7 0-16,-2 6 0 15,-3 3 16-15,1 3-16 0,-2-3 8 0,1 2 0 31,-4 5 64-31,-4-1-24 16,0 3 24-16,0 4-64 0,-4-4 16 16,-4 4-24-16,-4-4 0 15,0 4-520-15,5-4-1201 0,3-9-3864 0</inkml:trace>
  <inkml:trace contextRef="#ctx0" brushRef="#br1" timeOffset="-79469.9">9422 16916 1856 0,'0'0'8130'0,"0"0"-5538"15,0 0 33-15,0 0-921 16,0 0-808-16,0 0-568 16,0 0-192-1,0 13-136-15,0 16 136 16,0 12 361-16,0 16-41 0,0 3-176 16,-3 4-48-16,3 3-72 15,-4-10-72-15,0 6-40 16,-1-6-48-1,-3 0 0-15,1-6 8 0,-1-3 0 16,-1-7-8-16,1-6-296 16,1-7-312-16,-1-2-649 0,3-4-695 15,-3-9-2369-15,5-7-2720 16</inkml:trace>
  <inkml:trace contextRef="#ctx0" brushRef="#br1" timeOffset="-79131.41">9471 17126 1072 0,'0'0'10002'0,"0"0"-6905"15,0 0-1089-15,0 0-920 0,0 0-496 16,0 0-112-16,90-42-208 31,-62 45-127-31,4 14-73 0,0 8-8 16,-4 7-56-1,-4 6-8-15,-4 0 16 16,-12 0 32-16,-4 0-48 0,-4-3 0 16,-15 0 64-16,-13-6 64 15,-13-1 136-15,-6-3-40 0,-13-6 16 16,0 1-104-1,0-8-136-15,0-5-128 16,13-7-528-16,15-17-1201 16,16-1-2976-16</inkml:trace>
  <inkml:trace contextRef="#ctx0" brushRef="#br1" timeOffset="-78667.87">9937 17417 1064 0,'0'0'8666'0,"0"0"-4722"16,0 0-1351-16,0 0-681 0,0 0-783 31,0 0-465-31,0 0-304 15,-28 23 8-15,11-1 104 0,-2 4 32 16,3 2-184-16,0 4-72 0,0 0-88 0,8-4-88 31,4 4-64-31,4-3 40 0,0-4-48 16,0-6-96-16,8 0-488 16,3-6-216-16,17-7-664 15,-3-3-1353-15,-5-3-2648 0</inkml:trace>
  <inkml:trace contextRef="#ctx0" brushRef="#br1" timeOffset="-78313.72">10052 17040 3208 0,'0'0'5457'0,"0"0"-3696"0,0 0-337 0,0 0-384 15,0 0-216-15,0 0-135 16,0 0-193 0,-20 86-240-1,16-71-104-15,4-2-80 16,0-6-64-16,4-4 96 15,8-3 80-15,8 0 112 0,-4-13-64 16,4-9-24-16,0-1-72 16,-12-5 200-16,-4-1 560 0,-4 7-120 15,-4 10-111 1,-17 5-337-16,-6 7-328 0,-5 7-48 16,-12 18-889-16,12 0-2111 15,4-3-6618-15</inkml:trace>
  <inkml:trace contextRef="#ctx0" brushRef="#br1" timeOffset="-77543.02">9346 17580 864 0,'0'0'672'0,"0"0"3609"16,0 0-2569-16,0 0-280 16,0 0-319-16,0 0-105 31,0-3-200-31,0 3 24 16,0 0 112-16,0 0-55 0,0 0-169 15,0 9-184-15,0 4 448 16,0 9-232-16,0 4-240 0,0 2-144 15,-4 3 81 1,0 8-137-16,-3 2-16 16,-5 0-64-16,0 4-24 0,4-4-32 15,-4-3-80-15,4-3-40 16,0-9 8-16,4-4-64 0,0-9-120 16,4-7-584-16,0-6-1017 15,4-10-2336 1,4-9-2616-16</inkml:trace>
  <inkml:trace contextRef="#ctx0" brushRef="#br1" timeOffset="-75961.25">9853 16287 8625 0,'0'0'2609'0,"0"0"456"15,0 0-993-15,0 0-680 16,0 0-431-16,4-37-417 0,-4 37-376 15,0 0-120 1,0 2-48-16,0 11 64 16,0 3 40-16,0 0-96 15,0-3 56-15,0-1-56 0,0-2-8 16,3-4 0-16,5 1 0 16,9-7-88-16,3 0 32 0,8 0 40 15,-5-13 16-15,1-3-48 16,-4 0 48-1,-8-3 8-15,1 3 56 0,-10 7-56 16,1 3 176 0,-4 6-8-16,0 0-80 15,-7 9-96-15,-6 13-8 0,-2 7 8 16,-2 6 0-16,2 3 8 31,2 0-8-31,2 3 0 0,-2 1 0 16,1 2 0-16,5-3 8 15,-6 4-8-15,2-4 8 0,-6 0-8 16,2-6 0-16,-6-3-40 0,2-7 40 0,-9-6 16 31,4-6-16-31,0-4 16 16,5-6 88-16,2-3 128 0,6-3 160 16,-2-12-88-16,9-14-64 31,4-6-144-31,0-6-32 0,17-1-64 15,2 4 0-15,9 10-152 16,4 2-80 0,4 11 80-16,0 2-416 0,4 9-480 15,7 4-1649-15,-10 0-2720 16,-10 0-2697-16</inkml:trace>
  <inkml:trace contextRef="#ctx0" brushRef="#br1" timeOffset="-75691.76">10156 16474 1088 0,'0'0'6049'0,"0"0"-3768"16,0 0-609-16,0 0-816 15,0 0-240-15,0 0 800 16,0 0-375 0,0 0-337-16,-36 87-272 15,27-62-104-15,2-3-224 0,7-3-80 0,0-3 48 16,0-3-72-16,0 0-128 16,7-10-552-16,21-3-912 15,-4 0 31-15,1-10-2336 0</inkml:trace>
  <inkml:trace contextRef="#ctx0" brushRef="#br1" timeOffset="-75237.39">10287 16287 6329 0,'0'0'3921'0,"0"0"-2209"0,0 0-480 15,0 0-992-15,0 0-240 16,0 0 144-16,-20 32 8 16,16-16-24-16,-4 3-40 0,8-3-16 31,0 0-15-31,0-4-57 0,0-5-8 16,0-1-153-16,8-6-119 0,1 0 0 15,2 0 280-15,1-9 176 16,-8-4 32-16,4 0-184 0,-8 0 224 15,0 4 137 1,0 6 247 0,-12 3-448-16,0 0-168 0,1 10 40 15,-2 5-56 1,9 2-8-16,0-2-8 16,4-2-32-16,0-4-136 0,4-6 8 31,4-3 176-31,1 0 272 15,-2-3 296-15,-3-6-80 0,-4-4 72 16,0 0-128-16,0 1-16 16,0 5-416-16,-4 4-240 0,0 3-2432 0,4 0-6962 15</inkml:trace>
  <inkml:trace contextRef="#ctx0" brushRef="#br1" timeOffset="-74551.31">10729 16827 4793 0,'0'0'6689'15,"0"0"-4713"-15,0 0 633 0,0 0-761 16,0 0-791-16,0 0-633 16,-36-25-56-16,8 38-176 0,-8 9 48 15,-3 13-48-15,-1 12 128 16,-4 17 96-1,4 2-72 1,9 1-72-16,6 6-8 16,14-10-72-16,7 4-72 0,4-3-72 15,4-7-48-15,15-6-8 0,9-6-120 32,8-4-328-32,1-10-144 15,2-12-240-15,12-9-953 16,-10-10-2399-16,-6 0-2778 0</inkml:trace>
  <inkml:trace contextRef="#ctx0" brushRef="#br1" timeOffset="-74272.71">10929 17145 10642 0,'0'0'5113'0,"0"0"-2809"0,0 0-679 16,0 0-865-16,0 0-512 0,0 0-56 15,-28 79 168 1,16-41-120-16,3 4-88 0,2-1-80 31,3-6 24-31,0 0-96 16,4-7 16-16,0-2-16 15,0-11-464-15,4-2-512 0,11-6-1481 16,5-7-3440-16</inkml:trace>
  <inkml:trace contextRef="#ctx0" brushRef="#br1" timeOffset="-74003.21">11131 17421 7521 0,'0'0'8914'0,"0"0"-6289"0,0 0-745 16,0 0-864-16,0 0-528 0,0 0-288 16,120-19-112-16,-56 16-40 15,8 3 8-15,7 0-56 0,-15 0-56 16,12 0-256-1,-16 3-584-15,-4-3-840 16,-17 0-3041-16,-15-10-5858 0</inkml:trace>
  <inkml:trace contextRef="#ctx0" brushRef="#br1" timeOffset="-73555.36">11909 17237 12762 0,'0'0'4769'0,"0"0"-2600"16,0 0-993-16,0 0-808 16,0 0-352-16,0 0 208 0,0 89 160 31,-4-42 16-31,-5 10-112 15,-2 1-104-15,3-1-112 16,-4 6-16-16,0 1-40 0,-1 0-16 16,2-5 0-16,-1-5-232 31,0-2-376-31,4-11-120 16,-4-10-256-16,4-9-705 0,4-12-1431 15,0-7-2681-15</inkml:trace>
  <inkml:trace contextRef="#ctx0" brushRef="#br1" timeOffset="-73270.25">11881 17415 6905 0,'0'0'3121'16,"0"0"-169"-1,0 0-439-15,79-89-761 16,-51 69-632-16,-4 14-399 0,0 3-361 31,-4 3-328-31,-4 9-32 16,-4 17 0-16,-4 6 128 0,-8 6 112 15,0 3 48-15,-12-3-120 16,-4 4-96-16,-8-7 16 31,-4-4-80-31,-4-2-8 16,0-7-472-16,-7-6-1353 0,3-7-2944 15,12-9-4929-15</inkml:trace>
  <inkml:trace contextRef="#ctx0" brushRef="#br1" timeOffset="-72947.37">12279 17447 8737 0,'0'0'2865'15,"0"0"96"-15,0 0-489 0,0 0-1272 16,0 0-359-16,0 0-177 16,8-30-104-16,-8 30-304 31,-11 17-168-31,-6 5 8 0,2 10 152 0,-2 3 64 0,6 0-32 15,2-1-112-15,5-2-64 16,4-3-96-16,0-4-8 0,4-6 0 16,9-6-288-16,2-7-248 15,1-6-392-15,12-12-737 0,-3-11-2087 32,-6-5-4930-17</inkml:trace>
  <inkml:trace contextRef="#ctx0" brushRef="#br1" timeOffset="-72530.77">12407 17072 1360 0,'0'0'8634'0,"0"0"-6354"16,0 0-439-16,0 0-921 0,0 0-392 16,0 0-128-16,0 0-144 0,-64 60-184 0,64-47-64 15,0-4-8-15,4-2 48 16,8-4-48-16,0-3 264 16,0 0-104-1,-1-13-8-15,-2-3-56 16,-5-3 168-16,-4 3 272 0,0 0-32 15,-13 10-47 1,-2 3-305-16,-5 3-144 16,4 3 8-16,0 10-16 15,8 2 8-15,4-2 0 16,4-3-8-16,0-4-48 16,0-3-128-16,8-3 71 15,-4 0 105-15,8 0-8 0,-8-9-568 16,-4-1-736-16,0 4-1665 15,0 3-4096-15</inkml:trace>
  <inkml:trace contextRef="#ctx0" brushRef="#br1" timeOffset="-72198.77">12506 16929 7889 0,'0'0'4457'0,"0"0"-1992"16,0 0-321-16,0 0-704 0,103-25-463 16,-75 31-369-1,-3 16-312-15,-5 10-96 0,-5 12 24 16,-6 10 184-16,-5 10 8 15,-4-1-96-15,0 4-16 0,-9-4-80 32,-10 1-152-32,-1 0 32 0,-5-7-56 15,2-3-48-15,-5-7-168 16,0-5-560-16,-16-5-472 16,8-8-2521-16,4-10-6713 0</inkml:trace>
  <inkml:trace contextRef="#ctx0" brushRef="#br1" timeOffset="-71064.87">12749 16338 9858 0,'0'0'3120'16,"0"0"-7"-16,0 0-553 0,0 0-1375 15,0 0-609-15,4-19-344 31,-4 32-224-31,-4 16 40 0,-3 5 256 16,-2 11 32-16,1 2-120 0,0-2-208 0,1-1 72 16,3-5-72-16,-5-5-8 15,9-5-192-15,0-3-416 0,0-4-592 16,4-7-1697-16,12-5-3248 0</inkml:trace>
  <inkml:trace contextRef="#ctx0" brushRef="#br1" timeOffset="-70842.24">12929 16602 6737 0,'0'0'6145'15,"0"0"-3216"-15,0 0-521 0,0 0-1023 16,0 0-761-16,0 0-40 15,0 0-40-15,111 6-320 32,-67-6-112-32,0 0-104 0,0 0-8 15,-1 0-392-15,-7 0-432 16,-4 0-832-16,-8 0-1305 0,-12-3-3336 0</inkml:trace>
  <inkml:trace contextRef="#ctx0" brushRef="#br1" timeOffset="-70124.91">13578 16408 12018 0,'0'0'3137'0,"0"0"-609"16,0 0-591-16,0 0-985 0,0 0-664 15,0 0-288-15,0 0-104 0,0 0 104 16,4 29 8 15,-12-1 8-31,4 1-8 0,1-4-8 16,3 1-40-16,0-8-248 15,0-5-176-15,15-6 80 0,5-7-64 16,8 0 120-16,4-10 39 16,0-12 137-16,0-3 24 15,-9-4 80 1,1 1 48-16,-11 5 248 0,-6 4 145 15,-7 10 279-15,0 6 40 0,0 3-424 16,0 3-288-16,0 19-104 0,-4 7 104 31,1 8 0-15,-2 11 24-16,1 0-24 0,0 6 8 0,-4-4 0 16,-8 5 0-16,4 2-8 15,-3-6 0-15,-9-1 8 0,4-8-8 16,-8-1 0-16,0-9 0 15,0-10 8 1,-4-3 80-16,0-10 128 16,0-9 112-1,4 0-40-15,0-6 24 0,5-20-64 16,3-5-32-16,12-14-88 0,8-2 64 16,4-7-144-16,16 6-48 15,12 10-88-15,7 10-216 31,1 5-56-31,8 14-200 16,0 2-272-16,8 7-624 0,-8 0-3065 0,-9 0-5177 16</inkml:trace>
  <inkml:trace contextRef="#ctx0" brushRef="#br1" timeOffset="-69877.55">14008 16532 8465 0,'0'0'4585'16,"0"0"-1736"-16,0 0-1393 15,0 0-1040 1,0 0-248-16,0 0 232 0,-48 92 65 16,33-51-217-16,2 0-120 15,2 1-32-15,3-4-96 0,8-6 8 0,0-7-8 16,0-6-160-16,8-9-257 31,12-10-327-31,19 0-120 0,-7-16-1704 16,0-6-3266-16</inkml:trace>
  <inkml:trace contextRef="#ctx0" brushRef="#br1" timeOffset="-69523.44">14144 16275 10002 0,'0'0'3080'16,"0"0"-1127"0,0 0-1089-16,0 0-528 0,0 0 24 15,0 0-120-15,-64 76-152 16,60-57-80-16,4-3-8 15,0-4-112-15,4-8-216 0,12-1 40 16,0-3 288 0,4-3 128-16,0-10 24 0,-8-9-40 15,-4 3 48-15,-8-3 432 16,0 2 304-16,-4 8-223 16,-17 5-353-16,2 4-176 0,-5 3-128 31,4 7 40-31,4 6-56 15,4 5-704-15,4 1-1777 16,4-6-4232-16</inkml:trace>
  <inkml:trace contextRef="#ctx0" brushRef="#br1" timeOffset="-65535.87">3259 17888 6281 0,'0'0'4881'16,"0"0"-3289"-16,0 0-263 15,0 0-393-15,11 0-392 0,2 0-456 32,10 0 112-32,9 0-32 31,12-7 112-31,7 4 104 16,5-3-32-16,4 3 56 0,0-4-48 15,8 4-72-15,-5-3-56 16,2 2-24-16,3 2 17 15,-9-2 23-15,5-2-96 0,-8-1 48 16,-1 1-64-16,-3 0-56 16,-4 3-24-16,0 3-56 0,-4 0 8 15,-4 0 32-15,-5 0-40 16,1 0-8 0,-4 0-160-16,-4 0-248 0,0-3-177 15,-4-1-519-15,-5 1-952 16,1 3-1169-16,-12 0-3376 15</inkml:trace>
  <inkml:trace contextRef="#ctx0" brushRef="#br1" timeOffset="-57547.99">7781 15230 6905 0,'0'0'1432'0,"0"0"-151"15,0 0 31-15,0 0-232 16,0 0-192-1,-4-51-64-15,-1 48-143 16,2 0-369-16,-1 0-136 16,-4 3-80-16,-3-4-48 0,2 4-8 15,-3 0-40-15,0 0 0 0,-8 0 8 16,4 10 0-16,-12-3 0 16,0 5 40-1,-8 4-40-15,1 0-16 16,-5 0 16-16,-4 3-8 0,0 0 64 0,5 0-64 15,-2 3 0-15,2-3 16 16,3 3 64-16,4 1-24 0,4-1-48 16,4-3 8-16,-4 4-8 31,5 2 64-31,-9 0-64 16,8 4 0-16,-8 3 56 15,4-1-40-15,0 7-24 0,0-3 0 16,4 6 8-16,0 4 0 15,1 2 0 1,-1 7 0-16,-1 0-8 16,1 7 56-16,5-4-48 15,-5 0 0-15,4-6 0 0,0-3 56 16,4-7-8-16,4 3-40 16,0 1-8-16,-4-1 40 0,9 0 16 15,-6 7-56 1,2-3 8-16,-2 3-8 15,1-1 48-15,1-2-56 16,-6 3 0-16,10 0 16 0,-6 6-16 16,9 0 8-1,-3 0-8-15,7 4 8 0,0-1-8 16,0 0 8-16,0-6-8 31,0 0 8-31,0-3-8 16,0-4 0-16,0 1 0 0,0-3 8 15,0-1 32-15,0 4-40 16,3-3 0-16,5 2 0 0,5 4 0 16,-6-4 0-16,5 4 8 15,-3 3 0-15,-5-3-8 16,3 0 8-16,-3-1 0 16,5 1-8-16,-9-3 0 0,4-1 0 15,3 1 0-15,-3 0 8 0,4 3-8 16,1-4 0-16,-2 1 0 15,1-7 0 1,0 4 8-16,1-8-16 16,2 2 8-16,1-4-8 0,0-3 8 15,4-4-8-15,0 1 8 16,-1-4 0-16,2-3 0 31,2 0 0-31,1-2-48 16,5-1 48-16,-1-1 48 15,4-1-40-15,-1-2-8 0,6-2 16 16,2 3-8-16,5 0 72 16,3-4-72-16,5 1 0 0,8-4 88 31,0 1-80-31,8 0-32 0,0-4 16 0,-1 4-104 16,1-4 16-16,0 0 72 15,-1 0-56-15,18-2 0 0,18 2-16 16,21 1 88-16,11-7 0 0,0 0 0 15,-11 0 0-15,-12 0 0 32,-5 0 0-17,-4 3 0-15,-3-3-56 16,-5 0 48-16,1 3-56 0,-4 0-8 16,4-3 64-16,7 0 0 15,-3 0 8-15,8 0 0 0,3-9-56 16,1-1-24-1,-5 3-88-15,-3 1 32 16,-20 0-64-16,-17 3 24 0,-14 0 56 16,-6 3 120-16,0 0 0 15,6-4 40-15,10 1 208 0,-6 0 120 32,-2 0 16-32,5-3-104 15,3-1-56-15,9 1-80 16,0 0-136-16,4-1 32 15,-1 1-40 1,-7-1 8-16,-4 4 32 16,-8 0-40-16,-5-3 8 0,-6-1 48 15,-2 1-48-15,-3 0 128 16,4-4 96-16,0 1-80 16,7-1-56-16,2 4-96 0,7 0 8 15,-5 2 0-15,5 1-8 0,0 0 16 16,-4 3-16-16,3 0 16 15,-3 0 16-15,0 0-16 16,4 0 16-16,-1 0 120 16,9 0 8-16,12 0 24 15,23 0-88-15,17 0-40 0,7 0 32 16,-7-3-88-16,-20 3 0 16,-25-4 8-16,-11 4-8 0,-12 0 8 31,-4 0 40-31,12-3 56 15,11 3 56-15,17-6-80 0,23-3 72 16,13-7-55-16,3-7-49 0,-3 1 32 16,-28 0-80 15,-29 6 8-31,-19 0 0 0,-4 1-8 16,4-5 8-16,0-2 80 15,7-7 40-15,-3 1 144 0,0-7 24 16,-4-3-112-16,7-7-24 15,1-5-152-15,4-7 40 16,0-4-40 0,4 1 0-16,-4 3 0 0,-5-1 0 15,5 8 0-15,-8-1 136 0,0 3-136 16,-4 1 112-16,0-1 56 0,-5 0-48 16,9-2-56-16,-4 2-8 46,4 0-56-46,-1 7-8 0,-2 3-32 16,-6 3 32-16,-3 4 0 16,-4 5 8-16,-4 0-8 0,-4 1 8 15,-9 0-8-15,6-1 40 16,-5-2-32-16,-4-4-8 16,-1 0 88-1,5-2-72-15,-4-5-8 0,4-2 8 0,0 3-8 31,0 0 40-31,-4 3-48 0,4 0 8 16,-8 3 0-16,0 1-8 16,0 2-64-16,-4 3 8 15,0 4 56-15,0 0-8 0,0 3-8 16,-4-4 16-16,4 5 8 0,0-5-8 16,-4 1 0-16,0 0-80 0,0 0 8 0,0-4 64 15,0 4-136-15,-8-3 80 16,0 3-88-16,-4-1-24 15,0 1 56 1,-3 0 8-16,-2 0-16 31,6-1 0-31,-2 4-168 0,5-6 136 16,1 6 88-16,-6-4 64 16,5 5 0-16,-7-1-72 15,-1-1 80 1,-5 5 0-16,-7-4-40 0,1-1 40 15,-1 1 0-15,-4 1-48 16,1 1-16-16,3-1 56 0,0-1-8 0,7-1 8 16,-3-2-48-16,1 0 56 15,3 0 8-15,0-1-8 0,-4 4 0 32,0 1 0-32,-4-2 0 15,4 5 0-15,0 2-72 0,-4 3 72 16,5 1-8-1,-1 2-64-15,0 4 64 0,3 0-89 16,-2 3 89-16,-1 0-40 16,-4 0-48-1,-8 0 88-15,5 0-104 16,-10 0-64-16,2 0 72 16,-1-3 40-16,0-7 56 0,0 1-136 15,0 2 88-15,-3-5 40 16,2 2-24-1,-2 1 40-15,-1-1 8 0,-4 1-8 16,4 5 0-16,-3-2-8 16,-2 3 8-16,2 0-168 0,-1 3-16 15,1-3-64-15,-2 3 24 16,-3 0-40 15,5 0 80-31,-1 0-176 0,4 0 120 31,1 0 192-31,2 0-16 0,6 3 56 0,-1 7 0 0,8-4 8 16,4 6-8-16,5 1-40 16,-2 0 48-16,1-1-8 15,8 1-96-15,-4 0 48 16,-7-4 56-16,3 4 0 0,-12-4 16 16,0 4-16-16,0-3 8 15,-4 2-8-15,-4-2 8 0,-4 3 8 16,1-4 40-16,-5 1-56 31,4 0 0-31,0-1 0 0,1 0 8 0,2 1-8 16,1-4-8-16,5 7 8 15,-1-6 8-15,0 2-8 16,-4 0 8-16,0-2 0 0,5 2 0 16,3 1 0-1,-4-1-8 1,4 1 0-16,-4-1 0 15,-4 4 8-15,-3-4-8 16,2 1 8-16,-6-3-8 16,7-1-8-16,0 0 8 0,-4 0 8 15,0-2-8-15,8-1 0 16,0 0 0-16,5 4 8 0,7-7 0 31,0 2-8-31,-4 2 0 0,0-1 0 0,0 0 8 16,-3-3-8-16,-1 0 0 15,-4 0 48-15,-4 0-40 0,0-6 8 32,0 0-8-32,5-1 0 0,-2-3 88 15,5 4-48-15,9-3 192 16,-1 2-72 0,4 1 8-16,4-1-24 15,-4-2-104-15,4 3 120 0,0-4 56 16,0 4-144-1,4 0 40 1,1 2-112-16,-2-2 0 0,5 0 40 16,-3-1-40-16,2 1 40 0,-3 0-48 15,1-1-24-15,-9 1 24 0,3-3 8 16,-6 2 0-16,-1-3-8 16,-4 7 0-16,-4-6 16 0,0 2 64 31,4-2-80-31,0 2 112 15,4-2 24-15,1-1-128 16,3-2 56-16,-4-1-8 0,3 3-48 0,2-2 96 0,-1-1-104 31,-4 3 0-31,8-2 48 0,-8 2-40 16,4-2-8-16,1-1 0 16,-2 0 8-16,6 1 48 15,-5-1-56-15,3 3 0 0,-2-2 0 16,3 2-8-1,-4 4 8-15,0-4-32 16,-4 4 32-16,-8-3 0 16,-8 2 8-1,1 1-8-15,-9-1-40 16,8 4 40-16,-8 3 8 0,4 0-8 16,9 0 0-16,-6 0 0 0,5 0 0 15,5 0 0-15,-1 0-8 0,0 0 16 31,8 0-24-31,1 0 16 16,-1 0-8-16,-1 0-40 16,1 0-160-16,5-3 136 0,3 0 72 15,4-4-8-15,-1 4 8 32,6-3-56-32,-5-3-40 15,-4-1 88-15,-12-3-40 0,0 4-104 16,-8-1 80-16,-11 0 16 15,-1 7 48-15,-5 0-72 0,2 0 80 16,-1-3-8-16,9 3 0 16,-2-1 0-16,14-2 0 0,-5 3 8 15,8-3 0 1,4-1 48-16,0 1-48 16,4 3 40-16,4-3-40 15,8 6 0-15,1-4-8 0,3 4 8 0,0-3 0 31,-1 3-32-31,1-3 32 16,-4-4 40-16,1-2-32 0,-2-4-8 16,-3-3 0-16,1-3 0 15,-2-3 112-15,-2 3-104 0,2 0-8 32,-2 0 0-32,-1 3 0 0,0 0 0 15,0 1 0-15,0-5 8 0,0 4-8 16,-3 0 8-1,2-6-8-15,-2 7 8 16,-5-8-8-16,0 4 0 0,3 3 0 16,6 0 0-16,-5 1 80 31,8 5-64-31,-4 0-16 16,4 1 8-16,0 3 8 0,0-1-16 15,-3 1 0-15,6 0 0 0,-3 2 0 16,1 1-32-16,-2 0 32 0,2 0 8 0,-2 0-8 31,-2-1 0-31,-6 1-8 16,-3 3-8-16,-4 0 16 0,-4 0-80 15,1 0 80-15,-1 3 0 32,5 1 0-32,-1-1 0 0,0-3-8 15,4 0 8-15,-1 0 16 16,5 0-8-16,-3 0-8 15,3 0 0 1,-1 3 0-16,-2 0 0 0,-5 6-8 16,-7 1-32-16,-2 3 32 15,-3 3-48-15,5 0 48 0,3 3-296 0,4 0-752 32,4 3-760-32,8-3-1409 15,8-6-2896-15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30T12:00:21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21837 11611 1464 0,'0'0'4801'0,"0"0"-3433"31,0 0-640-31,0 0 401 16,0 0-201-16,0 0-312 0,-15-3-200 16,15 3-16-16,0 0 112 15,0 0 80-15,0 0-8 0,0 0-144 0,0 0-143 16,0 0-33 0,0 0-216-16,-5 0-40 31,5 0 48-31,0 0-48 15,0 0 8-15,0 0-16 0,0 0 0 32,0 0 88-32,0 0-32 0,0 0 104 15,0 0 80-15,0 0 16 0,0 0 24 16,0 0 64-16,13 3 88 16,6 3 224-16,9 0-88 0,4-3-72 15,5 1-80-15,2-1-143 16,4 0-25-16,2-3-56 15,-9 0-88-15,3 3 120 16,-3 1-104-16,1-4 16 16,2 3-24-16,-3 0 0 0,7-3 32 15,5 3-88-15,0-3-48 16,4 3 96-16,-4 0-96 16,-1-3 40-16,2 3 16 0,-10 1-64 15,1-1 96-15,-4 0-88 16,0-3 0-16,0 7 88 15,-4-5-24-15,7 2 8 0,2-1-64 16,6 3 32-16,5 1 56 16,-1-4-8-16,5 0-96 15,-4 0 8 1,-8 0 0 0,0 0 40-16,-4 1-48 15,-9-1 8-15,1 0 96 0,0-3-96 16,0 3 0-16,9 1 112 15,2-1-24-15,4 3-24 16,9 0-64-16,0-3-8 16,-4 4 96-1,4-1-96-15,-5 4 0 0,-6-4 8 0,-2 0-8 16,-7-2 48-16,-4 2-40 16,0-3 64-16,-1 0 112 15,-3-3-80-15,4 0-8 0,-4 0 8 31,0 3-56-31,0-3 48 16,-4 0-88-16,-4 0-8 16,-8 0 0-16,-4 4 0 0,-4-4 0 15,0 0-56-15,-1 0-328 16,6 0-152-16,3 3-312 16,27 0-688-1,-7-3-1249-15,5 0-3216 0</inkml:trace>
  <inkml:trace contextRef="#ctx0" brushRef="#br0" timeOffset="6138.57">8964 7035 616 0,'0'0'5809'16,"0"0"-5009"-16,0 0-544 16,0 0 344-16,0 0 176 0,0 0-127 15,0 0-105-15,0 0-72 32,0 0 8-32,0 0-8 15,0 0-88-15,0 0-72 0,0 0-88 0,0 0-24 0,0 0 88 16,0 4-8-16,0-1 56 15,8 0 40-15,-4 0-95 0,4 1 95 32,4 2 64-32,1-3 0 15,2 7-88-15,1-7-128 0,4 6 48 16,8-3 16-16,0 1-80 16,7 3-40-16,5-4 128 0,4 3-136 0,0-2 104 15,4-1-152 1,-1 0 72-1,1 1 72-15,1-1-104 16,-2 0-40-16,5 0-104 0,-5 4 0 16,5-3 48-1,4-1-40-15,4 1 72 0,4 2 25 16,3-3-41-16,5 1 64 31,4-1-88-31,-5-3 40 16,1 3 16-16,0 1-32 0,-8-1-64 15,-8 1 40-15,-5-1-48 16,1 0 48-16,-8 1-40 0,8-4-8 0,-4 3 8 0,7 0 64 31,5-3 56-31,3 1-8 16,17-4-56-16,-3 0 40 16,-2 0-8-16,0 0-24 0,-10 0-64 15,-1 0 8-15,-5-4 32 0,-7 1-40 31,-8 0 0-31,3 3 48 16,-2-3-40 0,-2 3-8-16,0 0 0 15,6-3 8-15,3 3 32 16,-5 0-48 0,5 0 8-16,-5 0 64 15,-2 0-24-15,-2 0 16 0,-2 0-56 0,-2 0 0 16,-7 0 48-16,4 0-48 15,3 3 32-15,2 0-40 0,2 0 0 16,2 0 0-16,2 1 0 16,1-4 8-16,3 3 16 0,1-3-16 15,1 0-8-15,-2 3 0 32,1-3 8-32,0 0 8 15,4 0-8-15,-5 0-8 16,5 0 40-16,4 0-32 0,-8 0-8 15,3-3 8-15,1 0 56 0,-4-1-56 16,0 1-8-16,-1 0 0 31,1 3 48-31,0-3-48 0,-4 3 0 16,0-3 0-16,-1 0-8 0,-6 0 8 16,-2 3 0-16,1-4 0 15,-4 1 0-15,0 0 0 0,-4 0 0 16,0-3 8-1,0 2-8-15,3-2 8 16,-3 3-8-16,4-4 0 0,4 1 8 16,0 3 0-16,4-3 0 15,-1-1 8-15,5 4 32 0,0 0 80 16,0-1 0-16,0-1-56 31,-1 1 64-31,5-2-8 16,4-1-8-16,16-2-64 15,19-4-40-15,17 4 72 0,7-1-88 16,-3 7 0-16,-9 0 0 16,-11 3 8-16,0 0 0 0,-1 0 0 31,1 3-8-31,0 3 56 16,-1 1-56-16,5-4-8 0,-1 3 8 15,10 1 16-15,-2-1 32 0,0-3-48 16,5 3-56-16,-5-2 56 0,-2 5 0 15,-6-3 0 1,-3 1 0-16,-5-1 8 31,1 4-8-31,-4-4 0 16,-1 0 0 0,-3 1 8-16,4-1 40 15,-17-3-40-15,-3 1-8 0,3 2-40 16,-7-3 32-16,0 3 8 15,8-2-16-15,-13-1 16 16,9 0 0-16,5 3 0 0,-2-3 0 16,-3 0 0-16,-4 4 8 0,0-4-8 15,-5 0 8-15,-3 1 40 0,0-2-40 0,-4 2-8 32,-1-4 0-32,5 3 0 15,-4-3 0-15,0 3-40 0,-1-3 32 16,-2 0 8-16,-2 0 0 15,-3 0 0-15,4 0 0 16,-5 0 0-16,2 0 40 0,-1 0-40 16,3 0-16-1,-3 0 16-15,4 0 0 0,-1 0-8 16,2 0 8-16,-2 0 0 0,5 0 8 16,0 0-8-16,0 0 0 15,-1 0 0-15,5 0 16 16,0 0-16-1,0 0 0-15,3 0 8 32,1 0 48-32,0 0-56 0,-4 0 0 15,0 0-8-15,0 0 0 0,4-3 8 16,0-4-16-16,-1 5 8 16,1-5 8-16,0 4 0 15,3-4-8-15,1 4 0 16,0 0 0-16,4-3 8 0,-1 3-72 15,1 0 64-15,0-4 8 16,-4 1 0-16,-1 0 0 16,1 2 8-16,0-5-8 0,4 5 64 31,-4-2-64-15,7 0-8-16,-7 3-40 15,4 0 40-15,-1-1-56 0,-3 1-8 0,-4 3 16 16,0 0 56-16,-5 0-16 15,1-3 8-15,0 3 0 16,-1-3 8 0,2 3 0-16,3-4 0 15,0 4 0-15,0 0 0 0,-5 0 0 16,5 0 0-16,-4 0 40 16,-1 0-40-16,5 0 0 0,0 7 0 15,0-1-96-15,4 4 80 16,-4-7-168-1,-1 3 88-15,0 1 32 16,1-4-16-16,0 0 16 16,0 0-80-16,-8-3 8 15,0 4-32-15,-9-2-96 16,1 2-160-16,-8-4-104 0,-4 6-441 31,-4-3-295-31,-4 1-840 16,-8-1-1081-16,-5-3-4761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7-30T12:01:02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 5188 880 0,'0'0'656'15,"8"-16"2008"-15,-5 6-1151 16,6 1-265-16,-5-1 224 16,0 4-39-16,-4 3-97 0,4-4-152 15,-4 7-88 1,0-3-47-16,0 3-201 0,0 0-288 16,0 0-136-16,0 0-48 15,0 0-128-15,0 0-144 16,0 10-104-16,-4 6-8 0,-4 9 8 15,4 7 0-15,-4 9 0 32,-4 7 0-32,4 9 8 15,-8 16 0-15,0 10 0 0,-8 15-8 16,-4 4 8-16,4-23 8 16,4-16-8-16,-7 1-8 15,3-11 0-15,0 5 0 0,-8 2 0 31,4-15-80-31,-4 5 72 0,-8-5 8 16,5-7 0-16,3-9 8 0,-5-7 0 16,9-9-8-16,5-7 0 15,-1-6-16-15,4 0-40 0,8-23 0 16,4-5-232 0,8-10 136-1,0-7 96-15,0-2 48 0,12 9 8 16,4 3 0-1,0 9 8-15,4 7 0 16,-1 10 8-16,2-1 32 0,-1 10-48 31,3 0 0-31,5 0 48 16,-4 16 32-16,8 3 8 0,0 10 72 16,-4 6 88-16,4 0-72 15,0 0-88-15,-4-4 16 0,0 5 24 0,-4-8-32 16,0 7 200-16,-5-4 0 0,1-2-224 31,-4-4 56-31,-4-5-56 0,0-5-64 16,-1-5 24-16,-2-1-32 15,3-5-600-15,4-4-816 16,3-13-1649 0,-2-6-2984-16</inkml:trace>
  <inkml:trace contextRef="#ctx0" brushRef="#br0" timeOffset="432.21">2689 5454 392 0,'0'0'10034'16,"0"0"-8770"-16,0 0 16 15,0 0 1081-15,0 0-1113 0,0 0-560 16,0 0-104-16,-4-3-280 16,-8 16-112-16,-4 15 80 0,-7 14 297 15,-2 5 63-15,-10 23-144 31,3 16-184-15,-5 12-64-16,9-6-16 16,9-19-88-16,15-25 8 0,0-10 8 15,4 0-96-15,0 4-8 0,0-1-40 16,8-9-8-16,11-7-88 0,5-9-152 31,4-7-128-31,4-9-456 16,20-12-1185-16,-4-13-3000 0,-12-5-5849 0</inkml:trace>
  <inkml:trace contextRef="#ctx0" brushRef="#br0" timeOffset="1196.39">2944 5639 1072 0,'0'0'8065'16,"0"0"-5864"-16,0 0-809 0,0 0 841 16,0 0-913-16,0 0-768 0,0 18-368 15,0 5 56-15,-5 8 344 16,-6 11-216 0,3 2-64-16,-8 10 137 15,0-6-217-15,0 6-56 0,0-7-16 16,0-5-88-1,5-4-56-15,3-13 16 0,-1-6-16 16,9-9 0-16,0-7 0 31,0-3-8-31,9-9 0 16,10-14 40-16,5-18 16 0,4-7-40 16,4-2-16-16,-4-1-200 15,-4 10 112-15,-5 9 80 0,-10 12 8 0,-1 14 128 16,-4 3 104-1,-4 3-16-15,0 3-216 16,0 13 8-16,0 9 0 16,0 7-8-16,0 3 8 0,0 0 8 15,4-3-8-15,-4-1 0 16,7-5 8 0,-3-7-16-16,9-3 8 31,-6-7-8-31,5-5-8 0,1-4-40 15,2 0 48-15,-3-16 96 0,4-7-8 16,0-8 144-16,0-7 120 16,-8-7-80-16,0 1 64 0,-4 9 88 15,-4 6 16 1,0 7 16-16,0 9-144 16,0 4-64-16,0 6-224 0,-4 0-24 15,4 3-448-15,0-4-496 16,0 4-560-16,0 0-2377 0,0 0-3481 15</inkml:trace>
  <inkml:trace contextRef="#ctx0" brushRef="#br0" timeOffset="1519.26">3362 5499 5089 0,'0'0'6473'0,"0"0"-4089"0,0 0-375 16,0 0-233-16,0 0-832 15,0 0-527-15,0 0-233 0,20 6-136 16,-8 7-40 0,0 6 56-1,4 6 88-15,4 7 40 0,-1 0-64 0,-6 6 168 16,-1 3-112-16,-5 4-32 15,-7 5 24-15,0 7-16 0,-7 1 88 16,-18 5-176-16,-3-2 48 31,-7-4-16-31,-5-3-88 16,1-7-16-16,-2-12-224 16,-23-6-872-16,9-13-2017 0,11-13-8297 15</inkml:trace>
  <inkml:trace contextRef="#ctx0" brushRef="#br0" timeOffset="2136.33">3693 5854 5265 0,'0'0'6257'0,"0"0"-5073"16,0 0-200-16,0 0 1249 15,0 0-609-15,0 0-656 0,-16 13-199 16,16-13-97 15,0 0-128-31,0 0-224 16,4 0-128-16,4 0-112 0,11 3 16 15,6 1 24-15,10 2-8 16,6-3 16-16,6-3-80 16,1 0-40-16,0 0-8 0,0 0-432 15,-5 0-408-15,2 0-817 16,-10-9-1167-16,-7 5-2609 16,-12-2-3993-16</inkml:trace>
  <inkml:trace contextRef="#ctx0" brushRef="#br0" timeOffset="2352.42">3661 6159 5601 0,'0'0'6217'0,"0"0"-5297"15,0 0-24-15,0 0 881 16,0 0-465-16,0 0-464 15,84 32-40-15,-33-32-191 0,9 0-249 16,4-10-368-16,27-12-488 16,-18 0-3769-16,-10 0-5778 0</inkml:trace>
  <inkml:trace contextRef="#ctx0" brushRef="#br0" timeOffset="3909.42">5458 5407 1464 0,'0'0'5833'15,"0"0"-4105"-15,0 0 265 32,0 0 439-32,0 0-431 15,0 0-633-15,7-32-376 0,-7 32-216 16,0 0-271-16,0 0-225 16,0 0-8-16,0 6-136 15,-7 16-128-15,-1 10 40 0,-12 25-40 16,-8 23 40-16,-4 18-40 15,-4 10 40-15,4-9-48 16,-3-8 0-16,7-20 8 16,4-11 0-16,4-19-8 15,4-6-72-15,1 0-176 0,-2-3-160 16,6-4-529-16,2-9-559 16,9-19-1337-16,0 0-1471 31,12-6-505-31</inkml:trace>
  <inkml:trace contextRef="#ctx0" brushRef="#br0" timeOffset="4225.79">5813 5331 8809 0,'0'0'1601'16,"0"0"-905"-16,0 0 928 0,0 0 529 15,0 0-937-15,0 0-512 0,0 0-352 32,0 0-160-32,28-7-32 15,-37 39-88 1,-6 15 120 0,-6 24 24-1,-3 14 40-15,1 20 120 0,-5 3-79 16,4-23-153-16,8-21-80 15,4-19-16-15,4-4 0 0,-4 3-48 16,-4 1-521-16,5-1 17 0,-6-9-776 16,6-16-896-16,-2-13-809 0,6-6-3096 0</inkml:trace>
  <inkml:trace contextRef="#ctx0" brushRef="#br0" timeOffset="4642.39">6047 5016 3912 0,'0'0'5097'16,"0"0"-3720"-16,0 0 471 0,0 0 505 15,0 0-1129 1,0 0-712-16,-75-35-312 15,36 48 24 1,-10 9 8 0,-7 4 32-16,0 5-40 0,-4-2-64 0,9 0-16 15,-1-7-40-15,0-3-56 16,9-10 48-16,3-2-24 0,0-7 304 16,4 0 89-16,0-13 55 31,4-6-224-31,4 3-8 0,0 3 80 15,0 4-80-15,5 2 16 16,3 7-200-16,-4 0-104 0,0 10-8 16,-4 9-112-16,1 13-304 0,-5 3-600 15,0 28-457 17,4-9-1575-32,8-6-2505 0</inkml:trace>
  <inkml:trace contextRef="#ctx0" brushRef="#br0" timeOffset="5491.22">4900 6788 4640 0,'0'0'7546'0,"0"0"-6610"0,0 0 185 31,0 0 903-31,0 0-680 16,0 0-680-16,0 0-360 0,0 0-103 16,-39 32 47-16,18 2 144 15,-3 11-8-15,1 9 88 0,-1 0-56 16,4 6-232-16,8-3-56 15,4-3-24 1,3-6-96-16,5-7 32 0,0-6-40 16,17-9-168-16,3-14-344 15,7-9-496-15,18-18-1017 0,-10-14-2648 16,1-9-4489-16</inkml:trace>
  <inkml:trace contextRef="#ctx0" brushRef="#br0" timeOffset="5929.96">4968 6591 784 0,'0'0'8978'16,"0"0"-7562"-16,0 0 264 0,0 0 353 15,0 0-905-15,0 0-576 16,-32-16-264-16,28 16-112 15,0 10-56-15,0-1-16 0,4 4-40 32,0 0-64-32,0-4 16 0,0 1-16 0,0-4 0 15,4-3-168-15,4-3-32 16,-4 0-96-16,4-9 168 16,-4-4 128-16,0 0 0 0,-4 7 48 15,0 3 192 1,0 3 48-1,-4 0-56-15,0 0-112 16,-4 0-112-16,4 0 48 16,4 0-56-16,0 0 8 15,0 0 0-15,0 0 136 0,0 0 96 16,0-4 208-16,0-8-103 31,-8 5-241-31,0 1-104 0,-4 3 0 16,-7 3-441-16,2 19-623 0,6 7-2080 0,3-1-4514 15</inkml:trace>
  <inkml:trace contextRef="#ctx0" brushRef="#br0" timeOffset="6246.3">5183 6852 11402 0,'0'0'2168'0,"0"0"-1407"0,0 0 831 16,0 0-536-16,0 0-584 31,0 0-336-31,0 0-24 0,0 0 72 15,119 22 128-15,-66-22-64 16,6-7-96-16,-8-2-152 16,-6-1-792-16,-9 4-616 0,-20 6-1129 0,-8 0-1799 0,-8 0-2074 15</inkml:trace>
  <inkml:trace contextRef="#ctx0" brushRef="#br0" timeOffset="6431.16">5111 7096 4424 0,'0'0'4825'15,"0"0"-3960"-15,0 0 447 0,0 0 464 16,0 0-407-16,112 38-497 16,-61-38-240-16,5 0-168 0,4-13-424 15,24-9-40 1,-16 0-2472-16,-12 3-2538 0</inkml:trace>
  <inkml:trace contextRef="#ctx0" brushRef="#br0" timeOffset="6647.26">6032 6788 14875 0,'0'0'2416'15,"0"0"-1616"-15,0 0 353 32,0 0-521-32,0 0-456 0,0 0-120 15,-32 82 56-15,16-43-8 16,0 2-56-16,0 3-40 0,0 1-8 0,0-1-608 16,-12 1-1153-16,13-10-4656 15,-6-10-336-15</inkml:trace>
  <inkml:trace contextRef="#ctx0" brushRef="#br0" timeOffset="7611.94">5510 4489 1800 0,'0'0'7081'0,"0"0"-5936"16,0 0 143-16,0 0 616 0,0 0-183 0,-4 3-497 0,4-3-168 15,0 0 88-15,0 0-223 16,0 0-249-16,4-6-280 16,7-3-136-16,10-11-168 15,-1 1-88-15,3-3 0 0,1 6 0 16,0 4-8-16,-12 2-8 0,1 7-64 47,-6 3-8-47,-3 6-40 0,4 13-24 15,-4 6 80-15,-4 7 64 0,0 7-48 16,0-1-16-16,0-4-152 16,-12-5-72-16,8-10-40 0,0-6 16 15,4-10 71 1,0-3 145-16,0 0 104 15,0-13 249-15,4-15-153 0,12-7-96 16,0-10-56-16,8 1-65 16,4 2 1-16,-5 8 120 0,-2 11 8 15,-5 8 112-15,-4 8 113 32,-5 7-97-32,6 0-136 15,-5 10-40-15,3 9 40 16,2 6 0-16,-2 4 8 0,1 2 48 15,-3 5-48-15,2-1-8 16,2 0-72-16,2 15-1289 0,1-6-3184 31,0-8-5209-31</inkml:trace>
  <inkml:trace contextRef="#ctx0" brushRef="#br0" timeOffset="8166.53">6944 5353 1584 0,'0'0'9234'16,"0"0"-7170"-16,0 0 73 15,0 0 143-15,0 0-799 0,0 0-761 16,0 0-408-16,0 0-184 0,-4 35-128 16,-12 25 120-1,-12 35 216-15,-7 42 32 31,-6 18 240-31,5 1-360 16,1-23-152-16,3-22-48 0,0-15-40 16,8-23 32-16,-4-16-32 15,9-16-8-15,2-6 0 0,-2 0-144 16,3 0-128-16,-5-7-56 16,14-9-512-16,-1-19-576 15,8-2-1249-15,0-18-1936 16</inkml:trace>
  <inkml:trace contextRef="#ctx0" brushRef="#br0" timeOffset="8482.91">6781 5816 3632 0,'0'0'6690'0,"0"0"-5410"16,0 0-16-16,0 0 409 0,0 0-457 15,95-76-408 1,-59 70-88-16,1 6-320 16,2 0-152-16,-3 3-48 0,-4 16-104 15,-4 6-16-15,-12 7-64 16,-8 9-8-16,-8 4 112 16,-4 2 96-16,-16 1 105 0,-8 0-121 31,-4-1 40-31,-12-5-32 0,-4-4-24 0,-8-3-96 15,-4-10-88-15,5-2-104 0,3-11-680 16,0-12-897-16,16 0-2640 16,16-12-3480-16</inkml:trace>
  <inkml:trace contextRef="#ctx0" brushRef="#br0" timeOffset="8868.26">7239 6181 8425 0,'0'0'4137'0,"0"0"-3105"16,0 0 977-16,0 0-249 0,0 0-792 16,0 0-559-1,0 4-185-15,0 8-56 16,-8 11 224-16,-4 5 152 0,-8 4-56 31,0 9-40-31,0 1-216 16,-3-1-104-16,6 0-80 0,6 0-48 15,-2-6 8-15,9-10-8 16,4 1-96-16,0-10-240 0,13-10-344 16,10-6-328-16,18-9-1009 15,-6-17-3080-15,-3-5-4977 16</inkml:trace>
  <inkml:trace contextRef="#ctx0" brushRef="#br0" timeOffset="9269.23">7474 5861 4905 0,'0'0'4545'16,"0"0"-3561"-16,0 0-56 15,0 0 568-15,0 0-207 16,0 0-321-16,0 0-272 15,0 0-408-15,0 0 40 0,-76 79-104 16,76-63-80-16,0-4-64 16,0-2-80-16,0-3-176 15,13-7-48-15,-2 0 8 0,6-7 32 16,-6-8 24-16,1-5 88 16,-3 1 72-16,-6 4 8 15,-3 5 472-15,0 7 176 0,-3 3-16 16,-10 0-360-16,5 6-176 15,-3 10 16-15,6-3-112 16,-3-1-8 15,8-2-16-31,-4 0-184 16,4-10-152-16,0 0-16 0,0-7-112 16,-4-12-1256-16,1 0-3761 0</inkml:trace>
  <inkml:trace contextRef="#ctx0" brushRef="#br0" timeOffset="10187.02">7502 4616 7865 0,'0'0'2641'16,"0"0"-769"-16,0 0 553 15,0 0-937-15,0 0-768 16,0 0-272 0,0 0-136-16,0 13-216 15,-12 6 0-15,0 6 200 16,0 7-128-16,0 3-112 15,4-3-40-15,5-1-8 0,3-2 40 16,0-4-48-16,3-9-120 0,13-6-72 16,0-4 40-1,8-6-24-15,-1-3 8 16,5-13-32-16,-3-3 56 16,-1-7 64-16,-9 1 80 0,-6-3 8 15,-5 5 80 16,0 8 192-31,-4 2 192 0,0 10-48 16,0-1-127-16,0 4-137 16,0 0-160-16,0 7-200 15,0 12 31-15,0 7 169 0,0 5-8 16,0 1 0-16,0 9 8 16,0 0 0-16,0 7 0 0,-4 0 0 15,-13-4 8-15,-2 1-8 16,-1-7 0-16,-8-6-8 31,-4-7 0-31,4-6 8 0,0-6 0 16,4-4 65-16,1-6 79 15,6-3 40-15,2 0 104 0,10-15 104 16,1-5 24 0,4-8-200-16,9-7-168 15,6 0-48-15,13 0-168 16,0 6-120-16,8 4-184 0,0 9-409 15,12 7-623-15,-12 6-1601 16,-5-1-2776-16</inkml:trace>
  <inkml:trace contextRef="#ctx0" brushRef="#br0" timeOffset="10472.16">7901 4838 7465 0,'0'0'3225'0,"0"0"-913"0,0 0 281 0,0 0-1017 16,0 0-784-16,0 0-440 0,0 0-248 15,-48 51 40-15,27-13 201 0,-2 3-33 32,7 4-80-32,0-1-88 15,8-2-88-15,8-4-56 16,0-9-8-1,0-4-248-15,16-9-280 0,3-7-553 16,18-9-375 0,-10 0-1097-1,-3-13-2016-15</inkml:trace>
  <inkml:trace contextRef="#ctx0" brushRef="#br0" timeOffset="10841.9">8047 4623 4841 0,'0'0'4328'0,"0"0"-3063"16,0 0 263 0,0 0-480-16,0 0-488 15,0 0 25 1,0 0-1-16,-47 63-336 31,47-44-168-31,0 0-80 16,0-3 0-16,0-3-152 0,12-7-96 15,-5-6 104-15,6 0 144 0,-1-6 304 16,0-10-80-16,-4-7-24 0,-4-2 104 16,-4 3 608-16,0 3-288 0,0 3-208 15,-4 7 88-15,-4 2-72 16,-1 7-312-16,6 0-120 0,-5 9-432 15,-4 11-880-15,0 2-1521 16,4-3-4568-16</inkml:trace>
  <inkml:trace contextRef="#ctx0" brushRef="#br0" timeOffset="11721.95">8371 5654 10114 0,'0'0'1936'0,"0"0"-384"0,0 0 609 15,0 0-553-15,0 0-480 0,0 0-135 31,0 0-289-31,-21-9-328 0,1 12-208 16,-12 19-72-16,-3 7 72 16,-9 9-48-16,0 13 8 0,0 9 8 15,5 13-16-15,3 19-32 16,12-13-16-16,4-2 48 31,12-17-32-31,8-19-80 16,0 0-8-16,8 4 0 0,12-7-24 15,4-10-776-15,8-5 408 16,0-14-936-16,23-9-937 0,-7-6-2128 16,-8-10-2584-16</inkml:trace>
  <inkml:trace contextRef="#ctx0" brushRef="#br0" timeOffset="11960.2">8569 5953 5601 0,'0'0'6601'0,"0"0"-4536"15,0 0-1-15,0 0-640 16,0 0-856-16,0 0-424 0,-11 57 209 16,-6-19 119-16,2 3-64 31,-1 4-120-31,4-1-104 15,-4-6-72-15,8 0-112 0,-4-9 0 0,9-3-528 0,-1-7-633 16,4-10-1551-16,7-3-2521 16,5-6-3561-16</inkml:trace>
  <inkml:trace contextRef="#ctx0" brushRef="#br0" timeOffset="12191.92">8725 6159 10234 0,'0'0'2160'16,"0"0"-648"0,0 0 441-16,0 0-553 15,84 0-560-15,-45 0-119 0,13 0-225 0,1 0-304 32,3 0-112-32,-5 0-32 0,-3 0-48 15,-1 0-288-15,-11 0-601 16,12 0-1055-16,-20-6-2017 31,0-1-2064-31</inkml:trace>
  <inkml:trace contextRef="#ctx0" brushRef="#br0" timeOffset="12608.52">9909 5813 9025 0,'0'0'1993'0,"0"0"-289"0,0 0 1233 15,0 0-681-15,0 0-759 0,0 0-513 32,32-28-416-32,-32 28-408 0,-4 22-152 15,-13 10 72-15,-3 28 184 16,-7 26-64-16,-14 31 320 16,6 7-120-16,-5-4-256 0,5-18-136 15,7-29 80-15,11-19-88 16,2-16 0-16,2-6-160 0,-2 3-112 15,2-4-208-15,-2 1-176 16,3-12-512-16,3-20-1009 16,6 0-2600-16,3-4-2312 0</inkml:trace>
  <inkml:trace contextRef="#ctx0" brushRef="#br0" timeOffset="12878.02">9860 6048 3528 0,'0'0'6786'0,"0"0"-5754"31,0 0-232-31,0 0 752 0,92-51-535 16,-64 51-441-16,0 0-184 16,0 7-24-16,0 11 40 15,-12 5 16-15,-4 6-120 0,-8 6-8 16,-4 2-56-16,-4 2 216 15,-20-2 32 1,-4-2-71 0,-12-3-49-16,-8-6-72 0,-4-1-152 15,5-9-136-15,-5 0-8 16,12-7-832-16,1-5-921 0,14-4-2432 16,13 0-2400-16</inkml:trace>
  <inkml:trace contextRef="#ctx0" brushRef="#br0" timeOffset="13232.12">10279 6252 9842 0,'0'0'2920'16,"0"0"-1239"-1,0 0 223-15,0 0-688 0,0 0-720 16,0 0-296-16,0 0-120 16,-16 31 288-16,0-9 41 0,0 10-17 0,1 3 56 15,-2 0-176-15,2 0-160 31,2-3-40-31,9-4-24 0,4-2-48 16,0-8-336-16,0-1-304 16,17-8-265-16,2-9-319 15,22-3-888-15,-2-16-2657 0,-3-3-4001 0</inkml:trace>
  <inkml:trace contextRef="#ctx0" brushRef="#br0" timeOffset="13633.09">10487 5953 1536 0,'0'0'7105'0,"0"0"-5904"16,0 0 7-16,0 0 224 15,0 0-336-15,-41 0-199 16,37 3-97-16,0 0-296 0,1 4-296 15,3-1-192 1,0 0 0-16,0 4-16 0,0-4-56 16,3 0-120-16,5-2-40 15,5-4-8-15,-9 0 48 16,7 0 16-16,-7-4 160 0,0-2 80 16,-4 0 552-16,0-1 192 31,0 1-96-31,-8 3-232 15,-3-1-80-15,2 2-112 0,1 2-160 16,4 0-88-16,-3 0-56 16,7 0-8-16,0 0-560 15,0 0-752-15,0 0-1376 0,0 0-1209 32,0 0-4401-32</inkml:trace>
  <inkml:trace contextRef="#ctx0" brushRef="#br0" timeOffset="13933.81">10706 5686 10162 0,'0'0'2776'15,"0"0"-647"-15,0 0-361 31,0 0-920-31,0 0-504 16,0 0 256-16,63 73 257 16,-31-35-145-16,-4 16-208 0,8 10-176 15,-12 21-264-15,-9-5-8 16,-11-10-48-16,-4-7 0 0,-24-15-8 31,-15 9 0-31,-13 3 0 16,-7-3-304-16,-33 4-768 0,12-20-1681 15,16-6-4520-15</inkml:trace>
  <inkml:trace contextRef="#ctx0" brushRef="#br0" timeOffset="14582.12">10646 5077 672 0,'0'0'7457'0,"0"0"-5112"16,0 0 23-16,0 0 97 16,0 0-929-16,0 0-512 0,0-4-167 15,0 4-289-15,0 6-272 0,0 11-200 16,-9 11 96-16,-2 4 80 31,-1 6-96-15,-4 0-80-16,4 3-24 15,0-3-72-15,8-3-176 0,-4-3-696 16,4-7-889-16,4-5-1351 16,4-11-1521-16,8-6-3625 0</inkml:trace>
  <inkml:trace contextRef="#ctx0" brushRef="#br0" timeOffset="14813.85">10781 5289 1528 0,'0'0'7249'0,"0"0"-5224"0,0 0-305 15,0 0 537 1,0 0-777-16,0 0-368 0,112 0-248 16,-76 0-432-16,-1-3-223 0,5 0-209 31,0-1-16-31,-4-2-1049 15,0 0-1183-15,-8 0-1849 16,-13-1-2256-16</inkml:trace>
  <inkml:trace contextRef="#ctx0" brushRef="#br0" timeOffset="15415.3">11494 4927 8977 0,'0'0'2889'0,"0"0"-168"31,0 0-769-31,0 0-984 16,0 0-576-16,0 0-280 0,0 0-112 0,0 0 8 16,-40 86 0-16,33-51 0 15,-2-10 0 1,9 1-8-16,0-7-256 0,5-6-136 31,10-7 192-31,6-6 128 16,-2 0 72-16,1-3 88 0,4-13 24 15,-8-3-16-15,0-1 48 16,-4-2 376-16,-5 10 104 16,2-1 57-16,-9 7-9 0,0 6-312 15,0 0-360-15,0 9-8 16,0 10-192-16,0 13 192 15,0 6 16-15,0 4-8 0,0 5 0 16,-9 4 0-16,-2-1-8 16,-1 2-312-16,0-5-24 15,-4-6 176 17,0-3 96-32,-3-9 64 15,-2-7 8-15,-3-6 72 0,-4-7 0 16,0-9 152-16,0 0 0 0,5-12 136 15,3-10-16-15,8-7-144 16,8-2 184-16,4-8-112 16,12-2-152-16,16 0-120 15,0 2 0-15,8 8-8 0,-1 9-216 16,1 3-88-16,0 3-368 31,16 6-760-31,-9 4-1049 16,-2-1-2760-16</inkml:trace>
  <inkml:trace contextRef="#ctx0" brushRef="#br0" timeOffset="15637.92">11924 5077 8769 0,'0'0'2793'16,"0"0"168"-1,0 0-737-15,0 0-1200 16,0 0-664-16,0 0-352 0,0 0-8 15,-15 63 256-15,2-28-16 0,2 6-15 16,-1 0-97 0,4-2-112-1,0-4-8-15,8-4-8 0,0-5-569 16,11-7-383-16,17-13-400 16,0-3-1217-16,0-3-1399 0</inkml:trace>
  <inkml:trace contextRef="#ctx0" brushRef="#br0" timeOffset="16054.52">12199 4829 8345 0,'0'0'2497'15,"0"0"-1033"-15,0 0 393 16,0 0-793-16,0 0-512 0,-71 19-176 16,51 0-152-16,8 3-88 0,3 3-72 15,2 1-64-15,3-4-56 16,4-6-112 0,0-3-200-16,11-7 80 15,10-6 256-15,-5 0 32 0,3-16 128 16,2-3-32-16,-10-6 128 15,2-1 296 1,-9 4 192-16,-4 3-72 0,0 4-8 31,0 8 121-31,0 4-377 16,-4 3-328-16,0 0-48 0,-5 3-280 31,-2 6-320-31,-6 11-649 16,2-5-655-16,3-2-2809 0</inkml:trace>
  <inkml:trace contextRef="#ctx0" brushRef="#br0" timeOffset="18623.31">13279 5978 5337 0,'0'0'3192'31,"0"0"-1223"-31,0 0-625 0,0 0 824 16,0 0-631-16,0 0-665 15,4 0-448-15,-4 0-208 0,0 3-72 16,0 10-80-16,0 3 72 0,0 6 216 0,0 7-136 31,-4 2-8-31,-11 1-40 0,-6 0-104 16,-7-3-64-16,-7-1-600 15,-1-9-1752-15,12-6-4682 0</inkml:trace>
  <inkml:trace contextRef="#ctx0" brushRef="#br0" timeOffset="19394.02">15474 5166 10666 0,'0'0'3841'0,"0"0"-3017"32,0 0 608-32,0 0-112 0,0 0-455 15,0 0-425-15,0 0-184 16,0 6-192-16,0 10-8 0,0 9-40 0,0 13 256 16,-4 29-24-16,-3 25 72 0,-5 25-64 31,-8 7-96-31,4 0 128 15,-4-16-96-15,0-10-192 0,0 1 0 16,4-20 0-16,4-16-8 16,0-21-208-1,8-10-176-15,-4-4-296 16,1 1-408-16,-2-10-857 31,5-10-2136-31,4-9-1816 0</inkml:trace>
  <inkml:trace contextRef="#ctx0" brushRef="#br0" timeOffset="19710.37">15438 5454 10626 0,'0'0'2056'15,"0"0"-832"-15,0 0 209 0,0 0-65 16,92-63-720-16,-51 53-360 31,6 4-88-31,5 3 24 16,8 3-80-16,-9 0-8 0,-7 16-88 15,-8 9-48-15,-16 7 0 16,-8 6 8-16,-12 6 48 16,0 4-8-16,-24 0 0 0,-8-1 121 31,-8-2-73-31,-8-7-88 0,-7-3 120 0,-5-3-128 15,-3-7-216-15,3-6-385 16,-9-13-1279-16,18-2-3201 16,19-4-4225-16</inkml:trace>
  <inkml:trace contextRef="#ctx0" brushRef="#br0" timeOffset="20180.36">16192 5788 3512 0,'0'0'6506'15,"0"0"-4346"-15,0 0-1056 0,0 0 793 16,0 0-705-1,0 0-648-15,0 0 88 16,-44 38 152-16,20-13-239 0,4 1-49 16,0 2-104-16,1 4-128 31,2-1-112-31,6 1-80 0,2 0 16 16,5 0-88-16,4-4 0 15,0-5-408-15,16-4-520 0,4-7-681 0,13-12-935 16,-2 0-1905-16,-7-9-3337 0</inkml:trace>
  <inkml:trace contextRef="#ctx0" brushRef="#br0" timeOffset="20612.59">16375 5562 3392 0,'0'0'4673'0,"0"0"-2808"16,0 0-129-16,0 0 456 0,0 0-447 16,0 0-833-1,0 0-472-15,0-25-232 32,0 25-136-32,0 9-72 0,-8 7 0 15,0 3 8-15,4 0 56 16,0 4-64-16,4-4 0 15,0-4-160-15,0-5-160 0,4-3-152 16,8-7-32-16,0 0 272 16,0-4 176-16,0-12-48 15,-4-6 104-15,-8 0 48 0,0-7 72 16,0 4 88-16,-8 3 64 16,-8 3 256-16,0 6 96 0,0 7-408 15,4 6-56-15,4 0-96 31,4 0-56-15,0 9 0-16,4 1-8 0,0 2-72 16,0-2-184-16,0-1-408 15,0-2-784-15,0-1-1289 0,8-6-3112 16</inkml:trace>
  <inkml:trace contextRef="#ctx0" brushRef="#br0" timeOffset="21044.86">16785 5651 9994 0,'0'0'3168'0,"0"0"-2095"16,0 0 407-16,0 0-176 0,0 0-336 0,0 0-215 31,0 0-121-31,-3 6-72 15,14-2-120-15,9-4-16 16,12 3 16-16,0-3-176 0,8 0-64 16,8 0-152-16,-9 0-48 0,6-3-8 15,-6-1-368-15,-3 1-256 32,-12 0-384-32,-5 3-425 0,-14 0-1319 15,-5 3-2681-15,0 4-1137 0</inkml:trace>
  <inkml:trace contextRef="#ctx0" brushRef="#br0" timeOffset="21251.87">16797 5848 1824 0,'0'0'6385'0,"0"0"-4480"15,0 0-377-15,0 0 464 0,0 0-311 0,0 0-409 16,0 0 224-1,0 0-511-15,92 22-361 16,-36-22-168-16,0-3-184 16,-4-7-272-16,-1 4-48 0,17-3-1008 15,-17 2-841-15,-6-6-4056 16</inkml:trace>
  <inkml:trace contextRef="#ctx0" brushRef="#br0" timeOffset="23017.58">19590 4784 96 0,'0'0'448'0,"0"0"-64"16,0 0 1144 0,0 0-616-16,17-88 360 15,-17 72-135-15,4 0-249 16,-1-3 8-16,1 3-40 15,0-3 121 1,0 0-385-16,0 0 192 16,-4 3 64-16,5 0 120 0,-1 7 665 0,-4-1-513 15,0 7 56-15,0-1-48 16,0 4-336-16,0 0-327 0,0 0-145 31,0 0-192-31,0 4-128 16,-4 12-176-16,-1 12 176 0,-3 7 200 15,4 13-72-15,0 6-64 16,-3 6-56-16,7 6 48 16,-4 1-16-16,4 3-40 15,0-6-320 1,0-4-441-16,0 0-1175 16,0-12-1273-16,4-16-4472 0</inkml:trace>
  <inkml:trace contextRef="#ctx0" brushRef="#br0" timeOffset="23487.32">18518 5368 1328 0,'0'0'8658'15,"0"0"-7074"1,0 0-1024 0,0 0 688-16,0 0 121 0,0 0-513 15,0 0 192-15,77 23 264 16,-10-14-327-16,40 1-313 0,53 6-64 15,31 0-192-15,21-1-48 32,14 5-112-32,-3-5-16 0,9-2-32 15,-2-3-120-15,10-4-88 0,-9-3 64 16,0-3-56-16,-8 3-8 0,-20 4 8 16,-19 2-8-16,-33 1 48 15,-31 3-32-15,-32-4 40 0,-33-3 0 16,-15 1-56-1,-17-4-8-15,-6 4-40 32,-2-7-352-32,-6 5-144 0,-9-1-504 15,-24-1-1209-15,-4 0-463 16,-8-3-2593-16</inkml:trace>
  <inkml:trace contextRef="#ctx0" brushRef="#br0" timeOffset="25881.07">18698 6029 9057 0,'0'0'1881'16,"0"0"-9"-16,0 0 449 15,0 0-537-15,0 0-544 0,0-3-399 16,0 3-161-16,0 0-368 0,0 0-152 47,0 13-152-47,0 9 0 0,-4 9 40 15,0 14 0-15,-4 6 24 16,3 0-56-16,-6-4-8 0,3-2 80 16,4-7-88-16,0-3-16 15,0-4-224-15,4-5-520 16,4-4-1393-16,8-6-951 16,3-10-3762-16</inkml:trace>
  <inkml:trace contextRef="#ctx0" brushRef="#br0" timeOffset="26266.47">19029 6435 4913 0,'0'0'7865'0,"0"0"-6264"0,0 0-585 15,0 0 520-15,0 0-368 0,79 0-503 16,-43 0-25-16,8 0-152 0,-5 0-200 0,2 0-136 15,-1 0-32-15,-1 0-72 16,-7 0-48-16,0 0-56 31,-4 0-232-31,-4 0-280 0,0 0-345 16,-5-3-495-16,5-3-912 16,-7 0-865-1,-6-4-2632-15</inkml:trace>
  <inkml:trace contextRef="#ctx0" brushRef="#br0" timeOffset="26582.16">19343 6254 9209 0,'0'0'2817'0,"0"0"-600"15,0 0-241-15,0 0-424 16,0 0-567-16,0 0-329 16,0 0-216-16,-7 7-216 0,3 12-32 0,0 6 152 31,-5 10-72-31,1 6-56 0,1 4-96 16,-1-1-64-16,-1 4-56 15,5-3 48-15,1-1-48 16,3-3-32-16,0-3-352 0,0-3-696 15,3-6-1505 1,5-14-3912-16</inkml:trace>
  <inkml:trace contextRef="#ctx0" brushRef="#br0" timeOffset="27318.19">20307 6375 9882 0,'0'0'2384'0,"0"0"-1808"0,0 0 136 16,0 0 457-16,0 0-289 15,0 0-200-15,0 0-120 0,9 70-88 16,6-61 0-16,6-2 96 31,3-4-111-31,8-3-1 0,3 0-240 16,1 0-16-1,3-10-128-15,-7-5-56 16,4-2 32-16,-12-5 16 16,0 0-56-16,-7-3 56 0,-10 0-64 15,-3-4 0 1,-4 7 0-16,0-1 0 15,-4 8 8-15,-8 2 0 0,-11 3 0 16,-5 7-8-16,-4 3 0 16,-9 7-8-16,-2 18-8 0,-1 7 16 15,0 9 0-15,8 4 80 32,1 5-80-32,11 4 112 0,7 0-104 0,9-3 0 15,8-3 64-15,0-4-72 16,21-9 8-16,3-6-8 0,12-7 48 15,7-9 8-15,1-11 88 0,7-2-16 32,-2 0 80-32,-2-12-88 0,-6-7-32 15,-6-4 0-15,-3 1-88 32,-8 3 0-17,-5 1 0-15,-2 1-8 16,-6 4-192-16,-2 4-208 0,-5-4-704 15,-4 1-1713-15,0-1-5345 0</inkml:trace>
  <inkml:trace contextRef="#ctx0" brushRef="#br0" timeOffset="28305.2">19981 5892 1640 0,'0'0'2888'16,"0"0"-207"-16,0 0-1217 15,0 0-143-15,0 0-169 0,0 0-168 16,-16 0 520-16,16 0-55 0,0 4-377 0,0-4-336 16,0 0-88-16,0 0 0 31,0 0-128-31,0 0-79 16,8 3-105-16,8 0 40 0,8 4-32 15,0-5-200-15,8 5 0 16,4-1-56-16,3-3-80 15,-3 1 40 1,-4-4-48-16,-4 3 8 16,-8 0 0-16,-5-3-8 15,-2 0 0-15,-5 0 0 16,-5 0-80-16,1 0-96 0,0 0-120 16,-4 0-240-16,0 0-256 0,0 0-617 15,0 0-1223-15,0 0-1969 16,0 0-3833-1</inkml:trace>
  <inkml:trace contextRef="#ctx0" brushRef="#br0" timeOffset="29038.19">20531 5851 6705 0,'0'0'1976'31,"0"0"105"-31,0 0 23 0,0 0-127 16,0 0-537-16,0 0-360 0,0 0-264 15,0 0-416-15,8-31-376 16,-8 40-24-16,-8 13-48 0,-5 1 48 16,6 8 64-1,-5 1-64-15,7-1 8 31,1-2-8-31,4-6 8 0,0-4-8 16,0-7 0-16,0 1-80 16,13-10-24-16,-1-3 56 0,0 0-16 15,7 0-48-15,-2-13 56 32,2-6 48-32,-2-3 8 15,-2-3-48-15,1 0-80 0,-8 2 88 0,0 7 40 0,-8 3 192 16,5 11 136-16,-5 2-152 0,0 0-176 15,0 2-104-15,0 14-112 32,0 3 160-32,0 7 56 15,7-1 0-15,1-6-8 0,0 0-64 16,4-6-40 0,0-4 104-16,-1-5 8 15,2-4 104-15,-5 0 72 0,-1-10 40 16,6-6 49-1,-9-3 79-15,4-6-40 16,-1-3-104-16,-2 2-40 16,-1-2 16-16,-4-1-104 0,4 10 0 15,0 3-32-15,-4 6-40 32,0 4 0-32,0 6-168 0,0 0-664 15,0 0-745-15,0 16-703 16,0 3-2169-16,0-3-1913 0</inkml:trace>
  <inkml:trace contextRef="#ctx0" brushRef="#br0" timeOffset="29655.27">20997 5759 3912 0,'0'0'4129'0,"0"0"-2648"0,0 0 271 31,0 0 24-31,0 0 209 0,0 0-545 0,0 0-208 16,4-38-288-16,-4 38-351 0,0 0-273 16,0 0-168-16,0 0-152 15,0 10-24-15,-4 5-24 16,-4 7 48-1,0 4-8-15,4 6 16 16,-4-4 24-16,4 4-32 0,0-7-8 16,-1 1 0-16,5-10-312 15,0-1-321-15,0-2-351 0,0-6-424 16,0-4-1273-16,0-3-1199 16,9 0-1266-1</inkml:trace>
  <inkml:trace contextRef="#ctx0" brushRef="#br0" timeOffset="29924.79">20870 5734 3576 0,'0'0'5009'15,"0"0"-2776"-15,0 0-9 0,0 0 169 0,0 0-785 16,0-7-688-16,0 7-272 15,0 0-167 1,4 0 23-16,15 0-128 16,13 0-144-16,8 0-96 15,7 0-32-15,-2 0-56 0,-6 0-48 32,-3 0-208-32,-8 0-616 15,-8 0-465-15,-16 10-1727 0,-4-1-2705 16,0 1-337-1</inkml:trace>
  <inkml:trace contextRef="#ctx0" brushRef="#br0" timeOffset="30795.74">21272 6045 6313 0,'0'0'3032'0,"0"0"-1175"15,0 0 167-15,0 0-199 16,0 0-513-16,36-86-360 15,-25 70-256-15,2 7-80 0,2-1-223 16,2 7-73-16,-2 0-152 31,2 3-40-31,2 0 0 0,-3 0-112 16,-4 13-8-16,0 6-8 16,-4 6 0-16,-8 4-8 15,0-1 0-15,0 4-40 16,-11 3-24-16,-10-6-8 0,-3-1 24 15,0-6-40-15,-4-3-120 0,5-6-184 32,-1-7-17-32,7 0-95 15,6-6-240-15,7 0 8 0,4 0 352 16,0-9 128-16,15-7-800 0,6-9 399 16,10-4 89-16,9-3 8 15,1-2-24-15,-2-4 40 16,1 3 376-1,-5 3 176-15,-7 6 528 0,-7 7 488 32,-6 3 225-32,-6 10-201 0,-9 3-96 15,0 3-192-15,0 0-336 32,0 0-240-32,-4 0-104 0,-5 7-56 15,-10 8 96-15,2 1 128 16,-3 7 32-16,5-1 97 15,-6 3 7-15,10 4-128 0,3-4-88 0,4 3-32 0,4-5-48 16,0 2 8-16,0 1-80 16,8-7 56-1,7 0-64-15,2-7 0 32,-2-6-144-32,6 1-416 15,-1-7-473-15,8 0-927 0,-5 0-2913 0,1-13-5761 16</inkml:trace>
  <inkml:trace contextRef="#ctx0" brushRef="#br0" timeOffset="31058.72">21802 6140 8841 0,'0'0'2313'15,"0"0"-153"-15,0 0-239 16,0 0-953-16,0 0-544 0,4 3-320 16,-4 13 48-16,-4 6 192 0,-4 1 72 15,-5 2-88-15,6 0-136 16,-1-2-120-16,4-1 8 16,4-3-80-16,0-3 0 15,0-4-312-15,12-2-344 0,-1-7-336 16,10-3-952-16,-1 0-841 15,-5-3-3184-15</inkml:trace>
  <inkml:trace contextRef="#ctx0" brushRef="#br0" timeOffset="31428.44">21957 6032 3744 0,'0'0'4017'0,"0"0"-2761"16,0 0 41-16,0 0-241 0,0 0-328 15,0 0-64-15,0 0-280 16,0 0-184-16,-71 25-96 0,71-15-96 16,0 3 72-1,0-7-32 1,11 4 8-16,-3-4 16 15,5-3-64-15,-2-3 56 0,1 0 104 16,-4 0-39-16,0-6 7 31,-8-4 512-31,0-5-40 0,0-2-304 32,0 5 48-32,-4-1 80 0,-8 7-80 15,4 0-352-15,-7 6-32 0,-6 0-1120 16,1 2-1569-16,1 5-5224 0</inkml:trace>
  <inkml:trace contextRef="#ctx0" brushRef="#br0" timeOffset="32277.3">21351 5766 704 0,'0'0'1008'0,"0"0"360"16,0 0 313-16,0 0-57 15,0 0-216-15,0 0-240 0,-15 28-287 16,15-28-17-16,0 0-40 16,0 3-120-1,0-3 80-15,0 0 80 0,0 0 1 16,0 0-57-16,0 0-16 15,0 0-96-15,0 0 32 0,0 0-48 16,0-3-183-16,4-3-273 16,3-1-208-16,1-2 72 15,5-4-72-15,-6 0-8 16,5-2 0-16,4 2 48 0,-4 0-48 16,0 0-8-16,0 4 48 15,-4 3 96-15,-3-1 40 0,2 4-96 31,-3 0-80-31,0 3 168 32,0-3-40-32,0-1-56 0,4 4 16 0,-4-3 48 15,0 3-16-15,-4-3 16 16,4 3 24-16,-4 0-40 0,0 0-64 16,0 0-56-16,0 0-8 15,0 0 0 1,4 3-88-1,0 7 80-15,-1 3 8 0,6 2-8 0,-1 2 8 16,0 1 0-16,3 1 0 0,2-2 0 16,2 1 0-16,2 1-72 15,-2-3-216-15,5 0-648 32,4 0-833-32,-3-7-2552 0,-10-5-4040 0</inkml:trace>
  <inkml:trace contextRef="#ctx0" brushRef="#br0" timeOffset="78708.47">1928 8010 7481 0,'0'-3'1736'0,"4"0"-247"31,-4 0 295-31,0-1-135 0,0 4-361 16,0 0-352-16,0 0-328 16,0 0-256-16,0 0-192 0,0 0-96 0,0 0-64 15,0 7-128-15,0 9 24 0,0 9 96 32,0 10 8-32,0 10 0 15,0 18 16-15,-4-6 80 0,-8 10 88 16,4 0-72-16,-4-7 24 31,-8 7-88-31,4-1 0 0,0 1 8 16,-4 0-40-16,1 2 32 15,-5-5-40 1,0 0-8-16,-1-4 88 0,-3-3-88 16,0 0-40-16,-7-6 40 15,3 0 0-15,-4-7 8 16,4-3-8-16,-7-9 0 0,7 0 0 0,0-10 0 31,0-6 8-31,4-7 0 0,0-5 0 16,0-4 96-16,0 0-8 15,0-19-24-15,4-3 32 16,5-10-24-16,3 0-72 0,4-6 0 16,4 3-8-16,8 0 8 15,0 3-8-15,0 7 0 16,4-1 0-1,15 4 0-15,6 0 8 16,6 0-8-16,1-1 0 16,4 8-8-16,-4-1-40 15,4 9 40-15,-9 1-8 0,-2 6 8 16,-1 0-40 0,0 3 0-16,0 10 40 0,-5 6 8 15,5 3-8-15,-3 4-40 16,-2 2 48-16,1 4 0 15,-4 0 40-15,0 3-24 0,-4-1 32 16,0 1 32-16,4 4-80 16,-9-8 8-16,6 4 8 15,-2-3-8-15,2-4 0 16,-1-5 0-16,-1-4-8 16,2-4 8-16,-2-2 64 0,6-6-23 15,-2-1 15-15,1-6 48 16,9 0 48-16,2-13-160 0,13-31-545 31,-8-1-1647-31,-4 1-5722 16</inkml:trace>
  <inkml:trace contextRef="#ctx0" brushRef="#br0" timeOffset="79757.78">2765 8134 6585 0,'0'0'2472'0,"0"0"-1039"0,0 0 23 16,0 0-104-16,0 0-736 31,4-3-383-31,-4 22-177 0,-4 6 208 16,-4 14 328-16,-1 8-216 31,-2 7-56-31,-2 6 40 0,-2 1-56 0,3 6-48 0,-8 5-136 15,4-2-16-15,-4 0-88 16,0 3 32-16,0-12-40 0,-3 5 72 16,2 4-72-16,-3-4-8 15,0 1 0-15,1 0 0 0,-1-7 8 16,0-6 0-16,0-6 0 16,-4-7-8-1,1-9 0 1,-1-7 0-1,4-6-16-15,-4-2-64 0,3-8 32 16,-3-6-104-16,5-3 96 0,-1-7 40 16,0-11 8-16,8-11-56 0,-4-6 0 15,13-3 64-15,-2-7 0 32,9 4 8-32,0 0 16 0,0 3-24 15,12 6 8-15,4 3 40 16,4 10 0-16,4 4 56 0,4 5 8 15,4 0 24-15,0 4 80 16,8 3-40 0,-9 3-8-1,1 0 16-15,0 9-168 16,-4 8 80-16,-4-2-16 0,-1 7 16 16,1 4 0-16,1 2 8 0,-5-2 96 15,-5 5 137-15,6 1-137 31,-6 0-80-31,-3 0-32 16,0 3 32-16,1-3 104 0,-6-1-128 0,1-2-48 16,8-7-48-16,-4-6-160 15,8-3-328-15,12-13-641 0,0 0-1319 0,-4-13-4034 16</inkml:trace>
  <inkml:trace contextRef="#ctx0" brushRef="#br0" timeOffset="80259">3446 8201 2776 0,'0'0'6577'0,"0"0"-5280"0,0 0-73 16,0 0 248-16,-92 63-239 31,61-21-145-31,-9 5-224 0,3 14-72 32,2 11-272-32,-5 17 0 0,0 16-176 15,12 9-39-15,4-2-17 0,8-14-72 16,12-22 208-16,4-22-176 15,0-13-200-15,13-6-40 16,2 0 0-16,13 3-8 16,8-3-224-16,8-9-248 15,3-13-328-15,21-20-1265 0,-8-12-3080 16,-12-9-5673-16</inkml:trace>
  <inkml:trace contextRef="#ctx0" brushRef="#br0" timeOffset="80991.94">3502 8763 4416 0,'0'0'5666'0,"0"0"-3834"0,0 0 481 31,0 0-801-31,0 0-872 16,0 0-408-16,0 0-144 15,0 0 336-15,0 101-72 0,-9-59-56 16,2 2-40-16,-5-6-64 16,4 0-48-16,3-9-144 15,-2-7 0 1,7-6 40-16,0-6-40 15,0-7 0-15,0-3 8 0,16-3-8 16,3-17 72-16,6-8-8 0,6-10-64 16,5-10-104-16,-4-3-168 15,-4 7 176-15,-4 6 96 0,-8 16 0 16,-8 9 64 0,0 9 200-1,-8 4-88-15,4 0-80 0,3 20-39 16,2 5 111-1,-1 4 8-15,3-1-104 16,2 4-8-16,2-3-56 0,2-7 8 31,-2-3-8-31,2-6 0 16,2-10 56-16,1-3-48 0,-3 0 288 16,2-16 208-16,1-13-248 15,0-9 0-15,-4-10 32 0,-5-6-56 0,-6-3-120 16,-5 3-64-16,0 10 64 0,0 9 48 31,0 10-112-31,-8 12-56 16,4 13-240-16,-4 0-488 0,8 19-1128 15,-4 3-1265-15,4 4-2864 0</inkml:trace>
  <inkml:trace contextRef="#ctx0" brushRef="#br0" timeOffset="81277.05">4123 8429 8001 0,'0'0'2433'16,"0"0"-57"15,0 0 161-31,0 0-849 16,36-79-360-16,-24 72-519 0,4 7-465 15,4 10-208-15,0 19 8 16,4 6 80-16,4 9-56 15,-4 7 64-15,-1 3-96 0,-3 3-40 16,-3 3-80-16,-10 4-16 16,-3-1 88-16,-4 7-80 15,-15-3 40-15,-18 0 0 0,-3-4-48 16,-7-2-16-16,-5-7-224 16,-28 3-744-16,13-16-1681 0,3-16-5553 15</inkml:trace>
  <inkml:trace contextRef="#ctx0" brushRef="#br0" timeOffset="81862.89">4797 8988 6105 0,'0'0'5417'16,"0"0"-4449"-16,0 0-96 0,0 0 729 15,0 0-217-15,0 0-208 32,24 16-136-32,-5-10-159 0,9-2-217 15,4-1-248-15,8-3-176 0,4 0-120 16,8 0-64-1,-1-3-56-15,5-7-56 0,0 7-376 32,-9-4-624-32,-10 5-785 15,-10 2-783-15,-10 0-1417 16,-14 0-2545-16</inkml:trace>
  <inkml:trace contextRef="#ctx0" brushRef="#br0" timeOffset="82063.39">4816 9293 7217 0,'0'0'2769'0,"0"0"-249"0,0 0 129 16,80 13-985 0,-28-13-624-16,8-3-392 31,8-17-103-31,3 5-353 15,5-8-192-15,7-5-833 0,-19 3-4792 0,-12 2-5633 16</inkml:trace>
  <inkml:trace contextRef="#ctx0" brushRef="#br0" timeOffset="84369.03">6374 9125 40 0,'0'0'6433'0,"0"0"-4713"16,0 0-191-16,0 0 263 15,0 0 416-15,0 0-167 32,-16 9-433-32,16-12-223 0,0-13-281 15,5-9-616-15,10-14-328 0,13-24-64 0,12-35-80 16,20-36 48-16,7-18-64 16,-2-3-128-16,-10 5-64 0,-11 23 40 15,-16 9 152-15,-5 27 0 16,-6 30 0-1,-10 26 80-15,-3 20-64 32,-4 8-8-32,4 1 144 15,-4 6-152-15,0 6 0 0,-11 20-152 16,-17 31 152-16,-12 38 88 0,-12 38 96 16,1 17 24-16,-1-7 64 15,16-13-72 1,4-26 16-16,16-5-136 15,4-20-32-15,12-22-48 0,0-19-32 0,19-12-208 16,13-4-208-16,13 0-296 31,11-9-440-31,30-23-1217 0,-9-12-2760 16,-10-10-2545-16</inkml:trace>
  <inkml:trace contextRef="#ctx0" brushRef="#br0" timeOffset="84685.37">7072 8658 8345 0,'0'0'2697'15,"0"0"135"-15,0 0-855 16,0 0-1041 0,0 0-384-16,0 0 336 15,-72 86-303-15,52-42-137 16,0 0-208-16,9 1-168 16,2-1 24-16,9-9-96 0,0-6-16 15,4-7-120-15,16-9-120 0,8-7 80 16,8-6 104-1,8-6-32-15,-4-22-24 16,-1-11 39-16,-7-8 81 16,-12-8-40-16,-8-5 48 15,-12 7 56-15,-16 11 225 16,-19 10-41-16,-17 17-72 0,-8 11-120 16,0 4-48-16,4 13 0 15,9 9-344-15,15 6-1017 16,28 14-1223-16,4-4-1881 0,4-6-1729 0</inkml:trace>
  <inkml:trace contextRef="#ctx0" brushRef="#br0" timeOffset="85286.85">7741 8595 8185 0,'0'0'2537'0,"0"0"135"16,0 0-751-16,0 0-857 15,0 0-472-15,-104-48-240 0,65 57-152 16,-6 17 56-16,6 2-64 16,11 7-112-16,8 3-64 31,12-3-16-31,8-3 0 15,4-3-64-15,20-11-264 16,8-8 88-16,12-10 144 0,0 0 88 16,-1-16-8-16,1-6 8 15,-8-3 0-15,-12 2 8 0,-8 5 192 32,-4 5 328-32,-8 9 249 0,-4 4-57 0,0 0-448 15,-4 20-264-15,-8 12 0 16,-8 27 0-16,-4 43 16 0,-8 44 64 31,4 26-80-31,-3-1 0 0,-1-21 0 16,-4-33 0-16,-5-19-328 15,6-22 40-15,7-22-56 0,0-19 176 16,0-9 95-16,-4-1 73 0,-8-6 16 16,-7-6 257-16,3-13 287 15,-7-3-40-15,-1-26 40 16,-8-31-24-1,0-32-312-15,17-44-136 0,18-27-40 32,29 2-48-32,43 11-48 0,13 49-104 15,24 21-80-15,16 26 56 32,4 22 24-32,16 4-944 0,-17 19-433 15,-36 2-535-15,-15 4-3649 0</inkml:trace>
  <inkml:trace contextRef="#ctx0" brushRef="#br0" timeOffset="87276.08">8825 7912 1360 0,'0'0'7265'0,"0"0"-5960"0,0 0-825 16,0 0-96-16,0 0-176 31,-91 54 280-31,27 9 512 0,-24 39 352 15,-16 38-199-15,4 18-129 16,20 1-64-16,25-9-160 16,27-14-392-16,25-3-184 0,10 0-16 0,37 1-71 0,28-14-137 31,15-15-8-31,9-25-505 16,0-26-527-16,-29-23-1120 0,-14-18-2033 15</inkml:trace>
  <inkml:trace contextRef="#ctx0" brushRef="#br0" timeOffset="87730.44">9530 8366 6105 0,'0'0'5097'15,"0"0"-2897"-15,0 0 9 16,0 0-177 0,0 0-951-16,4-26-665 15,-4 39-192 1,-4 13-128-16,-12 12 280 0,-4 16 104 16,-3 6-184-16,-1 4-128 15,3-1-64-15,-3 4-8 16,1-1-96-16,3-6 0 0,-1-2-208 15,6-11-296 1,2-9-432-16,10-6-993 16,3-16-1888-16,7-7-1344 0,10-9-3032 0</inkml:trace>
  <inkml:trace contextRef="#ctx0" brushRef="#br0" timeOffset="87977.8">9952 8264 8361 0,'0'0'2545'0,"0"0"119"0,0 0-471 15,0 0-1081-15,0 0-768 32,0 0-112-32,-24 79 536 0,5-21-159 15,-2 5-265-15,-3 4-88 16,1-1-112-16,-1 8-48 0,4-11-96 15,-4 4 0-15,1-10-264 0,6-6-1057 16,-3-7-1103 0,4-12-1809-16,9-16-3201 15</inkml:trace>
  <inkml:trace contextRef="#ctx0" brushRef="#br0" timeOffset="88363.16">10175 7975 2776 0,'0'0'7898'16,"0"0"-5458"-16,0 0-383 0,0 0-793 15,0 0-880-15,-99 26-112 16,51-1 88-16,-4 3-152 0,-4 1-56 16,0-4-88-16,0-5-16 15,1-11 0-15,3-6-40 16,4-3 56-16,1-9-56 16,7-16 88-16,4-4-88 0,4-3 40 15,5-3 176-15,3 10 145 16,3 0 39 15,1 12-112-31,1 9-192 16,-2 4-104-16,1 17-48 15,-3 14-160-15,3 14-513 0,-4 34-1111 16,4-9-2265-16,8-6-2848 0</inkml:trace>
  <inkml:trace contextRef="#ctx0" brushRef="#br0" timeOffset="88911.25">9458 9486 3024 0,'0'0'11819'0,"0"0"-9555"16,0 0-952-16,0 0-279 15,0 0-465-15,0 0-264 16,0 0-48-16,-79 74 136 0,51-36 8 15,0 0-176-15,4 7-120 16,4-8-56-16,12 2-40 16,4-4 64-1,4-10-72-15,4 0-160 16,12-12-200-16,11-7-208 16,5-6-600-16,20-15-1033 0,-7-14-2832 15,-2-3-3393-15</inkml:trace>
  <inkml:trace contextRef="#ctx0" brushRef="#br0" timeOffset="89096.12">9530 9185 13450 0,'0'0'3793'0,"0"0"-2361"31,0 0-279-31,0 0-609 16,0 0-304-16,0 0-240 0,0 0-240 16,0 0-1336-16,0 0-3842 15,0 0-1375-15</inkml:trace>
  <inkml:trace contextRef="#ctx0" brushRef="#br0" timeOffset="89318.73">9610 9566 9946 0,'0'0'2752'16,"0"0"-1896"-16,0 0-63 0,0 0 71 15,99-3-488-15,-51-3-200 16,-4-4-176-16,4 7-720 0,-5 3-1689 15,-7 0-3120 1,-16 0-1575-16</inkml:trace>
  <inkml:trace contextRef="#ctx0" brushRef="#br0" timeOffset="89481.46">9617 9696 1688 0,'0'0'8618'16,"0"0"-7306"-16,0 0-736 0,0 0 408 0,0 0 377 15,92 22-537-15,-44-22-544 0,3 0-280 16,22-6-584-16,-13-7-2129 16,-9-3-5113-16</inkml:trace>
  <inkml:trace contextRef="#ctx0" brushRef="#br0" timeOffset="89666.33">10315 9392 12658 0,'0'0'4753'0,"0"0"-3136"16,0 0-673-16,0 0-544 16,0 0-200-16,0 0 80 15,-8 101-104-15,-4-60-168 16,0-3-8-16,-4 4-184 0,0-5-688 16,-12 5-4649-16,4-10 3000 31,5-10-9041-31</inkml:trace>
  <inkml:trace contextRef="#ctx0" brushRef="#br0" timeOffset="90668.74">9817 7480 6001 0,'0'0'6201'32,"0"0"-4673"-32,0 0-647 0,0 0 503 15,0 0-512-15,0 0-432 16,0 0-344-1,0 16-88-15,0 3 0 0,0 3 48 0,-4 4-40 16,-1-1 48-16,-2-6-56 0,3-3 0 0,4-3-8 31,-4-4 0-31,4-9-8 0,0 0-312 16,0 0 144-16,4 0 176 16,7-19 0-1,6-3 0-15,7-10 0 16,4 0 0-16,0 4 200 0,-5 2 224 15,-3 4 72-15,-3 12 121 16,-6 8-57 0,1 2-136-16,0 0-280 15,0 9-128-15,4 10 96 0,0 7-40 16,-4 5 16-16,0 4-88 0,-4 0 0 31,-1 3-224-31,2 6-928 0,-5-8-1769 16,4-11-7353-16</inkml:trace>
  <inkml:trace contextRef="#ctx0" brushRef="#br0" timeOffset="91655.54">11395 8432 10306 0,'0'0'2824'0,"0"0"-399"16,0 0-369-16,0 0-719 15,0 0-601-15,0 0-464 0,0 13-128 16,0 19-64-16,-8 25 264 0,-8 26-56 31,-9 25-112-31,2 16-40 16,-9-7-88-16,8-9 8 15,-4-19-8-15,12-16-48 0,0-19-464 0,5-13-240 16,2-9-921-16,1 6-855 0,1-10-2161 16,-2-8-2465-16</inkml:trace>
  <inkml:trace contextRef="#ctx0" brushRef="#br0" timeOffset="91925.03">11323 8614 10474 0,'0'0'2096'15,"0"0"-119"-15,0 0-481 16,96-71-424-16,-49 62-376 0,1 9-248 0,4 0-72 15,-8 9-159-15,-9 17-137 16,-10 12-32 0,-14 10-32-16,-11 5 56 15,-11 8 112-15,-25-1-64 16,-16 4-24-16,-12-4 32 0,-3-6-120 16,-1-6-8-16,4-7-472 0,0-3-905 15,20-12-2504-15,16-11-2544 0</inkml:trace>
  <inkml:trace contextRef="#ctx0" brushRef="#br0" timeOffset="92156.76">11873 8938 4136 0,'0'0'7922'0,"0"0"-6762"0,0 0-151 0,0 0 223 16,0 0-336-16,-100 88-216 16,81-50-416-1,2 4-120-15,9 2-144 32,5-6-112-32,3 0 8 15,15-9-896-15,26-7-1056 0,-2-9-1193 16,-3-10-2672-16</inkml:trace>
  <inkml:trace contextRef="#ctx0" brushRef="#br0" timeOffset="92557.72">11997 8680 7273 0,'0'0'5033'16,"0"0"-3921"-16,0 0 289 0,0 0-393 0,0 0-480 16,0 0-320-16,-5-3-128 0,5 3-80 31,0 0-8-31,0 0-120 16,0 0 0-16,0 0 56 0,0 0 64 15,5 0 8-15,-5 0 0 16,0 0 0-1,0 3 8-15,0 3-8 16,0 1 56-16,-5-1 160 16,1 3-32-1,4 1 88-15,0-7-200 0,0 1-64 16,0-4 64-16,0 0 0 16,0 0 56-16,0 0 48 0,0-4-176 15,-12-14-56 1,0 1-1160-16,-7 5-3369 0</inkml:trace>
  <inkml:trace contextRef="#ctx0" brushRef="#br0" timeOffset="93206.07">11857 7683 4913 0,'0'0'5545'0,"0"0"-3561"16,0 0 289-1,0 0-305 1,0 0-680-16,0 0-568 0,0 0-311 0,4-9-249 16,-4 15-160-16,0 13 8 15,0 3-8-15,-4 10 96 0,4-3-88 16,0 2 40-16,0-5-48 31,0-4 8-31,16-6-16 16,3-7-64-16,6-9-96 15,3 0-8-15,3-9-113 0,-3-10 9 16,-3-10 56-16,-6-3 56 16,-7 1 160-16,-4-1 0 0,-8 6 8 31,0 7 80-31,0 4 264 16,0 8-15-16,0 7-201 0,0 0-128 15,0 19-152-15,0 10 79 0,0 9 73 16,4 4 8-16,0 8 57 0,0 1-17 15,3-4-48-15,-7 1 0 16,0-3 8 0,0-7-8-1,-19-6 8-15,-9-7 8 0,0-9 40 16,-11-7 96 0,3-9 8-16,-1 0-48 0,18-9-16 15,3-13 0-15,16-4-96 16,0-9-248-16,27 3-585 31,13-3-879-31,20 7-1345 0,-4 6-1143 16,-8 6-1226-16</inkml:trace>
  <inkml:trace contextRef="#ctx0" brushRef="#br0" timeOffset="93406.55">12287 7902 1712 0,'0'0'7169'15,"0"0"-4304"-15,0 0-80 16,0 0-1193-16,0 0-840 0,12 6-384 15,-12 20 264-15,0 3-160 0,0 5-264 16,0 5-128 0,0 2-56-1,0-6-24 1,5 0-360-16,14-7-544 16,13-12 56-16,3-10-104 0,21-21-592 15,-11-14-1169-15,-6-9-3520 16</inkml:trace>
  <inkml:trace contextRef="#ctx0" brushRef="#br0" timeOffset="93560.18">12530 7664 8705 0,'0'0'2881'0,"0"0"-713"16,0 0 1-16,0 0-505 0,0 0-776 15,0 0-471-15,0 0-265 16,0 0-152-16,0 0-1369 15,-12-3-3624-15</inkml:trace>
  <inkml:trace contextRef="#ctx0" brushRef="#br0" timeOffset="94493.61">12961 8550 11578 0,'0'0'2849'0,"0"0"-601"16,0 0-408 0,0 0-831-16,0 0-465 31,0 0-136-31,0 0-240 0,0 0-64 0,-116 60 32 16,72-19 136-16,0 11 0 15,12 5-48-15,4 6-80 16,13-3-56-16,7 1-16 0,8-4-24 15,8-3-48 1,11-6-144-16,13-7-248 0,1-6-240 16,2-10-824-16,17-15-841 15,-12-10-1976-15,-8 0-1960 0</inkml:trace>
  <inkml:trace contextRef="#ctx0" brushRef="#br0" timeOffset="94709.73">13172 8725 6785 0,'0'0'6785'0,"0"0"-4880"15,0 0-1001-15,0 0-312 0,0 0-360 47,-13 79 616-47,2-32-192 0,-1 8-207 0,0-1-225 16,-4-4-184-16,4-5-40 15,4-1-416-15,8-5-1129 16,0-11-2632-16,0-9-3256 0</inkml:trace>
  <inkml:trace contextRef="#ctx0" brushRef="#br0" timeOffset="94894.6">13339 9029 10002 0,'0'0'3136'15,"0"0"-1911"-15,0 0-521 16,95-12 24-16,-43 5-48 16,12 1-224-16,8 3-56 0,-4-1-152 15,0 1-248-15,-9 3-1232 16,5 0-1121 0,-17 0-1839-16,-11 0-5218 15</inkml:trace>
  <inkml:trace contextRef="#ctx0" brushRef="#br0" timeOffset="95548.42">14323 8645 12498 0,'0'0'3817'15,"0"0"-2209"1,0 0-567-16,0 0-593 0,0 0-448 31,0 0-32-31,0 0 32 16,-28 108 8-16,20-67 56 15,1 1-64-15,7-7 0 0,0-7 0 16,0-6 0-16,15-9-136 16,1-9 56-16,4-4 80 0,4-13 48 0,-4-9-48 0,-4-7 72 31,-4-6 56-31,-4 3-8 15,-4 7 80-15,-4 3 216 16,0 9 16-16,0 10-168 0,0-1-160 16,0 4-104-16,0 0-8 0,0 0-112 15,0 0 24-15,0 0 16 16,0 0 80 0,0 0-8-16,0 4 8 15,0-4-88-15,0 0-168 0,0 0-24 16,0 0 168-16,0-13 112 15,-4-6-128-15,4-3 112 32,-4-1-40-32,4 5 56 15,0 5 152-15,-4 3 192 16,4 7 8-16,-4 3-160 0,4 0-72 16,-5 6-48-16,-6 10-24 15,-1 13-24-15,0 9 192 0,-8 10-40 31,4 6 96-31,-8 18-64 0,1 21-112 0,-10 21 32 16,6 3-112-16,-1-15 48 16,8-29-56-16,8-25 0 0,0-13-16 15,-4 3-64-15,4 0-192 16,0-7-128-16,0-8-240 0,4-14-328 47,4-9-1049-47,0-15-1879 0,0-11-1970 15,4-9-2326-15</inkml:trace>
  <inkml:trace contextRef="#ctx0" brushRef="#br0" timeOffset="95811.11">14347 8642 368 0,'0'0'9186'0,"0"0"-6594"0,44-73-439 15,-24 54-409-15,4 12-440 16,-1 7-608-16,5 0-288 0,9 13-248 31,-2 16-39-31,-3 9 55 16,-4 6-128-16,-8 4-40 15,-12 6 64-15,-8-3 0 0,-12 3 0 0,-20-7 8 0,-12-2 16 16,-12-4 0-16,-3-6-96 16,-1-6-104-16,-12-1-801 0,20-6-2191 31,13-5-5146-31</inkml:trace>
  <inkml:trace contextRef="#ctx0" brushRef="#br0" timeOffset="96096.46">14802 9096 6121 0,'0'0'5585'32,"0"0"-3473"-32,0 0-543 15,0 0-449-15,0 0-120 16,-88 32-144-16,64-7-343 0,0 10-169 16,8 0-184-16,4 3-88 15,8 0-72-15,4-3 8 16,0-6-8-16,16-4-552 0,3-3 23 31,9-9-607-31,17-13-600 16,-10-3-2265-16,-3-16-4393 0</inkml:trace>
  <inkml:trace contextRef="#ctx0" brushRef="#br0" timeOffset="96265.26">14953 8842 5265 0,'0'0'6633'0,"0"0"-3504"0,0 0-937 47,0 0-343-47,0 0-745 0,0 0-640 16,0 0-368-16,0-10-96 15,0 7-872-15,0-3-2241 0</inkml:trace>
  <inkml:trace contextRef="#ctx0" brushRef="#br0" timeOffset="96596.82">15084 8503 6601 0,'0'0'5561'16,"0"0"-3216"-16,0 0-1081 0,0 0-608 16,0 0 48-16,0 0 408 15,88 101-303 1,-41-41-121-16,9 23-96 16,-4-7-184-16,-12-3-256 0,-20-9-104 31,-16-14 24-31,-4 4-72 0,-9 10-128 15,-18-10-64-15,-13-3-136 16,-7-7-528-16,-33-6-1113 16,8-13-3096-16,12-8-5377 0</inkml:trace>
  <inkml:trace contextRef="#ctx0" brushRef="#br0" timeOffset="96981.92">15124 7908 9794 0,'0'0'3048'0,"0"0"-143"32,0 0-865-32,0 0-695 15,0 0-553-15,0 0-480 0,0 0-192 16,0 64 16-16,0-19 24 0,-8 21-80 15,0 1-72 1,-4 0 32-16,8 2-40 0,0-15-656 16,4 13-1041-16,0-19-2928 15,4-17-1464-15</inkml:trace>
  <inkml:trace contextRef="#ctx0" brushRef="#br0" timeOffset="97182.18">15351 8249 5537 0,'0'0'6481'15,"0"0"-4665"-15,0 0-79 16,87-29-521-16,-42 23-472 16,-2-4-272-1,2 3-304-15,-6 5-168 16,5-2-880-16,-13 4-1424 0,-6 0-3257 0</inkml:trace>
  <inkml:trace contextRef="#ctx0" brushRef="#br0" timeOffset="97730.03">16116 7788 440 0,'0'0'10154'32,"0"0"-7538"-32,0 0-287 0,0 0-625 15,0 0-648-15,0 0-720 0,0 0-336 0,0 0 0 16,-28 57 48-16,8-13-48 16,4 4 8-16,8-3-16 15,4-7-32 1,4-7-296-16,8-11-64 15,9-5 48-15,6-15 232 0,5 0 112 16,0-12-72-16,-4-11 72 16,0-8-40-16,-5-4 48 15,-6 6 56 1,-2 1 16-16,-7 8 320 16,5 5 160-1,-9 11-143 1,4 4-337-16,-4 4-72 15,4 21-217-15,-4 10 169 0,0 13 48 16,4 9-16-16,-4 3 16 16,0 7 0-16,0-3 16 0,-12-7-8 15,-4-3-8-15,-12-17 8 16,0-5 0-16,-12-16 72 16,-3-6 161-16,-6-10 23 0,6 0-32 0,11-10-8 15,12-12-80-15,16-6 16 0,4-11-160 16,24-2-312-1,23-7-528-15,9 4-641 16,32-1-2576-16,-16 14-1072 16,-9 9-2920-16</inkml:trace>
  <inkml:trace contextRef="#ctx0" brushRef="#br0" timeOffset="97914.93">16555 8004 7521 0,'0'0'2233'16,"0"0"439"-16,0 0-463 0,0 0-1489 16,0 0-80-16,-13 79-168 0,6-34-256 0,7-1-96 31,0 4-64-31,0-4-56 16,11-9-200-16,9-6-976 15,4-10-1033-15,12-19-55 0,-8-4-209 16,0-14-3584-16</inkml:trace>
  <inkml:trace contextRef="#ctx0" brushRef="#br0" timeOffset="98084.19">16698 7753 9826 0,'0'0'5193'0,"0"0"-3385"0,0 0-472 15,0 0-399-15,0 0-609 16,0 0-328-16,7-16-897 16,-7 13-5088-16</inkml:trace>
  <inkml:trace contextRef="#ctx0" brushRef="#br0" timeOffset="98954.72">17152 7674 9458 0,'0'0'2608'0,"0"0"-47"15,0 0-953-15,0 0-536 0,0 0-480 16,0 0 120-16,103 73 49 16,-43-13-265-16,20 29-8 15,8 32-216-15,-5 22-176 16,-11-1-32-16,-21-5-64 0,-23-16 0 16,-15-1 0-16,-13-3 8 0,-24 1-8 15,-28-7 0-15,-12-6 8 16,-15 0 0-16,-13-3-8 31,-12-7-536-15,21-29-1625-16,11-21-5744 0</inkml:trace>
  <inkml:trace contextRef="#ctx0" brushRef="#br0" timeOffset="106168.09">4932 11773 1216 0,'0'0'9650'0,"0"0"-8178"0,0 0 176 15,0 0 105-15,0 0-753 16,0 0-504-16,0 0-96 15,4 3-80-15,8-3 32 16,11 0 97-16,5 0 7 0,9 0-48 16,7 0-104-16,3 0-128 15,9 0-168-15,0-3-8 0,0-1 0 32,4 2-288-32,-4-2-728 15,7 4-737-15,-16 0-2376 0,-11 0-1616 0</inkml:trace>
  <inkml:trace contextRef="#ctx0" brushRef="#br0" timeOffset="106400.01">4988 11998 8513 0,'0'0'1953'0,"0"0"-945"15,0 0-56-15,0 0 1081 32,0 0-489-32,103 10-384 0,-47-10-272 15,8 0-496-15,3-7-208 0,2 1-128 0,-5 0-56 16,18-1-1256-16,-18 1-3281 0,-12-1-4041 16</inkml:trace>
  <inkml:trace contextRef="#ctx0" brushRef="#br0" timeOffset="139400.57">7542 10824 3368 0,'0'0'1417'0,"0"0"-193"16,0 0-16-16,0 0 24 16,0 0 81-16,39-42-89 15,-39 42-40 1,0-3 168-16,0 0-287 15,-11-1-617-15,-13 1-288 0,-12 3-64 16,-24 0-96-16,-31 7 64 16,-25 11-64-16,-12 5 0 0,5-1 8 15,11-3 0-15,20 0 32 0,21-3-40 16,15-6 0 0,13 2 16-1,3-2-16-15,-1 2 0 0,-2 5 56 16,-5 1-56-16,8-1 16 15,8 1-16 1,4 5 48-16,4-1-56 0,9-3 8 16,2 0-8-16,6-3-120 31,7 0 48-31,0-1 80 0,7-2-16 16,17 0 16-16,12 0 24 15,20 0 72-15,32 5 0 16,24 8-16-16,15 2-8 0,-7 1 56 0,-25-7-80 0,-35-6-40 31,-20-3-8-31,-12 0 8 16,0-1-8-16,-9 4-8 0,-3 0-256 15,-16 3 88-15,-11 0-176 16,-37 10 264-16,-40 6 88 0,-32 9 16 16,-19 7 32-16,-1-3-48 0,13-7 0 15,15-10 40-15,25-5-40 16,23-10 0-1,16-4 0-15,16 1 176 16,-3 0-16-16,7 0-96 16,4 2-56-16,16-2-8 0,8 0 8 0,8 3-8 31,20 3 64-31,15 0 144 31,26 3 72-31,34-3-48 0,37-3-8 16,15 0 104-16,8-7-32 15,-8-3 24-15,-20 4-104 0,-7 0-208 16,-12 2 120-16,-32-2-128 16,-21 3-48-16,-23-7-104 15,-12 0-72-15,-4 4-168 16,-9 0-336-16,-6 5-632 0,-29 7-193 16,-12 1-87-16,-8-7-2513 0</inkml:trace>
  <inkml:trace contextRef="#ctx0" brushRef="#br0" timeOffset="139839.29">6378 12569 9754 0,'0'0'2240'0,"0"0"321"16,0 0-937-16,0 0-880 16,0 0-496-16,0 0-32 0,-107 64-8 15,79-17 160 1,0 7-96-16,4 1-56 16,4-1 32-16,12-7-167 0,0-3-81 15,8-9 8 1,4-3-8-16,13-6-97 15,6-7-447-15,5-7-496 16,11-12-560-16,2 0-1305 0,-9-3-2128 16</inkml:trace>
  <inkml:trace contextRef="#ctx0" brushRef="#br0" timeOffset="140287.15">6386 12379 4656 0,'0'0'4369'31,"0"0"-2504"-31,0 0-441 0,0 0-312 16,0 0-495-16,0 0-393 15,0 0-224-15,0 0-40 0,0 0 32 16,-60 38-56-16,60-19-65 15,0-6 1-15,0-4-104 16,17-2 128 0,3-4 88-16,-1-3-112 0,1 0 120 0,-4-13-64 31,-4-6 64-31,-4 4-8 16,-8-5 16-16,0 5 80 0,-15 5-80 15,-9 10 64-15,-1 0 24 16,-3 10-88-16,0 5 72 0,13 5-16 15,2-5-48-15,10-2 96 0,3-4-104 16,0-5 0-16,3-4 0 0,14 0 585 16,-6-10 47 15,6-6-200-31,-6 1-288 16,-3-2-112-16,-4 4-32 0,-4 11-584 15,0 4-1401-15,0 15-759 16,0-2-2337-16</inkml:trace>
  <inkml:trace contextRef="#ctx0" brushRef="#br0" timeOffset="140587.87">6534 12744 4865 0,'0'0'3040'0,"0"0"-983"16,0 0-97-16,0 0-328 0,0 0 17 15,0 0-497-15,35-3-176 0,6-6 136 16,2-4-463 0,9 3-209-1,-1 1-312-15,-2-1-128 16,-10 10-48-16,-3 0-496 0,-16 0-641 0,-8 0-519 15,-12 19-1097-15,-4-3 345 16,-15 3-1849-16</inkml:trace>
  <inkml:trace contextRef="#ctx0" brushRef="#br0" timeOffset="140757.15">6601 12903 5033 0,'0'0'2336'31,"0"0"-744"-31,0 0 105 16,0 0 127-16,0 0 17 0,84 16-633 16,-41-16-584-16,2 0-184 15,2 0-440-15,1-10-456 0,1-2-1280 16,18-7-417-16,-16 3-527 0,-2-3-1985 16</inkml:trace>
  <inkml:trace contextRef="#ctx0" brushRef="#br0" timeOffset="140919.87">7243 12671 4961 0,'0'0'2872'0,"0"0"-383"0,0 0-57 16,0 0-263-16,0 0-913 16,0 0-616-16,0 0-256 0,24-3-384 0,-24 35 8 31,-12 9 56-31,4 4-64 16,-4-1 0-16,1 1-352 0,-10 12-768 15,1-13-1281-15,-4-9-847 0</inkml:trace>
  <inkml:trace contextRef="#ctx0" brushRef="#br0" timeOffset="141875.42">6534 10458 1664 0,'0'0'7649'0,"0"0"-5984"16,0 0-305-16,0 0 240 31,0 0-1015-31,0 0-305 0,0 0-152 0,35-73 24 16,-14 64-136-16,3 5-8 0,4 4 112 15,-9 0-120-15,1 20-48 0,1 8 48 32,-10 10 8-32,-3 7 64 15,-8 2-24-15,0 1-40 0,0-7 64 16,-8-6-72-16,0-6 0 16,0-14 0-1,0-2 0-15,8-9 0 16,0-4 0-16,0-7 8 15,0-15 144 1,8-10-152-16,8-13-96 0,4-8 40 16,0-5-48-16,4 5 104 0,-4 2 0 15,-1 6 0-15,5 17 0 16,-7 5 80-16,2 11 80 0,-2 6 24 31,2 6-176-31,-3 3 96 16,0 16-104-16,-4 9 88 0,0 4 64 15,-3 10-80-15,-9 2 40 0,0 3-112 16,0 1 32-16,0-4-80 16,0 17-520-1,0-17-1817 1,0-6-2152-16</inkml:trace>
  <inkml:trace contextRef="#ctx0" brushRef="#br0" timeOffset="143965.01">8171 11074 8225 0,'0'0'1281'0,"0"0"567"0,0 0-184 0,0 0-159 31,0 0-801-31,-12-19-272 0,5 32-328 16,-2 6-24-16,-3 9 80 16,1 7-56-16,-2 4 16 0,9-8-104 15,4 1-16-15,0-10 48 16,4-3-48-1,17-6 8-15,3-4 32 16,4-5-32-16,7-4 88 16,5-10-96-1,-4-9-128-15,-1-10 80 0,-7-2-48 16,-7-1 32-16,-10-3 64 0,-7 7 0 16,-4 5 40-16,0 4 16 31,-4 9 104-31,-4 7 216 0,1 3-128 15,-6 3-120-15,2 14-128 16,-1 8 8-16,-1 10-8 0,10 6 8 16,-1 10 48-16,0 16 16 15,4 28-72-15,-4 22 72 16,-5 10-72-16,-2-9-64 16,-5-16 64-16,-4-33 8 0,-4-12 40 15,5-15-48-15,-5-10 0 0,-12 2 0 16,-1-2 0-16,-6 0 0 15,-1-13 64-15,4-10 272 32,0-9 136-17,5 0-120-15,3-22 281 0,8-13 79 16,3-19-360-16,17-22-64 16,4-22-184-16,25 5-88 0,6 21 64 0,1 21-80 31,4 16-40-31,12-3-8 15,12 3-72-15,8 7-200 16,3 15-816-16,13 13-1465 0,-17 3-2088 16,-14 9-960-16</inkml:trace>
  <inkml:trace contextRef="#ctx0" brushRef="#br0" timeOffset="144250.12">8674 11443 4336 0,'0'0'3289'0,"0"0"-984"16,0 0-1009-16,0 0-680 15,0 0-344-15,-21 44 504 0,10-6 577 0,-2 6-545 16,2 7-64-16,3 0-488 0,-1-3-248 31,9-7 88-31,0-9-96 16,0-7-408-16,13-6-392 0,6-12-857 15,18-7 377-15,-1-13-672 16,-8-6-2633-16</inkml:trace>
  <inkml:trace contextRef="#ctx0" brushRef="#br0" timeOffset="144682.34">8809 11172 5673 0,'0'0'1592'0,"0"0"849"0,0 0-1361 16,0 0-232-16,0 0-72 0,0 0-136 31,0 0-336-31,0 0-248 16,-20-15 88-16,4 34-144 0,0 0 8 15,8 3 56-15,0 0-56 16,8 0-8-16,0-5 0 0,4-2-104 0,8-8 104 16,0-4 0-1,4-3 40-15,-4-7 32 16,-4-9-72-16,-4-3 224 16,-4 0-112-16,-4 0 121 0,-16 3 215 15,-8 10-216-15,0 6-32 47,5 0-104-47,-2 3-88 0,14 10 64 0,6 0-72 16,1-1-16-16,4-2 16 15,0-1 8-15,0-5 56 16,9-4-56-16,-1 0 152 0,-1-4 256 16,5-9-280-1,-3-5-136-15,-6 5-480 0,5 0-856 16,-4 10-505-16,0 3-3952 0</inkml:trace>
  <inkml:trace contextRef="#ctx0" brushRef="#br0" timeOffset="145252.54">9391 11700 8001 0,'0'0'2209'0,"0"0"-105"16,0 0-63-16,0 0-977 15,0 0-360 1,-88 37 48-16,84-33-208 0,0-4 112 16,4 0 57-16,0-16-169 0,0-9-352 15,4-17-192-15,7-8 72 16,10-17-104-16,14-26 32 0,10-18-8 31,2-3-104-31,-2 3-168 16,-6 10 72-16,-20 34 80 15,-2 16 128-15,-10 23 24 16,-7 12 80-16,0 6 312 0,0 7-32 31,0 3-192-31,-3 0-160 16,-13 19-32-16,-4 9 0 0,-4 11 56 16,0 8-40-16,4 8 112 15,4 4 16-15,1 5-24 0,2 3 80 0,5-1-192 16,4 11-8-16,4-8 48 15,0-5-48-15,4-4-208 16,13-15-208 0,2-4-368-16,5-12-137 15,8-10-543-15,4-7-848 0,12-12-425 16,-9-3-1776 0,-7-10-800-16</inkml:trace>
  <inkml:trace contextRef="#ctx0" brushRef="#br0" timeOffset="146154.78">9789 11531 696 0,'0'0'888'16,"0"0"-280"-16,0 0-384 0,0 0-128 15,0 0-96-15,0 0-136 16,84-73 136-16,-76 63 136 16,-4 5 696-16,-1 1 665 0,1-2 423 15,-4 3 144-15,0-1-183 16,0 1-161-16,0 3-144 0,-7 0-663 31,-14 0-281-15,2 3-256-16,-5 17 216 15,0 5-104-15,0 0-256 0,8 7-64 16,4 0-136-16,8 0-16 16,4-7 40-16,0-6-56 15,12-3-56-15,8-10 56 0,0-6 8 0,4 0 96 31,0-6-104-31,-5-16 8 0,-2-7 136 16,-6-3-88-16,-11-9 0 16,0 3 32-16,0 3-80 15,-20 3 128-15,-7 10-128 0,-1 10-8 16,0 8 48-16,4 4-48 16,8 7-304-1,4 8-656-15,12 4-480 0,0-2-409 0,24-2 497 16,8-2 56-16,8-6 664 15,8-7 64-15,3 0 384 0,1-7 184 16,8-9 160-16,0-6 200 16,-8-4 104-16,-9 1 184 0,-11 3 88 31,-15 3 904-15,-10 3 297-16,-7 6-481 15,-7 4-744-15,-10 3-384 16,-11 3-248-16,0 3-72 0,-4 13-8 15,8 3 0-15,5 0 0 0,3 0-176 16,16 0-96 0,0-6 128-16,3-4-128 15,18-6 264-15,7-3 8 16,7 0 0-16,1-9 152 0,-4-1-144 16,-4 1 64-16,-8 6 64 31,0 3-24-31,-8 0-72 0,0 22-40 0,-4 9 0 15,-4 27 16-15,-4 25-16 16,-12 37-16 0,-12 14 8-16,-16 2-472 0,-4-9-408 15,-4-19 280-15,-3-13-832 32,7-18 1135-32,4-24-111 15,8-14 312-15,0-11 104 0,-3 1 112 16,-10-4 721-16,-2-9 287 15,-1-13 80-15,8-3 120 0,5-22-159 0,10-26-225 16,22-31-424-16,18-36-400 16,41-15 40-1,24-3-152-15,12 16-168 16,-13 34-184-16,-15 32-592 0,-16 23-185 16,-1 15-135-16,-6 3-1696 15,-10 4-2802-15</inkml:trace>
  <inkml:trace contextRef="#ctx0" brushRef="#br0" timeOffset="146518.01">11251 10960 8345 0,'0'0'1529'0,"0"0"847"0,0 0-215 16,0 0-721-16,0 0-808 16,0 0-360-16,-79 22-120 0,30 16 424 15,-6 10 48-15,3 9-80 16,-4 16-199-16,4 12 39 0,9 14-264 47,19 6-48-47,24 0-56 15,0-26-8-15,24-18 48 0,4-20-56 16,4-13-104-16,7 1-184 0,5-1-609 16,32-8-495-16,-16-11-1801 0,-8-9-2848 15</inkml:trace>
  <inkml:trace contextRef="#ctx0" brushRef="#br0" timeOffset="146834.4">11530 11265 7617 0,'0'0'2289'0,"0"0"135"0,0 0-207 16,0 0-857-16,0 0-536 16,5-7-440-16,-5 23-264 0,0 10 848 15,0 11-199-15,0 8-265 16,-9 12-112-16,1 16-208 0,-3 26 8 16,-2 12-128-16,1-10 32 15,0-18-16-15,4-29-80 0,-3-16-64 0,-2 3-272 16,-2 4-392-1,3-4-121 1,-4-12-535-16,-5-20-1152 16,6-9-1625-16,2 0-1617 0</inkml:trace>
  <inkml:trace contextRef="#ctx0" brushRef="#br0" timeOffset="147103.88">11538 11220 6849 0,'0'0'1560'0,"0"0"873"16,32-83 23-16,-16 58-671 16,0 6-401-16,0 9-552 0,8 7-424 31,0 3-80-31,8 3-160 16,3 14-64-16,1 8-72 15,-8 7-16-15,-8 6 8 0,-12 6-24 16,-8 4 0-16,-16 0 0 0,-24-1 8 15,-3 1 48-15,-17 0-56 0,0-7-104 16,4 0-192 0,-4 10-640-1,13-10-1440-15,19-13-2697 0</inkml:trace>
  <inkml:trace contextRef="#ctx0" brushRef="#br0" timeOffset="147373.4">12004 11525 6913 0,'0'0'2873'0,"0"0"-105"0,0 0-207 16,0 0-825-16,0 0-784 16,0 0-440-16,0 0-280 15,0 0-232-15,16 12 0 16,-20 30 72-16,-4 5-64 0,-3 7 72 15,6 1-80-15,1-1-64 16,4-10-368-16,4-6-608 0,16-13-144 16,24-18-1065-16,-8-7-47 15,0-3-2713 1</inkml:trace>
  <inkml:trace contextRef="#ctx0" brushRef="#br0" timeOffset="147821.25">12291 11157 4729 0,'0'0'4913'0,"0"0"-3753"16,0 0-640-16,0 0-248 0,0 0 272 31,0 0-128-31,-43 32 8 15,39-20-160-15,4-2-168 0,0-4-16 0,0 0-80 0,11-3 0 16,1-3 80-16,0 0-80 16,4-9 0-16,-7-7 8 0,-6 0 0 31,-3 0 128-31,0 1 56 16,-12 8 497-16,-4 4 143 0,-4 3-304 15,5 6-144 1,2 10-208-16,5 3-80 15,8 3 8-15,0 1-104 16,0-5 0-16,8-5 0 16,5-3 8-16,-2-3 64 15,1-7 56-15,-3 0 48 16,-6-7 120-16,-3-9-208 0,0-3 24 16,-8 0 16-16,-8 3-128 15,-4 4-56-15,-3 8-416 0,3 4-1440 31,3 0-2377-31,13 7-2449 0</inkml:trace>
  <inkml:trace contextRef="#ctx0" brushRef="#br0" timeOffset="148075.12">12399 10896 8225 0,'0'0'3153'0,"0"0"-1177"16,0 0-647-16,0 0-105 16,96-22-80-16,-61 28-384 0,9 14-48 15,4 11 57 1,4 7-153-16,-1 19-56 0,-3 26-200 16,-23 22-200-16,-25 9 48 0,-25 1-208 15,-34-8-8-15,-9-8-8 16,-12-7-240-16,-8-10-376 15,24-25-1257 1,12-15-5008-16</inkml:trace>
  <inkml:trace contextRef="#ctx0" brushRef="#br0" timeOffset="148976.95">13602 11560 11154 0,'0'0'3129'31,"0"0"-1129"-31,0 0-512 16,0 0-624-16,0 0-351 0,0 0-137 16,0 0-56-16,0 0 64 15,12-3-184-15,12 3 64 16,16 0 8 0,12 0-168-16,7 0 96 15,21 0-200-15,15-3 0 31,-11 3 8-31,-8 0-8 16,-16 0-120-16,-20 0-456 0,-5 0-440 16,-3 0-281-16,-24 3-983 0,-8-3-2705 15,-4 0-1473-15</inkml:trace>
  <inkml:trace contextRef="#ctx0" brushRef="#br0" timeOffset="149255.2">13988 11192 9898 0,'0'0'4016'15,"0"0"-2095"-15,0 0-81 16,0 0-679-16,0 0-729 0,0 0-272 31,-47 38 0-31,34 0 168 16,2 13 96-1,7 19-208-15,4 19-144 0,4 12-8 16,11 7-56-16,6-3-16 0,-10-26-112 16,-11-18-928-16,0 2 39 15,0-15-4520 1,0-11-2272-16</inkml:trace>
  <inkml:trace contextRef="#ctx0" brushRef="#br0" timeOffset="150077.7">15550 10972 10522 0,'0'0'2776'15,"0"0"-191"-15,0 0-465 16,0 0-959 0,0 0-617-16,0 0-344 0,0 0-192 15,0 0 168-15,-4 86 64 16,-3-32 0-16,-6 10 0 0,2 2-232 16,-2 4 8-16,5-3-16 15,-3-3-136-15,7-1-336 16,-1-6-824-16,5 3-1209 0,5-15-2352 31,10-17-2833-31</inkml:trace>
  <inkml:trace contextRef="#ctx0" brushRef="#br0" timeOffset="150277.85">15846 11404 12082 0,'0'0'3129'16,"0"0"-1601"-16,86-25-696 16,-22 18-176-1,28 4-400 1,-8 3-104-16,-8 0-80 0,-9 0-72 16,-11 0-208-16,20 13-1576 0,-13-3-2489 0,-11-7-1944 15</inkml:trace>
  <inkml:trace contextRef="#ctx0" brushRef="#br0" timeOffset="150824.93">16980 10912 10202 0,'0'0'2408'15,"0"0"321"-15,0 0-769 0,0 0-439 16,0 0-1089-16,0 0-432 0,-15 10 16 16,-9 28-16-16,3 3 80 0,6 7-80 15,7-7-80 1,4 0 72 0,4-9-184-16,8-6 56 0,11-11 24 15,9-5 112-15,8-10 8 16,1-3-8-16,2-19 0 0,-7-7 8 0,0-3 0 31,-8 4 16-31,-5-1 32 31,-2 7 176-31,-9 9 248 0,-5 7-24 16,-3 6-360-16,4 12-96 16,1 24-48-16,7 23 48 0,-1 30 0 15,-2 26 8-15,-1 18-24 16,-8-3 16-16,-8-19-96 15,-12-31-8-15,-1-20 104 16,2-22-8-16,-9-9-48 0,-8-1 56 16,-12-2 48-16,-12-11-32 0,-3-8 136 15,-5-7 96-15,4-19 24 16,12-10 144-16,9-12-160 16,19-3-152-1,20-10-88-15,16-7-16 0,36-9-376 16,12 10-488-16,7 7-697 15,36 8-607-15,-26 29-2121 0,-6-3-592 16</inkml:trace>
  <inkml:trace contextRef="#ctx0" brushRef="#br0" timeOffset="151078.88">17519 11204 5697 0,'0'0'2008'0,"0"0"793"0,0 0-113 0,0 0-463 0,0 0-1425 15,0 0-584-15,0 0 128 16,-73 54-56-16,54-16-120 0,3 3-64 16,8 1-104-16,4-4 0 31,4 0 0-31,0-9-344 0,20-7-128 15,0-9-392 1,15-13-881-16,-3 0-399 16,-8-16-2225-16</inkml:trace>
  <inkml:trace contextRef="#ctx0" brushRef="#br0" timeOffset="151410.67">17654 11065 6937 0,'0'0'1888'0,"0"0"-55"15,0 0-729-15,0 0-808 16,0 0-288-16,0 0 120 31,0 0-128-31,0 0-8 0,-40 15-48 16,40-8-120-16,0-1 16 16,0-3-128-16,0 1 40 0,4-4 248 0,4 0 0 0,-4 0 56 15,0 0 96-15,-4 0 336 31,0 0 384-31,0 0-32 0,0 0-191 16,-4 0-185-16,0 0-184 16,-4 0-112-16,4 0-168 31,0 0 48-15,4 0-112-16,0 0-40 0,-4 0-1321 15,1 0-1487-15,3 0-3650 16</inkml:trace>
  <inkml:trace contextRef="#ctx0" brushRef="#br0" timeOffset="151679.82">17865 10842 10490 0,'0'0'2480'16,"0"0"513"-16,0 0-1097 0,0 0-1023 15,0 0-585 17,96-16-280-32,-57 39 312 0,9 8-136 15,-4 7 120-15,-4 10 56 16,-12 16-240-16,-16 18-24 16,-12 20-96-16,-40 3 8 0,-32-4-16 15,-20 1-344-15,-15-7-272 16,-12-6-1041-1,31-26-3760-15,9-18-3329 0</inkml:trace>
  <inkml:trace contextRef="#ctx0" brushRef="#br0" timeOffset="152264.56">15315 10871 9642 0,'0'0'2784'16,"0"0"-327"-1,0 0-1065-15,0 0-744 16,0 0-416-16,0 0-112 0,-88 66 384 15,45-18-72-15,-17 19 72 0,4 22 153 32,12 16-329-32,13 12-112 0,23-2-144 15,19-11-48-15,29-12-48 16,12-19 24-16,0-12-568 16,20-4-617-16,-16-19-2807 0,-5-4-6171 0</inkml:trace>
  <inkml:trace contextRef="#ctx0" brushRef="#br0" timeOffset="153583.47">18957 11423 7825 0,'0'0'2825'16,"0"0"-1705"-1,0 0 600-15,0 0 129 16,0 0-593-16,0 0-48 0,0 0 41 16,0-6-313-16,8-10-544 15,4-6-144-15,0-7-240 0,4-6-8 0,4-12 16 32,8-14-8-32,4-21-8 15,7-19-184-15,9-8-192 0,-8 1 32 16,-4 13 8-16,-16 22 280 15,-8 22 8-15,-5 16 48 0,-7 19 112 16,0 7-16-16,0 9 72 16,-4 3-72-16,-16 29-88 15,-3 12 128-15,-13 23 144 16,4 22-88-16,4 19 72 0,12 6-192 16,16-12-72-16,0-23 0 15,13-25-56-15,6-13-800 0,1-6-929 31,31-3-2840-15,-6-6 729-16,2-8-4322 16</inkml:trace>
  <inkml:trace contextRef="#ctx0" brushRef="#br0" timeOffset="153868.57">19562 11046 9233 0,'0'0'2329'0,"0"0"400"16,0 0-993-16,0 0-1120 0,0 0-280 15,-75 60-80-15,62-16-176 16,6 1-16-16,7-1-64 0,0-3-416 16,11-2 88-16,13-11-304 31,1-9 200-31,6-6 336 16,1-10 96-16,-4-3 8 15,0-19 0-15,-8-9-8 0,-16-14 264 16,-4-3 64-16,-4-2 64 0,-27-4-168 15,-6 4 0-15,-3 12-48 16,5 6-176-16,11 16-48 31,8 13-1048-31,16 10-2833 0,19 9 976 16,9 0-3016-16</inkml:trace>
  <inkml:trace contextRef="#ctx0" brushRef="#br0" timeOffset="154385.43">20224 10976 7417 0,'0'0'2465'0,"0"0"103"31,0 0-151-31,-12-89-865 16,-8 76-792-16,-8 10-488 0,0 3-64 31,-3 3-208-31,3 16-112 16,3 6-216-16,14 4-240 0,7 0-152 0,4-7 48 15,15-3 256-15,17-3 416 16,13-13 8-16,6-3 80 0,1 0 16 16,-9-3 232-1,-2-10 456-15,-13 0 272 16,-9 7 72-16,-6 3-247 0,-6 3-665 16,1 6-224-16,5 20-8 15,-9 18 8-15,3 23-48 16,-7 38 24-16,-7 44-112 0,-18 16-64 15,-6 0 96 1,-1-16-321-16,-9-32 65 0,9-24-232 16,0-30 232-16,9-19 144 0,-5-14 152 31,-3-8 64-31,-10 0 8 31,-2-13 528-31,-6-9 440 0,2-6-71 16,-1-26 31-16,4-19-160 15,16-28-208-15,28-23-208 0,17-15-264 16,42-7-96-16,28 4-176 0,18 8-432 16,-2 17-136-16,-15 31-704 15,-21 33-33-15,-3 25-1303 16,-28 6-353-16,-5 0-4449 16</inkml:trace>
  <inkml:trace contextRef="#ctx0" brushRef="#br0" timeOffset="155203">21128 10626 6913 0,'0'0'1576'16,"0"0"809"-16,0 0-609 15,0 0 209-15,0 0-745 16,0 0-608-16,-11-50-240 0,-21 66-232 16,-13 9 160-16,-11 16 56 15,-7 16 88-15,-9 26 145 16,9 19-153-16,11 9-200 0,20-7-80 16,24-8-80-16,8-27 0 15,8-12-96-15,12-12-208 0,-1-10-336 31,14 6-201-15,3-6-583-16,20-6-1088 16,-13-14-1609-16,-11-15-2129 0</inkml:trace>
  <inkml:trace contextRef="#ctx0" brushRef="#br0" timeOffset="155434.76">21252 10887 9674 0,'0'0'2016'0,"0"0"104"16,0 0-1119-16,0 0-609 0,0 0 464 15,0 92 24-15,0-47-104 16,0 5-128-16,-4 1-400 16,-4 0-87-16,-1 3-161 15,2-6-913-15,7 2-1223 0,0-12-2513 16,0-9-2561-16</inkml:trace>
  <inkml:trace contextRef="#ctx0" brushRef="#br0" timeOffset="155604.03">21483 11217 10458 0,'0'0'3849'16,"0"0"-1401"-16,0 0-672 0,0 0-1231 15,100-22-297-15,-16 19-248 0,27 3-16 16,8 0-32-16,-19 0-208 0,-24 0-433 16,-12 0-1223-16,-17 0-3233 15,-7 0-2305-15</inkml:trace>
  <inkml:trace contextRef="#ctx0" brushRef="#br0" timeOffset="155920.38">22631 10880 9874 0,'0'0'3832'0,"0"0"-1575"0,0 0-761 15,0 0-1224-15,0 0-256 0,0 0 192 16,7 109 216-16,-7-52 65 15,-11 19-113 1,-10 19-240-16,-3 19 80 0,-8-2-216 16,4-20-24-16,9-29-176 15,3-28-312-15,4-10-297 0,-4 1-143 16,4-4-304-16,0-3-512 0,4-19-97 31,0 0-519-31,8-16-289 0</inkml:trace>
  <inkml:trace contextRef="#ctx0" brushRef="#br0" timeOffset="156136.49">22567 10842 2720 0,'0'0'4009'16,"56"-76"-1825"-16,-20 38-1023 15,3 6-1-15,-3 13-208 0,-1 16-432 16,2 3 88-16,-5 13 265 15,-5 15 7-15,-7 10-296 0,-16 7-208 16,-4 6-144 0,-19 3-144-16,-22-3-80 15,-6-1 144-15,-9-5-152 0,-8-1-48 16,-23 7-888-16,11-13-2041 0,17-6-3720 16</inkml:trace>
  <inkml:trace contextRef="#ctx0" brushRef="#br0" timeOffset="156421.6">23240 11122 6665 0,'0'0'4817'16,"0"0"-1904"-16,0 0-777 0,0 0-1192 15,0 0-864-15,0 0-80 16,0 0-72-16,-68 47 72 0,45-15 56 31,-1 6-56-31,7-3 56 16,6 3-56 0,11-3 0-16,0-3-64 15,0-7-88-15,20-6-296 0,-1-3-232 0,13-16-840 16,0 0-945-16,-8-9-4416 15</inkml:trace>
  <inkml:trace contextRef="#ctx0" brushRef="#br0" timeOffset="156838.22">23355 10871 7633 0,'0'0'2081'0,"0"0"-1545"16,0 0 120-16,0 0-64 0,0 0-344 0,0 0-240 16,0 0 128-16,-4 51-136 0,8-51 0 15,9 0 0-15,-2 0-80 32,6-7-328-32,-2-8-112 15,2-2 216-15,-10 2 304 0,-3-4 48 16,-4 9 632-1,0 4 216 1,-8 3-240-16,-8 3-392 16,1 9-248-16,-6 10 144 15,6 6-64-15,2 1-96 0,6 0-104 16,7-7-64-16,0-1 8 16,3-8 160-16,14-3 0 0,-2-7 128 15,-2 0 80-15,2-13-112 16,-7-9-48-1,-4-4-40-15,-4 1-8 0,-4-1 0 16,-15 7-976-16,2 7-1952 16</inkml:trace>
  <inkml:trace contextRef="#ctx0" brushRef="#br0" timeOffset="157192.35">23714 10433 8769 0,'0'0'2617'0,"0"0"-1233"0,0 0-103 16,0 0 199 0,44 102-360-16,-20-45-384 15,7 16-56-15,10 19-216 0,-5 19-95 16,-4 10-145-16,-17-7-208 16,-15-6-16-1,-19-16 104 1,-30 0-104-16,-22-9-192 15,-17-1-929-15,8-22-1047 16,9-15-2129-16</inkml:trace>
  <inkml:trace contextRef="#ctx0" brushRef="#br0" timeOffset="177341.29">4378 14798 8785 0,'0'3'2665'31,"0"-3"-953"-31,0 0 449 0,0 0-569 16,0 0-496-16,0 4-311 15,0-4-57-15,0 3-112 0,0 0-216 16,0 0 8-16,0 3 8 16,8 1-48-16,1-1-40 15,6 4-80-15,9-1-24 16,8 1-32-16,11 0-32 0,26-4-32 16,22-6-80-16,20 0-40 15,5 0-8-15,-16-3-264 0,-33-4-216 16,-26 4-392-16,-6 0-160 31,1 0-849-31,-4-4-2543 0,-8 4-1754 0</inkml:trace>
  <inkml:trace contextRef="#ctx0" brushRef="#br0" timeOffset="177619.88">4466 15078 10386 0,'0'0'2456'0,"0"0"-551"0,0 0-249 15,0 0-224-15,0 0-223 0,0 0-297 0,116 31-256 16,-33-31-192-16,21-2-168 0,12-11-136 15,-21 3-80-15,-20 4-80 32,-26 0-488-32,18-1-880 0,-7 1-2441 15,-8-1-2841-15</inkml:trace>
  <inkml:trace contextRef="#ctx0" brushRef="#br0" timeOffset="178891.76">6395 13833 11386 0,'0'0'1688'0,"0"0"401"0,0 0-289 32,0 0-312-32,0 0-751 0,0 0-513 15,-13 10-168-15,2 28 192 16,-6 13 216-16,-6 18-24 15,3 17-224-15,-1-3 104 0,10-10-56 16,3-9-216 0,3-17 48-1,-2 7-96-15,3 0-152 16,0-9-248-16,0-4-576 0,4-6-1169 16,0-10-3032-16,0-13-6105 15</inkml:trace>
  <inkml:trace contextRef="#ctx0" brushRef="#br0" timeOffset="179192.49">5493 14944 6241 0,'0'0'5817'0,"0"0"-3488"16,0 0-289-16,0 0-576 0,0 0-295 16,124 48-241-16,20-45-240 31,31-3-160-15,28-9-104-16,1-11-144 0,-25 8-64 0,-20 9-120 15,-28 3-96-15,-35 0-368 16,-32 6-488-16,-28 3-456 15,-9 17-969-15,-6-7-3008 0,-10 0-3489 16</inkml:trace>
  <inkml:trace contextRef="#ctx0" brushRef="#br0" timeOffset="179978.85">6024 15675 11810 0,'0'0'2721'0,"0"0"-881"16,0 0-464-16,0 0-808 31,0 0-416-31,0 0 40 0,44-96-87 0,-20 58 47 15,4-3 32 1,0 0 64 0,4 0-128-16,-1 9-40 15,1 3 136-15,4 10-16 0,-8 3-32 16,0 10-16-16,-5 6-56 16,-3 0-24-16,-3 19-64 0,-10 16-8 0,-3 6 0 31,0 13 48-31,-4 3-40 15,0 4-8-15,-8-1 0 0,1 0-8 16,-10-6 8-16,2-3-224 16,-5-7 96-16,3-12 128 0,2-10 0 15,7-6 0-15,-1-9 0 16,5-7 8-16,4 0 40 16,0-23-48-16,4-11-168 15,20-27 24-15,12-21-56 0,5 3 56 16,-2 5 72-16,-3 20 72 0,-8 23 0 15,4 2 16-15,0 0 256 32,-4 10 168-32,0 7-136 15,0 8-40 1,-4 4-96-16,-1 0-40 0,1 10 32 16,-4 12-16-16,4 7 40 15,-8 9 24-15,-5 6-8 0,-6 4 40 16,-1 6-144-1,-4-3-24-15,0 3-8 16,-4-7-64-16,-5 1-328 0,2-7-296 16,3-3-688-16,0-6-1673 15,4-16-7713-15</inkml:trace>
  <inkml:trace contextRef="#ctx0" brushRef="#br0" timeOffset="181335.38">9383 13830 7681 0,'0'0'2313'16,"0"0"-697"-16,0 0 616 15,0 0-519-15,0 0-481 0,4-38-400 0,-4 35-288 16,-8 3-280-16,-20 0-160 15,-28 6-8-15,-52 16-96 0,-51 13 0 32,-32 10 8-32,-4-4-8 15,3-6 16-15,33-7-8 0,16-2 40 32,19-4-48-32,33-6 0 0,26-6-8 15,25-4 8-15,16-3 8 16,5 3 49-16,3-2-57 0,8-1-57 15,8 3 57-15,32 7 0 0,48 9 0 0,47 4 89 16,29-1-41-16,7 0 16 16,-12-6-64-16,-16 0 0 15,-11 4 64-15,-9 2-64 0,-23-6 0 32,-32 0 0-32,-20-3 0 15,-16-6 0 1,-12 2-216-16,-4 4-209 0,-8 3 113 15,-8 3 160-15,-32 4 144 0,-24 5 8 16,-43 4 48-16,-33 6-32 16,-23 1-16-1,4-7 8-15,15-1 96 16,24-2-88-16,29-6-8 16,19-1 184-16,24-6-16 0,8 0 48 15,5 3-39-15,3 1-57 16,8 2 64-1,12-3-16-15,12 4-32 0,16-1 112 16,36 4-48-16,39 3 120 16,52-4-80-16,33 1-56 0,24-10 16 15,2-3 400 1,-2-3-192-16,-1-4-144 16,-12-3-176-16,-23 4 32 0,-45-1-32 31,-36-2-24-31,-34-1-72 15,-21-3-128-15,-5 1-368 0,-11 1-488 16,-12 5-1256-16,-16 0-3378 16,-12-4-4856-16</inkml:trace>
  <inkml:trace contextRef="#ctx0" brushRef="#br0" timeOffset="182199.82">8534 15763 11746 0,'0'0'4025'16,"0"0"-2393"-16,0 0 257 15,0 0-617-15,0 0-736 16,0 0-256-16,0 0-160 16,-64 7-32-1,44 28 56-15,1 6-56 16,-2 10-16-16,6 6 8 0,-2 0 32 0,10-6-104 16,3 0 0-16,4-16 0 15,0 0-16-15,11-10-64 0,6-9-312 31,2-3-360-31,17-13-840 16,-8 0-2369-16,-4-7-3545 0</inkml:trace>
  <inkml:trace contextRef="#ctx0" brushRef="#br0" timeOffset="182716.64">8761 15427 8513 0,'0'0'1601'15,"0"0"943"-15,0 0-1111 0,0 0-697 0,0 0-360 16,0 0 24-16,-80 38 24 15,69-25-208 17,2 0-128-32,9-4 48 15,0 0-88-15,0-5-32 16,0-4 32-16,17 0 16 0,-2 0 80 16,5-6 8-16,1-10 0 15,-6 0-8 1,-3 0-88-16,-8 0 64 0,-4 10 24 0,-4 6 312 15,-23 3-168-15,-1 19-280 16,-4 3 40-16,0 7-48 16,12 0-8-16,8-7-184 0,3-3-112 15,9-9-32-15,0-6 208 0,4-7 128 32,13 0 280-32,-2-16 344 0,1-7-159 15,1-2 127-15,-6-3-192 16,-3 5-32-16,-8 7-80 0,0 7-216 15,0 6-72 1,-11 6-680-16,-2 10-1913 16,5 3-4344-16</inkml:trace>
  <inkml:trace contextRef="#ctx0" brushRef="#br0" timeOffset="184890.9">8848 15878 10594 0,'0'0'4145'16,"0"0"-1929"-16,0 0-464 0,0 0-647 0,0 0-321 16,0 0-96-16,-15 0-88 31,15 0-160-31,15-3-104 0,13-7-112 15,17-5-88-15,6-2-104 16,9-1-32-16,-1 1-312 0,1 5-320 16,-15 2-432-1,-13 7-704-15,-25 3-2049 16,-7 3-1864 0,-16 7-2897-16</inkml:trace>
  <inkml:trace contextRef="#ctx0" brushRef="#br0" timeOffset="185060.15">8734 16161 8121 0,'0'0'2873'0,"0"0"71"16,118-4-1039-16,-49-12-905 15,2-3-384-15,-3-6-512 16,12-7-104-16,-20 7-4121 15,-9 3-4584-15</inkml:trace>
  <inkml:trace contextRef="#ctx0" brushRef="#br0" timeOffset="185276.25">9641 15662 4184 0,'0'0'11323'0,"0"0"-8387"0,0 0-1071 16,0 0-817-16,0 0-464 16,0 0-64-16,-47 111-208 0,27-66-224 31,4 2-88-31,0-3-360 0,4 1-664 16,-4 6-536-16,8-10-1577 0,0-12-2968 15</inkml:trace>
  <inkml:trace contextRef="#ctx0" brushRef="#br0" timeOffset="186378.95">8251 13144 11258 0,'0'0'2969'0,"0"0"-697"16,0 0-624-16,0 0-815 0,0 0-561 16,0 0-192-16,0 0 16 15,43 29 16-15,-22-4 16 0,-6 13-72 16,-2 4-56-16,-9 2 72 16,-4 3-72-16,0 1-56 0,-12-3 40 15,-4-7-56 1,-5-9 24-16,10-7-16 15,3-9-8 1,4-13 72 0,4 0 48-16,4-20 64 0,15-8-64 0,13-17-32 15,9-18 136-15,2-1 16 16,-7-2-16-16,4-1 88 0,-12 16 24 16,4 3 56-16,-9 17 192 15,-6 8 24-15,-6 11 16 0,2 12-288 16,-5 0-264-16,7 16 64 31,1 9-8-31,1 10 8 16,-6 3-64-16,1 3 8 15,-3 4-8-15,-5-4-416 0,-4 13-704 16,0-16-816-16,0-9-5258 16</inkml:trace>
  <inkml:trace contextRef="#ctx0" brushRef="#br0" timeOffset="188330.46">10251 13954 11202 0,'0'0'1952'0,"0"0"-31"15,0 0-177-15,0 0-832 16,0 0-560-16,0 0-224 0,0 73 16 31,-4-29-40-31,4 1-56 0,0-1 40 0,8-6-88 16,12-6-104-16,16-13-8 0,4-6-144 15,8-13 88-15,7 0 104 16,1-26 64-16,0-9 8 0,0-9 56 31,-9-7-64-31,-6-6 304 16,-17 6 16-1,-9 0 57-15,-11 13 199 0,-4 13 96 16,0 9-168-16,0 16-152 16,-12 3-344-16,0 23-8 15,0 28 8-15,5 25-8 0,3 23 8 16,4 12-8 0,0 6-48-16,4 1-352 15,3-13 216-15,-7 0 176 0,0-13 0 16,-7-18 8-16,-14-23-72 15,-7-17 72-15,-4-11 8 0,-11-4 56 32,-9-3 120-32,-12-6 192 15,4-13 144-15,4 0 168 0,13-26-80 16,4-18-216-16,22-32-63 16,21-35-329-16,32-6-16 15,23 18-473-15,25 16-215 16,12 39-96-1,-4 25-216-15,11 12-736 16,-39 7-889-16,-20 4-3424 0</inkml:trace>
  <inkml:trace contextRef="#ctx0" brushRef="#br0" timeOffset="188599.96">11383 14214 10282 0,'0'0'2424'0,"0"0"-1352"0,0 0-87 15,0 0-57-15,-84 86-368 16,64-48-184-16,8-3-232 0,12 3-112 15,0-6-32-15,8-10-448 16,16-3-536-16,23-16-441 16,-6-3-951-16,-5 0-4281 0</inkml:trace>
  <inkml:trace contextRef="#ctx0" brushRef="#br0" timeOffset="188969.71">11490 13938 9978 0,'0'0'2784'16,"0"0"-1135"-16,0 0-537 15,0 0-728 17,0 0-192-32,0 0-184 15,0 0 0-15,0 54-8 0,0-41-632 16,0 0-424-16,8-8 39 15,4 2 305-15,4-7 432 16,0 0-8-16,4 0 128 0,-4-12-16 16,-4-5 176-1,-9 2 32-15,-3 2 624 0,0 4 760 0,-15 5-655 16,-5 4-217-16,0 0-16 16,0 6-32-16,9 7-136 15,6-3-184-15,5-1-144 0,0 1-32 31,0-7-48-31,12-3-24 16,-4 0 64 0,0-3-160-16,-8-23-664 0,0 1-1809 15,-16-3-5568-15</inkml:trace>
  <inkml:trace contextRef="#ctx0" brushRef="#br0" timeOffset="200598.95">11984 14427 1256 0,'0'3'10298'0,"0"-3"-8866"0,0 0-488 16,0 0 449-16,0 0-497 0,0 0-160 16,4-10 184-16,12-5-128 31,4-11-591-31,8-12-97 16,16-16 168-16,7-32-64 0,18-28-112 0,-2-19-56 15,-3-10-24-15,-12 7 32 16,-12 21-40-16,-12 20-8 0,-13 31 120 15,-2 23 224 1,-10 19 72-16,1 3-80 16,0 6 240-1,-4 10-184-15,-4 9-344 0,-28 39-40 0,-12 41 48 16,-11 38 136-16,-1 21-8 0,17 1-40 16,18-12-80-16,10-20 56 31,11-9-112-31,11-10-8 0,25-9-256 15,12-20-520-15,-4-21-104 0,27-13-1056 16,-15-23-937 0,0-6-2600-16</inkml:trace>
  <inkml:trace contextRef="#ctx0" brushRef="#br0" timeOffset="200884.06">12845 14001 11626 0,'0'0'2561'0,"0"0"-345"15,0 0-1200-15,0 0-432 0,0 0-104 0,-88 99-151 16,80-48-161 0,8 6-168-16,12 0-112 15,25-3-265-15,10-7-215 16,13-15 152-16,3-12 64 0,5-18 160 16,-4-8 216-16,-8-25 80 15,-21-27 416 1,-22-24 208-16,-33-23 137 31,-48 3-209-31,-35 13-360 16,-17 23-80-16,8 28-96 0,24 16-96 0,21 9 48 15,31 13-48-15,20 0-1096 16,24 15-1257-16,12 11-3440 0,19 2 280 16</inkml:trace>
  <inkml:trace contextRef="#ctx0" brushRef="#br0" timeOffset="201400.92">14036 13909 8673 0,'0'0'2457'16,"0"0"1584"-16,8-111-1625 16,-36 73-943-16,-15 3-633 0,-13 13-408 15,-8 9-232-15,0 10-32 0,1 3-168 16,18 22 0-16,14 10-168 15,19 6-176-15,12 4 0 16,24-5 32 0,31-5-8-16,29-6 312 15,24-13 8-15,-5-13 16 0,-19 0 64 16,-24-4-24-16,-24-9 264 0,-8 4 64 16,0 3 8-16,-9-4 24 15,-10 10-120-15,-9 0-224 16,0 19-72-1,0 16 0-15,-9 25 16 0,1 33-16 0,1 33-16 16,-10 20-104-16,-2 10-128 16,-13-6 144-16,-8-17-80 15,-8-6 24-15,-8-16 152 0,-4-22-56 16,-16-16 64-16,-3-13 184 31,3-22 144-15,5-6 184-16,18-23 240 0,14-9 152 0,-5 0 201 15,0-22-177-15,16-28-160 16,28-43-216-16,48-43-368 16,56-29-184-1,32 0-552-15,15 16-336 16,-8 44-264-16,-16 32-473 16,-26 28-239-16,-18 20-377 0,-27 12-2472 15,-25 7-6337-15</inkml:trace>
  <inkml:trace contextRef="#ctx0" brushRef="#br0" timeOffset="201717.42">15283 13449 3872 0,'0'0'6874'0,"0"0"-3009"0,0 0-1321 0,0 0-887 15,-120-19-785-15,13 79-24 16,-16 32-48-16,11 23 96 0,29 9-328 16,39-4-152-16,19 4-63 15,25 0-273-15,9-4-72 0,38-9-8 16,17-12-489-16,20-17-127 15,15-11-304-15,9-14-8 0,-4-26-384 16,-33-15-3545 0,-15-16-6338-16</inkml:trace>
  <inkml:trace contextRef="#ctx0" brushRef="#br0" timeOffset="201986.91">15657 13722 15579 0,'0'0'2776'0,"0"0"-1047"16,0 0-809-16,0 0-552 0,-7 101-176 16,-14-2 296-16,6 19-24 15,-1 2-152-15,4-12-72 16,8-12 48-16,0-5-231 0,0-21-57 15,-4-12-209-15,4-17-551 16,-4-10-304-16,-7 8-496 0,2-8-1513 31,2-8-3696-15</inkml:trace>
  <inkml:trace contextRef="#ctx0" brushRef="#br0" timeOffset="202234.26">15638 13779 14051 0,'0'0'2712'15,"40"-73"-1064"-15,-5 42-815 16,14 11-417-16,7 11-272 16,7 9-40-16,-3 22-88 0,-9 16-16 15,-15 26 0-15,-24-1 0 31,-12 7 0-31,-39 3 0 16,-37-6 0-16,-28 9-48 0,0-12-16 16,21-20-432-16,15-12-753 15,32-14-2631-15,13-5-3578 0</inkml:trace>
  <inkml:trace contextRef="#ctx0" brushRef="#br0" timeOffset="202481.62">16204 14141 11346 0,'0'0'3857'0,"0"0"-2065"16,0 0 169-16,-128 48-793 0,76-10-440 16,9 6-280-16,7 7-304 15,16 3-144-15,16 0-120 0,4-3-240 31,15-7-80-31,18-5-72 16,-1-14-208-16,27-22-209 16,-15-3-1375-16,-4-9-3881 0</inkml:trace>
  <inkml:trace contextRef="#ctx0" brushRef="#br0" timeOffset="202889.18">16271 13589 12802 0,'0'0'3049'0,"0"0"-1929"15,0 0-216 1,0 0-312-16,0 0-352 16,0 0-135-16,44 69-105 0,-24-52-217 15,0-8-167-15,0-6-8 0,0-3 104 16,0-12 288-16,-4-11 16 15,-12-8 104 17,-4 2 360-32,0 3 80 15,-16 11 57-15,-5 8-265 16,-6 7-168-16,3 10-88 0,4 15-96 16,12 4 8-16,4 3-8 0,4-1-104 15,12 1 48-15,16-10-16 16,0-9 64-16,0-7 8 15,0-6 160-15,-4-12 296 16,-8-14 16-16,-16-5 56 0,0-1-16 16,-16-3-344-16,-12 9-168 15,-9 10-456-15,-6 16-456 0,15 0-1297 32,9 7-5000-32</inkml:trace>
  <inkml:trace contextRef="#ctx0" brushRef="#br0" timeOffset="203189.95">16729 13417 12426 0,'0'0'4273'0,"0"0"-2072"15,0 0-977 1,100 0-568-16,-52 32-192 16,27 25-88-16,9 38 104 0,-4 36-184 0,-20 8-112 15,-28 4 16-15,-32-16-152 16,-16-13-40-16,-36 1-8 0,-24-1-160 31,-23 0 16-31,-29-9-536 16,-15-10-472-16,31-28-3097 15,16-19-6385 1</inkml:trace>
  <inkml:trace contextRef="#ctx0" brushRef="#br0" timeOffset="-199340.91">17630 14243 11138 0,'-12'-10'3241'16,"4"7"-1113"-16,1-3-40 16,2 6-703-16,5-4-673 0,0 4-152 15,0 0-168-15,0 0-72 16,12 0-64-16,12 0-72 0,20 0-40 15,23 0-56-15,29 0-16 16,27 0-64-16,-11 0 0 16,-20 0-8-16,-32 4-240 15,-28-1-440-15,3 0-160 0,-14 0-216 16,-6 0-521-16,-30-3-1375 0,-17 0-1289 31,-16 0-2104-15</inkml:trace>
  <inkml:trace contextRef="#ctx0" brushRef="#br0" timeOffset="-199109.16">17766 13817 12802 0,'0'0'2593'0,"0"0"-233"15,0 0-575-15,0 0-905 0,0 0-552 16,0 0-184-16,24 118 240 15,4-4 56-15,-1 10-32 0,5 0-112 32,-1-10-128-32,-3-18-120 15,-3-8-48-15,-13-15-504 0,0-19-616 0,-8-3-736 16,-1-19-2353-16,5-10-2465 0</inkml:trace>
  <inkml:trace contextRef="#ctx0" brushRef="#br0" timeOffset="-198861.8">18945 13954 8305 0,'0'0'8090'0,"0"0"-6138"0,0 0-1263 16,0 0 215-16,35 114-160 15,-22-53-328-15,-5 8-224 0,3-8-96 16,-2 5-96-16,-1-5-184 0,-1-4-536 31,6-13-832-31,6-9-1145 16,2-9-2744-16,-2-14-4097 0</inkml:trace>
  <inkml:trace contextRef="#ctx0" brushRef="#br0" timeOffset="-198676.93">19478 14312 13530 0,'0'0'4689'0,"0"0"-3232"0,0 0-233 16,0 0-440-16,105-5-576 16,-18 5-152-16,24 0-56 15,13 0-72 1,-29 0-152-16,-22 0-264 0,-30 0-456 15,13 0-1425-15,-13 0-3184 0,2 0-3577 16</inkml:trace>
  <inkml:trace contextRef="#ctx0" brushRef="#br0" timeOffset="-197874.97">20925 13729 14371 0,'0'0'2864'0,"0"0"-1127"16,0 0-593-16,0 0-728 0,0 0-408 0,5 72 48 15,2-21 24-15,1 6-80 16,12-2-96-16,8-8-208 31,8-9-8-31,3-6-24 0,14-13 40 16,-2-13 136-16,5-6 152 15,-8-19-40-15,-5-16 48 0,-7-9 72 0,-8-10 40 16,-12-3 256-16,-12 6 64 0,-4 6-56 31,0 17-16-31,-7 19-64 16,-2 9-256-16,-7 15-40 0,-4 33-72 15,5 28 64-15,2 32-64 16,13 10 32 0,0-4 40-16,5-9 0 15,3-20 8-15,-8-15-8 16,0-16 8 0,-4-16-16-16,-16-6 8 0,-8 3 0 15,-12-7 0-15,-24-2 128 16,-27-17 272-16,-21-15 184 0,9-19 32 15,22-10 56-15,34 0-351 0,23 0-177 32,8-10-144-32,16-22-440 0,16 1-689 15,55-20-623-15,2 16-2953 16,-2 23-5329-16</inkml:trace>
  <inkml:trace contextRef="#ctx0" brushRef="#br0" timeOffset="-197636.73">21682 14081 10626 0,'0'0'4793'0,"0"0"-2921"0,0 0-247 16,0 0-817-16,0 0-344 31,0 0-96-31,-92 35-272 0,81 3-96 0,11 0-192 16,0 6-536-16,19-3-425 15,13-6-647-15,9-6-584 0,22-16-25 16,-12-7-712 0,-2-6-3960-1</inkml:trace>
  <inkml:trace contextRef="#ctx0" brushRef="#br0" timeOffset="-197489.62">21785 13843 9914 0,'0'0'1840'0,"0"0"-1040"0,0 0-16 0,0 0-368 15,0 0-416-15,92 82-344 16,-51-72-744-16,-10-4-1624 16,-7-6-3274-16</inkml:trace>
  <inkml:trace contextRef="#ctx0" brushRef="#br0" timeOffset="-197358.12">21965 13858 3816 0,'0'0'4305'0,"0"0"-1608"15,0 0-65-15,-100-72-551 0,76 68-713 16,5 4-744-16,10 4-488 16,9 15-136-16,0 3-544 0,13 6-848 15,6-2-1393 1,1-10-3064 0</inkml:trace>
  <inkml:trace contextRef="#ctx0" brushRef="#br0" timeOffset="-197073.02">22455 13487 10458 0,'0'0'5665'0,"0"0"-3713"15,0 0-591-15,0 0-681 0,0 0-528 16,0 0-88-16,112 146 16 16,-48-35 24-16,-1 13 32 15,-19 0 32 1,-24-16-16-16,-20-19-112 0,-28-16-40 16,-8-16-128-1,-40 3-256 1,-43-9-680-16,11-10-1601 0,-11-5-6729 15</inkml:trace>
  <inkml:trace contextRef="#ctx0" brushRef="#br0" timeOffset="-196402.56">18677 13455 5025 0,'0'0'7089'0,"0"0"-4184"16,0 0-593-16,0 0-807 0,0 0-809 15,0 0-472-15,0 0-224 16,-39 74 144-16,-12 11 288 0,-9 33-32 16,4 8-8-1,20-2 16-15,24-3-136 16,16-6-184-16,40 8 8 0,27 1 56 31,21-13-136-31,11-12-16 16,9-17-624-16,-4-25-720 0,-32-22-2873 15,-13-25-10378-15</inkml:trace>
  <inkml:trace contextRef="#ctx0" brushRef="#br0" timeOffset="-195500.35">23145 14157 2560 0,'0'0'8202'15,"0"0"-6442"1,0 0-87 0,0 0-161-16,0 0-664 0,0 0-240 15,83-57 32-15,-67 34-40 0,4-8 33 16,0-10-281-16,8-20-56 0,4-28-184 15,7-31-112-15,2-14 0 32,-6 8 0-32,-3 15 56 15,-16 34-56-15,-4 23 8 16,-8 19 144-16,-4 13-24 0,0 6 128 16,0 7 112-16,0 5-192 15,-8 4-176-15,-12 19-104 0,-12 32 104 31,-3 32 128-31,3 40-32 16,15 14-16-16,17 3-64 16,28-17-16-16,8-30-40 0,0-23-624 0,16-10-1281 15,-9-25-2560-15,2-7-2664 0</inkml:trace>
  <inkml:trace contextRef="#ctx0" brushRef="#br0" timeOffset="-195230.87">23894 13805 8553 0,'0'0'6346'16,"0"0"-4890"15,0 0-648-31,0 0-16 16,0 0-424-16,-8 111-344 15,27-63-24-15,13 2-560 0,16-9-144 16,8-2-160-16,-5-11-376 0,1-12-217 0,-12-13 713 15,-12-3 744-15,-12-16 64 0,-16-15 1305 16,-16-11-209-16,-24-9-528 16,-23-18-368-16,-1 5-120 15,-8-3-72-15,8 7-72 0,28 19-56 16,25 3-960-16,11 16-1265 0,28 12-2712 16</inkml:trace>
  <inkml:trace contextRef="#ctx0" brushRef="#br0" timeOffset="-194729.6">24682 13821 7353 0,'0'0'2057'15,"0"0"-105"-15,84-32 96 0,-72 7-415 0,-12-7-825 32,-16-3-200-32,-16 3-216 15,-20-3-192-15,-3 10-72 0,-10 9 112 16,14 6 112-16,7 10-104 15,21 0-248-15,23 13-528 0,11 9 176 16,45 7 112-16,32-1 104 16,19-5 88-16,-4-8 48 15,-26-5 24-15,-30-10-16 16,-31 0 520-16,-4 0 696 0,-3 3-167 16,-9 7-489-16,-4 5-448 0,-13 14-120 15,-7 16 104-15,5 9-104 31,-5 18-104-15,3 17-240-16,6 19-240 16,2 3-305-16,2-9-135 0,3-26 560 15,-4-22 384-15,0-16 24 16,-12-9 56-16,-4 0 0 16,-12-4 272-16,-12-9 448 15,-19-13 449-15,-21-10-153 16,4-24-24-16,13-4-96 0,11-10-96 15,20-9-216-15,16-22-223 16,28-22-201-16,40-4-160 31,60 7-184-31,27 25-361 0,8 29-535 16,-3 28-136-16,-41 13-2481 16,-18 4-2280-16</inkml:trace>
  <inkml:trace contextRef="#ctx0" brushRef="#br0" timeOffset="-194234.79">25890 13157 9938 0,'0'0'3208'15,"0"0"-1471"-15,0 0 399 16,0 0-728-16,0 0-591 0,0 0-377 16,-44-54-296-16,4 54-40 15,-16 9 96-15,-8 23 120 16,-16 22-56-16,1 26-48 0,12 34 0 15,18 13-96-15,34 0-16 16,15-7-104-16,23-31-80 16,5-22 72-16,0-19-472 0,4-17-456 15,8 1-409-15,19-13-871 16,-3-3-2169-16,-11-16-5673 16</inkml:trace>
  <inkml:trace contextRef="#ctx0" brushRef="#br0" timeOffset="-194027.72">26041 13493 11106 0,'0'0'3145'0,"0"0"-1633"0,-12 83 440 15,12-29-935-15,-4 6-553 16,4 4-216-16,0-1-176 15,4-3-72-15,12 1-809 0,-4-17-1575 32,4-12-3353-17</inkml:trace>
  <inkml:trace contextRef="#ctx0" brushRef="#br0" timeOffset="-193880.61">26448 13751 9209 0,'0'0'6138'0,"0"0"-4906"0,83-7-288 16,-7 7-632-16,31 16-312 15,13 3-784-15,-9 0-1216 0,-30-6-2097 16,-38-10-3377-16</inkml:trace>
  <inkml:trace contextRef="#ctx0" brushRef="#br0" timeOffset="-193611.11">27535 13605 11706 0,'0'0'4817'0,"0"0"-3881"0,0 0 184 16,0 0-631-16,0 0-337 15,-24 79-72-15,12-25-32 16,-4 6 16-16,0 10-56 15,0-3 0 1,1-4-8-16,7-6-40 16,-1-6-64-16,5-3-513 15,0-13-351-15,4-4-336 0,0-11-960 16,0-20 175-16,0 0-567 16,0-7-2786-16</inkml:trace>
  <inkml:trace contextRef="#ctx0" brushRef="#br0" timeOffset="-193395.01">27535 13462 9826 0,'0'0'3080'0,"88"-26"-1423"0,-41 26-529 32,5 0-472-32,-4 26-392 15,-8 12 56-15,-12 6-80 16,-13 7-80-16,-15-3-40 0,-11 3-112 15,-29-7 48-15,-12-3-56 16,-12-6-184-16,-16 0-584 0,17-9-1889 16,15-7-4056-16</inkml:trace>
  <inkml:trace contextRef="#ctx0" brushRef="#br0" timeOffset="-193163.41">28184 13935 12754 0,'0'0'2513'0,"0"0"-1849"15,0 0 224-15,0 0 48 16,0 0-320-16,-59 86-215 31,51-58-209-31,8 7-112 16,0-3-80-16,8-1-64 15,12-2-473-15,8-7-63 0,4-6-48 16,11-12-424-16,1-4-1529 16,-12-4-2520-16</inkml:trace>
  <inkml:trace contextRef="#ctx0" brushRef="#br0" timeOffset="-193009.88">28392 13582 9313 0,'0'0'2257'0,"0"0"-601"0,0 0 65 31,0 0-737-31,0 0-984 16,0 0-896-1,0 0-2993-15</inkml:trace>
  <inkml:trace contextRef="#ctx0" brushRef="#br0" timeOffset="-192724.78">28714 13287 5657 0,'0'0'8249'0,"0"0"-6048"15,0 0 71-15,0 0-1191 16,0 0-641-16,92 41-296 15,-56 4-104-15,8 22-32 0,-1 25-16 16,-11 22 16-16,-12 10-8 16,-20-10 8-1,-7-28-8-15,-21-26 0 16,-4-19-296-16,-20 0-424 16,-44 7-737-16,12-7-1479 0,1-2-3298 15</inkml:trace>
  <inkml:trace contextRef="#ctx0" brushRef="#br0" timeOffset="-179758.13">3430 9493 1240 0,'0'0'6225'0,"0"0"-5657"0,0 0-560 16,0 0 72-16,0 0 224 15,0 0 144-15,80 3 201 31,-48-6-145-31,-1-7-128 0,1 1 88 0,-4-1-216 16,0 1-96 0,-8-1-16-16,0 1-136 15,-4-1-856-15,0 4-1465 0,-9-4-2480 0</inkml:trace>
  <inkml:trace contextRef="#ctx0" brushRef="#br0" timeOffset="-179526.41">3502 9658 9842 0,'0'0'1688'0,"0"0"-840"15,0 0 1065 1,0 0 119-16,0 0-712 15,0 0-440-15,107-12-423 32,-79 2-457-32,20-6-8 0,-4 0-1953 15,-9 4-3920-15</inkml:trace>
  <inkml:trace contextRef="#ctx0" brushRef="#br0" timeOffset="-177737.7">15403 6575 7281 0,'0'0'2353'16,"0"0"-1345"-16,0 0 152 31,0 0 432-31,0 0-207 0,0 0-353 16,0 0-232-16,0 0-16 0,0 0-160 15,0 0-88 1,4 0 9-16,4-3-241 16,12-6 40-16,8-8-104 0,7 2-136 31,13-7-16-31,8-4-88 0,8 1 8 15,4-1-16-15,-5 4 0 16,-3 0-432-16,-13 9-384 16,-6 1-73-16,-17 5-551 0,-8 7-1040 0,-16 0-537 15,0 7-2040 1,-21 2-560 0</inkml:trace>
  <inkml:trace contextRef="#ctx0" brushRef="#br0" timeOffset="-177505.97">15562 6763 6177 0,'0'0'1824'16,"0"0"-856"-16,0 0 353 0,0 0 159 15,0 0-136-15,0 0-135 0,0 0 295 16,95 2-352-1,-42-24-352-15,10-6-384 0,1-1-240 16,0 1-176-16,-8 2-472 16,-8 4-1376-16,-5 6-761 15,-7 3-167-15,-12 4-1801 0</inkml:trace>
  <inkml:trace contextRef="#ctx0" brushRef="#br0" timeOffset="-161698.86">5458 17313 5353 0,'0'0'5169'0,"-4"0"-4065"15,0 0 912-15,4 0-143 16,0 0-737-1,0 0-360-15,0 0-200 16,0 0-168-16,4 0-104 16,0 0 113-1,3 0-81-15,10 0 176 16,-1 0 64-16,7 0-24 0,2 3-32 16,6 0-144-16,1-3-96 0,8 0 96 15,8 0-152-15,4 0 184 0,3 0-191 31,1 0-121-31,-4 0 24 32,0 0-120-32,-8 0 0 0,-12 0-64 15,-8 0 56-15,-9 0 8 16,-6 0-48-16,-5 0-104 16,-4 0-33-16,0 0-143 15,0 0-24-15,0-3-288 0,7-3-424 16,14-13-1265-16,-2-3-3144 0,5 0-4809 15</inkml:trace>
  <inkml:trace contextRef="#ctx0" brushRef="#br0" timeOffset="-161244.52">7084 16478 440 0,'0'0'10442'0,"0"0"-8186"0,0 0 401 32,-21-76-649-32,17 67-503 15,4 5-561-15,0 4-408 0,0 0-184 0,0 9-192 16,0 30-88-16,13 30 416 15,6 33-128-15,9 9-184 0,4-3 16 16,0-22-192 0,-8-29-192-16,0-12-672 15,12 5-720-15,-4-2-2793 16,0-7-3025-16</inkml:trace>
  <inkml:trace contextRef="#ctx0" brushRef="#br0" timeOffset="-161044.02">6861 17472 14507 0,'0'0'2008'0,"0"0"-1184"0,0 0-600 31,131 0 416-31,-11-13 25 16,23-12-97-16,4-10-272 15,-11 3-296-15,-25 6-144 0,-35 11-1761 16,-20 5-4528 0</inkml:trace>
  <inkml:trace contextRef="#ctx0" brushRef="#br0" timeOffset="-160527.14">7510 17691 10842 0,'0'0'4265'16,"0"0"-3329"-16,0 0 1008 15,0 0-863-15,0 0-801 16,0 0-184-16,12-22-96 15,12 47-120-15,4 17-40 16,4 8 16-16,-4 4 136 0,-4 10-264 16,-5-10 167-16,-6-4-39 15,-6-5 16-15,-3-14 128 0,0-11 0 32,-4-11 48-32,4-9 40 15,0-9-88-15,1-39-64 16,6-28-16-16,6-32 80 15,2 6 72-15,-3 16 0 0,-4 29 153 16,-1 29 71-16,2 2-96 16,2 4 16-1,9 7 152-15,1 8-144 16,-1 7-128-16,-1 3-24 16,5 16 232-16,0 10 200 0,0 6-144 0,-4 9-32 15,-9 3-112-15,-2 8-56 16,-2 2-64-16,-7 3-96 15,5-6-376 1,-5 0-856 0,7 0-761-16,2-16-3536 15,2-15-4289-15</inkml:trace>
  <inkml:trace contextRef="#ctx0" brushRef="#br0" timeOffset="-157590.47">10319 16605 3392 0,'0'0'3889'0,"0"0"-2337"15,0 0 201-15,0 0-41 16,67-70 16-16,-58 61-343 16,-5 2-185-16,-4 4-368 0,0 3-472 31,-17 0-176-31,-30 19 176 15,-41 16-88-15,-44 25-264 0,-18 10 40 0,-2 0 65 0,20-3-57 16,40-23 24-16,29-9-64 16,19-13 88-16,12-6 208 15,12 0-152-15,9-3-152 0,11-1-16 32,24-5 8-32,55-1 0 15,48-3 192 1,32-3-40-16,9 0 16 15,-12-9-112-15,-29 6 16 16,-32-1-64-16,-27 4 0 0,-31 0-8 0,-22 13-8 16,-11 9-160-1,-4 10-176 1,-47 19 264-16,-54 19 80 0,-38 16 136 16,-12-4 24-16,20-16-152 0,39-21 40 15,44-19 104-15,24-10 8 0,8 3-88 16,16-6-72-16,28-1-272 31,60-2 272-31,59-10 136 0,28 0 88 16,20-17-80-16,-7-1 24 15,-17-5-88-15,-16 4 8 16,-35 0-88-16,-40 6-152 16,-25 1-1808-16,-31 5-3050 0,-11-2-4104 15</inkml:trace>
  <inkml:trace contextRef="#ctx0" brushRef="#br0" timeOffset="-157221.2">10459 17891 7841 0,'0'0'8018'0,"0"0"-6394"31,0 0-135-31,0 0-1057 15,0 0-248-15,4 95 8 16,-1-51-144-16,9 4-40 0,1-3-8 16,2-4 16-16,5-3-16 15,0-9 0-15,4-4-96 0,-4-12 40 16,8-7-208-16,4-9-593 16,-4-13-2303-1,-5-6-3082-15</inkml:trace>
  <inkml:trace contextRef="#ctx0" brushRef="#br0" timeOffset="-156821.2">10626 17694 264 0,'0'0'8905'0,"0"0"-6376"15,0 0-457-15,0 0-1287 32,0 0-457-32,0 0-104 0,0 0 64 0,-64 64-120 15,60-42-72-15,0-7-96 0,4-2-128 16,0-3-224-16,8-7 48 16,4-3 232-16,4-3 72 0,-1-10 168 31,-2-6 232-31,-5-3 80 15,-8 3 104-15,0 0 40 0,-12 9-96 16,-8 4-112-16,-4 6-48 0,0 0-160 16,0 16 129-16,12-1-169 0,0 2-88 15,12-2-80 1,0-2-8 0,0-4-104-16,8-2-88 15,5-4-377-15,6-3-831 16,1-3-1697-16,-4-4-2760 0</inkml:trace>
  <inkml:trace contextRef="#ctx0" brushRef="#br0" timeOffset="-156558.58">10817 17878 4785 0,'0'0'9714'0,"0"0"-7114"0,0 0-655 16,0 0-1161-16,0 0-72 31,87-19 0-31,-38 0-328 0,2-9-264 0,1-1-120 16,-4 4-440-1,-4 5-352 1,-9 5-320-16,-18 8-1601 15,-10 7 209-15,-14 20-1401 0,-21 5 752 16,0 0-3983-16</inkml:trace>
  <inkml:trace contextRef="#ctx0" brushRef="#br0" timeOffset="-156389.33">10901 18081 7137 0,'0'0'3241'31,"0"0"-577"-31,0 0-351 15,0 0-449-15,0 0-728 0,107-9-767 0,-67-10-145 0,0-7-224 16,12-21-721-16,-13 5-1751 16,-7 8-3761-16</inkml:trace>
  <inkml:trace contextRef="#ctx0" brushRef="#br0" timeOffset="-156204.46">11434 17523 9778 0,'0'0'5129'16,"0"0"-2465"-16,0 0-591 0,0 85-993 16,0-44-432-16,0 4-320 15,4-1-208-15,5 4-48 0,2-4-72 16,-3-2-48 0,5-4-368-16,2 0-1048 15,-2-13-913-15,-6-9-6241 0</inkml:trace>
  <inkml:trace contextRef="#ctx0" brushRef="#br0" timeOffset="-155201.92">9729 16250 8905 0,'0'0'2825'0,"0"0"-320"16,0 0-369-16,0 0-1040 0,0 0-448 16,0 0-168-16,21-7-199 15,-14 7-81-15,9 7-72 16,0 8-48-16,0 7 16 0,0 4-88 31,-5 9-8-15,-2-3-64-16,-1-1 64 0,-8-5 0 15,0-4-40-15,0-7 32 0,0-8-56 16,0-4 64-16,0-3-64 16,0-15 40-16,0-14-8 15,8-13 32 1,3-8 48-16,6-4-48 15,-2-3 232-15,5 6 16 0,-3 6 40 16,2 13 24-16,-6 10-56 0,-2 16 24 16,1 6-176-16,4 3-56 15,1 17 200-15,-2 5-136 16,-3 0 40 0,0 1-144-16,0 2-8 0,-5-3-640 0,2 1-816 15,-1-7-3225-15,-1-6-5898 0</inkml:trace>
  <inkml:trace contextRef="#ctx0" brushRef="#br0" timeOffset="-154299.48">11817 16697 3144 0,'0'0'5913'0,"0"0"-4032"0,0 0 599 16,-32-79-351-16,29 59-369 15,-2 8-343-15,5 6-369 0,0 2-312 16,0 4-328-16,0 0-408 16,0 13-96-16,8 9 48 0,12 7 48 15,4 3 56 1,8-4-56-16,-1-6-160 15,5-9-256-15,-4-10 64 0,5-3 168 16,-5-12 32-16,-5-14 152 16,-7-5 104 15,-4-8-96-31,-8 2 88 0,-8-2 24 16,0 4 112-16,0 13 104 15,0 3 104-15,0 10 40 0,0 5-8 16,0 4-472-16,0 9-104 15,12 17 40-15,8 12 64 16,4 13 96-16,12 22-56 0,7 23-40 16,1 15-8-16,-8 9 8 15,-12-12 0-15,-12-22-8 16,-8-26-40-16,-4-15 32 0,-4-10 16 16,-8 3 0-16,-12 6 152 15,-8-2 104-15,-7-8-8 0,-2-5 120 31,-6-10 24-15,-1-7 17-16,4-8-129 16,0-4 32-16,8-19-80 15,12-16-216-15,9-29-16 0,15-37 0 16,31-32-168-16,22-8-144 16,5 30-273-16,-9 42-167 15,-10 37-264-15,-2 16 136 16,2 3-488-16,9 13-905 15,-8 0-3112-15,-12 4-168 0</inkml:trace>
  <inkml:trace contextRef="#ctx0" brushRef="#br0" timeOffset="-154114.61">12431 16824 8057 0,'0'0'3145'15,"0"0"-40"-15,0 0-849 16,0 0-792-16,0 0-623 0,0 0-329 15,0 0-16-15,55 48-160 0,-43-7-216 32,-4 4-8-32,4-1-112 15,0 1-208-15,0-11-824 16,12-9-985-16,0-8-1912 0,-5-14-4248 0</inkml:trace>
  <inkml:trace contextRef="#ctx0" brushRef="#br0" timeOffset="-153936.23">12618 16580 656 0,'0'0'8377'0,"0"0"-5664"16,0 0 16-16,0 0-1097 0,0 0-440 16,0 0-200-16,0 0-287 15,-9 0-377-15,9 0-328 16,0-4-376-16,0 4-3817 0,0-6-6850 0</inkml:trace>
  <inkml:trace contextRef="#ctx0" brushRef="#br0" timeOffset="-153397.12">13462 17091 1584 0,'0'0'6905'0,"0"0"-4984"16,0 0 263-16,0 0-327 0,0 0-449 16,0 0-280-16,0 0-136 0,0 0-151 15,-4-29-297-15,8-6-320 16,-4-12-120-16,0-20-104 16,0-25 0-16,0-29-216 15,-11-12 40-15,-6-1 32 0,2 17-8 16,2 34 96-16,-2 23 56 15,7 22 120-15,-4 16 176 0,4 9 40 32,0 13 64-32,0 4-288 0,4 40-64 15,0 35 120-15,4 32 16 0,0 13-24 16,20-3-32-16,8-17 16 0,-5-30-96 31,1-17-48-31,0-19-56 16,4-7 48-16,0 1-376 0,8-6-304 31,28-13-905-31,-8-13-3568 31,-4 0-8-31</inkml:trace>
  <inkml:trace contextRef="#ctx0" brushRef="#br0" timeOffset="-153127.77">13909 16634 10578 0,'0'0'4489'0,"0"0"-2553"16,0 0-344-16,0 0-751 0,-44 98-385 0,40-54-256 15,4 1-144-15,4-4-56 32,12-6-80-32,7-6-312 0,5-7-240 15,4-9-233-15,0-13 25 16,1 0-296-16,-6-23 992 16,-7-5 144-1,-12-13 400-15,-8-4 728 0,-12-3-224 0,-20 4-383 16,-16 3-193-16,-3 6-216 15,-1 13-104 1,12 9-8-16,8 7-392 16,20 6-1065-16,12 0-895 15,20 3-121-15,48 9 529 16,-5 1-2169-16,5 0 1224 0</inkml:trace>
  <inkml:trace contextRef="#ctx0" brushRef="#br0" timeOffset="-152595.29">14311 16656 4168 0,'0'0'2601'16,"0"0"-281"-16,111-48-207 15,-86 23 271-15,-18-1-183 16,-3 1-769-16,-4-3-248 0,-4 2-399 16,-11 4-329 15,-13 9-456-31,0 7 24 16,-8 6-24-16,4 9 48 0,0 14 48 15,8 2-96-15,13 7-48 16,11-4 0-16,4 4-32 0,15-10-160 15,18-6 96-15,2-10 144 16,5-6 48-16,-4-9 64 16,0-10-16-16,-9-3 32 15,-10-1 336-15,-10 7 120 0,-3 7 120 16,-8 6-64-16,0 3-640 16,0 9-120-16,4 16-40 0,5 17 160 15,6 25 0-15,17 24-120 16,24 37 48-1,11 18 72-15,10-7-280 16,-10-15 264-16,-11-22-32 0,-12-26 48 16,-20-18 48-16,-13-17-48 0,-11-10-80 15,-4-2 72-15,-24-4 8 16,-11-3 464 15,-25-12 112-31,-28-10-8 0,-19-35 105 16,7-12-241-16,9-29-240 15,31-13-192-15,27-10-104 0,18-25-88 16,19 6-176-16,16 17-265 16,4 22 225-16,8 31-104 31,0 19-240-31,8-2 200 0,12 6-480 0,19 2-737 0,-16 7-3328 16,-2 10-4577-16</inkml:trace>
  <inkml:trace contextRef="#ctx0" brushRef="#br0" timeOffset="-152094.08">15303 16109 4352 0,'0'0'6650'15,"0"0"-4194"-15,0 0-111 16,0 0-785-16,0 0-760 0,-87 13-352 16,55 41-15-1,-8 32 63-15,4 25-136 16,16 13 80-1,20-3-120 1,4-13-80-16,28-19-192 0,7-20 16 16,-2-12-64-16,22-3-80 0,25-6-64 15,-4-7-328-15,-1-12-224 0,1-29-176 16,-33 0-1921-16,-6-16-2728 0</inkml:trace>
  <inkml:trace contextRef="#ctx0" brushRef="#br0" timeOffset="-151808.95">15793 16532 6433 0,'0'0'5769'0,"0"0"-2920"0,0 0-329 16,0 0-975-16,0 0-809 15,0 0-608-15,0 0-32 16,0 0 240 0,0 95-112-16,4-41-96 0,8 0-80 15,0 4 40-15,0-2-88 0,4-1-8 16,-4-5-208-16,0-2-560 0,-4-13-88 16,-4-3-321-16,0-10-1159 46,-4-16-1953-46,-4-6 1608 0,-8 0-2312 0</inkml:trace>
  <inkml:trace contextRef="#ctx0" brushRef="#br0" timeOffset="-151561.58">15674 16373 7921 0,'0'0'2937'0,"0"0"71"0,8-95-831 16,8 69-753-16,3 11-568 15,5 11-319-15,4 4-177 0,8 7-232 16,0 12 24-16,0 9-24 31,-9 4-112-31,-2 6-16 0,-13 7-8 16,-12-4-72-16,0 7 32 0,-28-1-144 16,-8 1-320-16,-12-4-401 15,0-2-943-15,1 2-977 0,7-12-1424 0,16-7-3384 16</inkml:trace>
  <inkml:trace contextRef="#ctx0" brushRef="#br0" timeOffset="-151276.45">16140 16706 8969 0,'0'0'4113'15,"0"0"-1528"-15,0 0-561 16,0 0-815-16,0 0-401 0,0 0-440 16,0 0-368-16,0 0-224 0,20-9 224 31,-16 34 64-31,8 7 16 0,0 3 0 16,4 0-80-16,8 0-272 15,4-7 216-15,0-2 56 16,0-10-48-1,0-7-296-15,-1-9-264 0,-3 0-585 16,-4-32-767 0,-8 4-2425-16,-4-4-3905 15</inkml:trace>
  <inkml:trace contextRef="#ctx0" brushRef="#br0" timeOffset="-150875.42">16343 16370 4480 0,'0'0'5410'0,"0"0"-3090"16,0 0 25-1,0 0-801 1,0 0-712-16,0 0-456 0,0 0-16 0,-35 19-272 16,30-6-24-16,5 0-64 0,0 2 0 15,0-2-72-15,0-7-72 16,9 1-56-16,2-7 24 15,1 0 32-15,-4 0 144 0,-4-13 72 16,-4-3 32-16,0-3 0 31,-7 4-104-15,-10-2 8-16,-3 11 112 0,4 6 24 0,0 0-64 16,5 3-72-16,7 13-8 15,4 0 0-15,0 0-48 16,11 0 48-16,2-4 24 0,2-2-24 31,-2-7-16-31,-6-3-56 0,1 0 72 0,-8 0 256 16,0-10-208-16,0 4-48 15,-8 0-928-15,-8 6-872 16,1 0-1081-16,11 0-4833 0</inkml:trace>
  <inkml:trace contextRef="#ctx0" brushRef="#br0" timeOffset="-150559.06">16391 16138 4304 0,'0'0'4945'0,"0"0"-3000"0,0 0 519 16,0-95-767-16,16 73-249 0,3 6-280 15,9 6-247-15,4 10-257 0,13 3-24 32,-6 23-256-32,13 12-40 0,-4 9-56 15,-4 7 56-15,3 16-8 16,-2 19-192 0,-14 19-136-16,-15 0 72 15,-12-19-80-15,-4-19-56 0,-20-26-392 16,0-5-488-1,-27 21-432 1,3-6-1497-16,0-3-4168 0</inkml:trace>
  <inkml:trace contextRef="#ctx0" brushRef="#br0" timeOffset="-150089.08">17248 16710 4608 0,'0'0'6714'0,"0"0"-4026"0,0 0 65 16,0 0-776-16,0 0-1009 0,0 0-488 31,28-13-136-31,3 3 152 15,13 1-40-15,12 0-144 0,7-4-120 16,1 3-88-16,-8 4-104 16,-8 0-192-16,-12 2-176 0,-8 4-280 15,-13-3-152-15,-11 3-480 32,-4-3 223-32,0 0-727 15,-23-7-2257-15,3-3-184 0,-4 1-2832 16</inkml:trace>
  <inkml:trace contextRef="#ctx0" brushRef="#br0" timeOffset="-149872.97">17491 16376 6617 0,'0'0'3009'0,"0"0"-305"0,0 0 465 16,0 0-1113-16,0 0-839 0,0 0-433 16,0 0-520-16,-21 7 304 15,38 37 184-15,2 7-208 0,5 3-64 0,8 0-216 31,0 3-144-31,0-3-24 32,3 3-96-32,-7-3-400 0,4-3-648 15,0 13-496-15,1-14-1489 16,-14-12-3296-16</inkml:trace>
  <inkml:trace contextRef="#ctx0" brushRef="#br0" timeOffset="-149456.39">18817 16138 3304 0,'0'0'7714'16,"0"0"-4617"-16,0 0-417 0,0 0-944 16,0 0-1143-16,0 0 15 15,28 137 416-15,-7-42-360 0,-2 13-320 0,1-13-160 32,4-16-184-32,-8-25-72 15,0-12-368-15,12 3-840 0,-1-8-993 16,-3-8-3480-16</inkml:trace>
  <inkml:trace contextRef="#ctx0" brushRef="#br0" timeOffset="-149240.27">19308 16545 13778 0,'0'0'2993'0,"0"0"-1008"0,0 0-993 31,0 0-240-31,135-45-480 16,-72 26-80-16,21 3-192 0,-8-3-64 0,0 6-224 15,-1 1-896-15,5 2-1337 16,-12 1-2568-16,-12 0-3449 0</inkml:trace>
  <inkml:trace contextRef="#ctx0" brushRef="#br0" timeOffset="-148685.66">20120 16167 9882 0,'0'0'3192'16,"0"0"673"-16,0 0-1872 0,0 0-633 15,0 0-704-15,0 0-656 0,9-22-40 16,2 44 40-16,5 9 0 15,4 1-160-15,4 0-120 16,8-3-16 0,4-7-24-16,8-9 200 15,-4-13 120-15,-1 0 128 0,-7-16-56 16,-4-13 32-16,-12-6-16 0,-8-6 8 16,-4-3 96-16,-4 2 56 15,0 7-24-15,-12 10 192 16,7 9-8-1,-2 13-104-15,7 3-304 16,0 22-144-16,0 16 144 16,4 10 8-16,24 19 40 15,16 24 48-15,11 21-40 32,5 11 40-32,-12 1 104 0,-20-13-128 15,-16-15 16-15,-12-17-88 16,0-22-40-16,-12-16 32 0,-12-12-8 15,-16-1 16-15,-8-2 8 0,-8-7 280 0,-4-19 56 16,1-3-72-16,7-26-55 16,4-25-57-1,16-25-160-15,28-29-96 16,12-9-313-16,29 18-271 16,2 26-88-16,-3 35-168 0,4 13-176 15,4 5-401-15,12 5-983 16,12 2-409-1,-13 9-1624-15,-11 4-3720 0</inkml:trace>
  <inkml:trace contextRef="#ctx0" brushRef="#br0" timeOffset="-148184.42">20810 16443 5497 0,'0'0'3064'15,"0"0"-39"-15,0 0-384 16,0 0-545 15,0 0-552-31,0 0-239 0,0 0-377 16,0 0-616-16,15-54-312 15,-15 76 72-15,4 7-16 0,5 9 16 16,2 0-64-16,6-6-8 16,-2 0-152-16,6-10-216 15,-6-6-200-15,9-7-409 0,-9-9-119 16,6-6-584-16,-9-17-1177 16,-8-12-1224-16,-4-9 985 15,0-6-57-15,0-4 1505 0,-4-7 1648 16,-4 11 856-16,4 5 1944 31,-4 10-903-15,4 16 679-16,0 9-727 0,-4 7 103 15,8 3-215-15,-8 0-905 16,4 0-328-16,0 13-48 0,-3 3-224 16,2 3-88-16,5 3-88 15,-4-3-56-15,4 0-8 16,0-6-280-16,0-4-248 15,9-9 216-15,2 0 320 16,-3 0 8-16,-1-18 464 0,-2-2-16 16,-5-5-152-16,0 3-152 15,-20 0-16-15,0 9-128 16,-3 9 152-16,2 4 56 0,1 4-56 31,9 15-160-31,7 3 0 16,4 0-536-16,7 13-592 15,14-9-1017-15,-6-7-2111 0</inkml:trace>
  <inkml:trace contextRef="#ctx0" brushRef="#br0" timeOffset="-147899.33">21145 15941 10058 0,'0'0'2904'16,"0"0"9"-16,0 0-857 15,0 0-823-15,0 0-577 0,4-25-352 16,7 41-192-16,13 9 304 16,12 10 80-16,3 10-56 0,10 5-152 31,-6 1-120-31,2 3-104 15,-17-3-64-15,-9 0-56 0,-15 0-400 0,-31 19-296 16,-18-13-944 0,-7-10-3409-16</inkml:trace>
  <inkml:trace contextRef="#ctx0" brushRef="#br0" timeOffset="-147182">18754 16059 9362 0,'0'0'2824'0,"0"0"-111"16,0 0-793-1,0 0-552-15,0 0-407 0,0 0-345 16,0 0-280-16,-104-16-16 0,60 67 64 16,-3 28-32-16,2 32 88 15,10 7-56-15,23-1-48 0,12-6-88 32,19-19-152-32,26-3-48 15,-2-16-48 1,5-12-48-16,24-4-496 0,20-12-128 15,15-8-520-15,-11-5-681 0,-21-25-4080 16</inkml:trace>
  <inkml:trace contextRef="#ctx0" brushRef="#br0" timeOffset="-146395.67">22300 16338 6873 0,'0'0'5745'0,"0"0"-4272"16,0 0 39-16,0 0-448 15,3-101-520-15,1 66-8 16,0-22-104-16,1-20-200 15,-5-21-160-15,0-7 0 0,-5 1 8 16,-3 24-32-16,1 23 17 0,-1 12 383 31,-1 17-232-15,5-1 424-16,-3 7-216 16,3 13 8-16,0 9-432 15,-9 38 56-15,10 44 32 0,-1 36 304 16,4 15-224-16,12-3-96 15,8-28-64-15,4-35-8 16,-4-23-48-16,-1-9-728 16,26 12-440-16,-6-8-1561 15,5-8-4801-15</inkml:trace>
  <inkml:trace contextRef="#ctx0" brushRef="#br0" timeOffset="-146094.93">22822 16030 5281 0,'0'0'7417'0,"0"0"-5128"0,0 0-1153 16,0 0 184-16,-12 99-376 0,8-55-599 16,-1 4-161-16,5-4-184 31,5-5-96-31,14-5-177 0,9-5 209 16,4-10 64-16,4-10 0 15,5-9 56 1,-10-6 72-16,-4-16-31 0,-10-10 71 15,-10-6 232-15,-7-7 288 16,-11-2-208 0,-21-1-400-1,-12 4-80-15,0 6 0 0,1 9-8 16,11 10-136-16,12 10-560 0,16 9-857 16,4 0-1231-16,56 12 23 0,-5 1-1528 15,1 0-3520-15</inkml:trace>
  <inkml:trace contextRef="#ctx0" brushRef="#br0" timeOffset="-145593.68">23431 15906 5337 0,'0'0'3936'0,"0"0"-783"0,16-95-8 15,-16 63-865 1,-8 7-959-16,-16 9-561 31,-8 7-312-31,0 9-200 0,-3 3-240 16,7 19-8-16,8 7-232 15,12 3-280-15,8 3-48 0,0-4-32 16,24-6 175-16,8-9 41 16,7-9 216-16,2-7 160 15,2 0 72 1,-3-16 0-16,-8 0 80 0,-5 3 368 16,-10 1 265-16,-6 5-33 0,-7 7-264 15,0 3-488-15,1 20-72 0,7 12 72 31,4 28 8-31,20 23 88 16,15 34-96-16,13 17 0 0,4 5-24 16,-4 2 24-16,-13-14 56 15,-7-9-56-15,-20-17 0 0,-16-28-16 16,-8-19-88-16,-16-22-120 0,-16-12 200 16,-24-4 24 15,-23-13 256-31,-37-12 208 0,-4-32 112 15,9-29-120-15,24-12-136 16,31-10-144-16,28-13-176 0,28-9-40 16,11-10-104-16,41-3-376 15,12 13-88-15,16 20-272 32,8 27-184-32,-13 26-745 0,-3 16-1215 0,-24 9-1025 15,-16 9-4001-15</inkml:trace>
  <inkml:trace contextRef="#ctx0" brushRef="#br0" timeOffset="-145277.33">24225 15650 1672 0,'0'0'7065'0,"0"0"-5280"16,0 0 287-16,35-87-103 15,-35 75-249 1,0-1-496-16,-8 7-472 0,-16 6-296 16,-4 0-143-16,-7 6 15 0,-10 13 64 0,6 16-104 15,-9 23-40-15,8 24 144 16,8 26-136-16,21 9-48 31,11-18-64-31,15-26-96 0,9-26 16 16,8-8-56-16,28 15-8 15,24 3-64 1,-1-10-640-16,-7-12 56 0,3-32-1161 16,-31-3-2095-16,-4-16-5554 0</inkml:trace>
  <inkml:trace contextRef="#ctx0" brushRef="#br0" timeOffset="-145061.2">24631 15903 8689 0,'0'0'4649'16,"0"0"-2432"-16,0 0-553 0,0 0-1088 16,0 0-16-16,7 92 225 0,1-44-217 15,1 0-176-15,2-1-128 16,-3-2-176-16,5-7 24 0,-2 0-112 16,-3-10-344-16,5-5-696 0,6-11-1433 31,-3-8-2944-31,4-4-3465 0</inkml:trace>
  <inkml:trace contextRef="#ctx0" brushRef="#br0" timeOffset="-144914.1">24913 16087 5977 0,'0'0'8826'16,"0"0"-5042"-16,0 0-1975 15,0 0-833-15,0 0-976 0,0 0-24 16,136-35-40-16,-64 26-136 15,3 3-408-15,21-7-584 16,-33 10-2545-16,-7-3-3217 0</inkml:trace>
  <inkml:trace contextRef="#ctx0" brushRef="#br0" timeOffset="-144475.36">25802 15697 10202 0,'0'0'2032'0,"0"0"1041"15,0 0-449 1,0 0-1071-16,0 0-961 15,0 0-352-15,0 0 248 0,64 82-96 16,-40-28 24-16,4 19-168 16,-5-6-152-16,-7 3-80 0,-4 0-16 0,-3-16-280 31,-5 6-408-31,-4-6-440 16,0-6-1225-16,-25-10-1616 0,1-12-464 15,4-14-4687-15</inkml:trace>
  <inkml:trace contextRef="#ctx0" brushRef="#br0" timeOffset="-144228">25810 15786 1120 0,'24'-95'7313'15,"8"9"-4784"-15,-8 29 359 0,-5 18-1119 32,-2 14-121-32,7 3-368 0,-1 6-583 15,17 7-265-15,0 9-216 16,3 3 40-16,2 22-96 15,-6 7-40 1,-15 9-120-16,-16 10-96 0,-8 10 24 16,-36-2 56-1,-12 5-64 1,-15-4-400-16,-5-2-577 0,4-5-639 16,8 8-736-16,17-16-1961 15,19-11-1913-15</inkml:trace>
  <inkml:trace contextRef="#ctx0" brushRef="#br0" timeOffset="-143958.52">26444 15891 9826 0,'0'0'3200'16,"0"0"577"-16,0 0-1840 31,0 0-857-31,0 0-600 15,0 0-472-15,0 0-8 0,-17 41 96 16,13 0-88-16,4 7 48 16,0-1-40-16,4-2-16 0,9-4-72 15,10-6-192-15,5-9 32 16,4-11 224 0,4-8-256-16,-5-7-769 0,10-29-943 15,-18-6-2169-15,-3-3-4137 16</inkml:trace>
  <inkml:trace contextRef="#ctx0" brushRef="#br0" timeOffset="-143610.89">26611 15624 5961 0,'0'0'2056'0,"0"0"-615"0,0 0-329 31,0 0 160-31,0 0-304 0,0 0-360 15,0 0-376 1,0 0-104-16,-4 51-128 0,4-48 0 16,0 0-120-16,0-3 120 15,8 0 24-15,-5 0 889 0,1-3-57 16,-4-7 56-16,0 4 112 31,-4-4-504-31,-7 8-248 0,-6 2-56 16,6 0-160-16,-6 2-8 0,10 14-48 15,3-3-72-15,4 3-8 16,0-4-184-16,4-2-64 0,12-3-320 0,3-7-256 31,9-7-816-31,-4-9-2521 16,-3-3-3769 0</inkml:trace>
  <inkml:trace contextRef="#ctx0" brushRef="#br0" timeOffset="-143341.4">26917 15351 8649 0,'0'0'4169'0,"0"0"-1200"0,0 0-545 0,0 0-927 16,0 0-953-16,28-29-432 31,0 48 160-31,8 7-24 15,4 12-32-15,8 7-40 0,4 8-8 16,-1 5 24-16,5 14-184 16,-16-2 48-16,-5 0-56 0,-18 3-8 0,-17-13-136 15,-4 10-248 1,-28-3-304-16,-39 16-392 16,2-20-2881-16,2-12-5633 15</inkml:trace>
  <inkml:trace contextRef="#ctx0" brushRef="#br0" timeOffset="-140180.49">4414 17319 9482 0,'0'0'1512'0,"0"0"-232"31,0 0-168-31,0 0-383 0,0 0-425 16,0 0-128-16,0 0-40 0,0 0 16 0,-8 0-48 16,8 0 16-16,0 0-64 15,4 0 32-15,4 0 16 0,0 0 72 16,12 0 72-16,4-6-248 0,8-3 0 31,-1-4-248-31,10 3-880 16,2-2-665-1,-7 5-999-15,-12 4-2225 16</inkml:trace>
  <inkml:trace contextRef="#ctx0" brushRef="#br0" timeOffset="-139948.73">4449 17624 9337 0,'0'0'2289'32,"0"0"-257"-32,0 0-399 15,0 0-409-15,0 0-200 16,0 0-208-16,0 0-327 16,92-9-65-16,-55-4-424 0,6-3-248 15,25-12-1145-15,-8 2-1751 16,-8 4-2458-16</inkml:trace>
  <inkml:trace contextRef="#ctx0" brushRef="#br0" timeOffset="-133702.56">29217 12443 11442 0,'0'0'2913'16,"0"0"-857"-16,0 0-544 16,0 0-623-16,0 0-441 0,4-20-192 31,-1 20-96-31,-3 0-96 16,0 0-56-16,8 4 0 15,-4 12 0-15,0 6 112 16,5 6-104-16,-6 7 32 0,1 3 32 31,0 0-24-31,0 1-56 0,4-4 0 16,-3-7-72-16,6-6 16 15,1-3-64-15,12-6 120 16,4-10-96-16,8-3 96 0,12-12 144 0,8-17-136 16,4-9 112-16,7-13-40 15,5-6-8-15,4-7-64 16,-5 1 120-1,1 3-80-15,-9 6 56 0,1 6-32 16,-8 10 40-16,-17 12-32 16,-11 11-80-16,-11 8 0 0,-9 4 0 31,-8 3-168-31,0 0-224 0,0 6-432 16,0 7-73-16,0 13-1279 15,-4-7-1881-15,-4-1-2624 0</inkml:trace>
  <inkml:trace contextRef="#ctx0" brushRef="#br0" timeOffset="-132446.21">27909 15703 7281 0,'0'0'3865'0,"0"0"-1865"15,0 0-199-15,0 0-505 0,0-19-600 16,0 19-208-16,0 0-136 0,0 0-80 0,0 0-160 16,0 0-112-16,0 7-80 15,0 8 80-15,4 14 168 0,0 9 40 16,1 9-16 0,3 5-15-16,3-2-57 0,2 1-112 0,-2-3 56 15,6-10-64-15,-2-10-8 16,9-9 0-1,4-12-32-15,8-7 40 0,24-19 232 16,28-32 96-16,19-29-56 16,5-18-136-16,-9-4-24 0,-27 17-112 15,-29 27-80-15,-19 17-160 16,-15 19-104 15,-2 3-96-31,-3 10-385 0,-8 6-543 16,0 3-2441-16,-8 0-3704 0</inkml:trace>
  <inkml:trace contextRef="#ctx0" brushRef="#br0" timeOffset="-93382.17">3601 9525 7153 0,'0'0'1656'0,"0"0"-599"0,-11 0 127 15,6 0-168-15,5 0 176 16,0 0-319-16,0 0-73 16,0 0-16-1,0 3-240-15,0-3-128 16,0 6-72-16,0 7-80 0,0 6 176 0,0 7-160 15,0 5-40-15,0 10 56 16,0 7-47-16,-4 9 23 0,-4 7-8 16,1 2-184-16,-6 1 264 31,2 0-280-31,3-4-56 16,-5-6 104-16,6-6-104 0,3-6 72 0,-4-11-80 0,8-8-80 15,-4-7 8-15,4-6-168 16,0-7-296-16,0-3-105 0,0-3-383 31,0 0-480-31,-5 0-617 16,-10-13-335-16,-2-9-1945 0,-2 3-2543 15</inkml:trace>
  <inkml:trace contextRef="#ctx0" brushRef="#br0" timeOffset="-93166.05">3310 10261 6001 0,'0'0'1904'0,"0"0"-199"16,0 0 239-16,0 0 168 0,0 0-359 15,0 0-401-15,0 0-320 32,56 70-176-32,-36-60-535 15,-4-1-201-15,4 1-120 0,-4 2-393 16,7-2-711-16,5-10-1464 31,0 0-2073-31,-3 0-2273 16</inkml:trace>
  <inkml:trace contextRef="#ctx0" brushRef="#br0" timeOffset="-92965.58">3749 10064 8193 0,'0'0'2705'15,"0"0"-641"-15,0 0 145 16,-36 96-801-16,16-58-568 16,4 3-192-16,-4 3-248 0,0-2-55 15,5-7-297-15,-2-3-48 0,6-7-249 16,2-6-1487-16,9-6-2873 16,0-13-4385-1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30/07/2020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7772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8516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7732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6924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2234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915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022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9312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4358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9304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078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334726"/>
            <a:ext cx="10515600" cy="8752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30/07/2020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9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30/07/2020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13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48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5D75-7A1E-4A8A-8EED-165EBB6208E7}" type="datetimeFigureOut">
              <a:rPr lang="fr-FR" smtClean="0"/>
              <a:t>30/07/2020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Counting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1DFF4A-1FA8-43DF-9945-475B3FB87657}"/>
                  </a:ext>
                </a:extLst>
              </p14:cNvPr>
              <p14:cNvContentPartPr/>
              <p14:nvPr/>
            </p14:nvContentPartPr>
            <p14:xfrm>
              <a:off x="573480" y="1455120"/>
              <a:ext cx="10020960" cy="4620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1DFF4A-1FA8-43DF-9945-475B3FB876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120" y="1445760"/>
                <a:ext cx="10039680" cy="46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876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Logistic Regression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45FADC-E7C0-4DBA-BA29-9384D6CCF9AA}"/>
                  </a:ext>
                </a:extLst>
              </p14:cNvPr>
              <p14:cNvContentPartPr/>
              <p14:nvPr/>
            </p14:nvContentPartPr>
            <p14:xfrm>
              <a:off x="544680" y="1554480"/>
              <a:ext cx="11492640" cy="5031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45FADC-E7C0-4DBA-BA29-9384D6CCF9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320" y="1545120"/>
                <a:ext cx="11511360" cy="505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611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Logistic Regression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8EA8D3-B55A-48B4-9BA6-755C7EF53CE0}"/>
                  </a:ext>
                </a:extLst>
              </p14:cNvPr>
              <p14:cNvContentPartPr/>
              <p14:nvPr/>
            </p14:nvContentPartPr>
            <p14:xfrm>
              <a:off x="562320" y="1546200"/>
              <a:ext cx="11050200" cy="456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8EA8D3-B55A-48B4-9BA6-755C7EF53C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960" y="1536840"/>
                <a:ext cx="11068920" cy="45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718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Counting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522487-09C9-4A4C-AF13-F5E41EF97BF0}"/>
                  </a:ext>
                </a:extLst>
              </p14:cNvPr>
              <p14:cNvContentPartPr/>
              <p14:nvPr/>
            </p14:nvContentPartPr>
            <p14:xfrm>
              <a:off x="1709640" y="1779480"/>
              <a:ext cx="7317000" cy="3232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522487-09C9-4A4C-AF13-F5E41EF97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0280" y="1770120"/>
                <a:ext cx="7335720" cy="32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504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Counting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3DF4E4-C566-4258-B703-49A50E053282}"/>
                  </a:ext>
                </a:extLst>
              </p14:cNvPr>
              <p14:cNvContentPartPr/>
              <p14:nvPr/>
            </p14:nvContentPartPr>
            <p14:xfrm>
              <a:off x="751320" y="1826280"/>
              <a:ext cx="10350720" cy="4711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3DF4E4-C566-4258-B703-49A50E0532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960" y="1816920"/>
                <a:ext cx="10369440" cy="47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86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Counting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249EC3-0E7F-4897-859D-39B34612ECBE}"/>
                  </a:ext>
                </a:extLst>
              </p14:cNvPr>
              <p14:cNvContentPartPr/>
              <p14:nvPr/>
            </p14:nvContentPartPr>
            <p14:xfrm>
              <a:off x="705600" y="1917720"/>
              <a:ext cx="9231840" cy="434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249EC3-0E7F-4897-859D-39B34612EC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240" y="1908360"/>
                <a:ext cx="9250560" cy="43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367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Counting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79CEEA-1A27-4C3A-BA4C-E7B2703C08E5}"/>
                  </a:ext>
                </a:extLst>
              </p14:cNvPr>
              <p14:cNvContentPartPr/>
              <p14:nvPr/>
            </p14:nvContentPartPr>
            <p14:xfrm>
              <a:off x="408600" y="1829880"/>
              <a:ext cx="10670400" cy="456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79CEEA-1A27-4C3A-BA4C-E7B2703C08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240" y="1820520"/>
                <a:ext cx="10689120" cy="45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641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Counting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C61693-B3FF-4E61-BBEB-A1A3E43CE76F}"/>
                  </a:ext>
                </a:extLst>
              </p14:cNvPr>
              <p14:cNvContentPartPr/>
              <p14:nvPr/>
            </p14:nvContentPartPr>
            <p14:xfrm>
              <a:off x="473400" y="1417320"/>
              <a:ext cx="8910360" cy="460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C61693-B3FF-4E61-BBEB-A1A3E43CE7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040" y="1407960"/>
                <a:ext cx="8929080" cy="46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5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Logistic Regression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BD08B3-28B3-4470-94E4-DB84D93C1FAB}"/>
              </a:ext>
            </a:extLst>
          </p:cNvPr>
          <p:cNvSpPr/>
          <p:nvPr/>
        </p:nvSpPr>
        <p:spPr>
          <a:xfrm>
            <a:off x="0" y="1848342"/>
            <a:ext cx="121917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MLE on Bernoulli random variables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82DA05-B2CA-4194-8612-D3C78E523561}"/>
                  </a:ext>
                </a:extLst>
              </p14:cNvPr>
              <p14:cNvContentPartPr/>
              <p14:nvPr/>
            </p14:nvContentPartPr>
            <p14:xfrm>
              <a:off x="932040" y="1501560"/>
              <a:ext cx="10497240" cy="531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82DA05-B2CA-4194-8612-D3C78E5235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680" y="1492200"/>
                <a:ext cx="10515960" cy="53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0D5A4D-0508-45DB-AA33-C5ADBED53CCD}"/>
                  </a:ext>
                </a:extLst>
              </p14:cNvPr>
              <p14:cNvContentPartPr/>
              <p14:nvPr/>
            </p14:nvContentPartPr>
            <p14:xfrm>
              <a:off x="3227040" y="2532600"/>
              <a:ext cx="5561640" cy="1720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0D5A4D-0508-45DB-AA33-C5ADBED53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17680" y="2523240"/>
                <a:ext cx="5580360" cy="17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389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Logistic Regression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DEF34F-914F-4D70-95BB-1D925AE37007}"/>
                  </a:ext>
                </a:extLst>
              </p14:cNvPr>
              <p14:cNvContentPartPr/>
              <p14:nvPr/>
            </p14:nvContentPartPr>
            <p14:xfrm>
              <a:off x="427320" y="1564560"/>
              <a:ext cx="10439640" cy="501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DEF34F-914F-4D70-95BB-1D925AE370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960" y="1555200"/>
                <a:ext cx="10458360" cy="503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763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Logistic Regression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AB058E-E174-4190-B5CE-AE328FD09E9C}"/>
                  </a:ext>
                </a:extLst>
              </p14:cNvPr>
              <p14:cNvContentPartPr/>
              <p14:nvPr/>
            </p14:nvContentPartPr>
            <p14:xfrm>
              <a:off x="195120" y="1549800"/>
              <a:ext cx="10869840" cy="4746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AB058E-E174-4190-B5CE-AE328FD09E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760" y="1540440"/>
                <a:ext cx="10888560" cy="47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527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BF5227CD614C4083910210122B1DAC" ma:contentTypeVersion="3" ma:contentTypeDescription="Create a new document." ma:contentTypeScope="" ma:versionID="4926541507ca0172c7a6772910f90c6f">
  <xsd:schema xmlns:xsd="http://www.w3.org/2001/XMLSchema" xmlns:xs="http://www.w3.org/2001/XMLSchema" xmlns:p="http://schemas.microsoft.com/office/2006/metadata/properties" xmlns:ns2="5a8abcca-e72b-4972-8860-790ad669d2fb" targetNamespace="http://schemas.microsoft.com/office/2006/metadata/properties" ma:root="true" ma:fieldsID="6b901c2f6ead450626273565d85f9fb8" ns2:_="">
    <xsd:import namespace="5a8abcca-e72b-4972-8860-790ad669d2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abcca-e72b-4972-8860-790ad669d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C3836C-89E9-41FB-B1BA-4585980B9E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B98BBB-EF5E-4456-B7E5-F9318D2FC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8abcca-e72b-4972-8860-790ad669d2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3EEFC1-64A0-40EF-B7DE-7AC10E0C84A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13328</TotalTime>
  <Words>32</Words>
  <Application>Microsoft Office PowerPoint</Application>
  <PresentationFormat>Widescreen</PresentationFormat>
  <Paragraphs>23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Devanagari</vt:lpstr>
      <vt:lpstr>Arial</vt:lpstr>
      <vt:lpstr>Calibri</vt:lpstr>
      <vt:lpstr>Calibri Light</vt:lpstr>
      <vt:lpstr>Open Sans</vt:lpstr>
      <vt:lpstr>Times New Roman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Kashif Murtaza</cp:lastModifiedBy>
  <cp:revision>944</cp:revision>
  <dcterms:created xsi:type="dcterms:W3CDTF">2019-01-15T19:27:36Z</dcterms:created>
  <dcterms:modified xsi:type="dcterms:W3CDTF">2020-07-30T12:19:51Z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0x010100BFBF5227CD614C4083910210122B1DAC</vt:lpwstr>
  </property>
</Properties>
</file>