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51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1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2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33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85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6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Mastering Probability and Statistics in Python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E36DE-4604-4212-AA0C-E316F90A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2987040"/>
            <a:ext cx="8392160" cy="3721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568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77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36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PLUS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Easy Explanations, yet Complete</a:t>
            </a:r>
          </a:p>
        </p:txBody>
      </p:sp>
    </p:spTree>
    <p:extLst>
      <p:ext uri="{BB962C8B-B14F-4D97-AF65-F5344CB8AC3E}">
        <p14:creationId xmlns:p14="http://schemas.microsoft.com/office/powerpoint/2010/main" val="283105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                  Exclusions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87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Mathematical Derivations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Individual Model Derivations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21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      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5B5CD-43A5-41E0-A63E-37998E9AC04E}"/>
              </a:ext>
            </a:extLst>
          </p:cNvPr>
          <p:cNvSpPr txBox="1"/>
          <p:nvPr/>
        </p:nvSpPr>
        <p:spPr>
          <a:xfrm>
            <a:off x="1351280" y="3241040"/>
            <a:ext cx="599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Probability vs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Probability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Random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Estimation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7195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59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187</cp:revision>
  <dcterms:created xsi:type="dcterms:W3CDTF">2019-01-15T19:27:36Z</dcterms:created>
  <dcterms:modified xsi:type="dcterms:W3CDTF">2020-06-12T16:45:58Z</dcterms:modified>
  <dc:language>en-US</dc:language>
</cp:coreProperties>
</file>